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theme/theme2.xml" ContentType="application/vnd.openxmlformats-officedocument.theme+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theme/theme3.xml" ContentType="application/vnd.openxmlformats-officedocument.theme+xml"/>
  <Override PartName="/ppt/slideLayouts/slideLayout265.xml" ContentType="application/vnd.openxmlformats-officedocument.presentationml.slideLayout+xml"/>
  <Override PartName="/ppt/theme/theme4.xml" ContentType="application/vnd.openxmlformats-officedocument.theme+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slideLayouts/slideLayout276.xml" ContentType="application/vnd.openxmlformats-officedocument.presentationml.slideLayout+xml"/>
  <Override PartName="/ppt/slideLayouts/slideLayout277.xml" ContentType="application/vnd.openxmlformats-officedocument.presentationml.slideLayout+xml"/>
  <Override PartName="/ppt/slideLayouts/slideLayout278.xml" ContentType="application/vnd.openxmlformats-officedocument.presentationml.slideLayout+xml"/>
  <Override PartName="/ppt/slideLayouts/slideLayout279.xml" ContentType="application/vnd.openxmlformats-officedocument.presentationml.slideLayout+xml"/>
  <Override PartName="/ppt/slideLayouts/slideLayout280.xml" ContentType="application/vnd.openxmlformats-officedocument.presentationml.slideLayout+xml"/>
  <Override PartName="/ppt/slideLayouts/slideLayout281.xml" ContentType="application/vnd.openxmlformats-officedocument.presentationml.slideLayout+xml"/>
  <Override PartName="/ppt/slideLayouts/slideLayout282.xml" ContentType="application/vnd.openxmlformats-officedocument.presentationml.slideLayout+xml"/>
  <Override PartName="/ppt/slideLayouts/slideLayout283.xml" ContentType="application/vnd.openxmlformats-officedocument.presentationml.slideLayout+xml"/>
  <Override PartName="/ppt/slideLayouts/slideLayout284.xml" ContentType="application/vnd.openxmlformats-officedocument.presentationml.slideLayout+xml"/>
  <Override PartName="/ppt/slideLayouts/slideLayout285.xml" ContentType="application/vnd.openxmlformats-officedocument.presentationml.slideLayout+xml"/>
  <Override PartName="/ppt/slideLayouts/slideLayout286.xml" ContentType="application/vnd.openxmlformats-officedocument.presentationml.slideLayout+xml"/>
  <Override PartName="/ppt/slideLayouts/slideLayout287.xml" ContentType="application/vnd.openxmlformats-officedocument.presentationml.slideLayout+xml"/>
  <Override PartName="/ppt/slideLayouts/slideLayout288.xml" ContentType="application/vnd.openxmlformats-officedocument.presentationml.slideLayout+xml"/>
  <Override PartName="/ppt/slideLayouts/slideLayout289.xml" ContentType="application/vnd.openxmlformats-officedocument.presentationml.slideLayout+xml"/>
  <Override PartName="/ppt/slideLayouts/slideLayout290.xml" ContentType="application/vnd.openxmlformats-officedocument.presentationml.slideLayout+xml"/>
  <Override PartName="/ppt/slideLayouts/slideLayout291.xml" ContentType="application/vnd.openxmlformats-officedocument.presentationml.slideLayout+xml"/>
  <Override PartName="/ppt/slideLayouts/slideLayout292.xml" ContentType="application/vnd.openxmlformats-officedocument.presentationml.slideLayout+xml"/>
  <Override PartName="/ppt/slideLayouts/slideLayout293.xml" ContentType="application/vnd.openxmlformats-officedocument.presentationml.slideLayout+xml"/>
  <Override PartName="/ppt/slideLayouts/slideLayout294.xml" ContentType="application/vnd.openxmlformats-officedocument.presentationml.slideLayout+xml"/>
  <Override PartName="/ppt/slideLayouts/slideLayout295.xml" ContentType="application/vnd.openxmlformats-officedocument.presentationml.slideLayout+xml"/>
  <Override PartName="/ppt/slideLayouts/slideLayout296.xml" ContentType="application/vnd.openxmlformats-officedocument.presentationml.slideLayout+xml"/>
  <Override PartName="/ppt/slideLayouts/slideLayout297.xml" ContentType="application/vnd.openxmlformats-officedocument.presentationml.slideLayout+xml"/>
  <Override PartName="/ppt/slideLayouts/slideLayout298.xml" ContentType="application/vnd.openxmlformats-officedocument.presentationml.slideLayout+xml"/>
  <Override PartName="/ppt/slideLayouts/slideLayout299.xml" ContentType="application/vnd.openxmlformats-officedocument.presentationml.slideLayout+xml"/>
  <Override PartName="/ppt/slideLayouts/slideLayout300.xml" ContentType="application/vnd.openxmlformats-officedocument.presentationml.slideLayout+xml"/>
  <Override PartName="/ppt/slideLayouts/slideLayout301.xml" ContentType="application/vnd.openxmlformats-officedocument.presentationml.slideLayout+xml"/>
  <Override PartName="/ppt/slideLayouts/slideLayout302.xml" ContentType="application/vnd.openxmlformats-officedocument.presentationml.slideLayout+xml"/>
  <Override PartName="/ppt/slideLayouts/slideLayout303.xml" ContentType="application/vnd.openxmlformats-officedocument.presentationml.slideLayout+xml"/>
  <Override PartName="/ppt/slideLayouts/slideLayout304.xml" ContentType="application/vnd.openxmlformats-officedocument.presentationml.slideLayout+xml"/>
  <Override PartName="/ppt/slideLayouts/slideLayout305.xml" ContentType="application/vnd.openxmlformats-officedocument.presentationml.slideLayout+xml"/>
  <Override PartName="/ppt/slideLayouts/slideLayout306.xml" ContentType="application/vnd.openxmlformats-officedocument.presentationml.slideLayout+xml"/>
  <Override PartName="/ppt/slideLayouts/slideLayout307.xml" ContentType="application/vnd.openxmlformats-officedocument.presentationml.slideLayout+xml"/>
  <Override PartName="/ppt/slideLayouts/slideLayout308.xml" ContentType="application/vnd.openxmlformats-officedocument.presentationml.slideLayout+xml"/>
  <Override PartName="/ppt/slideLayouts/slideLayout309.xml" ContentType="application/vnd.openxmlformats-officedocument.presentationml.slideLayout+xml"/>
  <Override PartName="/ppt/slideLayouts/slideLayout310.xml" ContentType="application/vnd.openxmlformats-officedocument.presentationml.slideLayout+xml"/>
  <Override PartName="/ppt/slideLayouts/slideLayout311.xml" ContentType="application/vnd.openxmlformats-officedocument.presentationml.slideLayout+xml"/>
  <Override PartName="/ppt/slideLayouts/slideLayout312.xml" ContentType="application/vnd.openxmlformats-officedocument.presentationml.slideLayout+xml"/>
  <Override PartName="/ppt/slideLayouts/slideLayout313.xml" ContentType="application/vnd.openxmlformats-officedocument.presentationml.slideLayout+xml"/>
  <Override PartName="/ppt/slideLayouts/slideLayout314.xml" ContentType="application/vnd.openxmlformats-officedocument.presentationml.slideLayout+xml"/>
  <Override PartName="/ppt/slideLayouts/slideLayout315.xml" ContentType="application/vnd.openxmlformats-officedocument.presentationml.slideLayout+xml"/>
  <Override PartName="/ppt/slideLayouts/slideLayout316.xml" ContentType="application/vnd.openxmlformats-officedocument.presentationml.slideLayout+xml"/>
  <Override PartName="/ppt/slideLayouts/slideLayout317.xml" ContentType="application/vnd.openxmlformats-officedocument.presentationml.slideLayout+xml"/>
  <Override PartName="/ppt/slideLayouts/slideLayout318.xml" ContentType="application/vnd.openxmlformats-officedocument.presentationml.slideLayout+xml"/>
  <Override PartName="/ppt/slideLayouts/slideLayout319.xml" ContentType="application/vnd.openxmlformats-officedocument.presentationml.slideLayout+xml"/>
  <Override PartName="/ppt/slideLayouts/slideLayout320.xml" ContentType="application/vnd.openxmlformats-officedocument.presentationml.slideLayout+xml"/>
  <Override PartName="/ppt/slideLayouts/slideLayout321.xml" ContentType="application/vnd.openxmlformats-officedocument.presentationml.slideLayout+xml"/>
  <Override PartName="/ppt/slideLayouts/slideLayout322.xml" ContentType="application/vnd.openxmlformats-officedocument.presentationml.slideLayout+xml"/>
  <Override PartName="/ppt/slideLayouts/slideLayout323.xml" ContentType="application/vnd.openxmlformats-officedocument.presentationml.slideLayout+xml"/>
  <Override PartName="/ppt/slideLayouts/slideLayout324.xml" ContentType="application/vnd.openxmlformats-officedocument.presentationml.slideLayout+xml"/>
  <Override PartName="/ppt/slideLayouts/slideLayout325.xml" ContentType="application/vnd.openxmlformats-officedocument.presentationml.slideLayout+xml"/>
  <Override PartName="/ppt/slideLayouts/slideLayout326.xml" ContentType="application/vnd.openxmlformats-officedocument.presentationml.slideLayout+xml"/>
  <Override PartName="/ppt/slideLayouts/slideLayout327.xml" ContentType="application/vnd.openxmlformats-officedocument.presentationml.slideLayout+xml"/>
  <Override PartName="/ppt/slideLayouts/slideLayout328.xml" ContentType="application/vnd.openxmlformats-officedocument.presentationml.slideLayout+xml"/>
  <Override PartName="/ppt/slideLayouts/slideLayout329.xml" ContentType="application/vnd.openxmlformats-officedocument.presentationml.slideLayout+xml"/>
  <Override PartName="/ppt/slideLayouts/slideLayout330.xml" ContentType="application/vnd.openxmlformats-officedocument.presentationml.slideLayout+xml"/>
  <Override PartName="/ppt/slideLayouts/slideLayout331.xml" ContentType="application/vnd.openxmlformats-officedocument.presentationml.slideLayout+xml"/>
  <Override PartName="/ppt/slideLayouts/slideLayout332.xml" ContentType="application/vnd.openxmlformats-officedocument.presentationml.slideLayout+xml"/>
  <Override PartName="/ppt/theme/theme5.xml" ContentType="application/vnd.openxmlformats-officedocument.theme+xml"/>
  <Override PartName="/ppt/slideLayouts/slideLayout333.xml" ContentType="application/vnd.openxmlformats-officedocument.presentationml.slideLayout+xml"/>
  <Override PartName="/ppt/slideLayouts/slideLayout334.xml" ContentType="application/vnd.openxmlformats-officedocument.presentationml.slideLayout+xml"/>
  <Override PartName="/ppt/slideLayouts/slideLayout335.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ppt/notesSlides/notesSlide263.xml" ContentType="application/vnd.openxmlformats-officedocument.presentationml.notesSlide+xml"/>
  <Override PartName="/ppt/notesSlides/notesSlide264.xml" ContentType="application/vnd.openxmlformats-officedocument.presentationml.notesSlide+xml"/>
  <Override PartName="/ppt/notesSlides/notesSlide265.xml" ContentType="application/vnd.openxmlformats-officedocument.presentationml.notesSlide+xml"/>
  <Override PartName="/ppt/notesSlides/notesSlide266.xml" ContentType="application/vnd.openxmlformats-officedocument.presentationml.notesSlide+xml"/>
  <Override PartName="/ppt/notesSlides/notesSlide267.xml" ContentType="application/vnd.openxmlformats-officedocument.presentationml.notesSlide+xml"/>
  <Override PartName="/ppt/notesSlides/notesSlide268.xml" ContentType="application/vnd.openxmlformats-officedocument.presentationml.notesSlide+xml"/>
  <Override PartName="/ppt/notesSlides/notesSlide269.xml" ContentType="application/vnd.openxmlformats-officedocument.presentationml.notesSlide+xml"/>
  <Override PartName="/ppt/notesSlides/notesSlide270.xml" ContentType="application/vnd.openxmlformats-officedocument.presentationml.notesSlide+xml"/>
  <Override PartName="/ppt/notesSlides/notesSlide271.xml" ContentType="application/vnd.openxmlformats-officedocument.presentationml.notesSlide+xml"/>
  <Override PartName="/ppt/notesSlides/notesSlide272.xml" ContentType="application/vnd.openxmlformats-officedocument.presentationml.notesSlide+xml"/>
  <Override PartName="/ppt/notesSlides/notesSlide273.xml" ContentType="application/vnd.openxmlformats-officedocument.presentationml.notesSlide+xml"/>
  <Override PartName="/ppt/notesSlides/notesSlide274.xml" ContentType="application/vnd.openxmlformats-officedocument.presentationml.notesSlide+xml"/>
  <Override PartName="/ppt/notesSlides/notesSlide275.xml" ContentType="application/vnd.openxmlformats-officedocument.presentationml.notesSlide+xml"/>
  <Override PartName="/ppt/notesSlides/notesSlide276.xml" ContentType="application/vnd.openxmlformats-officedocument.presentationml.notesSlide+xml"/>
  <Override PartName="/ppt/notesSlides/notesSlide277.xml" ContentType="application/vnd.openxmlformats-officedocument.presentationml.notesSlide+xml"/>
  <Override PartName="/ppt/notesSlides/notesSlide278.xml" ContentType="application/vnd.openxmlformats-officedocument.presentationml.notesSlide+xml"/>
  <Override PartName="/ppt/notesSlides/notesSlide279.xml" ContentType="application/vnd.openxmlformats-officedocument.presentationml.notesSlide+xml"/>
  <Override PartName="/ppt/notesSlides/notesSlide280.xml" ContentType="application/vnd.openxmlformats-officedocument.presentationml.notesSlide+xml"/>
  <Override PartName="/ppt/notesSlides/notesSlide281.xml" ContentType="application/vnd.openxmlformats-officedocument.presentationml.notesSlide+xml"/>
  <Override PartName="/ppt/notesSlides/notesSlide282.xml" ContentType="application/vnd.openxmlformats-officedocument.presentationml.notesSlide+xml"/>
  <Override PartName="/ppt/notesSlides/notesSlide283.xml" ContentType="application/vnd.openxmlformats-officedocument.presentationml.notesSlide+xml"/>
  <Override PartName="/ppt/notesSlides/notesSlide284.xml" ContentType="application/vnd.openxmlformats-officedocument.presentationml.notesSlide+xml"/>
  <Override PartName="/ppt/notesSlides/notesSlide285.xml" ContentType="application/vnd.openxmlformats-officedocument.presentationml.notesSlide+xml"/>
  <Override PartName="/ppt/notesSlides/notesSlide286.xml" ContentType="application/vnd.openxmlformats-officedocument.presentationml.notesSlide+xml"/>
  <Override PartName="/ppt/notesSlides/notesSlide287.xml" ContentType="application/vnd.openxmlformats-officedocument.presentationml.notesSlide+xml"/>
  <Override PartName="/ppt/notesSlides/notesSlide288.xml" ContentType="application/vnd.openxmlformats-officedocument.presentationml.notesSlide+xml"/>
  <Override PartName="/ppt/notesSlides/notesSlide289.xml" ContentType="application/vnd.openxmlformats-officedocument.presentationml.notesSlide+xml"/>
  <Override PartName="/ppt/notesSlides/notesSlide290.xml" ContentType="application/vnd.openxmlformats-officedocument.presentationml.notesSlide+xml"/>
  <Override PartName="/ppt/notesSlides/notesSlide291.xml" ContentType="application/vnd.openxmlformats-officedocument.presentationml.notesSlide+xml"/>
  <Override PartName="/ppt/notesSlides/notesSlide292.xml" ContentType="application/vnd.openxmlformats-officedocument.presentationml.notesSlide+xml"/>
  <Override PartName="/ppt/notesSlides/notesSlide293.xml" ContentType="application/vnd.openxmlformats-officedocument.presentationml.notesSlide+xml"/>
  <Override PartName="/ppt/notesSlides/notesSlide294.xml" ContentType="application/vnd.openxmlformats-officedocument.presentationml.notesSlide+xml"/>
  <Override PartName="/ppt/notesSlides/notesSlide295.xml" ContentType="application/vnd.openxmlformats-officedocument.presentationml.notesSlide+xml"/>
  <Override PartName="/ppt/notesSlides/notesSlide296.xml" ContentType="application/vnd.openxmlformats-officedocument.presentationml.notesSlide+xml"/>
  <Override PartName="/ppt/notesSlides/notesSlide297.xml" ContentType="application/vnd.openxmlformats-officedocument.presentationml.notesSlide+xml"/>
  <Override PartName="/ppt/notesSlides/notesSlide298.xml" ContentType="application/vnd.openxmlformats-officedocument.presentationml.notesSlide+xml"/>
  <Override PartName="/ppt/notesSlides/notesSlide299.xml" ContentType="application/vnd.openxmlformats-officedocument.presentationml.notesSlide+xml"/>
  <Override PartName="/ppt/notesSlides/notesSlide300.xml" ContentType="application/vnd.openxmlformats-officedocument.presentationml.notesSlide+xml"/>
  <Override PartName="/ppt/notesSlides/notesSlide301.xml" ContentType="application/vnd.openxmlformats-officedocument.presentationml.notesSlide+xml"/>
  <Override PartName="/ppt/notesSlides/notesSlide302.xml" ContentType="application/vnd.openxmlformats-officedocument.presentationml.notesSlide+xml"/>
  <Override PartName="/ppt/notesSlides/notesSlide303.xml" ContentType="application/vnd.openxmlformats-officedocument.presentationml.notesSlide+xml"/>
  <Override PartName="/ppt/notesSlides/notesSlide304.xml" ContentType="application/vnd.openxmlformats-officedocument.presentationml.notesSlide+xml"/>
  <Override PartName="/ppt/notesSlides/notesSlide305.xml" ContentType="application/vnd.openxmlformats-officedocument.presentationml.notesSlide+xml"/>
  <Override PartName="/ppt/notesSlides/notesSlide306.xml" ContentType="application/vnd.openxmlformats-officedocument.presentationml.notesSlide+xml"/>
  <Override PartName="/ppt/notesSlides/notesSlide307.xml" ContentType="application/vnd.openxmlformats-officedocument.presentationml.notesSlide+xml"/>
  <Override PartName="/ppt/notesSlides/notesSlide308.xml" ContentType="application/vnd.openxmlformats-officedocument.presentationml.notesSlide+xml"/>
  <Override PartName="/ppt/notesSlides/notesSlide309.xml" ContentType="application/vnd.openxmlformats-officedocument.presentationml.notesSlide+xml"/>
  <Override PartName="/ppt/notesSlides/notesSlide310.xml" ContentType="application/vnd.openxmlformats-officedocument.presentationml.notesSlide+xml"/>
  <Override PartName="/ppt/notesSlides/notesSlide311.xml" ContentType="application/vnd.openxmlformats-officedocument.presentationml.notesSlide+xml"/>
  <Override PartName="/ppt/notesSlides/notesSlide312.xml" ContentType="application/vnd.openxmlformats-officedocument.presentationml.notesSlide+xml"/>
  <Override PartName="/ppt/notesSlides/notesSlide313.xml" ContentType="application/vnd.openxmlformats-officedocument.presentationml.notesSlide+xml"/>
  <Override PartName="/ppt/notesSlides/notesSlide314.xml" ContentType="application/vnd.openxmlformats-officedocument.presentationml.notesSlide+xml"/>
  <Override PartName="/ppt/notesSlides/notesSlide315.xml" ContentType="application/vnd.openxmlformats-officedocument.presentationml.notesSlide+xml"/>
  <Override PartName="/ppt/notesSlides/notesSlide316.xml" ContentType="application/vnd.openxmlformats-officedocument.presentationml.notesSlide+xml"/>
  <Override PartName="/ppt/notesSlides/notesSlide317.xml" ContentType="application/vnd.openxmlformats-officedocument.presentationml.notesSlide+xml"/>
  <Override PartName="/ppt/notesSlides/notesSlide318.xml" ContentType="application/vnd.openxmlformats-officedocument.presentationml.notesSlide+xml"/>
  <Override PartName="/ppt/notesSlides/notesSlide319.xml" ContentType="application/vnd.openxmlformats-officedocument.presentationml.notesSlide+xml"/>
  <Override PartName="/ppt/notesSlides/notesSlide320.xml" ContentType="application/vnd.openxmlformats-officedocument.presentationml.notesSlide+xml"/>
  <Override PartName="/ppt/notesSlides/notesSlide321.xml" ContentType="application/vnd.openxmlformats-officedocument.presentationml.notesSlide+xml"/>
  <Override PartName="/ppt/notesSlides/notesSlide322.xml" ContentType="application/vnd.openxmlformats-officedocument.presentationml.notesSlide+xml"/>
  <Override PartName="/ppt/notesSlides/notesSlide323.xml" ContentType="application/vnd.openxmlformats-officedocument.presentationml.notesSlide+xml"/>
  <Override PartName="/ppt/notesSlides/notesSlide324.xml" ContentType="application/vnd.openxmlformats-officedocument.presentationml.notesSlide+xml"/>
  <Override PartName="/ppt/notesSlides/notesSlide325.xml" ContentType="application/vnd.openxmlformats-officedocument.presentationml.notesSlide+xml"/>
  <Override PartName="/ppt/notesSlides/notesSlide326.xml" ContentType="application/vnd.openxmlformats-officedocument.presentationml.notesSlide+xml"/>
  <Override PartName="/ppt/notesSlides/notesSlide327.xml" ContentType="application/vnd.openxmlformats-officedocument.presentationml.notesSlide+xml"/>
  <Override PartName="/ppt/notesSlides/notesSlide328.xml" ContentType="application/vnd.openxmlformats-officedocument.presentationml.notesSlide+xml"/>
  <Override PartName="/ppt/notesSlides/notesSlide329.xml" ContentType="application/vnd.openxmlformats-officedocument.presentationml.notesSlide+xml"/>
  <Override PartName="/ppt/notesSlides/notesSlide330.xml" ContentType="application/vnd.openxmlformats-officedocument.presentationml.notesSlide+xml"/>
  <Override PartName="/ppt/notesSlides/notesSlide331.xml" ContentType="application/vnd.openxmlformats-officedocument.presentationml.notesSlide+xml"/>
  <Override PartName="/ppt/notesSlides/notesSlide332.xml" ContentType="application/vnd.openxmlformats-officedocument.presentationml.notesSlide+xml"/>
  <Override PartName="/ppt/notesSlides/notesSlide333.xml" ContentType="application/vnd.openxmlformats-officedocument.presentationml.notesSlide+xml"/>
  <Override PartName="/ppt/notesSlides/notesSlide334.xml" ContentType="application/vnd.openxmlformats-officedocument.presentationml.notesSlide+xml"/>
  <Override PartName="/ppt/notesSlides/notesSlide335.xml" ContentType="application/vnd.openxmlformats-officedocument.presentationml.notesSlide+xml"/>
  <Override PartName="/ppt/notesSlides/notesSlide336.xml" ContentType="application/vnd.openxmlformats-officedocument.presentationml.notesSlide+xml"/>
  <Override PartName="/ppt/notesSlides/notesSlide337.xml" ContentType="application/vnd.openxmlformats-officedocument.presentationml.notesSlide+xml"/>
  <Override PartName="/ppt/notesSlides/notesSlide338.xml" ContentType="application/vnd.openxmlformats-officedocument.presentationml.notesSlide+xml"/>
  <Override PartName="/ppt/notesSlides/notesSlide339.xml" ContentType="application/vnd.openxmlformats-officedocument.presentationml.notesSlide+xml"/>
  <Override PartName="/ppt/notesSlides/notesSlide340.xml" ContentType="application/vnd.openxmlformats-officedocument.presentationml.notesSlide+xml"/>
  <Override PartName="/ppt/notesSlides/notesSlide341.xml" ContentType="application/vnd.openxmlformats-officedocument.presentationml.notesSlide+xml"/>
  <Override PartName="/ppt/notesSlides/notesSlide342.xml" ContentType="application/vnd.openxmlformats-officedocument.presentationml.notesSlide+xml"/>
  <Override PartName="/ppt/notesSlides/notesSlide343.xml" ContentType="application/vnd.openxmlformats-officedocument.presentationml.notesSlide+xml"/>
  <Override PartName="/ppt/notesSlides/notesSlide344.xml" ContentType="application/vnd.openxmlformats-officedocument.presentationml.notesSlide+xml"/>
  <Override PartName="/ppt/notesSlides/notesSlide345.xml" ContentType="application/vnd.openxmlformats-officedocument.presentationml.notesSlide+xml"/>
  <Override PartName="/ppt/notesSlides/notesSlide346.xml" ContentType="application/vnd.openxmlformats-officedocument.presentationml.notesSlide+xml"/>
  <Override PartName="/ppt/notesSlides/notesSlide347.xml" ContentType="application/vnd.openxmlformats-officedocument.presentationml.notesSlide+xml"/>
  <Override PartName="/ppt/notesSlides/notesSlide348.xml" ContentType="application/vnd.openxmlformats-officedocument.presentationml.notesSlide+xml"/>
  <Override PartName="/ppt/notesSlides/notesSlide349.xml" ContentType="application/vnd.openxmlformats-officedocument.presentationml.notesSlide+xml"/>
  <Override PartName="/ppt/notesSlides/notesSlide350.xml" ContentType="application/vnd.openxmlformats-officedocument.presentationml.notesSlide+xml"/>
  <Override PartName="/ppt/notesSlides/notesSlide351.xml" ContentType="application/vnd.openxmlformats-officedocument.presentationml.notesSlide+xml"/>
  <Override PartName="/ppt/notesSlides/notesSlide352.xml" ContentType="application/vnd.openxmlformats-officedocument.presentationml.notesSlide+xml"/>
  <Override PartName="/ppt/notesSlides/notesSlide353.xml" ContentType="application/vnd.openxmlformats-officedocument.presentationml.notesSlide+xml"/>
  <Override PartName="/ppt/notesSlides/notesSlide354.xml" ContentType="application/vnd.openxmlformats-officedocument.presentationml.notesSlide+xml"/>
  <Override PartName="/ppt/notesSlides/notesSlide355.xml" ContentType="application/vnd.openxmlformats-officedocument.presentationml.notesSlide+xml"/>
  <Override PartName="/ppt/notesSlides/notesSlide356.xml" ContentType="application/vnd.openxmlformats-officedocument.presentationml.notesSlide+xml"/>
  <Override PartName="/ppt/notesSlides/notesSlide357.xml" ContentType="application/vnd.openxmlformats-officedocument.presentationml.notesSlide+xml"/>
  <Override PartName="/ppt/notesSlides/notesSlide358.xml" ContentType="application/vnd.openxmlformats-officedocument.presentationml.notesSlide+xml"/>
  <Override PartName="/ppt/notesSlides/notesSlide359.xml" ContentType="application/vnd.openxmlformats-officedocument.presentationml.notesSlide+xml"/>
  <Override PartName="/ppt/notesSlides/notesSlide360.xml" ContentType="application/vnd.openxmlformats-officedocument.presentationml.notesSlide+xml"/>
  <Override PartName="/ppt/notesSlides/notesSlide361.xml" ContentType="application/vnd.openxmlformats-officedocument.presentationml.notesSlide+xml"/>
  <Override PartName="/ppt/notesSlides/notesSlide362.xml" ContentType="application/vnd.openxmlformats-officedocument.presentationml.notesSlide+xml"/>
  <Override PartName="/ppt/notesSlides/notesSlide363.xml" ContentType="application/vnd.openxmlformats-officedocument.presentationml.notesSlide+xml"/>
  <Override PartName="/ppt/notesSlides/notesSlide364.xml" ContentType="application/vnd.openxmlformats-officedocument.presentationml.notesSlide+xml"/>
  <Override PartName="/ppt/notesSlides/notesSlide365.xml" ContentType="application/vnd.openxmlformats-officedocument.presentationml.notesSlide+xml"/>
  <Override PartName="/ppt/notesSlides/notesSlide3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9" r:id="rId2"/>
    <p:sldMasterId id="2147483830" r:id="rId3"/>
    <p:sldMasterId id="2147483937" r:id="rId4"/>
    <p:sldMasterId id="2147483939" r:id="rId5"/>
    <p:sldMasterId id="2147484007" r:id="rId6"/>
  </p:sldMasterIdLst>
  <p:notesMasterIdLst>
    <p:notesMasterId r:id="rId876"/>
  </p:notesMasterIdLst>
  <p:sldIdLst>
    <p:sldId id="256" r:id="rId7"/>
    <p:sldId id="257" r:id="rId8"/>
    <p:sldId id="258" r:id="rId9"/>
    <p:sldId id="259" r:id="rId10"/>
    <p:sldId id="260" r:id="rId11"/>
    <p:sldId id="261" r:id="rId12"/>
    <p:sldId id="262" r:id="rId13"/>
    <p:sldId id="263" r:id="rId14"/>
    <p:sldId id="264" r:id="rId15"/>
    <p:sldId id="1590" r:id="rId16"/>
    <p:sldId id="1591" r:id="rId17"/>
    <p:sldId id="1592" r:id="rId18"/>
    <p:sldId id="1593" r:id="rId19"/>
    <p:sldId id="1594" r:id="rId20"/>
    <p:sldId id="1595" r:id="rId21"/>
    <p:sldId id="1596" r:id="rId22"/>
    <p:sldId id="1597" r:id="rId23"/>
    <p:sldId id="1598" r:id="rId24"/>
    <p:sldId id="1599" r:id="rId25"/>
    <p:sldId id="1600" r:id="rId26"/>
    <p:sldId id="1601" r:id="rId27"/>
    <p:sldId id="1602" r:id="rId28"/>
    <p:sldId id="1603" r:id="rId29"/>
    <p:sldId id="1604" r:id="rId30"/>
    <p:sldId id="1605" r:id="rId31"/>
    <p:sldId id="1606" r:id="rId32"/>
    <p:sldId id="1607" r:id="rId33"/>
    <p:sldId id="1608" r:id="rId34"/>
    <p:sldId id="1609" r:id="rId35"/>
    <p:sldId id="1610" r:id="rId36"/>
    <p:sldId id="1611" r:id="rId37"/>
    <p:sldId id="1612" r:id="rId38"/>
    <p:sldId id="1613" r:id="rId39"/>
    <p:sldId id="1614" r:id="rId40"/>
    <p:sldId id="1615" r:id="rId41"/>
    <p:sldId id="1616" r:id="rId42"/>
    <p:sldId id="1617" r:id="rId43"/>
    <p:sldId id="1618" r:id="rId44"/>
    <p:sldId id="1619" r:id="rId45"/>
    <p:sldId id="1620" r:id="rId46"/>
    <p:sldId id="1621" r:id="rId47"/>
    <p:sldId id="1622" r:id="rId48"/>
    <p:sldId id="1623" r:id="rId49"/>
    <p:sldId id="1624" r:id="rId50"/>
    <p:sldId id="1625" r:id="rId51"/>
    <p:sldId id="1626" r:id="rId52"/>
    <p:sldId id="1627" r:id="rId53"/>
    <p:sldId id="1628" r:id="rId54"/>
    <p:sldId id="1629" r:id="rId55"/>
    <p:sldId id="1630" r:id="rId56"/>
    <p:sldId id="1631" r:id="rId57"/>
    <p:sldId id="1632" r:id="rId58"/>
    <p:sldId id="1674" r:id="rId59"/>
    <p:sldId id="1675" r:id="rId60"/>
    <p:sldId id="1676" r:id="rId61"/>
    <p:sldId id="1677" r:id="rId62"/>
    <p:sldId id="1678" r:id="rId63"/>
    <p:sldId id="1679" r:id="rId64"/>
    <p:sldId id="1680" r:id="rId65"/>
    <p:sldId id="1681" r:id="rId66"/>
    <p:sldId id="1682" r:id="rId67"/>
    <p:sldId id="1683" r:id="rId68"/>
    <p:sldId id="1684" r:id="rId69"/>
    <p:sldId id="1685" r:id="rId70"/>
    <p:sldId id="1686" r:id="rId71"/>
    <p:sldId id="1687" r:id="rId72"/>
    <p:sldId id="1688" r:id="rId73"/>
    <p:sldId id="1689" r:id="rId74"/>
    <p:sldId id="1690" r:id="rId75"/>
    <p:sldId id="1691" r:id="rId76"/>
    <p:sldId id="1692" r:id="rId77"/>
    <p:sldId id="1693" r:id="rId78"/>
    <p:sldId id="1694" r:id="rId79"/>
    <p:sldId id="1695" r:id="rId80"/>
    <p:sldId id="1696" r:id="rId81"/>
    <p:sldId id="1697" r:id="rId82"/>
    <p:sldId id="1700" r:id="rId83"/>
    <p:sldId id="1701" r:id="rId84"/>
    <p:sldId id="1698" r:id="rId85"/>
    <p:sldId id="1699" r:id="rId86"/>
    <p:sldId id="1702" r:id="rId87"/>
    <p:sldId id="1703" r:id="rId88"/>
    <p:sldId id="1704" r:id="rId89"/>
    <p:sldId id="1707" r:id="rId90"/>
    <p:sldId id="1706" r:id="rId91"/>
    <p:sldId id="1705" r:id="rId92"/>
    <p:sldId id="1708" r:id="rId93"/>
    <p:sldId id="1709" r:id="rId94"/>
    <p:sldId id="1710" r:id="rId95"/>
    <p:sldId id="1711" r:id="rId96"/>
    <p:sldId id="1712" r:id="rId97"/>
    <p:sldId id="1713" r:id="rId98"/>
    <p:sldId id="1714" r:id="rId99"/>
    <p:sldId id="1715" r:id="rId100"/>
    <p:sldId id="1716" r:id="rId101"/>
    <p:sldId id="1717" r:id="rId102"/>
    <p:sldId id="1718" r:id="rId103"/>
    <p:sldId id="1719" r:id="rId104"/>
    <p:sldId id="1720" r:id="rId105"/>
    <p:sldId id="1721" r:id="rId106"/>
    <p:sldId id="1722" r:id="rId107"/>
    <p:sldId id="1723" r:id="rId108"/>
    <p:sldId id="1724" r:id="rId109"/>
    <p:sldId id="1725" r:id="rId110"/>
    <p:sldId id="1726" r:id="rId111"/>
    <p:sldId id="1727" r:id="rId112"/>
    <p:sldId id="1728" r:id="rId113"/>
    <p:sldId id="1729" r:id="rId114"/>
    <p:sldId id="1730" r:id="rId115"/>
    <p:sldId id="1731" r:id="rId116"/>
    <p:sldId id="1732" r:id="rId117"/>
    <p:sldId id="1733" r:id="rId118"/>
    <p:sldId id="1734" r:id="rId119"/>
    <p:sldId id="1735" r:id="rId120"/>
    <p:sldId id="1736" r:id="rId121"/>
    <p:sldId id="1737" r:id="rId122"/>
    <p:sldId id="1738" r:id="rId123"/>
    <p:sldId id="1739" r:id="rId124"/>
    <p:sldId id="1740" r:id="rId125"/>
    <p:sldId id="1741" r:id="rId126"/>
    <p:sldId id="1742" r:id="rId127"/>
    <p:sldId id="1743" r:id="rId128"/>
    <p:sldId id="1744" r:id="rId129"/>
    <p:sldId id="1745" r:id="rId130"/>
    <p:sldId id="1746" r:id="rId131"/>
    <p:sldId id="1747" r:id="rId132"/>
    <p:sldId id="1748" r:id="rId133"/>
    <p:sldId id="1749" r:id="rId134"/>
    <p:sldId id="1750" r:id="rId135"/>
    <p:sldId id="1751" r:id="rId136"/>
    <p:sldId id="1752" r:id="rId137"/>
    <p:sldId id="1753" r:id="rId138"/>
    <p:sldId id="1754" r:id="rId139"/>
    <p:sldId id="1755" r:id="rId140"/>
    <p:sldId id="1756" r:id="rId141"/>
    <p:sldId id="1757" r:id="rId142"/>
    <p:sldId id="1758" r:id="rId143"/>
    <p:sldId id="1759" r:id="rId144"/>
    <p:sldId id="1760" r:id="rId145"/>
    <p:sldId id="1761" r:id="rId146"/>
    <p:sldId id="1762" r:id="rId147"/>
    <p:sldId id="1763" r:id="rId148"/>
    <p:sldId id="1764" r:id="rId149"/>
    <p:sldId id="1765" r:id="rId150"/>
    <p:sldId id="1766" r:id="rId151"/>
    <p:sldId id="1767" r:id="rId152"/>
    <p:sldId id="1768" r:id="rId153"/>
    <p:sldId id="1769" r:id="rId154"/>
    <p:sldId id="1770" r:id="rId155"/>
    <p:sldId id="499" r:id="rId156"/>
    <p:sldId id="735" r:id="rId157"/>
    <p:sldId id="500" r:id="rId158"/>
    <p:sldId id="501" r:id="rId159"/>
    <p:sldId id="502" r:id="rId160"/>
    <p:sldId id="503" r:id="rId161"/>
    <p:sldId id="736" r:id="rId162"/>
    <p:sldId id="504" r:id="rId163"/>
    <p:sldId id="734" r:id="rId164"/>
    <p:sldId id="505" r:id="rId165"/>
    <p:sldId id="506" r:id="rId166"/>
    <p:sldId id="737" r:id="rId167"/>
    <p:sldId id="507" r:id="rId168"/>
    <p:sldId id="738" r:id="rId169"/>
    <p:sldId id="508" r:id="rId170"/>
    <p:sldId id="733" r:id="rId171"/>
    <p:sldId id="509" r:id="rId172"/>
    <p:sldId id="510" r:id="rId173"/>
    <p:sldId id="511" r:id="rId174"/>
    <p:sldId id="512" r:id="rId175"/>
    <p:sldId id="513" r:id="rId176"/>
    <p:sldId id="514" r:id="rId177"/>
    <p:sldId id="515" r:id="rId178"/>
    <p:sldId id="516" r:id="rId179"/>
    <p:sldId id="517" r:id="rId180"/>
    <p:sldId id="518" r:id="rId181"/>
    <p:sldId id="519" r:id="rId182"/>
    <p:sldId id="391" r:id="rId183"/>
    <p:sldId id="1651" r:id="rId184"/>
    <p:sldId id="1652" r:id="rId185"/>
    <p:sldId id="1653" r:id="rId186"/>
    <p:sldId id="1654" r:id="rId187"/>
    <p:sldId id="1655" r:id="rId188"/>
    <p:sldId id="1656" r:id="rId189"/>
    <p:sldId id="1657" r:id="rId190"/>
    <p:sldId id="1658" r:id="rId191"/>
    <p:sldId id="1659" r:id="rId192"/>
    <p:sldId id="1660" r:id="rId193"/>
    <p:sldId id="1661" r:id="rId194"/>
    <p:sldId id="1662" r:id="rId195"/>
    <p:sldId id="1663" r:id="rId196"/>
    <p:sldId id="1664" r:id="rId197"/>
    <p:sldId id="1665" r:id="rId198"/>
    <p:sldId id="1666" r:id="rId199"/>
    <p:sldId id="1667" r:id="rId200"/>
    <p:sldId id="1668" r:id="rId201"/>
    <p:sldId id="1669" r:id="rId202"/>
    <p:sldId id="1670" r:id="rId203"/>
    <p:sldId id="1503" r:id="rId204"/>
    <p:sldId id="1362" r:id="rId205"/>
    <p:sldId id="1771" r:id="rId206"/>
    <p:sldId id="1772" r:id="rId207"/>
    <p:sldId id="1773" r:id="rId208"/>
    <p:sldId id="1774" r:id="rId209"/>
    <p:sldId id="1775" r:id="rId210"/>
    <p:sldId id="1776" r:id="rId211"/>
    <p:sldId id="1777" r:id="rId212"/>
    <p:sldId id="1778" r:id="rId213"/>
    <p:sldId id="1504" r:id="rId214"/>
    <p:sldId id="1375" r:id="rId215"/>
    <p:sldId id="1780" r:id="rId216"/>
    <p:sldId id="1781" r:id="rId217"/>
    <p:sldId id="1782" r:id="rId218"/>
    <p:sldId id="1783" r:id="rId219"/>
    <p:sldId id="1784" r:id="rId220"/>
    <p:sldId id="1785" r:id="rId221"/>
    <p:sldId id="1786" r:id="rId222"/>
    <p:sldId id="1787" r:id="rId223"/>
    <p:sldId id="1788" r:id="rId224"/>
    <p:sldId id="1368" r:id="rId225"/>
    <p:sldId id="1369" r:id="rId226"/>
    <p:sldId id="1370" r:id="rId227"/>
    <p:sldId id="1371" r:id="rId228"/>
    <p:sldId id="1372" r:id="rId229"/>
    <p:sldId id="1373" r:id="rId230"/>
    <p:sldId id="1505" r:id="rId231"/>
    <p:sldId id="1419" r:id="rId232"/>
    <p:sldId id="1420" r:id="rId233"/>
    <p:sldId id="1421" r:id="rId234"/>
    <p:sldId id="1422" r:id="rId235"/>
    <p:sldId id="1507" r:id="rId236"/>
    <p:sldId id="1386" r:id="rId237"/>
    <p:sldId id="1387" r:id="rId238"/>
    <p:sldId id="1388" r:id="rId239"/>
    <p:sldId id="1389" r:id="rId240"/>
    <p:sldId id="1390" r:id="rId241"/>
    <p:sldId id="1391" r:id="rId242"/>
    <p:sldId id="1508" r:id="rId243"/>
    <p:sldId id="1393" r:id="rId244"/>
    <p:sldId id="1394" r:id="rId245"/>
    <p:sldId id="1395" r:id="rId246"/>
    <p:sldId id="1396" r:id="rId247"/>
    <p:sldId id="1397" r:id="rId248"/>
    <p:sldId id="1398" r:id="rId249"/>
    <p:sldId id="1509" r:id="rId250"/>
    <p:sldId id="1400" r:id="rId251"/>
    <p:sldId id="1401" r:id="rId252"/>
    <p:sldId id="1402" r:id="rId253"/>
    <p:sldId id="1403" r:id="rId254"/>
    <p:sldId id="1404" r:id="rId255"/>
    <p:sldId id="1405" r:id="rId256"/>
    <p:sldId id="1406" r:id="rId257"/>
    <p:sldId id="1407" r:id="rId258"/>
    <p:sldId id="1510" r:id="rId259"/>
    <p:sldId id="1409" r:id="rId260"/>
    <p:sldId id="1410" r:id="rId261"/>
    <p:sldId id="1411" r:id="rId262"/>
    <p:sldId id="1412" r:id="rId263"/>
    <p:sldId id="1413" r:id="rId264"/>
    <p:sldId id="1414" r:id="rId265"/>
    <p:sldId id="1511" r:id="rId266"/>
    <p:sldId id="1423" r:id="rId267"/>
    <p:sldId id="1424" r:id="rId268"/>
    <p:sldId id="1425" r:id="rId269"/>
    <p:sldId id="1426" r:id="rId270"/>
    <p:sldId id="1427" r:id="rId271"/>
    <p:sldId id="1428" r:id="rId272"/>
    <p:sldId id="1429" r:id="rId273"/>
    <p:sldId id="1430" r:id="rId274"/>
    <p:sldId id="1512" r:id="rId275"/>
    <p:sldId id="1431" r:id="rId276"/>
    <p:sldId id="1432" r:id="rId277"/>
    <p:sldId id="1433" r:id="rId278"/>
    <p:sldId id="1434" r:id="rId279"/>
    <p:sldId id="1435" r:id="rId280"/>
    <p:sldId id="1436" r:id="rId281"/>
    <p:sldId id="1513" r:id="rId282"/>
    <p:sldId id="1437" r:id="rId283"/>
    <p:sldId id="1438" r:id="rId284"/>
    <p:sldId id="1439" r:id="rId285"/>
    <p:sldId id="1440" r:id="rId286"/>
    <p:sldId id="1441" r:id="rId287"/>
    <p:sldId id="1442" r:id="rId288"/>
    <p:sldId id="1443" r:id="rId289"/>
    <p:sldId id="1444" r:id="rId290"/>
    <p:sldId id="1514" r:id="rId291"/>
    <p:sldId id="634" r:id="rId292"/>
    <p:sldId id="1790" r:id="rId293"/>
    <p:sldId id="1791" r:id="rId294"/>
    <p:sldId id="1792" r:id="rId295"/>
    <p:sldId id="1793" r:id="rId296"/>
    <p:sldId id="1794" r:id="rId297"/>
    <p:sldId id="1795" r:id="rId298"/>
    <p:sldId id="1796" r:id="rId299"/>
    <p:sldId id="552" r:id="rId300"/>
    <p:sldId id="553" r:id="rId301"/>
    <p:sldId id="554" r:id="rId302"/>
    <p:sldId id="555" r:id="rId303"/>
    <p:sldId id="556" r:id="rId304"/>
    <p:sldId id="557" r:id="rId305"/>
    <p:sldId id="558" r:id="rId306"/>
    <p:sldId id="559" r:id="rId307"/>
    <p:sldId id="560" r:id="rId308"/>
    <p:sldId id="561" r:id="rId309"/>
    <p:sldId id="562" r:id="rId310"/>
    <p:sldId id="563" r:id="rId311"/>
    <p:sldId id="564" r:id="rId312"/>
    <p:sldId id="565" r:id="rId313"/>
    <p:sldId id="566" r:id="rId314"/>
    <p:sldId id="567" r:id="rId315"/>
    <p:sldId id="568" r:id="rId316"/>
    <p:sldId id="569" r:id="rId317"/>
    <p:sldId id="1341" r:id="rId318"/>
    <p:sldId id="638" r:id="rId319"/>
    <p:sldId id="1316" r:id="rId320"/>
    <p:sldId id="1315" r:id="rId321"/>
    <p:sldId id="639" r:id="rId322"/>
    <p:sldId id="640" r:id="rId323"/>
    <p:sldId id="641" r:id="rId324"/>
    <p:sldId id="642" r:id="rId325"/>
    <p:sldId id="643" r:id="rId326"/>
    <p:sldId id="644" r:id="rId327"/>
    <p:sldId id="645" r:id="rId328"/>
    <p:sldId id="646" r:id="rId329"/>
    <p:sldId id="647" r:id="rId330"/>
    <p:sldId id="4946" r:id="rId331"/>
    <p:sldId id="1560" r:id="rId332"/>
    <p:sldId id="1561" r:id="rId333"/>
    <p:sldId id="1562" r:id="rId334"/>
    <p:sldId id="1563" r:id="rId335"/>
    <p:sldId id="1564" r:id="rId336"/>
    <p:sldId id="1565" r:id="rId337"/>
    <p:sldId id="1566" r:id="rId338"/>
    <p:sldId id="1567" r:id="rId339"/>
    <p:sldId id="1558" r:id="rId340"/>
    <p:sldId id="1568" r:id="rId341"/>
    <p:sldId id="1569" r:id="rId342"/>
    <p:sldId id="1570" r:id="rId343"/>
    <p:sldId id="1571" r:id="rId344"/>
    <p:sldId id="1515" r:id="rId345"/>
    <p:sldId id="1318" r:id="rId346"/>
    <p:sldId id="1319" r:id="rId347"/>
    <p:sldId id="1320" r:id="rId348"/>
    <p:sldId id="1321" r:id="rId349"/>
    <p:sldId id="1322" r:id="rId350"/>
    <p:sldId id="1323" r:id="rId351"/>
    <p:sldId id="1324" r:id="rId352"/>
    <p:sldId id="1325" r:id="rId353"/>
    <p:sldId id="1326" r:id="rId354"/>
    <p:sldId id="1327" r:id="rId355"/>
    <p:sldId id="1328" r:id="rId356"/>
    <p:sldId id="1329" r:id="rId357"/>
    <p:sldId id="1330" r:id="rId358"/>
    <p:sldId id="1331" r:id="rId359"/>
    <p:sldId id="1332" r:id="rId360"/>
    <p:sldId id="1333" r:id="rId361"/>
    <p:sldId id="1334" r:id="rId362"/>
    <p:sldId id="1335" r:id="rId363"/>
    <p:sldId id="1336" r:id="rId364"/>
    <p:sldId id="1337" r:id="rId365"/>
    <p:sldId id="1338" r:id="rId366"/>
    <p:sldId id="1339" r:id="rId367"/>
    <p:sldId id="1553" r:id="rId368"/>
    <p:sldId id="1199" r:id="rId369"/>
    <p:sldId id="1200" r:id="rId370"/>
    <p:sldId id="1554" r:id="rId371"/>
    <p:sldId id="1184" r:id="rId372"/>
    <p:sldId id="1185" r:id="rId373"/>
    <p:sldId id="1186" r:id="rId374"/>
    <p:sldId id="1187" r:id="rId375"/>
    <p:sldId id="1188" r:id="rId376"/>
    <p:sldId id="1189" r:id="rId377"/>
    <p:sldId id="1190" r:id="rId378"/>
    <p:sldId id="1191" r:id="rId379"/>
    <p:sldId id="1192" r:id="rId380"/>
    <p:sldId id="1193" r:id="rId381"/>
    <p:sldId id="1194" r:id="rId382"/>
    <p:sldId id="1195" r:id="rId383"/>
    <p:sldId id="1555" r:id="rId384"/>
    <p:sldId id="872" r:id="rId385"/>
    <p:sldId id="873" r:id="rId386"/>
    <p:sldId id="874" r:id="rId387"/>
    <p:sldId id="875" r:id="rId388"/>
    <p:sldId id="876" r:id="rId389"/>
    <p:sldId id="877" r:id="rId390"/>
    <p:sldId id="878" r:id="rId391"/>
    <p:sldId id="879" r:id="rId392"/>
    <p:sldId id="880" r:id="rId393"/>
    <p:sldId id="881" r:id="rId394"/>
    <p:sldId id="882" r:id="rId395"/>
    <p:sldId id="883" r:id="rId396"/>
    <p:sldId id="884" r:id="rId397"/>
    <p:sldId id="885" r:id="rId398"/>
    <p:sldId id="886" r:id="rId399"/>
    <p:sldId id="887" r:id="rId400"/>
    <p:sldId id="888" r:id="rId401"/>
    <p:sldId id="1519" r:id="rId402"/>
    <p:sldId id="994" r:id="rId403"/>
    <p:sldId id="995" r:id="rId404"/>
    <p:sldId id="996" r:id="rId405"/>
    <p:sldId id="997" r:id="rId406"/>
    <p:sldId id="998" r:id="rId407"/>
    <p:sldId id="999" r:id="rId408"/>
    <p:sldId id="1000" r:id="rId409"/>
    <p:sldId id="1001" r:id="rId410"/>
    <p:sldId id="1002" r:id="rId411"/>
    <p:sldId id="1003" r:id="rId412"/>
    <p:sldId id="1004" r:id="rId413"/>
    <p:sldId id="1005" r:id="rId414"/>
    <p:sldId id="1006" r:id="rId415"/>
    <p:sldId id="1007" r:id="rId416"/>
    <p:sldId id="1008" r:id="rId417"/>
    <p:sldId id="1009" r:id="rId418"/>
    <p:sldId id="1010" r:id="rId419"/>
    <p:sldId id="1011" r:id="rId420"/>
    <p:sldId id="1012" r:id="rId421"/>
    <p:sldId id="1013" r:id="rId422"/>
    <p:sldId id="1014" r:id="rId423"/>
    <p:sldId id="1015" r:id="rId424"/>
    <p:sldId id="1016" r:id="rId425"/>
    <p:sldId id="1017" r:id="rId426"/>
    <p:sldId id="1018" r:id="rId427"/>
    <p:sldId id="1019" r:id="rId428"/>
    <p:sldId id="1020" r:id="rId429"/>
    <p:sldId id="1021" r:id="rId430"/>
    <p:sldId id="1022" r:id="rId431"/>
    <p:sldId id="1023" r:id="rId432"/>
    <p:sldId id="1024" r:id="rId433"/>
    <p:sldId id="1025" r:id="rId434"/>
    <p:sldId id="1026" r:id="rId435"/>
    <p:sldId id="1027" r:id="rId436"/>
    <p:sldId id="1028" r:id="rId437"/>
    <p:sldId id="1029" r:id="rId438"/>
    <p:sldId id="1030" r:id="rId439"/>
    <p:sldId id="1031" r:id="rId440"/>
    <p:sldId id="1032" r:id="rId441"/>
    <p:sldId id="1033" r:id="rId442"/>
    <p:sldId id="1034" r:id="rId443"/>
    <p:sldId id="1035" r:id="rId444"/>
    <p:sldId id="1036" r:id="rId445"/>
    <p:sldId id="1037" r:id="rId446"/>
    <p:sldId id="1038" r:id="rId447"/>
    <p:sldId id="1039" r:id="rId448"/>
    <p:sldId id="1040" r:id="rId449"/>
    <p:sldId id="1041" r:id="rId450"/>
    <p:sldId id="1042" r:id="rId451"/>
    <p:sldId id="1043" r:id="rId452"/>
    <p:sldId id="1235" r:id="rId453"/>
    <p:sldId id="1236" r:id="rId454"/>
    <p:sldId id="1237" r:id="rId455"/>
    <p:sldId id="1238" r:id="rId456"/>
    <p:sldId id="1239" r:id="rId457"/>
    <p:sldId id="1520" r:id="rId458"/>
    <p:sldId id="890" r:id="rId459"/>
    <p:sldId id="891" r:id="rId460"/>
    <p:sldId id="4966" r:id="rId461"/>
    <p:sldId id="4965" r:id="rId462"/>
    <p:sldId id="892" r:id="rId463"/>
    <p:sldId id="893" r:id="rId464"/>
    <p:sldId id="1201" r:id="rId465"/>
    <p:sldId id="1202" r:id="rId466"/>
    <p:sldId id="894" r:id="rId467"/>
    <p:sldId id="895" r:id="rId468"/>
    <p:sldId id="1207" r:id="rId469"/>
    <p:sldId id="1208" r:id="rId470"/>
    <p:sldId id="896" r:id="rId471"/>
    <p:sldId id="1209" r:id="rId472"/>
    <p:sldId id="1210" r:id="rId473"/>
    <p:sldId id="897" r:id="rId474"/>
    <p:sldId id="1211" r:id="rId475"/>
    <p:sldId id="1212" r:id="rId476"/>
    <p:sldId id="898" r:id="rId477"/>
    <p:sldId id="1213" r:id="rId478"/>
    <p:sldId id="1214" r:id="rId479"/>
    <p:sldId id="899" r:id="rId480"/>
    <p:sldId id="1215" r:id="rId481"/>
    <p:sldId id="1216" r:id="rId482"/>
    <p:sldId id="900" r:id="rId483"/>
    <p:sldId id="1217" r:id="rId484"/>
    <p:sldId id="1218" r:id="rId485"/>
    <p:sldId id="1521" r:id="rId486"/>
    <p:sldId id="1527" r:id="rId487"/>
    <p:sldId id="1530" r:id="rId488"/>
    <p:sldId id="1528" r:id="rId489"/>
    <p:sldId id="1529" r:id="rId490"/>
    <p:sldId id="1531" r:id="rId491"/>
    <p:sldId id="1532" r:id="rId492"/>
    <p:sldId id="1539" r:id="rId493"/>
    <p:sldId id="1540" r:id="rId494"/>
    <p:sldId id="1541" r:id="rId495"/>
    <p:sldId id="1542" r:id="rId496"/>
    <p:sldId id="1534" r:id="rId497"/>
    <p:sldId id="1535" r:id="rId498"/>
    <p:sldId id="1543" r:id="rId499"/>
    <p:sldId id="1544" r:id="rId500"/>
    <p:sldId id="1545" r:id="rId501"/>
    <p:sldId id="1546" r:id="rId502"/>
    <p:sldId id="1536" r:id="rId503"/>
    <p:sldId id="1551" r:id="rId504"/>
    <p:sldId id="1547" r:id="rId505"/>
    <p:sldId id="1548" r:id="rId506"/>
    <p:sldId id="1549" r:id="rId507"/>
    <p:sldId id="1550" r:id="rId508"/>
    <p:sldId id="1538" r:id="rId509"/>
    <p:sldId id="1552" r:id="rId510"/>
    <p:sldId id="1556" r:id="rId511"/>
    <p:sldId id="1273" r:id="rId512"/>
    <p:sldId id="1274" r:id="rId513"/>
    <p:sldId id="1275" r:id="rId514"/>
    <p:sldId id="1276" r:id="rId515"/>
    <p:sldId id="1277" r:id="rId516"/>
    <p:sldId id="1278" r:id="rId517"/>
    <p:sldId id="1279" r:id="rId518"/>
    <p:sldId id="1280" r:id="rId519"/>
    <p:sldId id="1281" r:id="rId520"/>
    <p:sldId id="1282" r:id="rId521"/>
    <p:sldId id="1283" r:id="rId522"/>
    <p:sldId id="1284" r:id="rId523"/>
    <p:sldId id="1285" r:id="rId524"/>
    <p:sldId id="1286" r:id="rId525"/>
    <p:sldId id="1287" r:id="rId526"/>
    <p:sldId id="1288" r:id="rId527"/>
    <p:sldId id="1289" r:id="rId528"/>
    <p:sldId id="1522" r:id="rId529"/>
    <p:sldId id="1054" r:id="rId530"/>
    <p:sldId id="1045" r:id="rId531"/>
    <p:sldId id="1046" r:id="rId532"/>
    <p:sldId id="1047" r:id="rId533"/>
    <p:sldId id="1048" r:id="rId534"/>
    <p:sldId id="1049" r:id="rId535"/>
    <p:sldId id="1050" r:id="rId536"/>
    <p:sldId id="1051" r:id="rId537"/>
    <p:sldId id="1052" r:id="rId538"/>
    <p:sldId id="1053" r:id="rId539"/>
    <p:sldId id="1056" r:id="rId540"/>
    <p:sldId id="1057" r:id="rId541"/>
    <p:sldId id="1058" r:id="rId542"/>
    <p:sldId id="1059" r:id="rId543"/>
    <p:sldId id="1060" r:id="rId544"/>
    <p:sldId id="1061" r:id="rId545"/>
    <p:sldId id="1062" r:id="rId546"/>
    <p:sldId id="1063" r:id="rId547"/>
    <p:sldId id="1064" r:id="rId548"/>
    <p:sldId id="1065" r:id="rId549"/>
    <p:sldId id="1066" r:id="rId550"/>
    <p:sldId id="1067" r:id="rId551"/>
    <p:sldId id="1068" r:id="rId552"/>
    <p:sldId id="1069" r:id="rId553"/>
    <p:sldId id="1070" r:id="rId554"/>
    <p:sldId id="1071" r:id="rId555"/>
    <p:sldId id="1072" r:id="rId556"/>
    <p:sldId id="1073" r:id="rId557"/>
    <p:sldId id="1074" r:id="rId558"/>
    <p:sldId id="1075" r:id="rId559"/>
    <p:sldId id="1076" r:id="rId560"/>
    <p:sldId id="1077" r:id="rId561"/>
    <p:sldId id="1078" r:id="rId562"/>
    <p:sldId id="1079" r:id="rId563"/>
    <p:sldId id="1080" r:id="rId564"/>
    <p:sldId id="1081" r:id="rId565"/>
    <p:sldId id="1082" r:id="rId566"/>
    <p:sldId id="1083" r:id="rId567"/>
    <p:sldId id="1084" r:id="rId568"/>
    <p:sldId id="1085" r:id="rId569"/>
    <p:sldId id="1170" r:id="rId570"/>
    <p:sldId id="1523" r:id="rId571"/>
    <p:sldId id="1291" r:id="rId572"/>
    <p:sldId id="1292" r:id="rId573"/>
    <p:sldId id="1293" r:id="rId574"/>
    <p:sldId id="1294" r:id="rId575"/>
    <p:sldId id="1295" r:id="rId576"/>
    <p:sldId id="1296" r:id="rId577"/>
    <p:sldId id="1297" r:id="rId578"/>
    <p:sldId id="1298" r:id="rId579"/>
    <p:sldId id="1299" r:id="rId580"/>
    <p:sldId id="1300" r:id="rId581"/>
    <p:sldId id="1301" r:id="rId582"/>
    <p:sldId id="1302" r:id="rId583"/>
    <p:sldId id="1303" r:id="rId584"/>
    <p:sldId id="1304" r:id="rId585"/>
    <p:sldId id="1305" r:id="rId586"/>
    <p:sldId id="1306" r:id="rId587"/>
    <p:sldId id="1307" r:id="rId588"/>
    <p:sldId id="1308" r:id="rId589"/>
    <p:sldId id="1309" r:id="rId590"/>
    <p:sldId id="1310" r:id="rId591"/>
    <p:sldId id="1311" r:id="rId592"/>
    <p:sldId id="1312" r:id="rId593"/>
    <p:sldId id="1313" r:id="rId594"/>
    <p:sldId id="1314" r:id="rId595"/>
    <p:sldId id="1524" r:id="rId596"/>
    <p:sldId id="1163" r:id="rId597"/>
    <p:sldId id="1164" r:id="rId598"/>
    <p:sldId id="1165" r:id="rId599"/>
    <p:sldId id="1166" r:id="rId600"/>
    <p:sldId id="1167" r:id="rId601"/>
    <p:sldId id="1168" r:id="rId602"/>
    <p:sldId id="1169" r:id="rId603"/>
    <p:sldId id="1525" r:id="rId604"/>
    <p:sldId id="1497" r:id="rId605"/>
    <p:sldId id="1498" r:id="rId606"/>
    <p:sldId id="1499" r:id="rId607"/>
    <p:sldId id="1500" r:id="rId608"/>
    <p:sldId id="1501" r:id="rId609"/>
    <p:sldId id="1502" r:id="rId610"/>
    <p:sldId id="1526" r:id="rId611"/>
    <p:sldId id="4967" r:id="rId612"/>
    <p:sldId id="4968" r:id="rId613"/>
    <p:sldId id="820" r:id="rId614"/>
    <p:sldId id="1219" r:id="rId615"/>
    <p:sldId id="846" r:id="rId616"/>
    <p:sldId id="1671" r:id="rId617"/>
    <p:sldId id="1672" r:id="rId618"/>
    <p:sldId id="1673" r:id="rId619"/>
    <p:sldId id="822" r:id="rId620"/>
    <p:sldId id="823" r:id="rId621"/>
    <p:sldId id="829" r:id="rId622"/>
    <p:sldId id="830" r:id="rId623"/>
    <p:sldId id="4957" r:id="rId624"/>
    <p:sldId id="4958" r:id="rId625"/>
    <p:sldId id="4959" r:id="rId626"/>
    <p:sldId id="4960" r:id="rId627"/>
    <p:sldId id="4961" r:id="rId628"/>
    <p:sldId id="4962" r:id="rId629"/>
    <p:sldId id="4963" r:id="rId630"/>
    <p:sldId id="649" r:id="rId631"/>
    <p:sldId id="1803" r:id="rId632"/>
    <p:sldId id="1804" r:id="rId633"/>
    <p:sldId id="1805" r:id="rId634"/>
    <p:sldId id="1806" r:id="rId635"/>
    <p:sldId id="1807" r:id="rId636"/>
    <p:sldId id="1808" r:id="rId637"/>
    <p:sldId id="1809" r:id="rId638"/>
    <p:sldId id="1810" r:id="rId639"/>
    <p:sldId id="1811" r:id="rId640"/>
    <p:sldId id="1812" r:id="rId641"/>
    <p:sldId id="1813" r:id="rId642"/>
    <p:sldId id="1814" r:id="rId643"/>
    <p:sldId id="1815" r:id="rId644"/>
    <p:sldId id="1816" r:id="rId645"/>
    <p:sldId id="1817" r:id="rId646"/>
    <p:sldId id="1818" r:id="rId647"/>
    <p:sldId id="1819" r:id="rId648"/>
    <p:sldId id="1820" r:id="rId649"/>
    <p:sldId id="1821" r:id="rId650"/>
    <p:sldId id="1822" r:id="rId651"/>
    <p:sldId id="1823" r:id="rId652"/>
    <p:sldId id="1824" r:id="rId653"/>
    <p:sldId id="1825" r:id="rId654"/>
    <p:sldId id="1826" r:id="rId655"/>
    <p:sldId id="1827" r:id="rId656"/>
    <p:sldId id="1828" r:id="rId657"/>
    <p:sldId id="329" r:id="rId658"/>
    <p:sldId id="397" r:id="rId659"/>
    <p:sldId id="1358" r:id="rId660"/>
    <p:sldId id="330" r:id="rId661"/>
    <p:sldId id="333" r:id="rId662"/>
    <p:sldId id="779" r:id="rId663"/>
    <p:sldId id="780" r:id="rId664"/>
    <p:sldId id="684" r:id="rId665"/>
    <p:sldId id="1829" r:id="rId666"/>
    <p:sldId id="1830" r:id="rId667"/>
    <p:sldId id="1831" r:id="rId668"/>
    <p:sldId id="1832" r:id="rId669"/>
    <p:sldId id="1833" r:id="rId670"/>
    <p:sldId id="1834" r:id="rId671"/>
    <p:sldId id="1835" r:id="rId672"/>
    <p:sldId id="1836" r:id="rId673"/>
    <p:sldId id="1837" r:id="rId674"/>
    <p:sldId id="1838" r:id="rId675"/>
    <p:sldId id="1839" r:id="rId676"/>
    <p:sldId id="1840" r:id="rId677"/>
    <p:sldId id="1841" r:id="rId678"/>
    <p:sldId id="1842" r:id="rId679"/>
    <p:sldId id="1843" r:id="rId680"/>
    <p:sldId id="1844" r:id="rId681"/>
    <p:sldId id="1845" r:id="rId682"/>
    <p:sldId id="1846" r:id="rId683"/>
    <p:sldId id="1847" r:id="rId684"/>
    <p:sldId id="1848" r:id="rId685"/>
    <p:sldId id="1849" r:id="rId686"/>
    <p:sldId id="1850" r:id="rId687"/>
    <p:sldId id="4964" r:id="rId688"/>
    <p:sldId id="1860" r:id="rId689"/>
    <p:sldId id="1851" r:id="rId690"/>
    <p:sldId id="1852" r:id="rId691"/>
    <p:sldId id="1853" r:id="rId692"/>
    <p:sldId id="1854" r:id="rId693"/>
    <p:sldId id="1855" r:id="rId694"/>
    <p:sldId id="1856" r:id="rId695"/>
    <p:sldId id="1857" r:id="rId696"/>
    <p:sldId id="1862" r:id="rId697"/>
    <p:sldId id="1863" r:id="rId698"/>
    <p:sldId id="1864" r:id="rId699"/>
    <p:sldId id="1865" r:id="rId700"/>
    <p:sldId id="1866" r:id="rId701"/>
    <p:sldId id="1867" r:id="rId702"/>
    <p:sldId id="1868" r:id="rId703"/>
    <p:sldId id="1869" r:id="rId704"/>
    <p:sldId id="1858" r:id="rId705"/>
    <p:sldId id="782" r:id="rId706"/>
    <p:sldId id="783" r:id="rId707"/>
    <p:sldId id="784" r:id="rId708"/>
    <p:sldId id="785" r:id="rId709"/>
    <p:sldId id="786" r:id="rId710"/>
    <p:sldId id="787" r:id="rId711"/>
    <p:sldId id="704" r:id="rId712"/>
    <p:sldId id="705" r:id="rId713"/>
    <p:sldId id="343" r:id="rId714"/>
    <p:sldId id="1959" r:id="rId715"/>
    <p:sldId id="1960" r:id="rId716"/>
    <p:sldId id="1961" r:id="rId717"/>
    <p:sldId id="1962" r:id="rId718"/>
    <p:sldId id="1963" r:id="rId719"/>
    <p:sldId id="1964" r:id="rId720"/>
    <p:sldId id="1965" r:id="rId721"/>
    <p:sldId id="1966" r:id="rId722"/>
    <p:sldId id="1967" r:id="rId723"/>
    <p:sldId id="1968" r:id="rId724"/>
    <p:sldId id="1969" r:id="rId725"/>
    <p:sldId id="1970" r:id="rId726"/>
    <p:sldId id="1971" r:id="rId727"/>
    <p:sldId id="1972" r:id="rId728"/>
    <p:sldId id="1973" r:id="rId729"/>
    <p:sldId id="1974" r:id="rId730"/>
    <p:sldId id="1975" r:id="rId731"/>
    <p:sldId id="1976" r:id="rId732"/>
    <p:sldId id="1977" r:id="rId733"/>
    <p:sldId id="1978" r:id="rId734"/>
    <p:sldId id="1979" r:id="rId735"/>
    <p:sldId id="1980" r:id="rId736"/>
    <p:sldId id="1981" r:id="rId737"/>
    <p:sldId id="1982" r:id="rId738"/>
    <p:sldId id="1983" r:id="rId739"/>
    <p:sldId id="1984" r:id="rId740"/>
    <p:sldId id="1985" r:id="rId741"/>
    <p:sldId id="1986" r:id="rId742"/>
    <p:sldId id="1987" r:id="rId743"/>
    <p:sldId id="1988" r:id="rId744"/>
    <p:sldId id="1989" r:id="rId745"/>
    <p:sldId id="1990" r:id="rId746"/>
    <p:sldId id="1885" r:id="rId747"/>
    <p:sldId id="1886" r:id="rId748"/>
    <p:sldId id="1887" r:id="rId749"/>
    <p:sldId id="1888" r:id="rId750"/>
    <p:sldId id="1889" r:id="rId751"/>
    <p:sldId id="1890" r:id="rId752"/>
    <p:sldId id="1891" r:id="rId753"/>
    <p:sldId id="1892" r:id="rId754"/>
    <p:sldId id="1893" r:id="rId755"/>
    <p:sldId id="1894" r:id="rId756"/>
    <p:sldId id="1895" r:id="rId757"/>
    <p:sldId id="1896" r:id="rId758"/>
    <p:sldId id="1897" r:id="rId759"/>
    <p:sldId id="1898" r:id="rId760"/>
    <p:sldId id="1899" r:id="rId761"/>
    <p:sldId id="1900" r:id="rId762"/>
    <p:sldId id="1901" r:id="rId763"/>
    <p:sldId id="1902" r:id="rId764"/>
    <p:sldId id="1903" r:id="rId765"/>
    <p:sldId id="1904" r:id="rId766"/>
    <p:sldId id="1905" r:id="rId767"/>
    <p:sldId id="1906" r:id="rId768"/>
    <p:sldId id="1907" r:id="rId769"/>
    <p:sldId id="1908" r:id="rId770"/>
    <p:sldId id="1909" r:id="rId771"/>
    <p:sldId id="1910" r:id="rId772"/>
    <p:sldId id="1911" r:id="rId773"/>
    <p:sldId id="1912" r:id="rId774"/>
    <p:sldId id="1913" r:id="rId775"/>
    <p:sldId id="1914" r:id="rId776"/>
    <p:sldId id="1915" r:id="rId777"/>
    <p:sldId id="1916" r:id="rId778"/>
    <p:sldId id="1917" r:id="rId779"/>
    <p:sldId id="1918" r:id="rId780"/>
    <p:sldId id="1919" r:id="rId781"/>
    <p:sldId id="1920" r:id="rId782"/>
    <p:sldId id="1921" r:id="rId783"/>
    <p:sldId id="1922" r:id="rId784"/>
    <p:sldId id="1923" r:id="rId785"/>
    <p:sldId id="1924" r:id="rId786"/>
    <p:sldId id="1925" r:id="rId787"/>
    <p:sldId id="1251" r:id="rId788"/>
    <p:sldId id="1252" r:id="rId789"/>
    <p:sldId id="1253" r:id="rId790"/>
    <p:sldId id="1254" r:id="rId791"/>
    <p:sldId id="1255" r:id="rId792"/>
    <p:sldId id="1256" r:id="rId793"/>
    <p:sldId id="1257" r:id="rId794"/>
    <p:sldId id="1258" r:id="rId795"/>
    <p:sldId id="1259" r:id="rId796"/>
    <p:sldId id="4947" r:id="rId797"/>
    <p:sldId id="1267" r:id="rId798"/>
    <p:sldId id="1269" r:id="rId799"/>
    <p:sldId id="1270" r:id="rId800"/>
    <p:sldId id="1271" r:id="rId801"/>
    <p:sldId id="1272" r:id="rId802"/>
    <p:sldId id="4948" r:id="rId803"/>
    <p:sldId id="4949" r:id="rId804"/>
    <p:sldId id="4950" r:id="rId805"/>
    <p:sldId id="4951" r:id="rId806"/>
    <p:sldId id="4952" r:id="rId807"/>
    <p:sldId id="4953" r:id="rId808"/>
    <p:sldId id="4954" r:id="rId809"/>
    <p:sldId id="1466" r:id="rId810"/>
    <p:sldId id="1580" r:id="rId811"/>
    <p:sldId id="1581" r:id="rId812"/>
    <p:sldId id="1582" r:id="rId813"/>
    <p:sldId id="1583" r:id="rId814"/>
    <p:sldId id="1584" r:id="rId815"/>
    <p:sldId id="1585" r:id="rId816"/>
    <p:sldId id="1586" r:id="rId817"/>
    <p:sldId id="1587" r:id="rId818"/>
    <p:sldId id="4955" r:id="rId819"/>
    <p:sldId id="1467" r:id="rId820"/>
    <p:sldId id="1573" r:id="rId821"/>
    <p:sldId id="1574" r:id="rId822"/>
    <p:sldId id="1575" r:id="rId823"/>
    <p:sldId id="1576" r:id="rId824"/>
    <p:sldId id="1577" r:id="rId825"/>
    <p:sldId id="1578" r:id="rId826"/>
    <p:sldId id="1579" r:id="rId827"/>
    <p:sldId id="4956" r:id="rId828"/>
    <p:sldId id="1926" r:id="rId829"/>
    <p:sldId id="1927" r:id="rId830"/>
    <p:sldId id="1928" r:id="rId831"/>
    <p:sldId id="1929" r:id="rId832"/>
    <p:sldId id="1930" r:id="rId833"/>
    <p:sldId id="1931" r:id="rId834"/>
    <p:sldId id="1932" r:id="rId835"/>
    <p:sldId id="1933" r:id="rId836"/>
    <p:sldId id="1934" r:id="rId837"/>
    <p:sldId id="1935" r:id="rId838"/>
    <p:sldId id="1936" r:id="rId839"/>
    <p:sldId id="1937" r:id="rId840"/>
    <p:sldId id="1938" r:id="rId841"/>
    <p:sldId id="1939" r:id="rId842"/>
    <p:sldId id="1940" r:id="rId843"/>
    <p:sldId id="1941" r:id="rId844"/>
    <p:sldId id="1942" r:id="rId845"/>
    <p:sldId id="1943" r:id="rId846"/>
    <p:sldId id="1944" r:id="rId847"/>
    <p:sldId id="1945" r:id="rId848"/>
    <p:sldId id="1946" r:id="rId849"/>
    <p:sldId id="1947" r:id="rId850"/>
    <p:sldId id="1948" r:id="rId851"/>
    <p:sldId id="1949" r:id="rId852"/>
    <p:sldId id="1950" r:id="rId853"/>
    <p:sldId id="1951" r:id="rId854"/>
    <p:sldId id="1952" r:id="rId855"/>
    <p:sldId id="1953" r:id="rId856"/>
    <p:sldId id="1954" r:id="rId857"/>
    <p:sldId id="1955" r:id="rId858"/>
    <p:sldId id="1956" r:id="rId859"/>
    <p:sldId id="1957" r:id="rId860"/>
    <p:sldId id="1958" r:id="rId861"/>
    <p:sldId id="685" r:id="rId862"/>
    <p:sldId id="686" r:id="rId863"/>
    <p:sldId id="687" r:id="rId864"/>
    <p:sldId id="688" r:id="rId865"/>
    <p:sldId id="689" r:id="rId866"/>
    <p:sldId id="690" r:id="rId867"/>
    <p:sldId id="691" r:id="rId868"/>
    <p:sldId id="692" r:id="rId869"/>
    <p:sldId id="693" r:id="rId870"/>
    <p:sldId id="694" r:id="rId871"/>
    <p:sldId id="695" r:id="rId872"/>
    <p:sldId id="696" r:id="rId873"/>
    <p:sldId id="697" r:id="rId874"/>
    <p:sldId id="4969" r:id="rId8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دمة" id="{89E2016E-97C9-4CE0-808D-9738B4BC28D1}">
          <p14:sldIdLst>
            <p14:sldId id="256"/>
            <p14:sldId id="257"/>
            <p14:sldId id="258"/>
            <p14:sldId id="259"/>
            <p14:sldId id="260"/>
            <p14:sldId id="261"/>
            <p14:sldId id="262"/>
            <p14:sldId id="263"/>
            <p14:sldId id="264"/>
          </p14:sldIdLst>
        </p14:section>
        <p14:section name="صلاة الشكر" id="{03B57C83-EC25-40DE-9969-D1416437B668}">
          <p14:sldIdLst>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ارباع الناقوس" id="{1F9B12E5-2D9B-4849-9144-AA523D8D7674}">
          <p14:sldIdLst>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 id="1692"/>
            <p14:sldId id="1693"/>
            <p14:sldId id="1694"/>
            <p14:sldId id="1695"/>
            <p14:sldId id="1696"/>
            <p14:sldId id="1697"/>
            <p14:sldId id="1700"/>
            <p14:sldId id="1701"/>
            <p14:sldId id="1698"/>
            <p14:sldId id="1699"/>
            <p14:sldId id="1702"/>
            <p14:sldId id="1703"/>
            <p14:sldId id="1704"/>
            <p14:sldId id="1707"/>
            <p14:sldId id="1706"/>
            <p14:sldId id="1705"/>
            <p14:sldId id="1708"/>
            <p14:sldId id="1709"/>
            <p14:sldId id="1710"/>
            <p14:sldId id="1711"/>
          </p14:sldIdLst>
        </p14:section>
        <p14:section name="اوشية الراقدين" id="{83E6BC33-A9EC-45CA-89B6-24EFBC51B654}">
          <p14:sldIdLst>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Lst>
        </p14:section>
        <p14:section name="تفضل يا رب" id="{D8AFA182-3999-4072-94E9-F65D50B876B9}">
          <p14:sldIdLst>
            <p14:sldId id="499"/>
            <p14:sldId id="735"/>
            <p14:sldId id="500"/>
            <p14:sldId id="501"/>
            <p14:sldId id="502"/>
            <p14:sldId id="503"/>
            <p14:sldId id="736"/>
            <p14:sldId id="504"/>
            <p14:sldId id="734"/>
            <p14:sldId id="505"/>
            <p14:sldId id="506"/>
            <p14:sldId id="737"/>
            <p14:sldId id="507"/>
            <p14:sldId id="738"/>
            <p14:sldId id="508"/>
            <p14:sldId id="733"/>
            <p14:sldId id="509"/>
            <p14:sldId id="510"/>
            <p14:sldId id="511"/>
            <p14:sldId id="512"/>
            <p14:sldId id="513"/>
            <p14:sldId id="514"/>
            <p14:sldId id="515"/>
            <p14:sldId id="516"/>
            <p14:sldId id="517"/>
            <p14:sldId id="518"/>
            <p14:sldId id="519"/>
          </p14:sldIdLst>
        </p14:section>
        <p14:section name="مقدمة الذوكصولوجيات" id="{D72E4090-F25E-47FA-91CC-49FA1BFA5556}">
          <p14:sldIdLst>
            <p14:sldId id="391"/>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Lst>
        </p14:section>
        <p14:section name="Hyperlinks" id="{D0DE0DB5-B996-4112-BA51-F26B12ECA9F1}">
          <p14:sldIdLst>
            <p14:sldId id="1503"/>
          </p14:sldIdLst>
        </p14:section>
        <p14:section name="العذراء والدة الاله" id="{267B00F5-E8C1-4DF6-A5CB-DFF5531064E8}">
          <p14:sldIdLst>
            <p14:sldId id="1362"/>
            <p14:sldId id="1771"/>
            <p14:sldId id="1772"/>
            <p14:sldId id="1773"/>
            <p14:sldId id="1774"/>
            <p14:sldId id="1775"/>
            <p14:sldId id="1776"/>
            <p14:sldId id="1777"/>
            <p14:sldId id="1778"/>
            <p14:sldId id="1504"/>
          </p14:sldIdLst>
        </p14:section>
        <p14:section name="السمائين" id="{49EDE834-BC88-4FFE-AC72-EB777F4C014F}">
          <p14:sldIdLst>
            <p14:sldId id="1375"/>
            <p14:sldId id="1780"/>
            <p14:sldId id="1781"/>
            <p14:sldId id="1782"/>
            <p14:sldId id="1783"/>
            <p14:sldId id="1784"/>
            <p14:sldId id="1785"/>
            <p14:sldId id="1786"/>
            <p14:sldId id="1787"/>
            <p14:sldId id="1788"/>
          </p14:sldIdLst>
        </p14:section>
        <p14:section name="ميخائيل رئيس الملائكه" id="{D25AE905-A43C-49C4-8F10-1E542A2B361C}">
          <p14:sldIdLst>
            <p14:sldId id="1368"/>
            <p14:sldId id="1369"/>
            <p14:sldId id="1370"/>
            <p14:sldId id="1371"/>
            <p14:sldId id="1372"/>
            <p14:sldId id="1373"/>
            <p14:sldId id="1505"/>
          </p14:sldIdLst>
        </p14:section>
        <p14:section name="يوحنا المعمدان" id="{1D8E1CE8-DD12-4876-B140-508806EABA7E}">
          <p14:sldIdLst>
            <p14:sldId id="1419"/>
            <p14:sldId id="1420"/>
            <p14:sldId id="1421"/>
            <p14:sldId id="1422"/>
            <p14:sldId id="1507"/>
          </p14:sldIdLst>
        </p14:section>
        <p14:section name="الرسل" id="{FD3C940F-1D13-465A-BDD8-A7F81854ED40}">
          <p14:sldIdLst>
            <p14:sldId id="1386"/>
            <p14:sldId id="1387"/>
            <p14:sldId id="1388"/>
            <p14:sldId id="1389"/>
            <p14:sldId id="1390"/>
            <p14:sldId id="1391"/>
            <p14:sldId id="1508"/>
          </p14:sldIdLst>
        </p14:section>
        <p14:section name="مارمرقس" id="{0269CF42-BC07-405C-9C64-D7D9519BFD7B}">
          <p14:sldIdLst>
            <p14:sldId id="1393"/>
            <p14:sldId id="1394"/>
            <p14:sldId id="1395"/>
            <p14:sldId id="1396"/>
            <p14:sldId id="1397"/>
            <p14:sldId id="1398"/>
            <p14:sldId id="1509"/>
          </p14:sldIdLst>
        </p14:section>
        <p14:section name="إستفانوس" id="{A00FA592-D399-47C6-9A3E-4E0AB63517AA}">
          <p14:sldIdLst>
            <p14:sldId id="1400"/>
            <p14:sldId id="1401"/>
            <p14:sldId id="1402"/>
            <p14:sldId id="1403"/>
            <p14:sldId id="1404"/>
            <p14:sldId id="1405"/>
            <p14:sldId id="1406"/>
            <p14:sldId id="1407"/>
            <p14:sldId id="1510"/>
          </p14:sldIdLst>
        </p14:section>
        <p14:section name="مارجرجس" id="{2E4F1F7B-1D5B-4980-886C-CCE4F8163F62}">
          <p14:sldIdLst>
            <p14:sldId id="1409"/>
            <p14:sldId id="1410"/>
            <p14:sldId id="1411"/>
            <p14:sldId id="1412"/>
            <p14:sldId id="1413"/>
            <p14:sldId id="1414"/>
            <p14:sldId id="1511"/>
          </p14:sldIdLst>
        </p14:section>
        <p14:section name="الشهيد فيلوباتير مرقوريوس" id="{E7EA499B-B3B0-44ED-A6D1-7E24579DED91}">
          <p14:sldIdLst>
            <p14:sldId id="1423"/>
            <p14:sldId id="1424"/>
            <p14:sldId id="1425"/>
            <p14:sldId id="1426"/>
            <p14:sldId id="1427"/>
            <p14:sldId id="1428"/>
            <p14:sldId id="1429"/>
            <p14:sldId id="1430"/>
            <p14:sldId id="1512"/>
          </p14:sldIdLst>
        </p14:section>
        <p14:section name="الشهيد مارمينا" id="{EEB4FA54-386E-454B-8A7D-29D05B5616C5}">
          <p14:sldIdLst>
            <p14:sldId id="1431"/>
            <p14:sldId id="1432"/>
            <p14:sldId id="1433"/>
            <p14:sldId id="1434"/>
            <p14:sldId id="1435"/>
            <p14:sldId id="1436"/>
            <p14:sldId id="1513"/>
          </p14:sldIdLst>
        </p14:section>
        <p14:section name="الأنبا بولا و الأنبا أنطونيوس" id="{84FAB6BF-A555-4AEB-9336-608E93DE4A97}">
          <p14:sldIdLst>
            <p14:sldId id="1437"/>
            <p14:sldId id="1438"/>
            <p14:sldId id="1439"/>
            <p14:sldId id="1440"/>
            <p14:sldId id="1441"/>
            <p14:sldId id="1442"/>
            <p14:sldId id="1443"/>
            <p14:sldId id="1444"/>
            <p14:sldId id="1514"/>
          </p14:sldIdLst>
        </p14:section>
        <p14:section name="ختام الذوكصولوجيات" id="{4AC87784-88F2-4407-A37B-FE777E0B9CBC}">
          <p14:sldIdLst>
            <p14:sldId id="634"/>
            <p14:sldId id="1790"/>
            <p14:sldId id="1791"/>
            <p14:sldId id="1792"/>
            <p14:sldId id="1793"/>
            <p14:sldId id="1794"/>
            <p14:sldId id="1795"/>
            <p14:sldId id="1796"/>
          </p14:sldIdLst>
        </p14:section>
        <p14:section name="قانون الإيمان" id="{BA246F91-8526-4A8F-8E43-CEF5EEE442BB}">
          <p14:sldIdLst>
            <p14:sldId id="552"/>
            <p14:sldId id="553"/>
            <p14:sldId id="554"/>
            <p14:sldId id="555"/>
            <p14:sldId id="556"/>
            <p14:sldId id="557"/>
            <p14:sldId id="558"/>
            <p14:sldId id="559"/>
            <p14:sldId id="560"/>
            <p14:sldId id="561"/>
            <p14:sldId id="562"/>
            <p14:sldId id="563"/>
            <p14:sldId id="564"/>
            <p14:sldId id="565"/>
            <p14:sldId id="566"/>
            <p14:sldId id="567"/>
            <p14:sldId id="568"/>
            <p14:sldId id="569"/>
            <p14:sldId id="1341"/>
          </p14:sldIdLst>
        </p14:section>
        <p14:section name="افنوتي ناي" id="{BBEBB6CD-9109-430C-B4D4-24BB413AE088}">
          <p14:sldIdLst>
            <p14:sldId id="638"/>
            <p14:sldId id="1316"/>
            <p14:sldId id="1315"/>
            <p14:sldId id="639"/>
            <p14:sldId id="640"/>
            <p14:sldId id="641"/>
            <p14:sldId id="642"/>
            <p14:sldId id="643"/>
            <p14:sldId id="644"/>
            <p14:sldId id="645"/>
            <p14:sldId id="646"/>
            <p14:sldId id="647"/>
          </p14:sldIdLst>
        </p14:section>
        <p14:section name="أفرحى يا مريم" id="{1C20AEEF-0DEB-4F74-A46A-AFC5A06DC744}">
          <p14:sldIdLst>
            <p14:sldId id="4946"/>
            <p14:sldId id="1560"/>
            <p14:sldId id="1561"/>
            <p14:sldId id="1562"/>
            <p14:sldId id="1563"/>
            <p14:sldId id="1564"/>
            <p14:sldId id="1565"/>
            <p14:sldId id="1566"/>
            <p14:sldId id="1567"/>
            <p14:sldId id="1558"/>
            <p14:sldId id="1568"/>
            <p14:sldId id="1569"/>
            <p14:sldId id="1570"/>
            <p14:sldId id="1571"/>
          </p14:sldIdLst>
        </p14:section>
        <p14:section name="Hyperlinks" id="{7DE226B6-2157-492D-AB80-4448CDB8A41A}">
          <p14:sldIdLst>
            <p14:sldId id="1515"/>
          </p14:sldIdLst>
        </p14:section>
        <p14:section name="برلكس شيري ماريا" id="{17F692B1-75B3-4495-A2CA-3CF5E7301F38}">
          <p14:sldIdLst>
            <p14:sldId id="1318"/>
            <p14:sldId id="1319"/>
            <p14:sldId id="1320"/>
            <p14:sldId id="1321"/>
            <p14:sldId id="1322"/>
            <p14:sldId id="1323"/>
            <p14:sldId id="1324"/>
            <p14:sldId id="1325"/>
            <p14:sldId id="1326"/>
            <p14:sldId id="1327"/>
            <p14:sldId id="1328"/>
            <p14:sldId id="1329"/>
            <p14:sldId id="1330"/>
            <p14:sldId id="1331"/>
            <p14:sldId id="1332"/>
            <p14:sldId id="1333"/>
            <p14:sldId id="1334"/>
            <p14:sldId id="1335"/>
            <p14:sldId id="1336"/>
            <p14:sldId id="1337"/>
            <p14:sldId id="1338"/>
            <p14:sldId id="1339"/>
            <p14:sldId id="1553"/>
          </p14:sldIdLst>
        </p14:section>
        <p14:section name="إك اسماروؤت" id="{D2101135-3E00-460B-BDBC-0ED4AE799C01}">
          <p14:sldIdLst>
            <p14:sldId id="1199"/>
            <p14:sldId id="1200"/>
            <p14:sldId id="1554"/>
          </p14:sldIdLst>
        </p14:section>
        <p14:section name="لحن شيرى ثيؤطوكى" id="{18389A37-F3FC-4832-AAAE-BB56BAA2569D}">
          <p14:sldIdLst>
            <p14:sldId id="1184"/>
            <p14:sldId id="1185"/>
            <p14:sldId id="1186"/>
            <p14:sldId id="1187"/>
            <p14:sldId id="1188"/>
            <p14:sldId id="1189"/>
            <p14:sldId id="1190"/>
            <p14:sldId id="1191"/>
            <p14:sldId id="1192"/>
            <p14:sldId id="1193"/>
            <p14:sldId id="1194"/>
            <p14:sldId id="1195"/>
            <p14:sldId id="1555"/>
          </p14:sldIdLst>
        </p14:section>
        <p14:section name="لحن أو كيريوس" id="{9374086D-AF79-49C7-AD9E-A4DD1D98361A}">
          <p14:sldIdLst>
            <p14:sldId id="872"/>
            <p14:sldId id="873"/>
            <p14:sldId id="874"/>
            <p14:sldId id="875"/>
            <p14:sldId id="876"/>
            <p14:sldId id="877"/>
            <p14:sldId id="878"/>
            <p14:sldId id="879"/>
            <p14:sldId id="880"/>
            <p14:sldId id="881"/>
            <p14:sldId id="882"/>
            <p14:sldId id="883"/>
            <p14:sldId id="884"/>
            <p14:sldId id="885"/>
            <p14:sldId id="886"/>
            <p14:sldId id="887"/>
            <p14:sldId id="888"/>
            <p14:sldId id="1519"/>
          </p14:sldIdLst>
        </p14:section>
        <p14:section name="شاشف إنسوب إمميني" id="{93BD22E8-BF7D-4E60-A57A-13DAE76001A3}">
          <p14:sldIdLst>
            <p14:sldId id="994"/>
            <p14:sldId id="995"/>
            <p14:sldId id="996"/>
            <p14:sldId id="997"/>
            <p14:sldId id="998"/>
            <p14:sldId id="999"/>
            <p14:sldId id="1000"/>
            <p14:sldId id="1001"/>
            <p14:sldId id="1002"/>
            <p14:sldId id="1003"/>
            <p14:sldId id="1004"/>
            <p14:sldId id="1005"/>
            <p14:sldId id="1006"/>
            <p14:sldId id="1007"/>
            <p14:sldId id="1008"/>
            <p14:sldId id="1009"/>
            <p14:sldId id="1010"/>
            <p14:sldId id="1011"/>
            <p14:sldId id="1012"/>
            <p14:sldId id="1013"/>
            <p14:sldId id="1014"/>
            <p14:sldId id="1015"/>
            <p14:sldId id="1016"/>
            <p14:sldId id="1017"/>
            <p14:sldId id="1018"/>
            <p14:sldId id="1019"/>
            <p14:sldId id="1020"/>
            <p14:sldId id="1021"/>
            <p14:sldId id="1022"/>
            <p14:sldId id="1023"/>
            <p14:sldId id="1024"/>
            <p14:sldId id="1025"/>
            <p14:sldId id="1026"/>
            <p14:sldId id="1027"/>
            <p14:sldId id="1028"/>
            <p14:sldId id="1029"/>
            <p14:sldId id="1030"/>
            <p14:sldId id="1031"/>
            <p14:sldId id="1032"/>
            <p14:sldId id="1033"/>
            <p14:sldId id="1034"/>
            <p14:sldId id="1035"/>
            <p14:sldId id="1036"/>
            <p14:sldId id="1037"/>
            <p14:sldId id="1038"/>
            <p14:sldId id="1039"/>
            <p14:sldId id="1040"/>
            <p14:sldId id="1041"/>
            <p14:sldId id="1042"/>
            <p14:sldId id="1043"/>
            <p14:sldId id="1235"/>
            <p14:sldId id="1236"/>
            <p14:sldId id="1237"/>
            <p14:sldId id="1238"/>
            <p14:sldId id="1239"/>
            <p14:sldId id="1520"/>
          </p14:sldIdLst>
        </p14:section>
        <p14:section name="لحن راشى نى" id="{0506AF9A-7F49-49A6-942D-C2D14565C280}">
          <p14:sldIdLst>
            <p14:sldId id="890"/>
            <p14:sldId id="891"/>
            <p14:sldId id="4966"/>
            <p14:sldId id="4965"/>
            <p14:sldId id="892"/>
            <p14:sldId id="893"/>
            <p14:sldId id="1201"/>
            <p14:sldId id="1202"/>
            <p14:sldId id="894"/>
            <p14:sldId id="895"/>
            <p14:sldId id="1207"/>
            <p14:sldId id="1208"/>
            <p14:sldId id="896"/>
            <p14:sldId id="1209"/>
            <p14:sldId id="1210"/>
            <p14:sldId id="897"/>
            <p14:sldId id="1211"/>
            <p14:sldId id="1212"/>
            <p14:sldId id="898"/>
            <p14:sldId id="1213"/>
            <p14:sldId id="1214"/>
            <p14:sldId id="899"/>
            <p14:sldId id="1215"/>
            <p14:sldId id="1216"/>
            <p14:sldId id="900"/>
            <p14:sldId id="1217"/>
            <p14:sldId id="1218"/>
            <p14:sldId id="1521"/>
          </p14:sldIdLst>
        </p14:section>
        <p14:section name="سينا اتشو" id="{63C8AA8A-342F-4B05-BFCE-A3098B55F558}">
          <p14:sldIdLst>
            <p14:sldId id="1527"/>
            <p14:sldId id="1530"/>
            <p14:sldId id="1528"/>
            <p14:sldId id="1529"/>
            <p14:sldId id="1531"/>
            <p14:sldId id="1532"/>
            <p14:sldId id="1539"/>
            <p14:sldId id="1540"/>
            <p14:sldId id="1541"/>
            <p14:sldId id="1542"/>
            <p14:sldId id="1534"/>
            <p14:sldId id="1535"/>
            <p14:sldId id="1543"/>
            <p14:sldId id="1544"/>
            <p14:sldId id="1545"/>
            <p14:sldId id="1546"/>
            <p14:sldId id="1536"/>
            <p14:sldId id="1551"/>
            <p14:sldId id="1547"/>
            <p14:sldId id="1548"/>
            <p14:sldId id="1549"/>
            <p14:sldId id="1550"/>
            <p14:sldId id="1538"/>
            <p14:sldId id="1552"/>
            <p14:sldId id="1556"/>
          </p14:sldIdLst>
        </p14:section>
        <p14:section name="فاي بى إبليمين" id="{01E8A009-C53E-4034-AA0C-E39290F9C47E}">
          <p14:sldIdLst>
            <p14:sldId id="1273"/>
            <p14:sldId id="1274"/>
            <p14:sldId id="1275"/>
            <p14:sldId id="1276"/>
            <p14:sldId id="1277"/>
            <p14:sldId id="1278"/>
            <p14:sldId id="1279"/>
            <p14:sldId id="1280"/>
            <p14:sldId id="1281"/>
            <p14:sldId id="1282"/>
            <p14:sldId id="1283"/>
            <p14:sldId id="1284"/>
            <p14:sldId id="1285"/>
            <p14:sldId id="1286"/>
            <p14:sldId id="1287"/>
            <p14:sldId id="1288"/>
            <p14:sldId id="1289"/>
            <p14:sldId id="1522"/>
          </p14:sldIdLst>
        </p14:section>
        <p14:section name="إبؤرو" id="{A9298E8E-EB54-4135-B4E8-4CE570740B4E}">
          <p14:sldIdLst>
            <p14:sldId id="1054"/>
            <p14:sldId id="1045"/>
            <p14:sldId id="1046"/>
            <p14:sldId id="1047"/>
            <p14:sldId id="1048"/>
            <p14:sldId id="1049"/>
            <p14:sldId id="1050"/>
            <p14:sldId id="1051"/>
            <p14:sldId id="1052"/>
            <p14:sldId id="1053"/>
          </p14:sldIdLst>
        </p14:section>
        <p14:section name="مديح السلام لك يا مريم" id="{1796645F-35B4-4F6F-9673-838DE7EF8F58}">
          <p14:sldIdLst>
            <p14:sldId id="1056"/>
            <p14:sldId id="1057"/>
            <p14:sldId id="1058"/>
            <p14:sldId id="1059"/>
            <p14:sldId id="1060"/>
            <p14:sldId id="1061"/>
            <p14:sldId id="1062"/>
            <p14:sldId id="1063"/>
            <p14:sldId id="1064"/>
            <p14:sldId id="1065"/>
            <p14:sldId id="1066"/>
            <p14:sldId id="1067"/>
            <p14:sldId id="1068"/>
            <p14:sldId id="1069"/>
            <p14:sldId id="1070"/>
            <p14:sldId id="1071"/>
            <p14:sldId id="1072"/>
            <p14:sldId id="1073"/>
            <p14:sldId id="1074"/>
            <p14:sldId id="1075"/>
            <p14:sldId id="1076"/>
            <p14:sldId id="1077"/>
            <p14:sldId id="1078"/>
            <p14:sldId id="1079"/>
            <p14:sldId id="1080"/>
            <p14:sldId id="1081"/>
            <p14:sldId id="1082"/>
            <p14:sldId id="1083"/>
            <p14:sldId id="1084"/>
            <p14:sldId id="1085"/>
            <p14:sldId id="1170"/>
            <p14:sldId id="1523"/>
          </p14:sldIdLst>
        </p14:section>
        <p14:section name="اطاي بارثينوس" id="{18835C90-087E-4BAC-9D66-708BC1E04983}">
          <p14:sldIdLst>
            <p14:sldId id="1291"/>
            <p14:sldId id="1292"/>
            <p14:sldId id="1293"/>
            <p14:sldId id="1294"/>
            <p14:sldId id="1295"/>
            <p14:sldId id="1296"/>
            <p14:sldId id="1297"/>
            <p14:sldId id="1298"/>
            <p14:sldId id="1299"/>
            <p14:sldId id="1300"/>
            <p14:sldId id="1301"/>
            <p14:sldId id="1302"/>
            <p14:sldId id="1303"/>
            <p14:sldId id="1304"/>
            <p14:sldId id="1305"/>
            <p14:sldId id="1306"/>
            <p14:sldId id="1307"/>
            <p14:sldId id="1308"/>
            <p14:sldId id="1309"/>
            <p14:sldId id="1310"/>
            <p14:sldId id="1311"/>
            <p14:sldId id="1312"/>
            <p14:sldId id="1313"/>
            <p14:sldId id="1314"/>
            <p14:sldId id="1524"/>
          </p14:sldIdLst>
        </p14:section>
        <p14:section name="او اون او هلبيس" id="{1F005296-1C13-4026-A9B3-26C9C6CD6D9D}">
          <p14:sldIdLst>
            <p14:sldId id="1163"/>
            <p14:sldId id="1164"/>
            <p14:sldId id="1165"/>
            <p14:sldId id="1166"/>
            <p14:sldId id="1167"/>
            <p14:sldId id="1168"/>
            <p14:sldId id="1169"/>
            <p14:sldId id="1525"/>
          </p14:sldIdLst>
        </p14:section>
        <p14:section name="ذفتية بانديس" id="{E63D9888-2FCA-494A-AA68-15E76387F435}">
          <p14:sldIdLst>
            <p14:sldId id="1497"/>
            <p14:sldId id="1498"/>
            <p14:sldId id="1499"/>
            <p14:sldId id="1500"/>
            <p14:sldId id="1501"/>
            <p14:sldId id="1502"/>
            <p14:sldId id="1526"/>
          </p14:sldIdLst>
        </p14:section>
        <p14:section name="اري ابريسفافين" id="{9063F321-C0A1-481F-9F7F-A7C02DDD8501}">
          <p14:sldIdLst>
            <p14:sldId id="4967"/>
            <p14:sldId id="4968"/>
          </p14:sldIdLst>
        </p14:section>
        <p14:section name="خين أفران" id="{FD75781B-0996-4E12-BF4C-D163B4D1708F}">
          <p14:sldIdLst>
            <p14:sldId id="820"/>
            <p14:sldId id="1219"/>
            <p14:sldId id="846"/>
            <p14:sldId id="1671"/>
            <p14:sldId id="1672"/>
            <p14:sldId id="1673"/>
            <p14:sldId id="822"/>
            <p14:sldId id="823"/>
            <p14:sldId id="829"/>
            <p14:sldId id="830"/>
          </p14:sldIdLst>
        </p14:section>
        <p14:section name="اسمعي يا ابنة" id="{D62E1F5C-8C81-418B-B90B-2F0CA821131C}">
          <p14:sldIdLst>
            <p14:sldId id="4957"/>
            <p14:sldId id="4958"/>
            <p14:sldId id="4959"/>
            <p14:sldId id="4960"/>
            <p14:sldId id="4961"/>
            <p14:sldId id="4962"/>
            <p14:sldId id="4963"/>
          </p14:sldIdLst>
        </p14:section>
        <p14:section name="أوشية الإنجيل" id="{29791AC8-7C19-4F34-AF3C-72DD3FEBD0C8}">
          <p14:sldIdLst>
            <p14:sldId id="649"/>
            <p14:sldId id="1803"/>
            <p14:sldId id="1804"/>
            <p14:sldId id="1805"/>
            <p14:sldId id="1806"/>
            <p14:sldId id="1807"/>
            <p14:sldId id="1808"/>
            <p14:sldId id="1809"/>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Lst>
        </p14:section>
        <p14:section name="طواف المزمور" id="{87E7D451-6436-42DA-ABE0-FEA288E58E18}">
          <p14:sldIdLst>
            <p14:sldId id="329"/>
            <p14:sldId id="397"/>
            <p14:sldId id="1358"/>
            <p14:sldId id="330"/>
            <p14:sldId id="333"/>
            <p14:sldId id="779"/>
            <p14:sldId id="780"/>
            <p14:sldId id="684"/>
            <p14:sldId id="1829"/>
            <p14:sldId id="1830"/>
            <p14:sldId id="1831"/>
            <p14:sldId id="1832"/>
          </p14:sldIdLst>
        </p14:section>
        <p14:section name="Untitled Section" id="{3A9F6C7B-C1AC-41A9-9FA0-E9755FF2EBEA}">
          <p14:sldIdLst>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4964"/>
            <p14:sldId id="1860"/>
            <p14:sldId id="1851"/>
            <p14:sldId id="1852"/>
            <p14:sldId id="1853"/>
            <p14:sldId id="1854"/>
            <p14:sldId id="1855"/>
            <p14:sldId id="1856"/>
            <p14:sldId id="1857"/>
            <p14:sldId id="1862"/>
            <p14:sldId id="1863"/>
            <p14:sldId id="1864"/>
            <p14:sldId id="1865"/>
            <p14:sldId id="1866"/>
            <p14:sldId id="1867"/>
            <p14:sldId id="1868"/>
            <p14:sldId id="1869"/>
            <p14:sldId id="1858"/>
          </p14:sldIdLst>
        </p14:section>
        <p14:section name="مرد الانجيل" id="{5043F523-486A-4B7C-9F73-2F3F943BB30C}">
          <p14:sldIdLst>
            <p14:sldId id="782"/>
            <p14:sldId id="783"/>
            <p14:sldId id="784"/>
            <p14:sldId id="785"/>
            <p14:sldId id="786"/>
            <p14:sldId id="787"/>
            <p14:sldId id="704"/>
            <p14:sldId id="705"/>
            <p14:sldId id="343"/>
          </p14:sldIdLst>
        </p14:section>
        <p14:section name="السلام" id="{FB3BBCD6-61C4-4CD7-99A6-9684EED85D24}">
          <p14:sldIdLst>
            <p14:sldId id="1959"/>
            <p14:sldId id="1960"/>
            <p14:sldId id="1961"/>
            <p14:sldId id="1962"/>
            <p14:sldId id="1963"/>
            <p14:sldId id="1964"/>
            <p14:sldId id="1965"/>
            <p14:sldId id="1966"/>
            <p14:sldId id="1967"/>
            <p14:sldId id="1968"/>
            <p14:sldId id="1969"/>
            <p14:sldId id="1970"/>
            <p14:sldId id="1971"/>
            <p14:sldId id="1972"/>
            <p14:sldId id="1973"/>
            <p14:sldId id="1974"/>
            <p14:sldId id="1975"/>
            <p14:sldId id="1976"/>
            <p14:sldId id="1977"/>
            <p14:sldId id="1978"/>
            <p14:sldId id="1979"/>
            <p14:sldId id="1980"/>
            <p14:sldId id="1981"/>
            <p14:sldId id="1982"/>
            <p14:sldId id="1983"/>
            <p14:sldId id="1984"/>
            <p14:sldId id="1985"/>
            <p14:sldId id="1986"/>
            <p14:sldId id="1987"/>
            <p14:sldId id="1988"/>
            <p14:sldId id="1989"/>
            <p14:sldId id="1990"/>
          </p14:sldIdLst>
        </p14:section>
        <p14:section name="Untitled Section" id="{F7876A88-78F7-47CE-84DA-69B0A26420C3}">
          <p14:sldIdLst>
            <p14:sldId id="1885"/>
            <p14:sldId id="1886"/>
            <p14:sldId id="1887"/>
            <p14:sldId id="1888"/>
            <p14:sldId id="1889"/>
            <p14:sldId id="1890"/>
            <p14:sldId id="1891"/>
            <p14:sldId id="1892"/>
            <p14:sldId id="1893"/>
            <p14:sldId id="1894"/>
            <p14:sldId id="1895"/>
            <p14:sldId id="1896"/>
            <p14:sldId id="1897"/>
            <p14:sldId id="1898"/>
            <p14:sldId id="1899"/>
            <p14:sldId id="1900"/>
            <p14:sldId id="1901"/>
            <p14:sldId id="1902"/>
            <p14:sldId id="1903"/>
            <p14:sldId id="1904"/>
            <p14:sldId id="1905"/>
            <p14:sldId id="1906"/>
            <p14:sldId id="1907"/>
            <p14:sldId id="1908"/>
            <p14:sldId id="1909"/>
            <p14:sldId id="1910"/>
            <p14:sldId id="1911"/>
            <p14:sldId id="1912"/>
            <p14:sldId id="1913"/>
            <p14:sldId id="1914"/>
            <p14:sldId id="1915"/>
            <p14:sldId id="1916"/>
            <p14:sldId id="1917"/>
            <p14:sldId id="1918"/>
            <p14:sldId id="1919"/>
            <p14:sldId id="1920"/>
            <p14:sldId id="1921"/>
            <p14:sldId id="1922"/>
            <p14:sldId id="1923"/>
            <p14:sldId id="1924"/>
            <p14:sldId id="1925"/>
          </p14:sldIdLst>
        </p14:section>
        <p14:section name="اوشية الموضع" id="{39D155BE-047B-4505-BB9C-27D074E6C689}">
          <p14:sldIdLst>
            <p14:sldId id="1251"/>
            <p14:sldId id="1252"/>
            <p14:sldId id="1253"/>
            <p14:sldId id="1254"/>
            <p14:sldId id="1255"/>
            <p14:sldId id="1256"/>
            <p14:sldId id="1257"/>
            <p14:sldId id="1258"/>
            <p14:sldId id="1259"/>
            <p14:sldId id="4947"/>
          </p14:sldIdLst>
        </p14:section>
        <p14:section name="اوشية الزروع  العشب" id="{F94B3D1F-649D-4839-BD2E-19439E173129}">
          <p14:sldIdLst>
            <p14:sldId id="1267"/>
            <p14:sldId id="1269"/>
            <p14:sldId id="1270"/>
            <p14:sldId id="1271"/>
            <p14:sldId id="1272"/>
            <p14:sldId id="4948"/>
            <p14:sldId id="4949"/>
            <p14:sldId id="4950"/>
            <p14:sldId id="4951"/>
            <p14:sldId id="4952"/>
            <p14:sldId id="4953"/>
            <p14:sldId id="4954"/>
            <p14:sldId id="1466"/>
          </p14:sldIdLst>
        </p14:section>
        <p14:section name="اوشية اهوية السماء" id="{BC7E3DCD-6AA8-44CC-B8AF-BC3E2BC71B5A}">
          <p14:sldIdLst>
            <p14:sldId id="1580"/>
            <p14:sldId id="1581"/>
            <p14:sldId id="1582"/>
            <p14:sldId id="1583"/>
            <p14:sldId id="1584"/>
            <p14:sldId id="1585"/>
            <p14:sldId id="1586"/>
            <p14:sldId id="1587"/>
            <p14:sldId id="4955"/>
            <p14:sldId id="1467"/>
          </p14:sldIdLst>
        </p14:section>
        <p14:section name="اوشية المياة" id="{C7FC170A-D45F-4D4E-BD01-F17CADBFB65C}">
          <p14:sldIdLst>
            <p14:sldId id="1573"/>
            <p14:sldId id="1574"/>
            <p14:sldId id="1575"/>
            <p14:sldId id="1576"/>
            <p14:sldId id="1577"/>
            <p14:sldId id="1578"/>
            <p14:sldId id="1579"/>
            <p14:sldId id="4956"/>
          </p14:sldIdLst>
        </p14:section>
        <p14:section name="أوشية الإجتماعات" id="{DFE590F6-47E2-4485-8E4F-7B40DBAD15C6}">
          <p14:sldIdLst>
            <p14:sldId id="1926"/>
            <p14:sldId id="1927"/>
            <p14:sldId id="1928"/>
            <p14:sldId id="1929"/>
            <p14:sldId id="1930"/>
            <p14:sldId id="1931"/>
            <p14:sldId id="1932"/>
            <p14:sldId id="1933"/>
            <p14:sldId id="1934"/>
            <p14:sldId id="1935"/>
            <p14:sldId id="1936"/>
            <p14:sldId id="1937"/>
            <p14:sldId id="1938"/>
            <p14:sldId id="1939"/>
            <p14:sldId id="1940"/>
            <p14:sldId id="1941"/>
            <p14:sldId id="1942"/>
            <p14:sldId id="1943"/>
            <p14:sldId id="1944"/>
            <p14:sldId id="1945"/>
            <p14:sldId id="1946"/>
            <p14:sldId id="1947"/>
            <p14:sldId id="1948"/>
            <p14:sldId id="1949"/>
            <p14:sldId id="1950"/>
            <p14:sldId id="1951"/>
            <p14:sldId id="1952"/>
            <p14:sldId id="1953"/>
            <p14:sldId id="1954"/>
            <p14:sldId id="1955"/>
            <p14:sldId id="1956"/>
            <p14:sldId id="1957"/>
            <p14:sldId id="1958"/>
          </p14:sldIdLst>
        </p14:section>
        <p14:section name="الختام" id="{CEFEB5CF-151F-4CBA-8281-175C90531CA6}">
          <p14:sldIdLst>
            <p14:sldId id="685"/>
            <p14:sldId id="686"/>
            <p14:sldId id="687"/>
            <p14:sldId id="688"/>
            <p14:sldId id="689"/>
            <p14:sldId id="690"/>
            <p14:sldId id="691"/>
            <p14:sldId id="692"/>
            <p14:sldId id="693"/>
            <p14:sldId id="694"/>
            <p14:sldId id="695"/>
            <p14:sldId id="696"/>
            <p14:sldId id="697"/>
          </p14:sldIdLst>
        </p14:section>
        <p14:section name="Untitled Section" id="{02534695-28A4-4C7A-97C7-21BAB329FBAA}">
          <p14:sldIdLst>
            <p14:sldId id="4969"/>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246" autoAdjust="0"/>
    <p:restoredTop sz="94660"/>
  </p:normalViewPr>
  <p:slideViewPr>
    <p:cSldViewPr>
      <p:cViewPr varScale="1">
        <p:scale>
          <a:sx n="68" d="100"/>
          <a:sy n="68" d="100"/>
        </p:scale>
        <p:origin x="84" y="162"/>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21702"/>
    </p:cViewPr>
  </p:sorterViewPr>
  <p:notesViewPr>
    <p:cSldViewPr>
      <p:cViewPr varScale="1">
        <p:scale>
          <a:sx n="55" d="100"/>
          <a:sy n="55" d="100"/>
        </p:scale>
        <p:origin x="2376" y="96"/>
      </p:cViewPr>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1.xml"/><Relationship Id="rId671" Type="http://schemas.openxmlformats.org/officeDocument/2006/relationships/slide" Target="slides/slide665.xml"/><Relationship Id="rId769" Type="http://schemas.openxmlformats.org/officeDocument/2006/relationships/slide" Target="slides/slide763.xml"/><Relationship Id="rId21" Type="http://schemas.openxmlformats.org/officeDocument/2006/relationships/slide" Target="slides/slide15.xml"/><Relationship Id="rId324" Type="http://schemas.openxmlformats.org/officeDocument/2006/relationships/slide" Target="slides/slide318.xml"/><Relationship Id="rId531" Type="http://schemas.openxmlformats.org/officeDocument/2006/relationships/slide" Target="slides/slide525.xml"/><Relationship Id="rId629" Type="http://schemas.openxmlformats.org/officeDocument/2006/relationships/slide" Target="slides/slide623.xml"/><Relationship Id="rId170" Type="http://schemas.openxmlformats.org/officeDocument/2006/relationships/slide" Target="slides/slide164.xml"/><Relationship Id="rId836" Type="http://schemas.openxmlformats.org/officeDocument/2006/relationships/slide" Target="slides/slide830.xml"/><Relationship Id="rId268" Type="http://schemas.openxmlformats.org/officeDocument/2006/relationships/slide" Target="slides/slide262.xml"/><Relationship Id="rId475" Type="http://schemas.openxmlformats.org/officeDocument/2006/relationships/slide" Target="slides/slide469.xml"/><Relationship Id="rId682" Type="http://schemas.openxmlformats.org/officeDocument/2006/relationships/slide" Target="slides/slide676.xml"/><Relationship Id="rId32" Type="http://schemas.openxmlformats.org/officeDocument/2006/relationships/slide" Target="slides/slide26.xml"/><Relationship Id="rId128" Type="http://schemas.openxmlformats.org/officeDocument/2006/relationships/slide" Target="slides/slide122.xml"/><Relationship Id="rId335" Type="http://schemas.openxmlformats.org/officeDocument/2006/relationships/slide" Target="slides/slide329.xml"/><Relationship Id="rId542" Type="http://schemas.openxmlformats.org/officeDocument/2006/relationships/slide" Target="slides/slide536.xml"/><Relationship Id="rId181" Type="http://schemas.openxmlformats.org/officeDocument/2006/relationships/slide" Target="slides/slide175.xml"/><Relationship Id="rId402" Type="http://schemas.openxmlformats.org/officeDocument/2006/relationships/slide" Target="slides/slide396.xml"/><Relationship Id="rId847" Type="http://schemas.openxmlformats.org/officeDocument/2006/relationships/slide" Target="slides/slide841.xml"/><Relationship Id="rId279" Type="http://schemas.openxmlformats.org/officeDocument/2006/relationships/slide" Target="slides/slide273.xml"/><Relationship Id="rId486" Type="http://schemas.openxmlformats.org/officeDocument/2006/relationships/slide" Target="slides/slide480.xml"/><Relationship Id="rId693" Type="http://schemas.openxmlformats.org/officeDocument/2006/relationships/slide" Target="slides/slide687.xml"/><Relationship Id="rId707" Type="http://schemas.openxmlformats.org/officeDocument/2006/relationships/slide" Target="slides/slide701.xml"/><Relationship Id="rId43" Type="http://schemas.openxmlformats.org/officeDocument/2006/relationships/slide" Target="slides/slide37.xml"/><Relationship Id="rId139" Type="http://schemas.openxmlformats.org/officeDocument/2006/relationships/slide" Target="slides/slide133.xml"/><Relationship Id="rId346" Type="http://schemas.openxmlformats.org/officeDocument/2006/relationships/slide" Target="slides/slide340.xml"/><Relationship Id="rId553" Type="http://schemas.openxmlformats.org/officeDocument/2006/relationships/slide" Target="slides/slide547.xml"/><Relationship Id="rId760" Type="http://schemas.openxmlformats.org/officeDocument/2006/relationships/slide" Target="slides/slide754.xml"/><Relationship Id="rId192" Type="http://schemas.openxmlformats.org/officeDocument/2006/relationships/slide" Target="slides/slide186.xml"/><Relationship Id="rId206" Type="http://schemas.openxmlformats.org/officeDocument/2006/relationships/slide" Target="slides/slide200.xml"/><Relationship Id="rId413" Type="http://schemas.openxmlformats.org/officeDocument/2006/relationships/slide" Target="slides/slide407.xml"/><Relationship Id="rId858" Type="http://schemas.openxmlformats.org/officeDocument/2006/relationships/slide" Target="slides/slide852.xml"/><Relationship Id="rId497" Type="http://schemas.openxmlformats.org/officeDocument/2006/relationships/slide" Target="slides/slide491.xml"/><Relationship Id="rId620" Type="http://schemas.openxmlformats.org/officeDocument/2006/relationships/slide" Target="slides/slide614.xml"/><Relationship Id="rId718" Type="http://schemas.openxmlformats.org/officeDocument/2006/relationships/slide" Target="slides/slide712.xml"/><Relationship Id="rId357" Type="http://schemas.openxmlformats.org/officeDocument/2006/relationships/slide" Target="slides/slide351.xml"/><Relationship Id="rId54" Type="http://schemas.openxmlformats.org/officeDocument/2006/relationships/slide" Target="slides/slide48.xml"/><Relationship Id="rId217" Type="http://schemas.openxmlformats.org/officeDocument/2006/relationships/slide" Target="slides/slide211.xml"/><Relationship Id="rId564" Type="http://schemas.openxmlformats.org/officeDocument/2006/relationships/slide" Target="slides/slide558.xml"/><Relationship Id="rId771" Type="http://schemas.openxmlformats.org/officeDocument/2006/relationships/slide" Target="slides/slide765.xml"/><Relationship Id="rId869" Type="http://schemas.openxmlformats.org/officeDocument/2006/relationships/slide" Target="slides/slide863.xml"/><Relationship Id="rId424" Type="http://schemas.openxmlformats.org/officeDocument/2006/relationships/slide" Target="slides/slide418.xml"/><Relationship Id="rId631" Type="http://schemas.openxmlformats.org/officeDocument/2006/relationships/slide" Target="slides/slide625.xml"/><Relationship Id="rId729" Type="http://schemas.openxmlformats.org/officeDocument/2006/relationships/slide" Target="slides/slide723.xml"/><Relationship Id="rId270" Type="http://schemas.openxmlformats.org/officeDocument/2006/relationships/slide" Target="slides/slide264.xml"/><Relationship Id="rId65" Type="http://schemas.openxmlformats.org/officeDocument/2006/relationships/slide" Target="slides/slide59.xml"/><Relationship Id="rId130" Type="http://schemas.openxmlformats.org/officeDocument/2006/relationships/slide" Target="slides/slide124.xml"/><Relationship Id="rId368" Type="http://schemas.openxmlformats.org/officeDocument/2006/relationships/slide" Target="slides/slide362.xml"/><Relationship Id="rId575" Type="http://schemas.openxmlformats.org/officeDocument/2006/relationships/slide" Target="slides/slide569.xml"/><Relationship Id="rId782" Type="http://schemas.openxmlformats.org/officeDocument/2006/relationships/slide" Target="slides/slide776.xml"/><Relationship Id="rId228" Type="http://schemas.openxmlformats.org/officeDocument/2006/relationships/slide" Target="slides/slide222.xml"/><Relationship Id="rId435" Type="http://schemas.openxmlformats.org/officeDocument/2006/relationships/slide" Target="slides/slide429.xml"/><Relationship Id="rId642" Type="http://schemas.openxmlformats.org/officeDocument/2006/relationships/slide" Target="slides/slide636.xml"/><Relationship Id="rId281" Type="http://schemas.openxmlformats.org/officeDocument/2006/relationships/slide" Target="slides/slide275.xml"/><Relationship Id="rId502" Type="http://schemas.openxmlformats.org/officeDocument/2006/relationships/slide" Target="slides/slide496.xml"/><Relationship Id="rId76" Type="http://schemas.openxmlformats.org/officeDocument/2006/relationships/slide" Target="slides/slide70.xml"/><Relationship Id="rId141" Type="http://schemas.openxmlformats.org/officeDocument/2006/relationships/slide" Target="slides/slide135.xml"/><Relationship Id="rId379" Type="http://schemas.openxmlformats.org/officeDocument/2006/relationships/slide" Target="slides/slide373.xml"/><Relationship Id="rId586" Type="http://schemas.openxmlformats.org/officeDocument/2006/relationships/slide" Target="slides/slide580.xml"/><Relationship Id="rId793" Type="http://schemas.openxmlformats.org/officeDocument/2006/relationships/slide" Target="slides/slide787.xml"/><Relationship Id="rId807" Type="http://schemas.openxmlformats.org/officeDocument/2006/relationships/slide" Target="slides/slide801.xml"/><Relationship Id="rId7" Type="http://schemas.openxmlformats.org/officeDocument/2006/relationships/slide" Target="slides/slide1.xml"/><Relationship Id="rId239" Type="http://schemas.openxmlformats.org/officeDocument/2006/relationships/slide" Target="slides/slide233.xml"/><Relationship Id="rId446" Type="http://schemas.openxmlformats.org/officeDocument/2006/relationships/slide" Target="slides/slide440.xml"/><Relationship Id="rId653" Type="http://schemas.openxmlformats.org/officeDocument/2006/relationships/slide" Target="slides/slide647.xml"/><Relationship Id="rId292" Type="http://schemas.openxmlformats.org/officeDocument/2006/relationships/slide" Target="slides/slide286.xml"/><Relationship Id="rId306" Type="http://schemas.openxmlformats.org/officeDocument/2006/relationships/slide" Target="slides/slide300.xml"/><Relationship Id="rId860" Type="http://schemas.openxmlformats.org/officeDocument/2006/relationships/slide" Target="slides/slide854.xml"/><Relationship Id="rId87" Type="http://schemas.openxmlformats.org/officeDocument/2006/relationships/slide" Target="slides/slide81.xml"/><Relationship Id="rId513" Type="http://schemas.openxmlformats.org/officeDocument/2006/relationships/slide" Target="slides/slide507.xml"/><Relationship Id="rId597" Type="http://schemas.openxmlformats.org/officeDocument/2006/relationships/slide" Target="slides/slide591.xml"/><Relationship Id="rId720" Type="http://schemas.openxmlformats.org/officeDocument/2006/relationships/slide" Target="slides/slide714.xml"/><Relationship Id="rId818" Type="http://schemas.openxmlformats.org/officeDocument/2006/relationships/slide" Target="slides/slide812.xml"/><Relationship Id="rId152" Type="http://schemas.openxmlformats.org/officeDocument/2006/relationships/slide" Target="slides/slide146.xml"/><Relationship Id="rId457" Type="http://schemas.openxmlformats.org/officeDocument/2006/relationships/slide" Target="slides/slide451.xml"/><Relationship Id="rId664" Type="http://schemas.openxmlformats.org/officeDocument/2006/relationships/slide" Target="slides/slide658.xml"/><Relationship Id="rId871" Type="http://schemas.openxmlformats.org/officeDocument/2006/relationships/slide" Target="slides/slide865.xml"/><Relationship Id="rId14" Type="http://schemas.openxmlformats.org/officeDocument/2006/relationships/slide" Target="slides/slide8.xml"/><Relationship Id="rId317" Type="http://schemas.openxmlformats.org/officeDocument/2006/relationships/slide" Target="slides/slide311.xml"/><Relationship Id="rId524" Type="http://schemas.openxmlformats.org/officeDocument/2006/relationships/slide" Target="slides/slide518.xml"/><Relationship Id="rId731" Type="http://schemas.openxmlformats.org/officeDocument/2006/relationships/slide" Target="slides/slide725.xml"/><Relationship Id="rId98" Type="http://schemas.openxmlformats.org/officeDocument/2006/relationships/slide" Target="slides/slide92.xml"/><Relationship Id="rId163" Type="http://schemas.openxmlformats.org/officeDocument/2006/relationships/slide" Target="slides/slide157.xml"/><Relationship Id="rId370" Type="http://schemas.openxmlformats.org/officeDocument/2006/relationships/slide" Target="slides/slide364.xml"/><Relationship Id="rId829" Type="http://schemas.openxmlformats.org/officeDocument/2006/relationships/slide" Target="slides/slide823.xml"/><Relationship Id="rId230" Type="http://schemas.openxmlformats.org/officeDocument/2006/relationships/slide" Target="slides/slide224.xml"/><Relationship Id="rId468" Type="http://schemas.openxmlformats.org/officeDocument/2006/relationships/slide" Target="slides/slide462.xml"/><Relationship Id="rId675" Type="http://schemas.openxmlformats.org/officeDocument/2006/relationships/slide" Target="slides/slide669.xml"/><Relationship Id="rId25" Type="http://schemas.openxmlformats.org/officeDocument/2006/relationships/slide" Target="slides/slide19.xml"/><Relationship Id="rId328" Type="http://schemas.openxmlformats.org/officeDocument/2006/relationships/slide" Target="slides/slide322.xml"/><Relationship Id="rId535" Type="http://schemas.openxmlformats.org/officeDocument/2006/relationships/slide" Target="slides/slide529.xml"/><Relationship Id="rId742" Type="http://schemas.openxmlformats.org/officeDocument/2006/relationships/slide" Target="slides/slide736.xml"/><Relationship Id="rId174" Type="http://schemas.openxmlformats.org/officeDocument/2006/relationships/slide" Target="slides/slide168.xml"/><Relationship Id="rId381" Type="http://schemas.openxmlformats.org/officeDocument/2006/relationships/slide" Target="slides/slide375.xml"/><Relationship Id="rId602" Type="http://schemas.openxmlformats.org/officeDocument/2006/relationships/slide" Target="slides/slide596.xml"/><Relationship Id="rId241" Type="http://schemas.openxmlformats.org/officeDocument/2006/relationships/slide" Target="slides/slide235.xml"/><Relationship Id="rId479" Type="http://schemas.openxmlformats.org/officeDocument/2006/relationships/slide" Target="slides/slide473.xml"/><Relationship Id="rId686" Type="http://schemas.openxmlformats.org/officeDocument/2006/relationships/slide" Target="slides/slide680.xml"/><Relationship Id="rId36" Type="http://schemas.openxmlformats.org/officeDocument/2006/relationships/slide" Target="slides/slide30.xml"/><Relationship Id="rId339" Type="http://schemas.openxmlformats.org/officeDocument/2006/relationships/slide" Target="slides/slide333.xml"/><Relationship Id="rId546" Type="http://schemas.openxmlformats.org/officeDocument/2006/relationships/slide" Target="slides/slide540.xml"/><Relationship Id="rId753" Type="http://schemas.openxmlformats.org/officeDocument/2006/relationships/slide" Target="slides/slide747.xml"/><Relationship Id="rId101" Type="http://schemas.openxmlformats.org/officeDocument/2006/relationships/slide" Target="slides/slide95.xml"/><Relationship Id="rId185" Type="http://schemas.openxmlformats.org/officeDocument/2006/relationships/slide" Target="slides/slide179.xml"/><Relationship Id="rId406" Type="http://schemas.openxmlformats.org/officeDocument/2006/relationships/slide" Target="slides/slide400.xml"/><Relationship Id="rId392" Type="http://schemas.openxmlformats.org/officeDocument/2006/relationships/slide" Target="slides/slide386.xml"/><Relationship Id="rId613" Type="http://schemas.openxmlformats.org/officeDocument/2006/relationships/slide" Target="slides/slide607.xml"/><Relationship Id="rId697" Type="http://schemas.openxmlformats.org/officeDocument/2006/relationships/slide" Target="slides/slide691.xml"/><Relationship Id="rId820" Type="http://schemas.openxmlformats.org/officeDocument/2006/relationships/slide" Target="slides/slide814.xml"/><Relationship Id="rId252" Type="http://schemas.openxmlformats.org/officeDocument/2006/relationships/slide" Target="slides/slide246.xml"/><Relationship Id="rId47" Type="http://schemas.openxmlformats.org/officeDocument/2006/relationships/slide" Target="slides/slide41.xml"/><Relationship Id="rId112" Type="http://schemas.openxmlformats.org/officeDocument/2006/relationships/slide" Target="slides/slide106.xml"/><Relationship Id="rId557" Type="http://schemas.openxmlformats.org/officeDocument/2006/relationships/slide" Target="slides/slide551.xml"/><Relationship Id="rId764" Type="http://schemas.openxmlformats.org/officeDocument/2006/relationships/slide" Target="slides/slide758.xml"/><Relationship Id="rId196" Type="http://schemas.openxmlformats.org/officeDocument/2006/relationships/slide" Target="slides/slide190.xml"/><Relationship Id="rId417" Type="http://schemas.openxmlformats.org/officeDocument/2006/relationships/slide" Target="slides/slide411.xml"/><Relationship Id="rId624" Type="http://schemas.openxmlformats.org/officeDocument/2006/relationships/slide" Target="slides/slide618.xml"/><Relationship Id="rId831" Type="http://schemas.openxmlformats.org/officeDocument/2006/relationships/slide" Target="slides/slide825.xml"/><Relationship Id="rId263" Type="http://schemas.openxmlformats.org/officeDocument/2006/relationships/slide" Target="slides/slide257.xml"/><Relationship Id="rId470" Type="http://schemas.openxmlformats.org/officeDocument/2006/relationships/slide" Target="slides/slide464.xml"/><Relationship Id="rId58" Type="http://schemas.openxmlformats.org/officeDocument/2006/relationships/slide" Target="slides/slide52.xml"/><Relationship Id="rId123" Type="http://schemas.openxmlformats.org/officeDocument/2006/relationships/slide" Target="slides/slide117.xml"/><Relationship Id="rId330" Type="http://schemas.openxmlformats.org/officeDocument/2006/relationships/slide" Target="slides/slide324.xml"/><Relationship Id="rId568" Type="http://schemas.openxmlformats.org/officeDocument/2006/relationships/slide" Target="slides/slide562.xml"/><Relationship Id="rId775" Type="http://schemas.openxmlformats.org/officeDocument/2006/relationships/slide" Target="slides/slide769.xml"/><Relationship Id="rId428" Type="http://schemas.openxmlformats.org/officeDocument/2006/relationships/slide" Target="slides/slide422.xml"/><Relationship Id="rId635" Type="http://schemas.openxmlformats.org/officeDocument/2006/relationships/slide" Target="slides/slide629.xml"/><Relationship Id="rId842" Type="http://schemas.openxmlformats.org/officeDocument/2006/relationships/slide" Target="slides/slide836.xml"/><Relationship Id="rId274" Type="http://schemas.openxmlformats.org/officeDocument/2006/relationships/slide" Target="slides/slide268.xml"/><Relationship Id="rId481" Type="http://schemas.openxmlformats.org/officeDocument/2006/relationships/slide" Target="slides/slide475.xml"/><Relationship Id="rId702" Type="http://schemas.openxmlformats.org/officeDocument/2006/relationships/slide" Target="slides/slide696.xml"/><Relationship Id="rId69" Type="http://schemas.openxmlformats.org/officeDocument/2006/relationships/slide" Target="slides/slide63.xml"/><Relationship Id="rId134" Type="http://schemas.openxmlformats.org/officeDocument/2006/relationships/slide" Target="slides/slide128.xml"/><Relationship Id="rId579" Type="http://schemas.openxmlformats.org/officeDocument/2006/relationships/slide" Target="slides/slide573.xml"/><Relationship Id="rId786" Type="http://schemas.openxmlformats.org/officeDocument/2006/relationships/slide" Target="slides/slide780.xml"/><Relationship Id="rId341" Type="http://schemas.openxmlformats.org/officeDocument/2006/relationships/slide" Target="slides/slide335.xml"/><Relationship Id="rId439" Type="http://schemas.openxmlformats.org/officeDocument/2006/relationships/slide" Target="slides/slide433.xml"/><Relationship Id="rId646" Type="http://schemas.openxmlformats.org/officeDocument/2006/relationships/slide" Target="slides/slide640.xml"/><Relationship Id="rId201" Type="http://schemas.openxmlformats.org/officeDocument/2006/relationships/slide" Target="slides/slide195.xml"/><Relationship Id="rId285" Type="http://schemas.openxmlformats.org/officeDocument/2006/relationships/slide" Target="slides/slide279.xml"/><Relationship Id="rId506" Type="http://schemas.openxmlformats.org/officeDocument/2006/relationships/slide" Target="slides/slide500.xml"/><Relationship Id="rId853" Type="http://schemas.openxmlformats.org/officeDocument/2006/relationships/slide" Target="slides/slide847.xml"/><Relationship Id="rId492" Type="http://schemas.openxmlformats.org/officeDocument/2006/relationships/slide" Target="slides/slide486.xml"/><Relationship Id="rId713" Type="http://schemas.openxmlformats.org/officeDocument/2006/relationships/slide" Target="slides/slide707.xml"/><Relationship Id="rId797" Type="http://schemas.openxmlformats.org/officeDocument/2006/relationships/slide" Target="slides/slide791.xml"/><Relationship Id="rId145" Type="http://schemas.openxmlformats.org/officeDocument/2006/relationships/slide" Target="slides/slide139.xml"/><Relationship Id="rId352" Type="http://schemas.openxmlformats.org/officeDocument/2006/relationships/slide" Target="slides/slide346.xml"/><Relationship Id="rId212" Type="http://schemas.openxmlformats.org/officeDocument/2006/relationships/slide" Target="slides/slide206.xml"/><Relationship Id="rId657" Type="http://schemas.openxmlformats.org/officeDocument/2006/relationships/slide" Target="slides/slide651.xml"/><Relationship Id="rId864" Type="http://schemas.openxmlformats.org/officeDocument/2006/relationships/slide" Target="slides/slide858.xml"/><Relationship Id="rId296" Type="http://schemas.openxmlformats.org/officeDocument/2006/relationships/slide" Target="slides/slide290.xml"/><Relationship Id="rId517" Type="http://schemas.openxmlformats.org/officeDocument/2006/relationships/slide" Target="slides/slide511.xml"/><Relationship Id="rId724" Type="http://schemas.openxmlformats.org/officeDocument/2006/relationships/slide" Target="slides/slide718.xml"/><Relationship Id="rId60" Type="http://schemas.openxmlformats.org/officeDocument/2006/relationships/slide" Target="slides/slide54.xml"/><Relationship Id="rId156" Type="http://schemas.openxmlformats.org/officeDocument/2006/relationships/slide" Target="slides/slide150.xml"/><Relationship Id="rId363" Type="http://schemas.openxmlformats.org/officeDocument/2006/relationships/slide" Target="slides/slide357.xml"/><Relationship Id="rId570" Type="http://schemas.openxmlformats.org/officeDocument/2006/relationships/slide" Target="slides/slide564.xml"/><Relationship Id="rId223" Type="http://schemas.openxmlformats.org/officeDocument/2006/relationships/slide" Target="slides/slide217.xml"/><Relationship Id="rId430" Type="http://schemas.openxmlformats.org/officeDocument/2006/relationships/slide" Target="slides/slide424.xml"/><Relationship Id="rId668" Type="http://schemas.openxmlformats.org/officeDocument/2006/relationships/slide" Target="slides/slide662.xml"/><Relationship Id="rId875" Type="http://schemas.openxmlformats.org/officeDocument/2006/relationships/slide" Target="slides/slide869.xml"/><Relationship Id="rId18" Type="http://schemas.openxmlformats.org/officeDocument/2006/relationships/slide" Target="slides/slide12.xml"/><Relationship Id="rId528" Type="http://schemas.openxmlformats.org/officeDocument/2006/relationships/slide" Target="slides/slide522.xml"/><Relationship Id="rId735" Type="http://schemas.openxmlformats.org/officeDocument/2006/relationships/slide" Target="slides/slide729.xml"/><Relationship Id="rId167" Type="http://schemas.openxmlformats.org/officeDocument/2006/relationships/slide" Target="slides/slide161.xml"/><Relationship Id="rId374" Type="http://schemas.openxmlformats.org/officeDocument/2006/relationships/slide" Target="slides/slide368.xml"/><Relationship Id="rId581" Type="http://schemas.openxmlformats.org/officeDocument/2006/relationships/slide" Target="slides/slide575.xml"/><Relationship Id="rId71" Type="http://schemas.openxmlformats.org/officeDocument/2006/relationships/slide" Target="slides/slide65.xml"/><Relationship Id="rId234" Type="http://schemas.openxmlformats.org/officeDocument/2006/relationships/slide" Target="slides/slide228.xml"/><Relationship Id="rId679" Type="http://schemas.openxmlformats.org/officeDocument/2006/relationships/slide" Target="slides/slide673.xml"/><Relationship Id="rId802" Type="http://schemas.openxmlformats.org/officeDocument/2006/relationships/slide" Target="slides/slide796.xml"/><Relationship Id="rId2" Type="http://schemas.openxmlformats.org/officeDocument/2006/relationships/slideMaster" Target="slideMasters/slideMaster2.xml"/><Relationship Id="rId29" Type="http://schemas.openxmlformats.org/officeDocument/2006/relationships/slide" Target="slides/slide23.xml"/><Relationship Id="rId441" Type="http://schemas.openxmlformats.org/officeDocument/2006/relationships/slide" Target="slides/slide435.xml"/><Relationship Id="rId539" Type="http://schemas.openxmlformats.org/officeDocument/2006/relationships/slide" Target="slides/slide533.xml"/><Relationship Id="rId746" Type="http://schemas.openxmlformats.org/officeDocument/2006/relationships/slide" Target="slides/slide740.xml"/><Relationship Id="rId178" Type="http://schemas.openxmlformats.org/officeDocument/2006/relationships/slide" Target="slides/slide172.xml"/><Relationship Id="rId301" Type="http://schemas.openxmlformats.org/officeDocument/2006/relationships/slide" Target="slides/slide295.xml"/><Relationship Id="rId82" Type="http://schemas.openxmlformats.org/officeDocument/2006/relationships/slide" Target="slides/slide76.xml"/><Relationship Id="rId385" Type="http://schemas.openxmlformats.org/officeDocument/2006/relationships/slide" Target="slides/slide379.xml"/><Relationship Id="rId592" Type="http://schemas.openxmlformats.org/officeDocument/2006/relationships/slide" Target="slides/slide586.xml"/><Relationship Id="rId606" Type="http://schemas.openxmlformats.org/officeDocument/2006/relationships/slide" Target="slides/slide600.xml"/><Relationship Id="rId813" Type="http://schemas.openxmlformats.org/officeDocument/2006/relationships/slide" Target="slides/slide807.xml"/><Relationship Id="rId245" Type="http://schemas.openxmlformats.org/officeDocument/2006/relationships/slide" Target="slides/slide239.xml"/><Relationship Id="rId452" Type="http://schemas.openxmlformats.org/officeDocument/2006/relationships/slide" Target="slides/slide446.xml"/><Relationship Id="rId105" Type="http://schemas.openxmlformats.org/officeDocument/2006/relationships/slide" Target="slides/slide99.xml"/><Relationship Id="rId312" Type="http://schemas.openxmlformats.org/officeDocument/2006/relationships/slide" Target="slides/slide306.xml"/><Relationship Id="rId757" Type="http://schemas.openxmlformats.org/officeDocument/2006/relationships/slide" Target="slides/slide751.xml"/><Relationship Id="rId93" Type="http://schemas.openxmlformats.org/officeDocument/2006/relationships/slide" Target="slides/slide87.xml"/><Relationship Id="rId189" Type="http://schemas.openxmlformats.org/officeDocument/2006/relationships/slide" Target="slides/slide183.xml"/><Relationship Id="rId396" Type="http://schemas.openxmlformats.org/officeDocument/2006/relationships/slide" Target="slides/slide390.xml"/><Relationship Id="rId617" Type="http://schemas.openxmlformats.org/officeDocument/2006/relationships/slide" Target="slides/slide611.xml"/><Relationship Id="rId824" Type="http://schemas.openxmlformats.org/officeDocument/2006/relationships/slide" Target="slides/slide818.xml"/><Relationship Id="rId256" Type="http://schemas.openxmlformats.org/officeDocument/2006/relationships/slide" Target="slides/slide250.xml"/><Relationship Id="rId463" Type="http://schemas.openxmlformats.org/officeDocument/2006/relationships/slide" Target="slides/slide457.xml"/><Relationship Id="rId670" Type="http://schemas.openxmlformats.org/officeDocument/2006/relationships/slide" Target="slides/slide664.xml"/><Relationship Id="rId116" Type="http://schemas.openxmlformats.org/officeDocument/2006/relationships/slide" Target="slides/slide110.xml"/><Relationship Id="rId323" Type="http://schemas.openxmlformats.org/officeDocument/2006/relationships/slide" Target="slides/slide317.xml"/><Relationship Id="rId530" Type="http://schemas.openxmlformats.org/officeDocument/2006/relationships/slide" Target="slides/slide524.xml"/><Relationship Id="rId768" Type="http://schemas.openxmlformats.org/officeDocument/2006/relationships/slide" Target="slides/slide762.xml"/><Relationship Id="rId20" Type="http://schemas.openxmlformats.org/officeDocument/2006/relationships/slide" Target="slides/slide14.xml"/><Relationship Id="rId628" Type="http://schemas.openxmlformats.org/officeDocument/2006/relationships/slide" Target="slides/slide622.xml"/><Relationship Id="rId835" Type="http://schemas.openxmlformats.org/officeDocument/2006/relationships/slide" Target="slides/slide829.xml"/><Relationship Id="rId267" Type="http://schemas.openxmlformats.org/officeDocument/2006/relationships/slide" Target="slides/slide261.xml"/><Relationship Id="rId474" Type="http://schemas.openxmlformats.org/officeDocument/2006/relationships/slide" Target="slides/slide468.xml"/><Relationship Id="rId127" Type="http://schemas.openxmlformats.org/officeDocument/2006/relationships/slide" Target="slides/slide121.xml"/><Relationship Id="rId681" Type="http://schemas.openxmlformats.org/officeDocument/2006/relationships/slide" Target="slides/slide675.xml"/><Relationship Id="rId779" Type="http://schemas.openxmlformats.org/officeDocument/2006/relationships/slide" Target="slides/slide773.xml"/><Relationship Id="rId31" Type="http://schemas.openxmlformats.org/officeDocument/2006/relationships/slide" Target="slides/slide25.xml"/><Relationship Id="rId334" Type="http://schemas.openxmlformats.org/officeDocument/2006/relationships/slide" Target="slides/slide328.xml"/><Relationship Id="rId541" Type="http://schemas.openxmlformats.org/officeDocument/2006/relationships/slide" Target="slides/slide535.xml"/><Relationship Id="rId639" Type="http://schemas.openxmlformats.org/officeDocument/2006/relationships/slide" Target="slides/slide633.xml"/><Relationship Id="rId180" Type="http://schemas.openxmlformats.org/officeDocument/2006/relationships/slide" Target="slides/slide174.xml"/><Relationship Id="rId278" Type="http://schemas.openxmlformats.org/officeDocument/2006/relationships/slide" Target="slides/slide272.xml"/><Relationship Id="rId401" Type="http://schemas.openxmlformats.org/officeDocument/2006/relationships/slide" Target="slides/slide395.xml"/><Relationship Id="rId846" Type="http://schemas.openxmlformats.org/officeDocument/2006/relationships/slide" Target="slides/slide840.xml"/><Relationship Id="rId485" Type="http://schemas.openxmlformats.org/officeDocument/2006/relationships/slide" Target="slides/slide479.xml"/><Relationship Id="rId692" Type="http://schemas.openxmlformats.org/officeDocument/2006/relationships/slide" Target="slides/slide686.xml"/><Relationship Id="rId706" Type="http://schemas.openxmlformats.org/officeDocument/2006/relationships/slide" Target="slides/slide700.xml"/><Relationship Id="rId42" Type="http://schemas.openxmlformats.org/officeDocument/2006/relationships/slide" Target="slides/slide36.xml"/><Relationship Id="rId138" Type="http://schemas.openxmlformats.org/officeDocument/2006/relationships/slide" Target="slides/slide132.xml"/><Relationship Id="rId345" Type="http://schemas.openxmlformats.org/officeDocument/2006/relationships/slide" Target="slides/slide339.xml"/><Relationship Id="rId552" Type="http://schemas.openxmlformats.org/officeDocument/2006/relationships/slide" Target="slides/slide546.xml"/><Relationship Id="rId191" Type="http://schemas.openxmlformats.org/officeDocument/2006/relationships/slide" Target="slides/slide185.xml"/><Relationship Id="rId205" Type="http://schemas.openxmlformats.org/officeDocument/2006/relationships/slide" Target="slides/slide199.xml"/><Relationship Id="rId412" Type="http://schemas.openxmlformats.org/officeDocument/2006/relationships/slide" Target="slides/slide406.xml"/><Relationship Id="rId857" Type="http://schemas.openxmlformats.org/officeDocument/2006/relationships/slide" Target="slides/slide851.xml"/><Relationship Id="rId289" Type="http://schemas.openxmlformats.org/officeDocument/2006/relationships/slide" Target="slides/slide283.xml"/><Relationship Id="rId496" Type="http://schemas.openxmlformats.org/officeDocument/2006/relationships/slide" Target="slides/slide490.xml"/><Relationship Id="rId717" Type="http://schemas.openxmlformats.org/officeDocument/2006/relationships/slide" Target="slides/slide711.xml"/><Relationship Id="rId53" Type="http://schemas.openxmlformats.org/officeDocument/2006/relationships/slide" Target="slides/slide47.xml"/><Relationship Id="rId149" Type="http://schemas.openxmlformats.org/officeDocument/2006/relationships/slide" Target="slides/slide143.xml"/><Relationship Id="rId356" Type="http://schemas.openxmlformats.org/officeDocument/2006/relationships/slide" Target="slides/slide350.xml"/><Relationship Id="rId563" Type="http://schemas.openxmlformats.org/officeDocument/2006/relationships/slide" Target="slides/slide557.xml"/><Relationship Id="rId770" Type="http://schemas.openxmlformats.org/officeDocument/2006/relationships/slide" Target="slides/slide764.xml"/><Relationship Id="rId216" Type="http://schemas.openxmlformats.org/officeDocument/2006/relationships/slide" Target="slides/slide210.xml"/><Relationship Id="rId423" Type="http://schemas.openxmlformats.org/officeDocument/2006/relationships/slide" Target="slides/slide417.xml"/><Relationship Id="rId868" Type="http://schemas.openxmlformats.org/officeDocument/2006/relationships/slide" Target="slides/slide862.xml"/><Relationship Id="rId630" Type="http://schemas.openxmlformats.org/officeDocument/2006/relationships/slide" Target="slides/slide624.xml"/><Relationship Id="rId728" Type="http://schemas.openxmlformats.org/officeDocument/2006/relationships/slide" Target="slides/slide722.xml"/><Relationship Id="rId64" Type="http://schemas.openxmlformats.org/officeDocument/2006/relationships/slide" Target="slides/slide58.xml"/><Relationship Id="rId367" Type="http://schemas.openxmlformats.org/officeDocument/2006/relationships/slide" Target="slides/slide361.xml"/><Relationship Id="rId574" Type="http://schemas.openxmlformats.org/officeDocument/2006/relationships/slide" Target="slides/slide568.xml"/><Relationship Id="rId227" Type="http://schemas.openxmlformats.org/officeDocument/2006/relationships/slide" Target="slides/slide221.xml"/><Relationship Id="rId781" Type="http://schemas.openxmlformats.org/officeDocument/2006/relationships/slide" Target="slides/slide775.xml"/><Relationship Id="rId879" Type="http://schemas.openxmlformats.org/officeDocument/2006/relationships/theme" Target="theme/theme1.xml"/><Relationship Id="rId434" Type="http://schemas.openxmlformats.org/officeDocument/2006/relationships/slide" Target="slides/slide428.xml"/><Relationship Id="rId641" Type="http://schemas.openxmlformats.org/officeDocument/2006/relationships/slide" Target="slides/slide635.xml"/><Relationship Id="rId739" Type="http://schemas.openxmlformats.org/officeDocument/2006/relationships/slide" Target="slides/slide733.xml"/><Relationship Id="rId280" Type="http://schemas.openxmlformats.org/officeDocument/2006/relationships/slide" Target="slides/slide274.xml"/><Relationship Id="rId501" Type="http://schemas.openxmlformats.org/officeDocument/2006/relationships/slide" Target="slides/slide495.xml"/><Relationship Id="rId75" Type="http://schemas.openxmlformats.org/officeDocument/2006/relationships/slide" Target="slides/slide69.xml"/><Relationship Id="rId140" Type="http://schemas.openxmlformats.org/officeDocument/2006/relationships/slide" Target="slides/slide134.xml"/><Relationship Id="rId378" Type="http://schemas.openxmlformats.org/officeDocument/2006/relationships/slide" Target="slides/slide372.xml"/><Relationship Id="rId585" Type="http://schemas.openxmlformats.org/officeDocument/2006/relationships/slide" Target="slides/slide579.xml"/><Relationship Id="rId792" Type="http://schemas.openxmlformats.org/officeDocument/2006/relationships/slide" Target="slides/slide786.xml"/><Relationship Id="rId806" Type="http://schemas.openxmlformats.org/officeDocument/2006/relationships/slide" Target="slides/slide800.xml"/><Relationship Id="rId6" Type="http://schemas.openxmlformats.org/officeDocument/2006/relationships/slideMaster" Target="slideMasters/slideMaster6.xml"/><Relationship Id="rId238" Type="http://schemas.openxmlformats.org/officeDocument/2006/relationships/slide" Target="slides/slide232.xml"/><Relationship Id="rId445" Type="http://schemas.openxmlformats.org/officeDocument/2006/relationships/slide" Target="slides/slide439.xml"/><Relationship Id="rId652" Type="http://schemas.openxmlformats.org/officeDocument/2006/relationships/slide" Target="slides/slide646.xml"/><Relationship Id="rId291" Type="http://schemas.openxmlformats.org/officeDocument/2006/relationships/slide" Target="slides/slide285.xml"/><Relationship Id="rId305" Type="http://schemas.openxmlformats.org/officeDocument/2006/relationships/slide" Target="slides/slide299.xml"/><Relationship Id="rId512" Type="http://schemas.openxmlformats.org/officeDocument/2006/relationships/slide" Target="slides/slide506.xml"/><Relationship Id="rId86" Type="http://schemas.openxmlformats.org/officeDocument/2006/relationships/slide" Target="slides/slide80.xml"/><Relationship Id="rId151" Type="http://schemas.openxmlformats.org/officeDocument/2006/relationships/slide" Target="slides/slide145.xml"/><Relationship Id="rId389" Type="http://schemas.openxmlformats.org/officeDocument/2006/relationships/slide" Target="slides/slide383.xml"/><Relationship Id="rId596" Type="http://schemas.openxmlformats.org/officeDocument/2006/relationships/slide" Target="slides/slide590.xml"/><Relationship Id="rId817" Type="http://schemas.openxmlformats.org/officeDocument/2006/relationships/slide" Target="slides/slide811.xml"/><Relationship Id="rId249" Type="http://schemas.openxmlformats.org/officeDocument/2006/relationships/slide" Target="slides/slide243.xml"/><Relationship Id="rId456" Type="http://schemas.openxmlformats.org/officeDocument/2006/relationships/slide" Target="slides/slide450.xml"/><Relationship Id="rId663" Type="http://schemas.openxmlformats.org/officeDocument/2006/relationships/slide" Target="slides/slide657.xml"/><Relationship Id="rId870" Type="http://schemas.openxmlformats.org/officeDocument/2006/relationships/slide" Target="slides/slide864.xml"/><Relationship Id="rId13" Type="http://schemas.openxmlformats.org/officeDocument/2006/relationships/slide" Target="slides/slide7.xml"/><Relationship Id="rId109" Type="http://schemas.openxmlformats.org/officeDocument/2006/relationships/slide" Target="slides/slide103.xml"/><Relationship Id="rId316" Type="http://schemas.openxmlformats.org/officeDocument/2006/relationships/slide" Target="slides/slide310.xml"/><Relationship Id="rId523" Type="http://schemas.openxmlformats.org/officeDocument/2006/relationships/slide" Target="slides/slide517.xml"/><Relationship Id="rId97" Type="http://schemas.openxmlformats.org/officeDocument/2006/relationships/slide" Target="slides/slide91.xml"/><Relationship Id="rId730" Type="http://schemas.openxmlformats.org/officeDocument/2006/relationships/slide" Target="slides/slide724.xml"/><Relationship Id="rId828" Type="http://schemas.openxmlformats.org/officeDocument/2006/relationships/slide" Target="slides/slide822.xml"/><Relationship Id="rId162" Type="http://schemas.openxmlformats.org/officeDocument/2006/relationships/slide" Target="slides/slide156.xml"/><Relationship Id="rId467" Type="http://schemas.openxmlformats.org/officeDocument/2006/relationships/slide" Target="slides/slide461.xml"/><Relationship Id="rId674" Type="http://schemas.openxmlformats.org/officeDocument/2006/relationships/slide" Target="slides/slide668.xml"/><Relationship Id="rId24" Type="http://schemas.openxmlformats.org/officeDocument/2006/relationships/slide" Target="slides/slide18.xml"/><Relationship Id="rId327" Type="http://schemas.openxmlformats.org/officeDocument/2006/relationships/slide" Target="slides/slide321.xml"/><Relationship Id="rId534" Type="http://schemas.openxmlformats.org/officeDocument/2006/relationships/slide" Target="slides/slide528.xml"/><Relationship Id="rId741" Type="http://schemas.openxmlformats.org/officeDocument/2006/relationships/slide" Target="slides/slide735.xml"/><Relationship Id="rId839" Type="http://schemas.openxmlformats.org/officeDocument/2006/relationships/slide" Target="slides/slide833.xml"/><Relationship Id="rId173" Type="http://schemas.openxmlformats.org/officeDocument/2006/relationships/slide" Target="slides/slide167.xml"/><Relationship Id="rId380" Type="http://schemas.openxmlformats.org/officeDocument/2006/relationships/slide" Target="slides/slide374.xml"/><Relationship Id="rId601" Type="http://schemas.openxmlformats.org/officeDocument/2006/relationships/slide" Target="slides/slide595.xml"/><Relationship Id="rId240" Type="http://schemas.openxmlformats.org/officeDocument/2006/relationships/slide" Target="slides/slide234.xml"/><Relationship Id="rId478" Type="http://schemas.openxmlformats.org/officeDocument/2006/relationships/slide" Target="slides/slide472.xml"/><Relationship Id="rId685" Type="http://schemas.openxmlformats.org/officeDocument/2006/relationships/slide" Target="slides/slide679.xml"/><Relationship Id="rId35" Type="http://schemas.openxmlformats.org/officeDocument/2006/relationships/slide" Target="slides/slide29.xml"/><Relationship Id="rId100" Type="http://schemas.openxmlformats.org/officeDocument/2006/relationships/slide" Target="slides/slide94.xml"/><Relationship Id="rId338" Type="http://schemas.openxmlformats.org/officeDocument/2006/relationships/slide" Target="slides/slide332.xml"/><Relationship Id="rId545" Type="http://schemas.openxmlformats.org/officeDocument/2006/relationships/slide" Target="slides/slide539.xml"/><Relationship Id="rId752" Type="http://schemas.openxmlformats.org/officeDocument/2006/relationships/slide" Target="slides/slide746.xml"/><Relationship Id="rId184" Type="http://schemas.openxmlformats.org/officeDocument/2006/relationships/slide" Target="slides/slide178.xml"/><Relationship Id="rId391" Type="http://schemas.openxmlformats.org/officeDocument/2006/relationships/slide" Target="slides/slide385.xml"/><Relationship Id="rId405" Type="http://schemas.openxmlformats.org/officeDocument/2006/relationships/slide" Target="slides/slide399.xml"/><Relationship Id="rId612" Type="http://schemas.openxmlformats.org/officeDocument/2006/relationships/slide" Target="slides/slide606.xml"/><Relationship Id="rId251" Type="http://schemas.openxmlformats.org/officeDocument/2006/relationships/slide" Target="slides/slide245.xml"/><Relationship Id="rId489" Type="http://schemas.openxmlformats.org/officeDocument/2006/relationships/slide" Target="slides/slide483.xml"/><Relationship Id="rId696" Type="http://schemas.openxmlformats.org/officeDocument/2006/relationships/slide" Target="slides/slide690.xml"/><Relationship Id="rId46" Type="http://schemas.openxmlformats.org/officeDocument/2006/relationships/slide" Target="slides/slide40.xml"/><Relationship Id="rId349" Type="http://schemas.openxmlformats.org/officeDocument/2006/relationships/slide" Target="slides/slide343.xml"/><Relationship Id="rId556" Type="http://schemas.openxmlformats.org/officeDocument/2006/relationships/slide" Target="slides/slide550.xml"/><Relationship Id="rId763" Type="http://schemas.openxmlformats.org/officeDocument/2006/relationships/slide" Target="slides/slide757.xml"/><Relationship Id="rId111" Type="http://schemas.openxmlformats.org/officeDocument/2006/relationships/slide" Target="slides/slide105.xml"/><Relationship Id="rId195" Type="http://schemas.openxmlformats.org/officeDocument/2006/relationships/slide" Target="slides/slide189.xml"/><Relationship Id="rId209" Type="http://schemas.openxmlformats.org/officeDocument/2006/relationships/slide" Target="slides/slide203.xml"/><Relationship Id="rId416" Type="http://schemas.openxmlformats.org/officeDocument/2006/relationships/slide" Target="slides/slide410.xml"/><Relationship Id="rId220" Type="http://schemas.openxmlformats.org/officeDocument/2006/relationships/slide" Target="slides/slide214.xml"/><Relationship Id="rId458" Type="http://schemas.openxmlformats.org/officeDocument/2006/relationships/slide" Target="slides/slide452.xml"/><Relationship Id="rId623" Type="http://schemas.openxmlformats.org/officeDocument/2006/relationships/slide" Target="slides/slide617.xml"/><Relationship Id="rId665" Type="http://schemas.openxmlformats.org/officeDocument/2006/relationships/slide" Target="slides/slide659.xml"/><Relationship Id="rId830" Type="http://schemas.openxmlformats.org/officeDocument/2006/relationships/slide" Target="slides/slide824.xml"/><Relationship Id="rId872" Type="http://schemas.openxmlformats.org/officeDocument/2006/relationships/slide" Target="slides/slide866.xml"/><Relationship Id="rId15" Type="http://schemas.openxmlformats.org/officeDocument/2006/relationships/slide" Target="slides/slide9.xml"/><Relationship Id="rId57" Type="http://schemas.openxmlformats.org/officeDocument/2006/relationships/slide" Target="slides/slide51.xml"/><Relationship Id="rId262" Type="http://schemas.openxmlformats.org/officeDocument/2006/relationships/slide" Target="slides/slide256.xml"/><Relationship Id="rId318" Type="http://schemas.openxmlformats.org/officeDocument/2006/relationships/slide" Target="slides/slide312.xml"/><Relationship Id="rId525" Type="http://schemas.openxmlformats.org/officeDocument/2006/relationships/slide" Target="slides/slide519.xml"/><Relationship Id="rId567" Type="http://schemas.openxmlformats.org/officeDocument/2006/relationships/slide" Target="slides/slide561.xml"/><Relationship Id="rId732" Type="http://schemas.openxmlformats.org/officeDocument/2006/relationships/slide" Target="slides/slide726.xml"/><Relationship Id="rId99" Type="http://schemas.openxmlformats.org/officeDocument/2006/relationships/slide" Target="slides/slide93.xml"/><Relationship Id="rId122" Type="http://schemas.openxmlformats.org/officeDocument/2006/relationships/slide" Target="slides/slide116.xml"/><Relationship Id="rId164" Type="http://schemas.openxmlformats.org/officeDocument/2006/relationships/slide" Target="slides/slide158.xml"/><Relationship Id="rId371" Type="http://schemas.openxmlformats.org/officeDocument/2006/relationships/slide" Target="slides/slide365.xml"/><Relationship Id="rId774" Type="http://schemas.openxmlformats.org/officeDocument/2006/relationships/slide" Target="slides/slide768.xml"/><Relationship Id="rId427" Type="http://schemas.openxmlformats.org/officeDocument/2006/relationships/slide" Target="slides/slide421.xml"/><Relationship Id="rId469" Type="http://schemas.openxmlformats.org/officeDocument/2006/relationships/slide" Target="slides/slide463.xml"/><Relationship Id="rId634" Type="http://schemas.openxmlformats.org/officeDocument/2006/relationships/slide" Target="slides/slide628.xml"/><Relationship Id="rId676" Type="http://schemas.openxmlformats.org/officeDocument/2006/relationships/slide" Target="slides/slide670.xml"/><Relationship Id="rId841" Type="http://schemas.openxmlformats.org/officeDocument/2006/relationships/slide" Target="slides/slide835.xml"/><Relationship Id="rId26" Type="http://schemas.openxmlformats.org/officeDocument/2006/relationships/slide" Target="slides/slide20.xml"/><Relationship Id="rId231" Type="http://schemas.openxmlformats.org/officeDocument/2006/relationships/slide" Target="slides/slide225.xml"/><Relationship Id="rId273" Type="http://schemas.openxmlformats.org/officeDocument/2006/relationships/slide" Target="slides/slide267.xml"/><Relationship Id="rId329" Type="http://schemas.openxmlformats.org/officeDocument/2006/relationships/slide" Target="slides/slide323.xml"/><Relationship Id="rId480" Type="http://schemas.openxmlformats.org/officeDocument/2006/relationships/slide" Target="slides/slide474.xml"/><Relationship Id="rId536" Type="http://schemas.openxmlformats.org/officeDocument/2006/relationships/slide" Target="slides/slide530.xml"/><Relationship Id="rId701" Type="http://schemas.openxmlformats.org/officeDocument/2006/relationships/slide" Target="slides/slide695.xml"/><Relationship Id="rId68" Type="http://schemas.openxmlformats.org/officeDocument/2006/relationships/slide" Target="slides/slide62.xml"/><Relationship Id="rId133" Type="http://schemas.openxmlformats.org/officeDocument/2006/relationships/slide" Target="slides/slide127.xml"/><Relationship Id="rId175" Type="http://schemas.openxmlformats.org/officeDocument/2006/relationships/slide" Target="slides/slide169.xml"/><Relationship Id="rId340" Type="http://schemas.openxmlformats.org/officeDocument/2006/relationships/slide" Target="slides/slide334.xml"/><Relationship Id="rId578" Type="http://schemas.openxmlformats.org/officeDocument/2006/relationships/slide" Target="slides/slide572.xml"/><Relationship Id="rId743" Type="http://schemas.openxmlformats.org/officeDocument/2006/relationships/slide" Target="slides/slide737.xml"/><Relationship Id="rId785" Type="http://schemas.openxmlformats.org/officeDocument/2006/relationships/slide" Target="slides/slide779.xml"/><Relationship Id="rId200" Type="http://schemas.openxmlformats.org/officeDocument/2006/relationships/slide" Target="slides/slide194.xml"/><Relationship Id="rId382" Type="http://schemas.openxmlformats.org/officeDocument/2006/relationships/slide" Target="slides/slide376.xml"/><Relationship Id="rId438" Type="http://schemas.openxmlformats.org/officeDocument/2006/relationships/slide" Target="slides/slide432.xml"/><Relationship Id="rId603" Type="http://schemas.openxmlformats.org/officeDocument/2006/relationships/slide" Target="slides/slide597.xml"/><Relationship Id="rId645" Type="http://schemas.openxmlformats.org/officeDocument/2006/relationships/slide" Target="slides/slide639.xml"/><Relationship Id="rId687" Type="http://schemas.openxmlformats.org/officeDocument/2006/relationships/slide" Target="slides/slide681.xml"/><Relationship Id="rId810" Type="http://schemas.openxmlformats.org/officeDocument/2006/relationships/slide" Target="slides/slide804.xml"/><Relationship Id="rId852" Type="http://schemas.openxmlformats.org/officeDocument/2006/relationships/slide" Target="slides/slide846.xml"/><Relationship Id="rId242" Type="http://schemas.openxmlformats.org/officeDocument/2006/relationships/slide" Target="slides/slide236.xml"/><Relationship Id="rId284" Type="http://schemas.openxmlformats.org/officeDocument/2006/relationships/slide" Target="slides/slide278.xml"/><Relationship Id="rId491" Type="http://schemas.openxmlformats.org/officeDocument/2006/relationships/slide" Target="slides/slide485.xml"/><Relationship Id="rId505" Type="http://schemas.openxmlformats.org/officeDocument/2006/relationships/slide" Target="slides/slide499.xml"/><Relationship Id="rId712" Type="http://schemas.openxmlformats.org/officeDocument/2006/relationships/slide" Target="slides/slide706.xml"/><Relationship Id="rId37" Type="http://schemas.openxmlformats.org/officeDocument/2006/relationships/slide" Target="slides/slide31.xml"/><Relationship Id="rId79" Type="http://schemas.openxmlformats.org/officeDocument/2006/relationships/slide" Target="slides/slide73.xml"/><Relationship Id="rId102" Type="http://schemas.openxmlformats.org/officeDocument/2006/relationships/slide" Target="slides/slide96.xml"/><Relationship Id="rId144" Type="http://schemas.openxmlformats.org/officeDocument/2006/relationships/slide" Target="slides/slide138.xml"/><Relationship Id="rId547" Type="http://schemas.openxmlformats.org/officeDocument/2006/relationships/slide" Target="slides/slide541.xml"/><Relationship Id="rId589" Type="http://schemas.openxmlformats.org/officeDocument/2006/relationships/slide" Target="slides/slide583.xml"/><Relationship Id="rId754" Type="http://schemas.openxmlformats.org/officeDocument/2006/relationships/slide" Target="slides/slide748.xml"/><Relationship Id="rId796" Type="http://schemas.openxmlformats.org/officeDocument/2006/relationships/slide" Target="slides/slide790.xml"/><Relationship Id="rId90" Type="http://schemas.openxmlformats.org/officeDocument/2006/relationships/slide" Target="slides/slide84.xml"/><Relationship Id="rId186" Type="http://schemas.openxmlformats.org/officeDocument/2006/relationships/slide" Target="slides/slide180.xml"/><Relationship Id="rId351" Type="http://schemas.openxmlformats.org/officeDocument/2006/relationships/slide" Target="slides/slide345.xml"/><Relationship Id="rId393" Type="http://schemas.openxmlformats.org/officeDocument/2006/relationships/slide" Target="slides/slide387.xml"/><Relationship Id="rId407" Type="http://schemas.openxmlformats.org/officeDocument/2006/relationships/slide" Target="slides/slide401.xml"/><Relationship Id="rId449" Type="http://schemas.openxmlformats.org/officeDocument/2006/relationships/slide" Target="slides/slide443.xml"/><Relationship Id="rId614" Type="http://schemas.openxmlformats.org/officeDocument/2006/relationships/slide" Target="slides/slide608.xml"/><Relationship Id="rId656" Type="http://schemas.openxmlformats.org/officeDocument/2006/relationships/slide" Target="slides/slide650.xml"/><Relationship Id="rId821" Type="http://schemas.openxmlformats.org/officeDocument/2006/relationships/slide" Target="slides/slide815.xml"/><Relationship Id="rId863" Type="http://schemas.openxmlformats.org/officeDocument/2006/relationships/slide" Target="slides/slide857.xml"/><Relationship Id="rId211" Type="http://schemas.openxmlformats.org/officeDocument/2006/relationships/slide" Target="slides/slide205.xml"/><Relationship Id="rId253" Type="http://schemas.openxmlformats.org/officeDocument/2006/relationships/slide" Target="slides/slide247.xml"/><Relationship Id="rId295" Type="http://schemas.openxmlformats.org/officeDocument/2006/relationships/slide" Target="slides/slide289.xml"/><Relationship Id="rId309" Type="http://schemas.openxmlformats.org/officeDocument/2006/relationships/slide" Target="slides/slide303.xml"/><Relationship Id="rId460" Type="http://schemas.openxmlformats.org/officeDocument/2006/relationships/slide" Target="slides/slide454.xml"/><Relationship Id="rId516" Type="http://schemas.openxmlformats.org/officeDocument/2006/relationships/slide" Target="slides/slide510.xml"/><Relationship Id="rId698" Type="http://schemas.openxmlformats.org/officeDocument/2006/relationships/slide" Target="slides/slide692.xml"/><Relationship Id="rId48" Type="http://schemas.openxmlformats.org/officeDocument/2006/relationships/slide" Target="slides/slide42.xml"/><Relationship Id="rId113" Type="http://schemas.openxmlformats.org/officeDocument/2006/relationships/slide" Target="slides/slide107.xml"/><Relationship Id="rId320" Type="http://schemas.openxmlformats.org/officeDocument/2006/relationships/slide" Target="slides/slide314.xml"/><Relationship Id="rId558" Type="http://schemas.openxmlformats.org/officeDocument/2006/relationships/slide" Target="slides/slide552.xml"/><Relationship Id="rId723" Type="http://schemas.openxmlformats.org/officeDocument/2006/relationships/slide" Target="slides/slide717.xml"/><Relationship Id="rId765" Type="http://schemas.openxmlformats.org/officeDocument/2006/relationships/slide" Target="slides/slide759.xml"/><Relationship Id="rId155" Type="http://schemas.openxmlformats.org/officeDocument/2006/relationships/slide" Target="slides/slide149.xml"/><Relationship Id="rId197" Type="http://schemas.openxmlformats.org/officeDocument/2006/relationships/slide" Target="slides/slide191.xml"/><Relationship Id="rId362" Type="http://schemas.openxmlformats.org/officeDocument/2006/relationships/slide" Target="slides/slide356.xml"/><Relationship Id="rId418" Type="http://schemas.openxmlformats.org/officeDocument/2006/relationships/slide" Target="slides/slide412.xml"/><Relationship Id="rId625" Type="http://schemas.openxmlformats.org/officeDocument/2006/relationships/slide" Target="slides/slide619.xml"/><Relationship Id="rId832" Type="http://schemas.openxmlformats.org/officeDocument/2006/relationships/slide" Target="slides/slide826.xml"/><Relationship Id="rId222" Type="http://schemas.openxmlformats.org/officeDocument/2006/relationships/slide" Target="slides/slide216.xml"/><Relationship Id="rId264" Type="http://schemas.openxmlformats.org/officeDocument/2006/relationships/slide" Target="slides/slide258.xml"/><Relationship Id="rId471" Type="http://schemas.openxmlformats.org/officeDocument/2006/relationships/slide" Target="slides/slide465.xml"/><Relationship Id="rId667" Type="http://schemas.openxmlformats.org/officeDocument/2006/relationships/slide" Target="slides/slide661.xml"/><Relationship Id="rId874" Type="http://schemas.openxmlformats.org/officeDocument/2006/relationships/slide" Target="slides/slide868.xml"/><Relationship Id="rId17" Type="http://schemas.openxmlformats.org/officeDocument/2006/relationships/slide" Target="slides/slide11.xml"/><Relationship Id="rId59" Type="http://schemas.openxmlformats.org/officeDocument/2006/relationships/slide" Target="slides/slide53.xml"/><Relationship Id="rId124" Type="http://schemas.openxmlformats.org/officeDocument/2006/relationships/slide" Target="slides/slide118.xml"/><Relationship Id="rId527" Type="http://schemas.openxmlformats.org/officeDocument/2006/relationships/slide" Target="slides/slide521.xml"/><Relationship Id="rId569" Type="http://schemas.openxmlformats.org/officeDocument/2006/relationships/slide" Target="slides/slide563.xml"/><Relationship Id="rId734" Type="http://schemas.openxmlformats.org/officeDocument/2006/relationships/slide" Target="slides/slide728.xml"/><Relationship Id="rId776" Type="http://schemas.openxmlformats.org/officeDocument/2006/relationships/slide" Target="slides/slide770.xml"/><Relationship Id="rId70" Type="http://schemas.openxmlformats.org/officeDocument/2006/relationships/slide" Target="slides/slide64.xml"/><Relationship Id="rId166" Type="http://schemas.openxmlformats.org/officeDocument/2006/relationships/slide" Target="slides/slide160.xml"/><Relationship Id="rId331" Type="http://schemas.openxmlformats.org/officeDocument/2006/relationships/slide" Target="slides/slide325.xml"/><Relationship Id="rId373" Type="http://schemas.openxmlformats.org/officeDocument/2006/relationships/slide" Target="slides/slide367.xml"/><Relationship Id="rId429" Type="http://schemas.openxmlformats.org/officeDocument/2006/relationships/slide" Target="slides/slide423.xml"/><Relationship Id="rId580" Type="http://schemas.openxmlformats.org/officeDocument/2006/relationships/slide" Target="slides/slide574.xml"/><Relationship Id="rId636" Type="http://schemas.openxmlformats.org/officeDocument/2006/relationships/slide" Target="slides/slide630.xml"/><Relationship Id="rId801" Type="http://schemas.openxmlformats.org/officeDocument/2006/relationships/slide" Target="slides/slide795.xml"/><Relationship Id="rId1" Type="http://schemas.openxmlformats.org/officeDocument/2006/relationships/slideMaster" Target="slideMasters/slideMaster1.xml"/><Relationship Id="rId233" Type="http://schemas.openxmlformats.org/officeDocument/2006/relationships/slide" Target="slides/slide227.xml"/><Relationship Id="rId440" Type="http://schemas.openxmlformats.org/officeDocument/2006/relationships/slide" Target="slides/slide434.xml"/><Relationship Id="rId678" Type="http://schemas.openxmlformats.org/officeDocument/2006/relationships/slide" Target="slides/slide672.xml"/><Relationship Id="rId843" Type="http://schemas.openxmlformats.org/officeDocument/2006/relationships/slide" Target="slides/slide837.xml"/><Relationship Id="rId28" Type="http://schemas.openxmlformats.org/officeDocument/2006/relationships/slide" Target="slides/slide22.xml"/><Relationship Id="rId275" Type="http://schemas.openxmlformats.org/officeDocument/2006/relationships/slide" Target="slides/slide269.xml"/><Relationship Id="rId300" Type="http://schemas.openxmlformats.org/officeDocument/2006/relationships/slide" Target="slides/slide294.xml"/><Relationship Id="rId482" Type="http://schemas.openxmlformats.org/officeDocument/2006/relationships/slide" Target="slides/slide476.xml"/><Relationship Id="rId538" Type="http://schemas.openxmlformats.org/officeDocument/2006/relationships/slide" Target="slides/slide532.xml"/><Relationship Id="rId703" Type="http://schemas.openxmlformats.org/officeDocument/2006/relationships/slide" Target="slides/slide697.xml"/><Relationship Id="rId745" Type="http://schemas.openxmlformats.org/officeDocument/2006/relationships/slide" Target="slides/slide739.xml"/><Relationship Id="rId81" Type="http://schemas.openxmlformats.org/officeDocument/2006/relationships/slide" Target="slides/slide75.xml"/><Relationship Id="rId135" Type="http://schemas.openxmlformats.org/officeDocument/2006/relationships/slide" Target="slides/slide129.xml"/><Relationship Id="rId177" Type="http://schemas.openxmlformats.org/officeDocument/2006/relationships/slide" Target="slides/slide171.xml"/><Relationship Id="rId342" Type="http://schemas.openxmlformats.org/officeDocument/2006/relationships/slide" Target="slides/slide336.xml"/><Relationship Id="rId384" Type="http://schemas.openxmlformats.org/officeDocument/2006/relationships/slide" Target="slides/slide378.xml"/><Relationship Id="rId591" Type="http://schemas.openxmlformats.org/officeDocument/2006/relationships/slide" Target="slides/slide585.xml"/><Relationship Id="rId605" Type="http://schemas.openxmlformats.org/officeDocument/2006/relationships/slide" Target="slides/slide599.xml"/><Relationship Id="rId787" Type="http://schemas.openxmlformats.org/officeDocument/2006/relationships/slide" Target="slides/slide781.xml"/><Relationship Id="rId812" Type="http://schemas.openxmlformats.org/officeDocument/2006/relationships/slide" Target="slides/slide806.xml"/><Relationship Id="rId202" Type="http://schemas.openxmlformats.org/officeDocument/2006/relationships/slide" Target="slides/slide196.xml"/><Relationship Id="rId244" Type="http://schemas.openxmlformats.org/officeDocument/2006/relationships/slide" Target="slides/slide238.xml"/><Relationship Id="rId647" Type="http://schemas.openxmlformats.org/officeDocument/2006/relationships/slide" Target="slides/slide641.xml"/><Relationship Id="rId689" Type="http://schemas.openxmlformats.org/officeDocument/2006/relationships/slide" Target="slides/slide683.xml"/><Relationship Id="rId854" Type="http://schemas.openxmlformats.org/officeDocument/2006/relationships/slide" Target="slides/slide848.xml"/><Relationship Id="rId39" Type="http://schemas.openxmlformats.org/officeDocument/2006/relationships/slide" Target="slides/slide33.xml"/><Relationship Id="rId286" Type="http://schemas.openxmlformats.org/officeDocument/2006/relationships/slide" Target="slides/slide280.xml"/><Relationship Id="rId451" Type="http://schemas.openxmlformats.org/officeDocument/2006/relationships/slide" Target="slides/slide445.xml"/><Relationship Id="rId493" Type="http://schemas.openxmlformats.org/officeDocument/2006/relationships/slide" Target="slides/slide487.xml"/><Relationship Id="rId507" Type="http://schemas.openxmlformats.org/officeDocument/2006/relationships/slide" Target="slides/slide501.xml"/><Relationship Id="rId549" Type="http://schemas.openxmlformats.org/officeDocument/2006/relationships/slide" Target="slides/slide543.xml"/><Relationship Id="rId714" Type="http://schemas.openxmlformats.org/officeDocument/2006/relationships/slide" Target="slides/slide708.xml"/><Relationship Id="rId756" Type="http://schemas.openxmlformats.org/officeDocument/2006/relationships/slide" Target="slides/slide750.xml"/><Relationship Id="rId50" Type="http://schemas.openxmlformats.org/officeDocument/2006/relationships/slide" Target="slides/slide44.xml"/><Relationship Id="rId104" Type="http://schemas.openxmlformats.org/officeDocument/2006/relationships/slide" Target="slides/slide98.xml"/><Relationship Id="rId146" Type="http://schemas.openxmlformats.org/officeDocument/2006/relationships/slide" Target="slides/slide140.xml"/><Relationship Id="rId188" Type="http://schemas.openxmlformats.org/officeDocument/2006/relationships/slide" Target="slides/slide182.xml"/><Relationship Id="rId311" Type="http://schemas.openxmlformats.org/officeDocument/2006/relationships/slide" Target="slides/slide305.xml"/><Relationship Id="rId353" Type="http://schemas.openxmlformats.org/officeDocument/2006/relationships/slide" Target="slides/slide347.xml"/><Relationship Id="rId395" Type="http://schemas.openxmlformats.org/officeDocument/2006/relationships/slide" Target="slides/slide389.xml"/><Relationship Id="rId409" Type="http://schemas.openxmlformats.org/officeDocument/2006/relationships/slide" Target="slides/slide403.xml"/><Relationship Id="rId560" Type="http://schemas.openxmlformats.org/officeDocument/2006/relationships/slide" Target="slides/slide554.xml"/><Relationship Id="rId798" Type="http://schemas.openxmlformats.org/officeDocument/2006/relationships/slide" Target="slides/slide792.xml"/><Relationship Id="rId92" Type="http://schemas.openxmlformats.org/officeDocument/2006/relationships/slide" Target="slides/slide86.xml"/><Relationship Id="rId213" Type="http://schemas.openxmlformats.org/officeDocument/2006/relationships/slide" Target="slides/slide207.xml"/><Relationship Id="rId420" Type="http://schemas.openxmlformats.org/officeDocument/2006/relationships/slide" Target="slides/slide414.xml"/><Relationship Id="rId616" Type="http://schemas.openxmlformats.org/officeDocument/2006/relationships/slide" Target="slides/slide610.xml"/><Relationship Id="rId658" Type="http://schemas.openxmlformats.org/officeDocument/2006/relationships/slide" Target="slides/slide652.xml"/><Relationship Id="rId823" Type="http://schemas.openxmlformats.org/officeDocument/2006/relationships/slide" Target="slides/slide817.xml"/><Relationship Id="rId865" Type="http://schemas.openxmlformats.org/officeDocument/2006/relationships/slide" Target="slides/slide859.xml"/><Relationship Id="rId255" Type="http://schemas.openxmlformats.org/officeDocument/2006/relationships/slide" Target="slides/slide249.xml"/><Relationship Id="rId297" Type="http://schemas.openxmlformats.org/officeDocument/2006/relationships/slide" Target="slides/slide291.xml"/><Relationship Id="rId462" Type="http://schemas.openxmlformats.org/officeDocument/2006/relationships/slide" Target="slides/slide456.xml"/><Relationship Id="rId518" Type="http://schemas.openxmlformats.org/officeDocument/2006/relationships/slide" Target="slides/slide512.xml"/><Relationship Id="rId725" Type="http://schemas.openxmlformats.org/officeDocument/2006/relationships/slide" Target="slides/slide719.xml"/><Relationship Id="rId115" Type="http://schemas.openxmlformats.org/officeDocument/2006/relationships/slide" Target="slides/slide109.xml"/><Relationship Id="rId157" Type="http://schemas.openxmlformats.org/officeDocument/2006/relationships/slide" Target="slides/slide151.xml"/><Relationship Id="rId322" Type="http://schemas.openxmlformats.org/officeDocument/2006/relationships/slide" Target="slides/slide316.xml"/><Relationship Id="rId364" Type="http://schemas.openxmlformats.org/officeDocument/2006/relationships/slide" Target="slides/slide358.xml"/><Relationship Id="rId767" Type="http://schemas.openxmlformats.org/officeDocument/2006/relationships/slide" Target="slides/slide761.xml"/><Relationship Id="rId61" Type="http://schemas.openxmlformats.org/officeDocument/2006/relationships/slide" Target="slides/slide55.xml"/><Relationship Id="rId199" Type="http://schemas.openxmlformats.org/officeDocument/2006/relationships/slide" Target="slides/slide193.xml"/><Relationship Id="rId571" Type="http://schemas.openxmlformats.org/officeDocument/2006/relationships/slide" Target="slides/slide565.xml"/><Relationship Id="rId627" Type="http://schemas.openxmlformats.org/officeDocument/2006/relationships/slide" Target="slides/slide621.xml"/><Relationship Id="rId669" Type="http://schemas.openxmlformats.org/officeDocument/2006/relationships/slide" Target="slides/slide663.xml"/><Relationship Id="rId834" Type="http://schemas.openxmlformats.org/officeDocument/2006/relationships/slide" Target="slides/slide828.xml"/><Relationship Id="rId876" Type="http://schemas.openxmlformats.org/officeDocument/2006/relationships/notesMaster" Target="notesMasters/notesMaster1.xml"/><Relationship Id="rId19" Type="http://schemas.openxmlformats.org/officeDocument/2006/relationships/slide" Target="slides/slide13.xml"/><Relationship Id="rId224" Type="http://schemas.openxmlformats.org/officeDocument/2006/relationships/slide" Target="slides/slide218.xml"/><Relationship Id="rId266" Type="http://schemas.openxmlformats.org/officeDocument/2006/relationships/slide" Target="slides/slide260.xml"/><Relationship Id="rId431" Type="http://schemas.openxmlformats.org/officeDocument/2006/relationships/slide" Target="slides/slide425.xml"/><Relationship Id="rId473" Type="http://schemas.openxmlformats.org/officeDocument/2006/relationships/slide" Target="slides/slide467.xml"/><Relationship Id="rId529" Type="http://schemas.openxmlformats.org/officeDocument/2006/relationships/slide" Target="slides/slide523.xml"/><Relationship Id="rId680" Type="http://schemas.openxmlformats.org/officeDocument/2006/relationships/slide" Target="slides/slide674.xml"/><Relationship Id="rId736" Type="http://schemas.openxmlformats.org/officeDocument/2006/relationships/slide" Target="slides/slide730.xml"/><Relationship Id="rId30" Type="http://schemas.openxmlformats.org/officeDocument/2006/relationships/slide" Target="slides/slide24.xml"/><Relationship Id="rId126" Type="http://schemas.openxmlformats.org/officeDocument/2006/relationships/slide" Target="slides/slide120.xml"/><Relationship Id="rId168" Type="http://schemas.openxmlformats.org/officeDocument/2006/relationships/slide" Target="slides/slide162.xml"/><Relationship Id="rId333" Type="http://schemas.openxmlformats.org/officeDocument/2006/relationships/slide" Target="slides/slide327.xml"/><Relationship Id="rId540" Type="http://schemas.openxmlformats.org/officeDocument/2006/relationships/slide" Target="slides/slide534.xml"/><Relationship Id="rId778" Type="http://schemas.openxmlformats.org/officeDocument/2006/relationships/slide" Target="slides/slide772.xml"/><Relationship Id="rId72" Type="http://schemas.openxmlformats.org/officeDocument/2006/relationships/slide" Target="slides/slide66.xml"/><Relationship Id="rId375" Type="http://schemas.openxmlformats.org/officeDocument/2006/relationships/slide" Target="slides/slide369.xml"/><Relationship Id="rId582" Type="http://schemas.openxmlformats.org/officeDocument/2006/relationships/slide" Target="slides/slide576.xml"/><Relationship Id="rId638" Type="http://schemas.openxmlformats.org/officeDocument/2006/relationships/slide" Target="slides/slide632.xml"/><Relationship Id="rId803" Type="http://schemas.openxmlformats.org/officeDocument/2006/relationships/slide" Target="slides/slide797.xml"/><Relationship Id="rId845" Type="http://schemas.openxmlformats.org/officeDocument/2006/relationships/slide" Target="slides/slide839.xml"/><Relationship Id="rId3" Type="http://schemas.openxmlformats.org/officeDocument/2006/relationships/slideMaster" Target="slideMasters/slideMaster3.xml"/><Relationship Id="rId235" Type="http://schemas.openxmlformats.org/officeDocument/2006/relationships/slide" Target="slides/slide229.xml"/><Relationship Id="rId277" Type="http://schemas.openxmlformats.org/officeDocument/2006/relationships/slide" Target="slides/slide271.xml"/><Relationship Id="rId400" Type="http://schemas.openxmlformats.org/officeDocument/2006/relationships/slide" Target="slides/slide394.xml"/><Relationship Id="rId442" Type="http://schemas.openxmlformats.org/officeDocument/2006/relationships/slide" Target="slides/slide436.xml"/><Relationship Id="rId484" Type="http://schemas.openxmlformats.org/officeDocument/2006/relationships/slide" Target="slides/slide478.xml"/><Relationship Id="rId705" Type="http://schemas.openxmlformats.org/officeDocument/2006/relationships/slide" Target="slides/slide699.xml"/><Relationship Id="rId137" Type="http://schemas.openxmlformats.org/officeDocument/2006/relationships/slide" Target="slides/slide131.xml"/><Relationship Id="rId302" Type="http://schemas.openxmlformats.org/officeDocument/2006/relationships/slide" Target="slides/slide296.xml"/><Relationship Id="rId344" Type="http://schemas.openxmlformats.org/officeDocument/2006/relationships/slide" Target="slides/slide338.xml"/><Relationship Id="rId691" Type="http://schemas.openxmlformats.org/officeDocument/2006/relationships/slide" Target="slides/slide685.xml"/><Relationship Id="rId747" Type="http://schemas.openxmlformats.org/officeDocument/2006/relationships/slide" Target="slides/slide741.xml"/><Relationship Id="rId789" Type="http://schemas.openxmlformats.org/officeDocument/2006/relationships/slide" Target="slides/slide783.xml"/><Relationship Id="rId41" Type="http://schemas.openxmlformats.org/officeDocument/2006/relationships/slide" Target="slides/slide35.xml"/><Relationship Id="rId83" Type="http://schemas.openxmlformats.org/officeDocument/2006/relationships/slide" Target="slides/slide77.xml"/><Relationship Id="rId179" Type="http://schemas.openxmlformats.org/officeDocument/2006/relationships/slide" Target="slides/slide173.xml"/><Relationship Id="rId386" Type="http://schemas.openxmlformats.org/officeDocument/2006/relationships/slide" Target="slides/slide380.xml"/><Relationship Id="rId551" Type="http://schemas.openxmlformats.org/officeDocument/2006/relationships/slide" Target="slides/slide545.xml"/><Relationship Id="rId593" Type="http://schemas.openxmlformats.org/officeDocument/2006/relationships/slide" Target="slides/slide587.xml"/><Relationship Id="rId607" Type="http://schemas.openxmlformats.org/officeDocument/2006/relationships/slide" Target="slides/slide601.xml"/><Relationship Id="rId649" Type="http://schemas.openxmlformats.org/officeDocument/2006/relationships/slide" Target="slides/slide643.xml"/><Relationship Id="rId814" Type="http://schemas.openxmlformats.org/officeDocument/2006/relationships/slide" Target="slides/slide808.xml"/><Relationship Id="rId856" Type="http://schemas.openxmlformats.org/officeDocument/2006/relationships/slide" Target="slides/slide850.xml"/><Relationship Id="rId190" Type="http://schemas.openxmlformats.org/officeDocument/2006/relationships/slide" Target="slides/slide184.xml"/><Relationship Id="rId204" Type="http://schemas.openxmlformats.org/officeDocument/2006/relationships/slide" Target="slides/slide198.xml"/><Relationship Id="rId246" Type="http://schemas.openxmlformats.org/officeDocument/2006/relationships/slide" Target="slides/slide240.xml"/><Relationship Id="rId288" Type="http://schemas.openxmlformats.org/officeDocument/2006/relationships/slide" Target="slides/slide282.xml"/><Relationship Id="rId411" Type="http://schemas.openxmlformats.org/officeDocument/2006/relationships/slide" Target="slides/slide405.xml"/><Relationship Id="rId453" Type="http://schemas.openxmlformats.org/officeDocument/2006/relationships/slide" Target="slides/slide447.xml"/><Relationship Id="rId509" Type="http://schemas.openxmlformats.org/officeDocument/2006/relationships/slide" Target="slides/slide503.xml"/><Relationship Id="rId660" Type="http://schemas.openxmlformats.org/officeDocument/2006/relationships/slide" Target="slides/slide654.xml"/><Relationship Id="rId106" Type="http://schemas.openxmlformats.org/officeDocument/2006/relationships/slide" Target="slides/slide100.xml"/><Relationship Id="rId313" Type="http://schemas.openxmlformats.org/officeDocument/2006/relationships/slide" Target="slides/slide307.xml"/><Relationship Id="rId495" Type="http://schemas.openxmlformats.org/officeDocument/2006/relationships/slide" Target="slides/slide489.xml"/><Relationship Id="rId716" Type="http://schemas.openxmlformats.org/officeDocument/2006/relationships/slide" Target="slides/slide710.xml"/><Relationship Id="rId758" Type="http://schemas.openxmlformats.org/officeDocument/2006/relationships/slide" Target="slides/slide752.xml"/><Relationship Id="rId10" Type="http://schemas.openxmlformats.org/officeDocument/2006/relationships/slide" Target="slides/slide4.xml"/><Relationship Id="rId52" Type="http://schemas.openxmlformats.org/officeDocument/2006/relationships/slide" Target="slides/slide46.xml"/><Relationship Id="rId94" Type="http://schemas.openxmlformats.org/officeDocument/2006/relationships/slide" Target="slides/slide88.xml"/><Relationship Id="rId148" Type="http://schemas.openxmlformats.org/officeDocument/2006/relationships/slide" Target="slides/slide142.xml"/><Relationship Id="rId355" Type="http://schemas.openxmlformats.org/officeDocument/2006/relationships/slide" Target="slides/slide349.xml"/><Relationship Id="rId397" Type="http://schemas.openxmlformats.org/officeDocument/2006/relationships/slide" Target="slides/slide391.xml"/><Relationship Id="rId520" Type="http://schemas.openxmlformats.org/officeDocument/2006/relationships/slide" Target="slides/slide514.xml"/><Relationship Id="rId562" Type="http://schemas.openxmlformats.org/officeDocument/2006/relationships/slide" Target="slides/slide556.xml"/><Relationship Id="rId618" Type="http://schemas.openxmlformats.org/officeDocument/2006/relationships/slide" Target="slides/slide612.xml"/><Relationship Id="rId825" Type="http://schemas.openxmlformats.org/officeDocument/2006/relationships/slide" Target="slides/slide819.xml"/><Relationship Id="rId215" Type="http://schemas.openxmlformats.org/officeDocument/2006/relationships/slide" Target="slides/slide209.xml"/><Relationship Id="rId257" Type="http://schemas.openxmlformats.org/officeDocument/2006/relationships/slide" Target="slides/slide251.xml"/><Relationship Id="rId422" Type="http://schemas.openxmlformats.org/officeDocument/2006/relationships/slide" Target="slides/slide416.xml"/><Relationship Id="rId464" Type="http://schemas.openxmlformats.org/officeDocument/2006/relationships/slide" Target="slides/slide458.xml"/><Relationship Id="rId867" Type="http://schemas.openxmlformats.org/officeDocument/2006/relationships/slide" Target="slides/slide861.xml"/><Relationship Id="rId299" Type="http://schemas.openxmlformats.org/officeDocument/2006/relationships/slide" Target="slides/slide293.xml"/><Relationship Id="rId727" Type="http://schemas.openxmlformats.org/officeDocument/2006/relationships/slide" Target="slides/slide721.xml"/><Relationship Id="rId63" Type="http://schemas.openxmlformats.org/officeDocument/2006/relationships/slide" Target="slides/slide57.xml"/><Relationship Id="rId159" Type="http://schemas.openxmlformats.org/officeDocument/2006/relationships/slide" Target="slides/slide153.xml"/><Relationship Id="rId366" Type="http://schemas.openxmlformats.org/officeDocument/2006/relationships/slide" Target="slides/slide360.xml"/><Relationship Id="rId573" Type="http://schemas.openxmlformats.org/officeDocument/2006/relationships/slide" Target="slides/slide567.xml"/><Relationship Id="rId780" Type="http://schemas.openxmlformats.org/officeDocument/2006/relationships/slide" Target="slides/slide774.xml"/><Relationship Id="rId226" Type="http://schemas.openxmlformats.org/officeDocument/2006/relationships/slide" Target="slides/slide220.xml"/><Relationship Id="rId433" Type="http://schemas.openxmlformats.org/officeDocument/2006/relationships/slide" Target="slides/slide427.xml"/><Relationship Id="rId878" Type="http://schemas.openxmlformats.org/officeDocument/2006/relationships/viewProps" Target="viewProps.xml"/><Relationship Id="rId640" Type="http://schemas.openxmlformats.org/officeDocument/2006/relationships/slide" Target="slides/slide634.xml"/><Relationship Id="rId738" Type="http://schemas.openxmlformats.org/officeDocument/2006/relationships/slide" Target="slides/slide732.xml"/><Relationship Id="rId74" Type="http://schemas.openxmlformats.org/officeDocument/2006/relationships/slide" Target="slides/slide68.xml"/><Relationship Id="rId377" Type="http://schemas.openxmlformats.org/officeDocument/2006/relationships/slide" Target="slides/slide371.xml"/><Relationship Id="rId500" Type="http://schemas.openxmlformats.org/officeDocument/2006/relationships/slide" Target="slides/slide494.xml"/><Relationship Id="rId584" Type="http://schemas.openxmlformats.org/officeDocument/2006/relationships/slide" Target="slides/slide578.xml"/><Relationship Id="rId805" Type="http://schemas.openxmlformats.org/officeDocument/2006/relationships/slide" Target="slides/slide799.xml"/><Relationship Id="rId5" Type="http://schemas.openxmlformats.org/officeDocument/2006/relationships/slideMaster" Target="slideMasters/slideMaster5.xml"/><Relationship Id="rId237" Type="http://schemas.openxmlformats.org/officeDocument/2006/relationships/slide" Target="slides/slide231.xml"/><Relationship Id="rId791" Type="http://schemas.openxmlformats.org/officeDocument/2006/relationships/slide" Target="slides/slide785.xml"/><Relationship Id="rId444" Type="http://schemas.openxmlformats.org/officeDocument/2006/relationships/slide" Target="slides/slide438.xml"/><Relationship Id="rId651" Type="http://schemas.openxmlformats.org/officeDocument/2006/relationships/slide" Target="slides/slide645.xml"/><Relationship Id="rId749" Type="http://schemas.openxmlformats.org/officeDocument/2006/relationships/slide" Target="slides/slide743.xml"/><Relationship Id="rId290" Type="http://schemas.openxmlformats.org/officeDocument/2006/relationships/slide" Target="slides/slide284.xml"/><Relationship Id="rId304" Type="http://schemas.openxmlformats.org/officeDocument/2006/relationships/slide" Target="slides/slide298.xml"/><Relationship Id="rId388" Type="http://schemas.openxmlformats.org/officeDocument/2006/relationships/slide" Target="slides/slide382.xml"/><Relationship Id="rId511" Type="http://schemas.openxmlformats.org/officeDocument/2006/relationships/slide" Target="slides/slide505.xml"/><Relationship Id="rId609" Type="http://schemas.openxmlformats.org/officeDocument/2006/relationships/slide" Target="slides/slide603.xml"/><Relationship Id="rId85" Type="http://schemas.openxmlformats.org/officeDocument/2006/relationships/slide" Target="slides/slide79.xml"/><Relationship Id="rId150" Type="http://schemas.openxmlformats.org/officeDocument/2006/relationships/slide" Target="slides/slide144.xml"/><Relationship Id="rId595" Type="http://schemas.openxmlformats.org/officeDocument/2006/relationships/slide" Target="slides/slide589.xml"/><Relationship Id="rId816" Type="http://schemas.openxmlformats.org/officeDocument/2006/relationships/slide" Target="slides/slide810.xml"/><Relationship Id="rId248" Type="http://schemas.openxmlformats.org/officeDocument/2006/relationships/slide" Target="slides/slide242.xml"/><Relationship Id="rId455" Type="http://schemas.openxmlformats.org/officeDocument/2006/relationships/slide" Target="slides/slide449.xml"/><Relationship Id="rId662" Type="http://schemas.openxmlformats.org/officeDocument/2006/relationships/slide" Target="slides/slide656.xml"/><Relationship Id="rId12" Type="http://schemas.openxmlformats.org/officeDocument/2006/relationships/slide" Target="slides/slide6.xml"/><Relationship Id="rId108" Type="http://schemas.openxmlformats.org/officeDocument/2006/relationships/slide" Target="slides/slide102.xml"/><Relationship Id="rId315" Type="http://schemas.openxmlformats.org/officeDocument/2006/relationships/slide" Target="slides/slide309.xml"/><Relationship Id="rId522" Type="http://schemas.openxmlformats.org/officeDocument/2006/relationships/slide" Target="slides/slide516.xml"/><Relationship Id="rId96" Type="http://schemas.openxmlformats.org/officeDocument/2006/relationships/slide" Target="slides/slide90.xml"/><Relationship Id="rId161" Type="http://schemas.openxmlformats.org/officeDocument/2006/relationships/slide" Target="slides/slide155.xml"/><Relationship Id="rId399" Type="http://schemas.openxmlformats.org/officeDocument/2006/relationships/slide" Target="slides/slide393.xml"/><Relationship Id="rId827" Type="http://schemas.openxmlformats.org/officeDocument/2006/relationships/slide" Target="slides/slide821.xml"/><Relationship Id="rId259" Type="http://schemas.openxmlformats.org/officeDocument/2006/relationships/slide" Target="slides/slide253.xml"/><Relationship Id="rId466" Type="http://schemas.openxmlformats.org/officeDocument/2006/relationships/slide" Target="slides/slide460.xml"/><Relationship Id="rId673" Type="http://schemas.openxmlformats.org/officeDocument/2006/relationships/slide" Target="slides/slide667.xml"/><Relationship Id="rId880" Type="http://schemas.openxmlformats.org/officeDocument/2006/relationships/tableStyles" Target="tableStyles.xml"/><Relationship Id="rId23" Type="http://schemas.openxmlformats.org/officeDocument/2006/relationships/slide" Target="slides/slide17.xml"/><Relationship Id="rId119" Type="http://schemas.openxmlformats.org/officeDocument/2006/relationships/slide" Target="slides/slide113.xml"/><Relationship Id="rId326" Type="http://schemas.openxmlformats.org/officeDocument/2006/relationships/slide" Target="slides/slide320.xml"/><Relationship Id="rId533" Type="http://schemas.openxmlformats.org/officeDocument/2006/relationships/slide" Target="slides/slide527.xml"/><Relationship Id="rId740" Type="http://schemas.openxmlformats.org/officeDocument/2006/relationships/slide" Target="slides/slide734.xml"/><Relationship Id="rId838" Type="http://schemas.openxmlformats.org/officeDocument/2006/relationships/slide" Target="slides/slide832.xml"/><Relationship Id="rId172" Type="http://schemas.openxmlformats.org/officeDocument/2006/relationships/slide" Target="slides/slide166.xml"/><Relationship Id="rId477" Type="http://schemas.openxmlformats.org/officeDocument/2006/relationships/slide" Target="slides/slide471.xml"/><Relationship Id="rId600" Type="http://schemas.openxmlformats.org/officeDocument/2006/relationships/slide" Target="slides/slide594.xml"/><Relationship Id="rId684" Type="http://schemas.openxmlformats.org/officeDocument/2006/relationships/slide" Target="slides/slide678.xml"/><Relationship Id="rId337" Type="http://schemas.openxmlformats.org/officeDocument/2006/relationships/slide" Target="slides/slide331.xml"/><Relationship Id="rId34" Type="http://schemas.openxmlformats.org/officeDocument/2006/relationships/slide" Target="slides/slide28.xml"/><Relationship Id="rId544" Type="http://schemas.openxmlformats.org/officeDocument/2006/relationships/slide" Target="slides/slide538.xml"/><Relationship Id="rId751" Type="http://schemas.openxmlformats.org/officeDocument/2006/relationships/slide" Target="slides/slide745.xml"/><Relationship Id="rId849" Type="http://schemas.openxmlformats.org/officeDocument/2006/relationships/slide" Target="slides/slide843.xml"/><Relationship Id="rId183" Type="http://schemas.openxmlformats.org/officeDocument/2006/relationships/slide" Target="slides/slide177.xml"/><Relationship Id="rId390" Type="http://schemas.openxmlformats.org/officeDocument/2006/relationships/slide" Target="slides/slide384.xml"/><Relationship Id="rId404" Type="http://schemas.openxmlformats.org/officeDocument/2006/relationships/slide" Target="slides/slide398.xml"/><Relationship Id="rId611" Type="http://schemas.openxmlformats.org/officeDocument/2006/relationships/slide" Target="slides/slide605.xml"/><Relationship Id="rId250" Type="http://schemas.openxmlformats.org/officeDocument/2006/relationships/slide" Target="slides/slide244.xml"/><Relationship Id="rId488" Type="http://schemas.openxmlformats.org/officeDocument/2006/relationships/slide" Target="slides/slide482.xml"/><Relationship Id="rId695" Type="http://schemas.openxmlformats.org/officeDocument/2006/relationships/slide" Target="slides/slide689.xml"/><Relationship Id="rId709" Type="http://schemas.openxmlformats.org/officeDocument/2006/relationships/slide" Target="slides/slide703.xml"/><Relationship Id="rId45" Type="http://schemas.openxmlformats.org/officeDocument/2006/relationships/slide" Target="slides/slide39.xml"/><Relationship Id="rId110" Type="http://schemas.openxmlformats.org/officeDocument/2006/relationships/slide" Target="slides/slide104.xml"/><Relationship Id="rId348" Type="http://schemas.openxmlformats.org/officeDocument/2006/relationships/slide" Target="slides/slide342.xml"/><Relationship Id="rId555" Type="http://schemas.openxmlformats.org/officeDocument/2006/relationships/slide" Target="slides/slide549.xml"/><Relationship Id="rId762" Type="http://schemas.openxmlformats.org/officeDocument/2006/relationships/slide" Target="slides/slide756.xml"/><Relationship Id="rId194" Type="http://schemas.openxmlformats.org/officeDocument/2006/relationships/slide" Target="slides/slide188.xml"/><Relationship Id="rId208" Type="http://schemas.openxmlformats.org/officeDocument/2006/relationships/slide" Target="slides/slide202.xml"/><Relationship Id="rId415" Type="http://schemas.openxmlformats.org/officeDocument/2006/relationships/slide" Target="slides/slide409.xml"/><Relationship Id="rId622" Type="http://schemas.openxmlformats.org/officeDocument/2006/relationships/slide" Target="slides/slide616.xml"/><Relationship Id="rId261" Type="http://schemas.openxmlformats.org/officeDocument/2006/relationships/slide" Target="slides/slide255.xml"/><Relationship Id="rId499" Type="http://schemas.openxmlformats.org/officeDocument/2006/relationships/slide" Target="slides/slide493.xml"/><Relationship Id="rId56" Type="http://schemas.openxmlformats.org/officeDocument/2006/relationships/slide" Target="slides/slide50.xml"/><Relationship Id="rId359" Type="http://schemas.openxmlformats.org/officeDocument/2006/relationships/slide" Target="slides/slide353.xml"/><Relationship Id="rId566" Type="http://schemas.openxmlformats.org/officeDocument/2006/relationships/slide" Target="slides/slide560.xml"/><Relationship Id="rId773" Type="http://schemas.openxmlformats.org/officeDocument/2006/relationships/slide" Target="slides/slide767.xml"/><Relationship Id="rId121" Type="http://schemas.openxmlformats.org/officeDocument/2006/relationships/slide" Target="slides/slide115.xml"/><Relationship Id="rId219" Type="http://schemas.openxmlformats.org/officeDocument/2006/relationships/slide" Target="slides/slide213.xml"/><Relationship Id="rId426" Type="http://schemas.openxmlformats.org/officeDocument/2006/relationships/slide" Target="slides/slide420.xml"/><Relationship Id="rId633" Type="http://schemas.openxmlformats.org/officeDocument/2006/relationships/slide" Target="slides/slide627.xml"/><Relationship Id="rId840" Type="http://schemas.openxmlformats.org/officeDocument/2006/relationships/slide" Target="slides/slide834.xml"/><Relationship Id="rId67" Type="http://schemas.openxmlformats.org/officeDocument/2006/relationships/slide" Target="slides/slide61.xml"/><Relationship Id="rId272" Type="http://schemas.openxmlformats.org/officeDocument/2006/relationships/slide" Target="slides/slide266.xml"/><Relationship Id="rId577" Type="http://schemas.openxmlformats.org/officeDocument/2006/relationships/slide" Target="slides/slide571.xml"/><Relationship Id="rId700" Type="http://schemas.openxmlformats.org/officeDocument/2006/relationships/slide" Target="slides/slide694.xml"/><Relationship Id="rId132" Type="http://schemas.openxmlformats.org/officeDocument/2006/relationships/slide" Target="slides/slide126.xml"/><Relationship Id="rId784" Type="http://schemas.openxmlformats.org/officeDocument/2006/relationships/slide" Target="slides/slide778.xml"/><Relationship Id="rId437" Type="http://schemas.openxmlformats.org/officeDocument/2006/relationships/slide" Target="slides/slide431.xml"/><Relationship Id="rId644" Type="http://schemas.openxmlformats.org/officeDocument/2006/relationships/slide" Target="slides/slide638.xml"/><Relationship Id="rId851" Type="http://schemas.openxmlformats.org/officeDocument/2006/relationships/slide" Target="slides/slide845.xml"/><Relationship Id="rId283" Type="http://schemas.openxmlformats.org/officeDocument/2006/relationships/slide" Target="slides/slide277.xml"/><Relationship Id="rId490" Type="http://schemas.openxmlformats.org/officeDocument/2006/relationships/slide" Target="slides/slide484.xml"/><Relationship Id="rId504" Type="http://schemas.openxmlformats.org/officeDocument/2006/relationships/slide" Target="slides/slide498.xml"/><Relationship Id="rId711" Type="http://schemas.openxmlformats.org/officeDocument/2006/relationships/slide" Target="slides/slide705.xml"/><Relationship Id="rId78" Type="http://schemas.openxmlformats.org/officeDocument/2006/relationships/slide" Target="slides/slide72.xml"/><Relationship Id="rId143" Type="http://schemas.openxmlformats.org/officeDocument/2006/relationships/slide" Target="slides/slide137.xml"/><Relationship Id="rId350" Type="http://schemas.openxmlformats.org/officeDocument/2006/relationships/slide" Target="slides/slide344.xml"/><Relationship Id="rId588" Type="http://schemas.openxmlformats.org/officeDocument/2006/relationships/slide" Target="slides/slide582.xml"/><Relationship Id="rId795" Type="http://schemas.openxmlformats.org/officeDocument/2006/relationships/slide" Target="slides/slide789.xml"/><Relationship Id="rId809" Type="http://schemas.openxmlformats.org/officeDocument/2006/relationships/slide" Target="slides/slide803.xml"/><Relationship Id="rId9" Type="http://schemas.openxmlformats.org/officeDocument/2006/relationships/slide" Target="slides/slide3.xml"/><Relationship Id="rId210" Type="http://schemas.openxmlformats.org/officeDocument/2006/relationships/slide" Target="slides/slide204.xml"/><Relationship Id="rId448" Type="http://schemas.openxmlformats.org/officeDocument/2006/relationships/slide" Target="slides/slide442.xml"/><Relationship Id="rId655" Type="http://schemas.openxmlformats.org/officeDocument/2006/relationships/slide" Target="slides/slide649.xml"/><Relationship Id="rId862" Type="http://schemas.openxmlformats.org/officeDocument/2006/relationships/slide" Target="slides/slide856.xml"/><Relationship Id="rId294" Type="http://schemas.openxmlformats.org/officeDocument/2006/relationships/slide" Target="slides/slide288.xml"/><Relationship Id="rId308" Type="http://schemas.openxmlformats.org/officeDocument/2006/relationships/slide" Target="slides/slide302.xml"/><Relationship Id="rId515" Type="http://schemas.openxmlformats.org/officeDocument/2006/relationships/slide" Target="slides/slide509.xml"/><Relationship Id="rId722" Type="http://schemas.openxmlformats.org/officeDocument/2006/relationships/slide" Target="slides/slide716.xml"/><Relationship Id="rId89" Type="http://schemas.openxmlformats.org/officeDocument/2006/relationships/slide" Target="slides/slide83.xml"/><Relationship Id="rId154" Type="http://schemas.openxmlformats.org/officeDocument/2006/relationships/slide" Target="slides/slide148.xml"/><Relationship Id="rId361" Type="http://schemas.openxmlformats.org/officeDocument/2006/relationships/slide" Target="slides/slide355.xml"/><Relationship Id="rId599" Type="http://schemas.openxmlformats.org/officeDocument/2006/relationships/slide" Target="slides/slide593.xml"/><Relationship Id="rId459" Type="http://schemas.openxmlformats.org/officeDocument/2006/relationships/slide" Target="slides/slide453.xml"/><Relationship Id="rId666" Type="http://schemas.openxmlformats.org/officeDocument/2006/relationships/slide" Target="slides/slide660.xml"/><Relationship Id="rId873" Type="http://schemas.openxmlformats.org/officeDocument/2006/relationships/slide" Target="slides/slide867.xml"/><Relationship Id="rId16" Type="http://schemas.openxmlformats.org/officeDocument/2006/relationships/slide" Target="slides/slide10.xml"/><Relationship Id="rId221" Type="http://schemas.openxmlformats.org/officeDocument/2006/relationships/slide" Target="slides/slide215.xml"/><Relationship Id="rId319" Type="http://schemas.openxmlformats.org/officeDocument/2006/relationships/slide" Target="slides/slide313.xml"/><Relationship Id="rId526" Type="http://schemas.openxmlformats.org/officeDocument/2006/relationships/slide" Target="slides/slide520.xml"/><Relationship Id="rId733" Type="http://schemas.openxmlformats.org/officeDocument/2006/relationships/slide" Target="slides/slide727.xml"/><Relationship Id="rId165" Type="http://schemas.openxmlformats.org/officeDocument/2006/relationships/slide" Target="slides/slide159.xml"/><Relationship Id="rId372" Type="http://schemas.openxmlformats.org/officeDocument/2006/relationships/slide" Target="slides/slide366.xml"/><Relationship Id="rId677" Type="http://schemas.openxmlformats.org/officeDocument/2006/relationships/slide" Target="slides/slide671.xml"/><Relationship Id="rId800" Type="http://schemas.openxmlformats.org/officeDocument/2006/relationships/slide" Target="slides/slide794.xml"/><Relationship Id="rId232" Type="http://schemas.openxmlformats.org/officeDocument/2006/relationships/slide" Target="slides/slide226.xml"/><Relationship Id="rId27" Type="http://schemas.openxmlformats.org/officeDocument/2006/relationships/slide" Target="slides/slide21.xml"/><Relationship Id="rId537" Type="http://schemas.openxmlformats.org/officeDocument/2006/relationships/slide" Target="slides/slide531.xml"/><Relationship Id="rId744" Type="http://schemas.openxmlformats.org/officeDocument/2006/relationships/slide" Target="slides/slide738.xml"/><Relationship Id="rId80" Type="http://schemas.openxmlformats.org/officeDocument/2006/relationships/slide" Target="slides/slide74.xml"/><Relationship Id="rId176" Type="http://schemas.openxmlformats.org/officeDocument/2006/relationships/slide" Target="slides/slide170.xml"/><Relationship Id="rId383" Type="http://schemas.openxmlformats.org/officeDocument/2006/relationships/slide" Target="slides/slide377.xml"/><Relationship Id="rId590" Type="http://schemas.openxmlformats.org/officeDocument/2006/relationships/slide" Target="slides/slide584.xml"/><Relationship Id="rId604" Type="http://schemas.openxmlformats.org/officeDocument/2006/relationships/slide" Target="slides/slide598.xml"/><Relationship Id="rId811" Type="http://schemas.openxmlformats.org/officeDocument/2006/relationships/slide" Target="slides/slide805.xml"/><Relationship Id="rId243" Type="http://schemas.openxmlformats.org/officeDocument/2006/relationships/slide" Target="slides/slide237.xml"/><Relationship Id="rId450" Type="http://schemas.openxmlformats.org/officeDocument/2006/relationships/slide" Target="slides/slide444.xml"/><Relationship Id="rId688" Type="http://schemas.openxmlformats.org/officeDocument/2006/relationships/slide" Target="slides/slide682.xml"/><Relationship Id="rId38" Type="http://schemas.openxmlformats.org/officeDocument/2006/relationships/slide" Target="slides/slide32.xml"/><Relationship Id="rId103" Type="http://schemas.openxmlformats.org/officeDocument/2006/relationships/slide" Target="slides/slide97.xml"/><Relationship Id="rId310" Type="http://schemas.openxmlformats.org/officeDocument/2006/relationships/slide" Target="slides/slide304.xml"/><Relationship Id="rId548" Type="http://schemas.openxmlformats.org/officeDocument/2006/relationships/slide" Target="slides/slide542.xml"/><Relationship Id="rId755" Type="http://schemas.openxmlformats.org/officeDocument/2006/relationships/slide" Target="slides/slide749.xml"/><Relationship Id="rId91" Type="http://schemas.openxmlformats.org/officeDocument/2006/relationships/slide" Target="slides/slide85.xml"/><Relationship Id="rId187" Type="http://schemas.openxmlformats.org/officeDocument/2006/relationships/slide" Target="slides/slide181.xml"/><Relationship Id="rId394" Type="http://schemas.openxmlformats.org/officeDocument/2006/relationships/slide" Target="slides/slide388.xml"/><Relationship Id="rId408" Type="http://schemas.openxmlformats.org/officeDocument/2006/relationships/slide" Target="slides/slide402.xml"/><Relationship Id="rId615" Type="http://schemas.openxmlformats.org/officeDocument/2006/relationships/slide" Target="slides/slide609.xml"/><Relationship Id="rId822" Type="http://schemas.openxmlformats.org/officeDocument/2006/relationships/slide" Target="slides/slide816.xml"/><Relationship Id="rId254" Type="http://schemas.openxmlformats.org/officeDocument/2006/relationships/slide" Target="slides/slide248.xml"/><Relationship Id="rId699" Type="http://schemas.openxmlformats.org/officeDocument/2006/relationships/slide" Target="slides/slide693.xml"/><Relationship Id="rId49" Type="http://schemas.openxmlformats.org/officeDocument/2006/relationships/slide" Target="slides/slide43.xml"/><Relationship Id="rId114" Type="http://schemas.openxmlformats.org/officeDocument/2006/relationships/slide" Target="slides/slide108.xml"/><Relationship Id="rId461" Type="http://schemas.openxmlformats.org/officeDocument/2006/relationships/slide" Target="slides/slide455.xml"/><Relationship Id="rId559" Type="http://schemas.openxmlformats.org/officeDocument/2006/relationships/slide" Target="slides/slide553.xml"/><Relationship Id="rId766" Type="http://schemas.openxmlformats.org/officeDocument/2006/relationships/slide" Target="slides/slide760.xml"/><Relationship Id="rId198" Type="http://schemas.openxmlformats.org/officeDocument/2006/relationships/slide" Target="slides/slide192.xml"/><Relationship Id="rId321" Type="http://schemas.openxmlformats.org/officeDocument/2006/relationships/slide" Target="slides/slide315.xml"/><Relationship Id="rId419" Type="http://schemas.openxmlformats.org/officeDocument/2006/relationships/slide" Target="slides/slide413.xml"/><Relationship Id="rId626" Type="http://schemas.openxmlformats.org/officeDocument/2006/relationships/slide" Target="slides/slide620.xml"/><Relationship Id="rId833" Type="http://schemas.openxmlformats.org/officeDocument/2006/relationships/slide" Target="slides/slide827.xml"/><Relationship Id="rId265" Type="http://schemas.openxmlformats.org/officeDocument/2006/relationships/slide" Target="slides/slide259.xml"/><Relationship Id="rId472" Type="http://schemas.openxmlformats.org/officeDocument/2006/relationships/slide" Target="slides/slide466.xml"/><Relationship Id="rId125" Type="http://schemas.openxmlformats.org/officeDocument/2006/relationships/slide" Target="slides/slide119.xml"/><Relationship Id="rId332" Type="http://schemas.openxmlformats.org/officeDocument/2006/relationships/slide" Target="slides/slide326.xml"/><Relationship Id="rId777" Type="http://schemas.openxmlformats.org/officeDocument/2006/relationships/slide" Target="slides/slide771.xml"/><Relationship Id="rId637" Type="http://schemas.openxmlformats.org/officeDocument/2006/relationships/slide" Target="slides/slide631.xml"/><Relationship Id="rId844" Type="http://schemas.openxmlformats.org/officeDocument/2006/relationships/slide" Target="slides/slide838.xml"/><Relationship Id="rId276" Type="http://schemas.openxmlformats.org/officeDocument/2006/relationships/slide" Target="slides/slide270.xml"/><Relationship Id="rId483" Type="http://schemas.openxmlformats.org/officeDocument/2006/relationships/slide" Target="slides/slide477.xml"/><Relationship Id="rId690" Type="http://schemas.openxmlformats.org/officeDocument/2006/relationships/slide" Target="slides/slide684.xml"/><Relationship Id="rId704" Type="http://schemas.openxmlformats.org/officeDocument/2006/relationships/slide" Target="slides/slide698.xml"/><Relationship Id="rId40" Type="http://schemas.openxmlformats.org/officeDocument/2006/relationships/slide" Target="slides/slide34.xml"/><Relationship Id="rId136" Type="http://schemas.openxmlformats.org/officeDocument/2006/relationships/slide" Target="slides/slide130.xml"/><Relationship Id="rId343" Type="http://schemas.openxmlformats.org/officeDocument/2006/relationships/slide" Target="slides/slide337.xml"/><Relationship Id="rId550" Type="http://schemas.openxmlformats.org/officeDocument/2006/relationships/slide" Target="slides/slide544.xml"/><Relationship Id="rId788" Type="http://schemas.openxmlformats.org/officeDocument/2006/relationships/slide" Target="slides/slide782.xml"/><Relationship Id="rId203" Type="http://schemas.openxmlformats.org/officeDocument/2006/relationships/slide" Target="slides/slide197.xml"/><Relationship Id="rId648" Type="http://schemas.openxmlformats.org/officeDocument/2006/relationships/slide" Target="slides/slide642.xml"/><Relationship Id="rId855" Type="http://schemas.openxmlformats.org/officeDocument/2006/relationships/slide" Target="slides/slide849.xml"/><Relationship Id="rId287" Type="http://schemas.openxmlformats.org/officeDocument/2006/relationships/slide" Target="slides/slide281.xml"/><Relationship Id="rId410" Type="http://schemas.openxmlformats.org/officeDocument/2006/relationships/slide" Target="slides/slide404.xml"/><Relationship Id="rId494" Type="http://schemas.openxmlformats.org/officeDocument/2006/relationships/slide" Target="slides/slide488.xml"/><Relationship Id="rId508" Type="http://schemas.openxmlformats.org/officeDocument/2006/relationships/slide" Target="slides/slide502.xml"/><Relationship Id="rId715" Type="http://schemas.openxmlformats.org/officeDocument/2006/relationships/slide" Target="slides/slide709.xml"/><Relationship Id="rId147" Type="http://schemas.openxmlformats.org/officeDocument/2006/relationships/slide" Target="slides/slide141.xml"/><Relationship Id="rId354" Type="http://schemas.openxmlformats.org/officeDocument/2006/relationships/slide" Target="slides/slide348.xml"/><Relationship Id="rId799" Type="http://schemas.openxmlformats.org/officeDocument/2006/relationships/slide" Target="slides/slide793.xml"/><Relationship Id="rId51" Type="http://schemas.openxmlformats.org/officeDocument/2006/relationships/slide" Target="slides/slide45.xml"/><Relationship Id="rId561" Type="http://schemas.openxmlformats.org/officeDocument/2006/relationships/slide" Target="slides/slide555.xml"/><Relationship Id="rId659" Type="http://schemas.openxmlformats.org/officeDocument/2006/relationships/slide" Target="slides/slide653.xml"/><Relationship Id="rId866" Type="http://schemas.openxmlformats.org/officeDocument/2006/relationships/slide" Target="slides/slide860.xml"/><Relationship Id="rId214" Type="http://schemas.openxmlformats.org/officeDocument/2006/relationships/slide" Target="slides/slide208.xml"/><Relationship Id="rId298" Type="http://schemas.openxmlformats.org/officeDocument/2006/relationships/slide" Target="slides/slide292.xml"/><Relationship Id="rId421" Type="http://schemas.openxmlformats.org/officeDocument/2006/relationships/slide" Target="slides/slide415.xml"/><Relationship Id="rId519" Type="http://schemas.openxmlformats.org/officeDocument/2006/relationships/slide" Target="slides/slide513.xml"/><Relationship Id="rId158" Type="http://schemas.openxmlformats.org/officeDocument/2006/relationships/slide" Target="slides/slide152.xml"/><Relationship Id="rId726" Type="http://schemas.openxmlformats.org/officeDocument/2006/relationships/slide" Target="slides/slide720.xml"/><Relationship Id="rId62" Type="http://schemas.openxmlformats.org/officeDocument/2006/relationships/slide" Target="slides/slide56.xml"/><Relationship Id="rId365" Type="http://schemas.openxmlformats.org/officeDocument/2006/relationships/slide" Target="slides/slide359.xml"/><Relationship Id="rId572" Type="http://schemas.openxmlformats.org/officeDocument/2006/relationships/slide" Target="slides/slide566.xml"/><Relationship Id="rId225" Type="http://schemas.openxmlformats.org/officeDocument/2006/relationships/slide" Target="slides/slide219.xml"/><Relationship Id="rId432" Type="http://schemas.openxmlformats.org/officeDocument/2006/relationships/slide" Target="slides/slide426.xml"/><Relationship Id="rId877" Type="http://schemas.openxmlformats.org/officeDocument/2006/relationships/presProps" Target="presProps.xml"/><Relationship Id="rId737" Type="http://schemas.openxmlformats.org/officeDocument/2006/relationships/slide" Target="slides/slide731.xml"/><Relationship Id="rId73" Type="http://schemas.openxmlformats.org/officeDocument/2006/relationships/slide" Target="slides/slide67.xml"/><Relationship Id="rId169" Type="http://schemas.openxmlformats.org/officeDocument/2006/relationships/slide" Target="slides/slide163.xml"/><Relationship Id="rId376" Type="http://schemas.openxmlformats.org/officeDocument/2006/relationships/slide" Target="slides/slide370.xml"/><Relationship Id="rId583" Type="http://schemas.openxmlformats.org/officeDocument/2006/relationships/slide" Target="slides/slide577.xml"/><Relationship Id="rId790" Type="http://schemas.openxmlformats.org/officeDocument/2006/relationships/slide" Target="slides/slide784.xml"/><Relationship Id="rId804" Type="http://schemas.openxmlformats.org/officeDocument/2006/relationships/slide" Target="slides/slide798.xml"/><Relationship Id="rId4" Type="http://schemas.openxmlformats.org/officeDocument/2006/relationships/slideMaster" Target="slideMasters/slideMaster4.xml"/><Relationship Id="rId236" Type="http://schemas.openxmlformats.org/officeDocument/2006/relationships/slide" Target="slides/slide230.xml"/><Relationship Id="rId443" Type="http://schemas.openxmlformats.org/officeDocument/2006/relationships/slide" Target="slides/slide437.xml"/><Relationship Id="rId650" Type="http://schemas.openxmlformats.org/officeDocument/2006/relationships/slide" Target="slides/slide644.xml"/><Relationship Id="rId303" Type="http://schemas.openxmlformats.org/officeDocument/2006/relationships/slide" Target="slides/slide297.xml"/><Relationship Id="rId748" Type="http://schemas.openxmlformats.org/officeDocument/2006/relationships/slide" Target="slides/slide742.xml"/><Relationship Id="rId84" Type="http://schemas.openxmlformats.org/officeDocument/2006/relationships/slide" Target="slides/slide78.xml"/><Relationship Id="rId387" Type="http://schemas.openxmlformats.org/officeDocument/2006/relationships/slide" Target="slides/slide381.xml"/><Relationship Id="rId510" Type="http://schemas.openxmlformats.org/officeDocument/2006/relationships/slide" Target="slides/slide504.xml"/><Relationship Id="rId594" Type="http://schemas.openxmlformats.org/officeDocument/2006/relationships/slide" Target="slides/slide588.xml"/><Relationship Id="rId608" Type="http://schemas.openxmlformats.org/officeDocument/2006/relationships/slide" Target="slides/slide602.xml"/><Relationship Id="rId815" Type="http://schemas.openxmlformats.org/officeDocument/2006/relationships/slide" Target="slides/slide809.xml"/><Relationship Id="rId247" Type="http://schemas.openxmlformats.org/officeDocument/2006/relationships/slide" Target="slides/slide241.xml"/><Relationship Id="rId107" Type="http://schemas.openxmlformats.org/officeDocument/2006/relationships/slide" Target="slides/slide101.xml"/><Relationship Id="rId454" Type="http://schemas.openxmlformats.org/officeDocument/2006/relationships/slide" Target="slides/slide448.xml"/><Relationship Id="rId661" Type="http://schemas.openxmlformats.org/officeDocument/2006/relationships/slide" Target="slides/slide655.xml"/><Relationship Id="rId759" Type="http://schemas.openxmlformats.org/officeDocument/2006/relationships/slide" Target="slides/slide753.xml"/><Relationship Id="rId11" Type="http://schemas.openxmlformats.org/officeDocument/2006/relationships/slide" Target="slides/slide5.xml"/><Relationship Id="rId314" Type="http://schemas.openxmlformats.org/officeDocument/2006/relationships/slide" Target="slides/slide308.xml"/><Relationship Id="rId398" Type="http://schemas.openxmlformats.org/officeDocument/2006/relationships/slide" Target="slides/slide392.xml"/><Relationship Id="rId521" Type="http://schemas.openxmlformats.org/officeDocument/2006/relationships/slide" Target="slides/slide515.xml"/><Relationship Id="rId619" Type="http://schemas.openxmlformats.org/officeDocument/2006/relationships/slide" Target="slides/slide613.xml"/><Relationship Id="rId95" Type="http://schemas.openxmlformats.org/officeDocument/2006/relationships/slide" Target="slides/slide89.xml"/><Relationship Id="rId160" Type="http://schemas.openxmlformats.org/officeDocument/2006/relationships/slide" Target="slides/slide154.xml"/><Relationship Id="rId826" Type="http://schemas.openxmlformats.org/officeDocument/2006/relationships/slide" Target="slides/slide820.xml"/><Relationship Id="rId258" Type="http://schemas.openxmlformats.org/officeDocument/2006/relationships/slide" Target="slides/slide252.xml"/><Relationship Id="rId465" Type="http://schemas.openxmlformats.org/officeDocument/2006/relationships/slide" Target="slides/slide459.xml"/><Relationship Id="rId672" Type="http://schemas.openxmlformats.org/officeDocument/2006/relationships/slide" Target="slides/slide666.xml"/><Relationship Id="rId22" Type="http://schemas.openxmlformats.org/officeDocument/2006/relationships/slide" Target="slides/slide16.xml"/><Relationship Id="rId118" Type="http://schemas.openxmlformats.org/officeDocument/2006/relationships/slide" Target="slides/slide112.xml"/><Relationship Id="rId325" Type="http://schemas.openxmlformats.org/officeDocument/2006/relationships/slide" Target="slides/slide319.xml"/><Relationship Id="rId532" Type="http://schemas.openxmlformats.org/officeDocument/2006/relationships/slide" Target="slides/slide526.xml"/><Relationship Id="rId171" Type="http://schemas.openxmlformats.org/officeDocument/2006/relationships/slide" Target="slides/slide165.xml"/><Relationship Id="rId837" Type="http://schemas.openxmlformats.org/officeDocument/2006/relationships/slide" Target="slides/slide831.xml"/><Relationship Id="rId269" Type="http://schemas.openxmlformats.org/officeDocument/2006/relationships/slide" Target="slides/slide263.xml"/><Relationship Id="rId476" Type="http://schemas.openxmlformats.org/officeDocument/2006/relationships/slide" Target="slides/slide470.xml"/><Relationship Id="rId683" Type="http://schemas.openxmlformats.org/officeDocument/2006/relationships/slide" Target="slides/slide677.xml"/><Relationship Id="rId33" Type="http://schemas.openxmlformats.org/officeDocument/2006/relationships/slide" Target="slides/slide27.xml"/><Relationship Id="rId129" Type="http://schemas.openxmlformats.org/officeDocument/2006/relationships/slide" Target="slides/slide123.xml"/><Relationship Id="rId336" Type="http://schemas.openxmlformats.org/officeDocument/2006/relationships/slide" Target="slides/slide330.xml"/><Relationship Id="rId543" Type="http://schemas.openxmlformats.org/officeDocument/2006/relationships/slide" Target="slides/slide537.xml"/><Relationship Id="rId182" Type="http://schemas.openxmlformats.org/officeDocument/2006/relationships/slide" Target="slides/slide176.xml"/><Relationship Id="rId403" Type="http://schemas.openxmlformats.org/officeDocument/2006/relationships/slide" Target="slides/slide397.xml"/><Relationship Id="rId750" Type="http://schemas.openxmlformats.org/officeDocument/2006/relationships/slide" Target="slides/slide744.xml"/><Relationship Id="rId848" Type="http://schemas.openxmlformats.org/officeDocument/2006/relationships/slide" Target="slides/slide842.xml"/><Relationship Id="rId487" Type="http://schemas.openxmlformats.org/officeDocument/2006/relationships/slide" Target="slides/slide481.xml"/><Relationship Id="rId610" Type="http://schemas.openxmlformats.org/officeDocument/2006/relationships/slide" Target="slides/slide604.xml"/><Relationship Id="rId694" Type="http://schemas.openxmlformats.org/officeDocument/2006/relationships/slide" Target="slides/slide688.xml"/><Relationship Id="rId708" Type="http://schemas.openxmlformats.org/officeDocument/2006/relationships/slide" Target="slides/slide702.xml"/><Relationship Id="rId347" Type="http://schemas.openxmlformats.org/officeDocument/2006/relationships/slide" Target="slides/slide341.xml"/><Relationship Id="rId44" Type="http://schemas.openxmlformats.org/officeDocument/2006/relationships/slide" Target="slides/slide38.xml"/><Relationship Id="rId554" Type="http://schemas.openxmlformats.org/officeDocument/2006/relationships/slide" Target="slides/slide548.xml"/><Relationship Id="rId761" Type="http://schemas.openxmlformats.org/officeDocument/2006/relationships/slide" Target="slides/slide755.xml"/><Relationship Id="rId859" Type="http://schemas.openxmlformats.org/officeDocument/2006/relationships/slide" Target="slides/slide853.xml"/><Relationship Id="rId193" Type="http://schemas.openxmlformats.org/officeDocument/2006/relationships/slide" Target="slides/slide187.xml"/><Relationship Id="rId207" Type="http://schemas.openxmlformats.org/officeDocument/2006/relationships/slide" Target="slides/slide201.xml"/><Relationship Id="rId414" Type="http://schemas.openxmlformats.org/officeDocument/2006/relationships/slide" Target="slides/slide408.xml"/><Relationship Id="rId498" Type="http://schemas.openxmlformats.org/officeDocument/2006/relationships/slide" Target="slides/slide492.xml"/><Relationship Id="rId621" Type="http://schemas.openxmlformats.org/officeDocument/2006/relationships/slide" Target="slides/slide615.xml"/><Relationship Id="rId260" Type="http://schemas.openxmlformats.org/officeDocument/2006/relationships/slide" Target="slides/slide254.xml"/><Relationship Id="rId719" Type="http://schemas.openxmlformats.org/officeDocument/2006/relationships/slide" Target="slides/slide713.xml"/><Relationship Id="rId55" Type="http://schemas.openxmlformats.org/officeDocument/2006/relationships/slide" Target="slides/slide49.xml"/><Relationship Id="rId120" Type="http://schemas.openxmlformats.org/officeDocument/2006/relationships/slide" Target="slides/slide114.xml"/><Relationship Id="rId358" Type="http://schemas.openxmlformats.org/officeDocument/2006/relationships/slide" Target="slides/slide352.xml"/><Relationship Id="rId565" Type="http://schemas.openxmlformats.org/officeDocument/2006/relationships/slide" Target="slides/slide559.xml"/><Relationship Id="rId772" Type="http://schemas.openxmlformats.org/officeDocument/2006/relationships/slide" Target="slides/slide766.xml"/><Relationship Id="rId218" Type="http://schemas.openxmlformats.org/officeDocument/2006/relationships/slide" Target="slides/slide212.xml"/><Relationship Id="rId425" Type="http://schemas.openxmlformats.org/officeDocument/2006/relationships/slide" Target="slides/slide419.xml"/><Relationship Id="rId632" Type="http://schemas.openxmlformats.org/officeDocument/2006/relationships/slide" Target="slides/slide626.xml"/><Relationship Id="rId271" Type="http://schemas.openxmlformats.org/officeDocument/2006/relationships/slide" Target="slides/slide265.xml"/><Relationship Id="rId66" Type="http://schemas.openxmlformats.org/officeDocument/2006/relationships/slide" Target="slides/slide60.xml"/><Relationship Id="rId131" Type="http://schemas.openxmlformats.org/officeDocument/2006/relationships/slide" Target="slides/slide125.xml"/><Relationship Id="rId369" Type="http://schemas.openxmlformats.org/officeDocument/2006/relationships/slide" Target="slides/slide363.xml"/><Relationship Id="rId576" Type="http://schemas.openxmlformats.org/officeDocument/2006/relationships/slide" Target="slides/slide570.xml"/><Relationship Id="rId783" Type="http://schemas.openxmlformats.org/officeDocument/2006/relationships/slide" Target="slides/slide777.xml"/><Relationship Id="rId229" Type="http://schemas.openxmlformats.org/officeDocument/2006/relationships/slide" Target="slides/slide223.xml"/><Relationship Id="rId436" Type="http://schemas.openxmlformats.org/officeDocument/2006/relationships/slide" Target="slides/slide430.xml"/><Relationship Id="rId643" Type="http://schemas.openxmlformats.org/officeDocument/2006/relationships/slide" Target="slides/slide637.xml"/><Relationship Id="rId850" Type="http://schemas.openxmlformats.org/officeDocument/2006/relationships/slide" Target="slides/slide844.xml"/><Relationship Id="rId77" Type="http://schemas.openxmlformats.org/officeDocument/2006/relationships/slide" Target="slides/slide71.xml"/><Relationship Id="rId282" Type="http://schemas.openxmlformats.org/officeDocument/2006/relationships/slide" Target="slides/slide276.xml"/><Relationship Id="rId503" Type="http://schemas.openxmlformats.org/officeDocument/2006/relationships/slide" Target="slides/slide497.xml"/><Relationship Id="rId587" Type="http://schemas.openxmlformats.org/officeDocument/2006/relationships/slide" Target="slides/slide581.xml"/><Relationship Id="rId710" Type="http://schemas.openxmlformats.org/officeDocument/2006/relationships/slide" Target="slides/slide704.xml"/><Relationship Id="rId808" Type="http://schemas.openxmlformats.org/officeDocument/2006/relationships/slide" Target="slides/slide802.xml"/><Relationship Id="rId8" Type="http://schemas.openxmlformats.org/officeDocument/2006/relationships/slide" Target="slides/slide2.xml"/><Relationship Id="rId142" Type="http://schemas.openxmlformats.org/officeDocument/2006/relationships/slide" Target="slides/slide136.xml"/><Relationship Id="rId447" Type="http://schemas.openxmlformats.org/officeDocument/2006/relationships/slide" Target="slides/slide441.xml"/><Relationship Id="rId794" Type="http://schemas.openxmlformats.org/officeDocument/2006/relationships/slide" Target="slides/slide788.xml"/><Relationship Id="rId654" Type="http://schemas.openxmlformats.org/officeDocument/2006/relationships/slide" Target="slides/slide648.xml"/><Relationship Id="rId861" Type="http://schemas.openxmlformats.org/officeDocument/2006/relationships/slide" Target="slides/slide855.xml"/><Relationship Id="rId293" Type="http://schemas.openxmlformats.org/officeDocument/2006/relationships/slide" Target="slides/slide287.xml"/><Relationship Id="rId307" Type="http://schemas.openxmlformats.org/officeDocument/2006/relationships/slide" Target="slides/slide301.xml"/><Relationship Id="rId514" Type="http://schemas.openxmlformats.org/officeDocument/2006/relationships/slide" Target="slides/slide508.xml"/><Relationship Id="rId721" Type="http://schemas.openxmlformats.org/officeDocument/2006/relationships/slide" Target="slides/slide715.xml"/><Relationship Id="rId88" Type="http://schemas.openxmlformats.org/officeDocument/2006/relationships/slide" Target="slides/slide82.xml"/><Relationship Id="rId153" Type="http://schemas.openxmlformats.org/officeDocument/2006/relationships/slide" Target="slides/slide147.xml"/><Relationship Id="rId360" Type="http://schemas.openxmlformats.org/officeDocument/2006/relationships/slide" Target="slides/slide354.xml"/><Relationship Id="rId598" Type="http://schemas.openxmlformats.org/officeDocument/2006/relationships/slide" Target="slides/slide592.xml"/><Relationship Id="rId819" Type="http://schemas.openxmlformats.org/officeDocument/2006/relationships/slide" Target="slides/slide8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24BD9A-9EE3-498F-B400-FBA7A9547A54}" type="datetimeFigureOut">
              <a:rPr lang="en-US" smtClean="0"/>
              <a:pPr/>
              <a:t>8/19/2023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68BB19-75FA-4BEE-9AAA-5AA58D47213D}" type="slidenum">
              <a:rPr lang="en-US" smtClean="0"/>
              <a:pPr/>
              <a:t>‹#›</a:t>
            </a:fld>
            <a:endParaRPr lang="en-US"/>
          </a:p>
        </p:txBody>
      </p:sp>
    </p:spTree>
    <p:extLst>
      <p:ext uri="{BB962C8B-B14F-4D97-AF65-F5344CB8AC3E}">
        <p14:creationId xmlns:p14="http://schemas.microsoft.com/office/powerpoint/2010/main" val="3336704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8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9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9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9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9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9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9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9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30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30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30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30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30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30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30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30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31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31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31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31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31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3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31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31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31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32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32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32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32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3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344.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349.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350.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351.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35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354.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35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35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35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35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36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36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5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526.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527.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528.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529.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530.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531.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532.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533.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534.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5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536.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537.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538.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539.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540.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541.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542.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543.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544.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5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546.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547.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548.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549.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550.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551.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552.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553.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554.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5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556.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557.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558.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559.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560.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561.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562.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563.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564.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621.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622.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623.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6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625.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652.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653.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654.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655.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656.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657.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658.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659.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70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701.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702.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703.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704.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705.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706.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707.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708.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709.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71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711.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712.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713.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714.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715.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716.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717.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718.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719.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72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721.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722.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723.xml"/><Relationship Id="rId1" Type="http://schemas.openxmlformats.org/officeDocument/2006/relationships/notesMaster" Target="../notesMasters/notesMaster1.xml"/></Relationships>
</file>

<file path=ppt/notesSlides/_rels/notesSlide263.xml.rels><?xml version="1.0" encoding="UTF-8" standalone="yes"?>
<Relationships xmlns="http://schemas.openxmlformats.org/package/2006/relationships"><Relationship Id="rId2" Type="http://schemas.openxmlformats.org/officeDocument/2006/relationships/slide" Target="../slides/slide724.xml"/><Relationship Id="rId1" Type="http://schemas.openxmlformats.org/officeDocument/2006/relationships/notesMaster" Target="../notesMasters/notesMaster1.xml"/></Relationships>
</file>

<file path=ppt/notesSlides/_rels/notesSlide264.xml.rels><?xml version="1.0" encoding="UTF-8" standalone="yes"?>
<Relationships xmlns="http://schemas.openxmlformats.org/package/2006/relationships"><Relationship Id="rId2" Type="http://schemas.openxmlformats.org/officeDocument/2006/relationships/slide" Target="../slides/slide725.xml"/><Relationship Id="rId1" Type="http://schemas.openxmlformats.org/officeDocument/2006/relationships/notesMaster" Target="../notesMasters/notesMaster1.xml"/></Relationships>
</file>

<file path=ppt/notesSlides/_rels/notesSlide265.xml.rels><?xml version="1.0" encoding="UTF-8" standalone="yes"?>
<Relationships xmlns="http://schemas.openxmlformats.org/package/2006/relationships"><Relationship Id="rId2" Type="http://schemas.openxmlformats.org/officeDocument/2006/relationships/slide" Target="../slides/slide726.xml"/><Relationship Id="rId1" Type="http://schemas.openxmlformats.org/officeDocument/2006/relationships/notesMaster" Target="../notesMasters/notesMaster1.xml"/></Relationships>
</file>

<file path=ppt/notesSlides/_rels/notesSlide266.xml.rels><?xml version="1.0" encoding="UTF-8" standalone="yes"?>
<Relationships xmlns="http://schemas.openxmlformats.org/package/2006/relationships"><Relationship Id="rId2" Type="http://schemas.openxmlformats.org/officeDocument/2006/relationships/slide" Target="../slides/slide727.xml"/><Relationship Id="rId1" Type="http://schemas.openxmlformats.org/officeDocument/2006/relationships/notesMaster" Target="../notesMasters/notesMaster1.xml"/></Relationships>
</file>

<file path=ppt/notesSlides/_rels/notesSlide267.xml.rels><?xml version="1.0" encoding="UTF-8" standalone="yes"?>
<Relationships xmlns="http://schemas.openxmlformats.org/package/2006/relationships"><Relationship Id="rId2" Type="http://schemas.openxmlformats.org/officeDocument/2006/relationships/slide" Target="../slides/slide728.xml"/><Relationship Id="rId1" Type="http://schemas.openxmlformats.org/officeDocument/2006/relationships/notesMaster" Target="../notesMasters/notesMaster1.xml"/></Relationships>
</file>

<file path=ppt/notesSlides/_rels/notesSlide268.xml.rels><?xml version="1.0" encoding="UTF-8" standalone="yes"?>
<Relationships xmlns="http://schemas.openxmlformats.org/package/2006/relationships"><Relationship Id="rId2" Type="http://schemas.openxmlformats.org/officeDocument/2006/relationships/slide" Target="../slides/slide729.xml"/><Relationship Id="rId1" Type="http://schemas.openxmlformats.org/officeDocument/2006/relationships/notesMaster" Target="../notesMasters/notesMaster1.xml"/></Relationships>
</file>

<file path=ppt/notesSlides/_rels/notesSlide269.xml.rels><?xml version="1.0" encoding="UTF-8" standalone="yes"?>
<Relationships xmlns="http://schemas.openxmlformats.org/package/2006/relationships"><Relationship Id="rId2" Type="http://schemas.openxmlformats.org/officeDocument/2006/relationships/slide" Target="../slides/slide7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70.xml.rels><?xml version="1.0" encoding="UTF-8" standalone="yes"?>
<Relationships xmlns="http://schemas.openxmlformats.org/package/2006/relationships"><Relationship Id="rId2" Type="http://schemas.openxmlformats.org/officeDocument/2006/relationships/slide" Target="../slides/slide731.xml"/><Relationship Id="rId1" Type="http://schemas.openxmlformats.org/officeDocument/2006/relationships/notesMaster" Target="../notesMasters/notesMaster1.xml"/></Relationships>
</file>

<file path=ppt/notesSlides/_rels/notesSlide271.xml.rels><?xml version="1.0" encoding="UTF-8" standalone="yes"?>
<Relationships xmlns="http://schemas.openxmlformats.org/package/2006/relationships"><Relationship Id="rId2" Type="http://schemas.openxmlformats.org/officeDocument/2006/relationships/slide" Target="../slides/slide732.xml"/><Relationship Id="rId1" Type="http://schemas.openxmlformats.org/officeDocument/2006/relationships/notesMaster" Target="../notesMasters/notesMaster1.xml"/></Relationships>
</file>

<file path=ppt/notesSlides/_rels/notesSlide272.xml.rels><?xml version="1.0" encoding="UTF-8" standalone="yes"?>
<Relationships xmlns="http://schemas.openxmlformats.org/package/2006/relationships"><Relationship Id="rId2" Type="http://schemas.openxmlformats.org/officeDocument/2006/relationships/slide" Target="../slides/slide733.xml"/><Relationship Id="rId1" Type="http://schemas.openxmlformats.org/officeDocument/2006/relationships/notesMaster" Target="../notesMasters/notesMaster1.xml"/></Relationships>
</file>

<file path=ppt/notesSlides/_rels/notesSlide273.xml.rels><?xml version="1.0" encoding="UTF-8" standalone="yes"?>
<Relationships xmlns="http://schemas.openxmlformats.org/package/2006/relationships"><Relationship Id="rId2" Type="http://schemas.openxmlformats.org/officeDocument/2006/relationships/slide" Target="../slides/slide734.xml"/><Relationship Id="rId1" Type="http://schemas.openxmlformats.org/officeDocument/2006/relationships/notesMaster" Target="../notesMasters/notesMaster1.xml"/></Relationships>
</file>

<file path=ppt/notesSlides/_rels/notesSlide274.xml.rels><?xml version="1.0" encoding="UTF-8" standalone="yes"?>
<Relationships xmlns="http://schemas.openxmlformats.org/package/2006/relationships"><Relationship Id="rId2" Type="http://schemas.openxmlformats.org/officeDocument/2006/relationships/slide" Target="../slides/slide735.xml"/><Relationship Id="rId1" Type="http://schemas.openxmlformats.org/officeDocument/2006/relationships/notesMaster" Target="../notesMasters/notesMaster1.xml"/></Relationships>
</file>

<file path=ppt/notesSlides/_rels/notesSlide275.xml.rels><?xml version="1.0" encoding="UTF-8" standalone="yes"?>
<Relationships xmlns="http://schemas.openxmlformats.org/package/2006/relationships"><Relationship Id="rId2" Type="http://schemas.openxmlformats.org/officeDocument/2006/relationships/slide" Target="../slides/slide736.xml"/><Relationship Id="rId1" Type="http://schemas.openxmlformats.org/officeDocument/2006/relationships/notesMaster" Target="../notesMasters/notesMaster1.xml"/></Relationships>
</file>

<file path=ppt/notesSlides/_rels/notesSlide276.xml.rels><?xml version="1.0" encoding="UTF-8" standalone="yes"?>
<Relationships xmlns="http://schemas.openxmlformats.org/package/2006/relationships"><Relationship Id="rId2" Type="http://schemas.openxmlformats.org/officeDocument/2006/relationships/slide" Target="../slides/slide737.xml"/><Relationship Id="rId1" Type="http://schemas.openxmlformats.org/officeDocument/2006/relationships/notesMaster" Target="../notesMasters/notesMaster1.xml"/></Relationships>
</file>

<file path=ppt/notesSlides/_rels/notesSlide277.xml.rels><?xml version="1.0" encoding="UTF-8" standalone="yes"?>
<Relationships xmlns="http://schemas.openxmlformats.org/package/2006/relationships"><Relationship Id="rId2" Type="http://schemas.openxmlformats.org/officeDocument/2006/relationships/slide" Target="../slides/slide738.xml"/><Relationship Id="rId1" Type="http://schemas.openxmlformats.org/officeDocument/2006/relationships/notesMaster" Target="../notesMasters/notesMaster1.xml"/></Relationships>
</file>

<file path=ppt/notesSlides/_rels/notesSlide278.xml.rels><?xml version="1.0" encoding="UTF-8" standalone="yes"?>
<Relationships xmlns="http://schemas.openxmlformats.org/package/2006/relationships"><Relationship Id="rId2" Type="http://schemas.openxmlformats.org/officeDocument/2006/relationships/slide" Target="../slides/slide739.xml"/><Relationship Id="rId1" Type="http://schemas.openxmlformats.org/officeDocument/2006/relationships/notesMaster" Target="../notesMasters/notesMaster1.xml"/></Relationships>
</file>

<file path=ppt/notesSlides/_rels/notesSlide279.xml.rels><?xml version="1.0" encoding="UTF-8" standalone="yes"?>
<Relationships xmlns="http://schemas.openxmlformats.org/package/2006/relationships"><Relationship Id="rId2" Type="http://schemas.openxmlformats.org/officeDocument/2006/relationships/slide" Target="../slides/slide7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80.xml.rels><?xml version="1.0" encoding="UTF-8" standalone="yes"?>
<Relationships xmlns="http://schemas.openxmlformats.org/package/2006/relationships"><Relationship Id="rId2" Type="http://schemas.openxmlformats.org/officeDocument/2006/relationships/slide" Target="../slides/slide741.xml"/><Relationship Id="rId1" Type="http://schemas.openxmlformats.org/officeDocument/2006/relationships/notesMaster" Target="../notesMasters/notesMaster1.xml"/></Relationships>
</file>

<file path=ppt/notesSlides/_rels/notesSlide281.xml.rels><?xml version="1.0" encoding="UTF-8" standalone="yes"?>
<Relationships xmlns="http://schemas.openxmlformats.org/package/2006/relationships"><Relationship Id="rId2" Type="http://schemas.openxmlformats.org/officeDocument/2006/relationships/slide" Target="../slides/slide742.xml"/><Relationship Id="rId1" Type="http://schemas.openxmlformats.org/officeDocument/2006/relationships/notesMaster" Target="../notesMasters/notesMaster1.xml"/></Relationships>
</file>

<file path=ppt/notesSlides/_rels/notesSlide282.xml.rels><?xml version="1.0" encoding="UTF-8" standalone="yes"?>
<Relationships xmlns="http://schemas.openxmlformats.org/package/2006/relationships"><Relationship Id="rId2" Type="http://schemas.openxmlformats.org/officeDocument/2006/relationships/slide" Target="../slides/slide743.xml"/><Relationship Id="rId1" Type="http://schemas.openxmlformats.org/officeDocument/2006/relationships/notesMaster" Target="../notesMasters/notesMaster1.xml"/></Relationships>
</file>

<file path=ppt/notesSlides/_rels/notesSlide283.xml.rels><?xml version="1.0" encoding="UTF-8" standalone="yes"?>
<Relationships xmlns="http://schemas.openxmlformats.org/package/2006/relationships"><Relationship Id="rId2" Type="http://schemas.openxmlformats.org/officeDocument/2006/relationships/slide" Target="../slides/slide744.xml"/><Relationship Id="rId1" Type="http://schemas.openxmlformats.org/officeDocument/2006/relationships/notesMaster" Target="../notesMasters/notesMaster1.xml"/></Relationships>
</file>

<file path=ppt/notesSlides/_rels/notesSlide284.xml.rels><?xml version="1.0" encoding="UTF-8" standalone="yes"?>
<Relationships xmlns="http://schemas.openxmlformats.org/package/2006/relationships"><Relationship Id="rId2" Type="http://schemas.openxmlformats.org/officeDocument/2006/relationships/slide" Target="../slides/slide745.xml"/><Relationship Id="rId1" Type="http://schemas.openxmlformats.org/officeDocument/2006/relationships/notesMaster" Target="../notesMasters/notesMaster1.xml"/></Relationships>
</file>

<file path=ppt/notesSlides/_rels/notesSlide285.xml.rels><?xml version="1.0" encoding="UTF-8" standalone="yes"?>
<Relationships xmlns="http://schemas.openxmlformats.org/package/2006/relationships"><Relationship Id="rId2" Type="http://schemas.openxmlformats.org/officeDocument/2006/relationships/slide" Target="../slides/slide746.xml"/><Relationship Id="rId1" Type="http://schemas.openxmlformats.org/officeDocument/2006/relationships/notesMaster" Target="../notesMasters/notesMaster1.xml"/></Relationships>
</file>

<file path=ppt/notesSlides/_rels/notesSlide286.xml.rels><?xml version="1.0" encoding="UTF-8" standalone="yes"?>
<Relationships xmlns="http://schemas.openxmlformats.org/package/2006/relationships"><Relationship Id="rId2" Type="http://schemas.openxmlformats.org/officeDocument/2006/relationships/slide" Target="../slides/slide747.xml"/><Relationship Id="rId1" Type="http://schemas.openxmlformats.org/officeDocument/2006/relationships/notesMaster" Target="../notesMasters/notesMaster1.xml"/></Relationships>
</file>

<file path=ppt/notesSlides/_rels/notesSlide287.xml.rels><?xml version="1.0" encoding="UTF-8" standalone="yes"?>
<Relationships xmlns="http://schemas.openxmlformats.org/package/2006/relationships"><Relationship Id="rId2" Type="http://schemas.openxmlformats.org/officeDocument/2006/relationships/slide" Target="../slides/slide748.xml"/><Relationship Id="rId1" Type="http://schemas.openxmlformats.org/officeDocument/2006/relationships/notesMaster" Target="../notesMasters/notesMaster1.xml"/></Relationships>
</file>

<file path=ppt/notesSlides/_rels/notesSlide288.xml.rels><?xml version="1.0" encoding="UTF-8" standalone="yes"?>
<Relationships xmlns="http://schemas.openxmlformats.org/package/2006/relationships"><Relationship Id="rId2" Type="http://schemas.openxmlformats.org/officeDocument/2006/relationships/slide" Target="../slides/slide749.xml"/><Relationship Id="rId1" Type="http://schemas.openxmlformats.org/officeDocument/2006/relationships/notesMaster" Target="../notesMasters/notesMaster1.xml"/></Relationships>
</file>

<file path=ppt/notesSlides/_rels/notesSlide289.xml.rels><?xml version="1.0" encoding="UTF-8" standalone="yes"?>
<Relationships xmlns="http://schemas.openxmlformats.org/package/2006/relationships"><Relationship Id="rId2" Type="http://schemas.openxmlformats.org/officeDocument/2006/relationships/slide" Target="../slides/slide75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90.xml.rels><?xml version="1.0" encoding="UTF-8" standalone="yes"?>
<Relationships xmlns="http://schemas.openxmlformats.org/package/2006/relationships"><Relationship Id="rId2" Type="http://schemas.openxmlformats.org/officeDocument/2006/relationships/slide" Target="../slides/slide751.xml"/><Relationship Id="rId1" Type="http://schemas.openxmlformats.org/officeDocument/2006/relationships/notesMaster" Target="../notesMasters/notesMaster1.xml"/></Relationships>
</file>

<file path=ppt/notesSlides/_rels/notesSlide291.xml.rels><?xml version="1.0" encoding="UTF-8" standalone="yes"?>
<Relationships xmlns="http://schemas.openxmlformats.org/package/2006/relationships"><Relationship Id="rId2" Type="http://schemas.openxmlformats.org/officeDocument/2006/relationships/slide" Target="../slides/slide752.xml"/><Relationship Id="rId1" Type="http://schemas.openxmlformats.org/officeDocument/2006/relationships/notesMaster" Target="../notesMasters/notesMaster1.xml"/></Relationships>
</file>

<file path=ppt/notesSlides/_rels/notesSlide292.xml.rels><?xml version="1.0" encoding="UTF-8" standalone="yes"?>
<Relationships xmlns="http://schemas.openxmlformats.org/package/2006/relationships"><Relationship Id="rId2" Type="http://schemas.openxmlformats.org/officeDocument/2006/relationships/slide" Target="../slides/slide753.xml"/><Relationship Id="rId1" Type="http://schemas.openxmlformats.org/officeDocument/2006/relationships/notesMaster" Target="../notesMasters/notesMaster1.xml"/></Relationships>
</file>

<file path=ppt/notesSlides/_rels/notesSlide293.xml.rels><?xml version="1.0" encoding="UTF-8" standalone="yes"?>
<Relationships xmlns="http://schemas.openxmlformats.org/package/2006/relationships"><Relationship Id="rId2" Type="http://schemas.openxmlformats.org/officeDocument/2006/relationships/slide" Target="../slides/slide754.xml"/><Relationship Id="rId1" Type="http://schemas.openxmlformats.org/officeDocument/2006/relationships/notesMaster" Target="../notesMasters/notesMaster1.xml"/></Relationships>
</file>

<file path=ppt/notesSlides/_rels/notesSlide294.xml.rels><?xml version="1.0" encoding="UTF-8" standalone="yes"?>
<Relationships xmlns="http://schemas.openxmlformats.org/package/2006/relationships"><Relationship Id="rId2" Type="http://schemas.openxmlformats.org/officeDocument/2006/relationships/slide" Target="../slides/slide755.xml"/><Relationship Id="rId1" Type="http://schemas.openxmlformats.org/officeDocument/2006/relationships/notesMaster" Target="../notesMasters/notesMaster1.xml"/></Relationships>
</file>

<file path=ppt/notesSlides/_rels/notesSlide295.xml.rels><?xml version="1.0" encoding="UTF-8" standalone="yes"?>
<Relationships xmlns="http://schemas.openxmlformats.org/package/2006/relationships"><Relationship Id="rId2" Type="http://schemas.openxmlformats.org/officeDocument/2006/relationships/slide" Target="../slides/slide756.xml"/><Relationship Id="rId1" Type="http://schemas.openxmlformats.org/officeDocument/2006/relationships/notesMaster" Target="../notesMasters/notesMaster1.xml"/></Relationships>
</file>

<file path=ppt/notesSlides/_rels/notesSlide296.xml.rels><?xml version="1.0" encoding="UTF-8" standalone="yes"?>
<Relationships xmlns="http://schemas.openxmlformats.org/package/2006/relationships"><Relationship Id="rId2" Type="http://schemas.openxmlformats.org/officeDocument/2006/relationships/slide" Target="../slides/slide757.xml"/><Relationship Id="rId1" Type="http://schemas.openxmlformats.org/officeDocument/2006/relationships/notesMaster" Target="../notesMasters/notesMaster1.xml"/></Relationships>
</file>

<file path=ppt/notesSlides/_rels/notesSlide297.xml.rels><?xml version="1.0" encoding="UTF-8" standalone="yes"?>
<Relationships xmlns="http://schemas.openxmlformats.org/package/2006/relationships"><Relationship Id="rId2" Type="http://schemas.openxmlformats.org/officeDocument/2006/relationships/slide" Target="../slides/slide758.xml"/><Relationship Id="rId1" Type="http://schemas.openxmlformats.org/officeDocument/2006/relationships/notesMaster" Target="../notesMasters/notesMaster1.xml"/></Relationships>
</file>

<file path=ppt/notesSlides/_rels/notesSlide298.xml.rels><?xml version="1.0" encoding="UTF-8" standalone="yes"?>
<Relationships xmlns="http://schemas.openxmlformats.org/package/2006/relationships"><Relationship Id="rId2" Type="http://schemas.openxmlformats.org/officeDocument/2006/relationships/slide" Target="../slides/slide759.xml"/><Relationship Id="rId1" Type="http://schemas.openxmlformats.org/officeDocument/2006/relationships/notesMaster" Target="../notesMasters/notesMaster1.xml"/></Relationships>
</file>

<file path=ppt/notesSlides/_rels/notesSlide299.xml.rels><?xml version="1.0" encoding="UTF-8" standalone="yes"?>
<Relationships xmlns="http://schemas.openxmlformats.org/package/2006/relationships"><Relationship Id="rId2" Type="http://schemas.openxmlformats.org/officeDocument/2006/relationships/slide" Target="../slides/slide7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00.xml.rels><?xml version="1.0" encoding="UTF-8" standalone="yes"?>
<Relationships xmlns="http://schemas.openxmlformats.org/package/2006/relationships"><Relationship Id="rId2" Type="http://schemas.openxmlformats.org/officeDocument/2006/relationships/slide" Target="../slides/slide761.xml"/><Relationship Id="rId1" Type="http://schemas.openxmlformats.org/officeDocument/2006/relationships/notesMaster" Target="../notesMasters/notesMaster1.xml"/></Relationships>
</file>

<file path=ppt/notesSlides/_rels/notesSlide301.xml.rels><?xml version="1.0" encoding="UTF-8" standalone="yes"?>
<Relationships xmlns="http://schemas.openxmlformats.org/package/2006/relationships"><Relationship Id="rId2" Type="http://schemas.openxmlformats.org/officeDocument/2006/relationships/slide" Target="../slides/slide762.xml"/><Relationship Id="rId1" Type="http://schemas.openxmlformats.org/officeDocument/2006/relationships/notesMaster" Target="../notesMasters/notesMaster1.xml"/></Relationships>
</file>

<file path=ppt/notesSlides/_rels/notesSlide302.xml.rels><?xml version="1.0" encoding="UTF-8" standalone="yes"?>
<Relationships xmlns="http://schemas.openxmlformats.org/package/2006/relationships"><Relationship Id="rId2" Type="http://schemas.openxmlformats.org/officeDocument/2006/relationships/slide" Target="../slides/slide763.xml"/><Relationship Id="rId1" Type="http://schemas.openxmlformats.org/officeDocument/2006/relationships/notesMaster" Target="../notesMasters/notesMaster1.xml"/></Relationships>
</file>

<file path=ppt/notesSlides/_rels/notesSlide303.xml.rels><?xml version="1.0" encoding="UTF-8" standalone="yes"?>
<Relationships xmlns="http://schemas.openxmlformats.org/package/2006/relationships"><Relationship Id="rId2" Type="http://schemas.openxmlformats.org/officeDocument/2006/relationships/slide" Target="../slides/slide764.xml"/><Relationship Id="rId1" Type="http://schemas.openxmlformats.org/officeDocument/2006/relationships/notesMaster" Target="../notesMasters/notesMaster1.xml"/></Relationships>
</file>

<file path=ppt/notesSlides/_rels/notesSlide304.xml.rels><?xml version="1.0" encoding="UTF-8" standalone="yes"?>
<Relationships xmlns="http://schemas.openxmlformats.org/package/2006/relationships"><Relationship Id="rId2" Type="http://schemas.openxmlformats.org/officeDocument/2006/relationships/slide" Target="../slides/slide765.xml"/><Relationship Id="rId1" Type="http://schemas.openxmlformats.org/officeDocument/2006/relationships/notesMaster" Target="../notesMasters/notesMaster1.xml"/></Relationships>
</file>

<file path=ppt/notesSlides/_rels/notesSlide305.xml.rels><?xml version="1.0" encoding="UTF-8" standalone="yes"?>
<Relationships xmlns="http://schemas.openxmlformats.org/package/2006/relationships"><Relationship Id="rId2" Type="http://schemas.openxmlformats.org/officeDocument/2006/relationships/slide" Target="../slides/slide766.xml"/><Relationship Id="rId1" Type="http://schemas.openxmlformats.org/officeDocument/2006/relationships/notesMaster" Target="../notesMasters/notesMaster1.xml"/></Relationships>
</file>

<file path=ppt/notesSlides/_rels/notesSlide306.xml.rels><?xml version="1.0" encoding="UTF-8" standalone="yes"?>
<Relationships xmlns="http://schemas.openxmlformats.org/package/2006/relationships"><Relationship Id="rId2" Type="http://schemas.openxmlformats.org/officeDocument/2006/relationships/slide" Target="../slides/slide767.xml"/><Relationship Id="rId1" Type="http://schemas.openxmlformats.org/officeDocument/2006/relationships/notesMaster" Target="../notesMasters/notesMaster1.xml"/></Relationships>
</file>

<file path=ppt/notesSlides/_rels/notesSlide307.xml.rels><?xml version="1.0" encoding="UTF-8" standalone="yes"?>
<Relationships xmlns="http://schemas.openxmlformats.org/package/2006/relationships"><Relationship Id="rId2" Type="http://schemas.openxmlformats.org/officeDocument/2006/relationships/slide" Target="../slides/slide768.xml"/><Relationship Id="rId1" Type="http://schemas.openxmlformats.org/officeDocument/2006/relationships/notesMaster" Target="../notesMasters/notesMaster1.xml"/></Relationships>
</file>

<file path=ppt/notesSlides/_rels/notesSlide308.xml.rels><?xml version="1.0" encoding="UTF-8" standalone="yes"?>
<Relationships xmlns="http://schemas.openxmlformats.org/package/2006/relationships"><Relationship Id="rId2" Type="http://schemas.openxmlformats.org/officeDocument/2006/relationships/slide" Target="../slides/slide769.xml"/><Relationship Id="rId1" Type="http://schemas.openxmlformats.org/officeDocument/2006/relationships/notesMaster" Target="../notesMasters/notesMaster1.xml"/></Relationships>
</file>

<file path=ppt/notesSlides/_rels/notesSlide309.xml.rels><?xml version="1.0" encoding="UTF-8" standalone="yes"?>
<Relationships xmlns="http://schemas.openxmlformats.org/package/2006/relationships"><Relationship Id="rId2" Type="http://schemas.openxmlformats.org/officeDocument/2006/relationships/slide" Target="../slides/slide7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10.xml.rels><?xml version="1.0" encoding="UTF-8" standalone="yes"?>
<Relationships xmlns="http://schemas.openxmlformats.org/package/2006/relationships"><Relationship Id="rId2" Type="http://schemas.openxmlformats.org/officeDocument/2006/relationships/slide" Target="../slides/slide771.xml"/><Relationship Id="rId1" Type="http://schemas.openxmlformats.org/officeDocument/2006/relationships/notesMaster" Target="../notesMasters/notesMaster1.xml"/></Relationships>
</file>

<file path=ppt/notesSlides/_rels/notesSlide311.xml.rels><?xml version="1.0" encoding="UTF-8" standalone="yes"?>
<Relationships xmlns="http://schemas.openxmlformats.org/package/2006/relationships"><Relationship Id="rId2" Type="http://schemas.openxmlformats.org/officeDocument/2006/relationships/slide" Target="../slides/slide772.xml"/><Relationship Id="rId1" Type="http://schemas.openxmlformats.org/officeDocument/2006/relationships/notesMaster" Target="../notesMasters/notesMaster1.xml"/></Relationships>
</file>

<file path=ppt/notesSlides/_rels/notesSlide312.xml.rels><?xml version="1.0" encoding="UTF-8" standalone="yes"?>
<Relationships xmlns="http://schemas.openxmlformats.org/package/2006/relationships"><Relationship Id="rId2" Type="http://schemas.openxmlformats.org/officeDocument/2006/relationships/slide" Target="../slides/slide773.xml"/><Relationship Id="rId1" Type="http://schemas.openxmlformats.org/officeDocument/2006/relationships/notesMaster" Target="../notesMasters/notesMaster1.xml"/></Relationships>
</file>

<file path=ppt/notesSlides/_rels/notesSlide313.xml.rels><?xml version="1.0" encoding="UTF-8" standalone="yes"?>
<Relationships xmlns="http://schemas.openxmlformats.org/package/2006/relationships"><Relationship Id="rId2" Type="http://schemas.openxmlformats.org/officeDocument/2006/relationships/slide" Target="../slides/slide774.xml"/><Relationship Id="rId1" Type="http://schemas.openxmlformats.org/officeDocument/2006/relationships/notesMaster" Target="../notesMasters/notesMaster1.xml"/></Relationships>
</file>

<file path=ppt/notesSlides/_rels/notesSlide314.xml.rels><?xml version="1.0" encoding="UTF-8" standalone="yes"?>
<Relationships xmlns="http://schemas.openxmlformats.org/package/2006/relationships"><Relationship Id="rId2" Type="http://schemas.openxmlformats.org/officeDocument/2006/relationships/slide" Target="../slides/slide775.xml"/><Relationship Id="rId1" Type="http://schemas.openxmlformats.org/officeDocument/2006/relationships/notesMaster" Target="../notesMasters/notesMaster1.xml"/></Relationships>
</file>

<file path=ppt/notesSlides/_rels/notesSlide315.xml.rels><?xml version="1.0" encoding="UTF-8" standalone="yes"?>
<Relationships xmlns="http://schemas.openxmlformats.org/package/2006/relationships"><Relationship Id="rId2" Type="http://schemas.openxmlformats.org/officeDocument/2006/relationships/slide" Target="../slides/slide776.xml"/><Relationship Id="rId1" Type="http://schemas.openxmlformats.org/officeDocument/2006/relationships/notesMaster" Target="../notesMasters/notesMaster1.xml"/></Relationships>
</file>

<file path=ppt/notesSlides/_rels/notesSlide316.xml.rels><?xml version="1.0" encoding="UTF-8" standalone="yes"?>
<Relationships xmlns="http://schemas.openxmlformats.org/package/2006/relationships"><Relationship Id="rId2" Type="http://schemas.openxmlformats.org/officeDocument/2006/relationships/slide" Target="../slides/slide777.xml"/><Relationship Id="rId1" Type="http://schemas.openxmlformats.org/officeDocument/2006/relationships/notesMaster" Target="../notesMasters/notesMaster1.xml"/></Relationships>
</file>

<file path=ppt/notesSlides/_rels/notesSlide317.xml.rels><?xml version="1.0" encoding="UTF-8" standalone="yes"?>
<Relationships xmlns="http://schemas.openxmlformats.org/package/2006/relationships"><Relationship Id="rId2" Type="http://schemas.openxmlformats.org/officeDocument/2006/relationships/slide" Target="../slides/slide778.xml"/><Relationship Id="rId1" Type="http://schemas.openxmlformats.org/officeDocument/2006/relationships/notesMaster" Target="../notesMasters/notesMaster1.xml"/></Relationships>
</file>

<file path=ppt/notesSlides/_rels/notesSlide318.xml.rels><?xml version="1.0" encoding="UTF-8" standalone="yes"?>
<Relationships xmlns="http://schemas.openxmlformats.org/package/2006/relationships"><Relationship Id="rId2" Type="http://schemas.openxmlformats.org/officeDocument/2006/relationships/slide" Target="../slides/slide779.xml"/><Relationship Id="rId1" Type="http://schemas.openxmlformats.org/officeDocument/2006/relationships/notesMaster" Target="../notesMasters/notesMaster1.xml"/></Relationships>
</file>

<file path=ppt/notesSlides/_rels/notesSlide319.xml.rels><?xml version="1.0" encoding="UTF-8" standalone="yes"?>
<Relationships xmlns="http://schemas.openxmlformats.org/package/2006/relationships"><Relationship Id="rId2" Type="http://schemas.openxmlformats.org/officeDocument/2006/relationships/slide" Target="../slides/slide78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20.xml.rels><?xml version="1.0" encoding="UTF-8" standalone="yes"?>
<Relationships xmlns="http://schemas.openxmlformats.org/package/2006/relationships"><Relationship Id="rId2" Type="http://schemas.openxmlformats.org/officeDocument/2006/relationships/slide" Target="../slides/slide781.xml"/><Relationship Id="rId1" Type="http://schemas.openxmlformats.org/officeDocument/2006/relationships/notesMaster" Target="../notesMasters/notesMaster1.xml"/></Relationships>
</file>

<file path=ppt/notesSlides/_rels/notesSlide321.xml.rels><?xml version="1.0" encoding="UTF-8" standalone="yes"?>
<Relationships xmlns="http://schemas.openxmlformats.org/package/2006/relationships"><Relationship Id="rId2" Type="http://schemas.openxmlformats.org/officeDocument/2006/relationships/slide" Target="../slides/slide823.xml"/><Relationship Id="rId1" Type="http://schemas.openxmlformats.org/officeDocument/2006/relationships/notesMaster" Target="../notesMasters/notesMaster1.xml"/></Relationships>
</file>

<file path=ppt/notesSlides/_rels/notesSlide322.xml.rels><?xml version="1.0" encoding="UTF-8" standalone="yes"?>
<Relationships xmlns="http://schemas.openxmlformats.org/package/2006/relationships"><Relationship Id="rId2" Type="http://schemas.openxmlformats.org/officeDocument/2006/relationships/slide" Target="../slides/slide824.xml"/><Relationship Id="rId1" Type="http://schemas.openxmlformats.org/officeDocument/2006/relationships/notesMaster" Target="../notesMasters/notesMaster1.xml"/></Relationships>
</file>

<file path=ppt/notesSlides/_rels/notesSlide323.xml.rels><?xml version="1.0" encoding="UTF-8" standalone="yes"?>
<Relationships xmlns="http://schemas.openxmlformats.org/package/2006/relationships"><Relationship Id="rId2" Type="http://schemas.openxmlformats.org/officeDocument/2006/relationships/slide" Target="../slides/slide825.xml"/><Relationship Id="rId1" Type="http://schemas.openxmlformats.org/officeDocument/2006/relationships/notesMaster" Target="../notesMasters/notesMaster1.xml"/></Relationships>
</file>

<file path=ppt/notesSlides/_rels/notesSlide324.xml.rels><?xml version="1.0" encoding="UTF-8" standalone="yes"?>
<Relationships xmlns="http://schemas.openxmlformats.org/package/2006/relationships"><Relationship Id="rId2" Type="http://schemas.openxmlformats.org/officeDocument/2006/relationships/slide" Target="../slides/slide826.xml"/><Relationship Id="rId1" Type="http://schemas.openxmlformats.org/officeDocument/2006/relationships/notesMaster" Target="../notesMasters/notesMaster1.xml"/></Relationships>
</file>

<file path=ppt/notesSlides/_rels/notesSlide325.xml.rels><?xml version="1.0" encoding="UTF-8" standalone="yes"?>
<Relationships xmlns="http://schemas.openxmlformats.org/package/2006/relationships"><Relationship Id="rId2" Type="http://schemas.openxmlformats.org/officeDocument/2006/relationships/slide" Target="../slides/slide827.xml"/><Relationship Id="rId1" Type="http://schemas.openxmlformats.org/officeDocument/2006/relationships/notesMaster" Target="../notesMasters/notesMaster1.xml"/></Relationships>
</file>

<file path=ppt/notesSlides/_rels/notesSlide326.xml.rels><?xml version="1.0" encoding="UTF-8" standalone="yes"?>
<Relationships xmlns="http://schemas.openxmlformats.org/package/2006/relationships"><Relationship Id="rId2" Type="http://schemas.openxmlformats.org/officeDocument/2006/relationships/slide" Target="../slides/slide828.xml"/><Relationship Id="rId1" Type="http://schemas.openxmlformats.org/officeDocument/2006/relationships/notesMaster" Target="../notesMasters/notesMaster1.xml"/></Relationships>
</file>

<file path=ppt/notesSlides/_rels/notesSlide327.xml.rels><?xml version="1.0" encoding="UTF-8" standalone="yes"?>
<Relationships xmlns="http://schemas.openxmlformats.org/package/2006/relationships"><Relationship Id="rId2" Type="http://schemas.openxmlformats.org/officeDocument/2006/relationships/slide" Target="../slides/slide829.xml"/><Relationship Id="rId1" Type="http://schemas.openxmlformats.org/officeDocument/2006/relationships/notesMaster" Target="../notesMasters/notesMaster1.xml"/></Relationships>
</file>

<file path=ppt/notesSlides/_rels/notesSlide328.xml.rels><?xml version="1.0" encoding="UTF-8" standalone="yes"?>
<Relationships xmlns="http://schemas.openxmlformats.org/package/2006/relationships"><Relationship Id="rId2" Type="http://schemas.openxmlformats.org/officeDocument/2006/relationships/slide" Target="../slides/slide830.xml"/><Relationship Id="rId1" Type="http://schemas.openxmlformats.org/officeDocument/2006/relationships/notesMaster" Target="../notesMasters/notesMaster1.xml"/></Relationships>
</file>

<file path=ppt/notesSlides/_rels/notesSlide329.xml.rels><?xml version="1.0" encoding="UTF-8" standalone="yes"?>
<Relationships xmlns="http://schemas.openxmlformats.org/package/2006/relationships"><Relationship Id="rId2" Type="http://schemas.openxmlformats.org/officeDocument/2006/relationships/slide" Target="../slides/slide83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30.xml.rels><?xml version="1.0" encoding="UTF-8" standalone="yes"?>
<Relationships xmlns="http://schemas.openxmlformats.org/package/2006/relationships"><Relationship Id="rId2" Type="http://schemas.openxmlformats.org/officeDocument/2006/relationships/slide" Target="../slides/slide832.xml"/><Relationship Id="rId1" Type="http://schemas.openxmlformats.org/officeDocument/2006/relationships/notesMaster" Target="../notesMasters/notesMaster1.xml"/></Relationships>
</file>

<file path=ppt/notesSlides/_rels/notesSlide331.xml.rels><?xml version="1.0" encoding="UTF-8" standalone="yes"?>
<Relationships xmlns="http://schemas.openxmlformats.org/package/2006/relationships"><Relationship Id="rId2" Type="http://schemas.openxmlformats.org/officeDocument/2006/relationships/slide" Target="../slides/slide833.xml"/><Relationship Id="rId1" Type="http://schemas.openxmlformats.org/officeDocument/2006/relationships/notesMaster" Target="../notesMasters/notesMaster1.xml"/></Relationships>
</file>

<file path=ppt/notesSlides/_rels/notesSlide332.xml.rels><?xml version="1.0" encoding="UTF-8" standalone="yes"?>
<Relationships xmlns="http://schemas.openxmlformats.org/package/2006/relationships"><Relationship Id="rId2" Type="http://schemas.openxmlformats.org/officeDocument/2006/relationships/slide" Target="../slides/slide834.xml"/><Relationship Id="rId1" Type="http://schemas.openxmlformats.org/officeDocument/2006/relationships/notesMaster" Target="../notesMasters/notesMaster1.xml"/></Relationships>
</file>

<file path=ppt/notesSlides/_rels/notesSlide333.xml.rels><?xml version="1.0" encoding="UTF-8" standalone="yes"?>
<Relationships xmlns="http://schemas.openxmlformats.org/package/2006/relationships"><Relationship Id="rId2" Type="http://schemas.openxmlformats.org/officeDocument/2006/relationships/slide" Target="../slides/slide835.xml"/><Relationship Id="rId1" Type="http://schemas.openxmlformats.org/officeDocument/2006/relationships/notesMaster" Target="../notesMasters/notesMaster1.xml"/></Relationships>
</file>

<file path=ppt/notesSlides/_rels/notesSlide334.xml.rels><?xml version="1.0" encoding="UTF-8" standalone="yes"?>
<Relationships xmlns="http://schemas.openxmlformats.org/package/2006/relationships"><Relationship Id="rId2" Type="http://schemas.openxmlformats.org/officeDocument/2006/relationships/slide" Target="../slides/slide836.xml"/><Relationship Id="rId1" Type="http://schemas.openxmlformats.org/officeDocument/2006/relationships/notesMaster" Target="../notesMasters/notesMaster1.xml"/></Relationships>
</file>

<file path=ppt/notesSlides/_rels/notesSlide335.xml.rels><?xml version="1.0" encoding="UTF-8" standalone="yes"?>
<Relationships xmlns="http://schemas.openxmlformats.org/package/2006/relationships"><Relationship Id="rId2" Type="http://schemas.openxmlformats.org/officeDocument/2006/relationships/slide" Target="../slides/slide837.xml"/><Relationship Id="rId1" Type="http://schemas.openxmlformats.org/officeDocument/2006/relationships/notesMaster" Target="../notesMasters/notesMaster1.xml"/></Relationships>
</file>

<file path=ppt/notesSlides/_rels/notesSlide336.xml.rels><?xml version="1.0" encoding="UTF-8" standalone="yes"?>
<Relationships xmlns="http://schemas.openxmlformats.org/package/2006/relationships"><Relationship Id="rId2" Type="http://schemas.openxmlformats.org/officeDocument/2006/relationships/slide" Target="../slides/slide838.xml"/><Relationship Id="rId1" Type="http://schemas.openxmlformats.org/officeDocument/2006/relationships/notesMaster" Target="../notesMasters/notesMaster1.xml"/></Relationships>
</file>

<file path=ppt/notesSlides/_rels/notesSlide337.xml.rels><?xml version="1.0" encoding="UTF-8" standalone="yes"?>
<Relationships xmlns="http://schemas.openxmlformats.org/package/2006/relationships"><Relationship Id="rId2" Type="http://schemas.openxmlformats.org/officeDocument/2006/relationships/slide" Target="../slides/slide839.xml"/><Relationship Id="rId1" Type="http://schemas.openxmlformats.org/officeDocument/2006/relationships/notesMaster" Target="../notesMasters/notesMaster1.xml"/></Relationships>
</file>

<file path=ppt/notesSlides/_rels/notesSlide338.xml.rels><?xml version="1.0" encoding="UTF-8" standalone="yes"?>
<Relationships xmlns="http://schemas.openxmlformats.org/package/2006/relationships"><Relationship Id="rId2" Type="http://schemas.openxmlformats.org/officeDocument/2006/relationships/slide" Target="../slides/slide840.xml"/><Relationship Id="rId1" Type="http://schemas.openxmlformats.org/officeDocument/2006/relationships/notesMaster" Target="../notesMasters/notesMaster1.xml"/></Relationships>
</file>

<file path=ppt/notesSlides/_rels/notesSlide339.xml.rels><?xml version="1.0" encoding="UTF-8" standalone="yes"?>
<Relationships xmlns="http://schemas.openxmlformats.org/package/2006/relationships"><Relationship Id="rId2" Type="http://schemas.openxmlformats.org/officeDocument/2006/relationships/slide" Target="../slides/slide8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40.xml.rels><?xml version="1.0" encoding="UTF-8" standalone="yes"?>
<Relationships xmlns="http://schemas.openxmlformats.org/package/2006/relationships"><Relationship Id="rId2" Type="http://schemas.openxmlformats.org/officeDocument/2006/relationships/slide" Target="../slides/slide842.xml"/><Relationship Id="rId1" Type="http://schemas.openxmlformats.org/officeDocument/2006/relationships/notesMaster" Target="../notesMasters/notesMaster1.xml"/></Relationships>
</file>

<file path=ppt/notesSlides/_rels/notesSlide341.xml.rels><?xml version="1.0" encoding="UTF-8" standalone="yes"?>
<Relationships xmlns="http://schemas.openxmlformats.org/package/2006/relationships"><Relationship Id="rId2" Type="http://schemas.openxmlformats.org/officeDocument/2006/relationships/slide" Target="../slides/slide843.xml"/><Relationship Id="rId1" Type="http://schemas.openxmlformats.org/officeDocument/2006/relationships/notesMaster" Target="../notesMasters/notesMaster1.xml"/></Relationships>
</file>

<file path=ppt/notesSlides/_rels/notesSlide342.xml.rels><?xml version="1.0" encoding="UTF-8" standalone="yes"?>
<Relationships xmlns="http://schemas.openxmlformats.org/package/2006/relationships"><Relationship Id="rId2" Type="http://schemas.openxmlformats.org/officeDocument/2006/relationships/slide" Target="../slides/slide844.xml"/><Relationship Id="rId1" Type="http://schemas.openxmlformats.org/officeDocument/2006/relationships/notesMaster" Target="../notesMasters/notesMaster1.xml"/></Relationships>
</file>

<file path=ppt/notesSlides/_rels/notesSlide343.xml.rels><?xml version="1.0" encoding="UTF-8" standalone="yes"?>
<Relationships xmlns="http://schemas.openxmlformats.org/package/2006/relationships"><Relationship Id="rId2" Type="http://schemas.openxmlformats.org/officeDocument/2006/relationships/slide" Target="../slides/slide845.xml"/><Relationship Id="rId1" Type="http://schemas.openxmlformats.org/officeDocument/2006/relationships/notesMaster" Target="../notesMasters/notesMaster1.xml"/></Relationships>
</file>

<file path=ppt/notesSlides/_rels/notesSlide344.xml.rels><?xml version="1.0" encoding="UTF-8" standalone="yes"?>
<Relationships xmlns="http://schemas.openxmlformats.org/package/2006/relationships"><Relationship Id="rId2" Type="http://schemas.openxmlformats.org/officeDocument/2006/relationships/slide" Target="../slides/slide846.xml"/><Relationship Id="rId1" Type="http://schemas.openxmlformats.org/officeDocument/2006/relationships/notesMaster" Target="../notesMasters/notesMaster1.xml"/></Relationships>
</file>

<file path=ppt/notesSlides/_rels/notesSlide345.xml.rels><?xml version="1.0" encoding="UTF-8" standalone="yes"?>
<Relationships xmlns="http://schemas.openxmlformats.org/package/2006/relationships"><Relationship Id="rId2" Type="http://schemas.openxmlformats.org/officeDocument/2006/relationships/slide" Target="../slides/slide847.xml"/><Relationship Id="rId1" Type="http://schemas.openxmlformats.org/officeDocument/2006/relationships/notesMaster" Target="../notesMasters/notesMaster1.xml"/></Relationships>
</file>

<file path=ppt/notesSlides/_rels/notesSlide346.xml.rels><?xml version="1.0" encoding="UTF-8" standalone="yes"?>
<Relationships xmlns="http://schemas.openxmlformats.org/package/2006/relationships"><Relationship Id="rId2" Type="http://schemas.openxmlformats.org/officeDocument/2006/relationships/slide" Target="../slides/slide848.xml"/><Relationship Id="rId1" Type="http://schemas.openxmlformats.org/officeDocument/2006/relationships/notesMaster" Target="../notesMasters/notesMaster1.xml"/></Relationships>
</file>

<file path=ppt/notesSlides/_rels/notesSlide347.xml.rels><?xml version="1.0" encoding="UTF-8" standalone="yes"?>
<Relationships xmlns="http://schemas.openxmlformats.org/package/2006/relationships"><Relationship Id="rId2" Type="http://schemas.openxmlformats.org/officeDocument/2006/relationships/slide" Target="../slides/slide849.xml"/><Relationship Id="rId1" Type="http://schemas.openxmlformats.org/officeDocument/2006/relationships/notesMaster" Target="../notesMasters/notesMaster1.xml"/></Relationships>
</file>

<file path=ppt/notesSlides/_rels/notesSlide348.xml.rels><?xml version="1.0" encoding="UTF-8" standalone="yes"?>
<Relationships xmlns="http://schemas.openxmlformats.org/package/2006/relationships"><Relationship Id="rId2" Type="http://schemas.openxmlformats.org/officeDocument/2006/relationships/slide" Target="../slides/slide850.xml"/><Relationship Id="rId1" Type="http://schemas.openxmlformats.org/officeDocument/2006/relationships/notesMaster" Target="../notesMasters/notesMaster1.xml"/></Relationships>
</file>

<file path=ppt/notesSlides/_rels/notesSlide349.xml.rels><?xml version="1.0" encoding="UTF-8" standalone="yes"?>
<Relationships xmlns="http://schemas.openxmlformats.org/package/2006/relationships"><Relationship Id="rId2" Type="http://schemas.openxmlformats.org/officeDocument/2006/relationships/slide" Target="../slides/slide8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50.xml.rels><?xml version="1.0" encoding="UTF-8" standalone="yes"?>
<Relationships xmlns="http://schemas.openxmlformats.org/package/2006/relationships"><Relationship Id="rId2" Type="http://schemas.openxmlformats.org/officeDocument/2006/relationships/slide" Target="../slides/slide852.xml"/><Relationship Id="rId1" Type="http://schemas.openxmlformats.org/officeDocument/2006/relationships/notesMaster" Target="../notesMasters/notesMaster1.xml"/></Relationships>
</file>

<file path=ppt/notesSlides/_rels/notesSlide351.xml.rels><?xml version="1.0" encoding="UTF-8" standalone="yes"?>
<Relationships xmlns="http://schemas.openxmlformats.org/package/2006/relationships"><Relationship Id="rId2" Type="http://schemas.openxmlformats.org/officeDocument/2006/relationships/slide" Target="../slides/slide853.xml"/><Relationship Id="rId1" Type="http://schemas.openxmlformats.org/officeDocument/2006/relationships/notesMaster" Target="../notesMasters/notesMaster1.xml"/></Relationships>
</file>

<file path=ppt/notesSlides/_rels/notesSlide352.xml.rels><?xml version="1.0" encoding="UTF-8" standalone="yes"?>
<Relationships xmlns="http://schemas.openxmlformats.org/package/2006/relationships"><Relationship Id="rId2" Type="http://schemas.openxmlformats.org/officeDocument/2006/relationships/slide" Target="../slides/slide854.xml"/><Relationship Id="rId1" Type="http://schemas.openxmlformats.org/officeDocument/2006/relationships/notesMaster" Target="../notesMasters/notesMaster1.xml"/></Relationships>
</file>

<file path=ppt/notesSlides/_rels/notesSlide353.xml.rels><?xml version="1.0" encoding="UTF-8" standalone="yes"?>
<Relationships xmlns="http://schemas.openxmlformats.org/package/2006/relationships"><Relationship Id="rId2" Type="http://schemas.openxmlformats.org/officeDocument/2006/relationships/slide" Target="../slides/slide855.xml"/><Relationship Id="rId1" Type="http://schemas.openxmlformats.org/officeDocument/2006/relationships/notesMaster" Target="../notesMasters/notesMaster1.xml"/></Relationships>
</file>

<file path=ppt/notesSlides/_rels/notesSlide354.xml.rels><?xml version="1.0" encoding="UTF-8" standalone="yes"?>
<Relationships xmlns="http://schemas.openxmlformats.org/package/2006/relationships"><Relationship Id="rId2" Type="http://schemas.openxmlformats.org/officeDocument/2006/relationships/slide" Target="../slides/slide856.xml"/><Relationship Id="rId1" Type="http://schemas.openxmlformats.org/officeDocument/2006/relationships/notesMaster" Target="../notesMasters/notesMaster1.xml"/></Relationships>
</file>

<file path=ppt/notesSlides/_rels/notesSlide355.xml.rels><?xml version="1.0" encoding="UTF-8" standalone="yes"?>
<Relationships xmlns="http://schemas.openxmlformats.org/package/2006/relationships"><Relationship Id="rId2" Type="http://schemas.openxmlformats.org/officeDocument/2006/relationships/slide" Target="../slides/slide857.xml"/><Relationship Id="rId1" Type="http://schemas.openxmlformats.org/officeDocument/2006/relationships/notesMaster" Target="../notesMasters/notesMaster1.xml"/></Relationships>
</file>

<file path=ppt/notesSlides/_rels/notesSlide356.xml.rels><?xml version="1.0" encoding="UTF-8" standalone="yes"?>
<Relationships xmlns="http://schemas.openxmlformats.org/package/2006/relationships"><Relationship Id="rId2" Type="http://schemas.openxmlformats.org/officeDocument/2006/relationships/slide" Target="../slides/slide858.xml"/><Relationship Id="rId1" Type="http://schemas.openxmlformats.org/officeDocument/2006/relationships/notesMaster" Target="../notesMasters/notesMaster1.xml"/></Relationships>
</file>

<file path=ppt/notesSlides/_rels/notesSlide357.xml.rels><?xml version="1.0" encoding="UTF-8" standalone="yes"?>
<Relationships xmlns="http://schemas.openxmlformats.org/package/2006/relationships"><Relationship Id="rId2" Type="http://schemas.openxmlformats.org/officeDocument/2006/relationships/slide" Target="../slides/slide859.xml"/><Relationship Id="rId1" Type="http://schemas.openxmlformats.org/officeDocument/2006/relationships/notesMaster" Target="../notesMasters/notesMaster1.xml"/></Relationships>
</file>

<file path=ppt/notesSlides/_rels/notesSlide358.xml.rels><?xml version="1.0" encoding="UTF-8" standalone="yes"?>
<Relationships xmlns="http://schemas.openxmlformats.org/package/2006/relationships"><Relationship Id="rId2" Type="http://schemas.openxmlformats.org/officeDocument/2006/relationships/slide" Target="../slides/slide860.xml"/><Relationship Id="rId1" Type="http://schemas.openxmlformats.org/officeDocument/2006/relationships/notesMaster" Target="../notesMasters/notesMaster1.xml"/></Relationships>
</file>

<file path=ppt/notesSlides/_rels/notesSlide359.xml.rels><?xml version="1.0" encoding="UTF-8" standalone="yes"?>
<Relationships xmlns="http://schemas.openxmlformats.org/package/2006/relationships"><Relationship Id="rId2" Type="http://schemas.openxmlformats.org/officeDocument/2006/relationships/slide" Target="../slides/slide86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60.xml.rels><?xml version="1.0" encoding="UTF-8" standalone="yes"?>
<Relationships xmlns="http://schemas.openxmlformats.org/package/2006/relationships"><Relationship Id="rId2" Type="http://schemas.openxmlformats.org/officeDocument/2006/relationships/slide" Target="../slides/slide862.xml"/><Relationship Id="rId1" Type="http://schemas.openxmlformats.org/officeDocument/2006/relationships/notesMaster" Target="../notesMasters/notesMaster1.xml"/></Relationships>
</file>

<file path=ppt/notesSlides/_rels/notesSlide361.xml.rels><?xml version="1.0" encoding="UTF-8" standalone="yes"?>
<Relationships xmlns="http://schemas.openxmlformats.org/package/2006/relationships"><Relationship Id="rId2" Type="http://schemas.openxmlformats.org/officeDocument/2006/relationships/slide" Target="../slides/slide863.xml"/><Relationship Id="rId1" Type="http://schemas.openxmlformats.org/officeDocument/2006/relationships/notesMaster" Target="../notesMasters/notesMaster1.xml"/></Relationships>
</file>

<file path=ppt/notesSlides/_rels/notesSlide362.xml.rels><?xml version="1.0" encoding="UTF-8" standalone="yes"?>
<Relationships xmlns="http://schemas.openxmlformats.org/package/2006/relationships"><Relationship Id="rId2" Type="http://schemas.openxmlformats.org/officeDocument/2006/relationships/slide" Target="../slides/slide864.xml"/><Relationship Id="rId1" Type="http://schemas.openxmlformats.org/officeDocument/2006/relationships/notesMaster" Target="../notesMasters/notesMaster1.xml"/></Relationships>
</file>

<file path=ppt/notesSlides/_rels/notesSlide363.xml.rels><?xml version="1.0" encoding="UTF-8" standalone="yes"?>
<Relationships xmlns="http://schemas.openxmlformats.org/package/2006/relationships"><Relationship Id="rId2" Type="http://schemas.openxmlformats.org/officeDocument/2006/relationships/slide" Target="../slides/slide865.xml"/><Relationship Id="rId1" Type="http://schemas.openxmlformats.org/officeDocument/2006/relationships/notesMaster" Target="../notesMasters/notesMaster1.xml"/></Relationships>
</file>

<file path=ppt/notesSlides/_rels/notesSlide364.xml.rels><?xml version="1.0" encoding="UTF-8" standalone="yes"?>
<Relationships xmlns="http://schemas.openxmlformats.org/package/2006/relationships"><Relationship Id="rId2" Type="http://schemas.openxmlformats.org/officeDocument/2006/relationships/slide" Target="../slides/slide866.xml"/><Relationship Id="rId1" Type="http://schemas.openxmlformats.org/officeDocument/2006/relationships/notesMaster" Target="../notesMasters/notesMaster1.xml"/></Relationships>
</file>

<file path=ppt/notesSlides/_rels/notesSlide365.xml.rels><?xml version="1.0" encoding="UTF-8" standalone="yes"?>
<Relationships xmlns="http://schemas.openxmlformats.org/package/2006/relationships"><Relationship Id="rId2" Type="http://schemas.openxmlformats.org/officeDocument/2006/relationships/slide" Target="../slides/slide867.xml"/><Relationship Id="rId1" Type="http://schemas.openxmlformats.org/officeDocument/2006/relationships/notesMaster" Target="../notesMasters/notesMaster1.xml"/></Relationships>
</file>

<file path=ppt/notesSlides/_rels/notesSlide366.xml.rels><?xml version="1.0" encoding="UTF-8" standalone="yes"?>
<Relationships xmlns="http://schemas.openxmlformats.org/package/2006/relationships"><Relationship Id="rId2" Type="http://schemas.openxmlformats.org/officeDocument/2006/relationships/slide" Target="../slides/slide8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a:t>
            </a:fld>
            <a:endParaRPr lang="ar-EG"/>
          </a:p>
        </p:txBody>
      </p:sp>
    </p:spTree>
    <p:extLst>
      <p:ext uri="{BB962C8B-B14F-4D97-AF65-F5344CB8AC3E}">
        <p14:creationId xmlns:p14="http://schemas.microsoft.com/office/powerpoint/2010/main" val="21332559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a:t>
            </a:fld>
            <a:endParaRPr lang="ar-EG"/>
          </a:p>
        </p:txBody>
      </p:sp>
    </p:spTree>
    <p:extLst>
      <p:ext uri="{BB962C8B-B14F-4D97-AF65-F5344CB8AC3E}">
        <p14:creationId xmlns:p14="http://schemas.microsoft.com/office/powerpoint/2010/main" val="605809483"/>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183</a:t>
            </a:fld>
            <a:endParaRPr lang="ar-EG"/>
          </a:p>
        </p:txBody>
      </p:sp>
    </p:spTree>
    <p:extLst>
      <p:ext uri="{BB962C8B-B14F-4D97-AF65-F5344CB8AC3E}">
        <p14:creationId xmlns:p14="http://schemas.microsoft.com/office/powerpoint/2010/main" val="3135852841"/>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184</a:t>
            </a:fld>
            <a:endParaRPr lang="ar-EG"/>
          </a:p>
        </p:txBody>
      </p:sp>
    </p:spTree>
    <p:extLst>
      <p:ext uri="{BB962C8B-B14F-4D97-AF65-F5344CB8AC3E}">
        <p14:creationId xmlns:p14="http://schemas.microsoft.com/office/powerpoint/2010/main" val="28614592"/>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185</a:t>
            </a:fld>
            <a:endParaRPr lang="ar-EG"/>
          </a:p>
        </p:txBody>
      </p:sp>
    </p:spTree>
    <p:extLst>
      <p:ext uri="{BB962C8B-B14F-4D97-AF65-F5344CB8AC3E}">
        <p14:creationId xmlns:p14="http://schemas.microsoft.com/office/powerpoint/2010/main" val="1769797623"/>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186</a:t>
            </a:fld>
            <a:endParaRPr lang="ar-EG"/>
          </a:p>
        </p:txBody>
      </p:sp>
    </p:spTree>
    <p:extLst>
      <p:ext uri="{BB962C8B-B14F-4D97-AF65-F5344CB8AC3E}">
        <p14:creationId xmlns:p14="http://schemas.microsoft.com/office/powerpoint/2010/main" val="334428735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187</a:t>
            </a:fld>
            <a:endParaRPr lang="ar-EG"/>
          </a:p>
        </p:txBody>
      </p:sp>
    </p:spTree>
    <p:extLst>
      <p:ext uri="{BB962C8B-B14F-4D97-AF65-F5344CB8AC3E}">
        <p14:creationId xmlns:p14="http://schemas.microsoft.com/office/powerpoint/2010/main" val="91311632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188</a:t>
            </a:fld>
            <a:endParaRPr lang="ar-EG"/>
          </a:p>
        </p:txBody>
      </p:sp>
    </p:spTree>
    <p:extLst>
      <p:ext uri="{BB962C8B-B14F-4D97-AF65-F5344CB8AC3E}">
        <p14:creationId xmlns:p14="http://schemas.microsoft.com/office/powerpoint/2010/main" val="3712690422"/>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189</a:t>
            </a:fld>
            <a:endParaRPr lang="ar-EG"/>
          </a:p>
        </p:txBody>
      </p:sp>
    </p:spTree>
    <p:extLst>
      <p:ext uri="{BB962C8B-B14F-4D97-AF65-F5344CB8AC3E}">
        <p14:creationId xmlns:p14="http://schemas.microsoft.com/office/powerpoint/2010/main" val="56031607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190</a:t>
            </a:fld>
            <a:endParaRPr lang="ar-EG"/>
          </a:p>
        </p:txBody>
      </p:sp>
    </p:spTree>
    <p:extLst>
      <p:ext uri="{BB962C8B-B14F-4D97-AF65-F5344CB8AC3E}">
        <p14:creationId xmlns:p14="http://schemas.microsoft.com/office/powerpoint/2010/main" val="3353610462"/>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191</a:t>
            </a:fld>
            <a:endParaRPr lang="ar-EG"/>
          </a:p>
        </p:txBody>
      </p:sp>
    </p:spTree>
    <p:extLst>
      <p:ext uri="{BB962C8B-B14F-4D97-AF65-F5344CB8AC3E}">
        <p14:creationId xmlns:p14="http://schemas.microsoft.com/office/powerpoint/2010/main" val="13122365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192</a:t>
            </a:fld>
            <a:endParaRPr lang="ar-EG"/>
          </a:p>
        </p:txBody>
      </p:sp>
    </p:spTree>
    <p:extLst>
      <p:ext uri="{BB962C8B-B14F-4D97-AF65-F5344CB8AC3E}">
        <p14:creationId xmlns:p14="http://schemas.microsoft.com/office/powerpoint/2010/main" val="669781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a:t>
            </a:fld>
            <a:endParaRPr lang="ar-EG"/>
          </a:p>
        </p:txBody>
      </p:sp>
    </p:spTree>
    <p:extLst>
      <p:ext uri="{BB962C8B-B14F-4D97-AF65-F5344CB8AC3E}">
        <p14:creationId xmlns:p14="http://schemas.microsoft.com/office/powerpoint/2010/main" val="673853089"/>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193</a:t>
            </a:fld>
            <a:endParaRPr lang="ar-EG"/>
          </a:p>
        </p:txBody>
      </p:sp>
    </p:spTree>
    <p:extLst>
      <p:ext uri="{BB962C8B-B14F-4D97-AF65-F5344CB8AC3E}">
        <p14:creationId xmlns:p14="http://schemas.microsoft.com/office/powerpoint/2010/main" val="156451105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194</a:t>
            </a:fld>
            <a:endParaRPr lang="ar-EG"/>
          </a:p>
        </p:txBody>
      </p:sp>
    </p:spTree>
    <p:extLst>
      <p:ext uri="{BB962C8B-B14F-4D97-AF65-F5344CB8AC3E}">
        <p14:creationId xmlns:p14="http://schemas.microsoft.com/office/powerpoint/2010/main" val="2608161257"/>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195</a:t>
            </a:fld>
            <a:endParaRPr lang="ar-EG"/>
          </a:p>
        </p:txBody>
      </p:sp>
    </p:spTree>
    <p:extLst>
      <p:ext uri="{BB962C8B-B14F-4D97-AF65-F5344CB8AC3E}">
        <p14:creationId xmlns:p14="http://schemas.microsoft.com/office/powerpoint/2010/main" val="1911662049"/>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196</a:t>
            </a:fld>
            <a:endParaRPr lang="ar-EG"/>
          </a:p>
        </p:txBody>
      </p:sp>
    </p:spTree>
    <p:extLst>
      <p:ext uri="{BB962C8B-B14F-4D97-AF65-F5344CB8AC3E}">
        <p14:creationId xmlns:p14="http://schemas.microsoft.com/office/powerpoint/2010/main" val="1423444042"/>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197</a:t>
            </a:fld>
            <a:endParaRPr lang="ar-EG"/>
          </a:p>
        </p:txBody>
      </p:sp>
    </p:spTree>
    <p:extLst>
      <p:ext uri="{BB962C8B-B14F-4D97-AF65-F5344CB8AC3E}">
        <p14:creationId xmlns:p14="http://schemas.microsoft.com/office/powerpoint/2010/main" val="169549687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204</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41346027"/>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205</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98997255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82926744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207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215312518"/>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286</a:t>
            </a:fld>
            <a:endParaRPr lang="ar-EG"/>
          </a:p>
        </p:txBody>
      </p:sp>
    </p:spTree>
    <p:extLst>
      <p:ext uri="{BB962C8B-B14F-4D97-AF65-F5344CB8AC3E}">
        <p14:creationId xmlns:p14="http://schemas.microsoft.com/office/powerpoint/2010/main" val="29314698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63</a:t>
            </a:fld>
            <a:endParaRPr lang="ar-EG"/>
          </a:p>
        </p:txBody>
      </p:sp>
    </p:spTree>
    <p:extLst>
      <p:ext uri="{BB962C8B-B14F-4D97-AF65-F5344CB8AC3E}">
        <p14:creationId xmlns:p14="http://schemas.microsoft.com/office/powerpoint/2010/main" val="389823423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287</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413919972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74175701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797737838"/>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290</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93084393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291</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4151870770"/>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292</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18248458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293</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255695326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294</a:t>
            </a:fld>
            <a:endParaRPr lang="ar-EG"/>
          </a:p>
        </p:txBody>
      </p:sp>
    </p:spTree>
    <p:extLst>
      <p:ext uri="{BB962C8B-B14F-4D97-AF65-F5344CB8AC3E}">
        <p14:creationId xmlns:p14="http://schemas.microsoft.com/office/powerpoint/2010/main" val="90030863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295</a:t>
            </a:fld>
            <a:endParaRPr lang="ar-EG"/>
          </a:p>
        </p:txBody>
      </p:sp>
    </p:spTree>
    <p:extLst>
      <p:ext uri="{BB962C8B-B14F-4D97-AF65-F5344CB8AC3E}">
        <p14:creationId xmlns:p14="http://schemas.microsoft.com/office/powerpoint/2010/main" val="2421307259"/>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296</a:t>
            </a:fld>
            <a:endParaRPr lang="ar-EG"/>
          </a:p>
        </p:txBody>
      </p:sp>
    </p:spTree>
    <p:extLst>
      <p:ext uri="{BB962C8B-B14F-4D97-AF65-F5344CB8AC3E}">
        <p14:creationId xmlns:p14="http://schemas.microsoft.com/office/powerpoint/2010/main" val="21513188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64</a:t>
            </a:fld>
            <a:endParaRPr lang="ar-EG"/>
          </a:p>
        </p:txBody>
      </p:sp>
    </p:spTree>
    <p:extLst>
      <p:ext uri="{BB962C8B-B14F-4D97-AF65-F5344CB8AC3E}">
        <p14:creationId xmlns:p14="http://schemas.microsoft.com/office/powerpoint/2010/main" val="395648711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297</a:t>
            </a:fld>
            <a:endParaRPr lang="ar-EG"/>
          </a:p>
        </p:txBody>
      </p:sp>
    </p:spTree>
    <p:extLst>
      <p:ext uri="{BB962C8B-B14F-4D97-AF65-F5344CB8AC3E}">
        <p14:creationId xmlns:p14="http://schemas.microsoft.com/office/powerpoint/2010/main" val="314389112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298</a:t>
            </a:fld>
            <a:endParaRPr lang="ar-EG"/>
          </a:p>
        </p:txBody>
      </p:sp>
    </p:spTree>
    <p:extLst>
      <p:ext uri="{BB962C8B-B14F-4D97-AF65-F5344CB8AC3E}">
        <p14:creationId xmlns:p14="http://schemas.microsoft.com/office/powerpoint/2010/main" val="327777398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299</a:t>
            </a:fld>
            <a:endParaRPr lang="ar-EG"/>
          </a:p>
        </p:txBody>
      </p:sp>
    </p:spTree>
    <p:extLst>
      <p:ext uri="{BB962C8B-B14F-4D97-AF65-F5344CB8AC3E}">
        <p14:creationId xmlns:p14="http://schemas.microsoft.com/office/powerpoint/2010/main" val="2348984907"/>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300</a:t>
            </a:fld>
            <a:endParaRPr lang="ar-EG"/>
          </a:p>
        </p:txBody>
      </p:sp>
    </p:spTree>
    <p:extLst>
      <p:ext uri="{BB962C8B-B14F-4D97-AF65-F5344CB8AC3E}">
        <p14:creationId xmlns:p14="http://schemas.microsoft.com/office/powerpoint/2010/main" val="190895485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301</a:t>
            </a:fld>
            <a:endParaRPr lang="ar-EG"/>
          </a:p>
        </p:txBody>
      </p:sp>
    </p:spTree>
    <p:extLst>
      <p:ext uri="{BB962C8B-B14F-4D97-AF65-F5344CB8AC3E}">
        <p14:creationId xmlns:p14="http://schemas.microsoft.com/office/powerpoint/2010/main" val="20526024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302</a:t>
            </a:fld>
            <a:endParaRPr lang="ar-EG"/>
          </a:p>
        </p:txBody>
      </p:sp>
    </p:spTree>
    <p:extLst>
      <p:ext uri="{BB962C8B-B14F-4D97-AF65-F5344CB8AC3E}">
        <p14:creationId xmlns:p14="http://schemas.microsoft.com/office/powerpoint/2010/main" val="55690293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303</a:t>
            </a:fld>
            <a:endParaRPr lang="ar-EG"/>
          </a:p>
        </p:txBody>
      </p:sp>
    </p:spTree>
    <p:extLst>
      <p:ext uri="{BB962C8B-B14F-4D97-AF65-F5344CB8AC3E}">
        <p14:creationId xmlns:p14="http://schemas.microsoft.com/office/powerpoint/2010/main" val="140958709"/>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304</a:t>
            </a:fld>
            <a:endParaRPr lang="ar-EG"/>
          </a:p>
        </p:txBody>
      </p:sp>
    </p:spTree>
    <p:extLst>
      <p:ext uri="{BB962C8B-B14F-4D97-AF65-F5344CB8AC3E}">
        <p14:creationId xmlns:p14="http://schemas.microsoft.com/office/powerpoint/2010/main" val="2159802126"/>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305</a:t>
            </a:fld>
            <a:endParaRPr lang="ar-EG"/>
          </a:p>
        </p:txBody>
      </p:sp>
    </p:spTree>
    <p:extLst>
      <p:ext uri="{BB962C8B-B14F-4D97-AF65-F5344CB8AC3E}">
        <p14:creationId xmlns:p14="http://schemas.microsoft.com/office/powerpoint/2010/main" val="37326293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306</a:t>
            </a:fld>
            <a:endParaRPr lang="ar-EG"/>
          </a:p>
        </p:txBody>
      </p:sp>
    </p:spTree>
    <p:extLst>
      <p:ext uri="{BB962C8B-B14F-4D97-AF65-F5344CB8AC3E}">
        <p14:creationId xmlns:p14="http://schemas.microsoft.com/office/powerpoint/2010/main" val="25803053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a:t>
            </a:fld>
            <a:endParaRPr lang="ar-EG"/>
          </a:p>
        </p:txBody>
      </p:sp>
    </p:spTree>
    <p:extLst>
      <p:ext uri="{BB962C8B-B14F-4D97-AF65-F5344CB8AC3E}">
        <p14:creationId xmlns:p14="http://schemas.microsoft.com/office/powerpoint/2010/main" val="2945304483"/>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307</a:t>
            </a:fld>
            <a:endParaRPr lang="ar-EG"/>
          </a:p>
        </p:txBody>
      </p:sp>
    </p:spTree>
    <p:extLst>
      <p:ext uri="{BB962C8B-B14F-4D97-AF65-F5344CB8AC3E}">
        <p14:creationId xmlns:p14="http://schemas.microsoft.com/office/powerpoint/2010/main" val="276828183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308</a:t>
            </a:fld>
            <a:endParaRPr lang="ar-EG"/>
          </a:p>
        </p:txBody>
      </p:sp>
    </p:spTree>
    <p:extLst>
      <p:ext uri="{BB962C8B-B14F-4D97-AF65-F5344CB8AC3E}">
        <p14:creationId xmlns:p14="http://schemas.microsoft.com/office/powerpoint/2010/main" val="2124796552"/>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309</a:t>
            </a:fld>
            <a:endParaRPr lang="ar-EG"/>
          </a:p>
        </p:txBody>
      </p:sp>
    </p:spTree>
    <p:extLst>
      <p:ext uri="{BB962C8B-B14F-4D97-AF65-F5344CB8AC3E}">
        <p14:creationId xmlns:p14="http://schemas.microsoft.com/office/powerpoint/2010/main" val="3520860992"/>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310</a:t>
            </a:fld>
            <a:endParaRPr lang="ar-EG"/>
          </a:p>
        </p:txBody>
      </p:sp>
    </p:spTree>
    <p:extLst>
      <p:ext uri="{BB962C8B-B14F-4D97-AF65-F5344CB8AC3E}">
        <p14:creationId xmlns:p14="http://schemas.microsoft.com/office/powerpoint/2010/main" val="3085185968"/>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311</a:t>
            </a:fld>
            <a:endParaRPr lang="ar-EG"/>
          </a:p>
        </p:txBody>
      </p:sp>
    </p:spTree>
    <p:extLst>
      <p:ext uri="{BB962C8B-B14F-4D97-AF65-F5344CB8AC3E}">
        <p14:creationId xmlns:p14="http://schemas.microsoft.com/office/powerpoint/2010/main" val="303634724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312</a:t>
            </a:fld>
            <a:endParaRPr lang="ar-EG"/>
          </a:p>
        </p:txBody>
      </p:sp>
    </p:spTree>
    <p:extLst>
      <p:ext uri="{BB962C8B-B14F-4D97-AF65-F5344CB8AC3E}">
        <p14:creationId xmlns:p14="http://schemas.microsoft.com/office/powerpoint/2010/main" val="4216505565"/>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313</a:t>
            </a:fld>
            <a:endParaRPr lang="ar-EG"/>
          </a:p>
        </p:txBody>
      </p:sp>
    </p:spTree>
    <p:extLst>
      <p:ext uri="{BB962C8B-B14F-4D97-AF65-F5344CB8AC3E}">
        <p14:creationId xmlns:p14="http://schemas.microsoft.com/office/powerpoint/2010/main" val="4066553933"/>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314</a:t>
            </a:fld>
            <a:endParaRPr lang="ar-EG"/>
          </a:p>
        </p:txBody>
      </p:sp>
    </p:spTree>
    <p:extLst>
      <p:ext uri="{BB962C8B-B14F-4D97-AF65-F5344CB8AC3E}">
        <p14:creationId xmlns:p14="http://schemas.microsoft.com/office/powerpoint/2010/main" val="94801056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315</a:t>
            </a:fld>
            <a:endParaRPr lang="ar-EG"/>
          </a:p>
        </p:txBody>
      </p:sp>
    </p:spTree>
    <p:extLst>
      <p:ext uri="{BB962C8B-B14F-4D97-AF65-F5344CB8AC3E}">
        <p14:creationId xmlns:p14="http://schemas.microsoft.com/office/powerpoint/2010/main" val="331478519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316</a:t>
            </a:fld>
            <a:endParaRPr lang="ar-EG"/>
          </a:p>
        </p:txBody>
      </p:sp>
    </p:spTree>
    <p:extLst>
      <p:ext uri="{BB962C8B-B14F-4D97-AF65-F5344CB8AC3E}">
        <p14:creationId xmlns:p14="http://schemas.microsoft.com/office/powerpoint/2010/main" val="37461035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66</a:t>
            </a:fld>
            <a:endParaRPr lang="ar-EG"/>
          </a:p>
        </p:txBody>
      </p:sp>
    </p:spTree>
    <p:extLst>
      <p:ext uri="{BB962C8B-B14F-4D97-AF65-F5344CB8AC3E}">
        <p14:creationId xmlns:p14="http://schemas.microsoft.com/office/powerpoint/2010/main" val="4072531342"/>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317</a:t>
            </a:fld>
            <a:endParaRPr lang="ar-EG"/>
          </a:p>
        </p:txBody>
      </p:sp>
    </p:spTree>
    <p:extLst>
      <p:ext uri="{BB962C8B-B14F-4D97-AF65-F5344CB8AC3E}">
        <p14:creationId xmlns:p14="http://schemas.microsoft.com/office/powerpoint/2010/main" val="2564498988"/>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318</a:t>
            </a:fld>
            <a:endParaRPr lang="ar-EG"/>
          </a:p>
        </p:txBody>
      </p:sp>
    </p:spTree>
    <p:extLst>
      <p:ext uri="{BB962C8B-B14F-4D97-AF65-F5344CB8AC3E}">
        <p14:creationId xmlns:p14="http://schemas.microsoft.com/office/powerpoint/2010/main" val="168292761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319</a:t>
            </a:fld>
            <a:endParaRPr lang="ar-EG"/>
          </a:p>
        </p:txBody>
      </p:sp>
    </p:spTree>
    <p:extLst>
      <p:ext uri="{BB962C8B-B14F-4D97-AF65-F5344CB8AC3E}">
        <p14:creationId xmlns:p14="http://schemas.microsoft.com/office/powerpoint/2010/main" val="2536367817"/>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320</a:t>
            </a:fld>
            <a:endParaRPr lang="ar-EG"/>
          </a:p>
        </p:txBody>
      </p:sp>
    </p:spTree>
    <p:extLst>
      <p:ext uri="{BB962C8B-B14F-4D97-AF65-F5344CB8AC3E}">
        <p14:creationId xmlns:p14="http://schemas.microsoft.com/office/powerpoint/2010/main" val="16238966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321</a:t>
            </a:fld>
            <a:endParaRPr lang="ar-EG"/>
          </a:p>
        </p:txBody>
      </p:sp>
    </p:spTree>
    <p:extLst>
      <p:ext uri="{BB962C8B-B14F-4D97-AF65-F5344CB8AC3E}">
        <p14:creationId xmlns:p14="http://schemas.microsoft.com/office/powerpoint/2010/main" val="194691951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322</a:t>
            </a:fld>
            <a:endParaRPr lang="ar-EG"/>
          </a:p>
        </p:txBody>
      </p:sp>
    </p:spTree>
    <p:extLst>
      <p:ext uri="{BB962C8B-B14F-4D97-AF65-F5344CB8AC3E}">
        <p14:creationId xmlns:p14="http://schemas.microsoft.com/office/powerpoint/2010/main" val="3710871532"/>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323</a:t>
            </a:fld>
            <a:endParaRPr lang="ar-EG"/>
          </a:p>
        </p:txBody>
      </p:sp>
    </p:spTree>
    <p:extLst>
      <p:ext uri="{BB962C8B-B14F-4D97-AF65-F5344CB8AC3E}">
        <p14:creationId xmlns:p14="http://schemas.microsoft.com/office/powerpoint/2010/main" val="240651489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324</a:t>
            </a:fld>
            <a:endParaRPr lang="ar-EG"/>
          </a:p>
        </p:txBody>
      </p:sp>
    </p:spTree>
    <p:extLst>
      <p:ext uri="{BB962C8B-B14F-4D97-AF65-F5344CB8AC3E}">
        <p14:creationId xmlns:p14="http://schemas.microsoft.com/office/powerpoint/2010/main" val="2703120219"/>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ar-EG" dirty="0"/>
              <a:t>الي</a:t>
            </a:r>
            <a:r>
              <a:rPr lang="ar-EG" baseline="0" dirty="0"/>
              <a:t> ال </a:t>
            </a:r>
            <a:r>
              <a:rPr lang="en-US" baseline="0" dirty="0"/>
              <a:t>Hyperlinks </a:t>
            </a:r>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342</a:t>
            </a:fld>
            <a:endParaRPr lang="en-US"/>
          </a:p>
        </p:txBody>
      </p:sp>
    </p:spTree>
    <p:extLst>
      <p:ext uri="{BB962C8B-B14F-4D97-AF65-F5344CB8AC3E}">
        <p14:creationId xmlns:p14="http://schemas.microsoft.com/office/powerpoint/2010/main" val="381476859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343</a:t>
            </a:fld>
            <a:endParaRPr lang="en-US"/>
          </a:p>
        </p:txBody>
      </p:sp>
    </p:spTree>
    <p:extLst>
      <p:ext uri="{BB962C8B-B14F-4D97-AF65-F5344CB8AC3E}">
        <p14:creationId xmlns:p14="http://schemas.microsoft.com/office/powerpoint/2010/main" val="12606519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67</a:t>
            </a:fld>
            <a:endParaRPr lang="ar-EG"/>
          </a:p>
        </p:txBody>
      </p:sp>
    </p:spTree>
    <p:extLst>
      <p:ext uri="{BB962C8B-B14F-4D97-AF65-F5344CB8AC3E}">
        <p14:creationId xmlns:p14="http://schemas.microsoft.com/office/powerpoint/2010/main" val="2169535912"/>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344</a:t>
            </a:fld>
            <a:endParaRPr lang="en-US"/>
          </a:p>
        </p:txBody>
      </p:sp>
    </p:spTree>
    <p:extLst>
      <p:ext uri="{BB962C8B-B14F-4D97-AF65-F5344CB8AC3E}">
        <p14:creationId xmlns:p14="http://schemas.microsoft.com/office/powerpoint/2010/main" val="629026293"/>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345</a:t>
            </a:fld>
            <a:endParaRPr lang="en-US"/>
          </a:p>
        </p:txBody>
      </p:sp>
    </p:spTree>
    <p:extLst>
      <p:ext uri="{BB962C8B-B14F-4D97-AF65-F5344CB8AC3E}">
        <p14:creationId xmlns:p14="http://schemas.microsoft.com/office/powerpoint/2010/main" val="1050840811"/>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346</a:t>
            </a:fld>
            <a:endParaRPr lang="en-US"/>
          </a:p>
        </p:txBody>
      </p:sp>
    </p:spTree>
    <p:extLst>
      <p:ext uri="{BB962C8B-B14F-4D97-AF65-F5344CB8AC3E}">
        <p14:creationId xmlns:p14="http://schemas.microsoft.com/office/powerpoint/2010/main" val="60799422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pPr algn="r" rtl="1"/>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347</a:t>
            </a:fld>
            <a:endParaRPr lang="en-US"/>
          </a:p>
        </p:txBody>
      </p:sp>
    </p:spTree>
    <p:extLst>
      <p:ext uri="{BB962C8B-B14F-4D97-AF65-F5344CB8AC3E}">
        <p14:creationId xmlns:p14="http://schemas.microsoft.com/office/powerpoint/2010/main" val="855409373"/>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ar-EG" dirty="0"/>
              <a:t>الي</a:t>
            </a:r>
            <a:r>
              <a:rPr lang="ar-EG" baseline="0" dirty="0"/>
              <a:t> ال </a:t>
            </a:r>
            <a:r>
              <a:rPr lang="en-US" baseline="0" dirty="0"/>
              <a:t>Hyperlinks </a:t>
            </a:r>
            <a:endParaRPr lang="en-US" dirty="0"/>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348</a:t>
            </a:fld>
            <a:endParaRPr lang="en-US"/>
          </a:p>
        </p:txBody>
      </p:sp>
    </p:spTree>
    <p:extLst>
      <p:ext uri="{BB962C8B-B14F-4D97-AF65-F5344CB8AC3E}">
        <p14:creationId xmlns:p14="http://schemas.microsoft.com/office/powerpoint/2010/main" val="182460205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349</a:t>
            </a:fld>
            <a:endParaRPr lang="en-US"/>
          </a:p>
        </p:txBody>
      </p:sp>
    </p:spTree>
    <p:extLst>
      <p:ext uri="{BB962C8B-B14F-4D97-AF65-F5344CB8AC3E}">
        <p14:creationId xmlns:p14="http://schemas.microsoft.com/office/powerpoint/2010/main" val="301625738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350</a:t>
            </a:fld>
            <a:endParaRPr lang="en-US"/>
          </a:p>
        </p:txBody>
      </p:sp>
    </p:spTree>
    <p:extLst>
      <p:ext uri="{BB962C8B-B14F-4D97-AF65-F5344CB8AC3E}">
        <p14:creationId xmlns:p14="http://schemas.microsoft.com/office/powerpoint/2010/main" val="11000607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351</a:t>
            </a:fld>
            <a:endParaRPr lang="en-US"/>
          </a:p>
        </p:txBody>
      </p:sp>
    </p:spTree>
    <p:extLst>
      <p:ext uri="{BB962C8B-B14F-4D97-AF65-F5344CB8AC3E}">
        <p14:creationId xmlns:p14="http://schemas.microsoft.com/office/powerpoint/2010/main" val="72280699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352</a:t>
            </a:fld>
            <a:endParaRPr lang="en-US"/>
          </a:p>
        </p:txBody>
      </p:sp>
    </p:spTree>
    <p:extLst>
      <p:ext uri="{BB962C8B-B14F-4D97-AF65-F5344CB8AC3E}">
        <p14:creationId xmlns:p14="http://schemas.microsoft.com/office/powerpoint/2010/main" val="3116467968"/>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353</a:t>
            </a:fld>
            <a:endParaRPr lang="en-US"/>
          </a:p>
        </p:txBody>
      </p:sp>
    </p:spTree>
    <p:extLst>
      <p:ext uri="{BB962C8B-B14F-4D97-AF65-F5344CB8AC3E}">
        <p14:creationId xmlns:p14="http://schemas.microsoft.com/office/powerpoint/2010/main" val="37110506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68</a:t>
            </a:fld>
            <a:endParaRPr lang="ar-EG"/>
          </a:p>
        </p:txBody>
      </p:sp>
    </p:spTree>
    <p:extLst>
      <p:ext uri="{BB962C8B-B14F-4D97-AF65-F5344CB8AC3E}">
        <p14:creationId xmlns:p14="http://schemas.microsoft.com/office/powerpoint/2010/main" val="416394006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354</a:t>
            </a:fld>
            <a:endParaRPr lang="en-US"/>
          </a:p>
        </p:txBody>
      </p:sp>
    </p:spTree>
    <p:extLst>
      <p:ext uri="{BB962C8B-B14F-4D97-AF65-F5344CB8AC3E}">
        <p14:creationId xmlns:p14="http://schemas.microsoft.com/office/powerpoint/2010/main" val="272008745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355</a:t>
            </a:fld>
            <a:endParaRPr lang="en-US"/>
          </a:p>
        </p:txBody>
      </p:sp>
    </p:spTree>
    <p:extLst>
      <p:ext uri="{BB962C8B-B14F-4D97-AF65-F5344CB8AC3E}">
        <p14:creationId xmlns:p14="http://schemas.microsoft.com/office/powerpoint/2010/main" val="2300668911"/>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356</a:t>
            </a:fld>
            <a:endParaRPr lang="en-US"/>
          </a:p>
        </p:txBody>
      </p:sp>
    </p:spTree>
    <p:extLst>
      <p:ext uri="{BB962C8B-B14F-4D97-AF65-F5344CB8AC3E}">
        <p14:creationId xmlns:p14="http://schemas.microsoft.com/office/powerpoint/2010/main" val="3762564215"/>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357</a:t>
            </a:fld>
            <a:endParaRPr lang="en-US"/>
          </a:p>
        </p:txBody>
      </p:sp>
    </p:spTree>
    <p:extLst>
      <p:ext uri="{BB962C8B-B14F-4D97-AF65-F5344CB8AC3E}">
        <p14:creationId xmlns:p14="http://schemas.microsoft.com/office/powerpoint/2010/main" val="1250774763"/>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358</a:t>
            </a:fld>
            <a:endParaRPr lang="en-US"/>
          </a:p>
        </p:txBody>
      </p:sp>
    </p:spTree>
    <p:extLst>
      <p:ext uri="{BB962C8B-B14F-4D97-AF65-F5344CB8AC3E}">
        <p14:creationId xmlns:p14="http://schemas.microsoft.com/office/powerpoint/2010/main" val="3926487183"/>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359</a:t>
            </a:fld>
            <a:endParaRPr lang="en-US"/>
          </a:p>
        </p:txBody>
      </p:sp>
    </p:spTree>
    <p:extLst>
      <p:ext uri="{BB962C8B-B14F-4D97-AF65-F5344CB8AC3E}">
        <p14:creationId xmlns:p14="http://schemas.microsoft.com/office/powerpoint/2010/main" val="94095010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360</a:t>
            </a:fld>
            <a:endParaRPr lang="ar-EG"/>
          </a:p>
        </p:txBody>
      </p:sp>
    </p:spTree>
    <p:extLst>
      <p:ext uri="{BB962C8B-B14F-4D97-AF65-F5344CB8AC3E}">
        <p14:creationId xmlns:p14="http://schemas.microsoft.com/office/powerpoint/2010/main" val="181057982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361</a:t>
            </a:fld>
            <a:endParaRPr lang="ar-EG"/>
          </a:p>
        </p:txBody>
      </p:sp>
    </p:spTree>
    <p:extLst>
      <p:ext uri="{BB962C8B-B14F-4D97-AF65-F5344CB8AC3E}">
        <p14:creationId xmlns:p14="http://schemas.microsoft.com/office/powerpoint/2010/main" val="152262659"/>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364</a:t>
            </a:fld>
            <a:endParaRPr lang="ar-EG"/>
          </a:p>
        </p:txBody>
      </p:sp>
    </p:spTree>
    <p:extLst>
      <p:ext uri="{BB962C8B-B14F-4D97-AF65-F5344CB8AC3E}">
        <p14:creationId xmlns:p14="http://schemas.microsoft.com/office/powerpoint/2010/main" val="3524919356"/>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525</a:t>
            </a:fld>
            <a:endParaRPr lang="ar-EG"/>
          </a:p>
        </p:txBody>
      </p:sp>
    </p:spTree>
    <p:extLst>
      <p:ext uri="{BB962C8B-B14F-4D97-AF65-F5344CB8AC3E}">
        <p14:creationId xmlns:p14="http://schemas.microsoft.com/office/powerpoint/2010/main" val="617171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69</a:t>
            </a:fld>
            <a:endParaRPr lang="ar-EG"/>
          </a:p>
        </p:txBody>
      </p:sp>
    </p:spTree>
    <p:extLst>
      <p:ext uri="{BB962C8B-B14F-4D97-AF65-F5344CB8AC3E}">
        <p14:creationId xmlns:p14="http://schemas.microsoft.com/office/powerpoint/2010/main" val="2018650290"/>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526</a:t>
            </a:fld>
            <a:endParaRPr lang="ar-EG"/>
          </a:p>
        </p:txBody>
      </p:sp>
    </p:spTree>
    <p:extLst>
      <p:ext uri="{BB962C8B-B14F-4D97-AF65-F5344CB8AC3E}">
        <p14:creationId xmlns:p14="http://schemas.microsoft.com/office/powerpoint/2010/main" val="235303212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527</a:t>
            </a:fld>
            <a:endParaRPr lang="ar-EG"/>
          </a:p>
        </p:txBody>
      </p:sp>
    </p:spTree>
    <p:extLst>
      <p:ext uri="{BB962C8B-B14F-4D97-AF65-F5344CB8AC3E}">
        <p14:creationId xmlns:p14="http://schemas.microsoft.com/office/powerpoint/2010/main" val="168871488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528</a:t>
            </a:fld>
            <a:endParaRPr lang="ar-EG"/>
          </a:p>
        </p:txBody>
      </p:sp>
    </p:spTree>
    <p:extLst>
      <p:ext uri="{BB962C8B-B14F-4D97-AF65-F5344CB8AC3E}">
        <p14:creationId xmlns:p14="http://schemas.microsoft.com/office/powerpoint/2010/main" val="3765564579"/>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529</a:t>
            </a:fld>
            <a:endParaRPr lang="ar-EG"/>
          </a:p>
        </p:txBody>
      </p:sp>
    </p:spTree>
    <p:extLst>
      <p:ext uri="{BB962C8B-B14F-4D97-AF65-F5344CB8AC3E}">
        <p14:creationId xmlns:p14="http://schemas.microsoft.com/office/powerpoint/2010/main" val="2879746437"/>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530</a:t>
            </a:fld>
            <a:endParaRPr lang="ar-EG"/>
          </a:p>
        </p:txBody>
      </p:sp>
    </p:spTree>
    <p:extLst>
      <p:ext uri="{BB962C8B-B14F-4D97-AF65-F5344CB8AC3E}">
        <p14:creationId xmlns:p14="http://schemas.microsoft.com/office/powerpoint/2010/main" val="132672876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531</a:t>
            </a:fld>
            <a:endParaRPr lang="ar-EG"/>
          </a:p>
        </p:txBody>
      </p:sp>
    </p:spTree>
    <p:extLst>
      <p:ext uri="{BB962C8B-B14F-4D97-AF65-F5344CB8AC3E}">
        <p14:creationId xmlns:p14="http://schemas.microsoft.com/office/powerpoint/2010/main" val="4077227733"/>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532</a:t>
            </a:fld>
            <a:endParaRPr lang="ar-EG"/>
          </a:p>
        </p:txBody>
      </p:sp>
    </p:spTree>
    <p:extLst>
      <p:ext uri="{BB962C8B-B14F-4D97-AF65-F5344CB8AC3E}">
        <p14:creationId xmlns:p14="http://schemas.microsoft.com/office/powerpoint/2010/main" val="284101292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533</a:t>
            </a:fld>
            <a:endParaRPr lang="ar-EG"/>
          </a:p>
        </p:txBody>
      </p:sp>
    </p:spTree>
    <p:extLst>
      <p:ext uri="{BB962C8B-B14F-4D97-AF65-F5344CB8AC3E}">
        <p14:creationId xmlns:p14="http://schemas.microsoft.com/office/powerpoint/2010/main" val="1161463222"/>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534</a:t>
            </a:fld>
            <a:endParaRPr lang="ar-EG"/>
          </a:p>
        </p:txBody>
      </p:sp>
    </p:spTree>
    <p:extLst>
      <p:ext uri="{BB962C8B-B14F-4D97-AF65-F5344CB8AC3E}">
        <p14:creationId xmlns:p14="http://schemas.microsoft.com/office/powerpoint/2010/main" val="1909090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535</a:t>
            </a:fld>
            <a:endParaRPr lang="ar-EG"/>
          </a:p>
        </p:txBody>
      </p:sp>
    </p:spTree>
    <p:extLst>
      <p:ext uri="{BB962C8B-B14F-4D97-AF65-F5344CB8AC3E}">
        <p14:creationId xmlns:p14="http://schemas.microsoft.com/office/powerpoint/2010/main" val="182467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a:t>
            </a:fld>
            <a:endParaRPr lang="ar-EG"/>
          </a:p>
        </p:txBody>
      </p:sp>
    </p:spTree>
    <p:extLst>
      <p:ext uri="{BB962C8B-B14F-4D97-AF65-F5344CB8AC3E}">
        <p14:creationId xmlns:p14="http://schemas.microsoft.com/office/powerpoint/2010/main" val="4212660138"/>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536</a:t>
            </a:fld>
            <a:endParaRPr lang="ar-EG"/>
          </a:p>
        </p:txBody>
      </p:sp>
    </p:spTree>
    <p:extLst>
      <p:ext uri="{BB962C8B-B14F-4D97-AF65-F5344CB8AC3E}">
        <p14:creationId xmlns:p14="http://schemas.microsoft.com/office/powerpoint/2010/main" val="833537282"/>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537</a:t>
            </a:fld>
            <a:endParaRPr lang="ar-EG"/>
          </a:p>
        </p:txBody>
      </p:sp>
    </p:spTree>
    <p:extLst>
      <p:ext uri="{BB962C8B-B14F-4D97-AF65-F5344CB8AC3E}">
        <p14:creationId xmlns:p14="http://schemas.microsoft.com/office/powerpoint/2010/main" val="1734578663"/>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538</a:t>
            </a:fld>
            <a:endParaRPr lang="ar-EG"/>
          </a:p>
        </p:txBody>
      </p:sp>
    </p:spTree>
    <p:extLst>
      <p:ext uri="{BB962C8B-B14F-4D97-AF65-F5344CB8AC3E}">
        <p14:creationId xmlns:p14="http://schemas.microsoft.com/office/powerpoint/2010/main" val="537619940"/>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539</a:t>
            </a:fld>
            <a:endParaRPr lang="ar-EG"/>
          </a:p>
        </p:txBody>
      </p:sp>
    </p:spTree>
    <p:extLst>
      <p:ext uri="{BB962C8B-B14F-4D97-AF65-F5344CB8AC3E}">
        <p14:creationId xmlns:p14="http://schemas.microsoft.com/office/powerpoint/2010/main" val="3525375960"/>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540</a:t>
            </a:fld>
            <a:endParaRPr lang="ar-EG"/>
          </a:p>
        </p:txBody>
      </p:sp>
    </p:spTree>
    <p:extLst>
      <p:ext uri="{BB962C8B-B14F-4D97-AF65-F5344CB8AC3E}">
        <p14:creationId xmlns:p14="http://schemas.microsoft.com/office/powerpoint/2010/main" val="2524448108"/>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541</a:t>
            </a:fld>
            <a:endParaRPr lang="ar-EG"/>
          </a:p>
        </p:txBody>
      </p:sp>
    </p:spTree>
    <p:extLst>
      <p:ext uri="{BB962C8B-B14F-4D97-AF65-F5344CB8AC3E}">
        <p14:creationId xmlns:p14="http://schemas.microsoft.com/office/powerpoint/2010/main" val="3008685013"/>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542</a:t>
            </a:fld>
            <a:endParaRPr lang="ar-EG"/>
          </a:p>
        </p:txBody>
      </p:sp>
    </p:spTree>
    <p:extLst>
      <p:ext uri="{BB962C8B-B14F-4D97-AF65-F5344CB8AC3E}">
        <p14:creationId xmlns:p14="http://schemas.microsoft.com/office/powerpoint/2010/main" val="1614235034"/>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543</a:t>
            </a:fld>
            <a:endParaRPr lang="ar-EG"/>
          </a:p>
        </p:txBody>
      </p:sp>
    </p:spTree>
    <p:extLst>
      <p:ext uri="{BB962C8B-B14F-4D97-AF65-F5344CB8AC3E}">
        <p14:creationId xmlns:p14="http://schemas.microsoft.com/office/powerpoint/2010/main" val="1352969061"/>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544</a:t>
            </a:fld>
            <a:endParaRPr lang="ar-EG"/>
          </a:p>
        </p:txBody>
      </p:sp>
    </p:spTree>
    <p:extLst>
      <p:ext uri="{BB962C8B-B14F-4D97-AF65-F5344CB8AC3E}">
        <p14:creationId xmlns:p14="http://schemas.microsoft.com/office/powerpoint/2010/main" val="1792721659"/>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545</a:t>
            </a:fld>
            <a:endParaRPr lang="ar-EG"/>
          </a:p>
        </p:txBody>
      </p:sp>
    </p:spTree>
    <p:extLst>
      <p:ext uri="{BB962C8B-B14F-4D97-AF65-F5344CB8AC3E}">
        <p14:creationId xmlns:p14="http://schemas.microsoft.com/office/powerpoint/2010/main" val="26882617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2</a:t>
            </a:fld>
            <a:endParaRPr lang="ar-EG"/>
          </a:p>
        </p:txBody>
      </p:sp>
    </p:spTree>
    <p:extLst>
      <p:ext uri="{BB962C8B-B14F-4D97-AF65-F5344CB8AC3E}">
        <p14:creationId xmlns:p14="http://schemas.microsoft.com/office/powerpoint/2010/main" val="34761251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71</a:t>
            </a:fld>
            <a:endParaRPr lang="ar-EG"/>
          </a:p>
        </p:txBody>
      </p:sp>
    </p:spTree>
    <p:extLst>
      <p:ext uri="{BB962C8B-B14F-4D97-AF65-F5344CB8AC3E}">
        <p14:creationId xmlns:p14="http://schemas.microsoft.com/office/powerpoint/2010/main" val="3454622300"/>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546</a:t>
            </a:fld>
            <a:endParaRPr lang="ar-EG"/>
          </a:p>
        </p:txBody>
      </p:sp>
    </p:spTree>
    <p:extLst>
      <p:ext uri="{BB962C8B-B14F-4D97-AF65-F5344CB8AC3E}">
        <p14:creationId xmlns:p14="http://schemas.microsoft.com/office/powerpoint/2010/main" val="3010333312"/>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547</a:t>
            </a:fld>
            <a:endParaRPr lang="ar-EG"/>
          </a:p>
        </p:txBody>
      </p:sp>
    </p:spTree>
    <p:extLst>
      <p:ext uri="{BB962C8B-B14F-4D97-AF65-F5344CB8AC3E}">
        <p14:creationId xmlns:p14="http://schemas.microsoft.com/office/powerpoint/2010/main" val="172650571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548</a:t>
            </a:fld>
            <a:endParaRPr lang="ar-EG"/>
          </a:p>
        </p:txBody>
      </p:sp>
    </p:spTree>
    <p:extLst>
      <p:ext uri="{BB962C8B-B14F-4D97-AF65-F5344CB8AC3E}">
        <p14:creationId xmlns:p14="http://schemas.microsoft.com/office/powerpoint/2010/main" val="76794931"/>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549</a:t>
            </a:fld>
            <a:endParaRPr lang="ar-EG"/>
          </a:p>
        </p:txBody>
      </p:sp>
    </p:spTree>
    <p:extLst>
      <p:ext uri="{BB962C8B-B14F-4D97-AF65-F5344CB8AC3E}">
        <p14:creationId xmlns:p14="http://schemas.microsoft.com/office/powerpoint/2010/main" val="1067785677"/>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550</a:t>
            </a:fld>
            <a:endParaRPr lang="ar-EG"/>
          </a:p>
        </p:txBody>
      </p:sp>
    </p:spTree>
    <p:extLst>
      <p:ext uri="{BB962C8B-B14F-4D97-AF65-F5344CB8AC3E}">
        <p14:creationId xmlns:p14="http://schemas.microsoft.com/office/powerpoint/2010/main" val="1531967966"/>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551</a:t>
            </a:fld>
            <a:endParaRPr lang="ar-EG"/>
          </a:p>
        </p:txBody>
      </p:sp>
    </p:spTree>
    <p:extLst>
      <p:ext uri="{BB962C8B-B14F-4D97-AF65-F5344CB8AC3E}">
        <p14:creationId xmlns:p14="http://schemas.microsoft.com/office/powerpoint/2010/main" val="119207263"/>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552</a:t>
            </a:fld>
            <a:endParaRPr lang="ar-EG"/>
          </a:p>
        </p:txBody>
      </p:sp>
    </p:spTree>
    <p:extLst>
      <p:ext uri="{BB962C8B-B14F-4D97-AF65-F5344CB8AC3E}">
        <p14:creationId xmlns:p14="http://schemas.microsoft.com/office/powerpoint/2010/main" val="2872989691"/>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553</a:t>
            </a:fld>
            <a:endParaRPr lang="ar-EG"/>
          </a:p>
        </p:txBody>
      </p:sp>
    </p:spTree>
    <p:extLst>
      <p:ext uri="{BB962C8B-B14F-4D97-AF65-F5344CB8AC3E}">
        <p14:creationId xmlns:p14="http://schemas.microsoft.com/office/powerpoint/2010/main" val="489913566"/>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554</a:t>
            </a:fld>
            <a:endParaRPr lang="ar-EG"/>
          </a:p>
        </p:txBody>
      </p:sp>
    </p:spTree>
    <p:extLst>
      <p:ext uri="{BB962C8B-B14F-4D97-AF65-F5344CB8AC3E}">
        <p14:creationId xmlns:p14="http://schemas.microsoft.com/office/powerpoint/2010/main" val="2324480099"/>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555</a:t>
            </a:fld>
            <a:endParaRPr lang="ar-EG"/>
          </a:p>
        </p:txBody>
      </p:sp>
    </p:spTree>
    <p:extLst>
      <p:ext uri="{BB962C8B-B14F-4D97-AF65-F5344CB8AC3E}">
        <p14:creationId xmlns:p14="http://schemas.microsoft.com/office/powerpoint/2010/main" val="10356164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72</a:t>
            </a:fld>
            <a:endParaRPr lang="ar-EG"/>
          </a:p>
        </p:txBody>
      </p:sp>
    </p:spTree>
    <p:extLst>
      <p:ext uri="{BB962C8B-B14F-4D97-AF65-F5344CB8AC3E}">
        <p14:creationId xmlns:p14="http://schemas.microsoft.com/office/powerpoint/2010/main" val="2670398391"/>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556</a:t>
            </a:fld>
            <a:endParaRPr lang="ar-EG"/>
          </a:p>
        </p:txBody>
      </p:sp>
    </p:spTree>
    <p:extLst>
      <p:ext uri="{BB962C8B-B14F-4D97-AF65-F5344CB8AC3E}">
        <p14:creationId xmlns:p14="http://schemas.microsoft.com/office/powerpoint/2010/main" val="3469060596"/>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557</a:t>
            </a:fld>
            <a:endParaRPr lang="ar-EG"/>
          </a:p>
        </p:txBody>
      </p:sp>
    </p:spTree>
    <p:extLst>
      <p:ext uri="{BB962C8B-B14F-4D97-AF65-F5344CB8AC3E}">
        <p14:creationId xmlns:p14="http://schemas.microsoft.com/office/powerpoint/2010/main" val="163581175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558</a:t>
            </a:fld>
            <a:endParaRPr lang="ar-EG"/>
          </a:p>
        </p:txBody>
      </p:sp>
    </p:spTree>
    <p:extLst>
      <p:ext uri="{BB962C8B-B14F-4D97-AF65-F5344CB8AC3E}">
        <p14:creationId xmlns:p14="http://schemas.microsoft.com/office/powerpoint/2010/main" val="2889511087"/>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559</a:t>
            </a:fld>
            <a:endParaRPr lang="ar-EG"/>
          </a:p>
        </p:txBody>
      </p:sp>
    </p:spTree>
    <p:extLst>
      <p:ext uri="{BB962C8B-B14F-4D97-AF65-F5344CB8AC3E}">
        <p14:creationId xmlns:p14="http://schemas.microsoft.com/office/powerpoint/2010/main" val="1126451196"/>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560</a:t>
            </a:fld>
            <a:endParaRPr lang="ar-EG"/>
          </a:p>
        </p:txBody>
      </p:sp>
    </p:spTree>
    <p:extLst>
      <p:ext uri="{BB962C8B-B14F-4D97-AF65-F5344CB8AC3E}">
        <p14:creationId xmlns:p14="http://schemas.microsoft.com/office/powerpoint/2010/main" val="613460945"/>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561</a:t>
            </a:fld>
            <a:endParaRPr lang="ar-EG"/>
          </a:p>
        </p:txBody>
      </p:sp>
    </p:spTree>
    <p:extLst>
      <p:ext uri="{BB962C8B-B14F-4D97-AF65-F5344CB8AC3E}">
        <p14:creationId xmlns:p14="http://schemas.microsoft.com/office/powerpoint/2010/main" val="885587339"/>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562</a:t>
            </a:fld>
            <a:endParaRPr lang="ar-EG"/>
          </a:p>
        </p:txBody>
      </p:sp>
    </p:spTree>
    <p:extLst>
      <p:ext uri="{BB962C8B-B14F-4D97-AF65-F5344CB8AC3E}">
        <p14:creationId xmlns:p14="http://schemas.microsoft.com/office/powerpoint/2010/main" val="1303742514"/>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563</a:t>
            </a:fld>
            <a:endParaRPr lang="ar-EG"/>
          </a:p>
        </p:txBody>
      </p:sp>
    </p:spTree>
    <p:extLst>
      <p:ext uri="{BB962C8B-B14F-4D97-AF65-F5344CB8AC3E}">
        <p14:creationId xmlns:p14="http://schemas.microsoft.com/office/powerpoint/2010/main" val="2443191679"/>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564</a:t>
            </a:fld>
            <a:endParaRPr lang="ar-EG"/>
          </a:p>
        </p:txBody>
      </p:sp>
    </p:spTree>
    <p:extLst>
      <p:ext uri="{BB962C8B-B14F-4D97-AF65-F5344CB8AC3E}">
        <p14:creationId xmlns:p14="http://schemas.microsoft.com/office/powerpoint/2010/main" val="2320002660"/>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kumimoji="0" lang="ar-EG" sz="1200" b="0" i="0" u="none" strike="noStrike" kern="1200" cap="none" spc="0" normalizeH="0" baseline="0" noProof="0" dirty="0">
                <a:ln>
                  <a:noFill/>
                </a:ln>
                <a:solidFill>
                  <a:prstClr val="black"/>
                </a:solidFill>
                <a:effectLst/>
                <a:uLnTx/>
                <a:uFillTx/>
                <a:latin typeface="+mn-lt"/>
                <a:ea typeface="+mn-ea"/>
              </a:rPr>
              <a:t>الي ال </a:t>
            </a:r>
            <a:r>
              <a:rPr kumimoji="0" lang="en-US" sz="1200" b="0" i="0" u="none" strike="noStrike" kern="1200" cap="none" spc="0" normalizeH="0" baseline="0" noProof="0" dirty="0">
                <a:ln>
                  <a:noFill/>
                </a:ln>
                <a:solidFill>
                  <a:prstClr val="black"/>
                </a:solidFill>
                <a:effectLst/>
                <a:uLnTx/>
                <a:uFillTx/>
                <a:latin typeface="+mn-lt"/>
                <a:ea typeface="+mn-ea"/>
                <a:cs typeface="+mn-cs"/>
              </a:rPr>
              <a:t>Hyperlinks </a:t>
            </a:r>
          </a:p>
          <a:p>
            <a:endParaRPr lang="ar-E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606</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9492586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73</a:t>
            </a:fld>
            <a:endParaRPr lang="ar-EG"/>
          </a:p>
        </p:txBody>
      </p:sp>
    </p:spTree>
    <p:extLst>
      <p:ext uri="{BB962C8B-B14F-4D97-AF65-F5344CB8AC3E}">
        <p14:creationId xmlns:p14="http://schemas.microsoft.com/office/powerpoint/2010/main" val="1261421228"/>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607</a:t>
            </a:fld>
            <a:endParaRPr kumimoji="0" lang="ar-EG" sz="1200" b="0" i="0" u="none" strike="noStrike" kern="1200" cap="none" spc="0" normalizeH="0" baseline="0" noProof="0">
              <a:ln>
                <a:noFill/>
              </a:ln>
              <a:solidFill>
                <a:prstClr val="black"/>
              </a:solidFill>
              <a:effectLst/>
              <a:uLnTx/>
              <a:uFillTx/>
              <a:latin typeface="Calibri"/>
              <a:ea typeface="+mn-ea"/>
              <a:cs typeface="Arial" panose="020B0604020202020204" pitchFamily="34" charset="0"/>
            </a:endParaRPr>
          </a:p>
        </p:txBody>
      </p:sp>
    </p:spTree>
    <p:extLst>
      <p:ext uri="{BB962C8B-B14F-4D97-AF65-F5344CB8AC3E}">
        <p14:creationId xmlns:p14="http://schemas.microsoft.com/office/powerpoint/2010/main" val="1998632601"/>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ar-EG" dirty="0"/>
              <a:t>الي</a:t>
            </a:r>
            <a:r>
              <a:rPr lang="ar-EG" baseline="0" dirty="0"/>
              <a:t> اوشية الانجيل</a:t>
            </a:r>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1593273340"/>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614</a:t>
            </a:fld>
            <a:endParaRPr lang="en-US"/>
          </a:p>
        </p:txBody>
      </p:sp>
    </p:spTree>
    <p:extLst>
      <p:ext uri="{BB962C8B-B14F-4D97-AF65-F5344CB8AC3E}">
        <p14:creationId xmlns:p14="http://schemas.microsoft.com/office/powerpoint/2010/main" val="3566371192"/>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615</a:t>
            </a:fld>
            <a:endParaRPr lang="en-US"/>
          </a:p>
        </p:txBody>
      </p:sp>
    </p:spTree>
    <p:extLst>
      <p:ext uri="{BB962C8B-B14F-4D97-AF65-F5344CB8AC3E}">
        <p14:creationId xmlns:p14="http://schemas.microsoft.com/office/powerpoint/2010/main" val="112790056"/>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616</a:t>
            </a:fld>
            <a:endParaRPr lang="en-US"/>
          </a:p>
        </p:txBody>
      </p:sp>
    </p:spTree>
    <p:extLst>
      <p:ext uri="{BB962C8B-B14F-4D97-AF65-F5344CB8AC3E}">
        <p14:creationId xmlns:p14="http://schemas.microsoft.com/office/powerpoint/2010/main" val="2875630352"/>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a:t>الي</a:t>
            </a:r>
            <a:r>
              <a:rPr lang="ar-EG" baseline="0" dirty="0"/>
              <a:t> اوشية الانجيل</a:t>
            </a:r>
          </a:p>
          <a:p>
            <a:endParaRPr lang="en-US" dirty="0"/>
          </a:p>
        </p:txBody>
      </p:sp>
      <p:sp>
        <p:nvSpPr>
          <p:cNvPr id="4" name="Slide Number Placeholder 3"/>
          <p:cNvSpPr>
            <a:spLocks noGrp="1"/>
          </p:cNvSpPr>
          <p:nvPr>
            <p:ph type="sldNum" sz="quarter" idx="10"/>
          </p:nvPr>
        </p:nvSpPr>
        <p:spPr/>
        <p:txBody>
          <a:bodyPr/>
          <a:lstStyle/>
          <a:p>
            <a:fld id="{4668BB19-75FA-4BEE-9AAA-5AA58D47213D}" type="slidenum">
              <a:rPr lang="en-US" smtClean="0"/>
              <a:pPr/>
              <a:t>617</a:t>
            </a:fld>
            <a:endParaRPr lang="en-US"/>
          </a:p>
        </p:txBody>
      </p:sp>
    </p:spTree>
    <p:extLst>
      <p:ext uri="{BB962C8B-B14F-4D97-AF65-F5344CB8AC3E}">
        <p14:creationId xmlns:p14="http://schemas.microsoft.com/office/powerpoint/2010/main" val="1519956325"/>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smtClean="0"/>
              <a:t>الي</a:t>
            </a:r>
            <a:r>
              <a:rPr lang="ar-EG" baseline="0" dirty="0" smtClean="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730315331"/>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smtClean="0"/>
              <a:t>الي</a:t>
            </a:r>
            <a:r>
              <a:rPr lang="ar-EG" baseline="0" dirty="0" smtClean="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622</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256369186"/>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smtClean="0"/>
              <a:t>الي</a:t>
            </a:r>
            <a:r>
              <a:rPr lang="ar-EG" baseline="0" dirty="0" smtClean="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234135348"/>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ar-EG" dirty="0" smtClean="0"/>
              <a:t>الي</a:t>
            </a:r>
            <a:r>
              <a:rPr lang="ar-EG" baseline="0" dirty="0" smtClean="0"/>
              <a:t> اوشية الانجيل</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668BB19-75FA-4BEE-9AAA-5AA58D47213D}"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86947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74</a:t>
            </a:fld>
            <a:endParaRPr lang="ar-EG"/>
          </a:p>
        </p:txBody>
      </p:sp>
    </p:spTree>
    <p:extLst>
      <p:ext uri="{BB962C8B-B14F-4D97-AF65-F5344CB8AC3E}">
        <p14:creationId xmlns:p14="http://schemas.microsoft.com/office/powerpoint/2010/main" val="3548146922"/>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625</a:t>
            </a:fld>
            <a:endParaRPr lang="ar-EG"/>
          </a:p>
        </p:txBody>
      </p:sp>
    </p:spTree>
    <p:extLst>
      <p:ext uri="{BB962C8B-B14F-4D97-AF65-F5344CB8AC3E}">
        <p14:creationId xmlns:p14="http://schemas.microsoft.com/office/powerpoint/2010/main" val="1861210240"/>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652</a:t>
            </a:fld>
            <a:endParaRPr lang="ar-EG"/>
          </a:p>
        </p:txBody>
      </p:sp>
    </p:spTree>
    <p:extLst>
      <p:ext uri="{BB962C8B-B14F-4D97-AF65-F5344CB8AC3E}">
        <p14:creationId xmlns:p14="http://schemas.microsoft.com/office/powerpoint/2010/main" val="3771772679"/>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653</a:t>
            </a:fld>
            <a:endParaRPr lang="ar-EG"/>
          </a:p>
        </p:txBody>
      </p:sp>
    </p:spTree>
    <p:extLst>
      <p:ext uri="{BB962C8B-B14F-4D97-AF65-F5344CB8AC3E}">
        <p14:creationId xmlns:p14="http://schemas.microsoft.com/office/powerpoint/2010/main" val="1855908740"/>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654</a:t>
            </a:fld>
            <a:endParaRPr lang="ar-EG"/>
          </a:p>
        </p:txBody>
      </p:sp>
    </p:spTree>
    <p:extLst>
      <p:ext uri="{BB962C8B-B14F-4D97-AF65-F5344CB8AC3E}">
        <p14:creationId xmlns:p14="http://schemas.microsoft.com/office/powerpoint/2010/main" val="3713341317"/>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655</a:t>
            </a:fld>
            <a:endParaRPr lang="ar-EG"/>
          </a:p>
        </p:txBody>
      </p:sp>
    </p:spTree>
    <p:extLst>
      <p:ext uri="{BB962C8B-B14F-4D97-AF65-F5344CB8AC3E}">
        <p14:creationId xmlns:p14="http://schemas.microsoft.com/office/powerpoint/2010/main" val="2890214076"/>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656</a:t>
            </a:fld>
            <a:endParaRPr lang="ar-EG"/>
          </a:p>
        </p:txBody>
      </p:sp>
    </p:spTree>
    <p:extLst>
      <p:ext uri="{BB962C8B-B14F-4D97-AF65-F5344CB8AC3E}">
        <p14:creationId xmlns:p14="http://schemas.microsoft.com/office/powerpoint/2010/main" val="686261788"/>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657</a:t>
            </a:fld>
            <a:endParaRPr lang="ar-EG"/>
          </a:p>
        </p:txBody>
      </p:sp>
    </p:spTree>
    <p:extLst>
      <p:ext uri="{BB962C8B-B14F-4D97-AF65-F5344CB8AC3E}">
        <p14:creationId xmlns:p14="http://schemas.microsoft.com/office/powerpoint/2010/main" val="390751290"/>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658</a:t>
            </a:fld>
            <a:endParaRPr lang="ar-EG"/>
          </a:p>
        </p:txBody>
      </p:sp>
    </p:spTree>
    <p:extLst>
      <p:ext uri="{BB962C8B-B14F-4D97-AF65-F5344CB8AC3E}">
        <p14:creationId xmlns:p14="http://schemas.microsoft.com/office/powerpoint/2010/main" val="790502"/>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659</a:t>
            </a:fld>
            <a:endParaRPr lang="ar-EG"/>
          </a:p>
        </p:txBody>
      </p:sp>
    </p:spTree>
    <p:extLst>
      <p:ext uri="{BB962C8B-B14F-4D97-AF65-F5344CB8AC3E}">
        <p14:creationId xmlns:p14="http://schemas.microsoft.com/office/powerpoint/2010/main" val="633749987"/>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700</a:t>
            </a:fld>
            <a:endParaRPr lang="ar-EG"/>
          </a:p>
        </p:txBody>
      </p:sp>
    </p:spTree>
    <p:extLst>
      <p:ext uri="{BB962C8B-B14F-4D97-AF65-F5344CB8AC3E}">
        <p14:creationId xmlns:p14="http://schemas.microsoft.com/office/powerpoint/2010/main" val="1249917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75</a:t>
            </a:fld>
            <a:endParaRPr lang="ar-EG"/>
          </a:p>
        </p:txBody>
      </p:sp>
    </p:spTree>
    <p:extLst>
      <p:ext uri="{BB962C8B-B14F-4D97-AF65-F5344CB8AC3E}">
        <p14:creationId xmlns:p14="http://schemas.microsoft.com/office/powerpoint/2010/main" val="981893475"/>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701</a:t>
            </a:fld>
            <a:endParaRPr lang="ar-EG"/>
          </a:p>
        </p:txBody>
      </p:sp>
    </p:spTree>
    <p:extLst>
      <p:ext uri="{BB962C8B-B14F-4D97-AF65-F5344CB8AC3E}">
        <p14:creationId xmlns:p14="http://schemas.microsoft.com/office/powerpoint/2010/main" val="3659401659"/>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702</a:t>
            </a:fld>
            <a:endParaRPr lang="ar-EG"/>
          </a:p>
        </p:txBody>
      </p:sp>
    </p:spTree>
    <p:extLst>
      <p:ext uri="{BB962C8B-B14F-4D97-AF65-F5344CB8AC3E}">
        <p14:creationId xmlns:p14="http://schemas.microsoft.com/office/powerpoint/2010/main" val="261742204"/>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703</a:t>
            </a:fld>
            <a:endParaRPr lang="ar-EG"/>
          </a:p>
        </p:txBody>
      </p:sp>
    </p:spTree>
    <p:extLst>
      <p:ext uri="{BB962C8B-B14F-4D97-AF65-F5344CB8AC3E}">
        <p14:creationId xmlns:p14="http://schemas.microsoft.com/office/powerpoint/2010/main" val="63487147"/>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704</a:t>
            </a:fld>
            <a:endParaRPr lang="ar-EG"/>
          </a:p>
        </p:txBody>
      </p:sp>
    </p:spTree>
    <p:extLst>
      <p:ext uri="{BB962C8B-B14F-4D97-AF65-F5344CB8AC3E}">
        <p14:creationId xmlns:p14="http://schemas.microsoft.com/office/powerpoint/2010/main" val="3150225722"/>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705</a:t>
            </a:fld>
            <a:endParaRPr lang="ar-EG"/>
          </a:p>
        </p:txBody>
      </p:sp>
    </p:spTree>
    <p:extLst>
      <p:ext uri="{BB962C8B-B14F-4D97-AF65-F5344CB8AC3E}">
        <p14:creationId xmlns:p14="http://schemas.microsoft.com/office/powerpoint/2010/main" val="2566400738"/>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706</a:t>
            </a:fld>
            <a:endParaRPr lang="ar-EG"/>
          </a:p>
        </p:txBody>
      </p:sp>
    </p:spTree>
    <p:extLst>
      <p:ext uri="{BB962C8B-B14F-4D97-AF65-F5344CB8AC3E}">
        <p14:creationId xmlns:p14="http://schemas.microsoft.com/office/powerpoint/2010/main" val="3848318936"/>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707</a:t>
            </a:fld>
            <a:endParaRPr lang="ar-EG"/>
          </a:p>
        </p:txBody>
      </p:sp>
    </p:spTree>
    <p:extLst>
      <p:ext uri="{BB962C8B-B14F-4D97-AF65-F5344CB8AC3E}">
        <p14:creationId xmlns:p14="http://schemas.microsoft.com/office/powerpoint/2010/main" val="4126695485"/>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708</a:t>
            </a:fld>
            <a:endParaRPr lang="ar-EG"/>
          </a:p>
        </p:txBody>
      </p:sp>
    </p:spTree>
    <p:extLst>
      <p:ext uri="{BB962C8B-B14F-4D97-AF65-F5344CB8AC3E}">
        <p14:creationId xmlns:p14="http://schemas.microsoft.com/office/powerpoint/2010/main" val="1383586422"/>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889614409"/>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877303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76</a:t>
            </a:fld>
            <a:endParaRPr lang="ar-EG"/>
          </a:p>
        </p:txBody>
      </p:sp>
    </p:spTree>
    <p:extLst>
      <p:ext uri="{BB962C8B-B14F-4D97-AF65-F5344CB8AC3E}">
        <p14:creationId xmlns:p14="http://schemas.microsoft.com/office/powerpoint/2010/main" val="3589616473"/>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075681257"/>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457696297"/>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583297001"/>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02424130"/>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1175647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41632282"/>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933417779"/>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435485211"/>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138414134"/>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270643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77</a:t>
            </a:fld>
            <a:endParaRPr lang="ar-EG"/>
          </a:p>
        </p:txBody>
      </p:sp>
    </p:spTree>
    <p:extLst>
      <p:ext uri="{BB962C8B-B14F-4D97-AF65-F5344CB8AC3E}">
        <p14:creationId xmlns:p14="http://schemas.microsoft.com/office/powerpoint/2010/main" val="1527751019"/>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28779166"/>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92091068"/>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03475484"/>
      </p:ext>
    </p:extLst>
  </p:cSld>
  <p:clrMapOvr>
    <a:masterClrMapping/>
  </p:clrMapOvr>
</p:notes>
</file>

<file path=ppt/notesSlides/notesSlide2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42343108"/>
      </p:ext>
    </p:extLst>
  </p:cSld>
  <p:clrMapOvr>
    <a:masterClrMapping/>
  </p:clrMapOvr>
</p:notes>
</file>

<file path=ppt/notesSlides/notesSlide2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6108826"/>
      </p:ext>
    </p:extLst>
  </p:cSld>
  <p:clrMapOvr>
    <a:masterClrMapping/>
  </p:clrMapOvr>
</p:notes>
</file>

<file path=ppt/notesSlides/notesSlide2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468345776"/>
      </p:ext>
    </p:extLst>
  </p:cSld>
  <p:clrMapOvr>
    <a:masterClrMapping/>
  </p:clrMapOvr>
</p:notes>
</file>

<file path=ppt/notesSlides/notesSlide2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52946610"/>
      </p:ext>
    </p:extLst>
  </p:cSld>
  <p:clrMapOvr>
    <a:masterClrMapping/>
  </p:clrMapOvr>
</p:notes>
</file>

<file path=ppt/notesSlides/notesSlide2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048656600"/>
      </p:ext>
    </p:extLst>
  </p:cSld>
  <p:clrMapOvr>
    <a:masterClrMapping/>
  </p:clrMapOvr>
</p:notes>
</file>

<file path=ppt/notesSlides/notesSlide2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58791729"/>
      </p:ext>
    </p:extLst>
  </p:cSld>
  <p:clrMapOvr>
    <a:masterClrMapping/>
  </p:clrMapOvr>
</p:notes>
</file>

<file path=ppt/notesSlides/notesSlide2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925646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78</a:t>
            </a:fld>
            <a:endParaRPr lang="ar-EG"/>
          </a:p>
        </p:txBody>
      </p:sp>
    </p:spTree>
    <p:extLst>
      <p:ext uri="{BB962C8B-B14F-4D97-AF65-F5344CB8AC3E}">
        <p14:creationId xmlns:p14="http://schemas.microsoft.com/office/powerpoint/2010/main" val="2733052039"/>
      </p:ext>
    </p:extLst>
  </p:cSld>
  <p:clrMapOvr>
    <a:masterClrMapping/>
  </p:clrMapOvr>
</p:notes>
</file>

<file path=ppt/notesSlides/notesSlide2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849122814"/>
      </p:ext>
    </p:extLst>
  </p:cSld>
  <p:clrMapOvr>
    <a:masterClrMapping/>
  </p:clrMapOvr>
</p:notes>
</file>

<file path=ppt/notesSlides/notesSlide2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52569584"/>
      </p:ext>
    </p:extLst>
  </p:cSld>
  <p:clrMapOvr>
    <a:masterClrMapping/>
  </p:clrMapOvr>
</p:notes>
</file>

<file path=ppt/notesSlides/notesSlide2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73891006"/>
      </p:ext>
    </p:extLst>
  </p:cSld>
  <p:clrMapOvr>
    <a:masterClrMapping/>
  </p:clrMapOvr>
</p:notes>
</file>

<file path=ppt/notesSlides/notesSlide2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482656848"/>
      </p:ext>
    </p:extLst>
  </p:cSld>
  <p:clrMapOvr>
    <a:masterClrMapping/>
  </p:clrMapOvr>
</p:notes>
</file>

<file path=ppt/notesSlides/notesSlide2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997659209"/>
      </p:ext>
    </p:extLst>
  </p:cSld>
  <p:clrMapOvr>
    <a:masterClrMapping/>
  </p:clrMapOvr>
</p:notes>
</file>

<file path=ppt/notesSlides/notesSlide2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43340545"/>
      </p:ext>
    </p:extLst>
  </p:cSld>
  <p:clrMapOvr>
    <a:masterClrMapping/>
  </p:clrMapOvr>
</p:notes>
</file>

<file path=ppt/notesSlides/notesSlide2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70012843"/>
      </p:ext>
    </p:extLst>
  </p:cSld>
  <p:clrMapOvr>
    <a:masterClrMapping/>
  </p:clrMapOvr>
</p:notes>
</file>

<file path=ppt/notesSlides/notesSlide2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092616051"/>
      </p:ext>
    </p:extLst>
  </p:cSld>
  <p:clrMapOvr>
    <a:masterClrMapping/>
  </p:clrMapOvr>
</p:notes>
</file>

<file path=ppt/notesSlides/notesSlide2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686738420"/>
      </p:ext>
    </p:extLst>
  </p:cSld>
  <p:clrMapOvr>
    <a:masterClrMapping/>
  </p:clrMapOvr>
</p:notes>
</file>

<file path=ppt/notesSlides/notesSlide2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597820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79</a:t>
            </a:fld>
            <a:endParaRPr lang="ar-EG"/>
          </a:p>
        </p:txBody>
      </p:sp>
    </p:spTree>
    <p:extLst>
      <p:ext uri="{BB962C8B-B14F-4D97-AF65-F5344CB8AC3E}">
        <p14:creationId xmlns:p14="http://schemas.microsoft.com/office/powerpoint/2010/main" val="1204861855"/>
      </p:ext>
    </p:extLst>
  </p:cSld>
  <p:clrMapOvr>
    <a:masterClrMapping/>
  </p:clrMapOvr>
</p:notes>
</file>

<file path=ppt/notesSlides/notesSlide2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907755661"/>
      </p:ext>
    </p:extLst>
  </p:cSld>
  <p:clrMapOvr>
    <a:masterClrMapping/>
  </p:clrMapOvr>
</p:notes>
</file>

<file path=ppt/notesSlides/notesSlide2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764233709"/>
      </p:ext>
    </p:extLst>
  </p:cSld>
  <p:clrMapOvr>
    <a:masterClrMapping/>
  </p:clrMapOvr>
</p:notes>
</file>

<file path=ppt/notesSlides/notesSlide2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61270083"/>
      </p:ext>
    </p:extLst>
  </p:cSld>
  <p:clrMapOvr>
    <a:masterClrMapping/>
  </p:clrMapOvr>
</p:notes>
</file>

<file path=ppt/notesSlides/notesSlide2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20799651"/>
      </p:ext>
    </p:extLst>
  </p:cSld>
  <p:clrMapOvr>
    <a:masterClrMapping/>
  </p:clrMapOvr>
</p:notes>
</file>

<file path=ppt/notesSlides/notesSlide2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91127071"/>
      </p:ext>
    </p:extLst>
  </p:cSld>
  <p:clrMapOvr>
    <a:masterClrMapping/>
  </p:clrMapOvr>
</p:notes>
</file>

<file path=ppt/notesSlides/notesSlide2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878338194"/>
      </p:ext>
    </p:extLst>
  </p:cSld>
  <p:clrMapOvr>
    <a:masterClrMapping/>
  </p:clrMapOvr>
</p:notes>
</file>

<file path=ppt/notesSlides/notesSlide2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149002046"/>
      </p:ext>
    </p:extLst>
  </p:cSld>
  <p:clrMapOvr>
    <a:masterClrMapping/>
  </p:clrMapOvr>
</p:notes>
</file>

<file path=ppt/notesSlides/notesSlide2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97894065"/>
      </p:ext>
    </p:extLst>
  </p:cSld>
  <p:clrMapOvr>
    <a:masterClrMapping/>
  </p:clrMapOvr>
</p:notes>
</file>

<file path=ppt/notesSlides/notesSlide2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566833589"/>
      </p:ext>
    </p:extLst>
  </p:cSld>
  <p:clrMapOvr>
    <a:masterClrMapping/>
  </p:clrMapOvr>
</p:notes>
</file>

<file path=ppt/notesSlides/notesSlide2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1987058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80</a:t>
            </a:fld>
            <a:endParaRPr lang="ar-EG"/>
          </a:p>
        </p:txBody>
      </p:sp>
    </p:spTree>
    <p:extLst>
      <p:ext uri="{BB962C8B-B14F-4D97-AF65-F5344CB8AC3E}">
        <p14:creationId xmlns:p14="http://schemas.microsoft.com/office/powerpoint/2010/main" val="3628787223"/>
      </p:ext>
    </p:extLst>
  </p:cSld>
  <p:clrMapOvr>
    <a:masterClrMapping/>
  </p:clrMapOvr>
</p:notes>
</file>

<file path=ppt/notesSlides/notesSlide2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32938087"/>
      </p:ext>
    </p:extLst>
  </p:cSld>
  <p:clrMapOvr>
    <a:masterClrMapping/>
  </p:clrMapOvr>
</p:notes>
</file>

<file path=ppt/notesSlides/notesSlide2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6478608"/>
      </p:ext>
    </p:extLst>
  </p:cSld>
  <p:clrMapOvr>
    <a:masterClrMapping/>
  </p:clrMapOvr>
</p:notes>
</file>

<file path=ppt/notesSlides/notesSlide2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43152486"/>
      </p:ext>
    </p:extLst>
  </p:cSld>
  <p:clrMapOvr>
    <a:masterClrMapping/>
  </p:clrMapOvr>
</p:notes>
</file>

<file path=ppt/notesSlides/notesSlide2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455400971"/>
      </p:ext>
    </p:extLst>
  </p:cSld>
  <p:clrMapOvr>
    <a:masterClrMapping/>
  </p:clrMapOvr>
</p:notes>
</file>

<file path=ppt/notesSlides/notesSlide2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5967105"/>
      </p:ext>
    </p:extLst>
  </p:cSld>
  <p:clrMapOvr>
    <a:masterClrMapping/>
  </p:clrMapOvr>
</p:notes>
</file>

<file path=ppt/notesSlides/notesSlide2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306046999"/>
      </p:ext>
    </p:extLst>
  </p:cSld>
  <p:clrMapOvr>
    <a:masterClrMapping/>
  </p:clrMapOvr>
</p:notes>
</file>

<file path=ppt/notesSlides/notesSlide2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5717368"/>
      </p:ext>
    </p:extLst>
  </p:cSld>
  <p:clrMapOvr>
    <a:masterClrMapping/>
  </p:clrMapOvr>
</p:notes>
</file>

<file path=ppt/notesSlides/notesSlide2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497190"/>
      </p:ext>
    </p:extLst>
  </p:cSld>
  <p:clrMapOvr>
    <a:masterClrMapping/>
  </p:clrMapOvr>
</p:notes>
</file>

<file path=ppt/notesSlides/notesSlide2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991930120"/>
      </p:ext>
    </p:extLst>
  </p:cSld>
  <p:clrMapOvr>
    <a:masterClrMapping/>
  </p:clrMapOvr>
</p:notes>
</file>

<file path=ppt/notesSlides/notesSlide2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99453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3</a:t>
            </a:fld>
            <a:endParaRPr lang="ar-EG"/>
          </a:p>
        </p:txBody>
      </p:sp>
    </p:spTree>
    <p:extLst>
      <p:ext uri="{BB962C8B-B14F-4D97-AF65-F5344CB8AC3E}">
        <p14:creationId xmlns:p14="http://schemas.microsoft.com/office/powerpoint/2010/main" val="27806158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81</a:t>
            </a:fld>
            <a:endParaRPr lang="ar-EG"/>
          </a:p>
        </p:txBody>
      </p:sp>
    </p:spTree>
    <p:extLst>
      <p:ext uri="{BB962C8B-B14F-4D97-AF65-F5344CB8AC3E}">
        <p14:creationId xmlns:p14="http://schemas.microsoft.com/office/powerpoint/2010/main" val="816344528"/>
      </p:ext>
    </p:extLst>
  </p:cSld>
  <p:clrMapOvr>
    <a:masterClrMapping/>
  </p:clrMapOvr>
</p:notes>
</file>

<file path=ppt/notesSlides/notesSlide3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115920303"/>
      </p:ext>
    </p:extLst>
  </p:cSld>
  <p:clrMapOvr>
    <a:masterClrMapping/>
  </p:clrMapOvr>
</p:notes>
</file>

<file path=ppt/notesSlides/notesSlide3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043822095"/>
      </p:ext>
    </p:extLst>
  </p:cSld>
  <p:clrMapOvr>
    <a:masterClrMapping/>
  </p:clrMapOvr>
</p:notes>
</file>

<file path=ppt/notesSlides/notesSlide3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878247285"/>
      </p:ext>
    </p:extLst>
  </p:cSld>
  <p:clrMapOvr>
    <a:masterClrMapping/>
  </p:clrMapOvr>
</p:notes>
</file>

<file path=ppt/notesSlides/notesSlide3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593760584"/>
      </p:ext>
    </p:extLst>
  </p:cSld>
  <p:clrMapOvr>
    <a:masterClrMapping/>
  </p:clrMapOvr>
</p:notes>
</file>

<file path=ppt/notesSlides/notesSlide3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122826334"/>
      </p:ext>
    </p:extLst>
  </p:cSld>
  <p:clrMapOvr>
    <a:masterClrMapping/>
  </p:clrMapOvr>
</p:notes>
</file>

<file path=ppt/notesSlides/notesSlide3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872917019"/>
      </p:ext>
    </p:extLst>
  </p:cSld>
  <p:clrMapOvr>
    <a:masterClrMapping/>
  </p:clrMapOvr>
</p:notes>
</file>

<file path=ppt/notesSlides/notesSlide3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900035970"/>
      </p:ext>
    </p:extLst>
  </p:cSld>
  <p:clrMapOvr>
    <a:masterClrMapping/>
  </p:clrMapOvr>
</p:notes>
</file>

<file path=ppt/notesSlides/notesSlide3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37633989"/>
      </p:ext>
    </p:extLst>
  </p:cSld>
  <p:clrMapOvr>
    <a:masterClrMapping/>
  </p:clrMapOvr>
</p:notes>
</file>

<file path=ppt/notesSlides/notesSlide3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46873347"/>
      </p:ext>
    </p:extLst>
  </p:cSld>
  <p:clrMapOvr>
    <a:masterClrMapping/>
  </p:clrMapOvr>
</p:notes>
</file>

<file path=ppt/notesSlides/notesSlide3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6384097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82</a:t>
            </a:fld>
            <a:endParaRPr lang="ar-EG"/>
          </a:p>
        </p:txBody>
      </p:sp>
    </p:spTree>
    <p:extLst>
      <p:ext uri="{BB962C8B-B14F-4D97-AF65-F5344CB8AC3E}">
        <p14:creationId xmlns:p14="http://schemas.microsoft.com/office/powerpoint/2010/main" val="60206972"/>
      </p:ext>
    </p:extLst>
  </p:cSld>
  <p:clrMapOvr>
    <a:masterClrMapping/>
  </p:clrMapOvr>
</p:notes>
</file>

<file path=ppt/notesSlides/notesSlide3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210029533"/>
      </p:ext>
    </p:extLst>
  </p:cSld>
  <p:clrMapOvr>
    <a:masterClrMapping/>
  </p:clrMapOvr>
</p:notes>
</file>

<file path=ppt/notesSlides/notesSlide3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263333663"/>
      </p:ext>
    </p:extLst>
  </p:cSld>
  <p:clrMapOvr>
    <a:masterClrMapping/>
  </p:clrMapOvr>
</p:notes>
</file>

<file path=ppt/notesSlides/notesSlide3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796248688"/>
      </p:ext>
    </p:extLst>
  </p:cSld>
  <p:clrMapOvr>
    <a:masterClrMapping/>
  </p:clrMapOvr>
</p:notes>
</file>

<file path=ppt/notesSlides/notesSlide3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18015186"/>
      </p:ext>
    </p:extLst>
  </p:cSld>
  <p:clrMapOvr>
    <a:masterClrMapping/>
  </p:clrMapOvr>
</p:notes>
</file>

<file path=ppt/notesSlides/notesSlide3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43712978"/>
      </p:ext>
    </p:extLst>
  </p:cSld>
  <p:clrMapOvr>
    <a:masterClrMapping/>
  </p:clrMapOvr>
</p:notes>
</file>

<file path=ppt/notesSlides/notesSlide3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596472025"/>
      </p:ext>
    </p:extLst>
  </p:cSld>
  <p:clrMapOvr>
    <a:masterClrMapping/>
  </p:clrMapOvr>
</p:notes>
</file>

<file path=ppt/notesSlides/notesSlide3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028165793"/>
      </p:ext>
    </p:extLst>
  </p:cSld>
  <p:clrMapOvr>
    <a:masterClrMapping/>
  </p:clrMapOvr>
</p:notes>
</file>

<file path=ppt/notesSlides/notesSlide3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496556829"/>
      </p:ext>
    </p:extLst>
  </p:cSld>
  <p:clrMapOvr>
    <a:masterClrMapping/>
  </p:clrMapOvr>
</p:notes>
</file>

<file path=ppt/notesSlides/notesSlide3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152129673"/>
      </p:ext>
    </p:extLst>
  </p:cSld>
  <p:clrMapOvr>
    <a:masterClrMapping/>
  </p:clrMapOvr>
</p:notes>
</file>

<file path=ppt/notesSlides/notesSlide3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63540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83</a:t>
            </a:fld>
            <a:endParaRPr lang="ar-EG"/>
          </a:p>
        </p:txBody>
      </p:sp>
    </p:spTree>
    <p:extLst>
      <p:ext uri="{BB962C8B-B14F-4D97-AF65-F5344CB8AC3E}">
        <p14:creationId xmlns:p14="http://schemas.microsoft.com/office/powerpoint/2010/main" val="1458115758"/>
      </p:ext>
    </p:extLst>
  </p:cSld>
  <p:clrMapOvr>
    <a:masterClrMapping/>
  </p:clrMapOvr>
</p:notes>
</file>

<file path=ppt/notesSlides/notesSlide3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980176046"/>
      </p:ext>
    </p:extLst>
  </p:cSld>
  <p:clrMapOvr>
    <a:masterClrMapping/>
  </p:clrMapOvr>
</p:notes>
</file>

<file path=ppt/notesSlides/notesSlide3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52645889"/>
      </p:ext>
    </p:extLst>
  </p:cSld>
  <p:clrMapOvr>
    <a:masterClrMapping/>
  </p:clrMapOvr>
</p:notes>
</file>

<file path=ppt/notesSlides/notesSlide3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07482595"/>
      </p:ext>
    </p:extLst>
  </p:cSld>
  <p:clrMapOvr>
    <a:masterClrMapping/>
  </p:clrMapOvr>
</p:notes>
</file>

<file path=ppt/notesSlides/notesSlide3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960920328"/>
      </p:ext>
    </p:extLst>
  </p:cSld>
  <p:clrMapOvr>
    <a:masterClrMapping/>
  </p:clrMapOvr>
</p:notes>
</file>

<file path=ppt/notesSlides/notesSlide3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49645964"/>
      </p:ext>
    </p:extLst>
  </p:cSld>
  <p:clrMapOvr>
    <a:masterClrMapping/>
  </p:clrMapOvr>
</p:notes>
</file>

<file path=ppt/notesSlides/notesSlide3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94575207"/>
      </p:ext>
    </p:extLst>
  </p:cSld>
  <p:clrMapOvr>
    <a:masterClrMapping/>
  </p:clrMapOvr>
</p:notes>
</file>

<file path=ppt/notesSlides/notesSlide3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346446104"/>
      </p:ext>
    </p:extLst>
  </p:cSld>
  <p:clrMapOvr>
    <a:masterClrMapping/>
  </p:clrMapOvr>
</p:notes>
</file>

<file path=ppt/notesSlides/notesSlide3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482754939"/>
      </p:ext>
    </p:extLst>
  </p:cSld>
  <p:clrMapOvr>
    <a:masterClrMapping/>
  </p:clrMapOvr>
</p:notes>
</file>

<file path=ppt/notesSlides/notesSlide3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40300681"/>
      </p:ext>
    </p:extLst>
  </p:cSld>
  <p:clrMapOvr>
    <a:masterClrMapping/>
  </p:clrMapOvr>
</p:notes>
</file>

<file path=ppt/notesSlides/notesSlide3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5056928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84</a:t>
            </a:fld>
            <a:endParaRPr lang="ar-EG"/>
          </a:p>
        </p:txBody>
      </p:sp>
    </p:spTree>
    <p:extLst>
      <p:ext uri="{BB962C8B-B14F-4D97-AF65-F5344CB8AC3E}">
        <p14:creationId xmlns:p14="http://schemas.microsoft.com/office/powerpoint/2010/main" val="669565558"/>
      </p:ext>
    </p:extLst>
  </p:cSld>
  <p:clrMapOvr>
    <a:masterClrMapping/>
  </p:clrMapOvr>
</p:notes>
</file>

<file path=ppt/notesSlides/notesSlide3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784580622"/>
      </p:ext>
    </p:extLst>
  </p:cSld>
  <p:clrMapOvr>
    <a:masterClrMapping/>
  </p:clrMapOvr>
</p:notes>
</file>

<file path=ppt/notesSlides/notesSlide3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13815350"/>
      </p:ext>
    </p:extLst>
  </p:cSld>
  <p:clrMapOvr>
    <a:masterClrMapping/>
  </p:clrMapOvr>
</p:notes>
</file>

<file path=ppt/notesSlides/notesSlide3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086231719"/>
      </p:ext>
    </p:extLst>
  </p:cSld>
  <p:clrMapOvr>
    <a:masterClrMapping/>
  </p:clrMapOvr>
</p:notes>
</file>

<file path=ppt/notesSlides/notesSlide3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396285477"/>
      </p:ext>
    </p:extLst>
  </p:cSld>
  <p:clrMapOvr>
    <a:masterClrMapping/>
  </p:clrMapOvr>
</p:notes>
</file>

<file path=ppt/notesSlides/notesSlide3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535810019"/>
      </p:ext>
    </p:extLst>
  </p:cSld>
  <p:clrMapOvr>
    <a:masterClrMapping/>
  </p:clrMapOvr>
</p:notes>
</file>

<file path=ppt/notesSlides/notesSlide3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224595010"/>
      </p:ext>
    </p:extLst>
  </p:cSld>
  <p:clrMapOvr>
    <a:masterClrMapping/>
  </p:clrMapOvr>
</p:notes>
</file>

<file path=ppt/notesSlides/notesSlide3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72981489"/>
      </p:ext>
    </p:extLst>
  </p:cSld>
  <p:clrMapOvr>
    <a:masterClrMapping/>
  </p:clrMapOvr>
</p:notes>
</file>

<file path=ppt/notesSlides/notesSlide3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897072019"/>
      </p:ext>
    </p:extLst>
  </p:cSld>
  <p:clrMapOvr>
    <a:masterClrMapping/>
  </p:clrMapOvr>
</p:notes>
</file>

<file path=ppt/notesSlides/notesSlide3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458472368"/>
      </p:ext>
    </p:extLst>
  </p:cSld>
  <p:clrMapOvr>
    <a:masterClrMapping/>
  </p:clrMapOvr>
</p:notes>
</file>

<file path=ppt/notesSlides/notesSlide3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2748124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a:t>
            </a:fld>
            <a:endParaRPr lang="ar-EG"/>
          </a:p>
        </p:txBody>
      </p:sp>
    </p:spTree>
    <p:extLst>
      <p:ext uri="{BB962C8B-B14F-4D97-AF65-F5344CB8AC3E}">
        <p14:creationId xmlns:p14="http://schemas.microsoft.com/office/powerpoint/2010/main" val="126019709"/>
      </p:ext>
    </p:extLst>
  </p:cSld>
  <p:clrMapOvr>
    <a:masterClrMapping/>
  </p:clrMapOvr>
</p:notes>
</file>

<file path=ppt/notesSlides/notesSlide3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826303125"/>
      </p:ext>
    </p:extLst>
  </p:cSld>
  <p:clrMapOvr>
    <a:masterClrMapping/>
  </p:clrMapOvr>
</p:notes>
</file>

<file path=ppt/notesSlides/notesSlide3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4212376056"/>
      </p:ext>
    </p:extLst>
  </p:cSld>
  <p:clrMapOvr>
    <a:masterClrMapping/>
  </p:clrMapOvr>
</p:notes>
</file>

<file path=ppt/notesSlides/notesSlide3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767811973"/>
      </p:ext>
    </p:extLst>
  </p:cSld>
  <p:clrMapOvr>
    <a:masterClrMapping/>
  </p:clrMapOvr>
</p:notes>
</file>

<file path=ppt/notesSlides/notesSlide3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588052408"/>
      </p:ext>
    </p:extLst>
  </p:cSld>
  <p:clrMapOvr>
    <a:masterClrMapping/>
  </p:clrMapOvr>
</p:notes>
</file>

<file path=ppt/notesSlides/notesSlide3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80626596"/>
      </p:ext>
    </p:extLst>
  </p:cSld>
  <p:clrMapOvr>
    <a:masterClrMapping/>
  </p:clrMapOvr>
</p:notes>
</file>

<file path=ppt/notesSlides/notesSlide3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542538369"/>
      </p:ext>
    </p:extLst>
  </p:cSld>
  <p:clrMapOvr>
    <a:masterClrMapping/>
  </p:clrMapOvr>
</p:notes>
</file>

<file path=ppt/notesSlides/notesSlide3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365589778"/>
      </p:ext>
    </p:extLst>
  </p:cSld>
  <p:clrMapOvr>
    <a:masterClrMapping/>
  </p:clrMapOvr>
</p:notes>
</file>

<file path=ppt/notesSlides/notesSlide3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625984581"/>
      </p:ext>
    </p:extLst>
  </p:cSld>
  <p:clrMapOvr>
    <a:masterClrMapping/>
  </p:clrMapOvr>
</p:notes>
</file>

<file path=ppt/notesSlides/notesSlide3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292860600"/>
      </p:ext>
    </p:extLst>
  </p:cSld>
  <p:clrMapOvr>
    <a:masterClrMapping/>
  </p:clrMapOvr>
</p:notes>
</file>

<file path=ppt/notesSlides/notesSlide3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8643014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a:t>
            </a:fld>
            <a:endParaRPr lang="ar-EG"/>
          </a:p>
        </p:txBody>
      </p:sp>
    </p:spTree>
    <p:extLst>
      <p:ext uri="{BB962C8B-B14F-4D97-AF65-F5344CB8AC3E}">
        <p14:creationId xmlns:p14="http://schemas.microsoft.com/office/powerpoint/2010/main" val="2191524225"/>
      </p:ext>
    </p:extLst>
  </p:cSld>
  <p:clrMapOvr>
    <a:masterClrMapping/>
  </p:clrMapOvr>
</p:notes>
</file>

<file path=ppt/notesSlides/notesSlide3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512312326"/>
      </p:ext>
    </p:extLst>
  </p:cSld>
  <p:clrMapOvr>
    <a:masterClrMapping/>
  </p:clrMapOvr>
</p:notes>
</file>

<file path=ppt/notesSlides/notesSlide3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1752231514"/>
      </p:ext>
    </p:extLst>
  </p:cSld>
  <p:clrMapOvr>
    <a:masterClrMapping/>
  </p:clrMapOvr>
</p:notes>
</file>

<file path=ppt/notesSlides/notesSlide3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2448989323"/>
      </p:ext>
    </p:extLst>
  </p:cSld>
  <p:clrMapOvr>
    <a:masterClrMapping/>
  </p:clrMapOvr>
</p:notes>
</file>

<file path=ppt/notesSlides/notesSlide3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5" name="Header Placeholder 4"/>
          <p:cNvSpPr>
            <a:spLocks noGrp="1"/>
          </p:cNvSpPr>
          <p:nvPr>
            <p:ph type="hdr" sz="quarter" idx="10"/>
          </p:nvPr>
        </p:nvSpPr>
        <p:spPr/>
        <p:txBody>
          <a:bodyPr/>
          <a:lstStyle/>
          <a:p>
            <a:r>
              <a:rPr lang="ar-EG"/>
              <a:t>عيد القيامة المجيد 2016</a:t>
            </a:r>
          </a:p>
        </p:txBody>
      </p:sp>
    </p:spTree>
    <p:extLst>
      <p:ext uri="{BB962C8B-B14F-4D97-AF65-F5344CB8AC3E}">
        <p14:creationId xmlns:p14="http://schemas.microsoft.com/office/powerpoint/2010/main" val="97384946"/>
      </p:ext>
    </p:extLst>
  </p:cSld>
  <p:clrMapOvr>
    <a:masterClrMapping/>
  </p:clrMapOvr>
</p:notes>
</file>

<file path=ppt/notesSlides/notesSlide3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856</a:t>
            </a:fld>
            <a:endParaRPr lang="ar-EG"/>
          </a:p>
        </p:txBody>
      </p:sp>
    </p:spTree>
    <p:extLst>
      <p:ext uri="{BB962C8B-B14F-4D97-AF65-F5344CB8AC3E}">
        <p14:creationId xmlns:p14="http://schemas.microsoft.com/office/powerpoint/2010/main" val="1881220268"/>
      </p:ext>
    </p:extLst>
  </p:cSld>
  <p:clrMapOvr>
    <a:masterClrMapping/>
  </p:clrMapOvr>
</p:notes>
</file>

<file path=ppt/notesSlides/notesSlide3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857</a:t>
            </a:fld>
            <a:endParaRPr lang="ar-EG"/>
          </a:p>
        </p:txBody>
      </p:sp>
    </p:spTree>
    <p:extLst>
      <p:ext uri="{BB962C8B-B14F-4D97-AF65-F5344CB8AC3E}">
        <p14:creationId xmlns:p14="http://schemas.microsoft.com/office/powerpoint/2010/main" val="1242475544"/>
      </p:ext>
    </p:extLst>
  </p:cSld>
  <p:clrMapOvr>
    <a:masterClrMapping/>
  </p:clrMapOvr>
</p:notes>
</file>

<file path=ppt/notesSlides/notesSlide3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858</a:t>
            </a:fld>
            <a:endParaRPr lang="ar-EG"/>
          </a:p>
        </p:txBody>
      </p:sp>
    </p:spTree>
    <p:extLst>
      <p:ext uri="{BB962C8B-B14F-4D97-AF65-F5344CB8AC3E}">
        <p14:creationId xmlns:p14="http://schemas.microsoft.com/office/powerpoint/2010/main" val="3749027444"/>
      </p:ext>
    </p:extLst>
  </p:cSld>
  <p:clrMapOvr>
    <a:masterClrMapping/>
  </p:clrMapOvr>
</p:notes>
</file>

<file path=ppt/notesSlides/notesSlide3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859</a:t>
            </a:fld>
            <a:endParaRPr lang="ar-EG"/>
          </a:p>
        </p:txBody>
      </p:sp>
    </p:spTree>
    <p:extLst>
      <p:ext uri="{BB962C8B-B14F-4D97-AF65-F5344CB8AC3E}">
        <p14:creationId xmlns:p14="http://schemas.microsoft.com/office/powerpoint/2010/main" val="1184527717"/>
      </p:ext>
    </p:extLst>
  </p:cSld>
  <p:clrMapOvr>
    <a:masterClrMapping/>
  </p:clrMapOvr>
</p:notes>
</file>

<file path=ppt/notesSlides/notesSlide3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860</a:t>
            </a:fld>
            <a:endParaRPr lang="ar-EG"/>
          </a:p>
        </p:txBody>
      </p:sp>
    </p:spTree>
    <p:extLst>
      <p:ext uri="{BB962C8B-B14F-4D97-AF65-F5344CB8AC3E}">
        <p14:creationId xmlns:p14="http://schemas.microsoft.com/office/powerpoint/2010/main" val="257042795"/>
      </p:ext>
    </p:extLst>
  </p:cSld>
  <p:clrMapOvr>
    <a:masterClrMapping/>
  </p:clrMapOvr>
</p:notes>
</file>

<file path=ppt/notesSlides/notesSlide3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861</a:t>
            </a:fld>
            <a:endParaRPr lang="ar-EG"/>
          </a:p>
        </p:txBody>
      </p:sp>
    </p:spTree>
    <p:extLst>
      <p:ext uri="{BB962C8B-B14F-4D97-AF65-F5344CB8AC3E}">
        <p14:creationId xmlns:p14="http://schemas.microsoft.com/office/powerpoint/2010/main" val="6597621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89</a:t>
            </a:fld>
            <a:endParaRPr lang="ar-EG"/>
          </a:p>
        </p:txBody>
      </p:sp>
    </p:spTree>
    <p:extLst>
      <p:ext uri="{BB962C8B-B14F-4D97-AF65-F5344CB8AC3E}">
        <p14:creationId xmlns:p14="http://schemas.microsoft.com/office/powerpoint/2010/main" val="4034204661"/>
      </p:ext>
    </p:extLst>
  </p:cSld>
  <p:clrMapOvr>
    <a:masterClrMapping/>
  </p:clrMapOvr>
</p:notes>
</file>

<file path=ppt/notesSlides/notesSlide3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862</a:t>
            </a:fld>
            <a:endParaRPr lang="ar-EG"/>
          </a:p>
        </p:txBody>
      </p:sp>
    </p:spTree>
    <p:extLst>
      <p:ext uri="{BB962C8B-B14F-4D97-AF65-F5344CB8AC3E}">
        <p14:creationId xmlns:p14="http://schemas.microsoft.com/office/powerpoint/2010/main" val="1200400333"/>
      </p:ext>
    </p:extLst>
  </p:cSld>
  <p:clrMapOvr>
    <a:masterClrMapping/>
  </p:clrMapOvr>
</p:notes>
</file>

<file path=ppt/notesSlides/notesSlide3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863</a:t>
            </a:fld>
            <a:endParaRPr lang="ar-EG"/>
          </a:p>
        </p:txBody>
      </p:sp>
    </p:spTree>
    <p:extLst>
      <p:ext uri="{BB962C8B-B14F-4D97-AF65-F5344CB8AC3E}">
        <p14:creationId xmlns:p14="http://schemas.microsoft.com/office/powerpoint/2010/main" val="3595717770"/>
      </p:ext>
    </p:extLst>
  </p:cSld>
  <p:clrMapOvr>
    <a:masterClrMapping/>
  </p:clrMapOvr>
</p:notes>
</file>

<file path=ppt/notesSlides/notesSlide3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864</a:t>
            </a:fld>
            <a:endParaRPr lang="ar-EG"/>
          </a:p>
        </p:txBody>
      </p:sp>
    </p:spTree>
    <p:extLst>
      <p:ext uri="{BB962C8B-B14F-4D97-AF65-F5344CB8AC3E}">
        <p14:creationId xmlns:p14="http://schemas.microsoft.com/office/powerpoint/2010/main" val="1814330561"/>
      </p:ext>
    </p:extLst>
  </p:cSld>
  <p:clrMapOvr>
    <a:masterClrMapping/>
  </p:clrMapOvr>
</p:notes>
</file>

<file path=ppt/notesSlides/notesSlide3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865</a:t>
            </a:fld>
            <a:endParaRPr lang="ar-EG"/>
          </a:p>
        </p:txBody>
      </p:sp>
    </p:spTree>
    <p:extLst>
      <p:ext uri="{BB962C8B-B14F-4D97-AF65-F5344CB8AC3E}">
        <p14:creationId xmlns:p14="http://schemas.microsoft.com/office/powerpoint/2010/main" val="3910238996"/>
      </p:ext>
    </p:extLst>
  </p:cSld>
  <p:clrMapOvr>
    <a:masterClrMapping/>
  </p:clrMapOvr>
</p:notes>
</file>

<file path=ppt/notesSlides/notesSlide3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866</a:t>
            </a:fld>
            <a:endParaRPr lang="ar-EG"/>
          </a:p>
        </p:txBody>
      </p:sp>
    </p:spTree>
    <p:extLst>
      <p:ext uri="{BB962C8B-B14F-4D97-AF65-F5344CB8AC3E}">
        <p14:creationId xmlns:p14="http://schemas.microsoft.com/office/powerpoint/2010/main" val="597414662"/>
      </p:ext>
    </p:extLst>
  </p:cSld>
  <p:clrMapOvr>
    <a:masterClrMapping/>
  </p:clrMapOvr>
</p:notes>
</file>

<file path=ppt/notesSlides/notesSlide3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867</a:t>
            </a:fld>
            <a:endParaRPr lang="ar-EG"/>
          </a:p>
        </p:txBody>
      </p:sp>
    </p:spTree>
    <p:extLst>
      <p:ext uri="{BB962C8B-B14F-4D97-AF65-F5344CB8AC3E}">
        <p14:creationId xmlns:p14="http://schemas.microsoft.com/office/powerpoint/2010/main" val="3698496552"/>
      </p:ext>
    </p:extLst>
  </p:cSld>
  <p:clrMapOvr>
    <a:masterClrMapping/>
  </p:clrMapOvr>
</p:notes>
</file>

<file path=ppt/notesSlides/notesSlide3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868</a:t>
            </a:fld>
            <a:endParaRPr lang="ar-EG"/>
          </a:p>
        </p:txBody>
      </p:sp>
    </p:spTree>
    <p:extLst>
      <p:ext uri="{BB962C8B-B14F-4D97-AF65-F5344CB8AC3E}">
        <p14:creationId xmlns:p14="http://schemas.microsoft.com/office/powerpoint/2010/main" val="40888595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90</a:t>
            </a:fld>
            <a:endParaRPr lang="ar-EG"/>
          </a:p>
        </p:txBody>
      </p:sp>
    </p:spTree>
    <p:extLst>
      <p:ext uri="{BB962C8B-B14F-4D97-AF65-F5344CB8AC3E}">
        <p14:creationId xmlns:p14="http://schemas.microsoft.com/office/powerpoint/2010/main" val="11332031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91</a:t>
            </a:fld>
            <a:endParaRPr lang="ar-EG"/>
          </a:p>
        </p:txBody>
      </p:sp>
    </p:spTree>
    <p:extLst>
      <p:ext uri="{BB962C8B-B14F-4D97-AF65-F5344CB8AC3E}">
        <p14:creationId xmlns:p14="http://schemas.microsoft.com/office/powerpoint/2010/main" val="286730449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92</a:t>
            </a:fld>
            <a:endParaRPr lang="ar-EG"/>
          </a:p>
        </p:txBody>
      </p:sp>
    </p:spTree>
    <p:extLst>
      <p:ext uri="{BB962C8B-B14F-4D97-AF65-F5344CB8AC3E}">
        <p14:creationId xmlns:p14="http://schemas.microsoft.com/office/powerpoint/2010/main" val="42510144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4</a:t>
            </a:fld>
            <a:endParaRPr lang="ar-EG"/>
          </a:p>
        </p:txBody>
      </p:sp>
    </p:spTree>
    <p:extLst>
      <p:ext uri="{BB962C8B-B14F-4D97-AF65-F5344CB8AC3E}">
        <p14:creationId xmlns:p14="http://schemas.microsoft.com/office/powerpoint/2010/main" val="130222354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93</a:t>
            </a:fld>
            <a:endParaRPr lang="ar-EG"/>
          </a:p>
        </p:txBody>
      </p:sp>
    </p:spTree>
    <p:extLst>
      <p:ext uri="{BB962C8B-B14F-4D97-AF65-F5344CB8AC3E}">
        <p14:creationId xmlns:p14="http://schemas.microsoft.com/office/powerpoint/2010/main" val="1710432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94</a:t>
            </a:fld>
            <a:endParaRPr lang="ar-EG"/>
          </a:p>
        </p:txBody>
      </p:sp>
    </p:spTree>
    <p:extLst>
      <p:ext uri="{BB962C8B-B14F-4D97-AF65-F5344CB8AC3E}">
        <p14:creationId xmlns:p14="http://schemas.microsoft.com/office/powerpoint/2010/main" val="389492321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95</a:t>
            </a:fld>
            <a:endParaRPr lang="ar-EG"/>
          </a:p>
        </p:txBody>
      </p:sp>
    </p:spTree>
    <p:extLst>
      <p:ext uri="{BB962C8B-B14F-4D97-AF65-F5344CB8AC3E}">
        <p14:creationId xmlns:p14="http://schemas.microsoft.com/office/powerpoint/2010/main" val="14094593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96</a:t>
            </a:fld>
            <a:endParaRPr lang="ar-EG"/>
          </a:p>
        </p:txBody>
      </p:sp>
    </p:spTree>
    <p:extLst>
      <p:ext uri="{BB962C8B-B14F-4D97-AF65-F5344CB8AC3E}">
        <p14:creationId xmlns:p14="http://schemas.microsoft.com/office/powerpoint/2010/main" val="42570479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97</a:t>
            </a:fld>
            <a:endParaRPr lang="ar-EG"/>
          </a:p>
        </p:txBody>
      </p:sp>
    </p:spTree>
    <p:extLst>
      <p:ext uri="{BB962C8B-B14F-4D97-AF65-F5344CB8AC3E}">
        <p14:creationId xmlns:p14="http://schemas.microsoft.com/office/powerpoint/2010/main" val="221836669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98</a:t>
            </a:fld>
            <a:endParaRPr lang="ar-EG"/>
          </a:p>
        </p:txBody>
      </p:sp>
    </p:spTree>
    <p:extLst>
      <p:ext uri="{BB962C8B-B14F-4D97-AF65-F5344CB8AC3E}">
        <p14:creationId xmlns:p14="http://schemas.microsoft.com/office/powerpoint/2010/main" val="7079716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99</a:t>
            </a:fld>
            <a:endParaRPr lang="ar-EG"/>
          </a:p>
        </p:txBody>
      </p:sp>
    </p:spTree>
    <p:extLst>
      <p:ext uri="{BB962C8B-B14F-4D97-AF65-F5344CB8AC3E}">
        <p14:creationId xmlns:p14="http://schemas.microsoft.com/office/powerpoint/2010/main" val="2126301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101</a:t>
            </a:fld>
            <a:endParaRPr lang="ar-EG"/>
          </a:p>
        </p:txBody>
      </p:sp>
    </p:spTree>
    <p:extLst>
      <p:ext uri="{BB962C8B-B14F-4D97-AF65-F5344CB8AC3E}">
        <p14:creationId xmlns:p14="http://schemas.microsoft.com/office/powerpoint/2010/main" val="148916278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102</a:t>
            </a:fld>
            <a:endParaRPr lang="ar-EG"/>
          </a:p>
        </p:txBody>
      </p:sp>
    </p:spTree>
    <p:extLst>
      <p:ext uri="{BB962C8B-B14F-4D97-AF65-F5344CB8AC3E}">
        <p14:creationId xmlns:p14="http://schemas.microsoft.com/office/powerpoint/2010/main" val="85316479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103</a:t>
            </a:fld>
            <a:endParaRPr lang="ar-EG"/>
          </a:p>
        </p:txBody>
      </p:sp>
    </p:spTree>
    <p:extLst>
      <p:ext uri="{BB962C8B-B14F-4D97-AF65-F5344CB8AC3E}">
        <p14:creationId xmlns:p14="http://schemas.microsoft.com/office/powerpoint/2010/main" val="30076178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a:t>
            </a:fld>
            <a:endParaRPr lang="ar-EG"/>
          </a:p>
        </p:txBody>
      </p:sp>
    </p:spTree>
    <p:extLst>
      <p:ext uri="{BB962C8B-B14F-4D97-AF65-F5344CB8AC3E}">
        <p14:creationId xmlns:p14="http://schemas.microsoft.com/office/powerpoint/2010/main" val="3793021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104</a:t>
            </a:fld>
            <a:endParaRPr lang="ar-EG"/>
          </a:p>
        </p:txBody>
      </p:sp>
    </p:spTree>
    <p:extLst>
      <p:ext uri="{BB962C8B-B14F-4D97-AF65-F5344CB8AC3E}">
        <p14:creationId xmlns:p14="http://schemas.microsoft.com/office/powerpoint/2010/main" val="367591500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105</a:t>
            </a:fld>
            <a:endParaRPr lang="ar-EG"/>
          </a:p>
        </p:txBody>
      </p:sp>
    </p:spTree>
    <p:extLst>
      <p:ext uri="{BB962C8B-B14F-4D97-AF65-F5344CB8AC3E}">
        <p14:creationId xmlns:p14="http://schemas.microsoft.com/office/powerpoint/2010/main" val="5031893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106</a:t>
            </a:fld>
            <a:endParaRPr lang="ar-EG"/>
          </a:p>
        </p:txBody>
      </p:sp>
    </p:spTree>
    <p:extLst>
      <p:ext uri="{BB962C8B-B14F-4D97-AF65-F5344CB8AC3E}">
        <p14:creationId xmlns:p14="http://schemas.microsoft.com/office/powerpoint/2010/main" val="253320420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107</a:t>
            </a:fld>
            <a:endParaRPr lang="ar-EG"/>
          </a:p>
        </p:txBody>
      </p:sp>
    </p:spTree>
    <p:extLst>
      <p:ext uri="{BB962C8B-B14F-4D97-AF65-F5344CB8AC3E}">
        <p14:creationId xmlns:p14="http://schemas.microsoft.com/office/powerpoint/2010/main" val="303458694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108</a:t>
            </a:fld>
            <a:endParaRPr lang="ar-EG"/>
          </a:p>
        </p:txBody>
      </p:sp>
    </p:spTree>
    <p:extLst>
      <p:ext uri="{BB962C8B-B14F-4D97-AF65-F5344CB8AC3E}">
        <p14:creationId xmlns:p14="http://schemas.microsoft.com/office/powerpoint/2010/main" val="408130358"/>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109</a:t>
            </a:fld>
            <a:endParaRPr lang="ar-EG"/>
          </a:p>
        </p:txBody>
      </p:sp>
    </p:spTree>
    <p:extLst>
      <p:ext uri="{BB962C8B-B14F-4D97-AF65-F5344CB8AC3E}">
        <p14:creationId xmlns:p14="http://schemas.microsoft.com/office/powerpoint/2010/main" val="29166659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110</a:t>
            </a:fld>
            <a:endParaRPr lang="ar-EG"/>
          </a:p>
        </p:txBody>
      </p:sp>
    </p:spTree>
    <p:extLst>
      <p:ext uri="{BB962C8B-B14F-4D97-AF65-F5344CB8AC3E}">
        <p14:creationId xmlns:p14="http://schemas.microsoft.com/office/powerpoint/2010/main" val="31017071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111</a:t>
            </a:fld>
            <a:endParaRPr lang="ar-EG"/>
          </a:p>
        </p:txBody>
      </p:sp>
    </p:spTree>
    <p:extLst>
      <p:ext uri="{BB962C8B-B14F-4D97-AF65-F5344CB8AC3E}">
        <p14:creationId xmlns:p14="http://schemas.microsoft.com/office/powerpoint/2010/main" val="387548810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112</a:t>
            </a:fld>
            <a:endParaRPr lang="ar-EG"/>
          </a:p>
        </p:txBody>
      </p:sp>
    </p:spTree>
    <p:extLst>
      <p:ext uri="{BB962C8B-B14F-4D97-AF65-F5344CB8AC3E}">
        <p14:creationId xmlns:p14="http://schemas.microsoft.com/office/powerpoint/2010/main" val="26194571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113</a:t>
            </a:fld>
            <a:endParaRPr lang="ar-EG"/>
          </a:p>
        </p:txBody>
      </p:sp>
    </p:spTree>
    <p:extLst>
      <p:ext uri="{BB962C8B-B14F-4D97-AF65-F5344CB8AC3E}">
        <p14:creationId xmlns:p14="http://schemas.microsoft.com/office/powerpoint/2010/main" val="8219890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a:t>
            </a:fld>
            <a:endParaRPr lang="ar-EG"/>
          </a:p>
        </p:txBody>
      </p:sp>
    </p:spTree>
    <p:extLst>
      <p:ext uri="{BB962C8B-B14F-4D97-AF65-F5344CB8AC3E}">
        <p14:creationId xmlns:p14="http://schemas.microsoft.com/office/powerpoint/2010/main" val="33923530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114</a:t>
            </a:fld>
            <a:endParaRPr lang="ar-EG"/>
          </a:p>
        </p:txBody>
      </p:sp>
    </p:spTree>
    <p:extLst>
      <p:ext uri="{BB962C8B-B14F-4D97-AF65-F5344CB8AC3E}">
        <p14:creationId xmlns:p14="http://schemas.microsoft.com/office/powerpoint/2010/main" val="135514588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115</a:t>
            </a:fld>
            <a:endParaRPr lang="ar-EG"/>
          </a:p>
        </p:txBody>
      </p:sp>
    </p:spTree>
    <p:extLst>
      <p:ext uri="{BB962C8B-B14F-4D97-AF65-F5344CB8AC3E}">
        <p14:creationId xmlns:p14="http://schemas.microsoft.com/office/powerpoint/2010/main" val="104083921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116</a:t>
            </a:fld>
            <a:endParaRPr lang="ar-EG"/>
          </a:p>
        </p:txBody>
      </p:sp>
    </p:spTree>
    <p:extLst>
      <p:ext uri="{BB962C8B-B14F-4D97-AF65-F5344CB8AC3E}">
        <p14:creationId xmlns:p14="http://schemas.microsoft.com/office/powerpoint/2010/main" val="46420265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117</a:t>
            </a:fld>
            <a:endParaRPr lang="ar-EG"/>
          </a:p>
        </p:txBody>
      </p:sp>
    </p:spTree>
    <p:extLst>
      <p:ext uri="{BB962C8B-B14F-4D97-AF65-F5344CB8AC3E}">
        <p14:creationId xmlns:p14="http://schemas.microsoft.com/office/powerpoint/2010/main" val="278748639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118</a:t>
            </a:fld>
            <a:endParaRPr lang="ar-EG"/>
          </a:p>
        </p:txBody>
      </p:sp>
    </p:spTree>
    <p:extLst>
      <p:ext uri="{BB962C8B-B14F-4D97-AF65-F5344CB8AC3E}">
        <p14:creationId xmlns:p14="http://schemas.microsoft.com/office/powerpoint/2010/main" val="237669371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119</a:t>
            </a:fld>
            <a:endParaRPr lang="ar-EG"/>
          </a:p>
        </p:txBody>
      </p:sp>
    </p:spTree>
    <p:extLst>
      <p:ext uri="{BB962C8B-B14F-4D97-AF65-F5344CB8AC3E}">
        <p14:creationId xmlns:p14="http://schemas.microsoft.com/office/powerpoint/2010/main" val="18462629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120</a:t>
            </a:fld>
            <a:endParaRPr lang="ar-EG"/>
          </a:p>
        </p:txBody>
      </p:sp>
    </p:spTree>
    <p:extLst>
      <p:ext uri="{BB962C8B-B14F-4D97-AF65-F5344CB8AC3E}">
        <p14:creationId xmlns:p14="http://schemas.microsoft.com/office/powerpoint/2010/main" val="376689523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121</a:t>
            </a:fld>
            <a:endParaRPr lang="ar-EG"/>
          </a:p>
        </p:txBody>
      </p:sp>
    </p:spTree>
    <p:extLst>
      <p:ext uri="{BB962C8B-B14F-4D97-AF65-F5344CB8AC3E}">
        <p14:creationId xmlns:p14="http://schemas.microsoft.com/office/powerpoint/2010/main" val="33195966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122</a:t>
            </a:fld>
            <a:endParaRPr lang="ar-EG"/>
          </a:p>
        </p:txBody>
      </p:sp>
    </p:spTree>
    <p:extLst>
      <p:ext uri="{BB962C8B-B14F-4D97-AF65-F5344CB8AC3E}">
        <p14:creationId xmlns:p14="http://schemas.microsoft.com/office/powerpoint/2010/main" val="25668806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123</a:t>
            </a:fld>
            <a:endParaRPr lang="ar-EG"/>
          </a:p>
        </p:txBody>
      </p:sp>
    </p:spTree>
    <p:extLst>
      <p:ext uri="{BB962C8B-B14F-4D97-AF65-F5344CB8AC3E}">
        <p14:creationId xmlns:p14="http://schemas.microsoft.com/office/powerpoint/2010/main" val="4220581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7</a:t>
            </a:fld>
            <a:endParaRPr lang="ar-EG"/>
          </a:p>
        </p:txBody>
      </p:sp>
    </p:spTree>
    <p:extLst>
      <p:ext uri="{BB962C8B-B14F-4D97-AF65-F5344CB8AC3E}">
        <p14:creationId xmlns:p14="http://schemas.microsoft.com/office/powerpoint/2010/main" val="1911297823"/>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124</a:t>
            </a:fld>
            <a:endParaRPr lang="ar-EG"/>
          </a:p>
        </p:txBody>
      </p:sp>
    </p:spTree>
    <p:extLst>
      <p:ext uri="{BB962C8B-B14F-4D97-AF65-F5344CB8AC3E}">
        <p14:creationId xmlns:p14="http://schemas.microsoft.com/office/powerpoint/2010/main" val="349370090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125</a:t>
            </a:fld>
            <a:endParaRPr lang="ar-EG"/>
          </a:p>
        </p:txBody>
      </p:sp>
    </p:spTree>
    <p:extLst>
      <p:ext uri="{BB962C8B-B14F-4D97-AF65-F5344CB8AC3E}">
        <p14:creationId xmlns:p14="http://schemas.microsoft.com/office/powerpoint/2010/main" val="3807211722"/>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126</a:t>
            </a:fld>
            <a:endParaRPr lang="ar-EG"/>
          </a:p>
        </p:txBody>
      </p:sp>
    </p:spTree>
    <p:extLst>
      <p:ext uri="{BB962C8B-B14F-4D97-AF65-F5344CB8AC3E}">
        <p14:creationId xmlns:p14="http://schemas.microsoft.com/office/powerpoint/2010/main" val="295965786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127</a:t>
            </a:fld>
            <a:endParaRPr lang="ar-EG"/>
          </a:p>
        </p:txBody>
      </p:sp>
    </p:spTree>
    <p:extLst>
      <p:ext uri="{BB962C8B-B14F-4D97-AF65-F5344CB8AC3E}">
        <p14:creationId xmlns:p14="http://schemas.microsoft.com/office/powerpoint/2010/main" val="37862791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128</a:t>
            </a:fld>
            <a:endParaRPr lang="ar-EG"/>
          </a:p>
        </p:txBody>
      </p:sp>
    </p:spTree>
    <p:extLst>
      <p:ext uri="{BB962C8B-B14F-4D97-AF65-F5344CB8AC3E}">
        <p14:creationId xmlns:p14="http://schemas.microsoft.com/office/powerpoint/2010/main" val="2970152800"/>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129</a:t>
            </a:fld>
            <a:endParaRPr lang="ar-EG"/>
          </a:p>
        </p:txBody>
      </p:sp>
    </p:spTree>
    <p:extLst>
      <p:ext uri="{BB962C8B-B14F-4D97-AF65-F5344CB8AC3E}">
        <p14:creationId xmlns:p14="http://schemas.microsoft.com/office/powerpoint/2010/main" val="340059512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130</a:t>
            </a:fld>
            <a:endParaRPr lang="ar-EG"/>
          </a:p>
        </p:txBody>
      </p:sp>
    </p:spTree>
    <p:extLst>
      <p:ext uri="{BB962C8B-B14F-4D97-AF65-F5344CB8AC3E}">
        <p14:creationId xmlns:p14="http://schemas.microsoft.com/office/powerpoint/2010/main" val="155139564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131</a:t>
            </a:fld>
            <a:endParaRPr lang="ar-EG"/>
          </a:p>
        </p:txBody>
      </p:sp>
    </p:spTree>
    <p:extLst>
      <p:ext uri="{BB962C8B-B14F-4D97-AF65-F5344CB8AC3E}">
        <p14:creationId xmlns:p14="http://schemas.microsoft.com/office/powerpoint/2010/main" val="7683692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133</a:t>
            </a:fld>
            <a:endParaRPr lang="ar-EG"/>
          </a:p>
        </p:txBody>
      </p:sp>
    </p:spTree>
    <p:extLst>
      <p:ext uri="{BB962C8B-B14F-4D97-AF65-F5344CB8AC3E}">
        <p14:creationId xmlns:p14="http://schemas.microsoft.com/office/powerpoint/2010/main" val="42904893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134</a:t>
            </a:fld>
            <a:endParaRPr lang="ar-EG"/>
          </a:p>
        </p:txBody>
      </p:sp>
    </p:spTree>
    <p:extLst>
      <p:ext uri="{BB962C8B-B14F-4D97-AF65-F5344CB8AC3E}">
        <p14:creationId xmlns:p14="http://schemas.microsoft.com/office/powerpoint/2010/main" val="2144079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a:t>
            </a:fld>
            <a:endParaRPr lang="ar-EG"/>
          </a:p>
        </p:txBody>
      </p:sp>
    </p:spTree>
    <p:extLst>
      <p:ext uri="{BB962C8B-B14F-4D97-AF65-F5344CB8AC3E}">
        <p14:creationId xmlns:p14="http://schemas.microsoft.com/office/powerpoint/2010/main" val="171426383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136</a:t>
            </a:fld>
            <a:endParaRPr lang="ar-EG"/>
          </a:p>
        </p:txBody>
      </p:sp>
    </p:spTree>
    <p:extLst>
      <p:ext uri="{BB962C8B-B14F-4D97-AF65-F5344CB8AC3E}">
        <p14:creationId xmlns:p14="http://schemas.microsoft.com/office/powerpoint/2010/main" val="362646861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137</a:t>
            </a:fld>
            <a:endParaRPr lang="ar-EG"/>
          </a:p>
        </p:txBody>
      </p:sp>
    </p:spTree>
    <p:extLst>
      <p:ext uri="{BB962C8B-B14F-4D97-AF65-F5344CB8AC3E}">
        <p14:creationId xmlns:p14="http://schemas.microsoft.com/office/powerpoint/2010/main" val="384038189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138</a:t>
            </a:fld>
            <a:endParaRPr lang="ar-EG"/>
          </a:p>
        </p:txBody>
      </p:sp>
    </p:spTree>
    <p:extLst>
      <p:ext uri="{BB962C8B-B14F-4D97-AF65-F5344CB8AC3E}">
        <p14:creationId xmlns:p14="http://schemas.microsoft.com/office/powerpoint/2010/main" val="1213745252"/>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139</a:t>
            </a:fld>
            <a:endParaRPr lang="ar-EG"/>
          </a:p>
        </p:txBody>
      </p:sp>
    </p:spTree>
    <p:extLst>
      <p:ext uri="{BB962C8B-B14F-4D97-AF65-F5344CB8AC3E}">
        <p14:creationId xmlns:p14="http://schemas.microsoft.com/office/powerpoint/2010/main" val="75942207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140</a:t>
            </a:fld>
            <a:endParaRPr lang="ar-EG"/>
          </a:p>
        </p:txBody>
      </p:sp>
    </p:spTree>
    <p:extLst>
      <p:ext uri="{BB962C8B-B14F-4D97-AF65-F5344CB8AC3E}">
        <p14:creationId xmlns:p14="http://schemas.microsoft.com/office/powerpoint/2010/main" val="361295668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141</a:t>
            </a:fld>
            <a:endParaRPr lang="ar-EG"/>
          </a:p>
        </p:txBody>
      </p:sp>
    </p:spTree>
    <p:extLst>
      <p:ext uri="{BB962C8B-B14F-4D97-AF65-F5344CB8AC3E}">
        <p14:creationId xmlns:p14="http://schemas.microsoft.com/office/powerpoint/2010/main" val="37222181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142</a:t>
            </a:fld>
            <a:endParaRPr lang="ar-EG"/>
          </a:p>
        </p:txBody>
      </p:sp>
    </p:spTree>
    <p:extLst>
      <p:ext uri="{BB962C8B-B14F-4D97-AF65-F5344CB8AC3E}">
        <p14:creationId xmlns:p14="http://schemas.microsoft.com/office/powerpoint/2010/main" val="1526539963"/>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143</a:t>
            </a:fld>
            <a:endParaRPr lang="ar-EG"/>
          </a:p>
        </p:txBody>
      </p:sp>
    </p:spTree>
    <p:extLst>
      <p:ext uri="{BB962C8B-B14F-4D97-AF65-F5344CB8AC3E}">
        <p14:creationId xmlns:p14="http://schemas.microsoft.com/office/powerpoint/2010/main" val="194134393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144</a:t>
            </a:fld>
            <a:endParaRPr lang="ar-EG"/>
          </a:p>
        </p:txBody>
      </p:sp>
    </p:spTree>
    <p:extLst>
      <p:ext uri="{BB962C8B-B14F-4D97-AF65-F5344CB8AC3E}">
        <p14:creationId xmlns:p14="http://schemas.microsoft.com/office/powerpoint/2010/main" val="298140689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145</a:t>
            </a:fld>
            <a:endParaRPr lang="ar-EG"/>
          </a:p>
        </p:txBody>
      </p:sp>
    </p:spTree>
    <p:extLst>
      <p:ext uri="{BB962C8B-B14F-4D97-AF65-F5344CB8AC3E}">
        <p14:creationId xmlns:p14="http://schemas.microsoft.com/office/powerpoint/2010/main" val="28439885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9</a:t>
            </a:fld>
            <a:endParaRPr lang="ar-EG"/>
          </a:p>
        </p:txBody>
      </p:sp>
    </p:spTree>
    <p:extLst>
      <p:ext uri="{BB962C8B-B14F-4D97-AF65-F5344CB8AC3E}">
        <p14:creationId xmlns:p14="http://schemas.microsoft.com/office/powerpoint/2010/main" val="414074455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146</a:t>
            </a:fld>
            <a:endParaRPr lang="ar-EG"/>
          </a:p>
        </p:txBody>
      </p:sp>
    </p:spTree>
    <p:extLst>
      <p:ext uri="{BB962C8B-B14F-4D97-AF65-F5344CB8AC3E}">
        <p14:creationId xmlns:p14="http://schemas.microsoft.com/office/powerpoint/2010/main" val="2755294850"/>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147</a:t>
            </a:fld>
            <a:endParaRPr lang="ar-EG"/>
          </a:p>
        </p:txBody>
      </p:sp>
    </p:spTree>
    <p:extLst>
      <p:ext uri="{BB962C8B-B14F-4D97-AF65-F5344CB8AC3E}">
        <p14:creationId xmlns:p14="http://schemas.microsoft.com/office/powerpoint/2010/main" val="1744705851"/>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148</a:t>
            </a:fld>
            <a:endParaRPr lang="ar-EG"/>
          </a:p>
        </p:txBody>
      </p:sp>
    </p:spTree>
    <p:extLst>
      <p:ext uri="{BB962C8B-B14F-4D97-AF65-F5344CB8AC3E}">
        <p14:creationId xmlns:p14="http://schemas.microsoft.com/office/powerpoint/2010/main" val="64818746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149</a:t>
            </a:fld>
            <a:endParaRPr lang="ar-EG"/>
          </a:p>
        </p:txBody>
      </p:sp>
    </p:spTree>
    <p:extLst>
      <p:ext uri="{BB962C8B-B14F-4D97-AF65-F5344CB8AC3E}">
        <p14:creationId xmlns:p14="http://schemas.microsoft.com/office/powerpoint/2010/main" val="2509499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177</a:t>
            </a:fld>
            <a:endParaRPr lang="ar-EG"/>
          </a:p>
        </p:txBody>
      </p:sp>
    </p:spTree>
    <p:extLst>
      <p:ext uri="{BB962C8B-B14F-4D97-AF65-F5344CB8AC3E}">
        <p14:creationId xmlns:p14="http://schemas.microsoft.com/office/powerpoint/2010/main" val="37863594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178</a:t>
            </a:fld>
            <a:endParaRPr lang="ar-EG"/>
          </a:p>
        </p:txBody>
      </p:sp>
    </p:spTree>
    <p:extLst>
      <p:ext uri="{BB962C8B-B14F-4D97-AF65-F5344CB8AC3E}">
        <p14:creationId xmlns:p14="http://schemas.microsoft.com/office/powerpoint/2010/main" val="33054822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179</a:t>
            </a:fld>
            <a:endParaRPr lang="ar-EG"/>
          </a:p>
        </p:txBody>
      </p:sp>
    </p:spTree>
    <p:extLst>
      <p:ext uri="{BB962C8B-B14F-4D97-AF65-F5344CB8AC3E}">
        <p14:creationId xmlns:p14="http://schemas.microsoft.com/office/powerpoint/2010/main" val="440216924"/>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180</a:t>
            </a:fld>
            <a:endParaRPr lang="ar-EG"/>
          </a:p>
        </p:txBody>
      </p:sp>
    </p:spTree>
    <p:extLst>
      <p:ext uri="{BB962C8B-B14F-4D97-AF65-F5344CB8AC3E}">
        <p14:creationId xmlns:p14="http://schemas.microsoft.com/office/powerpoint/2010/main" val="107475001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181</a:t>
            </a:fld>
            <a:endParaRPr lang="ar-EG"/>
          </a:p>
        </p:txBody>
      </p:sp>
    </p:spTree>
    <p:extLst>
      <p:ext uri="{BB962C8B-B14F-4D97-AF65-F5344CB8AC3E}">
        <p14:creationId xmlns:p14="http://schemas.microsoft.com/office/powerpoint/2010/main" val="218424428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182</a:t>
            </a:fld>
            <a:endParaRPr lang="ar-EG"/>
          </a:p>
        </p:txBody>
      </p:sp>
    </p:spTree>
    <p:extLst>
      <p:ext uri="{BB962C8B-B14F-4D97-AF65-F5344CB8AC3E}">
        <p14:creationId xmlns:p14="http://schemas.microsoft.com/office/powerpoint/2010/main" val="2014296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5.xml.rels><?xml version="1.0" encoding="UTF-8" standalone="yes"?>
<Relationships xmlns="http://schemas.openxmlformats.org/package/2006/relationships"><Relationship Id="rId2" Type="http://schemas.openxmlformats.org/officeDocument/2006/relationships/slide" Target="../slides/slide460.xml"/><Relationship Id="rId1" Type="http://schemas.openxmlformats.org/officeDocument/2006/relationships/slideMaster" Target="../slideMasters/slideMaster3.xml"/></Relationships>
</file>

<file path=ppt/slideLayouts/_rels/slideLayout166.xml.rels><?xml version="1.0" encoding="UTF-8" standalone="yes"?>
<Relationships xmlns="http://schemas.openxmlformats.org/package/2006/relationships"><Relationship Id="rId2" Type="http://schemas.openxmlformats.org/officeDocument/2006/relationships/slide" Target="../slides/slide470.xml"/><Relationship Id="rId1" Type="http://schemas.openxmlformats.org/officeDocument/2006/relationships/slideMaster" Target="../slideMasters/slideMaster3.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8.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slideMaster" Target="../slideMasters/slideMaster3.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slide" Target="../slides/slide518.xml"/><Relationship Id="rId1" Type="http://schemas.openxmlformats.org/officeDocument/2006/relationships/slideMaster" Target="../slideMasters/slideMaster3.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0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مارمرقس">
    <p:spTree>
      <p:nvGrpSpPr>
        <p:cNvPr id="1" name=""/>
        <p:cNvGrpSpPr/>
        <p:nvPr/>
      </p:nvGrpSpPr>
      <p:grpSpPr>
        <a:xfrm>
          <a:off x="0" y="0"/>
          <a:ext cx="0" cy="0"/>
          <a:chOff x="0" y="0"/>
          <a:chExt cx="0" cy="0"/>
        </a:xfrm>
      </p:grpSpPr>
      <p:sp>
        <p:nvSpPr>
          <p:cNvPr id="2" name="Rectangle 1"/>
          <p:cNvSpPr/>
          <p:nvPr userDrawn="1"/>
        </p:nvSpPr>
        <p:spPr>
          <a:xfrm>
            <a:off x="2286000" y="76200"/>
            <a:ext cx="4572000" cy="523220"/>
          </a:xfrm>
          <a:prstGeom prst="rect">
            <a:avLst/>
          </a:prstGeom>
        </p:spPr>
        <p:txBody>
          <a:bodyPr>
            <a:spAutoFit/>
          </a:bodyPr>
          <a:lstStyle/>
          <a:p>
            <a:pPr algn="ct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مارمرقس</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024043213"/>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180065218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4571922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2031475848"/>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3364815461"/>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805688206"/>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295891959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1472455043"/>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3231143014"/>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4004013385"/>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2723693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إستفانوس">
    <p:spTree>
      <p:nvGrpSpPr>
        <p:cNvPr id="1" name=""/>
        <p:cNvGrpSpPr/>
        <p:nvPr/>
      </p:nvGrpSpPr>
      <p:grpSpPr>
        <a:xfrm>
          <a:off x="0" y="0"/>
          <a:ext cx="0" cy="0"/>
          <a:chOff x="0" y="0"/>
          <a:chExt cx="0" cy="0"/>
        </a:xfrm>
      </p:grpSpPr>
      <p:sp>
        <p:nvSpPr>
          <p:cNvPr id="3" name="Rectangle 2"/>
          <p:cNvSpPr/>
          <p:nvPr userDrawn="1"/>
        </p:nvSpPr>
        <p:spPr>
          <a:xfrm>
            <a:off x="2209800" y="76200"/>
            <a:ext cx="4572000" cy="523220"/>
          </a:xfrm>
          <a:prstGeom prst="rect">
            <a:avLst/>
          </a:prstGeom>
        </p:spPr>
        <p:txBody>
          <a:bodyPr>
            <a:spAutoFit/>
          </a:bodyPr>
          <a:lstStyle/>
          <a:p>
            <a:pPr marL="0" algn="ctr" defTabSz="914400" rtl="0" eaLnBrk="1" latinLnBrk="0" hangingPunct="1"/>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إستفانوس</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4093684551"/>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42130409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387312471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340687038"/>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381343642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808864443"/>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1726826172"/>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200608663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3647766096"/>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2154513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ارجرجس">
    <p:spTree>
      <p:nvGrpSpPr>
        <p:cNvPr id="1" name=""/>
        <p:cNvGrpSpPr/>
        <p:nvPr/>
      </p:nvGrpSpPr>
      <p:grpSpPr>
        <a:xfrm>
          <a:off x="0" y="0"/>
          <a:ext cx="0" cy="0"/>
          <a:chOff x="0" y="0"/>
          <a:chExt cx="0" cy="0"/>
        </a:xfrm>
      </p:grpSpPr>
      <p:sp>
        <p:nvSpPr>
          <p:cNvPr id="2" name="Rectangle 1"/>
          <p:cNvSpPr/>
          <p:nvPr userDrawn="1"/>
        </p:nvSpPr>
        <p:spPr>
          <a:xfrm>
            <a:off x="2438400" y="29936"/>
            <a:ext cx="4572000" cy="523220"/>
          </a:xfrm>
          <a:prstGeom prst="rect">
            <a:avLst/>
          </a:prstGeom>
        </p:spPr>
        <p:txBody>
          <a:bodyPr>
            <a:spAutoFit/>
          </a:bodyPr>
          <a:lstStyle/>
          <a:p>
            <a:pPr algn="ct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مارجرجس</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6857068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4147876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436182288"/>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57427961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363071625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1544081832"/>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2187936975"/>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771945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2512543578"/>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105756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ختام الذوكصولوجيات">
    <p:spTree>
      <p:nvGrpSpPr>
        <p:cNvPr id="1" name=""/>
        <p:cNvGrpSpPr/>
        <p:nvPr/>
      </p:nvGrpSpPr>
      <p:grpSpPr>
        <a:xfrm>
          <a:off x="0" y="0"/>
          <a:ext cx="0" cy="0"/>
          <a:chOff x="0" y="0"/>
          <a:chExt cx="0" cy="0"/>
        </a:xfrm>
      </p:grpSpPr>
      <p:sp>
        <p:nvSpPr>
          <p:cNvPr id="2" name="Rectangle 1"/>
          <p:cNvSpPr/>
          <p:nvPr userDrawn="1"/>
        </p:nvSpPr>
        <p:spPr>
          <a:xfrm>
            <a:off x="3452873" y="76200"/>
            <a:ext cx="2746266"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ختام الذوكصولوجيات</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002183140"/>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16656022"/>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55562114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2986621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4153172"/>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1286962336"/>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192105782"/>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1841053118"/>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2751433003"/>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957957330"/>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2_ارباع الناقوس cs-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274663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قانون الإيمان">
    <p:spTree>
      <p:nvGrpSpPr>
        <p:cNvPr id="1" name=""/>
        <p:cNvGrpSpPr/>
        <p:nvPr/>
      </p:nvGrpSpPr>
      <p:grpSpPr>
        <a:xfrm>
          <a:off x="0" y="0"/>
          <a:ext cx="0" cy="0"/>
          <a:chOff x="0" y="0"/>
          <a:chExt cx="0" cy="0"/>
        </a:xfrm>
      </p:grpSpPr>
      <p:sp>
        <p:nvSpPr>
          <p:cNvPr id="2" name="Rectangle 1"/>
          <p:cNvSpPr/>
          <p:nvPr userDrawn="1"/>
        </p:nvSpPr>
        <p:spPr>
          <a:xfrm>
            <a:off x="2362200" y="24825"/>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قانون الإيمان</a:t>
            </a:r>
          </a:p>
        </p:txBody>
      </p:sp>
    </p:spTree>
    <p:extLst>
      <p:ext uri="{BB962C8B-B14F-4D97-AF65-F5344CB8AC3E}">
        <p14:creationId xmlns:p14="http://schemas.microsoft.com/office/powerpoint/2010/main" val="197581794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5234154"/>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5573674"/>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8052425"/>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72517203"/>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693882477"/>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5480714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p>
        </p:txBody>
      </p:sp>
    </p:spTree>
    <p:extLst>
      <p:ext uri="{BB962C8B-B14F-4D97-AF65-F5344CB8AC3E}">
        <p14:creationId xmlns:p14="http://schemas.microsoft.com/office/powerpoint/2010/main" val="2652114701"/>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userDrawn="1">
  <p:cSld name="أرباع الناقوس">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6207439"/>
            <a:ext cx="9143999" cy="605937"/>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Title 1"/>
          <p:cNvSpPr>
            <a:spLocks noGrp="1"/>
          </p:cNvSpPr>
          <p:nvPr>
            <p:ph type="title" hasCustomPrompt="1"/>
          </p:nvPr>
        </p:nvSpPr>
        <p:spPr>
          <a:xfrm>
            <a:off x="0" y="4365104"/>
            <a:ext cx="9144000" cy="782371"/>
          </a:xfrm>
        </p:spPr>
        <p:txBody>
          <a:bodyPr/>
          <a:lstStyle>
            <a:lvl1pPr algn="ctr" rtl="1">
              <a:defRPr sz="3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7" name="Rectangle 6"/>
          <p:cNvSpPr/>
          <p:nvPr userDrawn="1"/>
        </p:nvSpPr>
        <p:spPr>
          <a:xfrm>
            <a:off x="1592796" y="-27384"/>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أرباع الناقوس</a:t>
            </a:r>
          </a:p>
        </p:txBody>
      </p:sp>
    </p:spTree>
    <p:extLst>
      <p:ext uri="{BB962C8B-B14F-4D97-AF65-F5344CB8AC3E}">
        <p14:creationId xmlns:p14="http://schemas.microsoft.com/office/powerpoint/2010/main" val="1232590781"/>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userDrawn="1">
  <p:cSld name="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72193"/>
            <a:ext cx="9144000" cy="733207"/>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252063"/>
            <a:ext cx="9144000" cy="605937"/>
          </a:xfrm>
        </p:spPr>
        <p:txBody>
          <a:bodyPr anchor="b">
            <a:noAutofit/>
          </a:bodyPr>
          <a:lstStyle>
            <a:lvl1pPr marL="0" indent="0" algn="ctr" rtl="1">
              <a:buNone/>
              <a:defRPr sz="4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562600"/>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584947642"/>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002505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أفرحى يا مريم">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211260008"/>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userDrawn="1">
  <p:cSld name="طواف مزمور">
    <p:spTree>
      <p:nvGrpSpPr>
        <p:cNvPr id="1" name=""/>
        <p:cNvGrpSpPr/>
        <p:nvPr/>
      </p:nvGrpSpPr>
      <p:grpSpPr>
        <a:xfrm>
          <a:off x="0" y="0"/>
          <a:ext cx="0" cy="0"/>
          <a:chOff x="0" y="0"/>
          <a:chExt cx="0" cy="0"/>
        </a:xfrm>
      </p:grpSpPr>
      <p:sp>
        <p:nvSpPr>
          <p:cNvPr id="2" name="Rectangle 1"/>
          <p:cNvSpPr/>
          <p:nvPr userDrawn="1"/>
        </p:nvSpPr>
        <p:spPr>
          <a:xfrm>
            <a:off x="1447800" y="506"/>
            <a:ext cx="6413500"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طواف مزمور</a:t>
            </a:r>
          </a:p>
        </p:txBody>
      </p:sp>
      <p:sp>
        <p:nvSpPr>
          <p:cNvPr id="3" name="Title 1">
            <a:extLst>
              <a:ext uri="{FF2B5EF4-FFF2-40B4-BE49-F238E27FC236}">
                <a16:creationId xmlns:a16="http://schemas.microsoft.com/office/drawing/2014/main" id="{BCA57C72-740C-47DB-95D9-A3B6CBCB375B}"/>
              </a:ext>
            </a:extLst>
          </p:cNvPr>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a:extLst>
              <a:ext uri="{FF2B5EF4-FFF2-40B4-BE49-F238E27FC236}">
                <a16:creationId xmlns:a16="http://schemas.microsoft.com/office/drawing/2014/main" id="{7FA34F11-6387-4AEC-8AE8-8813A309D9B8}"/>
              </a:ext>
            </a:extLst>
          </p:cNvPr>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a:extLst>
              <a:ext uri="{FF2B5EF4-FFF2-40B4-BE49-F238E27FC236}">
                <a16:creationId xmlns:a16="http://schemas.microsoft.com/office/drawing/2014/main" id="{CD4D9401-1B27-459B-AF59-AF8F4EF0D9AB}"/>
              </a:ext>
            </a:extLst>
          </p:cNvPr>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76636465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userDrawn="1">
  <p:cSld name="قداس الكلمه">
    <p:spTree>
      <p:nvGrpSpPr>
        <p:cNvPr id="1" name=""/>
        <p:cNvGrpSpPr/>
        <p:nvPr/>
      </p:nvGrpSpPr>
      <p:grpSpPr>
        <a:xfrm>
          <a:off x="0" y="0"/>
          <a:ext cx="0" cy="0"/>
          <a:chOff x="0" y="0"/>
          <a:chExt cx="0" cy="0"/>
        </a:xfrm>
      </p:grpSpPr>
      <p:sp>
        <p:nvSpPr>
          <p:cNvPr id="7" name="Rectangle 6"/>
          <p:cNvSpPr/>
          <p:nvPr userDrawn="1"/>
        </p:nvSpPr>
        <p:spPr>
          <a:xfrm>
            <a:off x="1592795"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قداس الكلمه</a:t>
            </a:r>
          </a:p>
        </p:txBody>
      </p:sp>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815524022"/>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تى جاليلى اه">
    <p:spTree>
      <p:nvGrpSpPr>
        <p:cNvPr id="1" name=""/>
        <p:cNvGrpSpPr/>
        <p:nvPr/>
      </p:nvGrpSpPr>
      <p:grpSpPr>
        <a:xfrm>
          <a:off x="0" y="0"/>
          <a:ext cx="0" cy="0"/>
          <a:chOff x="0" y="0"/>
          <a:chExt cx="0" cy="0"/>
        </a:xfrm>
      </p:grpSpPr>
      <p:sp>
        <p:nvSpPr>
          <p:cNvPr id="7" name="Rectangle 6"/>
          <p:cNvSpPr/>
          <p:nvPr userDrawn="1"/>
        </p:nvSpPr>
        <p:spPr>
          <a:xfrm>
            <a:off x="1592795" y="116632"/>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تى جاليلى اه</a:t>
            </a:r>
          </a:p>
        </p:txBody>
      </p:sp>
      <p:sp>
        <p:nvSpPr>
          <p:cNvPr id="3" name="Title 1"/>
          <p:cNvSpPr>
            <a:spLocks noGrp="1"/>
          </p:cNvSpPr>
          <p:nvPr>
            <p:ph type="title" hasCustomPrompt="1"/>
          </p:nvPr>
        </p:nvSpPr>
        <p:spPr>
          <a:xfrm>
            <a:off x="0" y="4418583"/>
            <a:ext cx="9144000" cy="782371"/>
          </a:xfrm>
          <a:prstGeom prst="rect">
            <a:avLst/>
          </a:prstGeom>
        </p:spPr>
        <p:txBody>
          <a:bodyPr/>
          <a:lstStyle>
            <a:lvl1pPr algn="ctr" defTabSz="914400" rtl="1" eaLnBrk="1" latinLnBrk="0" hangingPunct="1">
              <a:spcBef>
                <a:spcPct val="0"/>
              </a:spcBef>
              <a:buNone/>
              <a:defRPr lang="en-US" sz="3200" b="1" kern="1200" dirty="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5932475"/>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00954"/>
            <a:ext cx="9144000" cy="682357"/>
          </a:xfrm>
          <a:prstGeom prst="rect">
            <a:avLst/>
          </a:prstGeom>
        </p:spPr>
        <p:txBody>
          <a:bodyPr anchor="b">
            <a:noAutofit/>
          </a:bodyPr>
          <a:lstStyle>
            <a:lvl1pPr marL="0" indent="0" algn="ctr" rtl="0">
              <a:buNone/>
              <a:defRPr kumimoji="0" lang="ar-EG" sz="32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032922691"/>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blank">
  <p:cSld name="المزمور">
    <p:spTree>
      <p:nvGrpSpPr>
        <p:cNvPr id="1" name=""/>
        <p:cNvGrpSpPr/>
        <p:nvPr/>
      </p:nvGrpSpPr>
      <p:grpSpPr>
        <a:xfrm>
          <a:off x="0" y="0"/>
          <a:ext cx="0" cy="0"/>
          <a:chOff x="0" y="0"/>
          <a:chExt cx="0" cy="0"/>
        </a:xfrm>
      </p:grpSpPr>
      <p:sp>
        <p:nvSpPr>
          <p:cNvPr id="2" name="Rectangle 1"/>
          <p:cNvSpPr/>
          <p:nvPr userDrawn="1"/>
        </p:nvSpPr>
        <p:spPr>
          <a:xfrm>
            <a:off x="1447800" y="506"/>
            <a:ext cx="6413500" cy="707886"/>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المزمور</a:t>
            </a:r>
          </a:p>
        </p:txBody>
      </p:sp>
    </p:spTree>
    <p:extLst>
      <p:ext uri="{BB962C8B-B14F-4D97-AF65-F5344CB8AC3E}">
        <p14:creationId xmlns:p14="http://schemas.microsoft.com/office/powerpoint/2010/main" val="56582971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3604432855"/>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2791346894"/>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7632023"/>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1222825508"/>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userDrawn="1">
  <p:cSld name="1_القسمة">
    <p:spTree>
      <p:nvGrpSpPr>
        <p:cNvPr id="1" name=""/>
        <p:cNvGrpSpPr/>
        <p:nvPr/>
      </p:nvGrpSpPr>
      <p:grpSpPr>
        <a:xfrm>
          <a:off x="0" y="0"/>
          <a:ext cx="0" cy="0"/>
          <a:chOff x="0" y="0"/>
          <a:chExt cx="0" cy="0"/>
        </a:xfrm>
      </p:grpSpPr>
      <p:sp>
        <p:nvSpPr>
          <p:cNvPr id="8" name="Rectangle 7"/>
          <p:cNvSpPr/>
          <p:nvPr userDrawn="1"/>
        </p:nvSpPr>
        <p:spPr>
          <a:xfrm>
            <a:off x="1592796" y="46365"/>
            <a:ext cx="5958408" cy="646331"/>
          </a:xfrm>
          <a:prstGeom prst="rect">
            <a:avLst/>
          </a:prstGeom>
        </p:spPr>
        <p:txBody>
          <a:bodyPr wrap="square">
            <a:spAutoFit/>
          </a:bodyPr>
          <a:lstStyle/>
          <a:p>
            <a:pPr marL="0" marR="0" lvl="0" indent="0" algn="ctr" defTabSz="4572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dirty="0">
                <a:ln>
                  <a:noFill/>
                </a:ln>
                <a:solidFill>
                  <a:srgbClr val="FFC000"/>
                </a:solidFill>
                <a:effectLst/>
                <a:uLnTx/>
                <a:uFillTx/>
                <a:latin typeface="+mn-lt"/>
                <a:ea typeface="+mn-ea"/>
                <a:cs typeface="AGA Sindibad Regular" pitchFamily="2" charset="-78"/>
              </a:rPr>
              <a:t>القسمة</a:t>
            </a:r>
          </a:p>
        </p:txBody>
      </p:sp>
    </p:spTree>
    <p:extLst>
      <p:ext uri="{BB962C8B-B14F-4D97-AF65-F5344CB8AC3E}">
        <p14:creationId xmlns:p14="http://schemas.microsoft.com/office/powerpoint/2010/main" val="3913118745"/>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userDrawn="1">
  <p:cSld name="دورة القيا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a:prstGeom prst="rect">
            <a:avLst/>
          </a:prstGeo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619276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برلكس شيري ماريا">
    <p:spTree>
      <p:nvGrpSpPr>
        <p:cNvPr id="1" name=""/>
        <p:cNvGrpSpPr/>
        <p:nvPr/>
      </p:nvGrpSpPr>
      <p:grpSpPr>
        <a:xfrm>
          <a:off x="0" y="0"/>
          <a:ext cx="0" cy="0"/>
          <a:chOff x="0" y="0"/>
          <a:chExt cx="0" cy="0"/>
        </a:xfrm>
      </p:grpSpPr>
    </p:spTree>
    <p:extLst>
      <p:ext uri="{BB962C8B-B14F-4D97-AF65-F5344CB8AC3E}">
        <p14:creationId xmlns:p14="http://schemas.microsoft.com/office/powerpoint/2010/main" val="305849413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574118794"/>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968789195"/>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899800979"/>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397733876"/>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32270183"/>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rId2" action="ppaction://hlinksldjump"/>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4008465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الثالثة</a:t>
            </a:r>
          </a:p>
        </p:txBody>
      </p:sp>
      <p:sp>
        <p:nvSpPr>
          <p:cNvPr id="3" name="Rectangle 2">
            <a:hlinkClick r:id="rId2" action="ppaction://hlinksldjump"/>
          </p:cNvPr>
          <p:cNvSpPr/>
          <p:nvPr userDrawn="1"/>
        </p:nvSpPr>
        <p:spPr>
          <a:xfrm>
            <a:off x="0" y="4058161"/>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57908148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183888964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rId2" action="ppaction://hlinksldjump"/>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688935958"/>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7969153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لحن شيرى ثيؤطوكى ">
    <p:spTree>
      <p:nvGrpSpPr>
        <p:cNvPr id="1" name=""/>
        <p:cNvGrpSpPr/>
        <p:nvPr/>
      </p:nvGrpSpPr>
      <p:grpSpPr>
        <a:xfrm>
          <a:off x="0" y="0"/>
          <a:ext cx="0" cy="0"/>
          <a:chOff x="0" y="0"/>
          <a:chExt cx="0" cy="0"/>
        </a:xfrm>
      </p:grpSpPr>
      <p:sp>
        <p:nvSpPr>
          <p:cNvPr id="2" name="Rectangle 1"/>
          <p:cNvSpPr/>
          <p:nvPr userDrawn="1"/>
        </p:nvSpPr>
        <p:spPr>
          <a:xfrm>
            <a:off x="2362200" y="27214"/>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لحن شيرى ثيؤطوكى </a:t>
            </a:r>
            <a:endPar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157386467"/>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preserve="1" userDrawn="1">
  <p:cSld name="مزامير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التاسعة</a:t>
            </a:r>
          </a:p>
        </p:txBody>
      </p:sp>
      <p:sp>
        <p:nvSpPr>
          <p:cNvPr id="3" name="Rectangle 2">
            <a:hlinkClick r:id="rId2" action="ppaction://hlinksldjump"/>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42666965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preserve="1" userDrawn="1">
  <p:cSld name="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التاسعة</a:t>
            </a:r>
          </a:p>
        </p:txBody>
      </p:sp>
    </p:spTree>
    <p:extLst>
      <p:ext uri="{BB962C8B-B14F-4D97-AF65-F5344CB8AC3E}">
        <p14:creationId xmlns:p14="http://schemas.microsoft.com/office/powerpoint/2010/main" val="3460258817"/>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298005054"/>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77372476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260181920"/>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284155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86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903052158"/>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472846037"/>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58151008"/>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555520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لحن أو كيريوس">
    <p:spTree>
      <p:nvGrpSpPr>
        <p:cNvPr id="1" name=""/>
        <p:cNvGrpSpPr/>
        <p:nvPr/>
      </p:nvGrpSpPr>
      <p:grpSpPr>
        <a:xfrm>
          <a:off x="0" y="0"/>
          <a:ext cx="0" cy="0"/>
          <a:chOff x="0" y="0"/>
          <a:chExt cx="0" cy="0"/>
        </a:xfrm>
      </p:grpSpPr>
      <p:sp>
        <p:nvSpPr>
          <p:cNvPr id="2" name="Rectangle 1"/>
          <p:cNvSpPr/>
          <p:nvPr userDrawn="1"/>
        </p:nvSpPr>
        <p:spPr>
          <a:xfrm>
            <a:off x="2362200" y="1524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أو كيريوس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79769694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29266603"/>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3374950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67620196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291351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4084714071"/>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2120542393"/>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247973925"/>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244649428"/>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222396389"/>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393516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شاشف إنسوب إمميني">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شاشف إنسوب إمميني</a:t>
            </a:r>
          </a:p>
        </p:txBody>
      </p:sp>
    </p:spTree>
    <p:extLst>
      <p:ext uri="{BB962C8B-B14F-4D97-AF65-F5344CB8AC3E}">
        <p14:creationId xmlns:p14="http://schemas.microsoft.com/office/powerpoint/2010/main" val="879855201"/>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smtClean="0">
                <a:ln>
                  <a:noFill/>
                </a:ln>
                <a:solidFill>
                  <a:srgbClr val="FFC000"/>
                </a:solidFill>
                <a:effectLst/>
                <a:uLnTx/>
                <a:uFillTx/>
                <a:cs typeface="AGA Sindibad Regular" pitchFamily="2" charset="-78"/>
              </a:rPr>
              <a:t>افرحي يامريم</a:t>
            </a: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5396438"/>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2_قداس الكلمة cs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 y="4322944"/>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1" y="5236032"/>
            <a:ext cx="9144000" cy="682357"/>
          </a:xfrm>
        </p:spPr>
        <p:txBody>
          <a:bodyPr anchor="b">
            <a:noAutofit/>
          </a:bodyPr>
          <a:lstStyle>
            <a:lvl1pPr marL="0" indent="0" algn="ctr">
              <a:buNone/>
              <a:defRPr kumimoji="0" lang="ar-EG" sz="28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86160272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120245751"/>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002740477"/>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84352731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91513733"/>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166580024"/>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393186624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2587247656"/>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4244294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3" name="Rectangle 2"/>
          <p:cNvSpPr/>
          <p:nvPr userDrawn="1"/>
        </p:nvSpPr>
        <p:spPr>
          <a:xfrm>
            <a:off x="1600200" y="0"/>
            <a:ext cx="6172200" cy="523220"/>
          </a:xfrm>
          <a:prstGeom prst="rect">
            <a:avLst/>
          </a:prstGeom>
        </p:spPr>
        <p:txBody>
          <a:bodyPr wrap="squar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صلاة الشكر</a:t>
            </a:r>
          </a:p>
        </p:txBody>
      </p:sp>
    </p:spTree>
    <p:extLst>
      <p:ext uri="{BB962C8B-B14F-4D97-AF65-F5344CB8AC3E}">
        <p14:creationId xmlns:p14="http://schemas.microsoft.com/office/powerpoint/2010/main" val="13190759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لحن راشى نى">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راشى نى</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495507304"/>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19840282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3965667539"/>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591745203"/>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290883751"/>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اوشية المسبي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المسبيينَ</a:t>
            </a:r>
          </a:p>
        </p:txBody>
      </p:sp>
    </p:spTree>
    <p:extLst>
      <p:ext uri="{BB962C8B-B14F-4D97-AF65-F5344CB8AC3E}">
        <p14:creationId xmlns:p14="http://schemas.microsoft.com/office/powerpoint/2010/main" val="1247442392"/>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اوشية البلا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البلاط</a:t>
            </a:r>
          </a:p>
        </p:txBody>
      </p:sp>
    </p:spTree>
    <p:extLst>
      <p:ext uri="{BB962C8B-B14F-4D97-AF65-F5344CB8AC3E}">
        <p14:creationId xmlns:p14="http://schemas.microsoft.com/office/powerpoint/2010/main" val="3563100282"/>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شعبك وكنيست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شعبك وكنيستك</a:t>
            </a:r>
          </a:p>
        </p:txBody>
      </p:sp>
    </p:spTree>
    <p:extLst>
      <p:ext uri="{BB962C8B-B14F-4D97-AF65-F5344CB8AC3E}">
        <p14:creationId xmlns:p14="http://schemas.microsoft.com/office/powerpoint/2010/main" val="238917540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اوشية الموض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1491051964"/>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1_اوشية الموضع cs avva sheno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الموضع</a:t>
            </a:r>
          </a:p>
        </p:txBody>
      </p:sp>
    </p:spTree>
    <p:extLst>
      <p:ext uri="{BB962C8B-B14F-4D97-AF65-F5344CB8AC3E}">
        <p14:creationId xmlns:p14="http://schemas.microsoft.com/office/powerpoint/2010/main" val="344601304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اوشية الزروع والعشب">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الزروع والعشب</a:t>
            </a:r>
          </a:p>
        </p:txBody>
      </p:sp>
    </p:spTree>
    <p:extLst>
      <p:ext uri="{BB962C8B-B14F-4D97-AF65-F5344CB8AC3E}">
        <p14:creationId xmlns:p14="http://schemas.microsoft.com/office/powerpoint/2010/main" val="85995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سينا تشو">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669150525"/>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اوشية مياه ال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مياه الانهار</a:t>
            </a:r>
          </a:p>
        </p:txBody>
      </p:sp>
    </p:spTree>
    <p:extLst>
      <p:ext uri="{BB962C8B-B14F-4D97-AF65-F5344CB8AC3E}">
        <p14:creationId xmlns:p14="http://schemas.microsoft.com/office/powerpoint/2010/main" val="35243316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أوشية الأهوية والثم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أوشية الأهوية والثمار</a:t>
            </a:r>
          </a:p>
        </p:txBody>
      </p:sp>
    </p:spTree>
    <p:extLst>
      <p:ext uri="{BB962C8B-B14F-4D97-AF65-F5344CB8AC3E}">
        <p14:creationId xmlns:p14="http://schemas.microsoft.com/office/powerpoint/2010/main" val="360936247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2178904600"/>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1_الاواش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الاواشي</a:t>
            </a:r>
          </a:p>
        </p:txBody>
      </p:sp>
    </p:spTree>
    <p:extLst>
      <p:ext uri="{BB962C8B-B14F-4D97-AF65-F5344CB8AC3E}">
        <p14:creationId xmlns:p14="http://schemas.microsoft.com/office/powerpoint/2010/main" val="3377790009"/>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اوشية القراب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القرابين</a:t>
            </a:r>
          </a:p>
        </p:txBody>
      </p:sp>
    </p:spTree>
    <p:extLst>
      <p:ext uri="{BB962C8B-B14F-4D97-AF65-F5344CB8AC3E}">
        <p14:creationId xmlns:p14="http://schemas.microsoft.com/office/powerpoint/2010/main" val="1364914293"/>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1_اوشية المسافر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المسافرين</a:t>
            </a:r>
          </a:p>
        </p:txBody>
      </p:sp>
    </p:spTree>
    <p:extLst>
      <p:ext uri="{BB962C8B-B14F-4D97-AF65-F5344CB8AC3E}">
        <p14:creationId xmlns:p14="http://schemas.microsoft.com/office/powerpoint/2010/main" val="64727141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2_اوشية الراقدي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الراقدين</a:t>
            </a:r>
          </a:p>
        </p:txBody>
      </p:sp>
    </p:spTree>
    <p:extLst>
      <p:ext uri="{BB962C8B-B14F-4D97-AF65-F5344CB8AC3E}">
        <p14:creationId xmlns:p14="http://schemas.microsoft.com/office/powerpoint/2010/main" val="1958971124"/>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المجم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المجمع</a:t>
            </a:r>
          </a:p>
        </p:txBody>
      </p:sp>
    </p:spTree>
    <p:extLst>
      <p:ext uri="{BB962C8B-B14F-4D97-AF65-F5344CB8AC3E}">
        <p14:creationId xmlns:p14="http://schemas.microsoft.com/office/powerpoint/2010/main" val="1116114183"/>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مقدمة 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1302681626"/>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1_مقدمة القسمة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مقدمة القسمة</a:t>
            </a:r>
          </a:p>
        </p:txBody>
      </p:sp>
    </p:spTree>
    <p:extLst>
      <p:ext uri="{BB962C8B-B14F-4D97-AF65-F5344CB8AC3E}">
        <p14:creationId xmlns:p14="http://schemas.microsoft.com/office/powerpoint/2010/main" val="32544034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فاي بى إبليمين">
    <p:spTree>
      <p:nvGrpSpPr>
        <p:cNvPr id="1" name=""/>
        <p:cNvGrpSpPr/>
        <p:nvPr/>
      </p:nvGrpSpPr>
      <p:grpSpPr>
        <a:xfrm>
          <a:off x="0" y="0"/>
          <a:ext cx="0" cy="0"/>
          <a:chOff x="0" y="0"/>
          <a:chExt cx="0" cy="0"/>
        </a:xfrm>
      </p:grpSpPr>
      <p:sp>
        <p:nvSpPr>
          <p:cNvPr id="2" name="Rectangle 1"/>
          <p:cNvSpPr/>
          <p:nvPr userDrawn="1"/>
        </p:nvSpPr>
        <p:spPr>
          <a:xfrm>
            <a:off x="3756930" y="38100"/>
            <a:ext cx="1779653"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فاي بى إبليمين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904335325"/>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الاعتراف">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الاعتراف</a:t>
            </a:r>
          </a:p>
        </p:txBody>
      </p:sp>
    </p:spTree>
    <p:extLst>
      <p:ext uri="{BB962C8B-B14F-4D97-AF65-F5344CB8AC3E}">
        <p14:creationId xmlns:p14="http://schemas.microsoft.com/office/powerpoint/2010/main" val="3081338780"/>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التوزيع">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909614301"/>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التوزيع cs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2224918585"/>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1_التوزيع  avva sh">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التوزيع</a:t>
            </a:r>
          </a:p>
        </p:txBody>
      </p:sp>
    </p:spTree>
    <p:extLst>
      <p:ext uri="{BB962C8B-B14F-4D97-AF65-F5344CB8AC3E}">
        <p14:creationId xmlns:p14="http://schemas.microsoft.com/office/powerpoint/2010/main" val="1930829416"/>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29223072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1_3 انهار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375972841"/>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الهيتنيات المجم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1736788852"/>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اوشية اهوية السم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اوشية اهوية السماء</a:t>
            </a:r>
          </a:p>
        </p:txBody>
      </p:sp>
    </p:spTree>
    <p:extLst>
      <p:ext uri="{BB962C8B-B14F-4D97-AF65-F5344CB8AC3E}">
        <p14:creationId xmlns:p14="http://schemas.microsoft.com/office/powerpoint/2010/main" val="2677094092"/>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اوشية الميا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36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317586"/>
            <a:ext cx="9143999" cy="1540415"/>
          </a:xfrm>
        </p:spPr>
        <p:txBody>
          <a:bodyPr anchor="b">
            <a:noAutofit/>
          </a:bodyPr>
          <a:lstStyle>
            <a:lvl1pPr marL="0" indent="0" algn="ctr" rtl="1">
              <a:buNone/>
              <a:defRPr sz="3600" b="1">
                <a:solidFill>
                  <a:srgbClr val="FFC000"/>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المياة</a:t>
            </a:r>
          </a:p>
        </p:txBody>
      </p:sp>
    </p:spTree>
    <p:extLst>
      <p:ext uri="{BB962C8B-B14F-4D97-AF65-F5344CB8AC3E}">
        <p14:creationId xmlns:p14="http://schemas.microsoft.com/office/powerpoint/2010/main" val="2673499237"/>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تحليل الخد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تحليل الخدام</a:t>
            </a:r>
          </a:p>
        </p:txBody>
      </p:sp>
    </p:spTree>
    <p:extLst>
      <p:ext uri="{BB962C8B-B14F-4D97-AF65-F5344CB8AC3E}">
        <p14:creationId xmlns:p14="http://schemas.microsoft.com/office/powerpoint/2010/main" val="4685480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إبؤرو">
    <p:spTree>
      <p:nvGrpSpPr>
        <p:cNvPr id="1" name=""/>
        <p:cNvGrpSpPr/>
        <p:nvPr/>
      </p:nvGrpSpPr>
      <p:grpSpPr>
        <a:xfrm>
          <a:off x="0" y="0"/>
          <a:ext cx="0" cy="0"/>
          <a:chOff x="0" y="0"/>
          <a:chExt cx="0" cy="0"/>
        </a:xfrm>
      </p:grpSpPr>
      <p:sp>
        <p:nvSpPr>
          <p:cNvPr id="2" name="Rectangle 1"/>
          <p:cNvSpPr/>
          <p:nvPr userDrawn="1"/>
        </p:nvSpPr>
        <p:spPr>
          <a:xfrm>
            <a:off x="4397845" y="-5443"/>
            <a:ext cx="67518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rPr>
              <a:t>إبؤرو</a:t>
            </a:r>
            <a:endPar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503659128"/>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البول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البولس</a:t>
            </a:r>
          </a:p>
        </p:txBody>
      </p:sp>
    </p:spTree>
    <p:extLst>
      <p:ext uri="{BB962C8B-B14F-4D97-AF65-F5344CB8AC3E}">
        <p14:creationId xmlns:p14="http://schemas.microsoft.com/office/powerpoint/2010/main" val="3285371592"/>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الكاثوليكو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70338"/>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الكاثوليكون</a:t>
            </a:r>
          </a:p>
        </p:txBody>
      </p:sp>
    </p:spTree>
    <p:extLst>
      <p:ext uri="{BB962C8B-B14F-4D97-AF65-F5344CB8AC3E}">
        <p14:creationId xmlns:p14="http://schemas.microsoft.com/office/powerpoint/2010/main" val="3569926677"/>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الإبركسي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الإبركسيس</a:t>
            </a:r>
          </a:p>
        </p:txBody>
      </p:sp>
    </p:spTree>
    <p:extLst>
      <p:ext uri="{BB962C8B-B14F-4D97-AF65-F5344CB8AC3E}">
        <p14:creationId xmlns:p14="http://schemas.microsoft.com/office/powerpoint/2010/main" val="4015305823"/>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السنكس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48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312728" y="46892"/>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السنكسار</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78295960"/>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98323155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Tree>
    <p:extLst>
      <p:ext uri="{BB962C8B-B14F-4D97-AF65-F5344CB8AC3E}">
        <p14:creationId xmlns:p14="http://schemas.microsoft.com/office/powerpoint/2010/main" val="2712894261"/>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القسم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954107"/>
          </a:xfrm>
          <a:prstGeom prst="rect">
            <a:avLst/>
          </a:prstGeom>
          <a:noFill/>
        </p:spPr>
        <p:txBody>
          <a:bodyPr wrap="square" lIns="91440" tIns="45720" rIns="91440" bIns="45720">
            <a:spAutoFit/>
          </a:bodyPr>
          <a:lstStyle/>
          <a:p>
            <a:pPr algn="ctr"/>
            <a:endParaRPr lang="ar-EG" sz="2800" b="1" kern="1200" dirty="0">
              <a:solidFill>
                <a:srgbClr val="FFC000"/>
              </a:solidFill>
              <a:latin typeface="+mn-lt"/>
              <a:ea typeface="+mn-ea"/>
              <a:cs typeface="+mn-cs"/>
            </a:endParaRPr>
          </a:p>
          <a:p>
            <a:pPr algn="ctr"/>
            <a:endParaRPr lang="ar-EG" sz="2800" b="1" kern="1200" dirty="0">
              <a:solidFill>
                <a:srgbClr val="FFC000"/>
              </a:solidFill>
              <a:latin typeface="+mn-lt"/>
              <a:ea typeface="+mn-ea"/>
              <a:cs typeface="+mn-cs"/>
            </a:endParaRPr>
          </a:p>
        </p:txBody>
      </p:sp>
      <p:sp>
        <p:nvSpPr>
          <p:cNvPr id="4" name="Rectangle 3"/>
          <p:cNvSpPr/>
          <p:nvPr userDrawn="1"/>
        </p:nvSpPr>
        <p:spPr>
          <a:xfrm>
            <a:off x="3371344" y="152400"/>
            <a:ext cx="2543227" cy="707886"/>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القسمة</a:t>
            </a:r>
          </a:p>
        </p:txBody>
      </p:sp>
    </p:spTree>
    <p:extLst>
      <p:ext uri="{BB962C8B-B14F-4D97-AF65-F5344CB8AC3E}">
        <p14:creationId xmlns:p14="http://schemas.microsoft.com/office/powerpoint/2010/main" val="220915003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solidFill>
                  <a:prstClr val="black">
                    <a:tint val="75000"/>
                  </a:prstClr>
                </a:solidFill>
              </a:rPr>
              <a:pPr/>
              <a:t>03/02/1445</a:t>
            </a:fld>
            <a:endParaRPr lang="ar-EG">
              <a:solidFill>
                <a:prstClr val="black">
                  <a:tint val="75000"/>
                </a:prstClr>
              </a:solidFill>
            </a:endParaRPr>
          </a:p>
        </p:txBody>
      </p:sp>
      <p:sp>
        <p:nvSpPr>
          <p:cNvPr id="5" name="Footer Placeholder 4"/>
          <p:cNvSpPr>
            <a:spLocks noGrp="1"/>
          </p:cNvSpPr>
          <p:nvPr>
            <p:ph type="ftr" sz="quarter" idx="11"/>
          </p:nvPr>
        </p:nvSpPr>
        <p:spPr/>
        <p:txBody>
          <a:bodyPr/>
          <a:lstStyle/>
          <a:p>
            <a:endParaRPr lang="ar-EG">
              <a:solidFill>
                <a:prstClr val="black">
                  <a:tint val="75000"/>
                </a:prstClr>
              </a:solidFill>
            </a:endParaRPr>
          </a:p>
        </p:txBody>
      </p:sp>
      <p:sp>
        <p:nvSpPr>
          <p:cNvPr id="6" name="Slide Number Placeholder 5"/>
          <p:cNvSpPr>
            <a:spLocks noGrp="1"/>
          </p:cNvSpPr>
          <p:nvPr>
            <p:ph type="sldNum" sz="quarter" idx="12"/>
          </p:nvPr>
        </p:nvSpPr>
        <p:spPr/>
        <p:txBody>
          <a:bodyPr/>
          <a:lstStyle/>
          <a:p>
            <a:fld id="{5C555D9A-0319-458E-87A5-E4BFDB278479}" type="slidenum">
              <a:rPr lang="ar-EG" smtClean="0">
                <a:solidFill>
                  <a:prstClr val="black">
                    <a:tint val="75000"/>
                  </a:prstClr>
                </a:solidFill>
              </a:rPr>
              <a:pPr/>
              <a:t>‹#›</a:t>
            </a:fld>
            <a:endParaRPr lang="ar-EG">
              <a:solidFill>
                <a:prstClr val="black">
                  <a:tint val="75000"/>
                </a:prstClr>
              </a:solidFill>
            </a:endParaRPr>
          </a:p>
        </p:txBody>
      </p:sp>
    </p:spTree>
    <p:extLst>
      <p:ext uri="{BB962C8B-B14F-4D97-AF65-F5344CB8AC3E}">
        <p14:creationId xmlns:p14="http://schemas.microsoft.com/office/powerpoint/2010/main" val="812851263"/>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blank">
  <p:cSld name="صلاة الصلح">
    <p:spTree>
      <p:nvGrpSpPr>
        <p:cNvPr id="1" name=""/>
        <p:cNvGrpSpPr/>
        <p:nvPr/>
      </p:nvGrpSpPr>
      <p:grpSpPr>
        <a:xfrm>
          <a:off x="0" y="0"/>
          <a:ext cx="0" cy="0"/>
          <a:chOff x="0" y="0"/>
          <a:chExt cx="0" cy="0"/>
        </a:xfrm>
      </p:grpSpPr>
      <p:sp>
        <p:nvSpPr>
          <p:cNvPr id="5" name="Rectangle 4"/>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صلاة الصلح</a:t>
            </a:r>
          </a:p>
        </p:txBody>
      </p:sp>
    </p:spTree>
    <p:extLst>
      <p:ext uri="{BB962C8B-B14F-4D97-AF65-F5344CB8AC3E}">
        <p14:creationId xmlns:p14="http://schemas.microsoft.com/office/powerpoint/2010/main" val="3344297740"/>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6041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282096" y="76200"/>
            <a:ext cx="287290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مديح السلام لك يا مريم</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667995210"/>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3761129565"/>
      </p:ext>
    </p:extLst>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1101814900"/>
      </p:ext>
    </p:extLst>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userDrawn="1">
  <p:cSld name="111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الانافورا</a:t>
            </a:r>
          </a:p>
        </p:txBody>
      </p:sp>
    </p:spTree>
    <p:extLst>
      <p:ext uri="{BB962C8B-B14F-4D97-AF65-F5344CB8AC3E}">
        <p14:creationId xmlns:p14="http://schemas.microsoft.com/office/powerpoint/2010/main" val="4261025713"/>
      </p:ext>
    </p:extLst>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الطلبة الاولى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الطلبة الاولى</a:t>
            </a:r>
          </a:p>
        </p:txBody>
      </p:sp>
    </p:spTree>
    <p:extLst>
      <p:ext uri="{BB962C8B-B14F-4D97-AF65-F5344CB8AC3E}">
        <p14:creationId xmlns:p14="http://schemas.microsoft.com/office/powerpoint/2010/main" val="3416225182"/>
      </p:ext>
    </p:extLst>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ال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الصلوات التأسيسية</a:t>
            </a:r>
          </a:p>
        </p:txBody>
      </p:sp>
    </p:spTree>
    <p:extLst>
      <p:ext uri="{BB962C8B-B14F-4D97-AF65-F5344CB8AC3E}">
        <p14:creationId xmlns:p14="http://schemas.microsoft.com/office/powerpoint/2010/main" val="456854126"/>
      </p:ext>
    </p:extLst>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سر حلول الروح غريغور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8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Calibri"/>
                <a:ea typeface="+mn-ea"/>
                <a:cs typeface="AGA Sindibad Regular" pitchFamily="2" charset="-78"/>
              </a:rPr>
              <a:t>سر حلول الروح </a:t>
            </a:r>
          </a:p>
        </p:txBody>
      </p:sp>
    </p:spTree>
    <p:extLst>
      <p:ext uri="{BB962C8B-B14F-4D97-AF65-F5344CB8AC3E}">
        <p14:creationId xmlns:p14="http://schemas.microsoft.com/office/powerpoint/2010/main" val="2131202831"/>
      </p:ext>
    </p:extLst>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775821343"/>
      </p:ext>
    </p:extLst>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title">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ar-E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ar-EG"/>
          </a:p>
        </p:txBody>
      </p:sp>
      <p:sp>
        <p:nvSpPr>
          <p:cNvPr id="4" name="Date Placeholder 3"/>
          <p:cNvSpPr>
            <a:spLocks noGrp="1"/>
          </p:cNvSpPr>
          <p:nvPr>
            <p:ph type="dt" sz="half" idx="10"/>
          </p:nvPr>
        </p:nvSpPr>
        <p:spPr/>
        <p:txBody>
          <a:bodyPr/>
          <a:lstStyle/>
          <a:p>
            <a:fld id="{D367255B-C631-4880-ADBF-5D5F9BF48A38}" type="datetimeFigureOut">
              <a:rPr lang="ar-EG" smtClean="0"/>
              <a:pPr/>
              <a:t>03/02/1445</a:t>
            </a:fld>
            <a:endParaRPr lang="ar-EG"/>
          </a:p>
        </p:txBody>
      </p:sp>
      <p:sp>
        <p:nvSpPr>
          <p:cNvPr id="5" name="Footer Placeholder 4"/>
          <p:cNvSpPr>
            <a:spLocks noGrp="1"/>
          </p:cNvSpPr>
          <p:nvPr>
            <p:ph type="ftr" sz="quarter" idx="11"/>
          </p:nvPr>
        </p:nvSpPr>
        <p:spPr/>
        <p:txBody>
          <a:bodyPr/>
          <a:lstStyle/>
          <a:p>
            <a:endParaRPr lang="ar-EG"/>
          </a:p>
        </p:txBody>
      </p:sp>
      <p:sp>
        <p:nvSpPr>
          <p:cNvPr id="6" name="Slide Number Placeholder 5"/>
          <p:cNvSpPr>
            <a:spLocks noGrp="1"/>
          </p:cNvSpPr>
          <p:nvPr>
            <p:ph type="sldNum" sz="quarter" idx="12"/>
          </p:nvPr>
        </p:nvSpPr>
        <p:spPr/>
        <p:txBody>
          <a:bodyPr/>
          <a:lstStyle/>
          <a:p>
            <a:fld id="{5C555D9A-0319-458E-87A5-E4BFDB278479}" type="slidenum">
              <a:rPr lang="ar-EG" smtClean="0"/>
              <a:pPr/>
              <a:t>‹#›</a:t>
            </a:fld>
            <a:endParaRPr lang="ar-EG"/>
          </a:p>
        </p:txBody>
      </p:sp>
    </p:spTree>
    <p:extLst>
      <p:ext uri="{BB962C8B-B14F-4D97-AF65-F5344CB8AC3E}">
        <p14:creationId xmlns:p14="http://schemas.microsoft.com/office/powerpoint/2010/main" val="3191563947"/>
      </p:ext>
    </p:extLst>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userDrawn="1">
  <p:cSld name="1_الانافورا">
    <p:spTree>
      <p:nvGrpSpPr>
        <p:cNvPr id="1" name=""/>
        <p:cNvGrpSpPr/>
        <p:nvPr/>
      </p:nvGrpSpPr>
      <p:grpSpPr>
        <a:xfrm>
          <a:off x="0" y="0"/>
          <a:ext cx="0" cy="0"/>
          <a:chOff x="0" y="0"/>
          <a:chExt cx="0" cy="0"/>
        </a:xfrm>
      </p:grpSpPr>
      <p:sp>
        <p:nvSpPr>
          <p:cNvPr id="8" name="Rectangle 7"/>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الانافورا</a:t>
            </a:r>
          </a:p>
        </p:txBody>
      </p:sp>
    </p:spTree>
    <p:extLst>
      <p:ext uri="{BB962C8B-B14F-4D97-AF65-F5344CB8AC3E}">
        <p14:creationId xmlns:p14="http://schemas.microsoft.com/office/powerpoint/2010/main" val="3552934020"/>
      </p:ext>
    </p:extLst>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userDrawn="1">
  <p:cSld name="اوشية الزروع و العشب">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a:t>
            </a:r>
            <a:r>
              <a:rPr lang="ar-EG" sz="4400" kern="10" baseline="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 الزروع و العشب</a:t>
            </a:r>
            <a:endPar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p:txBody>
      </p:sp>
    </p:spTree>
    <p:extLst>
      <p:ext uri="{BB962C8B-B14F-4D97-AF65-F5344CB8AC3E}">
        <p14:creationId xmlns:p14="http://schemas.microsoft.com/office/powerpoint/2010/main" val="18959785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925301" y="0"/>
            <a:ext cx="1694695"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اطاي بارثينوس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765664853"/>
      </p:ext>
    </p:extLst>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userDrawn="1">
  <p:cSld name="1_اوشية اهوية السماء">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اهوية السماء</a:t>
            </a:r>
          </a:p>
        </p:txBody>
      </p:sp>
    </p:spTree>
    <p:extLst>
      <p:ext uri="{BB962C8B-B14F-4D97-AF65-F5344CB8AC3E}">
        <p14:creationId xmlns:p14="http://schemas.microsoft.com/office/powerpoint/2010/main" val="3655364931"/>
      </p:ext>
    </p:extLst>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userDrawn="1">
  <p:cSld name="1_اوشية المياة">
    <p:spTree>
      <p:nvGrpSpPr>
        <p:cNvPr id="1" name=""/>
        <p:cNvGrpSpPr/>
        <p:nvPr/>
      </p:nvGrpSpPr>
      <p:grpSpPr>
        <a:xfrm>
          <a:off x="0" y="0"/>
          <a:ext cx="0" cy="0"/>
          <a:chOff x="0" y="0"/>
          <a:chExt cx="0" cy="0"/>
        </a:xfrm>
      </p:grpSpPr>
      <p:sp>
        <p:nvSpPr>
          <p:cNvPr id="7" name="Rectangle 6"/>
          <p:cNvSpPr/>
          <p:nvPr userDrawn="1"/>
        </p:nvSpPr>
        <p:spPr>
          <a:xfrm>
            <a:off x="1592796" y="-27384"/>
            <a:ext cx="5958408" cy="769441"/>
          </a:xfrm>
          <a:prstGeom prst="rect">
            <a:avLst/>
          </a:prstGeom>
        </p:spPr>
        <p:txBody>
          <a:bodyPr wrap="square">
            <a:spAutoFit/>
          </a:bodyPr>
          <a:lstStyle/>
          <a:p>
            <a:pPr algn="ctr">
              <a:defRPr/>
            </a:pPr>
            <a:r>
              <a:rPr lang="ar-EG" sz="44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اوشية المياة</a:t>
            </a:r>
          </a:p>
        </p:txBody>
      </p:sp>
    </p:spTree>
    <p:extLst>
      <p:ext uri="{BB962C8B-B14F-4D97-AF65-F5344CB8AC3E}">
        <p14:creationId xmlns:p14="http://schemas.microsoft.com/office/powerpoint/2010/main" val="1941323802"/>
      </p:ext>
    </p:extLst>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userDrawn="1">
  <p:cSld name=" أوشية المسافرين">
    <p:spTree>
      <p:nvGrpSpPr>
        <p:cNvPr id="1" name=""/>
        <p:cNvGrpSpPr/>
        <p:nvPr/>
      </p:nvGrpSpPr>
      <p:grpSpPr>
        <a:xfrm>
          <a:off x="0" y="0"/>
          <a:ext cx="0" cy="0"/>
          <a:chOff x="0" y="0"/>
          <a:chExt cx="0" cy="0"/>
        </a:xfrm>
      </p:grpSpPr>
      <p:sp>
        <p:nvSpPr>
          <p:cNvPr id="10" name="Rectangle 9"/>
          <p:cNvSpPr/>
          <p:nvPr userDrawn="1"/>
        </p:nvSpPr>
        <p:spPr>
          <a:xfrm>
            <a:off x="1600200" y="-76200"/>
            <a:ext cx="61722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أوشية المسافرين</a:t>
            </a:r>
          </a:p>
        </p:txBody>
      </p:sp>
    </p:spTree>
    <p:extLst>
      <p:ext uri="{BB962C8B-B14F-4D97-AF65-F5344CB8AC3E}">
        <p14:creationId xmlns:p14="http://schemas.microsoft.com/office/powerpoint/2010/main" val="3698403887"/>
      </p:ext>
    </p:extLst>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userDrawn="1">
  <p:cSld name="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4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954563423"/>
      </p:ext>
    </p:extLst>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14438864"/>
      </p:ext>
    </p:extLst>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userDrawn="1">
  <p:cSld name="تسبحة البصخة">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5327679"/>
      </p:ext>
    </p:extLst>
  </p:cSld>
  <p:clrMapOvr>
    <a:masterClrMapping/>
  </p:clrMapOvr>
</p:sldLayout>
</file>

<file path=ppt/slideLayouts/slideLayout256.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206653"/>
      </p:ext>
    </p:extLst>
  </p:cSld>
  <p:clrMapOvr>
    <a:masterClrMapping/>
  </p:clrMapOvr>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06115046"/>
      </p:ext>
    </p:extLst>
  </p:cSld>
  <p:clrMapOvr>
    <a:masterClrMapping/>
  </p:clrMapOvr>
</p:sldLayout>
</file>

<file path=ppt/slideLayouts/slideLayout258.xml><?xml version="1.0" encoding="utf-8"?>
<p:sldLayout xmlns:a="http://schemas.openxmlformats.org/drawingml/2006/main" xmlns:r="http://schemas.openxmlformats.org/officeDocument/2006/relationships" xmlns:p="http://schemas.openxmlformats.org/presentationml/2006/main" userDrawn="1">
  <p:cSld name="اوشية المرضي">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المرضى</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23534239"/>
      </p:ext>
    </p:extLst>
  </p:cSld>
  <p:clrMapOvr>
    <a:masterClrMapping/>
  </p:clrMapOvr>
</p:sldLayout>
</file>

<file path=ppt/slideLayouts/slideLayout259.xml><?xml version="1.0" encoding="utf-8"?>
<p:sldLayout xmlns:a="http://schemas.openxmlformats.org/drawingml/2006/main" xmlns:r="http://schemas.openxmlformats.org/officeDocument/2006/relationships" xmlns:p="http://schemas.openxmlformats.org/presentationml/2006/main" preserve="1"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9591977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784180" y="0"/>
            <a:ext cx="2018501"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او اون او هلبيس</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3537451985"/>
      </p:ext>
    </p:extLst>
  </p:cSld>
  <p:clrMapOvr>
    <a:masterClrMapping/>
  </p:clrMapOvr>
</p:sldLayout>
</file>

<file path=ppt/slideLayouts/slideLayout260.xml><?xml version="1.0" encoding="utf-8"?>
<p:sldLayout xmlns:a="http://schemas.openxmlformats.org/drawingml/2006/main" xmlns:r="http://schemas.openxmlformats.org/officeDocument/2006/relationships" xmlns:p="http://schemas.openxmlformats.org/presentationml/2006/main" userDrawn="1">
  <p:cSld name="أفنوتى ناى نان">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4"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a:extLst>
              <a:ext uri="{FF2B5EF4-FFF2-40B4-BE49-F238E27FC236}">
                <a16:creationId xmlns:a16="http://schemas.microsoft.com/office/drawing/2014/main" id="{955BF0EE-E1BF-4EB2-BE67-DA626DA8DDC1}"/>
              </a:ext>
            </a:extLst>
          </p:cNvPr>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612929525"/>
      </p:ext>
    </p:extLst>
  </p:cSld>
  <p:clrMapOvr>
    <a:masterClrMapping/>
  </p:clrMapOvr>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5149492"/>
      </p:ext>
    </p:extLst>
  </p:cSld>
  <p:clrMapOvr>
    <a:masterClrMapping/>
  </p:clrMapOvr>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تقدمة الحمل">
    <p:spTree>
      <p:nvGrpSpPr>
        <p:cNvPr id="1" name=""/>
        <p:cNvGrpSpPr/>
        <p:nvPr/>
      </p:nvGrpSpPr>
      <p:grpSpPr>
        <a:xfrm>
          <a:off x="0" y="0"/>
          <a:ext cx="0" cy="0"/>
          <a:chOff x="0" y="0"/>
          <a:chExt cx="0" cy="0"/>
        </a:xfrm>
      </p:grpSpPr>
      <p:sp>
        <p:nvSpPr>
          <p:cNvPr id="7" name="Rectangle 6"/>
          <p:cNvSpPr/>
          <p:nvPr userDrawn="1"/>
        </p:nvSpPr>
        <p:spPr>
          <a:xfrm>
            <a:off x="1592796" y="0"/>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تقدمة الحمل</a:t>
            </a:r>
          </a:p>
        </p:txBody>
      </p:sp>
    </p:spTree>
    <p:extLst>
      <p:ext uri="{BB962C8B-B14F-4D97-AF65-F5344CB8AC3E}">
        <p14:creationId xmlns:p14="http://schemas.microsoft.com/office/powerpoint/2010/main" val="3300820652"/>
      </p:ext>
    </p:extLst>
  </p:cSld>
  <p:clrMapOvr>
    <a:masterClrMapping/>
  </p:clrMapOvr>
</p:sldLayout>
</file>

<file path=ppt/slideLayouts/slideLayout263.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الذكصولوجيات</a:t>
            </a:r>
          </a:p>
        </p:txBody>
      </p:sp>
      <p:sp>
        <p:nvSpPr>
          <p:cNvPr id="4" name="Title 1"/>
          <p:cNvSpPr>
            <a:spLocks noGrp="1"/>
          </p:cNvSpPr>
          <p:nvPr>
            <p:ph type="title" hasCustomPrompt="1"/>
          </p:nvPr>
        </p:nvSpPr>
        <p:spPr>
          <a:xfrm>
            <a:off x="0" y="4375243"/>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4141524559"/>
      </p:ext>
    </p:extLst>
  </p:cSld>
  <p:clrMapOvr>
    <a:masterClrMapping/>
  </p:clrMapOvr>
</p:sldLayout>
</file>

<file path=ppt/slideLayouts/slideLayout264.xml><?xml version="1.0" encoding="utf-8"?>
<p:sldLayout xmlns:a="http://schemas.openxmlformats.org/drawingml/2006/main" xmlns:r="http://schemas.openxmlformats.org/officeDocument/2006/relationships" xmlns:p="http://schemas.openxmlformats.org/presentationml/2006/main" userDrawn="1">
  <p:cSld name="1_عربي">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13320" y="4365104"/>
            <a:ext cx="9130680" cy="2492896"/>
          </a:xfrm>
          <a:prstGeom prst="rect">
            <a:avLst/>
          </a:prstGeom>
        </p:spPr>
        <p:txBody>
          <a:bodyPr/>
          <a:lstStyle>
            <a:lvl1pPr marL="0" indent="0" algn="justLow">
              <a:buNone/>
              <a:defRPr sz="4000" b="1">
                <a:solidFill>
                  <a:schemeClr val="bg1"/>
                </a:solidFill>
                <a:cs typeface="+mj-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EG" dirty="0"/>
              <a:t>عربي</a:t>
            </a:r>
          </a:p>
        </p:txBody>
      </p:sp>
    </p:spTree>
    <p:extLst>
      <p:ext uri="{BB962C8B-B14F-4D97-AF65-F5344CB8AC3E}">
        <p14:creationId xmlns:p14="http://schemas.microsoft.com/office/powerpoint/2010/main" val="903120924"/>
      </p:ext>
    </p:extLst>
  </p:cSld>
  <p:clrMapOvr>
    <a:masterClrMapping/>
  </p:clrMapOvr>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288755"/>
      </p:ext>
    </p:extLst>
  </p:cSld>
  <p:clrMapOvr>
    <a:masterClrMapping/>
  </p:clrMapOvr>
</p:sldLayout>
</file>

<file path=ppt/slideLayouts/slideLayout26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60330914"/>
      </p:ext>
    </p:extLst>
  </p:cSld>
  <p:clrMapOvr>
    <a:masterClrMapping/>
  </p:clrMapOvr>
  <p:timing>
    <p:tnLst>
      <p:par>
        <p:cTn id="1" dur="indefinite" restart="never" nodeType="tmRoot"/>
      </p:par>
    </p:tnLst>
  </p:timing>
</p:sldLayout>
</file>

<file path=ppt/slideLayouts/slideLayout267.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3" name="Rectangle 2"/>
          <p:cNvSpPr/>
          <p:nvPr userDrawn="1"/>
        </p:nvSpPr>
        <p:spPr>
          <a:xfrm>
            <a:off x="1600200" y="0"/>
            <a:ext cx="6172200" cy="523220"/>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صلاة الشكر</a:t>
            </a:r>
          </a:p>
        </p:txBody>
      </p:sp>
    </p:spTree>
    <p:extLst>
      <p:ext uri="{BB962C8B-B14F-4D97-AF65-F5344CB8AC3E}">
        <p14:creationId xmlns:p14="http://schemas.microsoft.com/office/powerpoint/2010/main" val="3815913953"/>
      </p:ext>
    </p:extLst>
  </p:cSld>
  <p:clrMapOvr>
    <a:masterClrMapping/>
  </p:clrMapOvr>
  <p:timing>
    <p:tnLst>
      <p:par>
        <p:cTn id="1" dur="indefinite" restart="never" nodeType="tmRoot"/>
      </p:par>
    </p:tnLst>
  </p:timing>
</p:sldLayout>
</file>

<file path=ppt/slideLayouts/slideLayout268.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2" name="Rectangle 1"/>
          <p:cNvSpPr/>
          <p:nvPr userDrawn="1"/>
        </p:nvSpPr>
        <p:spPr>
          <a:xfrm>
            <a:off x="2438400" y="-32657"/>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ارباع الناقوس</a:t>
            </a:r>
          </a:p>
        </p:txBody>
      </p:sp>
    </p:spTree>
    <p:extLst>
      <p:ext uri="{BB962C8B-B14F-4D97-AF65-F5344CB8AC3E}">
        <p14:creationId xmlns:p14="http://schemas.microsoft.com/office/powerpoint/2010/main" val="2864145973"/>
      </p:ext>
    </p:extLst>
  </p:cSld>
  <p:clrMapOvr>
    <a:masterClrMapping/>
  </p:clrMapOvr>
  <p:timing>
    <p:tnLst>
      <p:par>
        <p:cTn id="1" dur="indefinite" restart="never" nodeType="tmRoot"/>
      </p:par>
    </p:tnLst>
  </p:timing>
</p:sldLayout>
</file>

<file path=ppt/slideLayouts/slideLayout269.xml><?xml version="1.0" encoding="utf-8"?>
<p:sldLayout xmlns:a="http://schemas.openxmlformats.org/drawingml/2006/main" xmlns:r="http://schemas.openxmlformats.org/officeDocument/2006/relationships" xmlns:p="http://schemas.openxmlformats.org/presentationml/2006/main" preserve="1"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983067" y="0"/>
            <a:ext cx="1643399"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تفضل يا رب </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008109124"/>
      </p:ext>
    </p:extLst>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خين أفران">
    <p:spTree>
      <p:nvGrpSpPr>
        <p:cNvPr id="1" name=""/>
        <p:cNvGrpSpPr/>
        <p:nvPr/>
      </p:nvGrpSpPr>
      <p:grpSpPr>
        <a:xfrm>
          <a:off x="0" y="0"/>
          <a:ext cx="0" cy="0"/>
          <a:chOff x="0" y="0"/>
          <a:chExt cx="0" cy="0"/>
        </a:xfrm>
      </p:grpSpPr>
      <p:sp>
        <p:nvSpPr>
          <p:cNvPr id="2" name="Rectangle 1"/>
          <p:cNvSpPr/>
          <p:nvPr userDrawn="1"/>
        </p:nvSpPr>
        <p:spPr>
          <a:xfrm>
            <a:off x="3928622" y="76200"/>
            <a:ext cx="1305164"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خين أفران</a:t>
            </a:r>
            <a:endParaRPr kumimoji="0" lang="ar-SA"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653366261"/>
      </p:ext>
    </p:extLst>
  </p:cSld>
  <p:clrMapOvr>
    <a:masterClrMapping/>
  </p:clrMapOvr>
</p:sldLayout>
</file>

<file path=ppt/slideLayouts/slideLayout270.xml><?xml version="1.0" encoding="utf-8"?>
<p:sldLayout xmlns:a="http://schemas.openxmlformats.org/drawingml/2006/main" xmlns:r="http://schemas.openxmlformats.org/officeDocument/2006/relationships" xmlns:p="http://schemas.openxmlformats.org/presentationml/2006/main" preserve="1" userDrawn="1">
  <p:cSld name="مقدمة الذوكصولوجيات">
    <p:spTree>
      <p:nvGrpSpPr>
        <p:cNvPr id="1" name=""/>
        <p:cNvGrpSpPr/>
        <p:nvPr/>
      </p:nvGrpSpPr>
      <p:grpSpPr>
        <a:xfrm>
          <a:off x="0" y="0"/>
          <a:ext cx="0" cy="0"/>
          <a:chOff x="0" y="0"/>
          <a:chExt cx="0" cy="0"/>
        </a:xfrm>
      </p:grpSpPr>
      <p:sp>
        <p:nvSpPr>
          <p:cNvPr id="2" name="Rectangle 1"/>
          <p:cNvSpPr/>
          <p:nvPr userDrawn="1"/>
        </p:nvSpPr>
        <p:spPr>
          <a:xfrm>
            <a:off x="3307686" y="76200"/>
            <a:ext cx="3063659"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مقدمة الذوكصولوجيات</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083074067"/>
      </p:ext>
    </p:extLst>
  </p:cSld>
  <p:clrMapOvr>
    <a:masterClrMapping/>
  </p:clrMapOvr>
  <p:timing>
    <p:tnLst>
      <p:par>
        <p:cTn id="1" dur="indefinite" restart="never" nodeType="tmRoot"/>
      </p:par>
    </p:tnLst>
  </p:timing>
</p:sldLayout>
</file>

<file path=ppt/slideLayouts/slideLayout271.xml><?xml version="1.0" encoding="utf-8"?>
<p:sldLayout xmlns:a="http://schemas.openxmlformats.org/drawingml/2006/main" xmlns:r="http://schemas.openxmlformats.org/officeDocument/2006/relationships" xmlns:p="http://schemas.openxmlformats.org/presentationml/2006/main" preserve="1" userDrawn="1">
  <p:cSld name="العذراء والدة الاله">
    <p:spTree>
      <p:nvGrpSpPr>
        <p:cNvPr id="1" name=""/>
        <p:cNvGrpSpPr/>
        <p:nvPr/>
      </p:nvGrpSpPr>
      <p:grpSpPr>
        <a:xfrm>
          <a:off x="0" y="0"/>
          <a:ext cx="0" cy="0"/>
          <a:chOff x="0" y="0"/>
          <a:chExt cx="0" cy="0"/>
        </a:xfrm>
      </p:grpSpPr>
      <p:sp>
        <p:nvSpPr>
          <p:cNvPr id="2" name="Rectangle 1"/>
          <p:cNvSpPr/>
          <p:nvPr userDrawn="1"/>
        </p:nvSpPr>
        <p:spPr>
          <a:xfrm>
            <a:off x="2362200" y="24493"/>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العذراء والدة الاله</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239153023"/>
      </p:ext>
    </p:extLst>
  </p:cSld>
  <p:clrMapOvr>
    <a:masterClrMapping/>
  </p:clrMapOvr>
  <p:timing>
    <p:tnLst>
      <p:par>
        <p:cTn id="1" dur="indefinite" restart="never" nodeType="tmRoot"/>
      </p:par>
    </p:tnLst>
  </p:timing>
</p:sldLayout>
</file>

<file path=ppt/slideLayouts/slideLayout272.xml><?xml version="1.0" encoding="utf-8"?>
<p:sldLayout xmlns:a="http://schemas.openxmlformats.org/drawingml/2006/main" xmlns:r="http://schemas.openxmlformats.org/officeDocument/2006/relationships" xmlns:p="http://schemas.openxmlformats.org/presentationml/2006/main" preserve="1" userDrawn="1">
  <p:cSld name="ميخائيل رئيس الملائكه">
    <p:spTree>
      <p:nvGrpSpPr>
        <p:cNvPr id="1" name=""/>
        <p:cNvGrpSpPr/>
        <p:nvPr/>
      </p:nvGrpSpPr>
      <p:grpSpPr>
        <a:xfrm>
          <a:off x="0" y="0"/>
          <a:ext cx="0" cy="0"/>
          <a:chOff x="0" y="0"/>
          <a:chExt cx="0" cy="0"/>
        </a:xfrm>
      </p:grpSpPr>
      <p:sp>
        <p:nvSpPr>
          <p:cNvPr id="2" name="Rectangle 1"/>
          <p:cNvSpPr/>
          <p:nvPr userDrawn="1"/>
        </p:nvSpPr>
        <p:spPr>
          <a:xfrm>
            <a:off x="2286000" y="762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ميخائيل رئيس الملائكه</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355730851"/>
      </p:ext>
    </p:extLst>
  </p:cSld>
  <p:clrMapOvr>
    <a:masterClrMapping/>
  </p:clrMapOvr>
  <p:timing>
    <p:tnLst>
      <p:par>
        <p:cTn id="1" dur="indefinite" restart="never" nodeType="tmRoot"/>
      </p:par>
    </p:tnLst>
  </p:timing>
</p:sldLayout>
</file>

<file path=ppt/slideLayouts/slideLayout273.xml><?xml version="1.0" encoding="utf-8"?>
<p:sldLayout xmlns:a="http://schemas.openxmlformats.org/drawingml/2006/main" xmlns:r="http://schemas.openxmlformats.org/officeDocument/2006/relationships" xmlns:p="http://schemas.openxmlformats.org/presentationml/2006/main" preserve="1" userDrawn="1">
  <p:cSld name="السمائين">
    <p:spTree>
      <p:nvGrpSpPr>
        <p:cNvPr id="1" name=""/>
        <p:cNvGrpSpPr/>
        <p:nvPr/>
      </p:nvGrpSpPr>
      <p:grpSpPr>
        <a:xfrm>
          <a:off x="0" y="0"/>
          <a:ext cx="0" cy="0"/>
          <a:chOff x="0" y="0"/>
          <a:chExt cx="0" cy="0"/>
        </a:xfrm>
      </p:grpSpPr>
      <p:sp>
        <p:nvSpPr>
          <p:cNvPr id="2" name="Rectangle 1"/>
          <p:cNvSpPr/>
          <p:nvPr userDrawn="1"/>
        </p:nvSpPr>
        <p:spPr>
          <a:xfrm>
            <a:off x="2286000" y="0"/>
            <a:ext cx="4572000" cy="52322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السمائين</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254347594"/>
      </p:ext>
    </p:extLst>
  </p:cSld>
  <p:clrMapOvr>
    <a:masterClrMapping/>
  </p:clrMapOvr>
  <p:timing>
    <p:tnLst>
      <p:par>
        <p:cTn id="1" dur="indefinite" restart="never" nodeType="tmRoot"/>
      </p:par>
    </p:tnLst>
  </p:timing>
</p:sldLayout>
</file>

<file path=ppt/slideLayouts/slideLayout274.xml><?xml version="1.0" encoding="utf-8"?>
<p:sldLayout xmlns:a="http://schemas.openxmlformats.org/drawingml/2006/main" xmlns:r="http://schemas.openxmlformats.org/officeDocument/2006/relationships" xmlns:p="http://schemas.openxmlformats.org/presentationml/2006/main" preserve="1" userDrawn="1">
  <p:cSld name="الرسل">
    <p:spTree>
      <p:nvGrpSpPr>
        <p:cNvPr id="1" name=""/>
        <p:cNvGrpSpPr/>
        <p:nvPr/>
      </p:nvGrpSpPr>
      <p:grpSpPr>
        <a:xfrm>
          <a:off x="0" y="0"/>
          <a:ext cx="0" cy="0"/>
          <a:chOff x="0" y="0"/>
          <a:chExt cx="0" cy="0"/>
        </a:xfrm>
      </p:grpSpPr>
      <p:sp>
        <p:nvSpPr>
          <p:cNvPr id="2" name="Rectangle 1"/>
          <p:cNvSpPr/>
          <p:nvPr userDrawn="1"/>
        </p:nvSpPr>
        <p:spPr>
          <a:xfrm>
            <a:off x="4114800" y="228600"/>
            <a:ext cx="764953"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الرسل</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837691646"/>
      </p:ext>
    </p:extLst>
  </p:cSld>
  <p:clrMapOvr>
    <a:masterClrMapping/>
  </p:clrMapOvr>
  <p:timing>
    <p:tnLst>
      <p:par>
        <p:cTn id="1" dur="indefinite" restart="never" nodeType="tmRoot"/>
      </p:par>
    </p:tnLst>
  </p:timing>
</p:sldLayout>
</file>

<file path=ppt/slideLayouts/slideLayout275.xml><?xml version="1.0" encoding="utf-8"?>
<p:sldLayout xmlns:a="http://schemas.openxmlformats.org/drawingml/2006/main" xmlns:r="http://schemas.openxmlformats.org/officeDocument/2006/relationships" xmlns:p="http://schemas.openxmlformats.org/presentationml/2006/main" preserve="1" userDrawn="1">
  <p:cSld name="مارمرقس">
    <p:spTree>
      <p:nvGrpSpPr>
        <p:cNvPr id="1" name=""/>
        <p:cNvGrpSpPr/>
        <p:nvPr/>
      </p:nvGrpSpPr>
      <p:grpSpPr>
        <a:xfrm>
          <a:off x="0" y="0"/>
          <a:ext cx="0" cy="0"/>
          <a:chOff x="0" y="0"/>
          <a:chExt cx="0" cy="0"/>
        </a:xfrm>
      </p:grpSpPr>
      <p:sp>
        <p:nvSpPr>
          <p:cNvPr id="2" name="Rectangle 1"/>
          <p:cNvSpPr/>
          <p:nvPr userDrawn="1"/>
        </p:nvSpPr>
        <p:spPr>
          <a:xfrm>
            <a:off x="2286000" y="76200"/>
            <a:ext cx="4572000" cy="52322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مارمرقس</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34512209"/>
      </p:ext>
    </p:extLst>
  </p:cSld>
  <p:clrMapOvr>
    <a:masterClrMapping/>
  </p:clrMapOvr>
  <p:timing>
    <p:tnLst>
      <p:par>
        <p:cTn id="1" dur="indefinite" restart="never" nodeType="tmRoot"/>
      </p:par>
    </p:tnLst>
  </p:timing>
</p:sldLayout>
</file>

<file path=ppt/slideLayouts/slideLayout276.xml><?xml version="1.0" encoding="utf-8"?>
<p:sldLayout xmlns:a="http://schemas.openxmlformats.org/drawingml/2006/main" xmlns:r="http://schemas.openxmlformats.org/officeDocument/2006/relationships" xmlns:p="http://schemas.openxmlformats.org/presentationml/2006/main" preserve="1" userDrawn="1">
  <p:cSld name="إستفانوس">
    <p:spTree>
      <p:nvGrpSpPr>
        <p:cNvPr id="1" name=""/>
        <p:cNvGrpSpPr/>
        <p:nvPr/>
      </p:nvGrpSpPr>
      <p:grpSpPr>
        <a:xfrm>
          <a:off x="0" y="0"/>
          <a:ext cx="0" cy="0"/>
          <a:chOff x="0" y="0"/>
          <a:chExt cx="0" cy="0"/>
        </a:xfrm>
      </p:grpSpPr>
      <p:sp>
        <p:nvSpPr>
          <p:cNvPr id="3" name="Rectangle 2"/>
          <p:cNvSpPr/>
          <p:nvPr userDrawn="1"/>
        </p:nvSpPr>
        <p:spPr>
          <a:xfrm>
            <a:off x="2209800" y="76200"/>
            <a:ext cx="4572000" cy="52322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إستفانوس</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313701966"/>
      </p:ext>
    </p:extLst>
  </p:cSld>
  <p:clrMapOvr>
    <a:masterClrMapping/>
  </p:clrMapOvr>
  <p:timing>
    <p:tnLst>
      <p:par>
        <p:cTn id="1" dur="indefinite" restart="never" nodeType="tmRoot"/>
      </p:par>
    </p:tnLst>
  </p:timing>
</p:sldLayout>
</file>

<file path=ppt/slideLayouts/slideLayout277.xml><?xml version="1.0" encoding="utf-8"?>
<p:sldLayout xmlns:a="http://schemas.openxmlformats.org/drawingml/2006/main" xmlns:r="http://schemas.openxmlformats.org/officeDocument/2006/relationships" xmlns:p="http://schemas.openxmlformats.org/presentationml/2006/main" preserve="1" userDrawn="1">
  <p:cSld name="مارجرجس">
    <p:spTree>
      <p:nvGrpSpPr>
        <p:cNvPr id="1" name=""/>
        <p:cNvGrpSpPr/>
        <p:nvPr/>
      </p:nvGrpSpPr>
      <p:grpSpPr>
        <a:xfrm>
          <a:off x="0" y="0"/>
          <a:ext cx="0" cy="0"/>
          <a:chOff x="0" y="0"/>
          <a:chExt cx="0" cy="0"/>
        </a:xfrm>
      </p:grpSpPr>
      <p:sp>
        <p:nvSpPr>
          <p:cNvPr id="2" name="Rectangle 1"/>
          <p:cNvSpPr/>
          <p:nvPr userDrawn="1"/>
        </p:nvSpPr>
        <p:spPr>
          <a:xfrm>
            <a:off x="2438400" y="29936"/>
            <a:ext cx="4572000" cy="523220"/>
          </a:xfrm>
          <a:prstGeom prst="rect">
            <a:avLst/>
          </a:prstGeom>
        </p:spPr>
        <p:txBody>
          <a:bodyP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مارجرجس</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902395353"/>
      </p:ext>
    </p:extLst>
  </p:cSld>
  <p:clrMapOvr>
    <a:masterClrMapping/>
  </p:clrMapOvr>
  <p:timing>
    <p:tnLst>
      <p:par>
        <p:cTn id="1" dur="indefinite" restart="never" nodeType="tmRoot"/>
      </p:par>
    </p:tnLst>
  </p:timing>
</p:sldLayout>
</file>

<file path=ppt/slideLayouts/slideLayout278.xml><?xml version="1.0" encoding="utf-8"?>
<p:sldLayout xmlns:a="http://schemas.openxmlformats.org/drawingml/2006/main" xmlns:r="http://schemas.openxmlformats.org/officeDocument/2006/relationships" xmlns:p="http://schemas.openxmlformats.org/presentationml/2006/main" preserve="1" userDrawn="1">
  <p:cSld name="ختام الذوكصولوجيات">
    <p:spTree>
      <p:nvGrpSpPr>
        <p:cNvPr id="1" name=""/>
        <p:cNvGrpSpPr/>
        <p:nvPr/>
      </p:nvGrpSpPr>
      <p:grpSpPr>
        <a:xfrm>
          <a:off x="0" y="0"/>
          <a:ext cx="0" cy="0"/>
          <a:chOff x="0" y="0"/>
          <a:chExt cx="0" cy="0"/>
        </a:xfrm>
      </p:grpSpPr>
      <p:sp>
        <p:nvSpPr>
          <p:cNvPr id="2" name="Rectangle 1"/>
          <p:cNvSpPr/>
          <p:nvPr userDrawn="1"/>
        </p:nvSpPr>
        <p:spPr>
          <a:xfrm>
            <a:off x="3452873" y="76200"/>
            <a:ext cx="2746266"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ختام الذوكصولوجيات</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794351106"/>
      </p:ext>
    </p:extLst>
  </p:cSld>
  <p:clrMapOvr>
    <a:masterClrMapping/>
  </p:clrMapOvr>
  <p:timing>
    <p:tnLst>
      <p:par>
        <p:cTn id="1" dur="indefinite" restart="never" nodeType="tmRoot"/>
      </p:par>
    </p:tnLst>
  </p:timing>
</p:sldLayout>
</file>

<file path=ppt/slideLayouts/slideLayout279.xml><?xml version="1.0" encoding="utf-8"?>
<p:sldLayout xmlns:a="http://schemas.openxmlformats.org/drawingml/2006/main" xmlns:r="http://schemas.openxmlformats.org/officeDocument/2006/relationships" xmlns:p="http://schemas.openxmlformats.org/presentationml/2006/main" preserve="1" userDrawn="1">
  <p:cSld name="قانون الإيمان">
    <p:spTree>
      <p:nvGrpSpPr>
        <p:cNvPr id="1" name=""/>
        <p:cNvGrpSpPr/>
        <p:nvPr/>
      </p:nvGrpSpPr>
      <p:grpSpPr>
        <a:xfrm>
          <a:off x="0" y="0"/>
          <a:ext cx="0" cy="0"/>
          <a:chOff x="0" y="0"/>
          <a:chExt cx="0" cy="0"/>
        </a:xfrm>
      </p:grpSpPr>
      <p:sp>
        <p:nvSpPr>
          <p:cNvPr id="2" name="Rectangle 1"/>
          <p:cNvSpPr/>
          <p:nvPr userDrawn="1"/>
        </p:nvSpPr>
        <p:spPr>
          <a:xfrm>
            <a:off x="2362200" y="24825"/>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قانون الإيمان</a:t>
            </a:r>
          </a:p>
        </p:txBody>
      </p:sp>
    </p:spTree>
    <p:extLst>
      <p:ext uri="{BB962C8B-B14F-4D97-AF65-F5344CB8AC3E}">
        <p14:creationId xmlns:p14="http://schemas.microsoft.com/office/powerpoint/2010/main" val="2327552584"/>
      </p:ext>
    </p:extLst>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أوشية الإنجيل">
    <p:spTree>
      <p:nvGrpSpPr>
        <p:cNvPr id="1" name=""/>
        <p:cNvGrpSpPr/>
        <p:nvPr/>
      </p:nvGrpSpPr>
      <p:grpSpPr>
        <a:xfrm>
          <a:off x="0" y="0"/>
          <a:ext cx="0" cy="0"/>
          <a:chOff x="0" y="0"/>
          <a:chExt cx="0" cy="0"/>
        </a:xfrm>
      </p:grpSpPr>
      <p:sp>
        <p:nvSpPr>
          <p:cNvPr id="2" name="Rectangle 1"/>
          <p:cNvSpPr/>
          <p:nvPr userDrawn="1"/>
        </p:nvSpPr>
        <p:spPr>
          <a:xfrm>
            <a:off x="2514600" y="762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أوشية الإنجيل</a:t>
            </a:r>
          </a:p>
        </p:txBody>
      </p:sp>
    </p:spTree>
    <p:extLst>
      <p:ext uri="{BB962C8B-B14F-4D97-AF65-F5344CB8AC3E}">
        <p14:creationId xmlns:p14="http://schemas.microsoft.com/office/powerpoint/2010/main" val="1714289136"/>
      </p:ext>
    </p:extLst>
  </p:cSld>
  <p:clrMapOvr>
    <a:masterClrMapping/>
  </p:clrMapOvr>
</p:sldLayout>
</file>

<file path=ppt/slideLayouts/slideLayout280.xml><?xml version="1.0" encoding="utf-8"?>
<p:sldLayout xmlns:a="http://schemas.openxmlformats.org/drawingml/2006/main" xmlns:r="http://schemas.openxmlformats.org/officeDocument/2006/relationships" xmlns:p="http://schemas.openxmlformats.org/presentationml/2006/main" preserve="1" userDrawn="1">
  <p:cSld name="أفرحى يا مريم">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أفرحى يا مريم</a:t>
            </a:r>
            <a:endParaRPr kumimoji="0" lang="ar-SA"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233073934"/>
      </p:ext>
    </p:extLst>
  </p:cSld>
  <p:clrMapOvr>
    <a:masterClrMapping/>
  </p:clrMapOvr>
  <p:timing>
    <p:tnLst>
      <p:par>
        <p:cTn id="1" dur="indefinite" restart="never" nodeType="tmRoot"/>
      </p:par>
    </p:tnLst>
  </p:timing>
</p:sldLayout>
</file>

<file path=ppt/slideLayouts/slideLayout281.xml><?xml version="1.0" encoding="utf-8"?>
<p:sldLayout xmlns:a="http://schemas.openxmlformats.org/drawingml/2006/main" xmlns:r="http://schemas.openxmlformats.org/officeDocument/2006/relationships" xmlns:p="http://schemas.openxmlformats.org/presentationml/2006/main" preserve="1" userDrawn="1">
  <p:cSld name="برلكس شيري ماريا">
    <p:spTree>
      <p:nvGrpSpPr>
        <p:cNvPr id="1" name=""/>
        <p:cNvGrpSpPr/>
        <p:nvPr/>
      </p:nvGrpSpPr>
      <p:grpSpPr>
        <a:xfrm>
          <a:off x="0" y="0"/>
          <a:ext cx="0" cy="0"/>
          <a:chOff x="0" y="0"/>
          <a:chExt cx="0" cy="0"/>
        </a:xfrm>
      </p:grpSpPr>
      <p:sp>
        <p:nvSpPr>
          <p:cNvPr id="2" name="Rectangle 1"/>
          <p:cNvSpPr/>
          <p:nvPr userDrawn="1"/>
        </p:nvSpPr>
        <p:spPr>
          <a:xfrm>
            <a:off x="2286000" y="27214"/>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برلكس شيري ماريا</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090222760"/>
      </p:ext>
    </p:extLst>
  </p:cSld>
  <p:clrMapOvr>
    <a:masterClrMapping/>
  </p:clrMapOvr>
  <p:timing>
    <p:tnLst>
      <p:par>
        <p:cTn id="1" dur="indefinite" restart="never" nodeType="tmRoot"/>
      </p:par>
    </p:tnLst>
  </p:timing>
</p:sldLayout>
</file>

<file path=ppt/slideLayouts/slideLayout282.xml><?xml version="1.0" encoding="utf-8"?>
<p:sldLayout xmlns:a="http://schemas.openxmlformats.org/drawingml/2006/main" xmlns:r="http://schemas.openxmlformats.org/officeDocument/2006/relationships" xmlns:p="http://schemas.openxmlformats.org/presentationml/2006/main" preserve="1" userDrawn="1">
  <p:cSld name="لحن شيرى ثيؤطوكى ">
    <p:spTree>
      <p:nvGrpSpPr>
        <p:cNvPr id="1" name=""/>
        <p:cNvGrpSpPr/>
        <p:nvPr/>
      </p:nvGrpSpPr>
      <p:grpSpPr>
        <a:xfrm>
          <a:off x="0" y="0"/>
          <a:ext cx="0" cy="0"/>
          <a:chOff x="0" y="0"/>
          <a:chExt cx="0" cy="0"/>
        </a:xfrm>
      </p:grpSpPr>
      <p:sp>
        <p:nvSpPr>
          <p:cNvPr id="2" name="Rectangle 1"/>
          <p:cNvSpPr/>
          <p:nvPr userDrawn="1"/>
        </p:nvSpPr>
        <p:spPr>
          <a:xfrm>
            <a:off x="2362200" y="27214"/>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لحن شيرى ثيؤطوكى </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103719072"/>
      </p:ext>
    </p:extLst>
  </p:cSld>
  <p:clrMapOvr>
    <a:masterClrMapping/>
  </p:clrMapOvr>
  <p:timing>
    <p:tnLst>
      <p:par>
        <p:cTn id="1" dur="indefinite" restart="never" nodeType="tmRoot"/>
      </p:par>
    </p:tnLst>
  </p:timing>
</p:sldLayout>
</file>

<file path=ppt/slideLayouts/slideLayout283.xml><?xml version="1.0" encoding="utf-8"?>
<p:sldLayout xmlns:a="http://schemas.openxmlformats.org/drawingml/2006/main" xmlns:r="http://schemas.openxmlformats.org/officeDocument/2006/relationships" xmlns:p="http://schemas.openxmlformats.org/presentationml/2006/main" preserve="1" userDrawn="1">
  <p:cSld name="لحن أو كيريوس">
    <p:spTree>
      <p:nvGrpSpPr>
        <p:cNvPr id="1" name=""/>
        <p:cNvGrpSpPr/>
        <p:nvPr/>
      </p:nvGrpSpPr>
      <p:grpSpPr>
        <a:xfrm>
          <a:off x="0" y="0"/>
          <a:ext cx="0" cy="0"/>
          <a:chOff x="0" y="0"/>
          <a:chExt cx="0" cy="0"/>
        </a:xfrm>
      </p:grpSpPr>
      <p:sp>
        <p:nvSpPr>
          <p:cNvPr id="2" name="Rectangle 1"/>
          <p:cNvSpPr/>
          <p:nvPr userDrawn="1"/>
        </p:nvSpPr>
        <p:spPr>
          <a:xfrm>
            <a:off x="23622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لحن أو كيريوس</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180071757"/>
      </p:ext>
    </p:extLst>
  </p:cSld>
  <p:clrMapOvr>
    <a:masterClrMapping/>
  </p:clrMapOvr>
  <p:timing>
    <p:tnLst>
      <p:par>
        <p:cTn id="1" dur="indefinite" restart="never" nodeType="tmRoot"/>
      </p:par>
    </p:tnLst>
  </p:timing>
</p:sldLayout>
</file>

<file path=ppt/slideLayouts/slideLayout284.xml><?xml version="1.0" encoding="utf-8"?>
<p:sldLayout xmlns:a="http://schemas.openxmlformats.org/drawingml/2006/main" xmlns:r="http://schemas.openxmlformats.org/officeDocument/2006/relationships" xmlns:p="http://schemas.openxmlformats.org/presentationml/2006/main" preserve="1" userDrawn="1">
  <p:cSld name="شاشف إنسوب إمميني">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شاشف إنسوب إمميني</a:t>
            </a:r>
          </a:p>
        </p:txBody>
      </p:sp>
    </p:spTree>
    <p:extLst>
      <p:ext uri="{BB962C8B-B14F-4D97-AF65-F5344CB8AC3E}">
        <p14:creationId xmlns:p14="http://schemas.microsoft.com/office/powerpoint/2010/main" val="2233065706"/>
      </p:ext>
    </p:extLst>
  </p:cSld>
  <p:clrMapOvr>
    <a:masterClrMapping/>
  </p:clrMapOvr>
  <p:timing>
    <p:tnLst>
      <p:par>
        <p:cTn id="1" dur="indefinite" restart="never" nodeType="tmRoot"/>
      </p:par>
    </p:tnLst>
  </p:timing>
</p:sldLayout>
</file>

<file path=ppt/slideLayouts/slideLayout285.xml><?xml version="1.0" encoding="utf-8"?>
<p:sldLayout xmlns:a="http://schemas.openxmlformats.org/drawingml/2006/main" xmlns:r="http://schemas.openxmlformats.org/officeDocument/2006/relationships" xmlns:p="http://schemas.openxmlformats.org/presentationml/2006/main" preserve="1" userDrawn="1">
  <p:cSld name="لحن راشى نى">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لحن راشى نى</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667944195"/>
      </p:ext>
    </p:extLst>
  </p:cSld>
  <p:clrMapOvr>
    <a:masterClrMapping/>
  </p:clrMapOvr>
  <p:timing>
    <p:tnLst>
      <p:par>
        <p:cTn id="1" dur="indefinite" restart="never" nodeType="tmRoot"/>
      </p:par>
    </p:tnLst>
  </p:timing>
</p:sldLayout>
</file>

<file path=ppt/slideLayouts/slideLayout286.xml><?xml version="1.0" encoding="utf-8"?>
<p:sldLayout xmlns:a="http://schemas.openxmlformats.org/drawingml/2006/main" xmlns:r="http://schemas.openxmlformats.org/officeDocument/2006/relationships" xmlns:p="http://schemas.openxmlformats.org/presentationml/2006/main" preserve="1" userDrawn="1">
  <p:cSld name="سينا تشو">
    <p:spTree>
      <p:nvGrpSpPr>
        <p:cNvPr id="1" name=""/>
        <p:cNvGrpSpPr/>
        <p:nvPr/>
      </p:nvGrpSpPr>
      <p:grpSpPr>
        <a:xfrm>
          <a:off x="0" y="0"/>
          <a:ext cx="0" cy="0"/>
          <a:chOff x="0" y="0"/>
          <a:chExt cx="0" cy="0"/>
        </a:xfrm>
      </p:grpSpPr>
      <p:sp>
        <p:nvSpPr>
          <p:cNvPr id="2" name="Rectangle 1"/>
          <p:cNvSpPr/>
          <p:nvPr userDrawn="1"/>
        </p:nvSpPr>
        <p:spPr>
          <a:xfrm>
            <a:off x="2286000" y="1524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لحن سينا تشو</a:t>
            </a:r>
          </a:p>
        </p:txBody>
      </p:sp>
      <p:sp>
        <p:nvSpPr>
          <p:cNvPr id="3" name="Title 1"/>
          <p:cNvSpPr>
            <a:spLocks noGrp="1"/>
          </p:cNvSpPr>
          <p:nvPr>
            <p:ph type="title" hasCustomPrompt="1"/>
          </p:nvPr>
        </p:nvSpPr>
        <p:spPr>
          <a:xfrm>
            <a:off x="0" y="4419600"/>
            <a:ext cx="9144000" cy="782371"/>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4" name="Text Placeholder 2"/>
          <p:cNvSpPr>
            <a:spLocks noGrp="1"/>
          </p:cNvSpPr>
          <p:nvPr>
            <p:ph type="body" idx="1" hasCustomPrompt="1"/>
          </p:nvPr>
        </p:nvSpPr>
        <p:spPr>
          <a:xfrm>
            <a:off x="0" y="6049107"/>
            <a:ext cx="9143999" cy="808893"/>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261243"/>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Tree>
    <p:extLst>
      <p:ext uri="{BB962C8B-B14F-4D97-AF65-F5344CB8AC3E}">
        <p14:creationId xmlns:p14="http://schemas.microsoft.com/office/powerpoint/2010/main" val="716568934"/>
      </p:ext>
    </p:extLst>
  </p:cSld>
  <p:clrMapOvr>
    <a:masterClrMapping/>
  </p:clrMapOvr>
  <p:timing>
    <p:tnLst>
      <p:par>
        <p:cTn id="1" dur="indefinite" restart="never" nodeType="tmRoot"/>
      </p:par>
    </p:tnLst>
  </p:timing>
</p:sldLayout>
</file>

<file path=ppt/slideLayouts/slideLayout287.xml><?xml version="1.0" encoding="utf-8"?>
<p:sldLayout xmlns:a="http://schemas.openxmlformats.org/drawingml/2006/main" xmlns:r="http://schemas.openxmlformats.org/officeDocument/2006/relationships" xmlns:p="http://schemas.openxmlformats.org/presentationml/2006/main" preserve="1" userDrawn="1">
  <p:cSld name="فاي بى إبليمين">
    <p:spTree>
      <p:nvGrpSpPr>
        <p:cNvPr id="1" name=""/>
        <p:cNvGrpSpPr/>
        <p:nvPr/>
      </p:nvGrpSpPr>
      <p:grpSpPr>
        <a:xfrm>
          <a:off x="0" y="0"/>
          <a:ext cx="0" cy="0"/>
          <a:chOff x="0" y="0"/>
          <a:chExt cx="0" cy="0"/>
        </a:xfrm>
      </p:grpSpPr>
      <p:sp>
        <p:nvSpPr>
          <p:cNvPr id="2" name="Rectangle 1"/>
          <p:cNvSpPr/>
          <p:nvPr userDrawn="1"/>
        </p:nvSpPr>
        <p:spPr>
          <a:xfrm>
            <a:off x="3756930" y="38100"/>
            <a:ext cx="1779653"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فاي بى إبليمين</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499955858"/>
      </p:ext>
    </p:extLst>
  </p:cSld>
  <p:clrMapOvr>
    <a:masterClrMapping/>
  </p:clrMapOvr>
  <p:timing>
    <p:tnLst>
      <p:par>
        <p:cTn id="1" dur="indefinite" restart="never" nodeType="tmRoot"/>
      </p:par>
    </p:tnLst>
  </p:timing>
</p:sldLayout>
</file>

<file path=ppt/slideLayouts/slideLayout288.xml><?xml version="1.0" encoding="utf-8"?>
<p:sldLayout xmlns:a="http://schemas.openxmlformats.org/drawingml/2006/main" xmlns:r="http://schemas.openxmlformats.org/officeDocument/2006/relationships" xmlns:p="http://schemas.openxmlformats.org/presentationml/2006/main" preserve="1" userDrawn="1">
  <p:cSld name="إبؤرو">
    <p:spTree>
      <p:nvGrpSpPr>
        <p:cNvPr id="1" name=""/>
        <p:cNvGrpSpPr/>
        <p:nvPr/>
      </p:nvGrpSpPr>
      <p:grpSpPr>
        <a:xfrm>
          <a:off x="0" y="0"/>
          <a:ext cx="0" cy="0"/>
          <a:chOff x="0" y="0"/>
          <a:chExt cx="0" cy="0"/>
        </a:xfrm>
      </p:grpSpPr>
      <p:sp>
        <p:nvSpPr>
          <p:cNvPr id="2" name="Rectangle 1"/>
          <p:cNvSpPr/>
          <p:nvPr userDrawn="1"/>
        </p:nvSpPr>
        <p:spPr>
          <a:xfrm>
            <a:off x="4397845" y="-5443"/>
            <a:ext cx="675185"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إبؤرو</a:t>
            </a:r>
            <a:endPar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938158547"/>
      </p:ext>
    </p:extLst>
  </p:cSld>
  <p:clrMapOvr>
    <a:masterClrMapping/>
  </p:clrMapOvr>
  <p:timing>
    <p:tnLst>
      <p:par>
        <p:cTn id="1" dur="indefinite" restart="never" nodeType="tmRoot"/>
      </p:par>
    </p:tnLst>
  </p:timing>
</p:sldLayout>
</file>

<file path=ppt/slideLayouts/slideLayout289.xml><?xml version="1.0" encoding="utf-8"?>
<p:sldLayout xmlns:a="http://schemas.openxmlformats.org/drawingml/2006/main" xmlns:r="http://schemas.openxmlformats.org/officeDocument/2006/relationships" xmlns:p="http://schemas.openxmlformats.org/presentationml/2006/main" preserve="1" userDrawn="1">
  <p:cSld name="مديح السلام لك يا مريم">
    <p:spTree>
      <p:nvGrpSpPr>
        <p:cNvPr id="1" name=""/>
        <p:cNvGrpSpPr/>
        <p:nvPr/>
      </p:nvGrpSpPr>
      <p:grpSpPr>
        <a:xfrm>
          <a:off x="0" y="0"/>
          <a:ext cx="0" cy="0"/>
          <a:chOff x="0" y="0"/>
          <a:chExt cx="0" cy="0"/>
        </a:xfrm>
      </p:grpSpPr>
      <p:sp>
        <p:nvSpPr>
          <p:cNvPr id="2" name="Rectangle 1"/>
          <p:cNvSpPr/>
          <p:nvPr userDrawn="1"/>
        </p:nvSpPr>
        <p:spPr>
          <a:xfrm>
            <a:off x="3282096" y="76200"/>
            <a:ext cx="2872902"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مديح السلام لك يا مريم</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3976967739"/>
      </p:ext>
    </p:extLst>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طواف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3964918" y="152400"/>
            <a:ext cx="1677062"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طواف المزمور</a:t>
            </a:r>
          </a:p>
        </p:txBody>
      </p:sp>
    </p:spTree>
    <p:extLst>
      <p:ext uri="{BB962C8B-B14F-4D97-AF65-F5344CB8AC3E}">
        <p14:creationId xmlns:p14="http://schemas.microsoft.com/office/powerpoint/2010/main" val="2348590948"/>
      </p:ext>
    </p:extLst>
  </p:cSld>
  <p:clrMapOvr>
    <a:masterClrMapping/>
  </p:clrMapOvr>
</p:sldLayout>
</file>

<file path=ppt/slideLayouts/slideLayout290.xml><?xml version="1.0" encoding="utf-8"?>
<p:sldLayout xmlns:a="http://schemas.openxmlformats.org/drawingml/2006/main" xmlns:r="http://schemas.openxmlformats.org/officeDocument/2006/relationships" xmlns:p="http://schemas.openxmlformats.org/presentationml/2006/main" preserve="1" userDrawn="1">
  <p:cSld name="اطاي بارثينوس">
    <p:spTree>
      <p:nvGrpSpPr>
        <p:cNvPr id="1" name=""/>
        <p:cNvGrpSpPr/>
        <p:nvPr/>
      </p:nvGrpSpPr>
      <p:grpSpPr>
        <a:xfrm>
          <a:off x="0" y="0"/>
          <a:ext cx="0" cy="0"/>
          <a:chOff x="0" y="0"/>
          <a:chExt cx="0" cy="0"/>
        </a:xfrm>
      </p:grpSpPr>
      <p:sp>
        <p:nvSpPr>
          <p:cNvPr id="2" name="Rectangle 1"/>
          <p:cNvSpPr/>
          <p:nvPr userDrawn="1"/>
        </p:nvSpPr>
        <p:spPr>
          <a:xfrm>
            <a:off x="3925301" y="0"/>
            <a:ext cx="1694695"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اطاي بارثينوس</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1767706"/>
      </p:ext>
    </p:extLst>
  </p:cSld>
  <p:clrMapOvr>
    <a:masterClrMapping/>
  </p:clrMapOvr>
  <p:timing>
    <p:tnLst>
      <p:par>
        <p:cTn id="1" dur="indefinite" restart="never" nodeType="tmRoot"/>
      </p:par>
    </p:tnLst>
  </p:timing>
</p:sldLayout>
</file>

<file path=ppt/slideLayouts/slideLayout291.xml><?xml version="1.0" encoding="utf-8"?>
<p:sldLayout xmlns:a="http://schemas.openxmlformats.org/drawingml/2006/main" xmlns:r="http://schemas.openxmlformats.org/officeDocument/2006/relationships" xmlns:p="http://schemas.openxmlformats.org/presentationml/2006/main" preserve="1" userDrawn="1">
  <p:cSld name="او اون او هلبيس">
    <p:spTree>
      <p:nvGrpSpPr>
        <p:cNvPr id="1" name=""/>
        <p:cNvGrpSpPr/>
        <p:nvPr/>
      </p:nvGrpSpPr>
      <p:grpSpPr>
        <a:xfrm>
          <a:off x="0" y="0"/>
          <a:ext cx="0" cy="0"/>
          <a:chOff x="0" y="0"/>
          <a:chExt cx="0" cy="0"/>
        </a:xfrm>
      </p:grpSpPr>
      <p:sp>
        <p:nvSpPr>
          <p:cNvPr id="2" name="Rectangle 1"/>
          <p:cNvSpPr/>
          <p:nvPr userDrawn="1"/>
        </p:nvSpPr>
        <p:spPr>
          <a:xfrm>
            <a:off x="3784180" y="0"/>
            <a:ext cx="2018501"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او اون او هلبيس</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55695737"/>
      </p:ext>
    </p:extLst>
  </p:cSld>
  <p:clrMapOvr>
    <a:masterClrMapping/>
  </p:clrMapOvr>
  <p:timing>
    <p:tnLst>
      <p:par>
        <p:cTn id="1" dur="indefinite" restart="never" nodeType="tmRoot"/>
      </p:par>
    </p:tnLst>
  </p:timing>
</p:sldLayout>
</file>

<file path=ppt/slideLayouts/slideLayout292.xml><?xml version="1.0" encoding="utf-8"?>
<p:sldLayout xmlns:a="http://schemas.openxmlformats.org/drawingml/2006/main" xmlns:r="http://schemas.openxmlformats.org/officeDocument/2006/relationships" xmlns:p="http://schemas.openxmlformats.org/presentationml/2006/main" preserve="1" userDrawn="1">
  <p:cSld name="خين أفران">
    <p:spTree>
      <p:nvGrpSpPr>
        <p:cNvPr id="1" name=""/>
        <p:cNvGrpSpPr/>
        <p:nvPr/>
      </p:nvGrpSpPr>
      <p:grpSpPr>
        <a:xfrm>
          <a:off x="0" y="0"/>
          <a:ext cx="0" cy="0"/>
          <a:chOff x="0" y="0"/>
          <a:chExt cx="0" cy="0"/>
        </a:xfrm>
      </p:grpSpPr>
      <p:sp>
        <p:nvSpPr>
          <p:cNvPr id="2" name="Rectangle 1"/>
          <p:cNvSpPr/>
          <p:nvPr userDrawn="1"/>
        </p:nvSpPr>
        <p:spPr>
          <a:xfrm>
            <a:off x="3928622" y="76200"/>
            <a:ext cx="1305164"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خين أفران</a:t>
            </a:r>
            <a:endParaRPr kumimoji="0" lang="ar-SA"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854042566"/>
      </p:ext>
    </p:extLst>
  </p:cSld>
  <p:clrMapOvr>
    <a:masterClrMapping/>
  </p:clrMapOvr>
  <p:timing>
    <p:tnLst>
      <p:par>
        <p:cTn id="1" dur="indefinite" restart="never" nodeType="tmRoot"/>
      </p:par>
    </p:tnLst>
  </p:timing>
</p:sldLayout>
</file>

<file path=ppt/slideLayouts/slideLayout293.xml><?xml version="1.0" encoding="utf-8"?>
<p:sldLayout xmlns:a="http://schemas.openxmlformats.org/drawingml/2006/main" xmlns:r="http://schemas.openxmlformats.org/officeDocument/2006/relationships" xmlns:p="http://schemas.openxmlformats.org/presentationml/2006/main" preserve="1" userDrawn="1">
  <p:cSld name="أوشية الإنجيل">
    <p:spTree>
      <p:nvGrpSpPr>
        <p:cNvPr id="1" name=""/>
        <p:cNvGrpSpPr/>
        <p:nvPr/>
      </p:nvGrpSpPr>
      <p:grpSpPr>
        <a:xfrm>
          <a:off x="0" y="0"/>
          <a:ext cx="0" cy="0"/>
          <a:chOff x="0" y="0"/>
          <a:chExt cx="0" cy="0"/>
        </a:xfrm>
      </p:grpSpPr>
      <p:sp>
        <p:nvSpPr>
          <p:cNvPr id="2" name="Rectangle 1"/>
          <p:cNvSpPr/>
          <p:nvPr userDrawn="1"/>
        </p:nvSpPr>
        <p:spPr>
          <a:xfrm>
            <a:off x="2514600" y="76200"/>
            <a:ext cx="4572000" cy="523220"/>
          </a:xfrm>
          <a:prstGeom prst="rect">
            <a:avLst/>
          </a:prstGeom>
        </p:spPr>
        <p:txBody>
          <a:bodyPr>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أوشية الإنجيل</a:t>
            </a:r>
          </a:p>
        </p:txBody>
      </p:sp>
    </p:spTree>
    <p:extLst>
      <p:ext uri="{BB962C8B-B14F-4D97-AF65-F5344CB8AC3E}">
        <p14:creationId xmlns:p14="http://schemas.microsoft.com/office/powerpoint/2010/main" val="407113375"/>
      </p:ext>
    </p:extLst>
  </p:cSld>
  <p:clrMapOvr>
    <a:masterClrMapping/>
  </p:clrMapOvr>
  <p:timing>
    <p:tnLst>
      <p:par>
        <p:cTn id="1" dur="indefinite" restart="never" nodeType="tmRoot"/>
      </p:par>
    </p:tnLst>
  </p:timing>
</p:sldLayout>
</file>

<file path=ppt/slideLayouts/slideLayout294.xml><?xml version="1.0" encoding="utf-8"?>
<p:sldLayout xmlns:a="http://schemas.openxmlformats.org/drawingml/2006/main" xmlns:r="http://schemas.openxmlformats.org/officeDocument/2006/relationships" xmlns:p="http://schemas.openxmlformats.org/presentationml/2006/main" preserve="1" userDrawn="1">
  <p:cSld name="طواف مزمور عشية صوم العذراء">
    <p:spTree>
      <p:nvGrpSpPr>
        <p:cNvPr id="1" name=""/>
        <p:cNvGrpSpPr/>
        <p:nvPr/>
      </p:nvGrpSpPr>
      <p:grpSpPr>
        <a:xfrm>
          <a:off x="0" y="0"/>
          <a:ext cx="0" cy="0"/>
          <a:chOff x="0" y="0"/>
          <a:chExt cx="0" cy="0"/>
        </a:xfrm>
      </p:grpSpPr>
      <p:sp>
        <p:nvSpPr>
          <p:cNvPr id="2" name="Rectangle 1"/>
          <p:cNvSpPr/>
          <p:nvPr userDrawn="1"/>
        </p:nvSpPr>
        <p:spPr>
          <a:xfrm>
            <a:off x="3964918" y="152400"/>
            <a:ext cx="1677062"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طواف المزمور</a:t>
            </a:r>
          </a:p>
        </p:txBody>
      </p:sp>
    </p:spTree>
    <p:extLst>
      <p:ext uri="{BB962C8B-B14F-4D97-AF65-F5344CB8AC3E}">
        <p14:creationId xmlns:p14="http://schemas.microsoft.com/office/powerpoint/2010/main" val="3736318763"/>
      </p:ext>
    </p:extLst>
  </p:cSld>
  <p:clrMapOvr>
    <a:masterClrMapping/>
  </p:clrMapOvr>
  <p:timing>
    <p:tnLst>
      <p:par>
        <p:cTn id="1" dur="indefinite" restart="never" nodeType="tmRoot"/>
      </p:par>
    </p:tnLst>
  </p:timing>
</p:sldLayout>
</file>

<file path=ppt/slideLayouts/slideLayout295.xml><?xml version="1.0" encoding="utf-8"?>
<p:sldLayout xmlns:a="http://schemas.openxmlformats.org/drawingml/2006/main" xmlns:r="http://schemas.openxmlformats.org/officeDocument/2006/relationships" xmlns:p="http://schemas.openxmlformats.org/presentationml/2006/main" preserve="1" userDrawn="1">
  <p:cSld name="مرد الانجيل">
    <p:spTree>
      <p:nvGrpSpPr>
        <p:cNvPr id="1" name=""/>
        <p:cNvGrpSpPr/>
        <p:nvPr/>
      </p:nvGrpSpPr>
      <p:grpSpPr>
        <a:xfrm>
          <a:off x="0" y="0"/>
          <a:ext cx="0" cy="0"/>
          <a:chOff x="0" y="0"/>
          <a:chExt cx="0" cy="0"/>
        </a:xfrm>
      </p:grpSpPr>
      <p:sp>
        <p:nvSpPr>
          <p:cNvPr id="2" name="Rectangle 1"/>
          <p:cNvSpPr/>
          <p:nvPr userDrawn="1"/>
        </p:nvSpPr>
        <p:spPr>
          <a:xfrm>
            <a:off x="4146802" y="0"/>
            <a:ext cx="1475084" cy="523220"/>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مرد الانجيل</a:t>
            </a:r>
            <a:endParaRPr kumimoji="0" lang="en-US" sz="28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82160709"/>
      </p:ext>
    </p:extLst>
  </p:cSld>
  <p:clrMapOvr>
    <a:masterClrMapping/>
  </p:clrMapOvr>
  <p:timing>
    <p:tnLst>
      <p:par>
        <p:cTn id="1" dur="indefinite" restart="never" nodeType="tmRoot"/>
      </p:par>
    </p:tnLst>
  </p:timing>
</p:sldLayout>
</file>

<file path=ppt/slideLayouts/slideLayout296.xml><?xml version="1.0" encoding="utf-8"?>
<p:sldLayout xmlns:a="http://schemas.openxmlformats.org/drawingml/2006/main" xmlns:r="http://schemas.openxmlformats.org/officeDocument/2006/relationships" xmlns:p="http://schemas.openxmlformats.org/presentationml/2006/main" preserve="1" userDrawn="1">
  <p:cSld name="20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460911"/>
      </p:ext>
    </p:extLst>
  </p:cSld>
  <p:clrMapOvr>
    <a:masterClrMapping/>
  </p:clrMapOvr>
  <p:timing>
    <p:tnLst>
      <p:par>
        <p:cTn id="1" dur="indefinite" restart="never" nodeType="tmRoot"/>
      </p:par>
    </p:tnLst>
  </p:timing>
</p:sldLayout>
</file>

<file path=ppt/slideLayouts/slideLayout297.xml><?xml version="1.0" encoding="utf-8"?>
<p:sldLayout xmlns:a="http://schemas.openxmlformats.org/drawingml/2006/main" xmlns:r="http://schemas.openxmlformats.org/officeDocument/2006/relationships" xmlns:p="http://schemas.openxmlformats.org/presentationml/2006/main" preserve="1" userDrawn="1">
  <p:cSld name="19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2765902"/>
      </p:ext>
    </p:extLst>
  </p:cSld>
  <p:clrMapOvr>
    <a:masterClrMapping/>
  </p:clrMapOvr>
  <p:timing>
    <p:tnLst>
      <p:par>
        <p:cTn id="1" dur="indefinite" restart="never" nodeType="tmRoot"/>
      </p:par>
    </p:tnLst>
  </p:timing>
</p:sldLayout>
</file>

<file path=ppt/slideLayouts/slideLayout298.xml><?xml version="1.0" encoding="utf-8"?>
<p:sldLayout xmlns:a="http://schemas.openxmlformats.org/drawingml/2006/main" xmlns:r="http://schemas.openxmlformats.org/officeDocument/2006/relationships" xmlns:p="http://schemas.openxmlformats.org/presentationml/2006/main" preserve="1" userDrawn="1">
  <p:cSld name="17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5007312"/>
      </p:ext>
    </p:extLst>
  </p:cSld>
  <p:clrMapOvr>
    <a:masterClrMapping/>
  </p:clrMapOvr>
  <p:timing>
    <p:tnLst>
      <p:par>
        <p:cTn id="1" dur="indefinite" restart="never" nodeType="tmRoot"/>
      </p:par>
    </p:tnLst>
  </p:timing>
</p:sldLayout>
</file>

<file path=ppt/slideLayouts/slideLayout299.xml><?xml version="1.0" encoding="utf-8"?>
<p:sldLayout xmlns:a="http://schemas.openxmlformats.org/drawingml/2006/main" xmlns:r="http://schemas.openxmlformats.org/officeDocument/2006/relationships" xmlns:p="http://schemas.openxmlformats.org/presentationml/2006/main" preserve="1" userDrawn="1">
  <p:cSld name="16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72424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ارباع الناقوس">
    <p:spTree>
      <p:nvGrpSpPr>
        <p:cNvPr id="1" name=""/>
        <p:cNvGrpSpPr/>
        <p:nvPr/>
      </p:nvGrpSpPr>
      <p:grpSpPr>
        <a:xfrm>
          <a:off x="0" y="0"/>
          <a:ext cx="0" cy="0"/>
          <a:chOff x="0" y="0"/>
          <a:chExt cx="0" cy="0"/>
        </a:xfrm>
      </p:grpSpPr>
      <p:sp>
        <p:nvSpPr>
          <p:cNvPr id="2" name="Rectangle 1"/>
          <p:cNvSpPr/>
          <p:nvPr userDrawn="1"/>
        </p:nvSpPr>
        <p:spPr>
          <a:xfrm>
            <a:off x="2438400" y="-32657"/>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ارباع الناقوس</a:t>
            </a:r>
          </a:p>
        </p:txBody>
      </p:sp>
    </p:spTree>
    <p:extLst>
      <p:ext uri="{BB962C8B-B14F-4D97-AF65-F5344CB8AC3E}">
        <p14:creationId xmlns:p14="http://schemas.microsoft.com/office/powerpoint/2010/main" val="34674298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مرد الانجيل">
    <p:spTree>
      <p:nvGrpSpPr>
        <p:cNvPr id="1" name=""/>
        <p:cNvGrpSpPr/>
        <p:nvPr/>
      </p:nvGrpSpPr>
      <p:grpSpPr>
        <a:xfrm>
          <a:off x="0" y="0"/>
          <a:ext cx="0" cy="0"/>
          <a:chOff x="0" y="0"/>
          <a:chExt cx="0" cy="0"/>
        </a:xfrm>
      </p:grpSpPr>
      <p:sp>
        <p:nvSpPr>
          <p:cNvPr id="2" name="Rectangle 1"/>
          <p:cNvSpPr/>
          <p:nvPr userDrawn="1"/>
        </p:nvSpPr>
        <p:spPr>
          <a:xfrm>
            <a:off x="4146802" y="0"/>
            <a:ext cx="1475084"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مرد الانجيل</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428132865"/>
      </p:ext>
    </p:extLst>
  </p:cSld>
  <p:clrMapOvr>
    <a:masterClrMapping/>
  </p:clrMapOvr>
</p:sldLayout>
</file>

<file path=ppt/slideLayouts/slideLayout300.xml><?xml version="1.0" encoding="utf-8"?>
<p:sldLayout xmlns:a="http://schemas.openxmlformats.org/drawingml/2006/main" xmlns:r="http://schemas.openxmlformats.org/officeDocument/2006/relationships" xmlns:p="http://schemas.openxmlformats.org/presentationml/2006/main" preserve="1" userDrawn="1">
  <p:cSld name="14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67843"/>
      </p:ext>
    </p:extLst>
  </p:cSld>
  <p:clrMapOvr>
    <a:masterClrMapping/>
  </p:clrMapOvr>
  <p:timing>
    <p:tnLst>
      <p:par>
        <p:cTn id="1" dur="indefinite" restart="never" nodeType="tmRoot"/>
      </p:par>
    </p:tnLst>
  </p:timing>
</p:sldLayout>
</file>

<file path=ppt/slideLayouts/slideLayout301.xml><?xml version="1.0" encoding="utf-8"?>
<p:sldLayout xmlns:a="http://schemas.openxmlformats.org/drawingml/2006/main" xmlns:r="http://schemas.openxmlformats.org/officeDocument/2006/relationships" xmlns:p="http://schemas.openxmlformats.org/presentationml/2006/main" preserve="1" userDrawn="1">
  <p:cSld name="13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523506667"/>
      </p:ext>
    </p:extLst>
  </p:cSld>
  <p:clrMapOvr>
    <a:masterClrMapping/>
  </p:clrMapOvr>
  <p:timing>
    <p:tnLst>
      <p:par>
        <p:cTn id="1" dur="indefinite" restart="never" nodeType="tmRoot"/>
      </p:par>
    </p:tnLst>
  </p:timing>
</p:sldLayout>
</file>

<file path=ppt/slideLayouts/slideLayout302.xml><?xml version="1.0" encoding="utf-8"?>
<p:sldLayout xmlns:a="http://schemas.openxmlformats.org/drawingml/2006/main" xmlns:r="http://schemas.openxmlformats.org/officeDocument/2006/relationships" xmlns:p="http://schemas.openxmlformats.org/presentationml/2006/main" preserve="1" userDrawn="1">
  <p:cSld name="1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59971668"/>
      </p:ext>
    </p:extLst>
  </p:cSld>
  <p:clrMapOvr>
    <a:masterClrMapping/>
  </p:clrMapOvr>
  <p:timing>
    <p:tnLst>
      <p:par>
        <p:cTn id="1" dur="indefinite" restart="never" nodeType="tmRoot"/>
      </p:par>
    </p:tnLst>
  </p:timing>
</p:sldLayout>
</file>

<file path=ppt/slideLayouts/slideLayout303.xml><?xml version="1.0" encoding="utf-8"?>
<p:sldLayout xmlns:a="http://schemas.openxmlformats.org/drawingml/2006/main" xmlns:r="http://schemas.openxmlformats.org/officeDocument/2006/relationships" xmlns:p="http://schemas.openxmlformats.org/presentationml/2006/main" preserve="1" userDrawn="1">
  <p:cSld name="9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85519"/>
      </p:ext>
    </p:extLst>
  </p:cSld>
  <p:clrMapOvr>
    <a:masterClrMapping/>
  </p:clrMapOvr>
  <p:timing>
    <p:tnLst>
      <p:par>
        <p:cTn id="1" dur="indefinite" restart="never" nodeType="tmRoot"/>
      </p:par>
    </p:tnLst>
  </p:timing>
</p:sldLayout>
</file>

<file path=ppt/slideLayouts/slideLayout304.xml><?xml version="1.0" encoding="utf-8"?>
<p:sldLayout xmlns:a="http://schemas.openxmlformats.org/drawingml/2006/main" xmlns:r="http://schemas.openxmlformats.org/officeDocument/2006/relationships" xmlns:p="http://schemas.openxmlformats.org/presentationml/2006/main" preserve="1" userDrawn="1">
  <p:cSld name="8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7100761"/>
      </p:ext>
    </p:extLst>
  </p:cSld>
  <p:clrMapOvr>
    <a:masterClrMapping/>
  </p:clrMapOvr>
  <p:timing>
    <p:tnLst>
      <p:par>
        <p:cTn id="1" dur="indefinite" restart="never" nodeType="tmRoot"/>
      </p:par>
    </p:tnLst>
  </p:timing>
</p:sldLayout>
</file>

<file path=ppt/slideLayouts/slideLayout305.xml><?xml version="1.0" encoding="utf-8"?>
<p:sldLayout xmlns:a="http://schemas.openxmlformats.org/drawingml/2006/main" xmlns:r="http://schemas.openxmlformats.org/officeDocument/2006/relationships" xmlns:p="http://schemas.openxmlformats.org/presentationml/2006/main" preserve="1" userDrawn="1">
  <p:cSld name="6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765629"/>
      </p:ext>
    </p:extLst>
  </p:cSld>
  <p:clrMapOvr>
    <a:masterClrMapping/>
  </p:clrMapOvr>
  <p:timing>
    <p:tnLst>
      <p:par>
        <p:cTn id="1" dur="indefinite" restart="never" nodeType="tmRoot"/>
      </p:par>
    </p:tnLst>
  </p:timing>
</p:sldLayout>
</file>

<file path=ppt/slideLayouts/slideLayout306.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8947890"/>
      </p:ext>
    </p:extLst>
  </p:cSld>
  <p:clrMapOvr>
    <a:masterClrMapping/>
  </p:clrMapOvr>
  <p:timing>
    <p:tnLst>
      <p:par>
        <p:cTn id="1" dur="indefinite" restart="never" nodeType="tmRoot"/>
      </p:par>
    </p:tnLst>
  </p:timing>
</p:sldLayout>
</file>

<file path=ppt/slideLayouts/slideLayout30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4728093"/>
      </p:ext>
    </p:extLst>
  </p:cSld>
  <p:clrMapOvr>
    <a:masterClrMapping/>
  </p:clrMapOvr>
  <p:timing>
    <p:tnLst>
      <p:par>
        <p:cTn id="1" dur="indefinite" restart="never" nodeType="tmRoot"/>
      </p:par>
    </p:tnLst>
  </p:timing>
</p:sldLayout>
</file>

<file path=ppt/slideLayouts/slideLayout30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62831515"/>
      </p:ext>
    </p:extLst>
  </p:cSld>
  <p:clrMapOvr>
    <a:masterClrMapping/>
  </p:clrMapOvr>
  <p:timing>
    <p:tnLst>
      <p:par>
        <p:cTn id="1" dur="indefinite" restart="never" nodeType="tmRoot"/>
      </p:par>
    </p:tnLst>
  </p:timing>
</p:sldLayout>
</file>

<file path=ppt/slideLayouts/slideLayout30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21721563"/>
      </p:ext>
    </p:extLst>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0362005"/>
      </p:ext>
    </p:extLst>
  </p:cSld>
  <p:clrMapOvr>
    <a:masterClrMapping/>
  </p:clrMapOvr>
</p:sldLayout>
</file>

<file path=ppt/slideLayouts/slideLayout310.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graphicFrame>
        <p:nvGraphicFramePr>
          <p:cNvPr id="5" name="Table 4"/>
          <p:cNvGraphicFramePr>
            <a:graphicFrameLocks noGrp="1"/>
          </p:cNvGraphicFramePr>
          <p:nvPr userDrawn="1">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3800" kern="10" dirty="0" smtClean="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613701"/>
      </p:ext>
    </p:extLst>
  </p:cSld>
  <p:clrMapOvr>
    <a:masterClrMapping/>
  </p:clrMapOvr>
  <p:timing>
    <p:tnLst>
      <p:par>
        <p:cTn id="1" dur="indefinite" restart="never" nodeType="tmRoot"/>
      </p:par>
    </p:tnLst>
  </p:timing>
</p:sldLayout>
</file>

<file path=ppt/slideLayouts/slideLayout31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637498238"/>
      </p:ext>
    </p:extLst>
  </p:cSld>
  <p:clrMapOvr>
    <a:masterClrMapping/>
  </p:clrMapOvr>
  <p:timing>
    <p:tnLst>
      <p:par>
        <p:cTn id="1" dur="indefinite" restart="never" nodeType="tmRoot"/>
      </p:par>
    </p:tnLst>
  </p:timing>
</p:sldLayout>
</file>

<file path=ppt/slideLayouts/slideLayout3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08105465"/>
      </p:ext>
    </p:extLst>
  </p:cSld>
  <p:clrMapOvr>
    <a:masterClrMapping/>
  </p:clrMapOvr>
  <p:timing>
    <p:tnLst>
      <p:par>
        <p:cTn id="1" dur="indefinite" restart="never" nodeType="tmRoot"/>
      </p:par>
    </p:tnLst>
  </p:timing>
</p:sldLayout>
</file>

<file path=ppt/slideLayouts/slideLayout3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771470872"/>
      </p:ext>
    </p:extLst>
  </p:cSld>
  <p:clrMapOvr>
    <a:masterClrMapping/>
  </p:clrMapOvr>
  <p:timing>
    <p:tnLst>
      <p:par>
        <p:cTn id="1" dur="indefinite" restart="never" nodeType="tmRoot"/>
      </p:par>
    </p:tnLst>
  </p:timing>
</p:sldLayout>
</file>

<file path=ppt/slideLayouts/slideLayout3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13517163"/>
      </p:ext>
    </p:extLst>
  </p:cSld>
  <p:clrMapOvr>
    <a:masterClrMapping/>
  </p:clrMapOvr>
  <p:timing>
    <p:tnLst>
      <p:par>
        <p:cTn id="1" dur="indefinite" restart="never" nodeType="tmRoot"/>
      </p:par>
    </p:tnLst>
  </p:timing>
</p:sldLayout>
</file>

<file path=ppt/slideLayouts/slideLayout3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63C9860-3214-4895-A07B-48E891892971}" type="datetimeFigureOut">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8/19/2023</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6BBF5D2-0D93-4337-9402-DE9D7057ADB8}"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4198853809"/>
      </p:ext>
    </p:extLst>
  </p:cSld>
  <p:clrMapOvr>
    <a:masterClrMapping/>
  </p:clrMapOvr>
  <p:timing>
    <p:tnLst>
      <p:par>
        <p:cTn id="1" dur="indefinite" restart="never" nodeType="tmRoot"/>
      </p:par>
    </p:tnLst>
  </p:timing>
</p:sldLayout>
</file>

<file path=ppt/slideLayouts/slideLayout316.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صلاة الشكر</a:t>
            </a:r>
          </a:p>
        </p:txBody>
      </p:sp>
    </p:spTree>
    <p:extLst>
      <p:ext uri="{BB962C8B-B14F-4D97-AF65-F5344CB8AC3E}">
        <p14:creationId xmlns:p14="http://schemas.microsoft.com/office/powerpoint/2010/main" val="4076147864"/>
      </p:ext>
    </p:extLst>
  </p:cSld>
  <p:clrMapOvr>
    <a:masterClrMapping/>
  </p:clrMapOvr>
</p:sldLayout>
</file>

<file path=ppt/slideLayouts/slideLayout317.xml><?xml version="1.0" encoding="utf-8"?>
<p:sldLayout xmlns:a="http://schemas.openxmlformats.org/drawingml/2006/main" xmlns:r="http://schemas.openxmlformats.org/officeDocument/2006/relationships" xmlns:p="http://schemas.openxmlformats.org/presentationml/2006/main"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smtClean="0"/>
              <a:t> </a:t>
            </a:r>
            <a:r>
              <a:rPr lang="ar-EG" dirty="0" smtClean="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smtClean="0">
                <a:ln>
                  <a:noFill/>
                </a:ln>
                <a:solidFill>
                  <a:srgbClr val="FFC000"/>
                </a:solidFill>
                <a:effectLst/>
                <a:uLnTx/>
                <a:uFillTx/>
                <a:latin typeface="Calibri"/>
                <a:ea typeface="+mn-ea"/>
                <a:cs typeface="AGA Sindibad Regular" pitchFamily="2" charset="-78"/>
              </a:rPr>
              <a:t>قداس الكلمة</a:t>
            </a:r>
          </a:p>
        </p:txBody>
      </p:sp>
    </p:spTree>
    <p:extLst>
      <p:ext uri="{BB962C8B-B14F-4D97-AF65-F5344CB8AC3E}">
        <p14:creationId xmlns:p14="http://schemas.microsoft.com/office/powerpoint/2010/main" val="95272322"/>
      </p:ext>
    </p:extLst>
  </p:cSld>
  <p:clrMapOvr>
    <a:masterClrMapping/>
  </p:clrMapOvr>
</p:sldLayout>
</file>

<file path=ppt/slideLayouts/slideLayout318.xml><?xml version="1.0" encoding="utf-8"?>
<p:sldLayout xmlns:a="http://schemas.openxmlformats.org/drawingml/2006/main" xmlns:r="http://schemas.openxmlformats.org/officeDocument/2006/relationships" xmlns:p="http://schemas.openxmlformats.org/presentationml/2006/main" userDrawn="1">
  <p:cSld name="1_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a:noFill/>
                </a:ln>
                <a:solidFill>
                  <a:srgbClr val="FFC000"/>
                </a:solidFill>
                <a:effectLst/>
                <a:uLnTx/>
                <a:uFillTx/>
                <a:latin typeface="Calibri"/>
                <a:ea typeface="+mn-ea"/>
                <a:cs typeface="Cocon® Next Arabic" panose="020A0503020102020204" pitchFamily="18" charset="-78"/>
              </a:rPr>
              <a:t>أرباع الناقوس</a:t>
            </a:r>
            <a:endParaRPr kumimoji="0" lang="ar-EG" sz="2400" b="1" i="0" u="none" strike="noStrike" kern="1200" cap="none" spc="0" normalizeH="0" baseline="0" noProof="0" dirty="0">
              <a:ln>
                <a:noFill/>
              </a:ln>
              <a:solidFill>
                <a:srgbClr val="FFC000"/>
              </a:solidFill>
              <a:effectLst/>
              <a:uLnTx/>
              <a:uFillTx/>
              <a:latin typeface="Calibri"/>
              <a:ea typeface="+mn-ea"/>
              <a:cs typeface="Cocon® Next Arabic" panose="020A0503020102020204" pitchFamily="18" charset="-78"/>
            </a:endParaRP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smtClean="0"/>
              <a:t> </a:t>
            </a:r>
            <a:r>
              <a:rPr lang="ar-EG" dirty="0" smtClean="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Tree>
    <p:extLst>
      <p:ext uri="{BB962C8B-B14F-4D97-AF65-F5344CB8AC3E}">
        <p14:creationId xmlns:p14="http://schemas.microsoft.com/office/powerpoint/2010/main" val="1903617192"/>
      </p:ext>
    </p:extLst>
  </p:cSld>
  <p:clrMapOvr>
    <a:masterClrMapping/>
  </p:clrMapOvr>
  <p:timing>
    <p:tnLst>
      <p:par>
        <p:cTn id="1" dur="indefinite" restart="never" nodeType="tmRoot"/>
      </p:par>
    </p:tnLst>
  </p:timing>
</p:sldLayout>
</file>

<file path=ppt/slideLayouts/slideLayout319.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smtClean="0">
                <a:ln>
                  <a:noFill/>
                </a:ln>
                <a:solidFill>
                  <a:srgbClr val="FFC000"/>
                </a:solidFill>
                <a:effectLst/>
                <a:uLnTx/>
                <a:uFillTx/>
                <a:latin typeface="Calibri"/>
                <a:ea typeface="+mn-ea"/>
                <a:cs typeface="Cocon® Next Arabic" panose="020A0503020102020204" pitchFamily="18" charset="-78"/>
              </a:rPr>
              <a:t>الذكصولوجيات</a:t>
            </a:r>
            <a:endParaRPr kumimoji="0" lang="ar-EG" sz="2400" b="1" i="0" u="none" strike="noStrike" kern="1200" cap="none" spc="0" normalizeH="0" baseline="0" noProof="0" dirty="0">
              <a:ln>
                <a:noFill/>
              </a:ln>
              <a:solidFill>
                <a:srgbClr val="FFC000"/>
              </a:solidFill>
              <a:effectLst/>
              <a:uLnTx/>
              <a:uFillTx/>
              <a:latin typeface="Calibri"/>
              <a:ea typeface="+mn-ea"/>
              <a:cs typeface="Cocon® Next Arabic" panose="020A0503020102020204" pitchFamily="18" charset="-78"/>
            </a:endParaRP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smtClean="0"/>
              <a:t> </a:t>
            </a:r>
            <a:r>
              <a:rPr lang="ar-EG" dirty="0" smtClean="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معرب</a:t>
            </a:r>
            <a:endParaRPr lang="en-US" dirty="0" smtClean="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smtClean="0"/>
              <a:t>قبطي	</a:t>
            </a:r>
            <a:endParaRPr lang="en-US" dirty="0" smtClean="0"/>
          </a:p>
        </p:txBody>
      </p:sp>
    </p:spTree>
    <p:extLst>
      <p:ext uri="{BB962C8B-B14F-4D97-AF65-F5344CB8AC3E}">
        <p14:creationId xmlns:p14="http://schemas.microsoft.com/office/powerpoint/2010/main" val="2859994341"/>
      </p:ext>
    </p:extLst>
  </p:cSld>
  <p:clrMapOvr>
    <a:masterClrMapping/>
  </p:clrMapOvr>
  <p:timing>
    <p:tnLst>
      <p:par>
        <p:cTn id="1" dur="indefinite" restart="never" nodeType="tmRoot"/>
      </p:par>
    </p:tn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320.xml><?xml version="1.0" encoding="utf-8"?>
<p:sldLayout xmlns:a="http://schemas.openxmlformats.org/drawingml/2006/main" xmlns:r="http://schemas.openxmlformats.org/officeDocument/2006/relationships" xmlns:p="http://schemas.openxmlformats.org/presentationml/2006/main"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أرباع</a:t>
            </a:r>
            <a:r>
              <a:rPr kumimoji="0" lang="ar-EG" sz="2400" b="1" i="0" u="none" strike="noStrike" kern="1200" cap="none" spc="0" normalizeH="0" baseline="0" noProof="0" dirty="0">
                <a:ln>
                  <a:noFill/>
                </a:ln>
                <a:solidFill>
                  <a:srgbClr val="FFC000"/>
                </a:solidFill>
                <a:effectLst/>
                <a:uLnTx/>
                <a:uFillTx/>
                <a:latin typeface="Calibri"/>
                <a:ea typeface="+mn-ea"/>
                <a:cs typeface="Cocon® Next Arabic" panose="020A0503020102020204" pitchFamily="18" charset="-78"/>
              </a:rPr>
              <a:t> </a:t>
            </a: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135223602"/>
      </p:ext>
    </p:extLst>
  </p:cSld>
  <p:clrMapOvr>
    <a:masterClrMapping/>
  </p:clrMapOvr>
</p:sldLayout>
</file>

<file path=ppt/slideLayouts/slideLayout321.xml><?xml version="1.0" encoding="utf-8"?>
<p:sldLayout xmlns:a="http://schemas.openxmlformats.org/drawingml/2006/main" xmlns:r="http://schemas.openxmlformats.org/officeDocument/2006/relationships" xmlns:p="http://schemas.openxmlformats.org/presentationml/2006/main"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أرباع</a:t>
            </a:r>
            <a:r>
              <a:rPr kumimoji="0" lang="ar-EG" sz="2400" b="1" i="0" u="none" strike="noStrike" kern="1200" cap="none" spc="0" normalizeH="0" baseline="0" noProof="0" dirty="0">
                <a:ln>
                  <a:noFill/>
                </a:ln>
                <a:solidFill>
                  <a:srgbClr val="FFC000"/>
                </a:solidFill>
                <a:effectLst/>
                <a:uLnTx/>
                <a:uFillTx/>
                <a:latin typeface="Calibri"/>
                <a:ea typeface="+mn-ea"/>
                <a:cs typeface="Cocon® Next Arabic" panose="020A0503020102020204" pitchFamily="18" charset="-78"/>
              </a:rPr>
              <a:t> </a:t>
            </a: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991763977"/>
      </p:ext>
    </p:extLst>
  </p:cSld>
  <p:clrMapOvr>
    <a:masterClrMapping/>
  </p:clrMapOvr>
</p:sldLayout>
</file>

<file path=ppt/slideLayouts/slideLayout322.xml><?xml version="1.0" encoding="utf-8"?>
<p:sldLayout xmlns:a="http://schemas.openxmlformats.org/drawingml/2006/main" xmlns:r="http://schemas.openxmlformats.org/officeDocument/2006/relationships" xmlns:p="http://schemas.openxmlformats.org/presentationml/2006/main"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79941777"/>
      </p:ext>
    </p:extLst>
  </p:cSld>
  <p:clrMapOvr>
    <a:masterClrMapping/>
  </p:clrMapOvr>
</p:sldLayout>
</file>

<file path=ppt/slideLayouts/slideLayout323.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32352801"/>
      </p:ext>
    </p:extLst>
  </p:cSld>
  <p:clrMapOvr>
    <a:masterClrMapping/>
  </p:clrMapOvr>
</p:sldLayout>
</file>

<file path=ppt/slideLayouts/slideLayout324.xml><?xml version="1.0" encoding="utf-8"?>
<p:sldLayout xmlns:a="http://schemas.openxmlformats.org/drawingml/2006/main" xmlns:r="http://schemas.openxmlformats.org/officeDocument/2006/relationships" xmlns:p="http://schemas.openxmlformats.org/presentationml/2006/main" userDrawn="1">
  <p:cSld name="المزمور ">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349578"/>
            <a:ext cx="9144000" cy="2508421"/>
          </a:xfrm>
        </p:spPr>
        <p:txBody>
          <a:bodyPr>
            <a:normAutofit/>
          </a:bodyPr>
          <a:lstStyle>
            <a:lvl1pPr marL="0" indent="0" algn="ctr" defTabSz="1219170" rtl="1" eaLnBrk="1" latinLnBrk="0" hangingPunct="1">
              <a:lnSpc>
                <a:spcPct val="90000"/>
              </a:lnSpc>
              <a:spcBef>
                <a:spcPct val="0"/>
              </a:spcBef>
              <a:buFont typeface="Arial" panose="020B0604020202020204" pitchFamily="34" charset="0"/>
              <a:buNone/>
              <a:defRPr kumimoji="0" lang="en-US" sz="44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Rectangle 3"/>
          <p:cNvSpPr/>
          <p:nvPr userDrawn="1"/>
        </p:nvSpPr>
        <p:spPr>
          <a:xfrm>
            <a:off x="3527319" y="47518"/>
            <a:ext cx="1976823" cy="830997"/>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rPr>
              <a:t>المزمور</a:t>
            </a:r>
            <a:r>
              <a:rPr kumimoji="0" lang="ar-EG" sz="36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l-Mothnna" pitchFamily="2" charset="-78"/>
              </a:rPr>
              <a:t> </a:t>
            </a:r>
            <a:r>
              <a:rPr kumimoji="0" lang="ar-EG" sz="36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rPr>
              <a:t> </a:t>
            </a:r>
            <a:endParaRPr kumimoji="0" lang="ar-EG" sz="36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endParaRPr>
          </a:p>
        </p:txBody>
      </p:sp>
    </p:spTree>
    <p:extLst>
      <p:ext uri="{BB962C8B-B14F-4D97-AF65-F5344CB8AC3E}">
        <p14:creationId xmlns:p14="http://schemas.microsoft.com/office/powerpoint/2010/main" val="571496806"/>
      </p:ext>
    </p:extLst>
  </p:cSld>
  <p:clrMapOvr>
    <a:masterClrMapping/>
  </p:clrMapOvr>
</p:sldLayout>
</file>

<file path=ppt/slideLayouts/slideLayout325.xml><?xml version="1.0" encoding="utf-8"?>
<p:sldLayout xmlns:a="http://schemas.openxmlformats.org/drawingml/2006/main" xmlns:r="http://schemas.openxmlformats.org/officeDocument/2006/relationships" xmlns:p="http://schemas.openxmlformats.org/presentationml/2006/main" userDrawn="1">
  <p:cSld name="الانجيل عربي">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349578"/>
            <a:ext cx="9144000" cy="2508421"/>
          </a:xfrm>
        </p:spPr>
        <p:txBody>
          <a:bodyPr>
            <a:normAutofit/>
          </a:bodyPr>
          <a:lstStyle>
            <a:lvl1pPr marL="0" indent="0" algn="ctr" defTabSz="1219170" rtl="1" eaLnBrk="1" latinLnBrk="0" hangingPunct="1">
              <a:lnSpc>
                <a:spcPct val="90000"/>
              </a:lnSpc>
              <a:spcBef>
                <a:spcPct val="0"/>
              </a:spcBef>
              <a:buFont typeface="Arial" panose="020B0604020202020204" pitchFamily="34" charset="0"/>
              <a:buNone/>
              <a:defRPr kumimoji="0" lang="en-US" sz="44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smtClean="0"/>
              <a:t>Click to edit Master subtitle style</a:t>
            </a:r>
            <a:endParaRPr lang="en-US" dirty="0"/>
          </a:p>
        </p:txBody>
      </p:sp>
      <p:sp>
        <p:nvSpPr>
          <p:cNvPr id="4" name="Rectangle 3"/>
          <p:cNvSpPr/>
          <p:nvPr userDrawn="1"/>
        </p:nvSpPr>
        <p:spPr>
          <a:xfrm>
            <a:off x="3642733" y="47518"/>
            <a:ext cx="1745991" cy="830997"/>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rPr>
              <a:t>الانجيل</a:t>
            </a:r>
            <a:r>
              <a:rPr kumimoji="0" lang="ar-EG" sz="3600" b="0"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l-Mothnna" pitchFamily="2" charset="-78"/>
              </a:rPr>
              <a:t> </a:t>
            </a:r>
            <a:r>
              <a:rPr kumimoji="0" lang="ar-EG" sz="3600" b="1" i="0" u="none" strike="noStrike" kern="1200" cap="none" spc="0" normalizeH="0" baseline="0" noProof="0" dirty="0" smtClean="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rPr>
              <a:t> </a:t>
            </a:r>
            <a:endParaRPr kumimoji="0" lang="ar-EG" sz="36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Arial" panose="020B0604020202020204" pitchFamily="34" charset="0"/>
            </a:endParaRPr>
          </a:p>
        </p:txBody>
      </p:sp>
    </p:spTree>
    <p:extLst>
      <p:ext uri="{BB962C8B-B14F-4D97-AF65-F5344CB8AC3E}">
        <p14:creationId xmlns:p14="http://schemas.microsoft.com/office/powerpoint/2010/main" val="466115788"/>
      </p:ext>
    </p:extLst>
  </p:cSld>
  <p:clrMapOvr>
    <a:masterClrMapping/>
  </p:clrMapOvr>
</p:sldLayout>
</file>

<file path=ppt/slideLayouts/slideLayout326.xml><?xml version="1.0" encoding="utf-8"?>
<p:sldLayout xmlns:a="http://schemas.openxmlformats.org/drawingml/2006/main" xmlns:r="http://schemas.openxmlformats.org/officeDocument/2006/relationships" xmlns:p="http://schemas.openxmlformats.org/presentationml/2006/main"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اوشية الانجيل</a:t>
            </a:r>
          </a:p>
        </p:txBody>
      </p:sp>
    </p:spTree>
    <p:extLst>
      <p:ext uri="{BB962C8B-B14F-4D97-AF65-F5344CB8AC3E}">
        <p14:creationId xmlns:p14="http://schemas.microsoft.com/office/powerpoint/2010/main" val="2427781823"/>
      </p:ext>
    </p:extLst>
  </p:cSld>
  <p:clrMapOvr>
    <a:masterClrMapping/>
  </p:clrMapOvr>
</p:sldLayout>
</file>

<file path=ppt/slideLayouts/slideLayout327.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7373180"/>
      </p:ext>
    </p:extLst>
  </p:cSld>
  <p:clrMapOvr>
    <a:masterClrMapping/>
  </p:clrMapOvr>
</p:sldLayout>
</file>

<file path=ppt/slideLayouts/slideLayout328.xml><?xml version="1.0" encoding="utf-8"?>
<p:sldLayout xmlns:a="http://schemas.openxmlformats.org/drawingml/2006/main" xmlns:r="http://schemas.openxmlformats.org/officeDocument/2006/relationships" xmlns:p="http://schemas.openxmlformats.org/presentationml/2006/main"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C000"/>
                </a:solidFill>
                <a:effectLst/>
                <a:uLnTx/>
                <a:uFillTx/>
                <a:latin typeface="Calibri"/>
                <a:ea typeface="+mn-ea"/>
                <a:cs typeface="AGA Sindibad Regular" pitchFamily="2" charset="-78"/>
              </a:rPr>
              <a:t>الانجيل</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4000" b="1" i="0" u="none" strike="noStrike" kern="1200" cap="none" spc="0" normalizeH="0" baseline="0" noProof="0" dirty="0">
              <a:ln>
                <a:noFill/>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823869830"/>
      </p:ext>
    </p:extLst>
  </p:cSld>
  <p:clrMapOvr>
    <a:masterClrMapping/>
  </p:clrMapOvr>
</p:sldLayout>
</file>

<file path=ppt/slideLayouts/slideLayout329.xml><?xml version="1.0" encoding="utf-8"?>
<p:sldLayout xmlns:a="http://schemas.openxmlformats.org/drawingml/2006/main" xmlns:r="http://schemas.openxmlformats.org/officeDocument/2006/relationships" xmlns:p="http://schemas.openxmlformats.org/presentationml/2006/main"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4477788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330.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اوشية السلام</a:t>
            </a:r>
          </a:p>
        </p:txBody>
      </p:sp>
    </p:spTree>
    <p:extLst>
      <p:ext uri="{BB962C8B-B14F-4D97-AF65-F5344CB8AC3E}">
        <p14:creationId xmlns:p14="http://schemas.microsoft.com/office/powerpoint/2010/main" val="2971285018"/>
      </p:ext>
    </p:extLst>
  </p:cSld>
  <p:clrMapOvr>
    <a:masterClrMapping/>
  </p:clrMapOvr>
</p:sldLayout>
</file>

<file path=ppt/slideLayouts/slideLayout331.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اوشية الاباء</a:t>
            </a:r>
          </a:p>
        </p:txBody>
      </p:sp>
    </p:spTree>
    <p:extLst>
      <p:ext uri="{BB962C8B-B14F-4D97-AF65-F5344CB8AC3E}">
        <p14:creationId xmlns:p14="http://schemas.microsoft.com/office/powerpoint/2010/main" val="1076054779"/>
      </p:ext>
    </p:extLst>
  </p:cSld>
  <p:clrMapOvr>
    <a:masterClrMapping/>
  </p:clrMapOvr>
</p:sldLayout>
</file>

<file path=ppt/slideLayouts/slideLayout332.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32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Calibri"/>
                <a:ea typeface="+mn-ea"/>
                <a:cs typeface="AGA Sindibad Regular" pitchFamily="2" charset="-78"/>
              </a:rPr>
              <a:t>اوشية الاجتماعات</a:t>
            </a:r>
          </a:p>
        </p:txBody>
      </p:sp>
    </p:spTree>
    <p:extLst>
      <p:ext uri="{BB962C8B-B14F-4D97-AF65-F5344CB8AC3E}">
        <p14:creationId xmlns:p14="http://schemas.microsoft.com/office/powerpoint/2010/main" val="3992362157"/>
      </p:ext>
    </p:extLst>
  </p:cSld>
  <p:clrMapOvr>
    <a:masterClrMapping/>
  </p:clrMapOvr>
</p:sldLayout>
</file>

<file path=ppt/slideLayouts/slideLayout33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706323328"/>
      </p:ext>
    </p:extLst>
  </p:cSld>
  <p:clrMapOvr>
    <a:masterClrMapping/>
  </p:clrMapOvr>
</p:sldLayout>
</file>

<file path=ppt/slideLayouts/slideLayout33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6146812"/>
      </p:ext>
    </p:extLst>
  </p:cSld>
  <p:clrMapOvr>
    <a:masterClrMapping/>
  </p:clrMapOvr>
</p:sldLayout>
</file>

<file path=ppt/slideLayouts/slideLayout335.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49254153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graphicFrame>
        <p:nvGraphicFramePr>
          <p:cNvPr id="5" name="Table 4"/>
          <p:cNvGraphicFramePr>
            <a:graphicFrameLocks noGrp="1"/>
          </p:cNvGraphicFramePr>
          <p:nvPr userDrawn="1">
            <p:extLst>
              <p:ext uri="{D42A27DB-BD31-4B8C-83A1-F6EECF244321}">
                <p14:modId xmlns:p14="http://schemas.microsoft.com/office/powerpoint/2010/main" val="34530045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75000"/>
                      </a:schemeClr>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extLst>
      <p:ext uri="{BB962C8B-B14F-4D97-AF65-F5344CB8AC3E}">
        <p14:creationId xmlns:p14="http://schemas.microsoft.com/office/powerpoint/2010/main" val="8012494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تفضل يا رب ">
    <p:spTree>
      <p:nvGrpSpPr>
        <p:cNvPr id="1" name=""/>
        <p:cNvGrpSpPr/>
        <p:nvPr/>
      </p:nvGrpSpPr>
      <p:grpSpPr>
        <a:xfrm>
          <a:off x="0" y="0"/>
          <a:ext cx="0" cy="0"/>
          <a:chOff x="0" y="0"/>
          <a:chExt cx="0" cy="0"/>
        </a:xfrm>
      </p:grpSpPr>
      <p:sp>
        <p:nvSpPr>
          <p:cNvPr id="3" name="Rectangle 2"/>
          <p:cNvSpPr/>
          <p:nvPr userDrawn="1"/>
        </p:nvSpPr>
        <p:spPr>
          <a:xfrm>
            <a:off x="3983067" y="0"/>
            <a:ext cx="164339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SA"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تفضل يا رب </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43044995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263C9860-3214-4895-A07B-48E891892971}" type="datetimeFigureOut">
              <a:rPr lang="en-US" smtClean="0"/>
              <a:pPr/>
              <a:t>8/19/2023</a:t>
            </a:fld>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96BBF5D2-0D93-4337-9402-DE9D7057ADB8}" type="slidenum">
              <a:rPr lang="en-US" smtClean="0"/>
              <a:pPr/>
              <a:t>‹#›</a:t>
            </a:fld>
            <a:endParaRPr 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1_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80256115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1841095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1_ارباع الناقوس">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أرباع الناقوس</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68936133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الذكصولوجيات">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6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56865591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1_ارباع الناقوس cs new athanasous">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0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62307479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1_ارباع الناقوس avva shenouda">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marL="0" algn="ctr" defTabSz="914400" rtl="1" eaLnBrk="1" latinLnBrk="0" hangingPunct="1">
              <a:defRPr/>
            </a:pP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أرباع</a:t>
            </a:r>
            <a:r>
              <a:rPr kumimoji="0" lang="ar-EG" sz="2400" b="1" i="0" u="none" strike="noStrike" kern="1200" cap="none" spc="0" normalizeH="0" baseline="0" dirty="0">
                <a:ln>
                  <a:noFill/>
                </a:ln>
                <a:solidFill>
                  <a:srgbClr val="FFC000"/>
                </a:solidFill>
                <a:effectLst/>
                <a:uLnTx/>
                <a:uFillTx/>
                <a:latin typeface="+mn-lt"/>
                <a:ea typeface="+mn-ea"/>
                <a:cs typeface="Cocon® Next Arabic" panose="020A0503020102020204" pitchFamily="18" charset="-78"/>
              </a:rPr>
              <a:t> </a:t>
            </a:r>
            <a:r>
              <a:rPr kumimoji="0" lang="ar-EG" sz="32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mn-lt"/>
                <a:ea typeface="+mn-ea"/>
                <a:cs typeface="AGA Sindibad Regular" pitchFamily="2" charset="-78"/>
              </a:rPr>
              <a:t>الناقوس</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ctr">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2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6271823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اوشية الراقدين">
    <p:spTree>
      <p:nvGrpSpPr>
        <p:cNvPr id="1" name=""/>
        <p:cNvGrpSpPr/>
        <p:nvPr/>
      </p:nvGrpSpPr>
      <p:grpSpPr>
        <a:xfrm>
          <a:off x="0" y="0"/>
          <a:ext cx="0" cy="0"/>
          <a:chOff x="0" y="0"/>
          <a:chExt cx="0" cy="0"/>
        </a:xfrm>
      </p:grpSpPr>
      <p:sp>
        <p:nvSpPr>
          <p:cNvPr id="3" name="Rectangle 2"/>
          <p:cNvSpPr/>
          <p:nvPr userDrawn="1"/>
        </p:nvSpPr>
        <p:spPr>
          <a:xfrm>
            <a:off x="2590800" y="76200"/>
            <a:ext cx="4191000" cy="584775"/>
          </a:xfrm>
          <a:prstGeom prst="rect">
            <a:avLst/>
          </a:prstGeom>
        </p:spPr>
        <p:txBody>
          <a:bodyPr wrap="square">
            <a:spAutoFit/>
          </a:bodyPr>
          <a:lstStyle/>
          <a:p>
            <a:pPr lvl="0" algn="ctr" rtl="1"/>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أوشة الراقدين</a:t>
            </a:r>
          </a:p>
        </p:txBody>
      </p:sp>
      <p:sp>
        <p:nvSpPr>
          <p:cNvPr id="4" name="Title 1"/>
          <p:cNvSpPr>
            <a:spLocks noGrp="1"/>
          </p:cNvSpPr>
          <p:nvPr>
            <p:ph type="title" hasCustomPrompt="1"/>
          </p:nvPr>
        </p:nvSpPr>
        <p:spPr>
          <a:xfrm>
            <a:off x="0" y="4459015"/>
            <a:ext cx="9144000" cy="782371"/>
          </a:xfrm>
          <a:prstGeom prst="rect">
            <a:avLst/>
          </a:prstGeom>
        </p:spPr>
        <p:txBody>
          <a:bodyPr>
            <a:normAutofit/>
          </a:bodyPr>
          <a:lstStyle>
            <a:lvl1pPr algn="ctr" rtl="1">
              <a:defRPr lang="ar-EG" sz="44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44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336380203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الذكصولوجيات 1">
    <p:spTree>
      <p:nvGrpSpPr>
        <p:cNvPr id="1" name=""/>
        <p:cNvGrpSpPr/>
        <p:nvPr/>
      </p:nvGrpSpPr>
      <p:grpSpPr>
        <a:xfrm>
          <a:off x="0" y="0"/>
          <a:ext cx="0" cy="0"/>
          <a:chOff x="0" y="0"/>
          <a:chExt cx="0" cy="0"/>
        </a:xfrm>
      </p:grpSpPr>
      <p:sp>
        <p:nvSpPr>
          <p:cNvPr id="3" name="Rectangle 2"/>
          <p:cNvSpPr/>
          <p:nvPr userDrawn="1"/>
        </p:nvSpPr>
        <p:spPr>
          <a:xfrm>
            <a:off x="2590800" y="76200"/>
            <a:ext cx="4191000" cy="461665"/>
          </a:xfrm>
          <a:prstGeom prst="rect">
            <a:avLst/>
          </a:prstGeom>
        </p:spPr>
        <p:txBody>
          <a:bodyPr wrap="square">
            <a:spAutoFit/>
          </a:bodyPr>
          <a:lstStyle/>
          <a:p>
            <a:pPr marL="0" algn="ctr" defTabSz="914400" rtl="1" eaLnBrk="1" latinLnBrk="0" hangingPunct="1">
              <a:defRPr/>
            </a:pPr>
            <a:r>
              <a:rPr kumimoji="0" lang="ar-EG" sz="2400" b="1" i="0" u="none" strike="noStrike" kern="1200" cap="none" spc="0" normalizeH="0" baseline="0" dirty="0">
                <a:ln>
                  <a:noFill/>
                </a:ln>
                <a:solidFill>
                  <a:srgbClr val="FFC000"/>
                </a:solidFill>
                <a:effectLst/>
                <a:uLnTx/>
                <a:uFillTx/>
                <a:latin typeface="+mn-lt"/>
                <a:ea typeface="+mn-ea"/>
                <a:cs typeface="AGA Sindibad Regular" pitchFamily="2" charset="-78"/>
              </a:rPr>
              <a:t>الذكصولوجيات</a:t>
            </a:r>
          </a:p>
        </p:txBody>
      </p:sp>
      <p:sp>
        <p:nvSpPr>
          <p:cNvPr id="4" name="Title 1"/>
          <p:cNvSpPr>
            <a:spLocks noGrp="1"/>
          </p:cNvSpPr>
          <p:nvPr>
            <p:ph type="title" hasCustomPrompt="1"/>
          </p:nvPr>
        </p:nvSpPr>
        <p:spPr>
          <a:xfrm>
            <a:off x="0" y="4459015"/>
            <a:ext cx="9144000" cy="782371"/>
          </a:xfrm>
          <a:prstGeom prst="rect">
            <a:avLst/>
          </a:prstGeom>
        </p:spPr>
        <p:txBody>
          <a:bodyPr/>
          <a:lstStyle>
            <a:lvl1pPr algn="ctr" rtl="1">
              <a:defRPr lang="ar-EG" sz="3200" b="1" kern="1200" dirty="0" smtClean="0">
                <a:solidFill>
                  <a:schemeClr val="bg1"/>
                </a:solidFill>
                <a:latin typeface="Times New Roman" panose="02020603050405020304" pitchFamily="18" charset="0"/>
                <a:ea typeface="+mn-ea"/>
                <a:cs typeface="Times New Roman" panose="02020603050405020304" pitchFamily="18" charset="0"/>
              </a:defRPr>
            </a:lvl1pPr>
          </a:lstStyle>
          <a:p>
            <a:r>
              <a:rPr lang="en-US" dirty="0"/>
              <a:t> </a:t>
            </a:r>
            <a:r>
              <a:rPr lang="ar-EG" dirty="0"/>
              <a:t>عربي 	</a:t>
            </a:r>
            <a:endParaRPr lang="en-US" dirty="0"/>
          </a:p>
        </p:txBody>
      </p:sp>
      <p:sp>
        <p:nvSpPr>
          <p:cNvPr id="5" name="Text Placeholder 2"/>
          <p:cNvSpPr>
            <a:spLocks noGrp="1"/>
          </p:cNvSpPr>
          <p:nvPr>
            <p:ph type="body" idx="1" hasCustomPrompt="1"/>
          </p:nvPr>
        </p:nvSpPr>
        <p:spPr>
          <a:xfrm>
            <a:off x="0" y="5972907"/>
            <a:ext cx="9143999" cy="808893"/>
          </a:xfrm>
          <a:prstGeom prst="rect">
            <a:avLst/>
          </a:prstGeo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6" name="Text Placeholder 4"/>
          <p:cNvSpPr>
            <a:spLocks noGrp="1"/>
          </p:cNvSpPr>
          <p:nvPr>
            <p:ph type="body" sz="quarter" idx="3" hasCustomPrompt="1"/>
          </p:nvPr>
        </p:nvSpPr>
        <p:spPr>
          <a:xfrm>
            <a:off x="0" y="52413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4157241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المزمور ">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349578"/>
            <a:ext cx="9144000" cy="2508421"/>
          </a:xfrm>
        </p:spPr>
        <p:txBody>
          <a:bodyPr>
            <a:normAutofit/>
          </a:bodyPr>
          <a:lstStyle>
            <a:lvl1pPr marL="0" indent="0" algn="ctr" defTabSz="1219170" rtl="1" eaLnBrk="1" latinLnBrk="0" hangingPunct="1">
              <a:lnSpc>
                <a:spcPct val="90000"/>
              </a:lnSpc>
              <a:spcBef>
                <a:spcPct val="0"/>
              </a:spcBef>
              <a:buFont typeface="Arial" panose="020B0604020202020204" pitchFamily="34" charset="0"/>
              <a:buNone/>
              <a:defRPr kumimoji="0" lang="en-US" sz="44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p:cNvSpPr/>
          <p:nvPr userDrawn="1"/>
        </p:nvSpPr>
        <p:spPr>
          <a:xfrm>
            <a:off x="3527319" y="47518"/>
            <a:ext cx="1976823" cy="830997"/>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mn-cs"/>
              </a:rPr>
              <a:t>المزمور</a:t>
            </a:r>
            <a:r>
              <a:rPr lang="ar-EG" sz="3600" dirty="0">
                <a:solidFill>
                  <a:srgbClr val="FFC000"/>
                </a:solidFill>
                <a:effectLst>
                  <a:outerShdw blurRad="38100" dist="38100" dir="2700000" algn="tl">
                    <a:srgbClr val="000000">
                      <a:alpha val="43137"/>
                    </a:srgbClr>
                  </a:outerShdw>
                </a:effectLst>
                <a:latin typeface="ae_AlMothnna" panose="020B0803030604020204" pitchFamily="34" charset="-78"/>
                <a:cs typeface="Al-Mothnna" pitchFamily="2" charset="-78"/>
              </a:rPr>
              <a:t> </a:t>
            </a:r>
            <a:r>
              <a:rPr kumimoji="0" lang="ar-EG" sz="36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rPr>
              <a:t> </a:t>
            </a:r>
          </a:p>
        </p:txBody>
      </p:sp>
    </p:spTree>
    <p:extLst>
      <p:ext uri="{BB962C8B-B14F-4D97-AF65-F5344CB8AC3E}">
        <p14:creationId xmlns:p14="http://schemas.microsoft.com/office/powerpoint/2010/main" val="2066159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مقدمة الذوكصولوجيات">
    <p:spTree>
      <p:nvGrpSpPr>
        <p:cNvPr id="1" name=""/>
        <p:cNvGrpSpPr/>
        <p:nvPr/>
      </p:nvGrpSpPr>
      <p:grpSpPr>
        <a:xfrm>
          <a:off x="0" y="0"/>
          <a:ext cx="0" cy="0"/>
          <a:chOff x="0" y="0"/>
          <a:chExt cx="0" cy="0"/>
        </a:xfrm>
      </p:grpSpPr>
      <p:sp>
        <p:nvSpPr>
          <p:cNvPr id="2" name="Rectangle 1"/>
          <p:cNvSpPr/>
          <p:nvPr userDrawn="1"/>
        </p:nvSpPr>
        <p:spPr>
          <a:xfrm>
            <a:off x="3307686" y="76200"/>
            <a:ext cx="3063659" cy="523220"/>
          </a:xfrm>
          <a:prstGeom prst="rect">
            <a:avLst/>
          </a:prstGeom>
        </p:spPr>
        <p:txBody>
          <a:bodyPr wrap="none">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dirty="0">
                <a:ln>
                  <a:noFill/>
                </a:ln>
                <a:solidFill>
                  <a:srgbClr val="FFC000"/>
                </a:solidFill>
                <a:effectLst/>
                <a:uLnTx/>
                <a:uFillTx/>
                <a:latin typeface="+mn-lt"/>
                <a:ea typeface="+mn-ea"/>
                <a:cs typeface="AGA Sindibad Regular" pitchFamily="2" charset="-78"/>
              </a:rPr>
              <a:t>مقدمة الذوكصولوجيات</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9481023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الانجيل عربي">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0" y="4349578"/>
            <a:ext cx="9144000" cy="2508421"/>
          </a:xfrm>
        </p:spPr>
        <p:txBody>
          <a:bodyPr>
            <a:normAutofit/>
          </a:bodyPr>
          <a:lstStyle>
            <a:lvl1pPr marL="0" indent="0" algn="ctr" defTabSz="1219170" rtl="1" eaLnBrk="1" latinLnBrk="0" hangingPunct="1">
              <a:lnSpc>
                <a:spcPct val="90000"/>
              </a:lnSpc>
              <a:spcBef>
                <a:spcPct val="0"/>
              </a:spcBef>
              <a:buFont typeface="Arial" panose="020B0604020202020204" pitchFamily="34" charset="0"/>
              <a:buNone/>
              <a:defRPr kumimoji="0" lang="en-US" sz="44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Rectangle 3"/>
          <p:cNvSpPr/>
          <p:nvPr userDrawn="1"/>
        </p:nvSpPr>
        <p:spPr>
          <a:xfrm>
            <a:off x="3642733" y="47518"/>
            <a:ext cx="1745991" cy="830997"/>
          </a:xfrm>
          <a:prstGeom prst="rect">
            <a:avLst/>
          </a:prstGeom>
        </p:spPr>
        <p:txBody>
          <a:bodyPr wrap="none">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4800" b="1"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cs typeface="+mn-cs"/>
              </a:rPr>
              <a:t>الانجيل</a:t>
            </a:r>
            <a:r>
              <a:rPr lang="ar-EG" sz="3600" dirty="0">
                <a:solidFill>
                  <a:srgbClr val="FFC000"/>
                </a:solidFill>
                <a:effectLst>
                  <a:outerShdw blurRad="38100" dist="38100" dir="2700000" algn="tl">
                    <a:srgbClr val="000000">
                      <a:alpha val="43137"/>
                    </a:srgbClr>
                  </a:outerShdw>
                </a:effectLst>
                <a:latin typeface="ae_AlMothnna" panose="020B0803030604020204" pitchFamily="34" charset="-78"/>
                <a:cs typeface="Al-Mothnna" pitchFamily="2" charset="-78"/>
              </a:rPr>
              <a:t> </a:t>
            </a:r>
            <a:r>
              <a:rPr kumimoji="0" lang="ar-EG" sz="3600" b="1"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e_AlMothnna" panose="020B0803030604020204" pitchFamily="34" charset="-78"/>
                <a:ea typeface="+mn-ea"/>
              </a:rPr>
              <a:t> </a:t>
            </a:r>
          </a:p>
        </p:txBody>
      </p:sp>
    </p:spTree>
    <p:extLst>
      <p:ext uri="{BB962C8B-B14F-4D97-AF65-F5344CB8AC3E}">
        <p14:creationId xmlns:p14="http://schemas.microsoft.com/office/powerpoint/2010/main" val="390744063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247838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blank1">
    <p:spTree>
      <p:nvGrpSpPr>
        <p:cNvPr id="1" name=""/>
        <p:cNvGrpSpPr/>
        <p:nvPr/>
      </p:nvGrpSpPr>
      <p:grpSpPr>
        <a:xfrm>
          <a:off x="0" y="0"/>
          <a:ext cx="0" cy="0"/>
          <a:chOff x="0" y="0"/>
          <a:chExt cx="0" cy="0"/>
        </a:xfrm>
      </p:grpSpPr>
    </p:spTree>
    <p:extLst>
      <p:ext uri="{BB962C8B-B14F-4D97-AF65-F5344CB8AC3E}">
        <p14:creationId xmlns:p14="http://schemas.microsoft.com/office/powerpoint/2010/main" val="8409230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189435"/>
          </a:xfrm>
        </p:spPr>
        <p:txBody>
          <a:bodyPr>
            <a:normAutofit/>
          </a:bodyPr>
          <a:lstStyle>
            <a:lvl1pPr algn="ctr" rtl="1">
              <a:defRPr sz="54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6" name="Rectangle 5"/>
          <p:cNvSpPr/>
          <p:nvPr userDrawn="1"/>
        </p:nvSpPr>
        <p:spPr>
          <a:xfrm>
            <a:off x="3218944" y="0"/>
            <a:ext cx="2543227" cy="132343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4000" b="1" i="0" u="none" strike="noStrike" cap="none" spc="0" normalizeH="0" baseline="0" dirty="0">
                <a:ln>
                  <a:noFill/>
                </a:ln>
                <a:solidFill>
                  <a:srgbClr val="FFC000"/>
                </a:solidFill>
                <a:effectLst/>
                <a:uLnTx/>
                <a:uFillTx/>
                <a:cs typeface="AGA Sindibad Regular" pitchFamily="2" charset="-78"/>
              </a:rPr>
              <a:t>الانجيل</a:t>
            </a:r>
          </a:p>
          <a:p>
            <a:pPr marR="0" lvl="0" indent="0" algn="ctr" defTabSz="457200" fontAlgn="auto">
              <a:lnSpc>
                <a:spcPct val="100000"/>
              </a:lnSpc>
              <a:spcBef>
                <a:spcPts val="0"/>
              </a:spcBef>
              <a:spcAft>
                <a:spcPts val="0"/>
              </a:spcAft>
              <a:buClrTx/>
              <a:buSzTx/>
              <a:buFontTx/>
              <a:buNone/>
              <a:tabLst/>
            </a:pPr>
            <a:endParaRPr kumimoji="0" lang="ar-EG" sz="4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3810730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8213318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1_اوشية السلام">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السلام</a:t>
            </a:r>
          </a:p>
        </p:txBody>
      </p:sp>
    </p:spTree>
    <p:extLst>
      <p:ext uri="{BB962C8B-B14F-4D97-AF65-F5344CB8AC3E}">
        <p14:creationId xmlns:p14="http://schemas.microsoft.com/office/powerpoint/2010/main" val="76064011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1_اوشية الاباء">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الاباء</a:t>
            </a:r>
          </a:p>
        </p:txBody>
      </p:sp>
    </p:spTree>
    <p:extLst>
      <p:ext uri="{BB962C8B-B14F-4D97-AF65-F5344CB8AC3E}">
        <p14:creationId xmlns:p14="http://schemas.microsoft.com/office/powerpoint/2010/main" val="317583878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اوشية الاجتماعات">
    <p:spTree>
      <p:nvGrpSpPr>
        <p:cNvPr id="1" name=""/>
        <p:cNvGrpSpPr/>
        <p:nvPr/>
      </p:nvGrpSpPr>
      <p:grpSpPr>
        <a:xfrm>
          <a:off x="0" y="0"/>
          <a:ext cx="0" cy="0"/>
          <a:chOff x="0" y="0"/>
          <a:chExt cx="0" cy="0"/>
        </a:xfrm>
      </p:grpSpPr>
      <p:sp>
        <p:nvSpPr>
          <p:cNvPr id="4" name="Rectangle 3"/>
          <p:cNvSpPr/>
          <p:nvPr userDrawn="1"/>
        </p:nvSpPr>
        <p:spPr>
          <a:xfrm>
            <a:off x="1592796" y="-27384"/>
            <a:ext cx="5958408"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outerShdw blurRad="38100" dist="38100" dir="2700000" algn="tl">
                    <a:srgbClr val="000000">
                      <a:alpha val="43137"/>
                    </a:srgbClr>
                  </a:outerShdw>
                </a:effectLst>
                <a:uLnTx/>
                <a:uFillTx/>
                <a:cs typeface="AGA Sindibad Regular" pitchFamily="2" charset="-78"/>
              </a:rPr>
              <a:t>اوشية الاجتماعات</a:t>
            </a:r>
          </a:p>
        </p:txBody>
      </p:sp>
    </p:spTree>
    <p:extLst>
      <p:ext uri="{BB962C8B-B14F-4D97-AF65-F5344CB8AC3E}">
        <p14:creationId xmlns:p14="http://schemas.microsoft.com/office/powerpoint/2010/main" val="225870459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955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افرحي يا مريم</a:t>
            </a:r>
          </a:p>
        </p:txBody>
      </p:sp>
    </p:spTree>
    <p:extLst>
      <p:ext uri="{BB962C8B-B14F-4D97-AF65-F5344CB8AC3E}">
        <p14:creationId xmlns:p14="http://schemas.microsoft.com/office/powerpoint/2010/main" val="369288577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553286" y="0"/>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264212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العذراء والدة الاله">
    <p:spTree>
      <p:nvGrpSpPr>
        <p:cNvPr id="1" name=""/>
        <p:cNvGrpSpPr/>
        <p:nvPr/>
      </p:nvGrpSpPr>
      <p:grpSpPr>
        <a:xfrm>
          <a:off x="0" y="0"/>
          <a:ext cx="0" cy="0"/>
          <a:chOff x="0" y="0"/>
          <a:chExt cx="0" cy="0"/>
        </a:xfrm>
      </p:grpSpPr>
      <p:sp>
        <p:nvSpPr>
          <p:cNvPr id="2" name="Rectangle 1"/>
          <p:cNvSpPr/>
          <p:nvPr userDrawn="1"/>
        </p:nvSpPr>
        <p:spPr>
          <a:xfrm>
            <a:off x="2362200" y="24493"/>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العذراء والدة الاله</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0348683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4" name="Footer Placeholder 3"/>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Rectangle 5"/>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صلاة رفع بخور باكر</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141024624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مزمور ارتداء التون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1692" y="4535215"/>
            <a:ext cx="8539088"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cs typeface="AGA Sindibad Regular" pitchFamily="2" charset="-78"/>
              </a:rPr>
              <a:t>مزمور يقال أثناء ارتداء التونية</a:t>
            </a:r>
            <a:endParaRPr kumimoji="0" lang="ar-EG" sz="2400" b="1" i="0" u="none" strike="noStrike" kern="1200" cap="none" spc="0" normalizeH="0" baseline="0" noProof="0" dirty="0">
              <a:ln w="10160">
                <a:solidFill>
                  <a:srgbClr val="4472C4"/>
                </a:solidFill>
                <a:prstDash val="solid"/>
              </a:ln>
              <a:solidFill>
                <a:srgbClr val="FFC000"/>
              </a:solidFill>
              <a:effectLst/>
              <a:uLnTx/>
              <a:uFillTx/>
              <a:latin typeface="Calibri"/>
              <a:ea typeface="+mn-ea"/>
              <a:cs typeface="AGA Sindibad Regular" pitchFamily="2" charset="-78"/>
            </a:endParaRPr>
          </a:p>
        </p:txBody>
      </p:sp>
    </p:spTree>
    <p:extLst>
      <p:ext uri="{BB962C8B-B14F-4D97-AF65-F5344CB8AC3E}">
        <p14:creationId xmlns:p14="http://schemas.microsoft.com/office/powerpoint/2010/main" val="49345819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862048"/>
          </a:xfrm>
          <a:prstGeom prst="rect">
            <a:avLst/>
          </a:prstGeom>
          <a:noFill/>
        </p:spPr>
        <p:txBody>
          <a:bodyPr wrap="square" lIns="91440" tIns="45720" rIns="91440" bIns="45720">
            <a:spAutoFit/>
          </a:bodyPr>
          <a:lstStyle>
            <a:defPPr>
              <a:defRPr lang="en-US"/>
            </a:defPPr>
            <a:lvl1pPr marR="0" lvl="0" indent="0" algn="ctr" defTabSz="457200" fontAlgn="auto">
              <a:lnSpc>
                <a:spcPct val="100000"/>
              </a:lnSpc>
              <a:spcBef>
                <a:spcPts val="0"/>
              </a:spcBef>
              <a:spcAft>
                <a:spcPts val="0"/>
              </a:spcAft>
              <a:buClrTx/>
              <a:buSzTx/>
              <a:buFontTx/>
              <a:buNone/>
              <a:tabLst/>
              <a:defRPr kumimoji="0" sz="2800" b="1" i="0" u="none" strike="noStrike" cap="none" spc="0" normalizeH="0" baseline="0">
                <a:ln>
                  <a:noFill/>
                </a:ln>
                <a:solidFill>
                  <a:srgbClr val="FFC000"/>
                </a:solidFill>
                <a:effectLst>
                  <a:outerShdw blurRad="38100" dist="38100" dir="2700000" algn="tl">
                    <a:srgbClr val="000000">
                      <a:alpha val="43137"/>
                    </a:srgbClr>
                  </a:outerShdw>
                </a:effectLst>
                <a:uLnTx/>
                <a:uFillTx/>
                <a:cs typeface="AGA Sindibad Regular" pitchFamily="2" charset="-78"/>
              </a:defRPr>
            </a:lvl1pPr>
          </a:lstStyle>
          <a:p>
            <a:pPr lvl="0"/>
            <a:r>
              <a:rPr lang="ar-EG" sz="11500" dirty="0">
                <a:effectLst/>
              </a:rPr>
              <a:t>هللويا </a:t>
            </a:r>
            <a:endParaRPr lang="en-US" sz="11500" dirty="0">
              <a:effectLst/>
            </a:endParaRPr>
          </a:p>
        </p:txBody>
      </p:sp>
    </p:spTree>
    <p:extLst>
      <p:ext uri="{BB962C8B-B14F-4D97-AF65-F5344CB8AC3E}">
        <p14:creationId xmlns:p14="http://schemas.microsoft.com/office/powerpoint/2010/main" val="393611269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تين اوؤشت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33523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لحن تين اوؤشت</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18278123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برلك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2850625" y="132055"/>
            <a:ext cx="344274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شيري ماريا</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
        <p:nvSpPr>
          <p:cNvPr id="7" name="Rectangle 6">
            <a:hlinkClick r:id="" action="ppaction://noaction"/>
          </p:cNvPr>
          <p:cNvSpPr/>
          <p:nvPr userDrawn="1"/>
        </p:nvSpPr>
        <p:spPr>
          <a:xfrm>
            <a:off x="8281263" y="4058161"/>
            <a:ext cx="862737" cy="477054"/>
          </a:xfrm>
          <a:prstGeom prst="rect">
            <a:avLst/>
          </a:prstGeom>
        </p:spPr>
        <p:txBody>
          <a:bodyPr wrap="none">
            <a:spAutoFit/>
          </a:bodyPr>
          <a:lstStyle/>
          <a:p>
            <a:pPr lvl="0" algn="ctr"/>
            <a:r>
              <a:rPr kumimoji="0" lang="ar-EG"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rPr>
              <a:t>ختام</a:t>
            </a:r>
            <a:endParaRPr kumimoji="0" lang="en-US" sz="2500" b="0" i="0" u="none" strike="noStrike" kern="1200"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12140673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مزامير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الثالثة</a:t>
            </a:r>
          </a:p>
        </p:txBody>
      </p:sp>
      <p:sp>
        <p:nvSpPr>
          <p:cNvPr id="3" name="Rectangle 2">
            <a:hlinkClick r:id="" action="ppaction://noaction"/>
          </p:cNvPr>
          <p:cNvSpPr/>
          <p:nvPr userDrawn="1"/>
        </p:nvSpPr>
        <p:spPr>
          <a:xfrm>
            <a:off x="0" y="4058161"/>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47119436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انجيل الساعة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الثالثة</a:t>
            </a:r>
          </a:p>
        </p:txBody>
      </p:sp>
    </p:spTree>
    <p:extLst>
      <p:ext uri="{BB962C8B-B14F-4D97-AF65-F5344CB8AC3E}">
        <p14:creationId xmlns:p14="http://schemas.microsoft.com/office/powerpoint/2010/main" val="150861238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1_مزامير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مزامير الساعة السادسة</a:t>
            </a:r>
          </a:p>
        </p:txBody>
      </p:sp>
      <p:sp>
        <p:nvSpPr>
          <p:cNvPr id="3" name="Rectangle 2">
            <a:hlinkClick r:id="" action="ppaction://noaction"/>
          </p:cNvPr>
          <p:cNvSpPr/>
          <p:nvPr userDrawn="1"/>
        </p:nvSpPr>
        <p:spPr>
          <a:xfrm>
            <a:off x="9" y="3932874"/>
            <a:ext cx="1056700" cy="477054"/>
          </a:xfrm>
          <a:prstGeom prst="rect">
            <a:avLst/>
          </a:prstGeom>
        </p:spPr>
        <p:txBody>
          <a:bodyPr wrap="none">
            <a:spAutoFit/>
          </a:bodyPr>
          <a:lstStyle/>
          <a:p>
            <a:pPr lvl="0" algn="ctr"/>
            <a:r>
              <a:rPr kumimoji="0" lang="ar-EG" sz="2500" b="0" i="0" u="none" strike="noStrike"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الانجيل</a:t>
            </a:r>
            <a:endParaRPr kumimoji="0" lang="en-US" sz="2500" b="0" i="0" u="none" strike="noStrike" cap="none" spc="0" normalizeH="0" baseline="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05507873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انجيل الساعة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الساعة السادسة</a:t>
            </a:r>
          </a:p>
        </p:txBody>
      </p:sp>
    </p:spTree>
    <p:extLst>
      <p:ext uri="{BB962C8B-B14F-4D97-AF65-F5344CB8AC3E}">
        <p14:creationId xmlns:p14="http://schemas.microsoft.com/office/powerpoint/2010/main" val="236275448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قانون الايمان">
    <p:spTree>
      <p:nvGrpSpPr>
        <p:cNvPr id="1" name=""/>
        <p:cNvGrpSpPr/>
        <p:nvPr/>
      </p:nvGrpSpPr>
      <p:grpSpPr>
        <a:xfrm>
          <a:off x="0" y="0"/>
          <a:ext cx="0" cy="0"/>
          <a:chOff x="0" y="0"/>
          <a:chExt cx="0" cy="0"/>
        </a:xfrm>
      </p:grpSpPr>
      <p:sp>
        <p:nvSpPr>
          <p:cNvPr id="6" name="Rectangle 5"/>
          <p:cNvSpPr/>
          <p:nvPr userDrawn="1"/>
        </p:nvSpPr>
        <p:spPr>
          <a:xfrm>
            <a:off x="1592796" y="89846"/>
            <a:ext cx="595840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قانون الإيمان</a:t>
            </a:r>
          </a:p>
        </p:txBody>
      </p:sp>
    </p:spTree>
    <p:extLst>
      <p:ext uri="{BB962C8B-B14F-4D97-AF65-F5344CB8AC3E}">
        <p14:creationId xmlns:p14="http://schemas.microsoft.com/office/powerpoint/2010/main" val="4188178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ميخائيل رئيس الملائكه">
    <p:spTree>
      <p:nvGrpSpPr>
        <p:cNvPr id="1" name=""/>
        <p:cNvGrpSpPr/>
        <p:nvPr/>
      </p:nvGrpSpPr>
      <p:grpSpPr>
        <a:xfrm>
          <a:off x="0" y="0"/>
          <a:ext cx="0" cy="0"/>
          <a:chOff x="0" y="0"/>
          <a:chExt cx="0" cy="0"/>
        </a:xfrm>
      </p:grpSpPr>
      <p:sp>
        <p:nvSpPr>
          <p:cNvPr id="2" name="Rectangle 1"/>
          <p:cNvSpPr/>
          <p:nvPr userDrawn="1"/>
        </p:nvSpPr>
        <p:spPr>
          <a:xfrm>
            <a:off x="2286000" y="76200"/>
            <a:ext cx="4572000" cy="523220"/>
          </a:xfrm>
          <a:prstGeom prst="rect">
            <a:avLst/>
          </a:prstGeom>
        </p:spPr>
        <p:txBody>
          <a:bodyPr>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ميخائيل رئيس الملائكه</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235901994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تقدمة الحمل عربي فقط">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167863"/>
            <a:ext cx="4037428"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noProof="0" dirty="0">
                <a:ln>
                  <a:noFill/>
                </a:ln>
                <a:solidFill>
                  <a:srgbClr val="FFC000"/>
                </a:solidFill>
                <a:effectLst/>
                <a:uLnTx/>
                <a:uFillTx/>
                <a:cs typeface="AGA Sindibad Regular" pitchFamily="2" charset="-78"/>
              </a:rPr>
              <a:t>تقدمة الحمل</a:t>
            </a:r>
          </a:p>
        </p:txBody>
      </p:sp>
    </p:spTree>
    <p:extLst>
      <p:ext uri="{BB962C8B-B14F-4D97-AF65-F5344CB8AC3E}">
        <p14:creationId xmlns:p14="http://schemas.microsoft.com/office/powerpoint/2010/main" val="114188996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طلب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2203210"/>
          </a:xfrm>
        </p:spPr>
        <p:txBody>
          <a:bodyPr>
            <a:normAutofit/>
          </a:bodyPr>
          <a:lstStyle>
            <a:lvl1pPr algn="ctr" rtl="1">
              <a:defRPr sz="6600">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5" name="Rectangle 4"/>
          <p:cNvSpPr/>
          <p:nvPr userDrawn="1"/>
        </p:nvSpPr>
        <p:spPr>
          <a:xfrm>
            <a:off x="2602522" y="50633"/>
            <a:ext cx="4037428"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noProof="0" dirty="0">
                <a:ln>
                  <a:noFill/>
                </a:ln>
                <a:solidFill>
                  <a:srgbClr val="FFC000"/>
                </a:solidFill>
                <a:effectLst/>
                <a:uLnTx/>
                <a:uFillTx/>
                <a:cs typeface="AGA Sindibad Regular" pitchFamily="2" charset="-78"/>
              </a:rPr>
              <a:t>طلبة</a:t>
            </a:r>
          </a:p>
        </p:txBody>
      </p:sp>
    </p:spTree>
    <p:extLst>
      <p:ext uri="{BB962C8B-B14F-4D97-AF65-F5344CB8AC3E}">
        <p14:creationId xmlns:p14="http://schemas.microsoft.com/office/powerpoint/2010/main" val="316217258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229798681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2_  3 انهار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03251497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2_  3 انهار cs avva athanathou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814183348"/>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  3 انهار 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Tree>
    <p:extLst>
      <p:ext uri="{BB962C8B-B14F-4D97-AF65-F5344CB8AC3E}">
        <p14:creationId xmlns:p14="http://schemas.microsoft.com/office/powerpoint/2010/main" val="183958479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تقدمة الحمل  3 انها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312728" y="23446"/>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183198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تقدمة الحمل  3 انهار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53404" y="46892"/>
            <a:ext cx="233523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تقدمة الحمل</a:t>
            </a:r>
            <a:endParaRPr kumimoji="0" lang="en-US"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0925075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لحن ابيناف شو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0"/>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لحن ابيناف شوبي</a:t>
            </a:r>
            <a:endParaRPr kumimoji="0" lang="en-US" sz="32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45072495"/>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مجداً وإكراماً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734756" y="23446"/>
            <a:ext cx="233523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م</a:t>
            </a:r>
            <a:r>
              <a:rPr kumimoji="0" lang="ar-SA" sz="3200" b="1" i="0" u="none" strike="noStrike" cap="none" spc="0" normalizeH="0" baseline="0" dirty="0">
                <a:ln>
                  <a:noFill/>
                </a:ln>
                <a:solidFill>
                  <a:srgbClr val="FFC000"/>
                </a:solidFill>
                <a:effectLst/>
                <a:uLnTx/>
                <a:uFillTx/>
                <a:cs typeface="AGA Sindibad Regular" pitchFamily="2" charset="-78"/>
              </a:rPr>
              <a:t>جداً وإكراماً</a:t>
            </a:r>
            <a:r>
              <a:rPr kumimoji="0" lang="en-US" sz="3200" b="1" i="0" u="none" strike="noStrike" cap="none" spc="0" normalizeH="0" baseline="0" dirty="0">
                <a:ln>
                  <a:noFill/>
                </a:ln>
                <a:solidFill>
                  <a:srgbClr val="FFC000"/>
                </a:solidFill>
                <a:effectLst/>
                <a:uLnTx/>
                <a:uFillTx/>
                <a:cs typeface="AGA Sindibad Regular" pitchFamily="2" charset="-78"/>
              </a:rPr>
              <a:t> </a:t>
            </a:r>
          </a:p>
        </p:txBody>
      </p:sp>
    </p:spTree>
    <p:extLst>
      <p:ext uri="{BB962C8B-B14F-4D97-AF65-F5344CB8AC3E}">
        <p14:creationId xmlns:p14="http://schemas.microsoft.com/office/powerpoint/2010/main" val="1237308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السمائين">
    <p:spTree>
      <p:nvGrpSpPr>
        <p:cNvPr id="1" name=""/>
        <p:cNvGrpSpPr/>
        <p:nvPr/>
      </p:nvGrpSpPr>
      <p:grpSpPr>
        <a:xfrm>
          <a:off x="0" y="0"/>
          <a:ext cx="0" cy="0"/>
          <a:chOff x="0" y="0"/>
          <a:chExt cx="0" cy="0"/>
        </a:xfrm>
      </p:grpSpPr>
      <p:sp>
        <p:nvSpPr>
          <p:cNvPr id="2" name="Rectangle 1"/>
          <p:cNvSpPr/>
          <p:nvPr userDrawn="1"/>
        </p:nvSpPr>
        <p:spPr>
          <a:xfrm>
            <a:off x="2286000" y="0"/>
            <a:ext cx="4572000" cy="523220"/>
          </a:xfrm>
          <a:prstGeom prst="rect">
            <a:avLst/>
          </a:prstGeom>
        </p:spPr>
        <p:txBody>
          <a:bodyPr>
            <a:spAutoFit/>
          </a:bodyPr>
          <a:lstStyle/>
          <a:p>
            <a:pPr algn="ctr"/>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السمائين</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412061733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الليلويا جيه افميفىء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92670" y="70338"/>
            <a:ext cx="2840010"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جيه افميفىء </a:t>
            </a:r>
            <a:endParaRPr kumimoji="0" lang="en-US" sz="28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03818406"/>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الليلويا فاى بيه بى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94080" y="70338"/>
            <a:ext cx="2543227" cy="523220"/>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2800" b="1" i="0" u="none" strike="noStrike" cap="none" spc="0" normalizeH="0" baseline="0" dirty="0">
                <a:ln>
                  <a:noFill/>
                </a:ln>
                <a:solidFill>
                  <a:srgbClr val="FFC000"/>
                </a:solidFill>
                <a:effectLst/>
                <a:uLnTx/>
                <a:uFillTx/>
                <a:cs typeface="AGA Sindibad Regular" pitchFamily="2" charset="-78"/>
              </a:rPr>
              <a:t>الليلويا فاى بيه بى </a:t>
            </a:r>
          </a:p>
        </p:txBody>
      </p:sp>
    </p:spTree>
    <p:extLst>
      <p:ext uri="{BB962C8B-B14F-4D97-AF65-F5344CB8AC3E}">
        <p14:creationId xmlns:p14="http://schemas.microsoft.com/office/powerpoint/2010/main" val="3256620518"/>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صلاة الشك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664418" y="0"/>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الشكر</a:t>
            </a:r>
          </a:p>
        </p:txBody>
      </p:sp>
    </p:spTree>
    <p:extLst>
      <p:ext uri="{BB962C8B-B14F-4D97-AF65-F5344CB8AC3E}">
        <p14:creationId xmlns:p14="http://schemas.microsoft.com/office/powerpoint/2010/main" val="382689745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قداس الكلم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383066"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2267256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اوشية الانجيل">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70634" y="23446"/>
            <a:ext cx="2543227"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الانجيل</a:t>
            </a:r>
          </a:p>
        </p:txBody>
      </p:sp>
    </p:spTree>
    <p:extLst>
      <p:ext uri="{BB962C8B-B14F-4D97-AF65-F5344CB8AC3E}">
        <p14:creationId xmlns:p14="http://schemas.microsoft.com/office/powerpoint/2010/main" val="355312191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قداس الكلمة  cs ath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00296"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0457987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_قداس الكلمة abraam">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2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braam" pitchFamily="2"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523742" y="46892"/>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509924727"/>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قداس الكلمة avv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429958" y="23446"/>
            <a:ext cx="2543227" cy="646331"/>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قداس الكلمة</a:t>
            </a:r>
          </a:p>
        </p:txBody>
      </p:sp>
    </p:spTree>
    <p:extLst>
      <p:ext uri="{BB962C8B-B14F-4D97-AF65-F5344CB8AC3E}">
        <p14:creationId xmlns:p14="http://schemas.microsoft.com/office/powerpoint/2010/main" val="27922652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صلاة الصلح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صلاة الصلح</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035027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الانافورا">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251265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الرسل">
    <p:spTree>
      <p:nvGrpSpPr>
        <p:cNvPr id="1" name=""/>
        <p:cNvGrpSpPr/>
        <p:nvPr/>
      </p:nvGrpSpPr>
      <p:grpSpPr>
        <a:xfrm>
          <a:off x="0" y="0"/>
          <a:ext cx="0" cy="0"/>
          <a:chOff x="0" y="0"/>
          <a:chExt cx="0" cy="0"/>
        </a:xfrm>
      </p:grpSpPr>
      <p:sp>
        <p:nvSpPr>
          <p:cNvPr id="2" name="Rectangle 1"/>
          <p:cNvSpPr/>
          <p:nvPr userDrawn="1"/>
        </p:nvSpPr>
        <p:spPr>
          <a:xfrm>
            <a:off x="4114800" y="228600"/>
            <a:ext cx="764953" cy="523220"/>
          </a:xfrm>
          <a:prstGeom prst="rect">
            <a:avLst/>
          </a:prstGeom>
        </p:spPr>
        <p:txBody>
          <a:bodyPr wrap="none">
            <a:spAutoFit/>
          </a:bodyPr>
          <a:lstStyle/>
          <a:p>
            <a:r>
              <a:rPr kumimoji="0" lang="ar-EG" sz="2800" b="1" i="0" u="none" strike="noStrike" kern="1200" cap="none" spc="0" normalizeH="0" baseline="0" noProof="0" dirty="0">
                <a:ln>
                  <a:noFill/>
                </a:ln>
                <a:solidFill>
                  <a:srgbClr val="FFC000"/>
                </a:solidFill>
                <a:effectLst/>
                <a:uLnTx/>
                <a:uFillTx/>
                <a:latin typeface="+mn-lt"/>
                <a:ea typeface="+mn-ea"/>
                <a:cs typeface="AGA Sindibad Regular" pitchFamily="2" charset="-78"/>
              </a:rPr>
              <a:t>الرسل</a:t>
            </a:r>
            <a:endParaRPr kumimoji="0" lang="en-US" sz="2800" b="1" i="0" u="none" strike="noStrike" kern="1200" cap="none" spc="0" normalizeH="0" baseline="0" dirty="0">
              <a:ln>
                <a:noFill/>
              </a:ln>
              <a:solidFill>
                <a:srgbClr val="FFC000"/>
              </a:solidFill>
              <a:effectLst/>
              <a:uLnTx/>
              <a:uFillTx/>
              <a:latin typeface="+mn-lt"/>
              <a:ea typeface="+mn-ea"/>
              <a:cs typeface="AGA Sindibad Regular" pitchFamily="2" charset="-78"/>
            </a:endParaRPr>
          </a:p>
        </p:txBody>
      </p:sp>
    </p:spTree>
    <p:extLst>
      <p:ext uri="{BB962C8B-B14F-4D97-AF65-F5344CB8AC3E}">
        <p14:creationId xmlns:p14="http://schemas.microsoft.com/office/powerpoint/2010/main" val="104719006"/>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1_الانافورا 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02025277"/>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الانافورا  cs nes athan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New Athanasius" panose="020B05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2543227" cy="1200329"/>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600" b="1" i="0" u="none" strike="noStrike" cap="none" spc="0" normalizeH="0" baseline="0" dirty="0">
                <a:ln>
                  <a:noFill/>
                </a:ln>
                <a:solidFill>
                  <a:srgbClr val="FFC000"/>
                </a:solidFill>
                <a:effectLst/>
                <a:uLnTx/>
                <a:uFillTx/>
                <a:cs typeface="AGA Sindibad Regular" pitchFamily="2" charset="-78"/>
              </a:rPr>
              <a:t>الانافورا</a:t>
            </a:r>
          </a:p>
          <a:p>
            <a:pPr marR="0" lvl="0" indent="0" algn="ctr" defTabSz="457200" fontAlgn="auto">
              <a:lnSpc>
                <a:spcPct val="100000"/>
              </a:lnSpc>
              <a:spcBef>
                <a:spcPts val="0"/>
              </a:spcBef>
              <a:spcAft>
                <a:spcPts val="0"/>
              </a:spcAft>
              <a:buClrTx/>
              <a:buSzTx/>
              <a:buFontTx/>
              <a:buNone/>
              <a:tabLst/>
            </a:pPr>
            <a:endParaRPr kumimoji="0" lang="ar-EG" sz="36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57409249"/>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01714" y="0"/>
            <a:ext cx="3322533"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2966357584"/>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1_الصلوات التأسيسي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vva_Shenouda" panose="020B0500000000000000" pitchFamily="34" charset="2"/>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25160" y="0"/>
            <a:ext cx="3463210"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الصلوات التأسيسية </a:t>
            </a:r>
          </a:p>
        </p:txBody>
      </p:sp>
    </p:spTree>
    <p:extLst>
      <p:ext uri="{BB962C8B-B14F-4D97-AF65-F5344CB8AC3E}">
        <p14:creationId xmlns:p14="http://schemas.microsoft.com/office/powerpoint/2010/main" val="4084204974"/>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سر حلول الروح القدس">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سر حلول الروح القدس</a:t>
            </a:r>
          </a:p>
        </p:txBody>
      </p:sp>
    </p:spTree>
    <p:extLst>
      <p:ext uri="{BB962C8B-B14F-4D97-AF65-F5344CB8AC3E}">
        <p14:creationId xmlns:p14="http://schemas.microsoft.com/office/powerpoint/2010/main" val="1004927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اوشية السلام">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317834746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2_اوشية السلام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السلام</a:t>
            </a:r>
          </a:p>
        </p:txBody>
      </p:sp>
    </p:spTree>
    <p:extLst>
      <p:ext uri="{BB962C8B-B14F-4D97-AF65-F5344CB8AC3E}">
        <p14:creationId xmlns:p14="http://schemas.microsoft.com/office/powerpoint/2010/main" val="343843309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اوشية الاباء">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62523426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2_اوشية الاباء cs avva shenoud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الاباء</a:t>
            </a:r>
          </a:p>
        </p:txBody>
      </p:sp>
    </p:spTree>
    <p:extLst>
      <p:ext uri="{BB962C8B-B14F-4D97-AF65-F5344CB8AC3E}">
        <p14:creationId xmlns:p14="http://schemas.microsoft.com/office/powerpoint/2010/main" val="2451390542"/>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اوشية الملوك">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39965"/>
            <a:ext cx="9144000" cy="782371"/>
          </a:xfrm>
        </p:spPr>
        <p:txBody>
          <a:bodyPr>
            <a:normAutofit/>
          </a:bodyPr>
          <a:lstStyle>
            <a:lvl1pPr algn="ctr" rtl="1">
              <a:defRPr sz="4000"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5972907"/>
            <a:ext cx="9143999" cy="808893"/>
          </a:xfrm>
        </p:spPr>
        <p:txBody>
          <a:bodyPr anchor="b">
            <a:noAutofit/>
          </a:bodyPr>
          <a:lstStyle>
            <a:lvl1pPr marL="0" indent="0" algn="ctr" rtl="1">
              <a:buNone/>
              <a:defRPr sz="36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uLnTx/>
                <a:uFillTx/>
                <a:latin typeface="CS Avva Shenouda" panose="020B7200000000000000" pitchFamily="34"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18944" y="0"/>
            <a:ext cx="3011375" cy="584775"/>
          </a:xfrm>
          <a:prstGeom prst="rect">
            <a:avLst/>
          </a:prstGeom>
          <a:noFill/>
        </p:spPr>
        <p:txBody>
          <a:bodyPr wrap="square" lIns="91440" tIns="45720" rIns="91440" bIns="45720">
            <a:spAutoFit/>
          </a:bodyPr>
          <a:lstStyle/>
          <a:p>
            <a:pPr marR="0" lvl="0" indent="0" algn="ctr" defTabSz="457200" fontAlgn="auto">
              <a:lnSpc>
                <a:spcPct val="100000"/>
              </a:lnSpc>
              <a:spcBef>
                <a:spcPts val="0"/>
              </a:spcBef>
              <a:spcAft>
                <a:spcPts val="0"/>
              </a:spcAft>
              <a:buClrTx/>
              <a:buSzTx/>
              <a:buFontTx/>
              <a:buNone/>
              <a:tabLst/>
            </a:pPr>
            <a:r>
              <a:rPr kumimoji="0" lang="ar-EG" sz="3200" b="1" i="0" u="none" strike="noStrike" cap="none" spc="0" normalizeH="0" baseline="0" dirty="0">
                <a:ln>
                  <a:noFill/>
                </a:ln>
                <a:solidFill>
                  <a:srgbClr val="FFC000"/>
                </a:solidFill>
                <a:effectLst/>
                <a:uLnTx/>
                <a:uFillTx/>
                <a:cs typeface="AGA Sindibad Regular" pitchFamily="2" charset="-78"/>
              </a:rPr>
              <a:t>اوشية الملوك</a:t>
            </a:r>
          </a:p>
        </p:txBody>
      </p:sp>
    </p:spTree>
    <p:extLst>
      <p:ext uri="{BB962C8B-B14F-4D97-AF65-F5344CB8AC3E}">
        <p14:creationId xmlns:p14="http://schemas.microsoft.com/office/powerpoint/2010/main" val="3933275530"/>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84.xml"/><Relationship Id="rId21" Type="http://schemas.openxmlformats.org/officeDocument/2006/relationships/slideLayout" Target="../slideLayouts/slideLayout79.xml"/><Relationship Id="rId42" Type="http://schemas.openxmlformats.org/officeDocument/2006/relationships/slideLayout" Target="../slideLayouts/slideLayout100.xml"/><Relationship Id="rId47" Type="http://schemas.openxmlformats.org/officeDocument/2006/relationships/slideLayout" Target="../slideLayouts/slideLayout105.xml"/><Relationship Id="rId63" Type="http://schemas.openxmlformats.org/officeDocument/2006/relationships/slideLayout" Target="../slideLayouts/slideLayout121.xml"/><Relationship Id="rId68" Type="http://schemas.openxmlformats.org/officeDocument/2006/relationships/slideLayout" Target="../slideLayouts/slideLayout126.xml"/><Relationship Id="rId84" Type="http://schemas.openxmlformats.org/officeDocument/2006/relationships/slideLayout" Target="../slideLayouts/slideLayout142.xml"/><Relationship Id="rId89" Type="http://schemas.openxmlformats.org/officeDocument/2006/relationships/slideLayout" Target="../slideLayouts/slideLayout147.xml"/><Relationship Id="rId16" Type="http://schemas.openxmlformats.org/officeDocument/2006/relationships/slideLayout" Target="../slideLayouts/slideLayout74.xml"/><Relationship Id="rId11" Type="http://schemas.openxmlformats.org/officeDocument/2006/relationships/slideLayout" Target="../slideLayouts/slideLayout69.xml"/><Relationship Id="rId32" Type="http://schemas.openxmlformats.org/officeDocument/2006/relationships/slideLayout" Target="../slideLayouts/slideLayout90.xml"/><Relationship Id="rId37" Type="http://schemas.openxmlformats.org/officeDocument/2006/relationships/slideLayout" Target="../slideLayouts/slideLayout95.xml"/><Relationship Id="rId53" Type="http://schemas.openxmlformats.org/officeDocument/2006/relationships/slideLayout" Target="../slideLayouts/slideLayout111.xml"/><Relationship Id="rId58" Type="http://schemas.openxmlformats.org/officeDocument/2006/relationships/slideLayout" Target="../slideLayouts/slideLayout116.xml"/><Relationship Id="rId74" Type="http://schemas.openxmlformats.org/officeDocument/2006/relationships/slideLayout" Target="../slideLayouts/slideLayout132.xml"/><Relationship Id="rId79" Type="http://schemas.openxmlformats.org/officeDocument/2006/relationships/slideLayout" Target="../slideLayouts/slideLayout137.xml"/><Relationship Id="rId102" Type="http://schemas.openxmlformats.org/officeDocument/2006/relationships/theme" Target="../theme/theme2.xml"/><Relationship Id="rId5" Type="http://schemas.openxmlformats.org/officeDocument/2006/relationships/slideLayout" Target="../slideLayouts/slideLayout63.xml"/><Relationship Id="rId90" Type="http://schemas.openxmlformats.org/officeDocument/2006/relationships/slideLayout" Target="../slideLayouts/slideLayout148.xml"/><Relationship Id="rId95" Type="http://schemas.openxmlformats.org/officeDocument/2006/relationships/slideLayout" Target="../slideLayouts/slideLayout153.xml"/><Relationship Id="rId22" Type="http://schemas.openxmlformats.org/officeDocument/2006/relationships/slideLayout" Target="../slideLayouts/slideLayout80.xml"/><Relationship Id="rId27" Type="http://schemas.openxmlformats.org/officeDocument/2006/relationships/slideLayout" Target="../slideLayouts/slideLayout85.xml"/><Relationship Id="rId43" Type="http://schemas.openxmlformats.org/officeDocument/2006/relationships/slideLayout" Target="../slideLayouts/slideLayout101.xml"/><Relationship Id="rId48" Type="http://schemas.openxmlformats.org/officeDocument/2006/relationships/slideLayout" Target="../slideLayouts/slideLayout106.xml"/><Relationship Id="rId64" Type="http://schemas.openxmlformats.org/officeDocument/2006/relationships/slideLayout" Target="../slideLayouts/slideLayout122.xml"/><Relationship Id="rId69" Type="http://schemas.openxmlformats.org/officeDocument/2006/relationships/slideLayout" Target="../slideLayouts/slideLayout127.xml"/><Relationship Id="rId80" Type="http://schemas.openxmlformats.org/officeDocument/2006/relationships/slideLayout" Target="../slideLayouts/slideLayout138.xml"/><Relationship Id="rId85" Type="http://schemas.openxmlformats.org/officeDocument/2006/relationships/slideLayout" Target="../slideLayouts/slideLayout143.xml"/><Relationship Id="rId12" Type="http://schemas.openxmlformats.org/officeDocument/2006/relationships/slideLayout" Target="../slideLayouts/slideLayout70.xml"/><Relationship Id="rId17" Type="http://schemas.openxmlformats.org/officeDocument/2006/relationships/slideLayout" Target="../slideLayouts/slideLayout75.xml"/><Relationship Id="rId25" Type="http://schemas.openxmlformats.org/officeDocument/2006/relationships/slideLayout" Target="../slideLayouts/slideLayout83.xml"/><Relationship Id="rId33" Type="http://schemas.openxmlformats.org/officeDocument/2006/relationships/slideLayout" Target="../slideLayouts/slideLayout91.xml"/><Relationship Id="rId38" Type="http://schemas.openxmlformats.org/officeDocument/2006/relationships/slideLayout" Target="../slideLayouts/slideLayout96.xml"/><Relationship Id="rId46" Type="http://schemas.openxmlformats.org/officeDocument/2006/relationships/slideLayout" Target="../slideLayouts/slideLayout104.xml"/><Relationship Id="rId59" Type="http://schemas.openxmlformats.org/officeDocument/2006/relationships/slideLayout" Target="../slideLayouts/slideLayout117.xml"/><Relationship Id="rId67" Type="http://schemas.openxmlformats.org/officeDocument/2006/relationships/slideLayout" Target="../slideLayouts/slideLayout125.xml"/><Relationship Id="rId103" Type="http://schemas.openxmlformats.org/officeDocument/2006/relationships/image" Target="../media/image2.png"/><Relationship Id="rId20" Type="http://schemas.openxmlformats.org/officeDocument/2006/relationships/slideLayout" Target="../slideLayouts/slideLayout78.xml"/><Relationship Id="rId41" Type="http://schemas.openxmlformats.org/officeDocument/2006/relationships/slideLayout" Target="../slideLayouts/slideLayout99.xml"/><Relationship Id="rId54" Type="http://schemas.openxmlformats.org/officeDocument/2006/relationships/slideLayout" Target="../slideLayouts/slideLayout112.xml"/><Relationship Id="rId62" Type="http://schemas.openxmlformats.org/officeDocument/2006/relationships/slideLayout" Target="../slideLayouts/slideLayout120.xml"/><Relationship Id="rId70" Type="http://schemas.openxmlformats.org/officeDocument/2006/relationships/slideLayout" Target="../slideLayouts/slideLayout128.xml"/><Relationship Id="rId75" Type="http://schemas.openxmlformats.org/officeDocument/2006/relationships/slideLayout" Target="../slideLayouts/slideLayout133.xml"/><Relationship Id="rId83" Type="http://schemas.openxmlformats.org/officeDocument/2006/relationships/slideLayout" Target="../slideLayouts/slideLayout141.xml"/><Relationship Id="rId88" Type="http://schemas.openxmlformats.org/officeDocument/2006/relationships/slideLayout" Target="../slideLayouts/slideLayout146.xml"/><Relationship Id="rId91" Type="http://schemas.openxmlformats.org/officeDocument/2006/relationships/slideLayout" Target="../slideLayouts/slideLayout149.xml"/><Relationship Id="rId96" Type="http://schemas.openxmlformats.org/officeDocument/2006/relationships/slideLayout" Target="../slideLayouts/slideLayout154.xml"/><Relationship Id="rId1" Type="http://schemas.openxmlformats.org/officeDocument/2006/relationships/slideLayout" Target="../slideLayouts/slideLayout59.xml"/><Relationship Id="rId6" Type="http://schemas.openxmlformats.org/officeDocument/2006/relationships/slideLayout" Target="../slideLayouts/slideLayout64.xml"/><Relationship Id="rId15" Type="http://schemas.openxmlformats.org/officeDocument/2006/relationships/slideLayout" Target="../slideLayouts/slideLayout73.xml"/><Relationship Id="rId23" Type="http://schemas.openxmlformats.org/officeDocument/2006/relationships/slideLayout" Target="../slideLayouts/slideLayout81.xml"/><Relationship Id="rId28" Type="http://schemas.openxmlformats.org/officeDocument/2006/relationships/slideLayout" Target="../slideLayouts/slideLayout86.xml"/><Relationship Id="rId36" Type="http://schemas.openxmlformats.org/officeDocument/2006/relationships/slideLayout" Target="../slideLayouts/slideLayout94.xml"/><Relationship Id="rId49" Type="http://schemas.openxmlformats.org/officeDocument/2006/relationships/slideLayout" Target="../slideLayouts/slideLayout107.xml"/><Relationship Id="rId57" Type="http://schemas.openxmlformats.org/officeDocument/2006/relationships/slideLayout" Target="../slideLayouts/slideLayout115.xml"/><Relationship Id="rId10" Type="http://schemas.openxmlformats.org/officeDocument/2006/relationships/slideLayout" Target="../slideLayouts/slideLayout68.xml"/><Relationship Id="rId31" Type="http://schemas.openxmlformats.org/officeDocument/2006/relationships/slideLayout" Target="../slideLayouts/slideLayout89.xml"/><Relationship Id="rId44" Type="http://schemas.openxmlformats.org/officeDocument/2006/relationships/slideLayout" Target="../slideLayouts/slideLayout102.xml"/><Relationship Id="rId52" Type="http://schemas.openxmlformats.org/officeDocument/2006/relationships/slideLayout" Target="../slideLayouts/slideLayout110.xml"/><Relationship Id="rId60" Type="http://schemas.openxmlformats.org/officeDocument/2006/relationships/slideLayout" Target="../slideLayouts/slideLayout118.xml"/><Relationship Id="rId65" Type="http://schemas.openxmlformats.org/officeDocument/2006/relationships/slideLayout" Target="../slideLayouts/slideLayout123.xml"/><Relationship Id="rId73" Type="http://schemas.openxmlformats.org/officeDocument/2006/relationships/slideLayout" Target="../slideLayouts/slideLayout131.xml"/><Relationship Id="rId78" Type="http://schemas.openxmlformats.org/officeDocument/2006/relationships/slideLayout" Target="../slideLayouts/slideLayout136.xml"/><Relationship Id="rId81" Type="http://schemas.openxmlformats.org/officeDocument/2006/relationships/slideLayout" Target="../slideLayouts/slideLayout139.xml"/><Relationship Id="rId86" Type="http://schemas.openxmlformats.org/officeDocument/2006/relationships/slideLayout" Target="../slideLayouts/slideLayout144.xml"/><Relationship Id="rId94" Type="http://schemas.openxmlformats.org/officeDocument/2006/relationships/slideLayout" Target="../slideLayouts/slideLayout152.xml"/><Relationship Id="rId99" Type="http://schemas.openxmlformats.org/officeDocument/2006/relationships/slideLayout" Target="../slideLayouts/slideLayout157.xml"/><Relationship Id="rId101" Type="http://schemas.openxmlformats.org/officeDocument/2006/relationships/slideLayout" Target="../slideLayouts/slideLayout159.xml"/><Relationship Id="rId4" Type="http://schemas.openxmlformats.org/officeDocument/2006/relationships/slideLayout" Target="../slideLayouts/slideLayout62.xml"/><Relationship Id="rId9" Type="http://schemas.openxmlformats.org/officeDocument/2006/relationships/slideLayout" Target="../slideLayouts/slideLayout67.xml"/><Relationship Id="rId13" Type="http://schemas.openxmlformats.org/officeDocument/2006/relationships/slideLayout" Target="../slideLayouts/slideLayout71.xml"/><Relationship Id="rId18" Type="http://schemas.openxmlformats.org/officeDocument/2006/relationships/slideLayout" Target="../slideLayouts/slideLayout76.xml"/><Relationship Id="rId39" Type="http://schemas.openxmlformats.org/officeDocument/2006/relationships/slideLayout" Target="../slideLayouts/slideLayout97.xml"/><Relationship Id="rId34" Type="http://schemas.openxmlformats.org/officeDocument/2006/relationships/slideLayout" Target="../slideLayouts/slideLayout92.xml"/><Relationship Id="rId50" Type="http://schemas.openxmlformats.org/officeDocument/2006/relationships/slideLayout" Target="../slideLayouts/slideLayout108.xml"/><Relationship Id="rId55" Type="http://schemas.openxmlformats.org/officeDocument/2006/relationships/slideLayout" Target="../slideLayouts/slideLayout113.xml"/><Relationship Id="rId76" Type="http://schemas.openxmlformats.org/officeDocument/2006/relationships/slideLayout" Target="../slideLayouts/slideLayout134.xml"/><Relationship Id="rId97" Type="http://schemas.openxmlformats.org/officeDocument/2006/relationships/slideLayout" Target="../slideLayouts/slideLayout155.xml"/><Relationship Id="rId7" Type="http://schemas.openxmlformats.org/officeDocument/2006/relationships/slideLayout" Target="../slideLayouts/slideLayout65.xml"/><Relationship Id="rId71" Type="http://schemas.openxmlformats.org/officeDocument/2006/relationships/slideLayout" Target="../slideLayouts/slideLayout129.xml"/><Relationship Id="rId92" Type="http://schemas.openxmlformats.org/officeDocument/2006/relationships/slideLayout" Target="../slideLayouts/slideLayout150.xml"/><Relationship Id="rId2" Type="http://schemas.openxmlformats.org/officeDocument/2006/relationships/slideLayout" Target="../slideLayouts/slideLayout60.xml"/><Relationship Id="rId29" Type="http://schemas.openxmlformats.org/officeDocument/2006/relationships/slideLayout" Target="../slideLayouts/slideLayout87.xml"/><Relationship Id="rId24" Type="http://schemas.openxmlformats.org/officeDocument/2006/relationships/slideLayout" Target="../slideLayouts/slideLayout82.xml"/><Relationship Id="rId40" Type="http://schemas.openxmlformats.org/officeDocument/2006/relationships/slideLayout" Target="../slideLayouts/slideLayout98.xml"/><Relationship Id="rId45" Type="http://schemas.openxmlformats.org/officeDocument/2006/relationships/slideLayout" Target="../slideLayouts/slideLayout103.xml"/><Relationship Id="rId66" Type="http://schemas.openxmlformats.org/officeDocument/2006/relationships/slideLayout" Target="../slideLayouts/slideLayout124.xml"/><Relationship Id="rId87" Type="http://schemas.openxmlformats.org/officeDocument/2006/relationships/slideLayout" Target="../slideLayouts/slideLayout145.xml"/><Relationship Id="rId61" Type="http://schemas.openxmlformats.org/officeDocument/2006/relationships/slideLayout" Target="../slideLayouts/slideLayout119.xml"/><Relationship Id="rId82" Type="http://schemas.openxmlformats.org/officeDocument/2006/relationships/slideLayout" Target="../slideLayouts/slideLayout140.xml"/><Relationship Id="rId19" Type="http://schemas.openxmlformats.org/officeDocument/2006/relationships/slideLayout" Target="../slideLayouts/slideLayout77.xml"/><Relationship Id="rId14" Type="http://schemas.openxmlformats.org/officeDocument/2006/relationships/slideLayout" Target="../slideLayouts/slideLayout72.xml"/><Relationship Id="rId30" Type="http://schemas.openxmlformats.org/officeDocument/2006/relationships/slideLayout" Target="../slideLayouts/slideLayout88.xml"/><Relationship Id="rId35" Type="http://schemas.openxmlformats.org/officeDocument/2006/relationships/slideLayout" Target="../slideLayouts/slideLayout93.xml"/><Relationship Id="rId56" Type="http://schemas.openxmlformats.org/officeDocument/2006/relationships/slideLayout" Target="../slideLayouts/slideLayout114.xml"/><Relationship Id="rId77" Type="http://schemas.openxmlformats.org/officeDocument/2006/relationships/slideLayout" Target="../slideLayouts/slideLayout135.xml"/><Relationship Id="rId100" Type="http://schemas.openxmlformats.org/officeDocument/2006/relationships/slideLayout" Target="../slideLayouts/slideLayout158.xml"/><Relationship Id="rId8" Type="http://schemas.openxmlformats.org/officeDocument/2006/relationships/slideLayout" Target="../slideLayouts/slideLayout66.xml"/><Relationship Id="rId51" Type="http://schemas.openxmlformats.org/officeDocument/2006/relationships/slideLayout" Target="../slideLayouts/slideLayout109.xml"/><Relationship Id="rId72" Type="http://schemas.openxmlformats.org/officeDocument/2006/relationships/slideLayout" Target="../slideLayouts/slideLayout130.xml"/><Relationship Id="rId93" Type="http://schemas.openxmlformats.org/officeDocument/2006/relationships/slideLayout" Target="../slideLayouts/slideLayout151.xml"/><Relationship Id="rId98" Type="http://schemas.openxmlformats.org/officeDocument/2006/relationships/slideLayout" Target="../slideLayouts/slideLayout156.xml"/><Relationship Id="rId3" Type="http://schemas.openxmlformats.org/officeDocument/2006/relationships/slideLayout" Target="../slideLayouts/slideLayout61.xml"/></Relationships>
</file>

<file path=ppt/slideMasters/_rels/slideMaster3.xml.rels><?xml version="1.0" encoding="UTF-8" standalone="yes"?>
<Relationships xmlns="http://schemas.openxmlformats.org/package/2006/relationships"><Relationship Id="rId26" Type="http://schemas.openxmlformats.org/officeDocument/2006/relationships/slideLayout" Target="../slideLayouts/slideLayout185.xml"/><Relationship Id="rId21" Type="http://schemas.openxmlformats.org/officeDocument/2006/relationships/slideLayout" Target="../slideLayouts/slideLayout180.xml"/><Relationship Id="rId42" Type="http://schemas.openxmlformats.org/officeDocument/2006/relationships/slideLayout" Target="../slideLayouts/slideLayout201.xml"/><Relationship Id="rId47" Type="http://schemas.openxmlformats.org/officeDocument/2006/relationships/slideLayout" Target="../slideLayouts/slideLayout206.xml"/><Relationship Id="rId63" Type="http://schemas.openxmlformats.org/officeDocument/2006/relationships/slideLayout" Target="../slideLayouts/slideLayout222.xml"/><Relationship Id="rId68" Type="http://schemas.openxmlformats.org/officeDocument/2006/relationships/slideLayout" Target="../slideLayouts/slideLayout227.xml"/><Relationship Id="rId84" Type="http://schemas.openxmlformats.org/officeDocument/2006/relationships/slideLayout" Target="../slideLayouts/slideLayout243.xml"/><Relationship Id="rId89" Type="http://schemas.openxmlformats.org/officeDocument/2006/relationships/slideLayout" Target="../slideLayouts/slideLayout248.xml"/><Relationship Id="rId16" Type="http://schemas.openxmlformats.org/officeDocument/2006/relationships/slideLayout" Target="../slideLayouts/slideLayout175.xml"/><Relationship Id="rId107" Type="http://schemas.openxmlformats.org/officeDocument/2006/relationships/image" Target="../media/image1.png"/><Relationship Id="rId11" Type="http://schemas.openxmlformats.org/officeDocument/2006/relationships/slideLayout" Target="../slideLayouts/slideLayout170.xml"/><Relationship Id="rId32" Type="http://schemas.openxmlformats.org/officeDocument/2006/relationships/slideLayout" Target="../slideLayouts/slideLayout191.xml"/><Relationship Id="rId37" Type="http://schemas.openxmlformats.org/officeDocument/2006/relationships/slideLayout" Target="../slideLayouts/slideLayout196.xml"/><Relationship Id="rId53" Type="http://schemas.openxmlformats.org/officeDocument/2006/relationships/slideLayout" Target="../slideLayouts/slideLayout212.xml"/><Relationship Id="rId58" Type="http://schemas.openxmlformats.org/officeDocument/2006/relationships/slideLayout" Target="../slideLayouts/slideLayout217.xml"/><Relationship Id="rId74" Type="http://schemas.openxmlformats.org/officeDocument/2006/relationships/slideLayout" Target="../slideLayouts/slideLayout233.xml"/><Relationship Id="rId79" Type="http://schemas.openxmlformats.org/officeDocument/2006/relationships/slideLayout" Target="../slideLayouts/slideLayout238.xml"/><Relationship Id="rId102" Type="http://schemas.openxmlformats.org/officeDocument/2006/relationships/slideLayout" Target="../slideLayouts/slideLayout261.xml"/><Relationship Id="rId5" Type="http://schemas.openxmlformats.org/officeDocument/2006/relationships/slideLayout" Target="../slideLayouts/slideLayout164.xml"/><Relationship Id="rId90" Type="http://schemas.openxmlformats.org/officeDocument/2006/relationships/slideLayout" Target="../slideLayouts/slideLayout249.xml"/><Relationship Id="rId95" Type="http://schemas.openxmlformats.org/officeDocument/2006/relationships/slideLayout" Target="../slideLayouts/slideLayout254.xml"/><Relationship Id="rId22" Type="http://schemas.openxmlformats.org/officeDocument/2006/relationships/slideLayout" Target="../slideLayouts/slideLayout181.xml"/><Relationship Id="rId27" Type="http://schemas.openxmlformats.org/officeDocument/2006/relationships/slideLayout" Target="../slideLayouts/slideLayout186.xml"/><Relationship Id="rId43" Type="http://schemas.openxmlformats.org/officeDocument/2006/relationships/slideLayout" Target="../slideLayouts/slideLayout202.xml"/><Relationship Id="rId48" Type="http://schemas.openxmlformats.org/officeDocument/2006/relationships/slideLayout" Target="../slideLayouts/slideLayout207.xml"/><Relationship Id="rId64" Type="http://schemas.openxmlformats.org/officeDocument/2006/relationships/slideLayout" Target="../slideLayouts/slideLayout223.xml"/><Relationship Id="rId69" Type="http://schemas.openxmlformats.org/officeDocument/2006/relationships/slideLayout" Target="../slideLayouts/slideLayout228.xml"/><Relationship Id="rId80" Type="http://schemas.openxmlformats.org/officeDocument/2006/relationships/slideLayout" Target="../slideLayouts/slideLayout239.xml"/><Relationship Id="rId85" Type="http://schemas.openxmlformats.org/officeDocument/2006/relationships/slideLayout" Target="../slideLayouts/slideLayout244.xml"/><Relationship Id="rId12" Type="http://schemas.openxmlformats.org/officeDocument/2006/relationships/slideLayout" Target="../slideLayouts/slideLayout171.xml"/><Relationship Id="rId17" Type="http://schemas.openxmlformats.org/officeDocument/2006/relationships/slideLayout" Target="../slideLayouts/slideLayout176.xml"/><Relationship Id="rId33" Type="http://schemas.openxmlformats.org/officeDocument/2006/relationships/slideLayout" Target="../slideLayouts/slideLayout192.xml"/><Relationship Id="rId38" Type="http://schemas.openxmlformats.org/officeDocument/2006/relationships/slideLayout" Target="../slideLayouts/slideLayout197.xml"/><Relationship Id="rId59" Type="http://schemas.openxmlformats.org/officeDocument/2006/relationships/slideLayout" Target="../slideLayouts/slideLayout218.xml"/><Relationship Id="rId103" Type="http://schemas.openxmlformats.org/officeDocument/2006/relationships/slideLayout" Target="../slideLayouts/slideLayout262.xml"/><Relationship Id="rId20" Type="http://schemas.openxmlformats.org/officeDocument/2006/relationships/slideLayout" Target="../slideLayouts/slideLayout179.xml"/><Relationship Id="rId41" Type="http://schemas.openxmlformats.org/officeDocument/2006/relationships/slideLayout" Target="../slideLayouts/slideLayout200.xml"/><Relationship Id="rId54" Type="http://schemas.openxmlformats.org/officeDocument/2006/relationships/slideLayout" Target="../slideLayouts/slideLayout213.xml"/><Relationship Id="rId62" Type="http://schemas.openxmlformats.org/officeDocument/2006/relationships/slideLayout" Target="../slideLayouts/slideLayout221.xml"/><Relationship Id="rId70" Type="http://schemas.openxmlformats.org/officeDocument/2006/relationships/slideLayout" Target="../slideLayouts/slideLayout229.xml"/><Relationship Id="rId75" Type="http://schemas.openxmlformats.org/officeDocument/2006/relationships/slideLayout" Target="../slideLayouts/slideLayout234.xml"/><Relationship Id="rId83" Type="http://schemas.openxmlformats.org/officeDocument/2006/relationships/slideLayout" Target="../slideLayouts/slideLayout242.xml"/><Relationship Id="rId88" Type="http://schemas.openxmlformats.org/officeDocument/2006/relationships/slideLayout" Target="../slideLayouts/slideLayout247.xml"/><Relationship Id="rId91" Type="http://schemas.openxmlformats.org/officeDocument/2006/relationships/slideLayout" Target="../slideLayouts/slideLayout250.xml"/><Relationship Id="rId96" Type="http://schemas.openxmlformats.org/officeDocument/2006/relationships/slideLayout" Target="../slideLayouts/slideLayout255.xml"/><Relationship Id="rId1" Type="http://schemas.openxmlformats.org/officeDocument/2006/relationships/slideLayout" Target="../slideLayouts/slideLayout160.xml"/><Relationship Id="rId6" Type="http://schemas.openxmlformats.org/officeDocument/2006/relationships/slideLayout" Target="../slideLayouts/slideLayout165.xml"/><Relationship Id="rId15" Type="http://schemas.openxmlformats.org/officeDocument/2006/relationships/slideLayout" Target="../slideLayouts/slideLayout174.xml"/><Relationship Id="rId23" Type="http://schemas.openxmlformats.org/officeDocument/2006/relationships/slideLayout" Target="../slideLayouts/slideLayout182.xml"/><Relationship Id="rId28" Type="http://schemas.openxmlformats.org/officeDocument/2006/relationships/slideLayout" Target="../slideLayouts/slideLayout187.xml"/><Relationship Id="rId36" Type="http://schemas.openxmlformats.org/officeDocument/2006/relationships/slideLayout" Target="../slideLayouts/slideLayout195.xml"/><Relationship Id="rId49" Type="http://schemas.openxmlformats.org/officeDocument/2006/relationships/slideLayout" Target="../slideLayouts/slideLayout208.xml"/><Relationship Id="rId57" Type="http://schemas.openxmlformats.org/officeDocument/2006/relationships/slideLayout" Target="../slideLayouts/slideLayout216.xml"/><Relationship Id="rId106" Type="http://schemas.openxmlformats.org/officeDocument/2006/relationships/theme" Target="../theme/theme3.xml"/><Relationship Id="rId10" Type="http://schemas.openxmlformats.org/officeDocument/2006/relationships/slideLayout" Target="../slideLayouts/slideLayout169.xml"/><Relationship Id="rId31" Type="http://schemas.openxmlformats.org/officeDocument/2006/relationships/slideLayout" Target="../slideLayouts/slideLayout190.xml"/><Relationship Id="rId44" Type="http://schemas.openxmlformats.org/officeDocument/2006/relationships/slideLayout" Target="../slideLayouts/slideLayout203.xml"/><Relationship Id="rId52" Type="http://schemas.openxmlformats.org/officeDocument/2006/relationships/slideLayout" Target="../slideLayouts/slideLayout211.xml"/><Relationship Id="rId60" Type="http://schemas.openxmlformats.org/officeDocument/2006/relationships/slideLayout" Target="../slideLayouts/slideLayout219.xml"/><Relationship Id="rId65" Type="http://schemas.openxmlformats.org/officeDocument/2006/relationships/slideLayout" Target="../slideLayouts/slideLayout224.xml"/><Relationship Id="rId73" Type="http://schemas.openxmlformats.org/officeDocument/2006/relationships/slideLayout" Target="../slideLayouts/slideLayout232.xml"/><Relationship Id="rId78" Type="http://schemas.openxmlformats.org/officeDocument/2006/relationships/slideLayout" Target="../slideLayouts/slideLayout237.xml"/><Relationship Id="rId81" Type="http://schemas.openxmlformats.org/officeDocument/2006/relationships/slideLayout" Target="../slideLayouts/slideLayout240.xml"/><Relationship Id="rId86" Type="http://schemas.openxmlformats.org/officeDocument/2006/relationships/slideLayout" Target="../slideLayouts/slideLayout245.xml"/><Relationship Id="rId94" Type="http://schemas.openxmlformats.org/officeDocument/2006/relationships/slideLayout" Target="../slideLayouts/slideLayout253.xml"/><Relationship Id="rId99" Type="http://schemas.openxmlformats.org/officeDocument/2006/relationships/slideLayout" Target="../slideLayouts/slideLayout258.xml"/><Relationship Id="rId101" Type="http://schemas.openxmlformats.org/officeDocument/2006/relationships/slideLayout" Target="../slideLayouts/slideLayout260.xml"/><Relationship Id="rId4" Type="http://schemas.openxmlformats.org/officeDocument/2006/relationships/slideLayout" Target="../slideLayouts/slideLayout163.xml"/><Relationship Id="rId9" Type="http://schemas.openxmlformats.org/officeDocument/2006/relationships/slideLayout" Target="../slideLayouts/slideLayout168.xml"/><Relationship Id="rId13" Type="http://schemas.openxmlformats.org/officeDocument/2006/relationships/slideLayout" Target="../slideLayouts/slideLayout172.xml"/><Relationship Id="rId18" Type="http://schemas.openxmlformats.org/officeDocument/2006/relationships/slideLayout" Target="../slideLayouts/slideLayout177.xml"/><Relationship Id="rId39" Type="http://schemas.openxmlformats.org/officeDocument/2006/relationships/slideLayout" Target="../slideLayouts/slideLayout198.xml"/><Relationship Id="rId34" Type="http://schemas.openxmlformats.org/officeDocument/2006/relationships/slideLayout" Target="../slideLayouts/slideLayout193.xml"/><Relationship Id="rId50" Type="http://schemas.openxmlformats.org/officeDocument/2006/relationships/slideLayout" Target="../slideLayouts/slideLayout209.xml"/><Relationship Id="rId55" Type="http://schemas.openxmlformats.org/officeDocument/2006/relationships/slideLayout" Target="../slideLayouts/slideLayout214.xml"/><Relationship Id="rId76" Type="http://schemas.openxmlformats.org/officeDocument/2006/relationships/slideLayout" Target="../slideLayouts/slideLayout235.xml"/><Relationship Id="rId97" Type="http://schemas.openxmlformats.org/officeDocument/2006/relationships/slideLayout" Target="../slideLayouts/slideLayout256.xml"/><Relationship Id="rId104" Type="http://schemas.openxmlformats.org/officeDocument/2006/relationships/slideLayout" Target="../slideLayouts/slideLayout263.xml"/><Relationship Id="rId7" Type="http://schemas.openxmlformats.org/officeDocument/2006/relationships/slideLayout" Target="../slideLayouts/slideLayout166.xml"/><Relationship Id="rId71" Type="http://schemas.openxmlformats.org/officeDocument/2006/relationships/slideLayout" Target="../slideLayouts/slideLayout230.xml"/><Relationship Id="rId92" Type="http://schemas.openxmlformats.org/officeDocument/2006/relationships/slideLayout" Target="../slideLayouts/slideLayout251.xml"/><Relationship Id="rId2" Type="http://schemas.openxmlformats.org/officeDocument/2006/relationships/slideLayout" Target="../slideLayouts/slideLayout161.xml"/><Relationship Id="rId29" Type="http://schemas.openxmlformats.org/officeDocument/2006/relationships/slideLayout" Target="../slideLayouts/slideLayout188.xml"/><Relationship Id="rId24" Type="http://schemas.openxmlformats.org/officeDocument/2006/relationships/slideLayout" Target="../slideLayouts/slideLayout183.xml"/><Relationship Id="rId40" Type="http://schemas.openxmlformats.org/officeDocument/2006/relationships/slideLayout" Target="../slideLayouts/slideLayout199.xml"/><Relationship Id="rId45" Type="http://schemas.openxmlformats.org/officeDocument/2006/relationships/slideLayout" Target="../slideLayouts/slideLayout204.xml"/><Relationship Id="rId66" Type="http://schemas.openxmlformats.org/officeDocument/2006/relationships/slideLayout" Target="../slideLayouts/slideLayout225.xml"/><Relationship Id="rId87" Type="http://schemas.openxmlformats.org/officeDocument/2006/relationships/slideLayout" Target="../slideLayouts/slideLayout246.xml"/><Relationship Id="rId61" Type="http://schemas.openxmlformats.org/officeDocument/2006/relationships/slideLayout" Target="../slideLayouts/slideLayout220.xml"/><Relationship Id="rId82" Type="http://schemas.openxmlformats.org/officeDocument/2006/relationships/slideLayout" Target="../slideLayouts/slideLayout241.xml"/><Relationship Id="rId19" Type="http://schemas.openxmlformats.org/officeDocument/2006/relationships/slideLayout" Target="../slideLayouts/slideLayout178.xml"/><Relationship Id="rId14" Type="http://schemas.openxmlformats.org/officeDocument/2006/relationships/slideLayout" Target="../slideLayouts/slideLayout173.xml"/><Relationship Id="rId30" Type="http://schemas.openxmlformats.org/officeDocument/2006/relationships/slideLayout" Target="../slideLayouts/slideLayout189.xml"/><Relationship Id="rId35" Type="http://schemas.openxmlformats.org/officeDocument/2006/relationships/slideLayout" Target="../slideLayouts/slideLayout194.xml"/><Relationship Id="rId56" Type="http://schemas.openxmlformats.org/officeDocument/2006/relationships/slideLayout" Target="../slideLayouts/slideLayout215.xml"/><Relationship Id="rId77" Type="http://schemas.openxmlformats.org/officeDocument/2006/relationships/slideLayout" Target="../slideLayouts/slideLayout236.xml"/><Relationship Id="rId100" Type="http://schemas.openxmlformats.org/officeDocument/2006/relationships/slideLayout" Target="../slideLayouts/slideLayout259.xml"/><Relationship Id="rId105" Type="http://schemas.openxmlformats.org/officeDocument/2006/relationships/slideLayout" Target="../slideLayouts/slideLayout264.xml"/><Relationship Id="rId8" Type="http://schemas.openxmlformats.org/officeDocument/2006/relationships/slideLayout" Target="../slideLayouts/slideLayout167.xml"/><Relationship Id="rId51" Type="http://schemas.openxmlformats.org/officeDocument/2006/relationships/slideLayout" Target="../slideLayouts/slideLayout210.xml"/><Relationship Id="rId72" Type="http://schemas.openxmlformats.org/officeDocument/2006/relationships/slideLayout" Target="../slideLayouts/slideLayout231.xml"/><Relationship Id="rId93" Type="http://schemas.openxmlformats.org/officeDocument/2006/relationships/slideLayout" Target="../slideLayouts/slideLayout252.xml"/><Relationship Id="rId98" Type="http://schemas.openxmlformats.org/officeDocument/2006/relationships/slideLayout" Target="../slideLayouts/slideLayout257.xml"/><Relationship Id="rId3" Type="http://schemas.openxmlformats.org/officeDocument/2006/relationships/slideLayout" Target="../slideLayouts/slideLayout162.xml"/><Relationship Id="rId25" Type="http://schemas.openxmlformats.org/officeDocument/2006/relationships/slideLayout" Target="../slideLayouts/slideLayout184.xml"/><Relationship Id="rId46" Type="http://schemas.openxmlformats.org/officeDocument/2006/relationships/slideLayout" Target="../slideLayouts/slideLayout205.xml"/><Relationship Id="rId67" Type="http://schemas.openxmlformats.org/officeDocument/2006/relationships/slideLayout" Target="../slideLayouts/slideLayout22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265.xml"/></Relationships>
</file>

<file path=ppt/slideMasters/_rels/slideMaster5.xml.rels><?xml version="1.0" encoding="UTF-8" standalone="yes"?>
<Relationships xmlns="http://schemas.openxmlformats.org/package/2006/relationships"><Relationship Id="rId26" Type="http://schemas.openxmlformats.org/officeDocument/2006/relationships/slideLayout" Target="../slideLayouts/slideLayout291.xml"/><Relationship Id="rId21" Type="http://schemas.openxmlformats.org/officeDocument/2006/relationships/slideLayout" Target="../slideLayouts/slideLayout286.xml"/><Relationship Id="rId42" Type="http://schemas.openxmlformats.org/officeDocument/2006/relationships/slideLayout" Target="../slideLayouts/slideLayout307.xml"/><Relationship Id="rId47" Type="http://schemas.openxmlformats.org/officeDocument/2006/relationships/slideLayout" Target="../slideLayouts/slideLayout312.xml"/><Relationship Id="rId63" Type="http://schemas.openxmlformats.org/officeDocument/2006/relationships/slideLayout" Target="../slideLayouts/slideLayout328.xml"/><Relationship Id="rId68" Type="http://schemas.openxmlformats.org/officeDocument/2006/relationships/theme" Target="../theme/theme5.xml"/><Relationship Id="rId7" Type="http://schemas.openxmlformats.org/officeDocument/2006/relationships/slideLayout" Target="../slideLayouts/slideLayout272.xml"/><Relationship Id="rId2" Type="http://schemas.openxmlformats.org/officeDocument/2006/relationships/slideLayout" Target="../slideLayouts/slideLayout267.xml"/><Relationship Id="rId16" Type="http://schemas.openxmlformats.org/officeDocument/2006/relationships/slideLayout" Target="../slideLayouts/slideLayout281.xml"/><Relationship Id="rId29" Type="http://schemas.openxmlformats.org/officeDocument/2006/relationships/slideLayout" Target="../slideLayouts/slideLayout294.xml"/><Relationship Id="rId11" Type="http://schemas.openxmlformats.org/officeDocument/2006/relationships/slideLayout" Target="../slideLayouts/slideLayout276.xml"/><Relationship Id="rId24" Type="http://schemas.openxmlformats.org/officeDocument/2006/relationships/slideLayout" Target="../slideLayouts/slideLayout289.xml"/><Relationship Id="rId32" Type="http://schemas.openxmlformats.org/officeDocument/2006/relationships/slideLayout" Target="../slideLayouts/slideLayout297.xml"/><Relationship Id="rId37" Type="http://schemas.openxmlformats.org/officeDocument/2006/relationships/slideLayout" Target="../slideLayouts/slideLayout302.xml"/><Relationship Id="rId40" Type="http://schemas.openxmlformats.org/officeDocument/2006/relationships/slideLayout" Target="../slideLayouts/slideLayout305.xml"/><Relationship Id="rId45" Type="http://schemas.openxmlformats.org/officeDocument/2006/relationships/slideLayout" Target="../slideLayouts/slideLayout310.xml"/><Relationship Id="rId53" Type="http://schemas.openxmlformats.org/officeDocument/2006/relationships/slideLayout" Target="../slideLayouts/slideLayout318.xml"/><Relationship Id="rId58" Type="http://schemas.openxmlformats.org/officeDocument/2006/relationships/slideLayout" Target="../slideLayouts/slideLayout323.xml"/><Relationship Id="rId66" Type="http://schemas.openxmlformats.org/officeDocument/2006/relationships/slideLayout" Target="../slideLayouts/slideLayout331.xml"/><Relationship Id="rId5" Type="http://schemas.openxmlformats.org/officeDocument/2006/relationships/slideLayout" Target="../slideLayouts/slideLayout270.xml"/><Relationship Id="rId61" Type="http://schemas.openxmlformats.org/officeDocument/2006/relationships/slideLayout" Target="../slideLayouts/slideLayout326.xml"/><Relationship Id="rId19" Type="http://schemas.openxmlformats.org/officeDocument/2006/relationships/slideLayout" Target="../slideLayouts/slideLayout284.xml"/><Relationship Id="rId14" Type="http://schemas.openxmlformats.org/officeDocument/2006/relationships/slideLayout" Target="../slideLayouts/slideLayout279.xml"/><Relationship Id="rId22" Type="http://schemas.openxmlformats.org/officeDocument/2006/relationships/slideLayout" Target="../slideLayouts/slideLayout287.xml"/><Relationship Id="rId27" Type="http://schemas.openxmlformats.org/officeDocument/2006/relationships/slideLayout" Target="../slideLayouts/slideLayout292.xml"/><Relationship Id="rId30" Type="http://schemas.openxmlformats.org/officeDocument/2006/relationships/slideLayout" Target="../slideLayouts/slideLayout295.xml"/><Relationship Id="rId35" Type="http://schemas.openxmlformats.org/officeDocument/2006/relationships/slideLayout" Target="../slideLayouts/slideLayout300.xml"/><Relationship Id="rId43" Type="http://schemas.openxmlformats.org/officeDocument/2006/relationships/slideLayout" Target="../slideLayouts/slideLayout308.xml"/><Relationship Id="rId48" Type="http://schemas.openxmlformats.org/officeDocument/2006/relationships/slideLayout" Target="../slideLayouts/slideLayout313.xml"/><Relationship Id="rId56" Type="http://schemas.openxmlformats.org/officeDocument/2006/relationships/slideLayout" Target="../slideLayouts/slideLayout321.xml"/><Relationship Id="rId64" Type="http://schemas.openxmlformats.org/officeDocument/2006/relationships/slideLayout" Target="../slideLayouts/slideLayout329.xml"/><Relationship Id="rId69" Type="http://schemas.openxmlformats.org/officeDocument/2006/relationships/image" Target="../media/image3.png"/><Relationship Id="rId8" Type="http://schemas.openxmlformats.org/officeDocument/2006/relationships/slideLayout" Target="../slideLayouts/slideLayout273.xml"/><Relationship Id="rId51" Type="http://schemas.openxmlformats.org/officeDocument/2006/relationships/slideLayout" Target="../slideLayouts/slideLayout316.xml"/><Relationship Id="rId3" Type="http://schemas.openxmlformats.org/officeDocument/2006/relationships/slideLayout" Target="../slideLayouts/slideLayout268.xml"/><Relationship Id="rId12" Type="http://schemas.openxmlformats.org/officeDocument/2006/relationships/slideLayout" Target="../slideLayouts/slideLayout277.xml"/><Relationship Id="rId17" Type="http://schemas.openxmlformats.org/officeDocument/2006/relationships/slideLayout" Target="../slideLayouts/slideLayout282.xml"/><Relationship Id="rId25" Type="http://schemas.openxmlformats.org/officeDocument/2006/relationships/slideLayout" Target="../slideLayouts/slideLayout290.xml"/><Relationship Id="rId33" Type="http://schemas.openxmlformats.org/officeDocument/2006/relationships/slideLayout" Target="../slideLayouts/slideLayout298.xml"/><Relationship Id="rId38" Type="http://schemas.openxmlformats.org/officeDocument/2006/relationships/slideLayout" Target="../slideLayouts/slideLayout303.xml"/><Relationship Id="rId46" Type="http://schemas.openxmlformats.org/officeDocument/2006/relationships/slideLayout" Target="../slideLayouts/slideLayout311.xml"/><Relationship Id="rId59" Type="http://schemas.openxmlformats.org/officeDocument/2006/relationships/slideLayout" Target="../slideLayouts/slideLayout324.xml"/><Relationship Id="rId67" Type="http://schemas.openxmlformats.org/officeDocument/2006/relationships/slideLayout" Target="../slideLayouts/slideLayout332.xml"/><Relationship Id="rId20" Type="http://schemas.openxmlformats.org/officeDocument/2006/relationships/slideLayout" Target="../slideLayouts/slideLayout285.xml"/><Relationship Id="rId41" Type="http://schemas.openxmlformats.org/officeDocument/2006/relationships/slideLayout" Target="../slideLayouts/slideLayout306.xml"/><Relationship Id="rId54" Type="http://schemas.openxmlformats.org/officeDocument/2006/relationships/slideLayout" Target="../slideLayouts/slideLayout319.xml"/><Relationship Id="rId62" Type="http://schemas.openxmlformats.org/officeDocument/2006/relationships/slideLayout" Target="../slideLayouts/slideLayout327.xml"/><Relationship Id="rId1" Type="http://schemas.openxmlformats.org/officeDocument/2006/relationships/slideLayout" Target="../slideLayouts/slideLayout266.xml"/><Relationship Id="rId6" Type="http://schemas.openxmlformats.org/officeDocument/2006/relationships/slideLayout" Target="../slideLayouts/slideLayout271.xml"/><Relationship Id="rId15" Type="http://schemas.openxmlformats.org/officeDocument/2006/relationships/slideLayout" Target="../slideLayouts/slideLayout280.xml"/><Relationship Id="rId23" Type="http://schemas.openxmlformats.org/officeDocument/2006/relationships/slideLayout" Target="../slideLayouts/slideLayout288.xml"/><Relationship Id="rId28" Type="http://schemas.openxmlformats.org/officeDocument/2006/relationships/slideLayout" Target="../slideLayouts/slideLayout293.xml"/><Relationship Id="rId36" Type="http://schemas.openxmlformats.org/officeDocument/2006/relationships/slideLayout" Target="../slideLayouts/slideLayout301.xml"/><Relationship Id="rId49" Type="http://schemas.openxmlformats.org/officeDocument/2006/relationships/slideLayout" Target="../slideLayouts/slideLayout314.xml"/><Relationship Id="rId57" Type="http://schemas.openxmlformats.org/officeDocument/2006/relationships/slideLayout" Target="../slideLayouts/slideLayout322.xml"/><Relationship Id="rId10" Type="http://schemas.openxmlformats.org/officeDocument/2006/relationships/slideLayout" Target="../slideLayouts/slideLayout275.xml"/><Relationship Id="rId31" Type="http://schemas.openxmlformats.org/officeDocument/2006/relationships/slideLayout" Target="../slideLayouts/slideLayout296.xml"/><Relationship Id="rId44" Type="http://schemas.openxmlformats.org/officeDocument/2006/relationships/slideLayout" Target="../slideLayouts/slideLayout309.xml"/><Relationship Id="rId52" Type="http://schemas.openxmlformats.org/officeDocument/2006/relationships/slideLayout" Target="../slideLayouts/slideLayout317.xml"/><Relationship Id="rId60" Type="http://schemas.openxmlformats.org/officeDocument/2006/relationships/slideLayout" Target="../slideLayouts/slideLayout325.xml"/><Relationship Id="rId65" Type="http://schemas.openxmlformats.org/officeDocument/2006/relationships/slideLayout" Target="../slideLayouts/slideLayout330.xml"/><Relationship Id="rId4" Type="http://schemas.openxmlformats.org/officeDocument/2006/relationships/slideLayout" Target="../slideLayouts/slideLayout269.xml"/><Relationship Id="rId9" Type="http://schemas.openxmlformats.org/officeDocument/2006/relationships/slideLayout" Target="../slideLayouts/slideLayout274.xml"/><Relationship Id="rId13" Type="http://schemas.openxmlformats.org/officeDocument/2006/relationships/slideLayout" Target="../slideLayouts/slideLayout278.xml"/><Relationship Id="rId18" Type="http://schemas.openxmlformats.org/officeDocument/2006/relationships/slideLayout" Target="../slideLayouts/slideLayout283.xml"/><Relationship Id="rId39" Type="http://schemas.openxmlformats.org/officeDocument/2006/relationships/slideLayout" Target="../slideLayouts/slideLayout304.xml"/><Relationship Id="rId34" Type="http://schemas.openxmlformats.org/officeDocument/2006/relationships/slideLayout" Target="../slideLayouts/slideLayout299.xml"/><Relationship Id="rId50" Type="http://schemas.openxmlformats.org/officeDocument/2006/relationships/slideLayout" Target="../slideLayouts/slideLayout315.xml"/><Relationship Id="rId55" Type="http://schemas.openxmlformats.org/officeDocument/2006/relationships/slideLayout" Target="../slideLayouts/slideLayout3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335.xml"/><Relationship Id="rId2" Type="http://schemas.openxmlformats.org/officeDocument/2006/relationships/slideLayout" Target="../slideLayouts/slideLayout334.xml"/><Relationship Id="rId1" Type="http://schemas.openxmlformats.org/officeDocument/2006/relationships/slideLayout" Target="../slideLayouts/slideLayout333.xml"/><Relationship Id="rId4" Type="http://schemas.openxmlformats.org/officeDocument/2006/relationships/theme" Target="../theme/them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0"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67" r:id="rId2"/>
    <p:sldLayoutId id="2147483668" r:id="rId3"/>
    <p:sldLayoutId id="2147483669" r:id="rId4"/>
    <p:sldLayoutId id="2147483664" r:id="rId5"/>
    <p:sldLayoutId id="2147483665" r:id="rId6"/>
    <p:sldLayoutId id="2147483666" r:id="rId7"/>
    <p:sldLayoutId id="2147483661" r:id="rId8"/>
    <p:sldLayoutId id="2147483662" r:id="rId9"/>
    <p:sldLayoutId id="2147483663" r:id="rId10"/>
    <p:sldLayoutId id="2147483650" r:id="rId11"/>
    <p:sldLayoutId id="2147483651" r:id="rId12"/>
    <p:sldLayoutId id="2147483671" r:id="rId13"/>
    <p:sldLayoutId id="2147483676" r:id="rId14"/>
    <p:sldLayoutId id="2147483675" r:id="rId15"/>
    <p:sldLayoutId id="2147483674" r:id="rId16"/>
    <p:sldLayoutId id="2147483673" r:id="rId17"/>
    <p:sldLayoutId id="2147483672" r:id="rId18"/>
    <p:sldLayoutId id="2147483677" r:id="rId19"/>
    <p:sldLayoutId id="2147483680" r:id="rId20"/>
    <p:sldLayoutId id="2147483710" r:id="rId21"/>
    <p:sldLayoutId id="2147483679" r:id="rId22"/>
    <p:sldLayoutId id="2147483684" r:id="rId23"/>
    <p:sldLayoutId id="2147483683" r:id="rId24"/>
    <p:sldLayoutId id="2147483687" r:id="rId25"/>
    <p:sldLayoutId id="2147483686" r:id="rId26"/>
    <p:sldLayoutId id="2147483685" r:id="rId27"/>
    <p:sldLayoutId id="2147483691" r:id="rId28"/>
    <p:sldLayoutId id="2147483694" r:id="rId29"/>
    <p:sldLayoutId id="2147483697" r:id="rId30"/>
    <p:sldLayoutId id="2147483670" r:id="rId31"/>
    <p:sldLayoutId id="2147483652" r:id="rId32"/>
    <p:sldLayoutId id="2147483653" r:id="rId33"/>
    <p:sldLayoutId id="2147483654" r:id="rId34"/>
    <p:sldLayoutId id="2147483655" r:id="rId35"/>
    <p:sldLayoutId id="2147483660" r:id="rId36"/>
    <p:sldLayoutId id="2147483656" r:id="rId37"/>
    <p:sldLayoutId id="2147483657" r:id="rId38"/>
    <p:sldLayoutId id="2147483658" r:id="rId39"/>
    <p:sldLayoutId id="2147483659" r:id="rId40"/>
    <p:sldLayoutId id="2147483711" r:id="rId41"/>
    <p:sldLayoutId id="2147483712" r:id="rId42"/>
    <p:sldLayoutId id="2147483713" r:id="rId43"/>
    <p:sldLayoutId id="2147483714" r:id="rId44"/>
    <p:sldLayoutId id="2147483715" r:id="rId45"/>
    <p:sldLayoutId id="2147483716" r:id="rId46"/>
    <p:sldLayoutId id="2147483717" r:id="rId47"/>
    <p:sldLayoutId id="2147483718" r:id="rId48"/>
    <p:sldLayoutId id="2147483821" r:id="rId49"/>
    <p:sldLayoutId id="2147483822" r:id="rId50"/>
    <p:sldLayoutId id="2147483823" r:id="rId51"/>
    <p:sldLayoutId id="2147483824" r:id="rId52"/>
    <p:sldLayoutId id="2147483825" r:id="rId53"/>
    <p:sldLayoutId id="2147483826" r:id="rId54"/>
    <p:sldLayoutId id="2147483827" r:id="rId55"/>
    <p:sldLayoutId id="2147483828" r:id="rId56"/>
    <p:sldLayoutId id="2147483829" r:id="rId57"/>
    <p:sldLayoutId id="2147483936" r:id="rId58"/>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4955D8F6-14E4-4C11-8CB6-DA09D39E8CC3}"/>
              </a:ext>
            </a:extLst>
          </p:cNvPr>
          <p:cNvPicPr>
            <a:picLocks noChangeAspect="1"/>
          </p:cNvPicPr>
          <p:nvPr userDrawn="1"/>
        </p:nvPicPr>
        <p:blipFill>
          <a:blip r:embed="rId103">
            <a:extLst>
              <a:ext uri="{28A0092B-C50C-407E-A947-70E740481C1C}">
                <a14:useLocalDpi xmlns:a14="http://schemas.microsoft.com/office/drawing/2010/main" val="0"/>
              </a:ext>
            </a:extLst>
          </a:blip>
          <a:stretch>
            <a:fillRect/>
          </a:stretch>
        </p:blipFill>
        <p:spPr>
          <a:xfrm>
            <a:off x="0" y="3200702"/>
            <a:ext cx="9143244" cy="3657298"/>
          </a:xfrm>
          <a:prstGeom prst="rect">
            <a:avLst/>
          </a:prstGeom>
        </p:spPr>
      </p:pic>
    </p:spTree>
    <p:extLst>
      <p:ext uri="{BB962C8B-B14F-4D97-AF65-F5344CB8AC3E}">
        <p14:creationId xmlns:p14="http://schemas.microsoft.com/office/powerpoint/2010/main" val="1870594429"/>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 id="2147483736" r:id="rId17"/>
    <p:sldLayoutId id="2147483737" r:id="rId18"/>
    <p:sldLayoutId id="2147483738" r:id="rId19"/>
    <p:sldLayoutId id="2147483739" r:id="rId20"/>
    <p:sldLayoutId id="2147483740" r:id="rId21"/>
    <p:sldLayoutId id="2147483741" r:id="rId22"/>
    <p:sldLayoutId id="2147483742" r:id="rId23"/>
    <p:sldLayoutId id="2147483743" r:id="rId24"/>
    <p:sldLayoutId id="2147483744" r:id="rId25"/>
    <p:sldLayoutId id="2147483745" r:id="rId26"/>
    <p:sldLayoutId id="2147483746" r:id="rId27"/>
    <p:sldLayoutId id="2147483747" r:id="rId28"/>
    <p:sldLayoutId id="2147483748" r:id="rId29"/>
    <p:sldLayoutId id="2147483749" r:id="rId30"/>
    <p:sldLayoutId id="2147483750" r:id="rId31"/>
    <p:sldLayoutId id="2147483751" r:id="rId32"/>
    <p:sldLayoutId id="2147483752" r:id="rId33"/>
    <p:sldLayoutId id="2147483753" r:id="rId34"/>
    <p:sldLayoutId id="2147483754" r:id="rId35"/>
    <p:sldLayoutId id="2147483755" r:id="rId36"/>
    <p:sldLayoutId id="2147483756" r:id="rId37"/>
    <p:sldLayoutId id="2147483757" r:id="rId38"/>
    <p:sldLayoutId id="2147483758" r:id="rId39"/>
    <p:sldLayoutId id="2147483759" r:id="rId40"/>
    <p:sldLayoutId id="2147483760" r:id="rId41"/>
    <p:sldLayoutId id="2147483761" r:id="rId42"/>
    <p:sldLayoutId id="2147483762" r:id="rId43"/>
    <p:sldLayoutId id="2147483763" r:id="rId44"/>
    <p:sldLayoutId id="2147483764" r:id="rId45"/>
    <p:sldLayoutId id="2147483765" r:id="rId46"/>
    <p:sldLayoutId id="2147483766" r:id="rId47"/>
    <p:sldLayoutId id="2147483767" r:id="rId48"/>
    <p:sldLayoutId id="2147483768" r:id="rId49"/>
    <p:sldLayoutId id="2147483769" r:id="rId50"/>
    <p:sldLayoutId id="2147483770" r:id="rId51"/>
    <p:sldLayoutId id="2147483771" r:id="rId52"/>
    <p:sldLayoutId id="2147483772" r:id="rId53"/>
    <p:sldLayoutId id="2147483773" r:id="rId54"/>
    <p:sldLayoutId id="2147483774" r:id="rId55"/>
    <p:sldLayoutId id="2147483775" r:id="rId56"/>
    <p:sldLayoutId id="2147483776" r:id="rId57"/>
    <p:sldLayoutId id="2147483777" r:id="rId58"/>
    <p:sldLayoutId id="2147483778" r:id="rId59"/>
    <p:sldLayoutId id="2147483779" r:id="rId60"/>
    <p:sldLayoutId id="2147483780" r:id="rId61"/>
    <p:sldLayoutId id="2147483781" r:id="rId62"/>
    <p:sldLayoutId id="2147483782" r:id="rId63"/>
    <p:sldLayoutId id="2147483783" r:id="rId64"/>
    <p:sldLayoutId id="2147483784" r:id="rId65"/>
    <p:sldLayoutId id="2147483785" r:id="rId66"/>
    <p:sldLayoutId id="2147483786" r:id="rId67"/>
    <p:sldLayoutId id="2147483787" r:id="rId68"/>
    <p:sldLayoutId id="2147483788" r:id="rId69"/>
    <p:sldLayoutId id="2147483789" r:id="rId70"/>
    <p:sldLayoutId id="2147483790" r:id="rId71"/>
    <p:sldLayoutId id="2147483791" r:id="rId72"/>
    <p:sldLayoutId id="2147483792" r:id="rId73"/>
    <p:sldLayoutId id="2147483793" r:id="rId74"/>
    <p:sldLayoutId id="2147483794" r:id="rId75"/>
    <p:sldLayoutId id="2147483795" r:id="rId76"/>
    <p:sldLayoutId id="2147483796" r:id="rId77"/>
    <p:sldLayoutId id="2147483797" r:id="rId78"/>
    <p:sldLayoutId id="2147483798" r:id="rId79"/>
    <p:sldLayoutId id="2147483799" r:id="rId80"/>
    <p:sldLayoutId id="2147483800" r:id="rId81"/>
    <p:sldLayoutId id="2147483801" r:id="rId82"/>
    <p:sldLayoutId id="2147483802" r:id="rId83"/>
    <p:sldLayoutId id="2147483803" r:id="rId84"/>
    <p:sldLayoutId id="2147483804" r:id="rId85"/>
    <p:sldLayoutId id="2147483805" r:id="rId86"/>
    <p:sldLayoutId id="2147483806" r:id="rId87"/>
    <p:sldLayoutId id="2147483807" r:id="rId88"/>
    <p:sldLayoutId id="2147483808" r:id="rId89"/>
    <p:sldLayoutId id="2147483809" r:id="rId90"/>
    <p:sldLayoutId id="2147483810" r:id="rId91"/>
    <p:sldLayoutId id="2147483811" r:id="rId92"/>
    <p:sldLayoutId id="2147483812" r:id="rId93"/>
    <p:sldLayoutId id="2147483813" r:id="rId94"/>
    <p:sldLayoutId id="2147483814" r:id="rId95"/>
    <p:sldLayoutId id="2147483815" r:id="rId96"/>
    <p:sldLayoutId id="2147483816" r:id="rId97"/>
    <p:sldLayoutId id="2147483817" r:id="rId98"/>
    <p:sldLayoutId id="2147483818" r:id="rId99"/>
    <p:sldLayoutId id="2147483819" r:id="rId100"/>
    <p:sldLayoutId id="2147483820" r:id="rId10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5C208CEE-BCF6-4734-91BB-FB6E722EC14A}" type="datetimeFigureOut">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8/19/2023</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303FF0DC-F448-4528-8715-E973BD657E28}"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a:ln>
                <a:noFill/>
              </a:ln>
              <a:solidFill>
                <a:prstClr val="white"/>
              </a:solidFill>
              <a:effectLst/>
              <a:uLnTx/>
              <a:uFillTx/>
              <a:latin typeface="Calibri"/>
              <a:ea typeface="+mn-ea"/>
              <a:cs typeface="Arial" panose="020B0604020202020204" pitchFamily="34" charset="0"/>
            </a:endParaRPr>
          </a:p>
        </p:txBody>
      </p:sp>
      <p:pic>
        <p:nvPicPr>
          <p:cNvPr id="8" name="Picture 7"/>
          <p:cNvPicPr>
            <a:picLocks noChangeAspect="1"/>
          </p:cNvPicPr>
          <p:nvPr userDrawn="1"/>
        </p:nvPicPr>
        <p:blipFill>
          <a:blip r:embed="rId107"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3633992718"/>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2" r:id="rId12"/>
    <p:sldLayoutId id="2147483843" r:id="rId13"/>
    <p:sldLayoutId id="2147483844" r:id="rId14"/>
    <p:sldLayoutId id="2147483845" r:id="rId15"/>
    <p:sldLayoutId id="2147483846" r:id="rId16"/>
    <p:sldLayoutId id="2147483847" r:id="rId17"/>
    <p:sldLayoutId id="2147483848" r:id="rId18"/>
    <p:sldLayoutId id="2147483849" r:id="rId19"/>
    <p:sldLayoutId id="2147483850" r:id="rId20"/>
    <p:sldLayoutId id="2147483851" r:id="rId21"/>
    <p:sldLayoutId id="2147483852" r:id="rId22"/>
    <p:sldLayoutId id="2147483853" r:id="rId23"/>
    <p:sldLayoutId id="2147483854" r:id="rId24"/>
    <p:sldLayoutId id="2147483855" r:id="rId25"/>
    <p:sldLayoutId id="2147483856" r:id="rId26"/>
    <p:sldLayoutId id="2147483857" r:id="rId27"/>
    <p:sldLayoutId id="2147483858" r:id="rId28"/>
    <p:sldLayoutId id="2147483859" r:id="rId29"/>
    <p:sldLayoutId id="2147483860" r:id="rId30"/>
    <p:sldLayoutId id="2147483861" r:id="rId31"/>
    <p:sldLayoutId id="2147483862" r:id="rId32"/>
    <p:sldLayoutId id="2147483863" r:id="rId33"/>
    <p:sldLayoutId id="2147483864" r:id="rId34"/>
    <p:sldLayoutId id="2147483865" r:id="rId35"/>
    <p:sldLayoutId id="2147483866" r:id="rId36"/>
    <p:sldLayoutId id="2147483867" r:id="rId37"/>
    <p:sldLayoutId id="2147483868" r:id="rId38"/>
    <p:sldLayoutId id="2147483869" r:id="rId39"/>
    <p:sldLayoutId id="2147483870" r:id="rId40"/>
    <p:sldLayoutId id="2147483871" r:id="rId41"/>
    <p:sldLayoutId id="2147483872" r:id="rId42"/>
    <p:sldLayoutId id="2147483873" r:id="rId43"/>
    <p:sldLayoutId id="2147483874" r:id="rId44"/>
    <p:sldLayoutId id="2147483875" r:id="rId45"/>
    <p:sldLayoutId id="2147483876" r:id="rId46"/>
    <p:sldLayoutId id="2147483877" r:id="rId47"/>
    <p:sldLayoutId id="2147483878" r:id="rId48"/>
    <p:sldLayoutId id="2147483879" r:id="rId49"/>
    <p:sldLayoutId id="2147483880" r:id="rId50"/>
    <p:sldLayoutId id="2147483881" r:id="rId51"/>
    <p:sldLayoutId id="2147483882" r:id="rId52"/>
    <p:sldLayoutId id="2147483883" r:id="rId53"/>
    <p:sldLayoutId id="2147483884" r:id="rId54"/>
    <p:sldLayoutId id="2147483885" r:id="rId55"/>
    <p:sldLayoutId id="2147483886" r:id="rId56"/>
    <p:sldLayoutId id="2147483887" r:id="rId57"/>
    <p:sldLayoutId id="2147483888" r:id="rId58"/>
    <p:sldLayoutId id="2147483889" r:id="rId59"/>
    <p:sldLayoutId id="2147483890" r:id="rId60"/>
    <p:sldLayoutId id="2147483891" r:id="rId61"/>
    <p:sldLayoutId id="2147483892" r:id="rId62"/>
    <p:sldLayoutId id="2147483893" r:id="rId63"/>
    <p:sldLayoutId id="2147483894" r:id="rId64"/>
    <p:sldLayoutId id="2147483895" r:id="rId65"/>
    <p:sldLayoutId id="2147483896" r:id="rId66"/>
    <p:sldLayoutId id="2147483897" r:id="rId67"/>
    <p:sldLayoutId id="2147483898" r:id="rId68"/>
    <p:sldLayoutId id="2147483899" r:id="rId69"/>
    <p:sldLayoutId id="2147483900" r:id="rId70"/>
    <p:sldLayoutId id="2147483901" r:id="rId71"/>
    <p:sldLayoutId id="2147483902" r:id="rId72"/>
    <p:sldLayoutId id="2147483903" r:id="rId73"/>
    <p:sldLayoutId id="2147483904" r:id="rId74"/>
    <p:sldLayoutId id="2147483905" r:id="rId75"/>
    <p:sldLayoutId id="2147483906" r:id="rId76"/>
    <p:sldLayoutId id="2147483907" r:id="rId77"/>
    <p:sldLayoutId id="2147483908" r:id="rId78"/>
    <p:sldLayoutId id="2147483909" r:id="rId79"/>
    <p:sldLayoutId id="2147483910" r:id="rId80"/>
    <p:sldLayoutId id="2147483911" r:id="rId81"/>
    <p:sldLayoutId id="2147483912" r:id="rId82"/>
    <p:sldLayoutId id="2147483913" r:id="rId83"/>
    <p:sldLayoutId id="2147483914" r:id="rId84"/>
    <p:sldLayoutId id="2147483915" r:id="rId85"/>
    <p:sldLayoutId id="2147483916" r:id="rId86"/>
    <p:sldLayoutId id="2147483917" r:id="rId87"/>
    <p:sldLayoutId id="2147483918" r:id="rId88"/>
    <p:sldLayoutId id="2147483919" r:id="rId89"/>
    <p:sldLayoutId id="2147483920" r:id="rId90"/>
    <p:sldLayoutId id="2147483921" r:id="rId91"/>
    <p:sldLayoutId id="2147483922" r:id="rId92"/>
    <p:sldLayoutId id="2147483923" r:id="rId93"/>
    <p:sldLayoutId id="2147483924" r:id="rId94"/>
    <p:sldLayoutId id="2147483925" r:id="rId95"/>
    <p:sldLayoutId id="2147483926" r:id="rId96"/>
    <p:sldLayoutId id="2147483927" r:id="rId97"/>
    <p:sldLayoutId id="2147483928" r:id="rId98"/>
    <p:sldLayoutId id="2147483929" r:id="rId99"/>
    <p:sldLayoutId id="2147483930" r:id="rId100"/>
    <p:sldLayoutId id="2147483931" r:id="rId101"/>
    <p:sldLayoutId id="2147483932" r:id="rId102"/>
    <p:sldLayoutId id="2147483933" r:id="rId103"/>
    <p:sldLayoutId id="2147483934" r:id="rId104"/>
    <p:sldLayoutId id="2147483935" r:id="rId10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13440436"/>
      </p:ext>
    </p:extLst>
  </p:cSld>
  <p:clrMap bg1="lt1" tx1="dk1" bg2="lt2" tx2="dk2" accent1="accent1" accent2="accent2" accent3="accent3" accent4="accent4" accent5="accent5" accent6="accent6" hlink="hlink" folHlink="folHlink"/>
  <p:sldLayoutIdLst>
    <p:sldLayoutId id="2147483938" r:id="rId1"/>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69" cstate="print">
            <a:extLst>
              <a:ext uri="{28A0092B-C50C-407E-A947-70E740481C1C}">
                <a14:useLocalDpi xmlns:a14="http://schemas.microsoft.com/office/drawing/2010/main" val="0"/>
              </a:ext>
            </a:extLst>
          </a:blip>
          <a:stretch>
            <a:fillRect/>
          </a:stretch>
        </p:blipFill>
        <p:spPr>
          <a:xfrm>
            <a:off x="0" y="4349327"/>
            <a:ext cx="9144000" cy="2507673"/>
          </a:xfrm>
          <a:prstGeom prst="rect">
            <a:avLst/>
          </a:prstGeom>
        </p:spPr>
      </p:pic>
    </p:spTree>
    <p:extLst>
      <p:ext uri="{BB962C8B-B14F-4D97-AF65-F5344CB8AC3E}">
        <p14:creationId xmlns:p14="http://schemas.microsoft.com/office/powerpoint/2010/main" val="1725806739"/>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 id="2147483956" r:id="rId17"/>
    <p:sldLayoutId id="2147483957" r:id="rId18"/>
    <p:sldLayoutId id="2147483958" r:id="rId19"/>
    <p:sldLayoutId id="2147483959" r:id="rId20"/>
    <p:sldLayoutId id="2147483960" r:id="rId21"/>
    <p:sldLayoutId id="2147483961" r:id="rId22"/>
    <p:sldLayoutId id="2147483962" r:id="rId23"/>
    <p:sldLayoutId id="2147483963" r:id="rId24"/>
    <p:sldLayoutId id="2147483964" r:id="rId25"/>
    <p:sldLayoutId id="2147483965" r:id="rId26"/>
    <p:sldLayoutId id="2147483966" r:id="rId27"/>
    <p:sldLayoutId id="2147483967" r:id="rId28"/>
    <p:sldLayoutId id="2147483968" r:id="rId29"/>
    <p:sldLayoutId id="2147483969" r:id="rId30"/>
    <p:sldLayoutId id="2147483970" r:id="rId31"/>
    <p:sldLayoutId id="2147483971" r:id="rId32"/>
    <p:sldLayoutId id="2147483972" r:id="rId33"/>
    <p:sldLayoutId id="2147483973" r:id="rId34"/>
    <p:sldLayoutId id="2147483974" r:id="rId35"/>
    <p:sldLayoutId id="2147483975" r:id="rId36"/>
    <p:sldLayoutId id="2147483976" r:id="rId37"/>
    <p:sldLayoutId id="2147483977" r:id="rId38"/>
    <p:sldLayoutId id="2147483978" r:id="rId39"/>
    <p:sldLayoutId id="2147483979" r:id="rId40"/>
    <p:sldLayoutId id="2147483980" r:id="rId41"/>
    <p:sldLayoutId id="2147483981" r:id="rId42"/>
    <p:sldLayoutId id="2147483982" r:id="rId43"/>
    <p:sldLayoutId id="2147483983" r:id="rId44"/>
    <p:sldLayoutId id="2147483984" r:id="rId45"/>
    <p:sldLayoutId id="2147483985" r:id="rId46"/>
    <p:sldLayoutId id="2147483986" r:id="rId47"/>
    <p:sldLayoutId id="2147483987" r:id="rId48"/>
    <p:sldLayoutId id="2147483988" r:id="rId49"/>
    <p:sldLayoutId id="2147483989" r:id="rId50"/>
    <p:sldLayoutId id="2147483990" r:id="rId51"/>
    <p:sldLayoutId id="2147483991" r:id="rId52"/>
    <p:sldLayoutId id="2147483992" r:id="rId53"/>
    <p:sldLayoutId id="2147483993" r:id="rId54"/>
    <p:sldLayoutId id="2147483994" r:id="rId55"/>
    <p:sldLayoutId id="2147483995" r:id="rId56"/>
    <p:sldLayoutId id="2147483996" r:id="rId57"/>
    <p:sldLayoutId id="2147483997" r:id="rId58"/>
    <p:sldLayoutId id="2147483998" r:id="rId59"/>
    <p:sldLayoutId id="2147483999" r:id="rId60"/>
    <p:sldLayoutId id="2147484000" r:id="rId61"/>
    <p:sldLayoutId id="2147484001" r:id="rId62"/>
    <p:sldLayoutId id="2147484002" r:id="rId63"/>
    <p:sldLayoutId id="2147484003" r:id="rId64"/>
    <p:sldLayoutId id="2147484004" r:id="rId65"/>
    <p:sldLayoutId id="2147484005" r:id="rId66"/>
    <p:sldLayoutId id="2147484006" r:id="rId67"/>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cxnSp>
        <p:nvCxnSpPr>
          <p:cNvPr id="1026" name="Straight Connector 2"/>
          <p:cNvCxnSpPr>
            <a:cxnSpLocks noChangeShapeType="1"/>
          </p:cNvCxnSpPr>
          <p:nvPr userDrawn="1"/>
        </p:nvCxnSpPr>
        <p:spPr bwMode="auto">
          <a:xfrm>
            <a:off x="-685800" y="25146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027" name="Straight Connector 2"/>
          <p:cNvCxnSpPr>
            <a:cxnSpLocks noChangeShapeType="1"/>
          </p:cNvCxnSpPr>
          <p:nvPr userDrawn="1"/>
        </p:nvCxnSpPr>
        <p:spPr bwMode="auto">
          <a:xfrm>
            <a:off x="-533400" y="6096000"/>
            <a:ext cx="10287000" cy="0"/>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19342125"/>
      </p:ext>
    </p:extLst>
  </p:cSld>
  <p:clrMap bg1="lt1" tx1="dk1" bg2="lt2" tx2="dk2" accent1="accent1" accent2="accent2" accent3="accent3" accent4="accent4" accent5="accent5" accent6="accent6" hlink="hlink" folHlink="folHlink"/>
  <p:sldLayoutIdLst>
    <p:sldLayoutId id="2147484008" r:id="rId1"/>
    <p:sldLayoutId id="2147484009" r:id="rId2"/>
    <p:sldLayoutId id="2147484010" r:id="rId3"/>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7.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7.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4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4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4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4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4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4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4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7.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4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44.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4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44.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4.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4.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4.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4.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44.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44.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44.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44.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4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44.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44.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44.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44.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44.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44.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44.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44.xml"/></Relationships>
</file>

<file path=ppt/slides/_rels/slide198.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44.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44.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44.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44.xml"/></Relationships>
</file>

<file path=ppt/slides/_rels/slide208.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0.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7.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4.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3.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60.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9.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6.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5.xml.rels><?xml version="1.0" encoding="UTF-8" standalone="yes"?>
<Relationships xmlns="http://schemas.openxmlformats.org/package/2006/relationships"><Relationship Id="rId8" Type="http://schemas.openxmlformats.org/officeDocument/2006/relationships/slide" Target="slide238.xml"/><Relationship Id="rId13" Type="http://schemas.openxmlformats.org/officeDocument/2006/relationships/slide" Target="slide226.xml"/><Relationship Id="rId3" Type="http://schemas.openxmlformats.org/officeDocument/2006/relationships/slide" Target="slide286.xml"/><Relationship Id="rId7" Type="http://schemas.openxmlformats.org/officeDocument/2006/relationships/slide" Target="slide231.xml"/><Relationship Id="rId12" Type="http://schemas.openxmlformats.org/officeDocument/2006/relationships/slide" Target="slide209.xml"/><Relationship Id="rId2" Type="http://schemas.openxmlformats.org/officeDocument/2006/relationships/slide" Target="slide200.xml"/><Relationship Id="rId1" Type="http://schemas.openxmlformats.org/officeDocument/2006/relationships/slideLayout" Target="../slideLayouts/slideLayout1.xml"/><Relationship Id="rId6" Type="http://schemas.openxmlformats.org/officeDocument/2006/relationships/slide" Target="slide261.xml"/><Relationship Id="rId11" Type="http://schemas.openxmlformats.org/officeDocument/2006/relationships/slide" Target="slide219.xml"/><Relationship Id="rId5" Type="http://schemas.openxmlformats.org/officeDocument/2006/relationships/slide" Target="slide270.xml"/><Relationship Id="rId10" Type="http://schemas.openxmlformats.org/officeDocument/2006/relationships/slide" Target="slide254.xml"/><Relationship Id="rId4" Type="http://schemas.openxmlformats.org/officeDocument/2006/relationships/slide" Target="slide277.xml"/><Relationship Id="rId9" Type="http://schemas.openxmlformats.org/officeDocument/2006/relationships/slide" Target="slide245.xml"/></Relationships>
</file>

<file path=ppt/slides/_rels/slide28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48.xml"/></Relationships>
</file>

<file path=ppt/slides/_rels/slide28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48.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48.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4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48.xml"/></Relationships>
</file>

<file path=ppt/slides/_rels/slide29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48.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48.xml"/></Relationships>
</file>

<file path=ppt/slides/_rels/slide293.xml.rels><?xml version="1.0" encoding="UTF-8" standalone="yes"?>
<Relationships xmlns="http://schemas.openxmlformats.org/package/2006/relationships"><Relationship Id="rId3" Type="http://schemas.openxmlformats.org/officeDocument/2006/relationships/slide" Target="slide290.xml"/><Relationship Id="rId2" Type="http://schemas.openxmlformats.org/officeDocument/2006/relationships/notesSlide" Target="../notesSlides/notesSlide126.xml"/><Relationship Id="rId1" Type="http://schemas.openxmlformats.org/officeDocument/2006/relationships/slideLayout" Target="../slideLayouts/slideLayout48.xml"/></Relationships>
</file>

<file path=ppt/slides/_rels/slide29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14.xml"/></Relationships>
</file>

<file path=ppt/slides/_rels/slide29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4.xml"/></Relationships>
</file>

<file path=ppt/slides/_rels/slide29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4.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4.xml"/></Relationships>
</file>

<file path=ppt/slides/_rels/slide29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14.xml"/></Relationships>
</file>

<file path=ppt/slides/_rels/slide299.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0.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14.xml"/></Relationships>
</file>

<file path=ppt/slides/_rels/slide301.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14.xml"/></Relationships>
</file>

<file path=ppt/slides/_rels/slide302.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14.xml"/></Relationships>
</file>

<file path=ppt/slides/_rels/slide303.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4.xml"/></Relationships>
</file>

<file path=ppt/slides/_rels/slide304.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4.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4.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14.xml"/></Relationships>
</file>

<file path=ppt/slides/_rels/slide307.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14.xml"/></Relationships>
</file>

<file path=ppt/slides/_rels/slide308.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14.xml"/></Relationships>
</file>

<file path=ppt/slides/_rels/slide309.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10.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14.xml"/></Relationships>
</file>

<file path=ppt/slides/_rels/slide311.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4.xml"/></Relationships>
</file>

<file path=ppt/slides/_rels/slide312.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4.xml"/></Relationships>
</file>

<file path=ppt/slides/_rels/slide313.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314.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1.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1.xml"/></Relationships>
</file>

<file path=ppt/slides/_rels/slide31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1.xml"/></Relationships>
</file>

<file path=ppt/slides/_rels/slide31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1.xml"/></Relationships>
</file>

<file path=ppt/slides/_rels/slide318.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1.xml"/></Relationships>
</file>

<file path=ppt/slides/_rels/slide319.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20.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321.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322.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1.xml"/></Relationships>
</file>

<file path=ppt/slides/_rels/slide323.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1.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1.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90.xml"/></Relationships>
</file>

<file path=ppt/slides/_rels/slide339.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42.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58.xml"/><Relationship Id="rId1" Type="http://schemas.openxmlformats.org/officeDocument/2006/relationships/slideLayout" Target="../slideLayouts/slideLayout16.xml"/></Relationships>
</file>

<file path=ppt/slides/_rels/slide343.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59.xml"/><Relationship Id="rId1" Type="http://schemas.openxmlformats.org/officeDocument/2006/relationships/slideLayout" Target="../slideLayouts/slideLayout16.xml"/></Relationships>
</file>

<file path=ppt/slides/_rels/slide344.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0.xml"/><Relationship Id="rId1" Type="http://schemas.openxmlformats.org/officeDocument/2006/relationships/slideLayout" Target="../slideLayouts/slideLayout16.xml"/></Relationships>
</file>

<file path=ppt/slides/_rels/slide345.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1.xml"/><Relationship Id="rId1" Type="http://schemas.openxmlformats.org/officeDocument/2006/relationships/slideLayout" Target="../slideLayouts/slideLayout16.xml"/></Relationships>
</file>

<file path=ppt/slides/_rels/slide346.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2.xml"/><Relationship Id="rId1" Type="http://schemas.openxmlformats.org/officeDocument/2006/relationships/slideLayout" Target="../slideLayouts/slideLayout16.xml"/></Relationships>
</file>

<file path=ppt/slides/_rels/slide347.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3.xml"/><Relationship Id="rId1" Type="http://schemas.openxmlformats.org/officeDocument/2006/relationships/slideLayout" Target="../slideLayouts/slideLayout16.xml"/></Relationships>
</file>

<file path=ppt/slides/_rels/slide348.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4.xml"/><Relationship Id="rId1" Type="http://schemas.openxmlformats.org/officeDocument/2006/relationships/slideLayout" Target="../slideLayouts/slideLayout16.xml"/></Relationships>
</file>

<file path=ppt/slides/_rels/slide349.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5.xml"/><Relationship Id="rId1" Type="http://schemas.openxmlformats.org/officeDocument/2006/relationships/slideLayout" Target="../slideLayouts/slideLayout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0.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6.xml"/><Relationship Id="rId1" Type="http://schemas.openxmlformats.org/officeDocument/2006/relationships/slideLayout" Target="../slideLayouts/slideLayout16.xml"/></Relationships>
</file>

<file path=ppt/slides/_rels/slide351.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7.xml"/><Relationship Id="rId1" Type="http://schemas.openxmlformats.org/officeDocument/2006/relationships/slideLayout" Target="../slideLayouts/slideLayout16.xml"/></Relationships>
</file>

<file path=ppt/slides/_rels/slide352.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8.xml"/><Relationship Id="rId1" Type="http://schemas.openxmlformats.org/officeDocument/2006/relationships/slideLayout" Target="../slideLayouts/slideLayout16.xml"/></Relationships>
</file>

<file path=ppt/slides/_rels/slide353.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69.xml"/><Relationship Id="rId1" Type="http://schemas.openxmlformats.org/officeDocument/2006/relationships/slideLayout" Target="../slideLayouts/slideLayout16.xml"/></Relationships>
</file>

<file path=ppt/slides/_rels/slide354.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0.xml"/><Relationship Id="rId1" Type="http://schemas.openxmlformats.org/officeDocument/2006/relationships/slideLayout" Target="../slideLayouts/slideLayout16.xml"/></Relationships>
</file>

<file path=ppt/slides/_rels/slide355.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1.xml"/><Relationship Id="rId1" Type="http://schemas.openxmlformats.org/officeDocument/2006/relationships/slideLayout" Target="../slideLayouts/slideLayout16.xml"/></Relationships>
</file>

<file path=ppt/slides/_rels/slide356.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2.xml"/><Relationship Id="rId1" Type="http://schemas.openxmlformats.org/officeDocument/2006/relationships/slideLayout" Target="../slideLayouts/slideLayout16.xml"/></Relationships>
</file>

<file path=ppt/slides/_rels/slide357.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3.xml"/><Relationship Id="rId1" Type="http://schemas.openxmlformats.org/officeDocument/2006/relationships/slideLayout" Target="../slideLayouts/slideLayout16.xml"/></Relationships>
</file>

<file path=ppt/slides/_rels/slide358.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4.xml"/><Relationship Id="rId1" Type="http://schemas.openxmlformats.org/officeDocument/2006/relationships/slideLayout" Target="../slideLayouts/slideLayout16.xml"/></Relationships>
</file>

<file path=ppt/slides/_rels/slide359.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5.xml"/><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60.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176.xml"/><Relationship Id="rId1" Type="http://schemas.openxmlformats.org/officeDocument/2006/relationships/slideLayout" Target="../slideLayouts/slideLayout16.xml"/></Relationships>
</file>

<file path=ppt/slides/_rels/slide36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6.xml"/></Relationships>
</file>

<file path=ppt/slides/_rels/slide362.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1.xml"/></Relationships>
</file>

<file path=ppt/slides/_rels/slide365.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78.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6.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52.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0.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05.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23.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18" Type="http://schemas.openxmlformats.org/officeDocument/2006/relationships/slide" Target="slide60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5.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3.xml"/></Relationships>
</file>

<file path=ppt/slides/_rels/slide526.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3.xml"/></Relationships>
</file>

<file path=ppt/slides/_rels/slide527.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3.xml"/></Relationships>
</file>

<file path=ppt/slides/_rels/slide528.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3.xml"/></Relationships>
</file>

<file path=ppt/slides/_rels/slide529.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2" Type="http://schemas.openxmlformats.org/officeDocument/2006/relationships/slide" Target="slide61.xml"/><Relationship Id="rId1" Type="http://schemas.openxmlformats.org/officeDocument/2006/relationships/slideLayout" Target="../slideLayouts/slideLayout45.xml"/></Relationships>
</file>

<file path=ppt/slides/_rels/slide530.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23.xml"/></Relationships>
</file>

<file path=ppt/slides/_rels/slide531.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23.xml"/></Relationships>
</file>

<file path=ppt/slides/_rels/slide532.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3.xml"/></Relationships>
</file>

<file path=ppt/slides/_rels/slide533.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3.xml"/></Relationships>
</file>

<file path=ppt/slides/_rels/slide534.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4.xml"/></Relationships>
</file>

<file path=ppt/slides/_rels/slide535.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4.xml"/></Relationships>
</file>

<file path=ppt/slides/_rels/slide536.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4.xml"/></Relationships>
</file>

<file path=ppt/slides/_rels/slide537.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24.xml"/></Relationships>
</file>

<file path=ppt/slides/_rels/slide538.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24.xml"/></Relationships>
</file>

<file path=ppt/slides/_rels/slide539.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2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40.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4.xml"/></Relationships>
</file>

<file path=ppt/slides/_rels/slide541.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4.xml"/></Relationships>
</file>

<file path=ppt/slides/_rels/slide542.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4.xml"/></Relationships>
</file>

<file path=ppt/slides/_rels/slide543.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4.xml"/></Relationships>
</file>

<file path=ppt/slides/_rels/slide544.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4.xml"/></Relationships>
</file>

<file path=ppt/slides/_rels/slide545.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24.xml"/></Relationships>
</file>

<file path=ppt/slides/_rels/slide546.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24.xml"/></Relationships>
</file>

<file path=ppt/slides/_rels/slide547.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24.xml"/></Relationships>
</file>

<file path=ppt/slides/_rels/slide548.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4.xml"/></Relationships>
</file>

<file path=ppt/slides/_rels/slide549.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50.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4.xml"/></Relationships>
</file>

<file path=ppt/slides/_rels/slide551.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4.xml"/></Relationships>
</file>

<file path=ppt/slides/_rels/slide552.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4.xml"/></Relationships>
</file>

<file path=ppt/slides/_rels/slide553.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24.xml"/></Relationships>
</file>

<file path=ppt/slides/_rels/slide554.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24.xml"/></Relationships>
</file>

<file path=ppt/slides/_rels/slide555.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24.xml"/></Relationships>
</file>

<file path=ppt/slides/_rels/slide556.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4.xml"/></Relationships>
</file>

<file path=ppt/slides/_rels/slide557.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4.xml"/></Relationships>
</file>

<file path=ppt/slides/_rels/slide558.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4.xml"/></Relationships>
</file>

<file path=ppt/slides/_rels/slide559.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60.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4.xml"/></Relationships>
</file>

<file path=ppt/slides/_rels/slide561.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24.xml"/></Relationships>
</file>

<file path=ppt/slides/_rels/slide562.xml.rels><?xml version="1.0" encoding="UTF-8" standalone="yes"?>
<Relationships xmlns="http://schemas.openxmlformats.org/package/2006/relationships"><Relationship Id="rId2" Type="http://schemas.openxmlformats.org/officeDocument/2006/relationships/notesSlide" Target="../notesSlides/notesSlide216.xml"/><Relationship Id="rId1" Type="http://schemas.openxmlformats.org/officeDocument/2006/relationships/slideLayout" Target="../slideLayouts/slideLayout24.xml"/></Relationships>
</file>

<file path=ppt/slides/_rels/slide563.xml.rels><?xml version="1.0" encoding="UTF-8" standalone="yes"?>
<Relationships xmlns="http://schemas.openxmlformats.org/package/2006/relationships"><Relationship Id="rId2" Type="http://schemas.openxmlformats.org/officeDocument/2006/relationships/notesSlide" Target="../notesSlides/notesSlide217.xml"/><Relationship Id="rId1" Type="http://schemas.openxmlformats.org/officeDocument/2006/relationships/slideLayout" Target="../slideLayouts/slideLayout24.xml"/></Relationships>
</file>

<file path=ppt/slides/_rels/slide564.xml.rels><?xml version="1.0" encoding="UTF-8" standalone="yes"?>
<Relationships xmlns="http://schemas.openxmlformats.org/package/2006/relationships"><Relationship Id="rId2" Type="http://schemas.openxmlformats.org/officeDocument/2006/relationships/notesSlide" Target="../notesSlides/notesSlide218.xml"/><Relationship Id="rId1" Type="http://schemas.openxmlformats.org/officeDocument/2006/relationships/slideLayout" Target="../slideLayouts/slideLayout24.xml"/></Relationships>
</file>

<file path=ppt/slides/_rels/slide565.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590.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598.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5.xml.rels><?xml version="1.0" encoding="UTF-8" standalone="yes"?>
<Relationships xmlns="http://schemas.openxmlformats.org/package/2006/relationships"><Relationship Id="rId8" Type="http://schemas.openxmlformats.org/officeDocument/2006/relationships/slide" Target="slide453.xml"/><Relationship Id="rId13" Type="http://schemas.openxmlformats.org/officeDocument/2006/relationships/slide" Target="slide366.xml"/><Relationship Id="rId3" Type="http://schemas.openxmlformats.org/officeDocument/2006/relationships/slide" Target="slide599.xml"/><Relationship Id="rId7" Type="http://schemas.openxmlformats.org/officeDocument/2006/relationships/slide" Target="slide397.xml"/><Relationship Id="rId12" Type="http://schemas.openxmlformats.org/officeDocument/2006/relationships/slide" Target="slide363.xml"/><Relationship Id="rId17" Type="http://schemas.openxmlformats.org/officeDocument/2006/relationships/slide" Target="slide481.xml"/><Relationship Id="rId2" Type="http://schemas.openxmlformats.org/officeDocument/2006/relationships/slide" Target="slide325.xml"/><Relationship Id="rId16" Type="http://schemas.openxmlformats.org/officeDocument/2006/relationships/slide" Target="slide379.xml"/><Relationship Id="rId1" Type="http://schemas.openxmlformats.org/officeDocument/2006/relationships/slideLayout" Target="../slideLayouts/slideLayout1.xml"/><Relationship Id="rId6" Type="http://schemas.openxmlformats.org/officeDocument/2006/relationships/slide" Target="slide534.xml"/><Relationship Id="rId11" Type="http://schemas.openxmlformats.org/officeDocument/2006/relationships/slide" Target="slide340.xml"/><Relationship Id="rId5" Type="http://schemas.openxmlformats.org/officeDocument/2006/relationships/slide" Target="slide566.xml"/><Relationship Id="rId15" Type="http://schemas.openxmlformats.org/officeDocument/2006/relationships/slide" Target="slide608.xml"/><Relationship Id="rId10" Type="http://schemas.openxmlformats.org/officeDocument/2006/relationships/slide" Target="slide524.xml"/><Relationship Id="rId4" Type="http://schemas.openxmlformats.org/officeDocument/2006/relationships/slide" Target="slide591.xml"/><Relationship Id="rId9" Type="http://schemas.openxmlformats.org/officeDocument/2006/relationships/slide" Target="slide506.xml"/><Relationship Id="rId14" Type="http://schemas.openxmlformats.org/officeDocument/2006/relationships/slide" Target="slide625.xml"/></Relationships>
</file>

<file path=ppt/slides/_rels/slide606.xml.rels><?xml version="1.0" encoding="UTF-8" standalone="yes"?>
<Relationships xmlns="http://schemas.openxmlformats.org/package/2006/relationships"><Relationship Id="rId3" Type="http://schemas.openxmlformats.org/officeDocument/2006/relationships/slide" Target="slide362.xml"/><Relationship Id="rId2" Type="http://schemas.openxmlformats.org/officeDocument/2006/relationships/notesSlide" Target="../notesSlides/notesSlide219.xml"/><Relationship Id="rId1" Type="http://schemas.openxmlformats.org/officeDocument/2006/relationships/slideLayout" Target="../slideLayouts/slideLayout16.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220.xml"/><Relationship Id="rId1" Type="http://schemas.openxmlformats.org/officeDocument/2006/relationships/slideLayout" Target="../slideLayouts/slideLayout16.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1.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0.xml"/><Relationship Id="rId1" Type="http://schemas.openxmlformats.org/officeDocument/2006/relationships/slideLayout" Target="../slideLayouts/slideLayout43.xml"/></Relationships>
</file>

<file path=ppt/slides/_rels/slide610.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1.xml"/><Relationship Id="rId1" Type="http://schemas.openxmlformats.org/officeDocument/2006/relationships/slideLayout" Target="../slideLayouts/slideLayout27.xml"/></Relationships>
</file>

<file path=ppt/slides/_rels/slide611.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7.xml"/></Relationships>
</file>

<file path=ppt/slides/_rels/slide612.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7.xml"/></Relationships>
</file>

<file path=ppt/slides/_rels/slide613.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7.xml"/></Relationships>
</file>

<file path=ppt/slides/_rels/slide614.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2.xml"/><Relationship Id="rId1" Type="http://schemas.openxmlformats.org/officeDocument/2006/relationships/slideLayout" Target="../slideLayouts/slideLayout27.xml"/></Relationships>
</file>

<file path=ppt/slides/_rels/slide615.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3.xml"/><Relationship Id="rId1" Type="http://schemas.openxmlformats.org/officeDocument/2006/relationships/slideLayout" Target="../slideLayouts/slideLayout27.xml"/></Relationships>
</file>

<file path=ppt/slides/_rels/slide616.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4.xml"/><Relationship Id="rId1" Type="http://schemas.openxmlformats.org/officeDocument/2006/relationships/slideLayout" Target="../slideLayouts/slideLayout27.xml"/></Relationships>
</file>

<file path=ppt/slides/_rels/slide617.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5.xml"/><Relationship Id="rId1" Type="http://schemas.openxmlformats.org/officeDocument/2006/relationships/slideLayout" Target="../slideLayouts/slideLayout27.xml"/></Relationships>
</file>

<file path=ppt/slides/_rels/slide618.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92.xml"/></Relationships>
</file>

<file path=ppt/slides/_rels/slide619.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92.xml"/></Relationships>
</file>

<file path=ppt/slides/_rels/slide62.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11.xml"/><Relationship Id="rId1" Type="http://schemas.openxmlformats.org/officeDocument/2006/relationships/slideLayout" Target="../slideLayouts/slideLayout43.xml"/></Relationships>
</file>

<file path=ppt/slides/_rels/slide620.xml.rels><?xml version="1.0" encoding="UTF-8" standalone="yes"?>
<Relationships xmlns="http://schemas.openxmlformats.org/package/2006/relationships"><Relationship Id="rId2" Type="http://schemas.openxmlformats.org/officeDocument/2006/relationships/slide" Target="slide625.xml"/><Relationship Id="rId1" Type="http://schemas.openxmlformats.org/officeDocument/2006/relationships/slideLayout" Target="../slideLayouts/slideLayout292.xml"/></Relationships>
</file>

<file path=ppt/slides/_rels/slide621.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6.xml"/><Relationship Id="rId1" Type="http://schemas.openxmlformats.org/officeDocument/2006/relationships/slideLayout" Target="../slideLayouts/slideLayout292.xml"/></Relationships>
</file>

<file path=ppt/slides/_rels/slide622.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7.xml"/><Relationship Id="rId1" Type="http://schemas.openxmlformats.org/officeDocument/2006/relationships/slideLayout" Target="../slideLayouts/slideLayout292.xml"/></Relationships>
</file>

<file path=ppt/slides/_rels/slide623.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8.xml"/><Relationship Id="rId1" Type="http://schemas.openxmlformats.org/officeDocument/2006/relationships/slideLayout" Target="../slideLayouts/slideLayout292.xml"/></Relationships>
</file>

<file path=ppt/slides/_rels/slide624.xml.rels><?xml version="1.0" encoding="UTF-8" standalone="yes"?>
<Relationships xmlns="http://schemas.openxmlformats.org/package/2006/relationships"><Relationship Id="rId3" Type="http://schemas.openxmlformats.org/officeDocument/2006/relationships/slide" Target="slide625.xml"/><Relationship Id="rId2" Type="http://schemas.openxmlformats.org/officeDocument/2006/relationships/notesSlide" Target="../notesSlides/notesSlide229.xml"/><Relationship Id="rId1" Type="http://schemas.openxmlformats.org/officeDocument/2006/relationships/slideLayout" Target="../slideLayouts/slideLayout292.xml"/></Relationships>
</file>

<file path=ppt/slides/_rels/slide6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0.xml"/><Relationship Id="rId1" Type="http://schemas.openxmlformats.org/officeDocument/2006/relationships/slideLayout" Target="../slideLayouts/slideLayout28.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3.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3.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xml.rels><?xml version="1.0" encoding="UTF-8" standalone="yes"?>
<Relationships xmlns="http://schemas.openxmlformats.org/package/2006/relationships"><Relationship Id="rId3" Type="http://schemas.openxmlformats.org/officeDocument/2006/relationships/slide" Target="slide61.xml"/><Relationship Id="rId2" Type="http://schemas.openxmlformats.org/officeDocument/2006/relationships/notesSlide" Target="../notesSlides/notesSlide14.xml"/><Relationship Id="rId1" Type="http://schemas.openxmlformats.org/officeDocument/2006/relationships/slideLayout" Target="../slideLayouts/slideLayout43.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51.xml.rels><?xml version="1.0" encoding="UTF-8" standalone="yes"?>
<Relationships xmlns="http://schemas.openxmlformats.org/package/2006/relationships"><Relationship Id="rId2" Type="http://schemas.openxmlformats.org/officeDocument/2006/relationships/slide" Target="slide472.xml"/><Relationship Id="rId1" Type="http://schemas.openxmlformats.org/officeDocument/2006/relationships/slideLayout" Target="../slideLayouts/slideLayout51.xml"/></Relationships>
</file>

<file path=ppt/slides/_rels/slide652.xml.rels><?xml version="1.0" encoding="UTF-8" standalone="yes"?>
<Relationships xmlns="http://schemas.openxmlformats.org/package/2006/relationships"><Relationship Id="rId2" Type="http://schemas.openxmlformats.org/officeDocument/2006/relationships/notesSlide" Target="../notesSlides/notesSlide231.xml"/><Relationship Id="rId1" Type="http://schemas.openxmlformats.org/officeDocument/2006/relationships/slideLayout" Target="../slideLayouts/slideLayout29.xml"/></Relationships>
</file>

<file path=ppt/slides/_rels/slide653.xml.rels><?xml version="1.0" encoding="UTF-8" standalone="yes"?>
<Relationships xmlns="http://schemas.openxmlformats.org/package/2006/relationships"><Relationship Id="rId2" Type="http://schemas.openxmlformats.org/officeDocument/2006/relationships/notesSlide" Target="../notesSlides/notesSlide232.xml"/><Relationship Id="rId1" Type="http://schemas.openxmlformats.org/officeDocument/2006/relationships/slideLayout" Target="../slideLayouts/slideLayout29.xml"/></Relationships>
</file>

<file path=ppt/slides/_rels/slide654.xml.rels><?xml version="1.0" encoding="UTF-8" standalone="yes"?>
<Relationships xmlns="http://schemas.openxmlformats.org/package/2006/relationships"><Relationship Id="rId2" Type="http://schemas.openxmlformats.org/officeDocument/2006/relationships/notesSlide" Target="../notesSlides/notesSlide233.xml"/><Relationship Id="rId1" Type="http://schemas.openxmlformats.org/officeDocument/2006/relationships/slideLayout" Target="../slideLayouts/slideLayout29.xml"/></Relationships>
</file>

<file path=ppt/slides/_rels/slide655.xml.rels><?xml version="1.0" encoding="UTF-8" standalone="yes"?>
<Relationships xmlns="http://schemas.openxmlformats.org/package/2006/relationships"><Relationship Id="rId2" Type="http://schemas.openxmlformats.org/officeDocument/2006/relationships/notesSlide" Target="../notesSlides/notesSlide234.xml"/><Relationship Id="rId1" Type="http://schemas.openxmlformats.org/officeDocument/2006/relationships/slideLayout" Target="../slideLayouts/slideLayout29.xml"/></Relationships>
</file>

<file path=ppt/slides/_rels/slide656.xml.rels><?xml version="1.0" encoding="UTF-8" standalone="yes"?>
<Relationships xmlns="http://schemas.openxmlformats.org/package/2006/relationships"><Relationship Id="rId2" Type="http://schemas.openxmlformats.org/officeDocument/2006/relationships/notesSlide" Target="../notesSlides/notesSlide235.xml"/><Relationship Id="rId1" Type="http://schemas.openxmlformats.org/officeDocument/2006/relationships/slideLayout" Target="../slideLayouts/slideLayout29.xml"/></Relationships>
</file>

<file path=ppt/slides/_rels/slide657.xml.rels><?xml version="1.0" encoding="UTF-8" standalone="yes"?>
<Relationships xmlns="http://schemas.openxmlformats.org/package/2006/relationships"><Relationship Id="rId2" Type="http://schemas.openxmlformats.org/officeDocument/2006/relationships/notesSlide" Target="../notesSlides/notesSlide236.xml"/><Relationship Id="rId1" Type="http://schemas.openxmlformats.org/officeDocument/2006/relationships/slideLayout" Target="../slideLayouts/slideLayout29.xml"/></Relationships>
</file>

<file path=ppt/slides/_rels/slide658.xml.rels><?xml version="1.0" encoding="UTF-8" standalone="yes"?>
<Relationships xmlns="http://schemas.openxmlformats.org/package/2006/relationships"><Relationship Id="rId2" Type="http://schemas.openxmlformats.org/officeDocument/2006/relationships/notesSlide" Target="../notesSlides/notesSlide237.xml"/><Relationship Id="rId1" Type="http://schemas.openxmlformats.org/officeDocument/2006/relationships/slideLayout" Target="../slideLayouts/slideLayout29.xml"/></Relationships>
</file>

<file path=ppt/slides/_rels/slide659.xml.rels><?xml version="1.0" encoding="UTF-8" standalone="yes"?>
<Relationships xmlns="http://schemas.openxmlformats.org/package/2006/relationships"><Relationship Id="rId3" Type="http://schemas.openxmlformats.org/officeDocument/2006/relationships/slide" Target="slide660.xml"/><Relationship Id="rId2" Type="http://schemas.openxmlformats.org/officeDocument/2006/relationships/notesSlide" Target="../notesSlides/notesSlide238.xml"/><Relationship Id="rId1" Type="http://schemas.openxmlformats.org/officeDocument/2006/relationships/slideLayout" Target="../slideLayouts/slideLayout29.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3.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64.xml.rels><?xml version="1.0" encoding="UTF-8" standalone="yes"?>
<Relationships xmlns="http://schemas.openxmlformats.org/package/2006/relationships"><Relationship Id="rId2" Type="http://schemas.openxmlformats.org/officeDocument/2006/relationships/slide" Target="slide660.xml"/><Relationship Id="rId1" Type="http://schemas.openxmlformats.org/officeDocument/2006/relationships/slideLayout" Target="../slideLayouts/slideLayout51.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68.xml.rels><?xml version="1.0" encoding="UTF-8" standalone="yes"?>
<Relationships xmlns="http://schemas.openxmlformats.org/package/2006/relationships"><Relationship Id="rId2" Type="http://schemas.openxmlformats.org/officeDocument/2006/relationships/slide" Target="slide670.xml"/><Relationship Id="rId1" Type="http://schemas.openxmlformats.org/officeDocument/2006/relationships/slideLayout" Target="../slideLayouts/slideLayout53.xml"/></Relationships>
</file>

<file path=ppt/slides/_rels/slide669.xml.rels><?xml version="1.0" encoding="UTF-8" standalone="yes"?>
<Relationships xmlns="http://schemas.openxmlformats.org/package/2006/relationships"><Relationship Id="rId2" Type="http://schemas.openxmlformats.org/officeDocument/2006/relationships/slide" Target="slide675.xml"/><Relationship Id="rId1" Type="http://schemas.openxmlformats.org/officeDocument/2006/relationships/slideLayout" Target="../slideLayouts/slideLayout5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3.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73.xml.rels><?xml version="1.0" encoding="UTF-8" standalone="yes"?>
<Relationships xmlns="http://schemas.openxmlformats.org/package/2006/relationships"><Relationship Id="rId2" Type="http://schemas.openxmlformats.org/officeDocument/2006/relationships/slide" Target="slide675.xml"/><Relationship Id="rId1" Type="http://schemas.openxmlformats.org/officeDocument/2006/relationships/slideLayout" Target="../slideLayouts/slideLayout53.xml"/></Relationships>
</file>

<file path=ppt/slides/_rels/slide674.xml.rels><?xml version="1.0" encoding="UTF-8" standalone="yes"?>
<Relationships xmlns="http://schemas.openxmlformats.org/package/2006/relationships"><Relationship Id="rId2" Type="http://schemas.openxmlformats.org/officeDocument/2006/relationships/slide" Target="slide675.xml"/><Relationship Id="rId1" Type="http://schemas.openxmlformats.org/officeDocument/2006/relationships/slideLayout" Target="../slideLayouts/slideLayout53.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3.xml"/></Relationships>
</file>

<file path=ppt/slides/_rels/slide680.xml.rels><?xml version="1.0" encoding="UTF-8" standalone="yes"?>
<Relationships xmlns="http://schemas.openxmlformats.org/package/2006/relationships"><Relationship Id="rId2" Type="http://schemas.openxmlformats.org/officeDocument/2006/relationships/slide" Target="slide675.xml"/><Relationship Id="rId1" Type="http://schemas.openxmlformats.org/officeDocument/2006/relationships/slideLayout" Target="../slideLayouts/slideLayout53.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2.xml.rels><?xml version="1.0" encoding="UTF-8" standalone="yes"?>
<Relationships xmlns="http://schemas.openxmlformats.org/package/2006/relationships"><Relationship Id="rId3" Type="http://schemas.openxmlformats.org/officeDocument/2006/relationships/hyperlink" Target="../St.Mary%20Elnozha%20Liturgy%20Powerpoint/00%20&#1575;&#1604;&#1602;&#1583;&#1575;&#1587;%20&#1575;&#1604;&#1587;&#1606;&#1608;&#1609;/&#1571;&#1576;&#1610;&#1576;%20&#1605;&#1587;&#1585;&#1609;%20&#1608;%20&#1606;&#1587;&#1574;/&#1602;&#1585;&#1575;&#1569;&#1575;&#1578;%20&#1571;&#1581;&#1575;&#1583;/01%20&#1602;&#1585;&#1575;&#1569;&#1575;&#1578;%20&#1593;&#1588;&#1610;&#1577;.pptx" TargetMode="External"/><Relationship Id="rId2" Type="http://schemas.openxmlformats.org/officeDocument/2006/relationships/hyperlink" Target="../St.Mary%20Elnozha%20Liturgy%20Powerpoint/00%20&#1575;&#1604;&#1602;&#1583;&#1575;&#1587;%20&#1575;&#1604;&#1587;&#1606;&#1608;&#1609;/&#1571;&#1576;&#1610;&#1576;%20&#1605;&#1587;&#1585;&#1609;%20&#1608;%20&#1606;&#1587;&#1574;/&#1602;&#1585;&#1575;&#1569;&#1575;&#1578;%20&#1571;&#1610;&#1575;&#1605;/01%20&#1602;&#1585;&#1575;&#1569;&#1575;&#1578;%20&#1593;&#1588;&#1610;&#1577;.pptx" TargetMode="External"/><Relationship Id="rId1" Type="http://schemas.openxmlformats.org/officeDocument/2006/relationships/slideLayout" Target="../slideLayouts/slideLayout333.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684.xml.rels><?xml version="1.0" encoding="UTF-8" standalone="yes"?>
<Relationships xmlns="http://schemas.openxmlformats.org/package/2006/relationships"><Relationship Id="rId2" Type="http://schemas.openxmlformats.org/officeDocument/2006/relationships/slide" Target="slide685.xml"/><Relationship Id="rId1" Type="http://schemas.openxmlformats.org/officeDocument/2006/relationships/slideLayout" Target="../slideLayouts/slideLayout42.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3.xml"/></Relationships>
</file>

<file path=ppt/slides/_rels/slide700.xml.rels><?xml version="1.0" encoding="UTF-8" standalone="yes"?>
<Relationships xmlns="http://schemas.openxmlformats.org/package/2006/relationships"><Relationship Id="rId2" Type="http://schemas.openxmlformats.org/officeDocument/2006/relationships/notesSlide" Target="../notesSlides/notesSlide239.xml"/><Relationship Id="rId1" Type="http://schemas.openxmlformats.org/officeDocument/2006/relationships/slideLayout" Target="../slideLayouts/slideLayout30.xml"/></Relationships>
</file>

<file path=ppt/slides/_rels/slide701.xml.rels><?xml version="1.0" encoding="UTF-8" standalone="yes"?>
<Relationships xmlns="http://schemas.openxmlformats.org/package/2006/relationships"><Relationship Id="rId2" Type="http://schemas.openxmlformats.org/officeDocument/2006/relationships/notesSlide" Target="../notesSlides/notesSlide240.xml"/><Relationship Id="rId1" Type="http://schemas.openxmlformats.org/officeDocument/2006/relationships/slideLayout" Target="../slideLayouts/slideLayout30.xml"/></Relationships>
</file>

<file path=ppt/slides/_rels/slide702.xml.rels><?xml version="1.0" encoding="UTF-8" standalone="yes"?>
<Relationships xmlns="http://schemas.openxmlformats.org/package/2006/relationships"><Relationship Id="rId2" Type="http://schemas.openxmlformats.org/officeDocument/2006/relationships/notesSlide" Target="../notesSlides/notesSlide241.xml"/><Relationship Id="rId1" Type="http://schemas.openxmlformats.org/officeDocument/2006/relationships/slideLayout" Target="../slideLayouts/slideLayout30.xml"/></Relationships>
</file>

<file path=ppt/slides/_rels/slide703.xml.rels><?xml version="1.0" encoding="UTF-8" standalone="yes"?>
<Relationships xmlns="http://schemas.openxmlformats.org/package/2006/relationships"><Relationship Id="rId2" Type="http://schemas.openxmlformats.org/officeDocument/2006/relationships/notesSlide" Target="../notesSlides/notesSlide242.xml"/><Relationship Id="rId1" Type="http://schemas.openxmlformats.org/officeDocument/2006/relationships/slideLayout" Target="../slideLayouts/slideLayout30.xml"/></Relationships>
</file>

<file path=ppt/slides/_rels/slide704.xml.rels><?xml version="1.0" encoding="UTF-8" standalone="yes"?>
<Relationships xmlns="http://schemas.openxmlformats.org/package/2006/relationships"><Relationship Id="rId2" Type="http://schemas.openxmlformats.org/officeDocument/2006/relationships/notesSlide" Target="../notesSlides/notesSlide243.xml"/><Relationship Id="rId1" Type="http://schemas.openxmlformats.org/officeDocument/2006/relationships/slideLayout" Target="../slideLayouts/slideLayout30.xml"/></Relationships>
</file>

<file path=ppt/slides/_rels/slide705.xml.rels><?xml version="1.0" encoding="UTF-8" standalone="yes"?>
<Relationships xmlns="http://schemas.openxmlformats.org/package/2006/relationships"><Relationship Id="rId2" Type="http://schemas.openxmlformats.org/officeDocument/2006/relationships/notesSlide" Target="../notesSlides/notesSlide244.xml"/><Relationship Id="rId1" Type="http://schemas.openxmlformats.org/officeDocument/2006/relationships/slideLayout" Target="../slideLayouts/slideLayout30.xml"/></Relationships>
</file>

<file path=ppt/slides/_rels/slide706.xml.rels><?xml version="1.0" encoding="UTF-8" standalone="yes"?>
<Relationships xmlns="http://schemas.openxmlformats.org/package/2006/relationships"><Relationship Id="rId3" Type="http://schemas.openxmlformats.org/officeDocument/2006/relationships/slide" Target="slide709.xml"/><Relationship Id="rId2" Type="http://schemas.openxmlformats.org/officeDocument/2006/relationships/notesSlide" Target="../notesSlides/notesSlide245.xml"/><Relationship Id="rId1" Type="http://schemas.openxmlformats.org/officeDocument/2006/relationships/slideLayout" Target="../slideLayouts/slideLayout30.xml"/></Relationships>
</file>

<file path=ppt/slides/_rels/slide707.xml.rels><?xml version="1.0" encoding="UTF-8" standalone="yes"?>
<Relationships xmlns="http://schemas.openxmlformats.org/package/2006/relationships"><Relationship Id="rId2" Type="http://schemas.openxmlformats.org/officeDocument/2006/relationships/notesSlide" Target="../notesSlides/notesSlide246.xml"/><Relationship Id="rId1" Type="http://schemas.openxmlformats.org/officeDocument/2006/relationships/slideLayout" Target="../slideLayouts/slideLayout30.xml"/></Relationships>
</file>

<file path=ppt/slides/_rels/slide708.xml.rels><?xml version="1.0" encoding="UTF-8" standalone="yes"?>
<Relationships xmlns="http://schemas.openxmlformats.org/package/2006/relationships"><Relationship Id="rId2" Type="http://schemas.openxmlformats.org/officeDocument/2006/relationships/notesSlide" Target="../notesSlides/notesSlide247.xml"/><Relationship Id="rId1" Type="http://schemas.openxmlformats.org/officeDocument/2006/relationships/slideLayout" Target="../slideLayouts/slideLayout30.xml"/></Relationships>
</file>

<file path=ppt/slides/_rels/slide709.xml.rels><?xml version="1.0" encoding="UTF-8" standalone="yes"?>
<Relationships xmlns="http://schemas.openxmlformats.org/package/2006/relationships"><Relationship Id="rId2" Type="http://schemas.openxmlformats.org/officeDocument/2006/relationships/notesSlide" Target="../notesSlides/notesSlide248.xml"/><Relationship Id="rId1" Type="http://schemas.openxmlformats.org/officeDocument/2006/relationships/slideLayout" Target="../slideLayouts/slideLayout5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3.xml"/></Relationships>
</file>

<file path=ppt/slides/_rels/slide710.xml.rels><?xml version="1.0" encoding="UTF-8" standalone="yes"?>
<Relationships xmlns="http://schemas.openxmlformats.org/package/2006/relationships"><Relationship Id="rId2" Type="http://schemas.openxmlformats.org/officeDocument/2006/relationships/notesSlide" Target="../notesSlides/notesSlide249.xml"/><Relationship Id="rId1" Type="http://schemas.openxmlformats.org/officeDocument/2006/relationships/slideLayout" Target="../slideLayouts/slideLayout55.xml"/></Relationships>
</file>

<file path=ppt/slides/_rels/slide711.xml.rels><?xml version="1.0" encoding="UTF-8" standalone="yes"?>
<Relationships xmlns="http://schemas.openxmlformats.org/package/2006/relationships"><Relationship Id="rId2" Type="http://schemas.openxmlformats.org/officeDocument/2006/relationships/notesSlide" Target="../notesSlides/notesSlide250.xml"/><Relationship Id="rId1" Type="http://schemas.openxmlformats.org/officeDocument/2006/relationships/slideLayout" Target="../slideLayouts/slideLayout55.xml"/></Relationships>
</file>

<file path=ppt/slides/_rels/slide712.xml.rels><?xml version="1.0" encoding="UTF-8" standalone="yes"?>
<Relationships xmlns="http://schemas.openxmlformats.org/package/2006/relationships"><Relationship Id="rId2" Type="http://schemas.openxmlformats.org/officeDocument/2006/relationships/notesSlide" Target="../notesSlides/notesSlide251.xml"/><Relationship Id="rId1" Type="http://schemas.openxmlformats.org/officeDocument/2006/relationships/slideLayout" Target="../slideLayouts/slideLayout55.xml"/></Relationships>
</file>

<file path=ppt/slides/_rels/slide713.xml.rels><?xml version="1.0" encoding="UTF-8" standalone="yes"?>
<Relationships xmlns="http://schemas.openxmlformats.org/package/2006/relationships"><Relationship Id="rId2" Type="http://schemas.openxmlformats.org/officeDocument/2006/relationships/notesSlide" Target="../notesSlides/notesSlide252.xml"/><Relationship Id="rId1" Type="http://schemas.openxmlformats.org/officeDocument/2006/relationships/slideLayout" Target="../slideLayouts/slideLayout55.xml"/></Relationships>
</file>

<file path=ppt/slides/_rels/slide714.xml.rels><?xml version="1.0" encoding="UTF-8" standalone="yes"?>
<Relationships xmlns="http://schemas.openxmlformats.org/package/2006/relationships"><Relationship Id="rId2" Type="http://schemas.openxmlformats.org/officeDocument/2006/relationships/notesSlide" Target="../notesSlides/notesSlide253.xml"/><Relationship Id="rId1" Type="http://schemas.openxmlformats.org/officeDocument/2006/relationships/slideLayout" Target="../slideLayouts/slideLayout55.xml"/></Relationships>
</file>

<file path=ppt/slides/_rels/slide715.xml.rels><?xml version="1.0" encoding="UTF-8" standalone="yes"?>
<Relationships xmlns="http://schemas.openxmlformats.org/package/2006/relationships"><Relationship Id="rId2" Type="http://schemas.openxmlformats.org/officeDocument/2006/relationships/notesSlide" Target="../notesSlides/notesSlide254.xml"/><Relationship Id="rId1" Type="http://schemas.openxmlformats.org/officeDocument/2006/relationships/slideLayout" Target="../slideLayouts/slideLayout55.xml"/></Relationships>
</file>

<file path=ppt/slides/_rels/slide716.xml.rels><?xml version="1.0" encoding="UTF-8" standalone="yes"?>
<Relationships xmlns="http://schemas.openxmlformats.org/package/2006/relationships"><Relationship Id="rId2" Type="http://schemas.openxmlformats.org/officeDocument/2006/relationships/notesSlide" Target="../notesSlides/notesSlide255.xml"/><Relationship Id="rId1" Type="http://schemas.openxmlformats.org/officeDocument/2006/relationships/slideLayout" Target="../slideLayouts/slideLayout55.xml"/></Relationships>
</file>

<file path=ppt/slides/_rels/slide717.xml.rels><?xml version="1.0" encoding="UTF-8" standalone="yes"?>
<Relationships xmlns="http://schemas.openxmlformats.org/package/2006/relationships"><Relationship Id="rId2" Type="http://schemas.openxmlformats.org/officeDocument/2006/relationships/notesSlide" Target="../notesSlides/notesSlide256.xml"/><Relationship Id="rId1" Type="http://schemas.openxmlformats.org/officeDocument/2006/relationships/slideLayout" Target="../slideLayouts/slideLayout55.xml"/></Relationships>
</file>

<file path=ppt/slides/_rels/slide718.xml.rels><?xml version="1.0" encoding="UTF-8" standalone="yes"?>
<Relationships xmlns="http://schemas.openxmlformats.org/package/2006/relationships"><Relationship Id="rId2" Type="http://schemas.openxmlformats.org/officeDocument/2006/relationships/notesSlide" Target="../notesSlides/notesSlide257.xml"/><Relationship Id="rId1" Type="http://schemas.openxmlformats.org/officeDocument/2006/relationships/slideLayout" Target="../slideLayouts/slideLayout55.xml"/></Relationships>
</file>

<file path=ppt/slides/_rels/slide719.xml.rels><?xml version="1.0" encoding="UTF-8" standalone="yes"?>
<Relationships xmlns="http://schemas.openxmlformats.org/package/2006/relationships"><Relationship Id="rId2" Type="http://schemas.openxmlformats.org/officeDocument/2006/relationships/notesSlide" Target="../notesSlides/notesSlide258.xml"/><Relationship Id="rId1" Type="http://schemas.openxmlformats.org/officeDocument/2006/relationships/slideLayout" Target="../slideLayouts/slideLayout5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3.xml"/></Relationships>
</file>

<file path=ppt/slides/_rels/slide720.xml.rels><?xml version="1.0" encoding="UTF-8" standalone="yes"?>
<Relationships xmlns="http://schemas.openxmlformats.org/package/2006/relationships"><Relationship Id="rId2" Type="http://schemas.openxmlformats.org/officeDocument/2006/relationships/notesSlide" Target="../notesSlides/notesSlide259.xml"/><Relationship Id="rId1" Type="http://schemas.openxmlformats.org/officeDocument/2006/relationships/slideLayout" Target="../slideLayouts/slideLayout55.xml"/></Relationships>
</file>

<file path=ppt/slides/_rels/slide721.xml.rels><?xml version="1.0" encoding="UTF-8" standalone="yes"?>
<Relationships xmlns="http://schemas.openxmlformats.org/package/2006/relationships"><Relationship Id="rId2" Type="http://schemas.openxmlformats.org/officeDocument/2006/relationships/notesSlide" Target="../notesSlides/notesSlide260.xml"/><Relationship Id="rId1" Type="http://schemas.openxmlformats.org/officeDocument/2006/relationships/slideLayout" Target="../slideLayouts/slideLayout55.xml"/></Relationships>
</file>

<file path=ppt/slides/_rels/slide722.xml.rels><?xml version="1.0" encoding="UTF-8" standalone="yes"?>
<Relationships xmlns="http://schemas.openxmlformats.org/package/2006/relationships"><Relationship Id="rId2" Type="http://schemas.openxmlformats.org/officeDocument/2006/relationships/notesSlide" Target="../notesSlides/notesSlide261.xml"/><Relationship Id="rId1" Type="http://schemas.openxmlformats.org/officeDocument/2006/relationships/slideLayout" Target="../slideLayouts/slideLayout55.xml"/></Relationships>
</file>

<file path=ppt/slides/_rels/slide723.xml.rels><?xml version="1.0" encoding="UTF-8" standalone="yes"?>
<Relationships xmlns="http://schemas.openxmlformats.org/package/2006/relationships"><Relationship Id="rId2" Type="http://schemas.openxmlformats.org/officeDocument/2006/relationships/notesSlide" Target="../notesSlides/notesSlide262.xml"/><Relationship Id="rId1" Type="http://schemas.openxmlformats.org/officeDocument/2006/relationships/slideLayout" Target="../slideLayouts/slideLayout55.xml"/></Relationships>
</file>

<file path=ppt/slides/_rels/slide724.xml.rels><?xml version="1.0" encoding="UTF-8" standalone="yes"?>
<Relationships xmlns="http://schemas.openxmlformats.org/package/2006/relationships"><Relationship Id="rId2" Type="http://schemas.openxmlformats.org/officeDocument/2006/relationships/notesSlide" Target="../notesSlides/notesSlide263.xml"/><Relationship Id="rId1" Type="http://schemas.openxmlformats.org/officeDocument/2006/relationships/slideLayout" Target="../slideLayouts/slideLayout55.xml"/></Relationships>
</file>

<file path=ppt/slides/_rels/slide725.xml.rels><?xml version="1.0" encoding="UTF-8" standalone="yes"?>
<Relationships xmlns="http://schemas.openxmlformats.org/package/2006/relationships"><Relationship Id="rId2" Type="http://schemas.openxmlformats.org/officeDocument/2006/relationships/notesSlide" Target="../notesSlides/notesSlide264.xml"/><Relationship Id="rId1" Type="http://schemas.openxmlformats.org/officeDocument/2006/relationships/slideLayout" Target="../slideLayouts/slideLayout55.xml"/></Relationships>
</file>

<file path=ppt/slides/_rels/slide726.xml.rels><?xml version="1.0" encoding="UTF-8" standalone="yes"?>
<Relationships xmlns="http://schemas.openxmlformats.org/package/2006/relationships"><Relationship Id="rId2" Type="http://schemas.openxmlformats.org/officeDocument/2006/relationships/notesSlide" Target="../notesSlides/notesSlide265.xml"/><Relationship Id="rId1" Type="http://schemas.openxmlformats.org/officeDocument/2006/relationships/slideLayout" Target="../slideLayouts/slideLayout55.xml"/></Relationships>
</file>

<file path=ppt/slides/_rels/slide727.xml.rels><?xml version="1.0" encoding="UTF-8" standalone="yes"?>
<Relationships xmlns="http://schemas.openxmlformats.org/package/2006/relationships"><Relationship Id="rId2" Type="http://schemas.openxmlformats.org/officeDocument/2006/relationships/notesSlide" Target="../notesSlides/notesSlide266.xml"/><Relationship Id="rId1" Type="http://schemas.openxmlformats.org/officeDocument/2006/relationships/slideLayout" Target="../slideLayouts/slideLayout55.xml"/></Relationships>
</file>

<file path=ppt/slides/_rels/slide728.xml.rels><?xml version="1.0" encoding="UTF-8" standalone="yes"?>
<Relationships xmlns="http://schemas.openxmlformats.org/package/2006/relationships"><Relationship Id="rId2" Type="http://schemas.openxmlformats.org/officeDocument/2006/relationships/notesSlide" Target="../notesSlides/notesSlide267.xml"/><Relationship Id="rId1" Type="http://schemas.openxmlformats.org/officeDocument/2006/relationships/slideLayout" Target="../slideLayouts/slideLayout55.xml"/></Relationships>
</file>

<file path=ppt/slides/_rels/slide729.xml.rels><?xml version="1.0" encoding="UTF-8" standalone="yes"?>
<Relationships xmlns="http://schemas.openxmlformats.org/package/2006/relationships"><Relationship Id="rId2" Type="http://schemas.openxmlformats.org/officeDocument/2006/relationships/notesSlide" Target="../notesSlides/notesSlide268.xml"/><Relationship Id="rId1" Type="http://schemas.openxmlformats.org/officeDocument/2006/relationships/slideLayout" Target="../slideLayouts/slideLayout5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6.xml"/></Relationships>
</file>

<file path=ppt/slides/_rels/slide730.xml.rels><?xml version="1.0" encoding="UTF-8" standalone="yes"?>
<Relationships xmlns="http://schemas.openxmlformats.org/package/2006/relationships"><Relationship Id="rId2" Type="http://schemas.openxmlformats.org/officeDocument/2006/relationships/notesSlide" Target="../notesSlides/notesSlide269.xml"/><Relationship Id="rId1" Type="http://schemas.openxmlformats.org/officeDocument/2006/relationships/slideLayout" Target="../slideLayouts/slideLayout55.xml"/></Relationships>
</file>

<file path=ppt/slides/_rels/slide731.xml.rels><?xml version="1.0" encoding="UTF-8" standalone="yes"?>
<Relationships xmlns="http://schemas.openxmlformats.org/package/2006/relationships"><Relationship Id="rId2" Type="http://schemas.openxmlformats.org/officeDocument/2006/relationships/notesSlide" Target="../notesSlides/notesSlide270.xml"/><Relationship Id="rId1" Type="http://schemas.openxmlformats.org/officeDocument/2006/relationships/slideLayout" Target="../slideLayouts/slideLayout55.xml"/></Relationships>
</file>

<file path=ppt/slides/_rels/slide732.xml.rels><?xml version="1.0" encoding="UTF-8" standalone="yes"?>
<Relationships xmlns="http://schemas.openxmlformats.org/package/2006/relationships"><Relationship Id="rId2" Type="http://schemas.openxmlformats.org/officeDocument/2006/relationships/notesSlide" Target="../notesSlides/notesSlide271.xml"/><Relationship Id="rId1" Type="http://schemas.openxmlformats.org/officeDocument/2006/relationships/slideLayout" Target="../slideLayouts/slideLayout55.xml"/></Relationships>
</file>

<file path=ppt/slides/_rels/slide733.xml.rels><?xml version="1.0" encoding="UTF-8" standalone="yes"?>
<Relationships xmlns="http://schemas.openxmlformats.org/package/2006/relationships"><Relationship Id="rId2" Type="http://schemas.openxmlformats.org/officeDocument/2006/relationships/notesSlide" Target="../notesSlides/notesSlide272.xml"/><Relationship Id="rId1" Type="http://schemas.openxmlformats.org/officeDocument/2006/relationships/slideLayout" Target="../slideLayouts/slideLayout55.xml"/></Relationships>
</file>

<file path=ppt/slides/_rels/slide734.xml.rels><?xml version="1.0" encoding="UTF-8" standalone="yes"?>
<Relationships xmlns="http://schemas.openxmlformats.org/package/2006/relationships"><Relationship Id="rId2" Type="http://schemas.openxmlformats.org/officeDocument/2006/relationships/notesSlide" Target="../notesSlides/notesSlide273.xml"/><Relationship Id="rId1" Type="http://schemas.openxmlformats.org/officeDocument/2006/relationships/slideLayout" Target="../slideLayouts/slideLayout55.xml"/></Relationships>
</file>

<file path=ppt/slides/_rels/slide735.xml.rels><?xml version="1.0" encoding="UTF-8" standalone="yes"?>
<Relationships xmlns="http://schemas.openxmlformats.org/package/2006/relationships"><Relationship Id="rId2" Type="http://schemas.openxmlformats.org/officeDocument/2006/relationships/notesSlide" Target="../notesSlides/notesSlide274.xml"/><Relationship Id="rId1" Type="http://schemas.openxmlformats.org/officeDocument/2006/relationships/slideLayout" Target="../slideLayouts/slideLayout55.xml"/></Relationships>
</file>

<file path=ppt/slides/_rels/slide736.xml.rels><?xml version="1.0" encoding="UTF-8" standalone="yes"?>
<Relationships xmlns="http://schemas.openxmlformats.org/package/2006/relationships"><Relationship Id="rId2" Type="http://schemas.openxmlformats.org/officeDocument/2006/relationships/notesSlide" Target="../notesSlides/notesSlide275.xml"/><Relationship Id="rId1" Type="http://schemas.openxmlformats.org/officeDocument/2006/relationships/slideLayout" Target="../slideLayouts/slideLayout55.xml"/></Relationships>
</file>

<file path=ppt/slides/_rels/slide737.xml.rels><?xml version="1.0" encoding="UTF-8" standalone="yes"?>
<Relationships xmlns="http://schemas.openxmlformats.org/package/2006/relationships"><Relationship Id="rId2" Type="http://schemas.openxmlformats.org/officeDocument/2006/relationships/notesSlide" Target="../notesSlides/notesSlide276.xml"/><Relationship Id="rId1" Type="http://schemas.openxmlformats.org/officeDocument/2006/relationships/slideLayout" Target="../slideLayouts/slideLayout55.xml"/></Relationships>
</file>

<file path=ppt/slides/_rels/slide738.xml.rels><?xml version="1.0" encoding="UTF-8" standalone="yes"?>
<Relationships xmlns="http://schemas.openxmlformats.org/package/2006/relationships"><Relationship Id="rId2" Type="http://schemas.openxmlformats.org/officeDocument/2006/relationships/notesSlide" Target="../notesSlides/notesSlide277.xml"/><Relationship Id="rId1" Type="http://schemas.openxmlformats.org/officeDocument/2006/relationships/slideLayout" Target="../slideLayouts/slideLayout55.xml"/></Relationships>
</file>

<file path=ppt/slides/_rels/slide739.xml.rels><?xml version="1.0" encoding="UTF-8" standalone="yes"?>
<Relationships xmlns="http://schemas.openxmlformats.org/package/2006/relationships"><Relationship Id="rId2" Type="http://schemas.openxmlformats.org/officeDocument/2006/relationships/notesSlide" Target="../notesSlides/notesSlide278.xml"/><Relationship Id="rId1" Type="http://schemas.openxmlformats.org/officeDocument/2006/relationships/slideLayout" Target="../slideLayouts/slideLayout5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6.xml"/></Relationships>
</file>

<file path=ppt/slides/_rels/slide740.xml.rels><?xml version="1.0" encoding="UTF-8" standalone="yes"?>
<Relationships xmlns="http://schemas.openxmlformats.org/package/2006/relationships"><Relationship Id="rId2" Type="http://schemas.openxmlformats.org/officeDocument/2006/relationships/notesSlide" Target="../notesSlides/notesSlide279.xml"/><Relationship Id="rId1" Type="http://schemas.openxmlformats.org/officeDocument/2006/relationships/slideLayout" Target="../slideLayouts/slideLayout55.xml"/></Relationships>
</file>

<file path=ppt/slides/_rels/slide741.xml.rels><?xml version="1.0" encoding="UTF-8" standalone="yes"?>
<Relationships xmlns="http://schemas.openxmlformats.org/package/2006/relationships"><Relationship Id="rId2" Type="http://schemas.openxmlformats.org/officeDocument/2006/relationships/notesSlide" Target="../notesSlides/notesSlide280.xml"/><Relationship Id="rId1" Type="http://schemas.openxmlformats.org/officeDocument/2006/relationships/slideLayout" Target="../slideLayouts/slideLayout56.xml"/></Relationships>
</file>

<file path=ppt/slides/_rels/slide742.xml.rels><?xml version="1.0" encoding="UTF-8" standalone="yes"?>
<Relationships xmlns="http://schemas.openxmlformats.org/package/2006/relationships"><Relationship Id="rId2" Type="http://schemas.openxmlformats.org/officeDocument/2006/relationships/notesSlide" Target="../notesSlides/notesSlide281.xml"/><Relationship Id="rId1" Type="http://schemas.openxmlformats.org/officeDocument/2006/relationships/slideLayout" Target="../slideLayouts/slideLayout56.xml"/></Relationships>
</file>

<file path=ppt/slides/_rels/slide743.xml.rels><?xml version="1.0" encoding="UTF-8" standalone="yes"?>
<Relationships xmlns="http://schemas.openxmlformats.org/package/2006/relationships"><Relationship Id="rId2" Type="http://schemas.openxmlformats.org/officeDocument/2006/relationships/notesSlide" Target="../notesSlides/notesSlide282.xml"/><Relationship Id="rId1" Type="http://schemas.openxmlformats.org/officeDocument/2006/relationships/slideLayout" Target="../slideLayouts/slideLayout56.xml"/></Relationships>
</file>

<file path=ppt/slides/_rels/slide744.xml.rels><?xml version="1.0" encoding="UTF-8" standalone="yes"?>
<Relationships xmlns="http://schemas.openxmlformats.org/package/2006/relationships"><Relationship Id="rId2" Type="http://schemas.openxmlformats.org/officeDocument/2006/relationships/notesSlide" Target="../notesSlides/notesSlide283.xml"/><Relationship Id="rId1" Type="http://schemas.openxmlformats.org/officeDocument/2006/relationships/slideLayout" Target="../slideLayouts/slideLayout56.xml"/></Relationships>
</file>

<file path=ppt/slides/_rels/slide745.xml.rels><?xml version="1.0" encoding="UTF-8" standalone="yes"?>
<Relationships xmlns="http://schemas.openxmlformats.org/package/2006/relationships"><Relationship Id="rId2" Type="http://schemas.openxmlformats.org/officeDocument/2006/relationships/notesSlide" Target="../notesSlides/notesSlide284.xml"/><Relationship Id="rId1" Type="http://schemas.openxmlformats.org/officeDocument/2006/relationships/slideLayout" Target="../slideLayouts/slideLayout56.xml"/></Relationships>
</file>

<file path=ppt/slides/_rels/slide746.xml.rels><?xml version="1.0" encoding="UTF-8" standalone="yes"?>
<Relationships xmlns="http://schemas.openxmlformats.org/package/2006/relationships"><Relationship Id="rId2" Type="http://schemas.openxmlformats.org/officeDocument/2006/relationships/notesSlide" Target="../notesSlides/notesSlide285.xml"/><Relationship Id="rId1" Type="http://schemas.openxmlformats.org/officeDocument/2006/relationships/slideLayout" Target="../slideLayouts/slideLayout56.xml"/></Relationships>
</file>

<file path=ppt/slides/_rels/slide747.xml.rels><?xml version="1.0" encoding="UTF-8" standalone="yes"?>
<Relationships xmlns="http://schemas.openxmlformats.org/package/2006/relationships"><Relationship Id="rId2" Type="http://schemas.openxmlformats.org/officeDocument/2006/relationships/notesSlide" Target="../notesSlides/notesSlide286.xml"/><Relationship Id="rId1" Type="http://schemas.openxmlformats.org/officeDocument/2006/relationships/slideLayout" Target="../slideLayouts/slideLayout56.xml"/></Relationships>
</file>

<file path=ppt/slides/_rels/slide748.xml.rels><?xml version="1.0" encoding="UTF-8" standalone="yes"?>
<Relationships xmlns="http://schemas.openxmlformats.org/package/2006/relationships"><Relationship Id="rId2" Type="http://schemas.openxmlformats.org/officeDocument/2006/relationships/notesSlide" Target="../notesSlides/notesSlide287.xml"/><Relationship Id="rId1" Type="http://schemas.openxmlformats.org/officeDocument/2006/relationships/slideLayout" Target="../slideLayouts/slideLayout56.xml"/></Relationships>
</file>

<file path=ppt/slides/_rels/slide749.xml.rels><?xml version="1.0" encoding="UTF-8" standalone="yes"?>
<Relationships xmlns="http://schemas.openxmlformats.org/package/2006/relationships"><Relationship Id="rId2" Type="http://schemas.openxmlformats.org/officeDocument/2006/relationships/notesSlide" Target="../notesSlides/notesSlide288.xml"/><Relationship Id="rId1" Type="http://schemas.openxmlformats.org/officeDocument/2006/relationships/slideLayout" Target="../slideLayouts/slideLayout5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6.xml"/></Relationships>
</file>

<file path=ppt/slides/_rels/slide750.xml.rels><?xml version="1.0" encoding="UTF-8" standalone="yes"?>
<Relationships xmlns="http://schemas.openxmlformats.org/package/2006/relationships"><Relationship Id="rId2" Type="http://schemas.openxmlformats.org/officeDocument/2006/relationships/notesSlide" Target="../notesSlides/notesSlide289.xml"/><Relationship Id="rId1" Type="http://schemas.openxmlformats.org/officeDocument/2006/relationships/slideLayout" Target="../slideLayouts/slideLayout56.xml"/></Relationships>
</file>

<file path=ppt/slides/_rels/slide751.xml.rels><?xml version="1.0" encoding="UTF-8" standalone="yes"?>
<Relationships xmlns="http://schemas.openxmlformats.org/package/2006/relationships"><Relationship Id="rId2" Type="http://schemas.openxmlformats.org/officeDocument/2006/relationships/notesSlide" Target="../notesSlides/notesSlide290.xml"/><Relationship Id="rId1" Type="http://schemas.openxmlformats.org/officeDocument/2006/relationships/slideLayout" Target="../slideLayouts/slideLayout56.xml"/></Relationships>
</file>

<file path=ppt/slides/_rels/slide752.xml.rels><?xml version="1.0" encoding="UTF-8" standalone="yes"?>
<Relationships xmlns="http://schemas.openxmlformats.org/package/2006/relationships"><Relationship Id="rId2" Type="http://schemas.openxmlformats.org/officeDocument/2006/relationships/notesSlide" Target="../notesSlides/notesSlide291.xml"/><Relationship Id="rId1" Type="http://schemas.openxmlformats.org/officeDocument/2006/relationships/slideLayout" Target="../slideLayouts/slideLayout56.xml"/></Relationships>
</file>

<file path=ppt/slides/_rels/slide753.xml.rels><?xml version="1.0" encoding="UTF-8" standalone="yes"?>
<Relationships xmlns="http://schemas.openxmlformats.org/package/2006/relationships"><Relationship Id="rId2" Type="http://schemas.openxmlformats.org/officeDocument/2006/relationships/notesSlide" Target="../notesSlides/notesSlide292.xml"/><Relationship Id="rId1" Type="http://schemas.openxmlformats.org/officeDocument/2006/relationships/slideLayout" Target="../slideLayouts/slideLayout56.xml"/></Relationships>
</file>

<file path=ppt/slides/_rels/slide754.xml.rels><?xml version="1.0" encoding="UTF-8" standalone="yes"?>
<Relationships xmlns="http://schemas.openxmlformats.org/package/2006/relationships"><Relationship Id="rId2" Type="http://schemas.openxmlformats.org/officeDocument/2006/relationships/notesSlide" Target="../notesSlides/notesSlide293.xml"/><Relationship Id="rId1" Type="http://schemas.openxmlformats.org/officeDocument/2006/relationships/slideLayout" Target="../slideLayouts/slideLayout56.xml"/></Relationships>
</file>

<file path=ppt/slides/_rels/slide755.xml.rels><?xml version="1.0" encoding="UTF-8" standalone="yes"?>
<Relationships xmlns="http://schemas.openxmlformats.org/package/2006/relationships"><Relationship Id="rId2" Type="http://schemas.openxmlformats.org/officeDocument/2006/relationships/notesSlide" Target="../notesSlides/notesSlide294.xml"/><Relationship Id="rId1" Type="http://schemas.openxmlformats.org/officeDocument/2006/relationships/slideLayout" Target="../slideLayouts/slideLayout56.xml"/></Relationships>
</file>

<file path=ppt/slides/_rels/slide756.xml.rels><?xml version="1.0" encoding="UTF-8" standalone="yes"?>
<Relationships xmlns="http://schemas.openxmlformats.org/package/2006/relationships"><Relationship Id="rId2" Type="http://schemas.openxmlformats.org/officeDocument/2006/relationships/notesSlide" Target="../notesSlides/notesSlide295.xml"/><Relationship Id="rId1" Type="http://schemas.openxmlformats.org/officeDocument/2006/relationships/slideLayout" Target="../slideLayouts/slideLayout56.xml"/></Relationships>
</file>

<file path=ppt/slides/_rels/slide757.xml.rels><?xml version="1.0" encoding="UTF-8" standalone="yes"?>
<Relationships xmlns="http://schemas.openxmlformats.org/package/2006/relationships"><Relationship Id="rId2" Type="http://schemas.openxmlformats.org/officeDocument/2006/relationships/notesSlide" Target="../notesSlides/notesSlide296.xml"/><Relationship Id="rId1" Type="http://schemas.openxmlformats.org/officeDocument/2006/relationships/slideLayout" Target="../slideLayouts/slideLayout56.xml"/></Relationships>
</file>

<file path=ppt/slides/_rels/slide758.xml.rels><?xml version="1.0" encoding="UTF-8" standalone="yes"?>
<Relationships xmlns="http://schemas.openxmlformats.org/package/2006/relationships"><Relationship Id="rId2" Type="http://schemas.openxmlformats.org/officeDocument/2006/relationships/notesSlide" Target="../notesSlides/notesSlide297.xml"/><Relationship Id="rId1" Type="http://schemas.openxmlformats.org/officeDocument/2006/relationships/slideLayout" Target="../slideLayouts/slideLayout56.xml"/></Relationships>
</file>

<file path=ppt/slides/_rels/slide759.xml.rels><?xml version="1.0" encoding="UTF-8" standalone="yes"?>
<Relationships xmlns="http://schemas.openxmlformats.org/package/2006/relationships"><Relationship Id="rId2" Type="http://schemas.openxmlformats.org/officeDocument/2006/relationships/notesSlide" Target="../notesSlides/notesSlide298.xml"/><Relationship Id="rId1" Type="http://schemas.openxmlformats.org/officeDocument/2006/relationships/slideLayout" Target="../slideLayouts/slideLayout5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6.xml"/></Relationships>
</file>

<file path=ppt/slides/_rels/slide760.xml.rels><?xml version="1.0" encoding="UTF-8" standalone="yes"?>
<Relationships xmlns="http://schemas.openxmlformats.org/package/2006/relationships"><Relationship Id="rId2" Type="http://schemas.openxmlformats.org/officeDocument/2006/relationships/notesSlide" Target="../notesSlides/notesSlide299.xml"/><Relationship Id="rId1" Type="http://schemas.openxmlformats.org/officeDocument/2006/relationships/slideLayout" Target="../slideLayouts/slideLayout56.xml"/></Relationships>
</file>

<file path=ppt/slides/_rels/slide761.xml.rels><?xml version="1.0" encoding="UTF-8" standalone="yes"?>
<Relationships xmlns="http://schemas.openxmlformats.org/package/2006/relationships"><Relationship Id="rId2" Type="http://schemas.openxmlformats.org/officeDocument/2006/relationships/notesSlide" Target="../notesSlides/notesSlide300.xml"/><Relationship Id="rId1" Type="http://schemas.openxmlformats.org/officeDocument/2006/relationships/slideLayout" Target="../slideLayouts/slideLayout56.xml"/></Relationships>
</file>

<file path=ppt/slides/_rels/slide762.xml.rels><?xml version="1.0" encoding="UTF-8" standalone="yes"?>
<Relationships xmlns="http://schemas.openxmlformats.org/package/2006/relationships"><Relationship Id="rId2" Type="http://schemas.openxmlformats.org/officeDocument/2006/relationships/notesSlide" Target="../notesSlides/notesSlide301.xml"/><Relationship Id="rId1" Type="http://schemas.openxmlformats.org/officeDocument/2006/relationships/slideLayout" Target="../slideLayouts/slideLayout56.xml"/></Relationships>
</file>

<file path=ppt/slides/_rels/slide763.xml.rels><?xml version="1.0" encoding="UTF-8" standalone="yes"?>
<Relationships xmlns="http://schemas.openxmlformats.org/package/2006/relationships"><Relationship Id="rId2" Type="http://schemas.openxmlformats.org/officeDocument/2006/relationships/notesSlide" Target="../notesSlides/notesSlide302.xml"/><Relationship Id="rId1" Type="http://schemas.openxmlformats.org/officeDocument/2006/relationships/slideLayout" Target="../slideLayouts/slideLayout56.xml"/></Relationships>
</file>

<file path=ppt/slides/_rels/slide764.xml.rels><?xml version="1.0" encoding="UTF-8" standalone="yes"?>
<Relationships xmlns="http://schemas.openxmlformats.org/package/2006/relationships"><Relationship Id="rId2" Type="http://schemas.openxmlformats.org/officeDocument/2006/relationships/notesSlide" Target="../notesSlides/notesSlide303.xml"/><Relationship Id="rId1" Type="http://schemas.openxmlformats.org/officeDocument/2006/relationships/slideLayout" Target="../slideLayouts/slideLayout56.xml"/></Relationships>
</file>

<file path=ppt/slides/_rels/slide765.xml.rels><?xml version="1.0" encoding="UTF-8" standalone="yes"?>
<Relationships xmlns="http://schemas.openxmlformats.org/package/2006/relationships"><Relationship Id="rId2" Type="http://schemas.openxmlformats.org/officeDocument/2006/relationships/notesSlide" Target="../notesSlides/notesSlide304.xml"/><Relationship Id="rId1" Type="http://schemas.openxmlformats.org/officeDocument/2006/relationships/slideLayout" Target="../slideLayouts/slideLayout56.xml"/></Relationships>
</file>

<file path=ppt/slides/_rels/slide766.xml.rels><?xml version="1.0" encoding="UTF-8" standalone="yes"?>
<Relationships xmlns="http://schemas.openxmlformats.org/package/2006/relationships"><Relationship Id="rId2" Type="http://schemas.openxmlformats.org/officeDocument/2006/relationships/notesSlide" Target="../notesSlides/notesSlide305.xml"/><Relationship Id="rId1" Type="http://schemas.openxmlformats.org/officeDocument/2006/relationships/slideLayout" Target="../slideLayouts/slideLayout56.xml"/></Relationships>
</file>

<file path=ppt/slides/_rels/slide767.xml.rels><?xml version="1.0" encoding="UTF-8" standalone="yes"?>
<Relationships xmlns="http://schemas.openxmlformats.org/package/2006/relationships"><Relationship Id="rId2" Type="http://schemas.openxmlformats.org/officeDocument/2006/relationships/notesSlide" Target="../notesSlides/notesSlide306.xml"/><Relationship Id="rId1" Type="http://schemas.openxmlformats.org/officeDocument/2006/relationships/slideLayout" Target="../slideLayouts/slideLayout56.xml"/></Relationships>
</file>

<file path=ppt/slides/_rels/slide768.xml.rels><?xml version="1.0" encoding="UTF-8" standalone="yes"?>
<Relationships xmlns="http://schemas.openxmlformats.org/package/2006/relationships"><Relationship Id="rId2" Type="http://schemas.openxmlformats.org/officeDocument/2006/relationships/notesSlide" Target="../notesSlides/notesSlide307.xml"/><Relationship Id="rId1" Type="http://schemas.openxmlformats.org/officeDocument/2006/relationships/slideLayout" Target="../slideLayouts/slideLayout56.xml"/></Relationships>
</file>

<file path=ppt/slides/_rels/slide769.xml.rels><?xml version="1.0" encoding="UTF-8" standalone="yes"?>
<Relationships xmlns="http://schemas.openxmlformats.org/package/2006/relationships"><Relationship Id="rId2" Type="http://schemas.openxmlformats.org/officeDocument/2006/relationships/notesSlide" Target="../notesSlides/notesSlide308.xml"/><Relationship Id="rId1" Type="http://schemas.openxmlformats.org/officeDocument/2006/relationships/slideLayout" Target="../slideLayouts/slideLayout5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6.xml"/></Relationships>
</file>

<file path=ppt/slides/_rels/slide770.xml.rels><?xml version="1.0" encoding="UTF-8" standalone="yes"?>
<Relationships xmlns="http://schemas.openxmlformats.org/package/2006/relationships"><Relationship Id="rId2" Type="http://schemas.openxmlformats.org/officeDocument/2006/relationships/notesSlide" Target="../notesSlides/notesSlide309.xml"/><Relationship Id="rId1" Type="http://schemas.openxmlformats.org/officeDocument/2006/relationships/slideLayout" Target="../slideLayouts/slideLayout56.xml"/></Relationships>
</file>

<file path=ppt/slides/_rels/slide771.xml.rels><?xml version="1.0" encoding="UTF-8" standalone="yes"?>
<Relationships xmlns="http://schemas.openxmlformats.org/package/2006/relationships"><Relationship Id="rId2" Type="http://schemas.openxmlformats.org/officeDocument/2006/relationships/notesSlide" Target="../notesSlides/notesSlide310.xml"/><Relationship Id="rId1" Type="http://schemas.openxmlformats.org/officeDocument/2006/relationships/slideLayout" Target="../slideLayouts/slideLayout56.xml"/></Relationships>
</file>

<file path=ppt/slides/_rels/slide772.xml.rels><?xml version="1.0" encoding="UTF-8" standalone="yes"?>
<Relationships xmlns="http://schemas.openxmlformats.org/package/2006/relationships"><Relationship Id="rId2" Type="http://schemas.openxmlformats.org/officeDocument/2006/relationships/notesSlide" Target="../notesSlides/notesSlide311.xml"/><Relationship Id="rId1" Type="http://schemas.openxmlformats.org/officeDocument/2006/relationships/slideLayout" Target="../slideLayouts/slideLayout56.xml"/></Relationships>
</file>

<file path=ppt/slides/_rels/slide773.xml.rels><?xml version="1.0" encoding="UTF-8" standalone="yes"?>
<Relationships xmlns="http://schemas.openxmlformats.org/package/2006/relationships"><Relationship Id="rId2" Type="http://schemas.openxmlformats.org/officeDocument/2006/relationships/notesSlide" Target="../notesSlides/notesSlide312.xml"/><Relationship Id="rId1" Type="http://schemas.openxmlformats.org/officeDocument/2006/relationships/slideLayout" Target="../slideLayouts/slideLayout56.xml"/></Relationships>
</file>

<file path=ppt/slides/_rels/slide774.xml.rels><?xml version="1.0" encoding="UTF-8" standalone="yes"?>
<Relationships xmlns="http://schemas.openxmlformats.org/package/2006/relationships"><Relationship Id="rId2" Type="http://schemas.openxmlformats.org/officeDocument/2006/relationships/notesSlide" Target="../notesSlides/notesSlide313.xml"/><Relationship Id="rId1" Type="http://schemas.openxmlformats.org/officeDocument/2006/relationships/slideLayout" Target="../slideLayouts/slideLayout56.xml"/></Relationships>
</file>

<file path=ppt/slides/_rels/slide775.xml.rels><?xml version="1.0" encoding="UTF-8" standalone="yes"?>
<Relationships xmlns="http://schemas.openxmlformats.org/package/2006/relationships"><Relationship Id="rId2" Type="http://schemas.openxmlformats.org/officeDocument/2006/relationships/notesSlide" Target="../notesSlides/notesSlide314.xml"/><Relationship Id="rId1" Type="http://schemas.openxmlformats.org/officeDocument/2006/relationships/slideLayout" Target="../slideLayouts/slideLayout56.xml"/></Relationships>
</file>

<file path=ppt/slides/_rels/slide776.xml.rels><?xml version="1.0" encoding="UTF-8" standalone="yes"?>
<Relationships xmlns="http://schemas.openxmlformats.org/package/2006/relationships"><Relationship Id="rId2" Type="http://schemas.openxmlformats.org/officeDocument/2006/relationships/notesSlide" Target="../notesSlides/notesSlide315.xml"/><Relationship Id="rId1" Type="http://schemas.openxmlformats.org/officeDocument/2006/relationships/slideLayout" Target="../slideLayouts/slideLayout56.xml"/></Relationships>
</file>

<file path=ppt/slides/_rels/slide777.xml.rels><?xml version="1.0" encoding="UTF-8" standalone="yes"?>
<Relationships xmlns="http://schemas.openxmlformats.org/package/2006/relationships"><Relationship Id="rId2" Type="http://schemas.openxmlformats.org/officeDocument/2006/relationships/notesSlide" Target="../notesSlides/notesSlide316.xml"/><Relationship Id="rId1" Type="http://schemas.openxmlformats.org/officeDocument/2006/relationships/slideLayout" Target="../slideLayouts/slideLayout56.xml"/></Relationships>
</file>

<file path=ppt/slides/_rels/slide778.xml.rels><?xml version="1.0" encoding="UTF-8" standalone="yes"?>
<Relationships xmlns="http://schemas.openxmlformats.org/package/2006/relationships"><Relationship Id="rId2" Type="http://schemas.openxmlformats.org/officeDocument/2006/relationships/notesSlide" Target="../notesSlides/notesSlide317.xml"/><Relationship Id="rId1" Type="http://schemas.openxmlformats.org/officeDocument/2006/relationships/slideLayout" Target="../slideLayouts/slideLayout56.xml"/></Relationships>
</file>

<file path=ppt/slides/_rels/slide779.xml.rels><?xml version="1.0" encoding="UTF-8" standalone="yes"?>
<Relationships xmlns="http://schemas.openxmlformats.org/package/2006/relationships"><Relationship Id="rId2" Type="http://schemas.openxmlformats.org/officeDocument/2006/relationships/notesSlide" Target="../notesSlides/notesSlide318.xml"/><Relationship Id="rId1" Type="http://schemas.openxmlformats.org/officeDocument/2006/relationships/slideLayout" Target="../slideLayouts/slideLayout5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6.xml"/></Relationships>
</file>

<file path=ppt/slides/_rels/slide780.xml.rels><?xml version="1.0" encoding="UTF-8" standalone="yes"?>
<Relationships xmlns="http://schemas.openxmlformats.org/package/2006/relationships"><Relationship Id="rId2" Type="http://schemas.openxmlformats.org/officeDocument/2006/relationships/notesSlide" Target="../notesSlides/notesSlide319.xml"/><Relationship Id="rId1" Type="http://schemas.openxmlformats.org/officeDocument/2006/relationships/slideLayout" Target="../slideLayouts/slideLayout56.xml"/></Relationships>
</file>

<file path=ppt/slides/_rels/slide781.xml.rels><?xml version="1.0" encoding="UTF-8" standalone="yes"?>
<Relationships xmlns="http://schemas.openxmlformats.org/package/2006/relationships"><Relationship Id="rId2" Type="http://schemas.openxmlformats.org/officeDocument/2006/relationships/notesSlide" Target="../notesSlides/notesSlide320.xml"/><Relationship Id="rId1" Type="http://schemas.openxmlformats.org/officeDocument/2006/relationships/slideLayout" Target="../slideLayouts/slideLayout56.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85.xml.rels><?xml version="1.0" encoding="UTF-8" standalone="yes"?>
<Relationships xmlns="http://schemas.openxmlformats.org/package/2006/relationships"><Relationship Id="rId2" Type="http://schemas.openxmlformats.org/officeDocument/2006/relationships/slide" Target="slide790.xml"/><Relationship Id="rId1" Type="http://schemas.openxmlformats.org/officeDocument/2006/relationships/slideLayout" Target="../slideLayouts/slideLayout207.xml"/></Relationships>
</file>

<file path=ppt/slides/_rels/slide786.xml.rels><?xml version="1.0" encoding="UTF-8" standalone="yes"?>
<Relationships xmlns="http://schemas.openxmlformats.org/package/2006/relationships"><Relationship Id="rId2" Type="http://schemas.openxmlformats.org/officeDocument/2006/relationships/slide" Target="slide790.xml"/><Relationship Id="rId1" Type="http://schemas.openxmlformats.org/officeDocument/2006/relationships/slideLayout" Target="../slideLayouts/slideLayout207.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6.xml"/></Relationships>
</file>

<file path=ppt/slides/_rels/slide790.xml.rels><?xml version="1.0" encoding="UTF-8" standalone="yes"?>
<Relationships xmlns="http://schemas.openxmlformats.org/package/2006/relationships"><Relationship Id="rId1" Type="http://schemas.openxmlformats.org/officeDocument/2006/relationships/slideLayout" Target="../slideLayouts/slideLayout207.xml"/></Relationships>
</file>

<file path=ppt/slides/_rels/slide791.xml.rels><?xml version="1.0" encoding="UTF-8" standalone="yes"?>
<Relationships xmlns="http://schemas.openxmlformats.org/package/2006/relationships"><Relationship Id="rId3" Type="http://schemas.openxmlformats.org/officeDocument/2006/relationships/slide" Target="slide805.xml"/><Relationship Id="rId2" Type="http://schemas.openxmlformats.org/officeDocument/2006/relationships/slide" Target="slide792.xml"/><Relationship Id="rId1" Type="http://schemas.openxmlformats.org/officeDocument/2006/relationships/slideLayout" Target="../slideLayouts/slideLayout207.xml"/><Relationship Id="rId4" Type="http://schemas.openxmlformats.org/officeDocument/2006/relationships/slide" Target="slide815.xml"/></Relationships>
</file>

<file path=ppt/slides/_rels/slide792.xml.rels><?xml version="1.0" encoding="UTF-8" standalone="yes"?>
<Relationships xmlns="http://schemas.openxmlformats.org/package/2006/relationships"><Relationship Id="rId3" Type="http://schemas.openxmlformats.org/officeDocument/2006/relationships/slide" Target="slide805.xml"/><Relationship Id="rId2" Type="http://schemas.openxmlformats.org/officeDocument/2006/relationships/slide" Target="slide792.xml"/><Relationship Id="rId1" Type="http://schemas.openxmlformats.org/officeDocument/2006/relationships/slideLayout" Target="../slideLayouts/slideLayout209.xml"/><Relationship Id="rId4" Type="http://schemas.openxmlformats.org/officeDocument/2006/relationships/slide" Target="slide815.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94.xml.rels><?xml version="1.0" encoding="UTF-8" standalone="yes"?>
<Relationships xmlns="http://schemas.openxmlformats.org/package/2006/relationships"><Relationship Id="rId2" Type="http://schemas.openxmlformats.org/officeDocument/2006/relationships/slide" Target="slide520.xml"/><Relationship Id="rId1" Type="http://schemas.openxmlformats.org/officeDocument/2006/relationships/slideLayout" Target="../slideLayouts/slideLayout209.xml"/></Relationships>
</file>

<file path=ppt/slides/_rels/slide795.xml.rels><?xml version="1.0" encoding="UTF-8" standalone="yes"?>
<Relationships xmlns="http://schemas.openxmlformats.org/package/2006/relationships"><Relationship Id="rId2" Type="http://schemas.openxmlformats.org/officeDocument/2006/relationships/slide" Target="slide520.xml"/><Relationship Id="rId1" Type="http://schemas.openxmlformats.org/officeDocument/2006/relationships/slideLayout" Target="../slideLayouts/slideLayout209.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6.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209.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265.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06.xml.rels><?xml version="1.0" encoding="UTF-8" standalone="yes"?>
<Relationships xmlns="http://schemas.openxmlformats.org/package/2006/relationships"><Relationship Id="rId2" Type="http://schemas.openxmlformats.org/officeDocument/2006/relationships/slide" Target="slide520.xml"/><Relationship Id="rId1" Type="http://schemas.openxmlformats.org/officeDocument/2006/relationships/slideLayout" Target="../slideLayouts/slideLayout211.xml"/></Relationships>
</file>

<file path=ppt/slides/_rels/slide807.xml.rels><?xml version="1.0" encoding="UTF-8" standalone="yes"?>
<Relationships xmlns="http://schemas.openxmlformats.org/package/2006/relationships"><Relationship Id="rId2" Type="http://schemas.openxmlformats.org/officeDocument/2006/relationships/slide" Target="slide520.xml"/><Relationship Id="rId1" Type="http://schemas.openxmlformats.org/officeDocument/2006/relationships/slideLayout" Target="../slideLayouts/slideLayout211.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6.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211.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265.xml"/></Relationships>
</file>

<file path=ppt/slides/_rels/slide815.xml.rels><?xml version="1.0" encoding="UTF-8" standalone="yes"?>
<Relationships xmlns="http://schemas.openxmlformats.org/package/2006/relationships"><Relationship Id="rId2" Type="http://schemas.openxmlformats.org/officeDocument/2006/relationships/slide" Target="slide822.xml"/><Relationship Id="rId1" Type="http://schemas.openxmlformats.org/officeDocument/2006/relationships/slideLayout" Target="../slideLayouts/slideLayout210.xml"/></Relationships>
</file>

<file path=ppt/slides/_rels/slide816.xml.rels><?xml version="1.0" encoding="UTF-8" standalone="yes"?>
<Relationships xmlns="http://schemas.openxmlformats.org/package/2006/relationships"><Relationship Id="rId2" Type="http://schemas.openxmlformats.org/officeDocument/2006/relationships/slide" Target="slide822.xml"/><Relationship Id="rId1" Type="http://schemas.openxmlformats.org/officeDocument/2006/relationships/slideLayout" Target="../slideLayouts/slideLayout210.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6.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210.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78.xml"/></Relationships>
</file>

<file path=ppt/slides/_rels/slide823.xml.rels><?xml version="1.0" encoding="UTF-8" standalone="yes"?>
<Relationships xmlns="http://schemas.openxmlformats.org/package/2006/relationships"><Relationship Id="rId2" Type="http://schemas.openxmlformats.org/officeDocument/2006/relationships/notesSlide" Target="../notesSlides/notesSlide321.xml"/><Relationship Id="rId1" Type="http://schemas.openxmlformats.org/officeDocument/2006/relationships/slideLayout" Target="../slideLayouts/slideLayout57.xml"/></Relationships>
</file>

<file path=ppt/slides/_rels/slide824.xml.rels><?xml version="1.0" encoding="UTF-8" standalone="yes"?>
<Relationships xmlns="http://schemas.openxmlformats.org/package/2006/relationships"><Relationship Id="rId2" Type="http://schemas.openxmlformats.org/officeDocument/2006/relationships/notesSlide" Target="../notesSlides/notesSlide322.xml"/><Relationship Id="rId1" Type="http://schemas.openxmlformats.org/officeDocument/2006/relationships/slideLayout" Target="../slideLayouts/slideLayout57.xml"/></Relationships>
</file>

<file path=ppt/slides/_rels/slide825.xml.rels><?xml version="1.0" encoding="UTF-8" standalone="yes"?>
<Relationships xmlns="http://schemas.openxmlformats.org/package/2006/relationships"><Relationship Id="rId2" Type="http://schemas.openxmlformats.org/officeDocument/2006/relationships/notesSlide" Target="../notesSlides/notesSlide323.xml"/><Relationship Id="rId1" Type="http://schemas.openxmlformats.org/officeDocument/2006/relationships/slideLayout" Target="../slideLayouts/slideLayout57.xml"/></Relationships>
</file>

<file path=ppt/slides/_rels/slide826.xml.rels><?xml version="1.0" encoding="UTF-8" standalone="yes"?>
<Relationships xmlns="http://schemas.openxmlformats.org/package/2006/relationships"><Relationship Id="rId2" Type="http://schemas.openxmlformats.org/officeDocument/2006/relationships/notesSlide" Target="../notesSlides/notesSlide324.xml"/><Relationship Id="rId1" Type="http://schemas.openxmlformats.org/officeDocument/2006/relationships/slideLayout" Target="../slideLayouts/slideLayout57.xml"/></Relationships>
</file>

<file path=ppt/slides/_rels/slide827.xml.rels><?xml version="1.0" encoding="UTF-8" standalone="yes"?>
<Relationships xmlns="http://schemas.openxmlformats.org/package/2006/relationships"><Relationship Id="rId2" Type="http://schemas.openxmlformats.org/officeDocument/2006/relationships/notesSlide" Target="../notesSlides/notesSlide325.xml"/><Relationship Id="rId1" Type="http://schemas.openxmlformats.org/officeDocument/2006/relationships/slideLayout" Target="../slideLayouts/slideLayout57.xml"/></Relationships>
</file>

<file path=ppt/slides/_rels/slide828.xml.rels><?xml version="1.0" encoding="UTF-8" standalone="yes"?>
<Relationships xmlns="http://schemas.openxmlformats.org/package/2006/relationships"><Relationship Id="rId2" Type="http://schemas.openxmlformats.org/officeDocument/2006/relationships/notesSlide" Target="../notesSlides/notesSlide326.xml"/><Relationship Id="rId1" Type="http://schemas.openxmlformats.org/officeDocument/2006/relationships/slideLayout" Target="../slideLayouts/slideLayout57.xml"/></Relationships>
</file>

<file path=ppt/slides/_rels/slide829.xml.rels><?xml version="1.0" encoding="UTF-8" standalone="yes"?>
<Relationships xmlns="http://schemas.openxmlformats.org/package/2006/relationships"><Relationship Id="rId2" Type="http://schemas.openxmlformats.org/officeDocument/2006/relationships/notesSlide" Target="../notesSlides/notesSlide327.xml"/><Relationship Id="rId1" Type="http://schemas.openxmlformats.org/officeDocument/2006/relationships/slideLayout" Target="../slideLayouts/slideLayout5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6.xml"/></Relationships>
</file>

<file path=ppt/slides/_rels/slide830.xml.rels><?xml version="1.0" encoding="UTF-8" standalone="yes"?>
<Relationships xmlns="http://schemas.openxmlformats.org/package/2006/relationships"><Relationship Id="rId2" Type="http://schemas.openxmlformats.org/officeDocument/2006/relationships/notesSlide" Target="../notesSlides/notesSlide328.xml"/><Relationship Id="rId1" Type="http://schemas.openxmlformats.org/officeDocument/2006/relationships/slideLayout" Target="../slideLayouts/slideLayout57.xml"/></Relationships>
</file>

<file path=ppt/slides/_rels/slide831.xml.rels><?xml version="1.0" encoding="UTF-8" standalone="yes"?>
<Relationships xmlns="http://schemas.openxmlformats.org/package/2006/relationships"><Relationship Id="rId2" Type="http://schemas.openxmlformats.org/officeDocument/2006/relationships/notesSlide" Target="../notesSlides/notesSlide329.xml"/><Relationship Id="rId1" Type="http://schemas.openxmlformats.org/officeDocument/2006/relationships/slideLayout" Target="../slideLayouts/slideLayout57.xml"/></Relationships>
</file>

<file path=ppt/slides/_rels/slide832.xml.rels><?xml version="1.0" encoding="UTF-8" standalone="yes"?>
<Relationships xmlns="http://schemas.openxmlformats.org/package/2006/relationships"><Relationship Id="rId2" Type="http://schemas.openxmlformats.org/officeDocument/2006/relationships/notesSlide" Target="../notesSlides/notesSlide330.xml"/><Relationship Id="rId1" Type="http://schemas.openxmlformats.org/officeDocument/2006/relationships/slideLayout" Target="../slideLayouts/slideLayout57.xml"/></Relationships>
</file>

<file path=ppt/slides/_rels/slide833.xml.rels><?xml version="1.0" encoding="UTF-8" standalone="yes"?>
<Relationships xmlns="http://schemas.openxmlformats.org/package/2006/relationships"><Relationship Id="rId2" Type="http://schemas.openxmlformats.org/officeDocument/2006/relationships/notesSlide" Target="../notesSlides/notesSlide331.xml"/><Relationship Id="rId1" Type="http://schemas.openxmlformats.org/officeDocument/2006/relationships/slideLayout" Target="../slideLayouts/slideLayout57.xml"/></Relationships>
</file>

<file path=ppt/slides/_rels/slide834.xml.rels><?xml version="1.0" encoding="UTF-8" standalone="yes"?>
<Relationships xmlns="http://schemas.openxmlformats.org/package/2006/relationships"><Relationship Id="rId2" Type="http://schemas.openxmlformats.org/officeDocument/2006/relationships/notesSlide" Target="../notesSlides/notesSlide332.xml"/><Relationship Id="rId1" Type="http://schemas.openxmlformats.org/officeDocument/2006/relationships/slideLayout" Target="../slideLayouts/slideLayout57.xml"/></Relationships>
</file>

<file path=ppt/slides/_rels/slide835.xml.rels><?xml version="1.0" encoding="UTF-8" standalone="yes"?>
<Relationships xmlns="http://schemas.openxmlformats.org/package/2006/relationships"><Relationship Id="rId2" Type="http://schemas.openxmlformats.org/officeDocument/2006/relationships/notesSlide" Target="../notesSlides/notesSlide333.xml"/><Relationship Id="rId1" Type="http://schemas.openxmlformats.org/officeDocument/2006/relationships/slideLayout" Target="../slideLayouts/slideLayout57.xml"/></Relationships>
</file>

<file path=ppt/slides/_rels/slide836.xml.rels><?xml version="1.0" encoding="UTF-8" standalone="yes"?>
<Relationships xmlns="http://schemas.openxmlformats.org/package/2006/relationships"><Relationship Id="rId2" Type="http://schemas.openxmlformats.org/officeDocument/2006/relationships/notesSlide" Target="../notesSlides/notesSlide334.xml"/><Relationship Id="rId1" Type="http://schemas.openxmlformats.org/officeDocument/2006/relationships/slideLayout" Target="../slideLayouts/slideLayout57.xml"/></Relationships>
</file>

<file path=ppt/slides/_rels/slide837.xml.rels><?xml version="1.0" encoding="UTF-8" standalone="yes"?>
<Relationships xmlns="http://schemas.openxmlformats.org/package/2006/relationships"><Relationship Id="rId2" Type="http://schemas.openxmlformats.org/officeDocument/2006/relationships/notesSlide" Target="../notesSlides/notesSlide335.xml"/><Relationship Id="rId1" Type="http://schemas.openxmlformats.org/officeDocument/2006/relationships/slideLayout" Target="../slideLayouts/slideLayout57.xml"/></Relationships>
</file>

<file path=ppt/slides/_rels/slide838.xml.rels><?xml version="1.0" encoding="UTF-8" standalone="yes"?>
<Relationships xmlns="http://schemas.openxmlformats.org/package/2006/relationships"><Relationship Id="rId2" Type="http://schemas.openxmlformats.org/officeDocument/2006/relationships/notesSlide" Target="../notesSlides/notesSlide336.xml"/><Relationship Id="rId1" Type="http://schemas.openxmlformats.org/officeDocument/2006/relationships/slideLayout" Target="../slideLayouts/slideLayout57.xml"/></Relationships>
</file>

<file path=ppt/slides/_rels/slide839.xml.rels><?xml version="1.0" encoding="UTF-8" standalone="yes"?>
<Relationships xmlns="http://schemas.openxmlformats.org/package/2006/relationships"><Relationship Id="rId2" Type="http://schemas.openxmlformats.org/officeDocument/2006/relationships/notesSlide" Target="../notesSlides/notesSlide337.xml"/><Relationship Id="rId1" Type="http://schemas.openxmlformats.org/officeDocument/2006/relationships/slideLayout" Target="../slideLayouts/slideLayout5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6.xml"/></Relationships>
</file>

<file path=ppt/slides/_rels/slide840.xml.rels><?xml version="1.0" encoding="UTF-8" standalone="yes"?>
<Relationships xmlns="http://schemas.openxmlformats.org/package/2006/relationships"><Relationship Id="rId2" Type="http://schemas.openxmlformats.org/officeDocument/2006/relationships/notesSlide" Target="../notesSlides/notesSlide338.xml"/><Relationship Id="rId1" Type="http://schemas.openxmlformats.org/officeDocument/2006/relationships/slideLayout" Target="../slideLayouts/slideLayout57.xml"/></Relationships>
</file>

<file path=ppt/slides/_rels/slide841.xml.rels><?xml version="1.0" encoding="UTF-8" standalone="yes"?>
<Relationships xmlns="http://schemas.openxmlformats.org/package/2006/relationships"><Relationship Id="rId2" Type="http://schemas.openxmlformats.org/officeDocument/2006/relationships/notesSlide" Target="../notesSlides/notesSlide339.xml"/><Relationship Id="rId1" Type="http://schemas.openxmlformats.org/officeDocument/2006/relationships/slideLayout" Target="../slideLayouts/slideLayout57.xml"/></Relationships>
</file>

<file path=ppt/slides/_rels/slide842.xml.rels><?xml version="1.0" encoding="UTF-8" standalone="yes"?>
<Relationships xmlns="http://schemas.openxmlformats.org/package/2006/relationships"><Relationship Id="rId2" Type="http://schemas.openxmlformats.org/officeDocument/2006/relationships/notesSlide" Target="../notesSlides/notesSlide340.xml"/><Relationship Id="rId1" Type="http://schemas.openxmlformats.org/officeDocument/2006/relationships/slideLayout" Target="../slideLayouts/slideLayout57.xml"/></Relationships>
</file>

<file path=ppt/slides/_rels/slide843.xml.rels><?xml version="1.0" encoding="UTF-8" standalone="yes"?>
<Relationships xmlns="http://schemas.openxmlformats.org/package/2006/relationships"><Relationship Id="rId2" Type="http://schemas.openxmlformats.org/officeDocument/2006/relationships/notesSlide" Target="../notesSlides/notesSlide341.xml"/><Relationship Id="rId1" Type="http://schemas.openxmlformats.org/officeDocument/2006/relationships/slideLayout" Target="../slideLayouts/slideLayout57.xml"/></Relationships>
</file>

<file path=ppt/slides/_rels/slide844.xml.rels><?xml version="1.0" encoding="UTF-8" standalone="yes"?>
<Relationships xmlns="http://schemas.openxmlformats.org/package/2006/relationships"><Relationship Id="rId2" Type="http://schemas.openxmlformats.org/officeDocument/2006/relationships/notesSlide" Target="../notesSlides/notesSlide342.xml"/><Relationship Id="rId1" Type="http://schemas.openxmlformats.org/officeDocument/2006/relationships/slideLayout" Target="../slideLayouts/slideLayout57.xml"/></Relationships>
</file>

<file path=ppt/slides/_rels/slide845.xml.rels><?xml version="1.0" encoding="UTF-8" standalone="yes"?>
<Relationships xmlns="http://schemas.openxmlformats.org/package/2006/relationships"><Relationship Id="rId2" Type="http://schemas.openxmlformats.org/officeDocument/2006/relationships/notesSlide" Target="../notesSlides/notesSlide343.xml"/><Relationship Id="rId1" Type="http://schemas.openxmlformats.org/officeDocument/2006/relationships/slideLayout" Target="../slideLayouts/slideLayout57.xml"/></Relationships>
</file>

<file path=ppt/slides/_rels/slide846.xml.rels><?xml version="1.0" encoding="UTF-8" standalone="yes"?>
<Relationships xmlns="http://schemas.openxmlformats.org/package/2006/relationships"><Relationship Id="rId2" Type="http://schemas.openxmlformats.org/officeDocument/2006/relationships/notesSlide" Target="../notesSlides/notesSlide344.xml"/><Relationship Id="rId1" Type="http://schemas.openxmlformats.org/officeDocument/2006/relationships/slideLayout" Target="../slideLayouts/slideLayout57.xml"/></Relationships>
</file>

<file path=ppt/slides/_rels/slide847.xml.rels><?xml version="1.0" encoding="UTF-8" standalone="yes"?>
<Relationships xmlns="http://schemas.openxmlformats.org/package/2006/relationships"><Relationship Id="rId2" Type="http://schemas.openxmlformats.org/officeDocument/2006/relationships/notesSlide" Target="../notesSlides/notesSlide345.xml"/><Relationship Id="rId1" Type="http://schemas.openxmlformats.org/officeDocument/2006/relationships/slideLayout" Target="../slideLayouts/slideLayout57.xml"/></Relationships>
</file>

<file path=ppt/slides/_rels/slide848.xml.rels><?xml version="1.0" encoding="UTF-8" standalone="yes"?>
<Relationships xmlns="http://schemas.openxmlformats.org/package/2006/relationships"><Relationship Id="rId2" Type="http://schemas.openxmlformats.org/officeDocument/2006/relationships/notesSlide" Target="../notesSlides/notesSlide346.xml"/><Relationship Id="rId1" Type="http://schemas.openxmlformats.org/officeDocument/2006/relationships/slideLayout" Target="../slideLayouts/slideLayout57.xml"/></Relationships>
</file>

<file path=ppt/slides/_rels/slide849.xml.rels><?xml version="1.0" encoding="UTF-8" standalone="yes"?>
<Relationships xmlns="http://schemas.openxmlformats.org/package/2006/relationships"><Relationship Id="rId2" Type="http://schemas.openxmlformats.org/officeDocument/2006/relationships/notesSlide" Target="../notesSlides/notesSlide347.xml"/><Relationship Id="rId1" Type="http://schemas.openxmlformats.org/officeDocument/2006/relationships/slideLayout" Target="../slideLayouts/slideLayout5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6.xml"/></Relationships>
</file>

<file path=ppt/slides/_rels/slide850.xml.rels><?xml version="1.0" encoding="UTF-8" standalone="yes"?>
<Relationships xmlns="http://schemas.openxmlformats.org/package/2006/relationships"><Relationship Id="rId2" Type="http://schemas.openxmlformats.org/officeDocument/2006/relationships/notesSlide" Target="../notesSlides/notesSlide348.xml"/><Relationship Id="rId1" Type="http://schemas.openxmlformats.org/officeDocument/2006/relationships/slideLayout" Target="../slideLayouts/slideLayout57.xml"/></Relationships>
</file>

<file path=ppt/slides/_rels/slide851.xml.rels><?xml version="1.0" encoding="UTF-8" standalone="yes"?>
<Relationships xmlns="http://schemas.openxmlformats.org/package/2006/relationships"><Relationship Id="rId2" Type="http://schemas.openxmlformats.org/officeDocument/2006/relationships/notesSlide" Target="../notesSlides/notesSlide349.xml"/><Relationship Id="rId1" Type="http://schemas.openxmlformats.org/officeDocument/2006/relationships/slideLayout" Target="../slideLayouts/slideLayout57.xml"/></Relationships>
</file>

<file path=ppt/slides/_rels/slide852.xml.rels><?xml version="1.0" encoding="UTF-8" standalone="yes"?>
<Relationships xmlns="http://schemas.openxmlformats.org/package/2006/relationships"><Relationship Id="rId2" Type="http://schemas.openxmlformats.org/officeDocument/2006/relationships/notesSlide" Target="../notesSlides/notesSlide350.xml"/><Relationship Id="rId1" Type="http://schemas.openxmlformats.org/officeDocument/2006/relationships/slideLayout" Target="../slideLayouts/slideLayout57.xml"/></Relationships>
</file>

<file path=ppt/slides/_rels/slide853.xml.rels><?xml version="1.0" encoding="UTF-8" standalone="yes"?>
<Relationships xmlns="http://schemas.openxmlformats.org/package/2006/relationships"><Relationship Id="rId2" Type="http://schemas.openxmlformats.org/officeDocument/2006/relationships/notesSlide" Target="../notesSlides/notesSlide351.xml"/><Relationship Id="rId1" Type="http://schemas.openxmlformats.org/officeDocument/2006/relationships/slideLayout" Target="../slideLayouts/slideLayout57.xml"/></Relationships>
</file>

<file path=ppt/slides/_rels/slide854.xml.rels><?xml version="1.0" encoding="UTF-8" standalone="yes"?>
<Relationships xmlns="http://schemas.openxmlformats.org/package/2006/relationships"><Relationship Id="rId2" Type="http://schemas.openxmlformats.org/officeDocument/2006/relationships/notesSlide" Target="../notesSlides/notesSlide352.xml"/><Relationship Id="rId1" Type="http://schemas.openxmlformats.org/officeDocument/2006/relationships/slideLayout" Target="../slideLayouts/slideLayout57.xml"/></Relationships>
</file>

<file path=ppt/slides/_rels/slide855.xml.rels><?xml version="1.0" encoding="UTF-8" standalone="yes"?>
<Relationships xmlns="http://schemas.openxmlformats.org/package/2006/relationships"><Relationship Id="rId2" Type="http://schemas.openxmlformats.org/officeDocument/2006/relationships/notesSlide" Target="../notesSlides/notesSlide353.xml"/><Relationship Id="rId1" Type="http://schemas.openxmlformats.org/officeDocument/2006/relationships/slideLayout" Target="../slideLayouts/slideLayout57.xml"/></Relationships>
</file>

<file path=ppt/slides/_rels/slide856.xml.rels><?xml version="1.0" encoding="UTF-8" standalone="yes"?>
<Relationships xmlns="http://schemas.openxmlformats.org/package/2006/relationships"><Relationship Id="rId2" Type="http://schemas.openxmlformats.org/officeDocument/2006/relationships/notesSlide" Target="../notesSlides/notesSlide354.xml"/><Relationship Id="rId1" Type="http://schemas.openxmlformats.org/officeDocument/2006/relationships/slideLayout" Target="../slideLayouts/slideLayout1.xml"/></Relationships>
</file>

<file path=ppt/slides/_rels/slide857.xml.rels><?xml version="1.0" encoding="UTF-8" standalone="yes"?>
<Relationships xmlns="http://schemas.openxmlformats.org/package/2006/relationships"><Relationship Id="rId2" Type="http://schemas.openxmlformats.org/officeDocument/2006/relationships/notesSlide" Target="../notesSlides/notesSlide355.xml"/><Relationship Id="rId1" Type="http://schemas.openxmlformats.org/officeDocument/2006/relationships/slideLayout" Target="../slideLayouts/slideLayout1.xml"/></Relationships>
</file>

<file path=ppt/slides/_rels/slide858.xml.rels><?xml version="1.0" encoding="UTF-8" standalone="yes"?>
<Relationships xmlns="http://schemas.openxmlformats.org/package/2006/relationships"><Relationship Id="rId2" Type="http://schemas.openxmlformats.org/officeDocument/2006/relationships/notesSlide" Target="../notesSlides/notesSlide356.xml"/><Relationship Id="rId1" Type="http://schemas.openxmlformats.org/officeDocument/2006/relationships/slideLayout" Target="../slideLayouts/slideLayout1.xml"/></Relationships>
</file>

<file path=ppt/slides/_rels/slide859.xml.rels><?xml version="1.0" encoding="UTF-8" standalone="yes"?>
<Relationships xmlns="http://schemas.openxmlformats.org/package/2006/relationships"><Relationship Id="rId2" Type="http://schemas.openxmlformats.org/officeDocument/2006/relationships/notesSlide" Target="../notesSlides/notesSlide357.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6.xml"/></Relationships>
</file>

<file path=ppt/slides/_rels/slide860.xml.rels><?xml version="1.0" encoding="UTF-8" standalone="yes"?>
<Relationships xmlns="http://schemas.openxmlformats.org/package/2006/relationships"><Relationship Id="rId2" Type="http://schemas.openxmlformats.org/officeDocument/2006/relationships/notesSlide" Target="../notesSlides/notesSlide358.xml"/><Relationship Id="rId1" Type="http://schemas.openxmlformats.org/officeDocument/2006/relationships/slideLayout" Target="../slideLayouts/slideLayout1.xml"/></Relationships>
</file>

<file path=ppt/slides/_rels/slide861.xml.rels><?xml version="1.0" encoding="UTF-8" standalone="yes"?>
<Relationships xmlns="http://schemas.openxmlformats.org/package/2006/relationships"><Relationship Id="rId2" Type="http://schemas.openxmlformats.org/officeDocument/2006/relationships/notesSlide" Target="../notesSlides/notesSlide359.xml"/><Relationship Id="rId1" Type="http://schemas.openxmlformats.org/officeDocument/2006/relationships/slideLayout" Target="../slideLayouts/slideLayout1.xml"/></Relationships>
</file>

<file path=ppt/slides/_rels/slide862.xml.rels><?xml version="1.0" encoding="UTF-8" standalone="yes"?>
<Relationships xmlns="http://schemas.openxmlformats.org/package/2006/relationships"><Relationship Id="rId2" Type="http://schemas.openxmlformats.org/officeDocument/2006/relationships/notesSlide" Target="../notesSlides/notesSlide360.xml"/><Relationship Id="rId1" Type="http://schemas.openxmlformats.org/officeDocument/2006/relationships/slideLayout" Target="../slideLayouts/slideLayout1.xml"/></Relationships>
</file>

<file path=ppt/slides/_rels/slide863.xml.rels><?xml version="1.0" encoding="UTF-8" standalone="yes"?>
<Relationships xmlns="http://schemas.openxmlformats.org/package/2006/relationships"><Relationship Id="rId2" Type="http://schemas.openxmlformats.org/officeDocument/2006/relationships/notesSlide" Target="../notesSlides/notesSlide361.xml"/><Relationship Id="rId1" Type="http://schemas.openxmlformats.org/officeDocument/2006/relationships/slideLayout" Target="../slideLayouts/slideLayout1.xml"/></Relationships>
</file>

<file path=ppt/slides/_rels/slide864.xml.rels><?xml version="1.0" encoding="UTF-8" standalone="yes"?>
<Relationships xmlns="http://schemas.openxmlformats.org/package/2006/relationships"><Relationship Id="rId2" Type="http://schemas.openxmlformats.org/officeDocument/2006/relationships/notesSlide" Target="../notesSlides/notesSlide362.xml"/><Relationship Id="rId1" Type="http://schemas.openxmlformats.org/officeDocument/2006/relationships/slideLayout" Target="../slideLayouts/slideLayout1.xml"/></Relationships>
</file>

<file path=ppt/slides/_rels/slide865.xml.rels><?xml version="1.0" encoding="UTF-8" standalone="yes"?>
<Relationships xmlns="http://schemas.openxmlformats.org/package/2006/relationships"><Relationship Id="rId2" Type="http://schemas.openxmlformats.org/officeDocument/2006/relationships/notesSlide" Target="../notesSlides/notesSlide363.xml"/><Relationship Id="rId1" Type="http://schemas.openxmlformats.org/officeDocument/2006/relationships/slideLayout" Target="../slideLayouts/slideLayout1.xml"/></Relationships>
</file>

<file path=ppt/slides/_rels/slide866.xml.rels><?xml version="1.0" encoding="UTF-8" standalone="yes"?>
<Relationships xmlns="http://schemas.openxmlformats.org/package/2006/relationships"><Relationship Id="rId2" Type="http://schemas.openxmlformats.org/officeDocument/2006/relationships/notesSlide" Target="../notesSlides/notesSlide364.xml"/><Relationship Id="rId1" Type="http://schemas.openxmlformats.org/officeDocument/2006/relationships/slideLayout" Target="../slideLayouts/slideLayout1.xml"/></Relationships>
</file>

<file path=ppt/slides/_rels/slide867.xml.rels><?xml version="1.0" encoding="UTF-8" standalone="yes"?>
<Relationships xmlns="http://schemas.openxmlformats.org/package/2006/relationships"><Relationship Id="rId2" Type="http://schemas.openxmlformats.org/officeDocument/2006/relationships/notesSlide" Target="../notesSlides/notesSlide365.xml"/><Relationship Id="rId1" Type="http://schemas.openxmlformats.org/officeDocument/2006/relationships/slideLayout" Target="../slideLayouts/slideLayout1.xml"/></Relationships>
</file>

<file path=ppt/slides/_rels/slide868.xml.rels><?xml version="1.0" encoding="UTF-8" standalone="yes"?>
<Relationships xmlns="http://schemas.openxmlformats.org/package/2006/relationships"><Relationship Id="rId2" Type="http://schemas.openxmlformats.org/officeDocument/2006/relationships/notesSlide" Target="../notesSlides/notesSlide366.xml"/><Relationship Id="rId1" Type="http://schemas.openxmlformats.org/officeDocument/2006/relationships/slideLayout" Target="../slideLayouts/slideLayout1.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إرحمنا يا الله الآب ضابط الكل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2800" b="0" i="0" kern="1200" dirty="0">
                          <a:solidFill>
                            <a:srgbClr val="FFFF00"/>
                          </a:solidFill>
                          <a:latin typeface="Avva_Shenouda" pitchFamily="34" charset="2"/>
                          <a:ea typeface="+mn-ea"/>
                          <a:cs typeface="+mn-cs"/>
                        </a:rPr>
                        <a:t>Ele`3con `3mac `o )eoc `o Pat3r `o Pantokratwr</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إليسون إيماس أوثيؤس أو باتير أو بانطو كراطور</a:t>
                      </a:r>
                      <a:endParaRPr lang="ar-EG" sz="115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صل</a:t>
            </a:r>
            <a:endParaRPr lang="en-US" sz="4800" dirty="0"/>
          </a:p>
        </p:txBody>
      </p:sp>
      <p:sp>
        <p:nvSpPr>
          <p:cNvPr id="6" name="Text Placeholder 5"/>
          <p:cNvSpPr>
            <a:spLocks noGrp="1"/>
          </p:cNvSpPr>
          <p:nvPr>
            <p:ph type="body" idx="1"/>
          </p:nvPr>
        </p:nvSpPr>
        <p:spPr/>
        <p:txBody>
          <a:bodyPr/>
          <a:lstStyle/>
          <a:p>
            <a:r>
              <a:rPr lang="ar-EG" sz="4800" dirty="0"/>
              <a:t>إشليل</a:t>
            </a:r>
          </a:p>
        </p:txBody>
      </p:sp>
      <p:sp>
        <p:nvSpPr>
          <p:cNvPr id="7" name="Text Placeholder 6"/>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3583723620"/>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2EC9D-8109-4D15-B2E3-4E4A8B927285}"/>
              </a:ext>
            </a:extLst>
          </p:cNvPr>
          <p:cNvSpPr>
            <a:spLocks noGrp="1"/>
          </p:cNvSpPr>
          <p:nvPr>
            <p:ph type="title"/>
          </p:nvPr>
        </p:nvSpPr>
        <p:spPr/>
        <p:txBody>
          <a:bodyPr/>
          <a:lstStyle/>
          <a:p>
            <a:r>
              <a:rPr lang="ar-EG" sz="4400" b="1" i="0" kern="1200" dirty="0">
                <a:solidFill>
                  <a:schemeClr val="lt1"/>
                </a:solidFill>
                <a:latin typeface="+mn-lt"/>
                <a:ea typeface="+mn-ea"/>
                <a:cs typeface="+mn-cs"/>
              </a:rPr>
              <a:t>آبائنا وإخوتنا</a:t>
            </a:r>
            <a:endParaRPr lang="en-US" dirty="0"/>
          </a:p>
        </p:txBody>
      </p:sp>
      <p:sp>
        <p:nvSpPr>
          <p:cNvPr id="3" name="Text Placeholder 2">
            <a:extLst>
              <a:ext uri="{FF2B5EF4-FFF2-40B4-BE49-F238E27FC236}">
                <a16:creationId xmlns:a16="http://schemas.microsoft.com/office/drawing/2014/main" id="{8423940B-50BB-45CB-8CCC-A8772688A1E8}"/>
              </a:ext>
            </a:extLst>
          </p:cNvPr>
          <p:cNvSpPr>
            <a:spLocks noGrp="1"/>
          </p:cNvSpPr>
          <p:nvPr>
            <p:ph type="body" idx="1"/>
          </p:nvPr>
        </p:nvSpPr>
        <p:spPr/>
        <p:txBody>
          <a:bodyPr/>
          <a:lstStyle/>
          <a:p>
            <a:r>
              <a:rPr lang="ar-EG" sz="4400" b="1" i="0" kern="1200" dirty="0">
                <a:solidFill>
                  <a:schemeClr val="lt1"/>
                </a:solidFill>
                <a:latin typeface="+mn-lt"/>
                <a:ea typeface="+mn-ea"/>
                <a:cs typeface="+mn-cs"/>
              </a:rPr>
              <a:t>إيطاف إنكوت نينوتى نيم نين إسنيو</a:t>
            </a:r>
            <a:endParaRPr lang="en-US" dirty="0"/>
          </a:p>
        </p:txBody>
      </p:sp>
      <p:sp>
        <p:nvSpPr>
          <p:cNvPr id="4" name="Text Placeholder 3">
            <a:extLst>
              <a:ext uri="{FF2B5EF4-FFF2-40B4-BE49-F238E27FC236}">
                <a16:creationId xmlns:a16="http://schemas.microsoft.com/office/drawing/2014/main" id="{41B4E016-2C95-4D7E-B3AB-AD964CA4B878}"/>
              </a:ext>
            </a:extLst>
          </p:cNvPr>
          <p:cNvSpPr>
            <a:spLocks noGrp="1"/>
          </p:cNvSpPr>
          <p:nvPr>
            <p:ph type="body" sz="quarter" idx="3"/>
          </p:nvPr>
        </p:nvSpPr>
        <p:spPr/>
        <p:txBody>
          <a:bodyPr/>
          <a:lstStyle/>
          <a:p>
            <a:r>
              <a:rPr lang="pt-BR" dirty="0"/>
              <a:t>`etauenkot nenio; nem</a:t>
            </a:r>
            <a:r>
              <a:rPr lang="ar-EG" dirty="0"/>
              <a:t> </a:t>
            </a:r>
            <a:r>
              <a:rPr lang="pt-BR" dirty="0"/>
              <a:t>nen`cnhou.</a:t>
            </a:r>
          </a:p>
        </p:txBody>
      </p:sp>
    </p:spTree>
    <p:extLst>
      <p:ext uri="{BB962C8B-B14F-4D97-AF65-F5344CB8AC3E}">
        <p14:creationId xmlns:p14="http://schemas.microsoft.com/office/powerpoint/2010/main" val="23578708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0D074-E804-4F85-9169-0A02A44A4339}"/>
              </a:ext>
            </a:extLst>
          </p:cNvPr>
          <p:cNvSpPr>
            <a:spLocks noGrp="1"/>
          </p:cNvSpPr>
          <p:nvPr>
            <p:ph type="title"/>
          </p:nvPr>
        </p:nvSpPr>
        <p:spPr/>
        <p:txBody>
          <a:bodyPr/>
          <a:lstStyle/>
          <a:p>
            <a:r>
              <a:rPr lang="ar-EG" dirty="0"/>
              <a:t>أطلبوا عن آباءنا وأخوتنا الذين رقدوا</a:t>
            </a:r>
          </a:p>
        </p:txBody>
      </p:sp>
      <p:sp>
        <p:nvSpPr>
          <p:cNvPr id="3" name="Text Placeholder 2">
            <a:extLst>
              <a:ext uri="{FF2B5EF4-FFF2-40B4-BE49-F238E27FC236}">
                <a16:creationId xmlns:a16="http://schemas.microsoft.com/office/drawing/2014/main" id="{B50C1B31-0E2C-433A-9A70-2F35E42E68C7}"/>
              </a:ext>
            </a:extLst>
          </p:cNvPr>
          <p:cNvSpPr>
            <a:spLocks noGrp="1"/>
          </p:cNvSpPr>
          <p:nvPr>
            <p:ph type="body" idx="1"/>
          </p:nvPr>
        </p:nvSpPr>
        <p:spPr/>
        <p:txBody>
          <a:bodyPr/>
          <a:lstStyle/>
          <a:p>
            <a:r>
              <a:rPr lang="ar-EG" dirty="0"/>
              <a:t>طفه إيجين نينيوتى نيم نيم إسنيو إيتاف إنكوت</a:t>
            </a:r>
          </a:p>
        </p:txBody>
      </p:sp>
      <p:sp>
        <p:nvSpPr>
          <p:cNvPr id="5" name="Text Placeholder 4">
            <a:extLst>
              <a:ext uri="{FF2B5EF4-FFF2-40B4-BE49-F238E27FC236}">
                <a16:creationId xmlns:a16="http://schemas.microsoft.com/office/drawing/2014/main" id="{0E1020F8-04CF-42D6-900F-A650315271DE}"/>
              </a:ext>
            </a:extLst>
          </p:cNvPr>
          <p:cNvSpPr>
            <a:spLocks noGrp="1"/>
          </p:cNvSpPr>
          <p:nvPr>
            <p:ph type="body" sz="quarter" idx="3"/>
          </p:nvPr>
        </p:nvSpPr>
        <p:spPr/>
        <p:txBody>
          <a:bodyPr/>
          <a:lstStyle/>
          <a:p>
            <a:r>
              <a:rPr lang="pt-BR" dirty="0"/>
              <a:t>Twb\ `ejen nenio; nem</a:t>
            </a:r>
            <a:r>
              <a:rPr lang="ar-EG" dirty="0"/>
              <a:t> </a:t>
            </a:r>
            <a:r>
              <a:rPr lang="pt-BR" dirty="0"/>
              <a:t>nen`cnhou `etauenkot</a:t>
            </a:r>
          </a:p>
        </p:txBody>
      </p:sp>
    </p:spTree>
    <p:extLst>
      <p:ext uri="{BB962C8B-B14F-4D97-AF65-F5344CB8AC3E}">
        <p14:creationId xmlns:p14="http://schemas.microsoft.com/office/powerpoint/2010/main" val="37205741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14B0A-3811-444A-8AF4-89C9399A008B}"/>
              </a:ext>
            </a:extLst>
          </p:cNvPr>
          <p:cNvSpPr>
            <a:spLocks noGrp="1"/>
          </p:cNvSpPr>
          <p:nvPr>
            <p:ph type="title"/>
          </p:nvPr>
        </p:nvSpPr>
        <p:spPr>
          <a:xfrm>
            <a:off x="0" y="4398055"/>
            <a:ext cx="9144000" cy="782371"/>
          </a:xfrm>
        </p:spPr>
        <p:txBody>
          <a:bodyPr/>
          <a:lstStyle/>
          <a:p>
            <a:r>
              <a:rPr lang="ar-EG" dirty="0"/>
              <a:t>وتنيحوا في الإيمان بالمسيح منذ البدء</a:t>
            </a:r>
          </a:p>
        </p:txBody>
      </p:sp>
      <p:sp>
        <p:nvSpPr>
          <p:cNvPr id="3" name="Text Placeholder 2">
            <a:extLst>
              <a:ext uri="{FF2B5EF4-FFF2-40B4-BE49-F238E27FC236}">
                <a16:creationId xmlns:a16="http://schemas.microsoft.com/office/drawing/2014/main" id="{D5F4B4AD-6C5B-49AE-96EF-F17F044DAA0A}"/>
              </a:ext>
            </a:extLst>
          </p:cNvPr>
          <p:cNvSpPr>
            <a:spLocks noGrp="1"/>
          </p:cNvSpPr>
          <p:nvPr>
            <p:ph type="body" idx="1"/>
          </p:nvPr>
        </p:nvSpPr>
        <p:spPr/>
        <p:txBody>
          <a:bodyPr/>
          <a:lstStyle/>
          <a:p>
            <a:r>
              <a:rPr lang="ar-EG" sz="3600" dirty="0"/>
              <a:t>أف إمطون إم موؤو خين إفناهتى إم بى إخرستوس يس جين إب إينيه </a:t>
            </a:r>
          </a:p>
        </p:txBody>
      </p:sp>
      <p:sp>
        <p:nvSpPr>
          <p:cNvPr id="5" name="Text Placeholder 4">
            <a:extLst>
              <a:ext uri="{FF2B5EF4-FFF2-40B4-BE49-F238E27FC236}">
                <a16:creationId xmlns:a16="http://schemas.microsoft.com/office/drawing/2014/main" id="{86148A74-137C-43C2-9E31-03B69926C341}"/>
              </a:ext>
            </a:extLst>
          </p:cNvPr>
          <p:cNvSpPr>
            <a:spLocks noGrp="1"/>
          </p:cNvSpPr>
          <p:nvPr>
            <p:ph type="body" sz="quarter" idx="3"/>
          </p:nvPr>
        </p:nvSpPr>
        <p:spPr>
          <a:xfrm>
            <a:off x="0" y="5129626"/>
            <a:ext cx="9144000" cy="682357"/>
          </a:xfrm>
        </p:spPr>
        <p:txBody>
          <a:bodyPr/>
          <a:lstStyle/>
          <a:p>
            <a:r>
              <a:rPr lang="en-US" dirty="0" err="1"/>
              <a:t>au`mton</a:t>
            </a:r>
            <a:r>
              <a:rPr lang="en-US" dirty="0"/>
              <a:t> `</a:t>
            </a:r>
            <a:r>
              <a:rPr lang="en-US" dirty="0" err="1"/>
              <a:t>mmwou</a:t>
            </a:r>
            <a:r>
              <a:rPr lang="en-US" dirty="0"/>
              <a:t>  '</a:t>
            </a:r>
            <a:r>
              <a:rPr lang="en-US" dirty="0" err="1"/>
              <a:t>en</a:t>
            </a:r>
            <a:r>
              <a:rPr lang="en-US" dirty="0"/>
              <a:t>  `</a:t>
            </a:r>
            <a:r>
              <a:rPr lang="en-US" dirty="0" err="1"/>
              <a:t>vna</a:t>
            </a:r>
            <a:r>
              <a:rPr lang="en-US" dirty="0"/>
              <a:t>\; `</a:t>
            </a:r>
            <a:r>
              <a:rPr lang="en-US" dirty="0" err="1"/>
              <a:t>mPx</a:t>
            </a:r>
            <a:r>
              <a:rPr lang="en-US" dirty="0"/>
              <a:t>/c/</a:t>
            </a:r>
            <a:r>
              <a:rPr lang="ar-EG" dirty="0"/>
              <a:t> </a:t>
            </a:r>
            <a:r>
              <a:rPr lang="en-US" dirty="0"/>
              <a:t> </a:t>
            </a:r>
            <a:r>
              <a:rPr lang="en-US" dirty="0" err="1"/>
              <a:t>icjen</a:t>
            </a:r>
            <a:r>
              <a:rPr lang="en-US" dirty="0"/>
              <a:t> `</a:t>
            </a:r>
            <a:r>
              <a:rPr lang="en-US" dirty="0" err="1"/>
              <a:t>p`ene</a:t>
            </a:r>
            <a:r>
              <a:rPr lang="en-US" dirty="0"/>
              <a:t>\</a:t>
            </a:r>
          </a:p>
        </p:txBody>
      </p:sp>
    </p:spTree>
    <p:extLst>
      <p:ext uri="{BB962C8B-B14F-4D97-AF65-F5344CB8AC3E}">
        <p14:creationId xmlns:p14="http://schemas.microsoft.com/office/powerpoint/2010/main" val="303793935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0CD1C0-FDE3-4ECB-A4FC-3CCF60DBCE66}"/>
              </a:ext>
            </a:extLst>
          </p:cNvPr>
          <p:cNvSpPr>
            <a:spLocks noGrp="1"/>
          </p:cNvSpPr>
          <p:nvPr>
            <p:ph type="title"/>
          </p:nvPr>
        </p:nvSpPr>
        <p:spPr>
          <a:xfrm>
            <a:off x="0" y="4408215"/>
            <a:ext cx="9144000" cy="782371"/>
          </a:xfrm>
        </p:spPr>
        <p:txBody>
          <a:bodyPr/>
          <a:lstStyle/>
          <a:p>
            <a:r>
              <a:rPr lang="ar-EG" dirty="0"/>
              <a:t>آباءنا القديسين رؤساء الأساقفة وآباءنا الأساقفة</a:t>
            </a:r>
          </a:p>
        </p:txBody>
      </p:sp>
      <p:sp>
        <p:nvSpPr>
          <p:cNvPr id="3" name="Text Placeholder 2">
            <a:extLst>
              <a:ext uri="{FF2B5EF4-FFF2-40B4-BE49-F238E27FC236}">
                <a16:creationId xmlns:a16="http://schemas.microsoft.com/office/drawing/2014/main" id="{F28D072F-386C-44AC-9228-1D92CAE97F5B}"/>
              </a:ext>
            </a:extLst>
          </p:cNvPr>
          <p:cNvSpPr>
            <a:spLocks noGrp="1"/>
          </p:cNvSpPr>
          <p:nvPr>
            <p:ph type="body" idx="1"/>
          </p:nvPr>
        </p:nvSpPr>
        <p:spPr/>
        <p:txBody>
          <a:bodyPr/>
          <a:lstStyle/>
          <a:p>
            <a:r>
              <a:rPr lang="ar-EG" sz="3600" dirty="0"/>
              <a:t>نينيوتى إثؤواب إن ارشى إبيسكوبوس كى نينيوتى إن إبيكسوبوس </a:t>
            </a:r>
          </a:p>
        </p:txBody>
      </p:sp>
      <p:sp>
        <p:nvSpPr>
          <p:cNvPr id="5" name="Text Placeholder 4">
            <a:extLst>
              <a:ext uri="{FF2B5EF4-FFF2-40B4-BE49-F238E27FC236}">
                <a16:creationId xmlns:a16="http://schemas.microsoft.com/office/drawing/2014/main" id="{371F3867-0EF1-4DE0-8477-E72BC6E41BD0}"/>
              </a:ext>
            </a:extLst>
          </p:cNvPr>
          <p:cNvSpPr>
            <a:spLocks noGrp="1"/>
          </p:cNvSpPr>
          <p:nvPr>
            <p:ph type="body" sz="quarter" idx="3"/>
          </p:nvPr>
        </p:nvSpPr>
        <p:spPr>
          <a:xfrm>
            <a:off x="0" y="5109306"/>
            <a:ext cx="9144000" cy="682357"/>
          </a:xfrm>
        </p:spPr>
        <p:txBody>
          <a:bodyPr/>
          <a:lstStyle/>
          <a:p>
            <a:r>
              <a:rPr lang="en-US" sz="3600" dirty="0" err="1"/>
              <a:t>Nenio</a:t>
            </a:r>
            <a:r>
              <a:rPr lang="en-US" sz="3600" dirty="0"/>
              <a:t>; e/q/u/</a:t>
            </a:r>
            <a:r>
              <a:rPr lang="ar-EG" sz="3600" dirty="0"/>
              <a:t> </a:t>
            </a:r>
            <a:r>
              <a:rPr lang="en-US" sz="3600" dirty="0"/>
              <a:t>`</a:t>
            </a:r>
            <a:r>
              <a:rPr lang="en-US" sz="3600" dirty="0" err="1"/>
              <a:t>narxiepicokopoc</a:t>
            </a:r>
            <a:r>
              <a:rPr lang="en-US" sz="3600" dirty="0"/>
              <a:t> </a:t>
            </a:r>
            <a:r>
              <a:rPr lang="en-US" sz="3600" dirty="0" err="1"/>
              <a:t>ke</a:t>
            </a:r>
            <a:r>
              <a:rPr lang="en-US" sz="3600" dirty="0"/>
              <a:t> </a:t>
            </a:r>
            <a:r>
              <a:rPr lang="en-US" sz="3600" dirty="0" err="1"/>
              <a:t>nenio</a:t>
            </a:r>
            <a:r>
              <a:rPr lang="en-US" sz="3600" dirty="0"/>
              <a:t>; `</a:t>
            </a:r>
            <a:r>
              <a:rPr lang="en-US" sz="3600" dirty="0" err="1"/>
              <a:t>n`epickopoc</a:t>
            </a:r>
            <a:endParaRPr lang="en-US" sz="3600" dirty="0"/>
          </a:p>
        </p:txBody>
      </p:sp>
    </p:spTree>
    <p:extLst>
      <p:ext uri="{BB962C8B-B14F-4D97-AF65-F5344CB8AC3E}">
        <p14:creationId xmlns:p14="http://schemas.microsoft.com/office/powerpoint/2010/main" val="13046605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E67D7-742C-466D-888C-0DBFF46A8FE2}"/>
              </a:ext>
            </a:extLst>
          </p:cNvPr>
          <p:cNvSpPr>
            <a:spLocks noGrp="1"/>
          </p:cNvSpPr>
          <p:nvPr>
            <p:ph type="title"/>
          </p:nvPr>
        </p:nvSpPr>
        <p:spPr/>
        <p:txBody>
          <a:bodyPr/>
          <a:lstStyle/>
          <a:p>
            <a:r>
              <a:rPr lang="ar-EG" dirty="0"/>
              <a:t>آبائنا القمامصة وآبائنا القسوس </a:t>
            </a:r>
          </a:p>
        </p:txBody>
      </p:sp>
      <p:sp>
        <p:nvSpPr>
          <p:cNvPr id="3" name="Text Placeholder 2">
            <a:extLst>
              <a:ext uri="{FF2B5EF4-FFF2-40B4-BE49-F238E27FC236}">
                <a16:creationId xmlns:a16="http://schemas.microsoft.com/office/drawing/2014/main" id="{600A3031-9D24-4621-A2A2-D1B8A36E0E07}"/>
              </a:ext>
            </a:extLst>
          </p:cNvPr>
          <p:cNvSpPr>
            <a:spLocks noGrp="1"/>
          </p:cNvSpPr>
          <p:nvPr>
            <p:ph type="body" idx="1"/>
          </p:nvPr>
        </p:nvSpPr>
        <p:spPr/>
        <p:txBody>
          <a:bodyPr/>
          <a:lstStyle/>
          <a:p>
            <a:r>
              <a:rPr lang="ar-EG" sz="4000" dirty="0"/>
              <a:t>نينيوتى إنهيغومينوس كى نينوتى إم إبريسفيتيروس </a:t>
            </a:r>
          </a:p>
        </p:txBody>
      </p:sp>
      <p:sp>
        <p:nvSpPr>
          <p:cNvPr id="5" name="Text Placeholder 4">
            <a:extLst>
              <a:ext uri="{FF2B5EF4-FFF2-40B4-BE49-F238E27FC236}">
                <a16:creationId xmlns:a16="http://schemas.microsoft.com/office/drawing/2014/main" id="{DF412286-A43B-4185-BCC9-FE9AEBD2A61B}"/>
              </a:ext>
            </a:extLst>
          </p:cNvPr>
          <p:cNvSpPr>
            <a:spLocks noGrp="1"/>
          </p:cNvSpPr>
          <p:nvPr>
            <p:ph type="body" sz="quarter" idx="3"/>
          </p:nvPr>
        </p:nvSpPr>
        <p:spPr/>
        <p:txBody>
          <a:bodyPr/>
          <a:lstStyle/>
          <a:p>
            <a:r>
              <a:rPr lang="pt-BR" dirty="0"/>
              <a:t>nenio; `n\hgoumenoc</a:t>
            </a:r>
            <a:r>
              <a:rPr lang="ar-EG" dirty="0"/>
              <a:t> </a:t>
            </a:r>
            <a:r>
              <a:rPr lang="pt-BR" dirty="0"/>
              <a:t>ke nenio;</a:t>
            </a:r>
            <a:r>
              <a:rPr lang="ar-EG" dirty="0"/>
              <a:t> </a:t>
            </a:r>
            <a:r>
              <a:rPr lang="pt-BR" dirty="0"/>
              <a:t> `mprecbuteroc</a:t>
            </a:r>
          </a:p>
        </p:txBody>
      </p:sp>
    </p:spTree>
    <p:extLst>
      <p:ext uri="{BB962C8B-B14F-4D97-AF65-F5344CB8AC3E}">
        <p14:creationId xmlns:p14="http://schemas.microsoft.com/office/powerpoint/2010/main" val="2061992652"/>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AF8BB-6164-41F1-8842-EDC736E38FB0}"/>
              </a:ext>
            </a:extLst>
          </p:cNvPr>
          <p:cNvSpPr>
            <a:spLocks noGrp="1"/>
          </p:cNvSpPr>
          <p:nvPr>
            <p:ph type="title"/>
          </p:nvPr>
        </p:nvSpPr>
        <p:spPr/>
        <p:txBody>
          <a:bodyPr/>
          <a:lstStyle/>
          <a:p>
            <a:r>
              <a:rPr lang="ar-EG" dirty="0"/>
              <a:t>وإخوتنا الشمامسة </a:t>
            </a:r>
          </a:p>
        </p:txBody>
      </p:sp>
      <p:sp>
        <p:nvSpPr>
          <p:cNvPr id="3" name="Text Placeholder 2">
            <a:extLst>
              <a:ext uri="{FF2B5EF4-FFF2-40B4-BE49-F238E27FC236}">
                <a16:creationId xmlns:a16="http://schemas.microsoft.com/office/drawing/2014/main" id="{A939F6E3-C2DC-476B-B9B9-656CC14A27C1}"/>
              </a:ext>
            </a:extLst>
          </p:cNvPr>
          <p:cNvSpPr>
            <a:spLocks noGrp="1"/>
          </p:cNvSpPr>
          <p:nvPr>
            <p:ph type="body" idx="1"/>
          </p:nvPr>
        </p:nvSpPr>
        <p:spPr/>
        <p:txBody>
          <a:bodyPr/>
          <a:lstStyle/>
          <a:p>
            <a:r>
              <a:rPr lang="ar-EG" dirty="0"/>
              <a:t>نيم نين إسنيو إنذياكون </a:t>
            </a:r>
          </a:p>
        </p:txBody>
      </p:sp>
      <p:sp>
        <p:nvSpPr>
          <p:cNvPr id="5" name="Text Placeholder 4">
            <a:extLst>
              <a:ext uri="{FF2B5EF4-FFF2-40B4-BE49-F238E27FC236}">
                <a16:creationId xmlns:a16="http://schemas.microsoft.com/office/drawing/2014/main" id="{62BC26A4-0FF3-4F10-A75C-B29D32611CA9}"/>
              </a:ext>
            </a:extLst>
          </p:cNvPr>
          <p:cNvSpPr>
            <a:spLocks noGrp="1"/>
          </p:cNvSpPr>
          <p:nvPr>
            <p:ph type="body" sz="quarter" idx="3"/>
          </p:nvPr>
        </p:nvSpPr>
        <p:spPr/>
        <p:txBody>
          <a:bodyPr/>
          <a:lstStyle/>
          <a:p>
            <a:r>
              <a:rPr lang="pt-BR" sz="4400" dirty="0"/>
              <a:t>Nem nen`cnhou</a:t>
            </a:r>
            <a:r>
              <a:rPr lang="ar-EG" sz="4400" dirty="0"/>
              <a:t> </a:t>
            </a:r>
            <a:r>
              <a:rPr lang="pt-BR" sz="4400" dirty="0"/>
              <a:t> `ndi`akwn&gt;</a:t>
            </a:r>
          </a:p>
        </p:txBody>
      </p:sp>
    </p:spTree>
    <p:extLst>
      <p:ext uri="{BB962C8B-B14F-4D97-AF65-F5344CB8AC3E}">
        <p14:creationId xmlns:p14="http://schemas.microsoft.com/office/powerpoint/2010/main" val="16739009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2A38D-22C0-42E9-83AF-890CF427B0CB}"/>
              </a:ext>
            </a:extLst>
          </p:cNvPr>
          <p:cNvSpPr>
            <a:spLocks noGrp="1"/>
          </p:cNvSpPr>
          <p:nvPr>
            <p:ph type="title"/>
          </p:nvPr>
        </p:nvSpPr>
        <p:spPr/>
        <p:txBody>
          <a:bodyPr/>
          <a:lstStyle/>
          <a:p>
            <a:r>
              <a:rPr lang="ar-EG" dirty="0"/>
              <a:t>آبائنا الرهبان وآباءنا العلمانيين </a:t>
            </a:r>
          </a:p>
        </p:txBody>
      </p:sp>
      <p:sp>
        <p:nvSpPr>
          <p:cNvPr id="3" name="Text Placeholder 2">
            <a:extLst>
              <a:ext uri="{FF2B5EF4-FFF2-40B4-BE49-F238E27FC236}">
                <a16:creationId xmlns:a16="http://schemas.microsoft.com/office/drawing/2014/main" id="{7FBAEB71-722F-40B7-917C-77DFD585B7D0}"/>
              </a:ext>
            </a:extLst>
          </p:cNvPr>
          <p:cNvSpPr>
            <a:spLocks noGrp="1"/>
          </p:cNvSpPr>
          <p:nvPr>
            <p:ph type="body" idx="1"/>
          </p:nvPr>
        </p:nvSpPr>
        <p:spPr/>
        <p:txBody>
          <a:bodyPr/>
          <a:lstStyle/>
          <a:p>
            <a:r>
              <a:rPr lang="ar-EG" dirty="0"/>
              <a:t>نينيوتى إم موناخوس كي نينيوتى إنلايكوس </a:t>
            </a:r>
          </a:p>
        </p:txBody>
      </p:sp>
      <p:sp>
        <p:nvSpPr>
          <p:cNvPr id="5" name="Text Placeholder 4">
            <a:extLst>
              <a:ext uri="{FF2B5EF4-FFF2-40B4-BE49-F238E27FC236}">
                <a16:creationId xmlns:a16="http://schemas.microsoft.com/office/drawing/2014/main" id="{7DED07F1-4EAC-4CD8-9B86-A2A19811289E}"/>
              </a:ext>
            </a:extLst>
          </p:cNvPr>
          <p:cNvSpPr>
            <a:spLocks noGrp="1"/>
          </p:cNvSpPr>
          <p:nvPr>
            <p:ph type="body" sz="quarter" idx="3"/>
          </p:nvPr>
        </p:nvSpPr>
        <p:spPr/>
        <p:txBody>
          <a:bodyPr/>
          <a:lstStyle/>
          <a:p>
            <a:r>
              <a:rPr lang="en-US" dirty="0" err="1"/>
              <a:t>Nenio</a:t>
            </a:r>
            <a:r>
              <a:rPr lang="en-US" dirty="0"/>
              <a:t>; `</a:t>
            </a:r>
            <a:r>
              <a:rPr lang="en-US" dirty="0" err="1"/>
              <a:t>mmonaxoc</a:t>
            </a:r>
            <a:r>
              <a:rPr lang="en-US" dirty="0"/>
              <a:t> </a:t>
            </a:r>
            <a:r>
              <a:rPr lang="en-US" dirty="0" err="1"/>
              <a:t>ke</a:t>
            </a:r>
            <a:r>
              <a:rPr lang="en-US" dirty="0"/>
              <a:t> </a:t>
            </a:r>
            <a:r>
              <a:rPr lang="en-US" dirty="0" err="1"/>
              <a:t>nenio</a:t>
            </a:r>
            <a:r>
              <a:rPr lang="en-US" dirty="0"/>
              <a:t>;</a:t>
            </a:r>
            <a:r>
              <a:rPr lang="ar-EG" dirty="0"/>
              <a:t> </a:t>
            </a:r>
            <a:r>
              <a:rPr lang="en-US" dirty="0"/>
              <a:t> `</a:t>
            </a:r>
            <a:r>
              <a:rPr lang="en-US" dirty="0" err="1"/>
              <a:t>nla`ikoc</a:t>
            </a:r>
            <a:endParaRPr lang="en-US" dirty="0"/>
          </a:p>
        </p:txBody>
      </p:sp>
    </p:spTree>
    <p:extLst>
      <p:ext uri="{BB962C8B-B14F-4D97-AF65-F5344CB8AC3E}">
        <p14:creationId xmlns:p14="http://schemas.microsoft.com/office/powerpoint/2010/main" val="3359098669"/>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91EC8-2189-4BC5-A555-3FD9A88A198B}"/>
              </a:ext>
            </a:extLst>
          </p:cNvPr>
          <p:cNvSpPr>
            <a:spLocks noGrp="1"/>
          </p:cNvSpPr>
          <p:nvPr>
            <p:ph type="title"/>
          </p:nvPr>
        </p:nvSpPr>
        <p:spPr>
          <a:xfrm>
            <a:off x="0" y="4408215"/>
            <a:ext cx="9144000" cy="782371"/>
          </a:xfrm>
        </p:spPr>
        <p:txBody>
          <a:bodyPr/>
          <a:lstStyle/>
          <a:p>
            <a:r>
              <a:rPr lang="ar-EG" dirty="0"/>
              <a:t>وعن نياح كل المسيحيين</a:t>
            </a:r>
          </a:p>
        </p:txBody>
      </p:sp>
      <p:sp>
        <p:nvSpPr>
          <p:cNvPr id="3" name="Text Placeholder 2">
            <a:extLst>
              <a:ext uri="{FF2B5EF4-FFF2-40B4-BE49-F238E27FC236}">
                <a16:creationId xmlns:a16="http://schemas.microsoft.com/office/drawing/2014/main" id="{9B1DE044-637B-4A7B-BEA9-BC20F8444B1F}"/>
              </a:ext>
            </a:extLst>
          </p:cNvPr>
          <p:cNvSpPr>
            <a:spLocks noGrp="1"/>
          </p:cNvSpPr>
          <p:nvPr>
            <p:ph type="body" idx="1"/>
          </p:nvPr>
        </p:nvSpPr>
        <p:spPr>
          <a:xfrm>
            <a:off x="0" y="6023707"/>
            <a:ext cx="9143999" cy="808893"/>
          </a:xfrm>
        </p:spPr>
        <p:txBody>
          <a:bodyPr/>
          <a:lstStyle/>
          <a:p>
            <a:r>
              <a:rPr lang="ar-EG" sz="3600" dirty="0"/>
              <a:t>نيم إى إهرى إيجين تى آنابافسيس تيرس إنتى نى إخرستيانوس</a:t>
            </a:r>
          </a:p>
        </p:txBody>
      </p:sp>
      <p:sp>
        <p:nvSpPr>
          <p:cNvPr id="5" name="Text Placeholder 4">
            <a:extLst>
              <a:ext uri="{FF2B5EF4-FFF2-40B4-BE49-F238E27FC236}">
                <a16:creationId xmlns:a16="http://schemas.microsoft.com/office/drawing/2014/main" id="{34754568-B472-4383-A13E-ED33FDAE81E8}"/>
              </a:ext>
            </a:extLst>
          </p:cNvPr>
          <p:cNvSpPr>
            <a:spLocks noGrp="1"/>
          </p:cNvSpPr>
          <p:nvPr>
            <p:ph type="body" sz="quarter" idx="3"/>
          </p:nvPr>
        </p:nvSpPr>
        <p:spPr>
          <a:xfrm>
            <a:off x="0" y="5088986"/>
            <a:ext cx="9144000" cy="682357"/>
          </a:xfrm>
        </p:spPr>
        <p:txBody>
          <a:bodyPr/>
          <a:lstStyle/>
          <a:p>
            <a:r>
              <a:rPr lang="en-US" sz="3600" dirty="0" err="1"/>
              <a:t>Nem</a:t>
            </a:r>
            <a:r>
              <a:rPr lang="en-US" sz="3600" dirty="0"/>
              <a:t> `e`\</a:t>
            </a:r>
            <a:r>
              <a:rPr lang="en-US" sz="3600" dirty="0" err="1"/>
              <a:t>rhi</a:t>
            </a:r>
            <a:r>
              <a:rPr lang="en-US" sz="3600" dirty="0"/>
              <a:t> `</a:t>
            </a:r>
            <a:r>
              <a:rPr lang="en-US" sz="3600" dirty="0" err="1"/>
              <a:t>ejen</a:t>
            </a:r>
            <a:r>
              <a:rPr lang="en-US" sz="3600" dirty="0"/>
              <a:t> ;`</a:t>
            </a:r>
            <a:r>
              <a:rPr lang="en-US" sz="3600" dirty="0" err="1"/>
              <a:t>anapaucic</a:t>
            </a:r>
            <a:r>
              <a:rPr lang="en-US" sz="3600" dirty="0"/>
              <a:t> </a:t>
            </a:r>
            <a:r>
              <a:rPr lang="en-US" sz="3600" dirty="0" err="1"/>
              <a:t>thrc</a:t>
            </a:r>
            <a:r>
              <a:rPr lang="en-US" sz="3600" dirty="0"/>
              <a:t> `</a:t>
            </a:r>
            <a:r>
              <a:rPr lang="en-US" sz="3600" dirty="0" err="1"/>
              <a:t>nte</a:t>
            </a:r>
            <a:r>
              <a:rPr lang="ar-EG" sz="3600" dirty="0"/>
              <a:t> </a:t>
            </a:r>
            <a:r>
              <a:rPr lang="en-US" sz="3600" dirty="0" err="1"/>
              <a:t>ni`xricti`anoc</a:t>
            </a:r>
            <a:endParaRPr lang="en-US" sz="3600" dirty="0"/>
          </a:p>
        </p:txBody>
      </p:sp>
    </p:spTree>
    <p:extLst>
      <p:ext uri="{BB962C8B-B14F-4D97-AF65-F5344CB8AC3E}">
        <p14:creationId xmlns:p14="http://schemas.microsoft.com/office/powerpoint/2010/main" val="285753932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B83AE-47B7-40E1-AF6B-0B11D7E5F1F2}"/>
              </a:ext>
            </a:extLst>
          </p:cNvPr>
          <p:cNvSpPr>
            <a:spLocks noGrp="1"/>
          </p:cNvSpPr>
          <p:nvPr>
            <p:ph type="title"/>
          </p:nvPr>
        </p:nvSpPr>
        <p:spPr/>
        <p:txBody>
          <a:bodyPr/>
          <a:lstStyle/>
          <a:p>
            <a:r>
              <a:rPr lang="ar-EG" dirty="0"/>
              <a:t>لكي المسيح إلهنا ينيح نفسوهم أجمعين </a:t>
            </a:r>
          </a:p>
        </p:txBody>
      </p:sp>
      <p:sp>
        <p:nvSpPr>
          <p:cNvPr id="3" name="Text Placeholder 2">
            <a:extLst>
              <a:ext uri="{FF2B5EF4-FFF2-40B4-BE49-F238E27FC236}">
                <a16:creationId xmlns:a16="http://schemas.microsoft.com/office/drawing/2014/main" id="{DBD58C46-2EB5-4497-BE46-C711A70C6E3F}"/>
              </a:ext>
            </a:extLst>
          </p:cNvPr>
          <p:cNvSpPr>
            <a:spLocks noGrp="1"/>
          </p:cNvSpPr>
          <p:nvPr>
            <p:ph type="body" idx="1"/>
          </p:nvPr>
        </p:nvSpPr>
        <p:spPr/>
        <p:txBody>
          <a:bodyPr/>
          <a:lstStyle/>
          <a:p>
            <a:r>
              <a:rPr lang="ar-EG" dirty="0"/>
              <a:t>هينا بيننوتى تى إمطون إن نو إبسيشى تيرو</a:t>
            </a:r>
          </a:p>
        </p:txBody>
      </p:sp>
      <p:sp>
        <p:nvSpPr>
          <p:cNvPr id="5" name="Text Placeholder 4">
            <a:extLst>
              <a:ext uri="{FF2B5EF4-FFF2-40B4-BE49-F238E27FC236}">
                <a16:creationId xmlns:a16="http://schemas.microsoft.com/office/drawing/2014/main" id="{3F9F6F3D-6D38-4EF1-B0D3-DD972AD61BA2}"/>
              </a:ext>
            </a:extLst>
          </p:cNvPr>
          <p:cNvSpPr>
            <a:spLocks noGrp="1"/>
          </p:cNvSpPr>
          <p:nvPr>
            <p:ph type="body" sz="quarter" idx="3"/>
          </p:nvPr>
        </p:nvSpPr>
        <p:spPr/>
        <p:txBody>
          <a:bodyPr/>
          <a:lstStyle/>
          <a:p>
            <a:r>
              <a:rPr lang="en-US" sz="3600" dirty="0"/>
              <a:t>\</a:t>
            </a:r>
            <a:r>
              <a:rPr lang="en-US" sz="3600" dirty="0" err="1"/>
              <a:t>ina</a:t>
            </a:r>
            <a:r>
              <a:rPr lang="en-US" sz="3600" dirty="0"/>
              <a:t>  `</a:t>
            </a:r>
            <a:r>
              <a:rPr lang="en-US" sz="3600" dirty="0" err="1"/>
              <a:t>nte</a:t>
            </a:r>
            <a:r>
              <a:rPr lang="en-US" sz="3600" dirty="0"/>
              <a:t>  </a:t>
            </a:r>
            <a:r>
              <a:rPr lang="en-US" sz="3600" dirty="0" err="1"/>
              <a:t>Px</a:t>
            </a:r>
            <a:r>
              <a:rPr lang="en-US" sz="3600" dirty="0"/>
              <a:t>/c/ </a:t>
            </a:r>
            <a:r>
              <a:rPr lang="en-US" sz="3600" dirty="0" err="1"/>
              <a:t>Pennou</a:t>
            </a:r>
            <a:r>
              <a:rPr lang="en-US" sz="3600" dirty="0"/>
              <a:t>; ;`</a:t>
            </a:r>
            <a:r>
              <a:rPr lang="en-US" sz="3600" dirty="0" err="1"/>
              <a:t>mton</a:t>
            </a:r>
            <a:r>
              <a:rPr lang="en-US" sz="3600" dirty="0"/>
              <a:t> `</a:t>
            </a:r>
            <a:r>
              <a:rPr lang="en-US" sz="3600" dirty="0" err="1"/>
              <a:t>nnouyuxh</a:t>
            </a:r>
            <a:r>
              <a:rPr lang="en-US" sz="3600" dirty="0"/>
              <a:t> </a:t>
            </a:r>
            <a:r>
              <a:rPr lang="en-US" sz="3600" dirty="0" err="1"/>
              <a:t>throu</a:t>
            </a:r>
            <a:endParaRPr lang="en-US" sz="3600" dirty="0"/>
          </a:p>
        </p:txBody>
      </p:sp>
    </p:spTree>
    <p:extLst>
      <p:ext uri="{BB962C8B-B14F-4D97-AF65-F5344CB8AC3E}">
        <p14:creationId xmlns:p14="http://schemas.microsoft.com/office/powerpoint/2010/main" val="3403255715"/>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0600-F9DF-405A-B729-00D3FB66BC1C}"/>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1E64E70D-CA1F-432C-A5CF-5B07E5BCBB45}"/>
              </a:ext>
            </a:extLst>
          </p:cNvPr>
          <p:cNvSpPr>
            <a:spLocks noGrp="1"/>
          </p:cNvSpPr>
          <p:nvPr>
            <p:ph type="body" idx="1"/>
          </p:nvPr>
        </p:nvSpPr>
        <p:spPr/>
        <p:txBody>
          <a:bodyPr/>
          <a:lstStyle/>
          <a:p>
            <a:r>
              <a:rPr lang="ar-EG" dirty="0"/>
              <a:t>خين بى باراذيسوس إنتى إبؤونوف </a:t>
            </a:r>
          </a:p>
        </p:txBody>
      </p:sp>
      <p:sp>
        <p:nvSpPr>
          <p:cNvPr id="5" name="Text Placeholder 4">
            <a:extLst>
              <a:ext uri="{FF2B5EF4-FFF2-40B4-BE49-F238E27FC236}">
                <a16:creationId xmlns:a16="http://schemas.microsoft.com/office/drawing/2014/main" id="{F58828B3-4970-48E1-88F3-014693A883F9}"/>
              </a:ext>
            </a:extLst>
          </p:cNvPr>
          <p:cNvSpPr>
            <a:spLocks noGrp="1"/>
          </p:cNvSpPr>
          <p:nvPr>
            <p:ph type="body" sz="quarter" idx="3"/>
          </p:nvPr>
        </p:nvSpPr>
        <p:spPr/>
        <p:txBody>
          <a:bodyPr/>
          <a:lstStyle/>
          <a:p>
            <a:r>
              <a:rPr lang="en-US" dirty="0"/>
              <a:t>'</a:t>
            </a:r>
            <a:r>
              <a:rPr lang="en-US" dirty="0" err="1"/>
              <a:t>en</a:t>
            </a:r>
            <a:r>
              <a:rPr lang="en-US"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23033733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للصلاة قفوا</a:t>
            </a:r>
            <a:endParaRPr lang="en-US" sz="5400" dirty="0"/>
          </a:p>
        </p:txBody>
      </p:sp>
      <p:sp>
        <p:nvSpPr>
          <p:cNvPr id="6" name="Text Placeholder 5"/>
          <p:cNvSpPr>
            <a:spLocks noGrp="1"/>
          </p:cNvSpPr>
          <p:nvPr>
            <p:ph type="body" idx="1"/>
          </p:nvPr>
        </p:nvSpPr>
        <p:spPr>
          <a:xfrm>
            <a:off x="1" y="5925261"/>
            <a:ext cx="9143999" cy="808893"/>
          </a:xfrm>
        </p:spPr>
        <p:txBody>
          <a:bodyPr/>
          <a:lstStyle/>
          <a:p>
            <a:r>
              <a:rPr lang="ar-EG" sz="4400" dirty="0"/>
              <a:t>إيبى إبروس إفكى إستاثيتى</a:t>
            </a:r>
          </a:p>
        </p:txBody>
      </p:sp>
      <p:sp>
        <p:nvSpPr>
          <p:cNvPr id="7" name="Text Placeholder 6"/>
          <p:cNvSpPr>
            <a:spLocks noGrp="1"/>
          </p:cNvSpPr>
          <p:nvPr>
            <p:ph type="body" sz="quarter" idx="3"/>
          </p:nvPr>
        </p:nvSpPr>
        <p:spPr/>
        <p:txBody>
          <a:bodyPr/>
          <a:lstStyle/>
          <a:p>
            <a:r>
              <a:rPr lang="en-US" sz="4800" dirty="0"/>
              <a:t>Epi `</a:t>
            </a:r>
            <a:r>
              <a:rPr lang="en-US" sz="4800" dirty="0" err="1"/>
              <a:t>proceuxh</a:t>
            </a:r>
            <a:r>
              <a:rPr lang="en-US" sz="4800" dirty="0"/>
              <a:t>  `</a:t>
            </a:r>
            <a:r>
              <a:rPr lang="en-US" sz="4800" dirty="0" err="1"/>
              <a:t>ctaqhte</a:t>
            </a:r>
            <a:endParaRPr lang="en-US" sz="4800" dirty="0"/>
          </a:p>
        </p:txBody>
      </p:sp>
    </p:spTree>
    <p:extLst>
      <p:ext uri="{BB962C8B-B14F-4D97-AF65-F5344CB8AC3E}">
        <p14:creationId xmlns:p14="http://schemas.microsoft.com/office/powerpoint/2010/main" val="3695793774"/>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630349"/>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4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46AA5F7D-ACB2-41B8-9EE8-957C34FB7D82}"/>
              </a:ext>
            </a:extLst>
          </p:cNvPr>
          <p:cNvSpPr>
            <a:spLocks noGrp="1"/>
          </p:cNvSpPr>
          <p:nvPr>
            <p:ph type="title"/>
          </p:nvPr>
        </p:nvSpPr>
        <p:spPr/>
        <p:txBody>
          <a:bodyPr/>
          <a:lstStyle/>
          <a:p>
            <a:r>
              <a:rPr lang="ar-EG" dirty="0"/>
              <a:t>ونحن أيضاً يصنع معنا رحمة </a:t>
            </a:r>
          </a:p>
        </p:txBody>
      </p:sp>
      <p:sp>
        <p:nvSpPr>
          <p:cNvPr id="3" name="Text Placeholder 2">
            <a:extLst>
              <a:ext uri="{FF2B5EF4-FFF2-40B4-BE49-F238E27FC236}">
                <a16:creationId xmlns:a16="http://schemas.microsoft.com/office/drawing/2014/main" id="{0CE690FC-0541-4A1D-909C-F81EE250DF47}"/>
              </a:ext>
            </a:extLst>
          </p:cNvPr>
          <p:cNvSpPr>
            <a:spLocks noGrp="1"/>
          </p:cNvSpPr>
          <p:nvPr>
            <p:ph type="body" idx="1"/>
          </p:nvPr>
        </p:nvSpPr>
        <p:spPr/>
        <p:txBody>
          <a:bodyPr/>
          <a:lstStyle/>
          <a:p>
            <a:r>
              <a:rPr lang="ar-EG" dirty="0"/>
              <a:t>أنون ذى هون إنتيف إير بيناى نيمان </a:t>
            </a:r>
          </a:p>
        </p:txBody>
      </p:sp>
      <p:sp>
        <p:nvSpPr>
          <p:cNvPr id="5" name="Text Placeholder 4">
            <a:extLst>
              <a:ext uri="{FF2B5EF4-FFF2-40B4-BE49-F238E27FC236}">
                <a16:creationId xmlns:a16="http://schemas.microsoft.com/office/drawing/2014/main" id="{92CE63C6-694F-4B0C-8786-64C1B8DFAC04}"/>
              </a:ext>
            </a:extLst>
          </p:cNvPr>
          <p:cNvSpPr>
            <a:spLocks noGrp="1"/>
          </p:cNvSpPr>
          <p:nvPr>
            <p:ph type="body" sz="quarter" idx="3"/>
          </p:nvPr>
        </p:nvSpPr>
        <p:spPr/>
        <p:txBody>
          <a:bodyPr/>
          <a:lstStyle/>
          <a:p>
            <a:r>
              <a:rPr lang="pt-BR" dirty="0"/>
              <a:t>`anon de \wn `ntefer</a:t>
            </a:r>
            <a:r>
              <a:rPr lang="ar-EG" dirty="0"/>
              <a:t> </a:t>
            </a:r>
            <a:r>
              <a:rPr lang="pt-BR" dirty="0"/>
              <a:t>pinai neman</a:t>
            </a:r>
          </a:p>
        </p:txBody>
      </p:sp>
    </p:spTree>
    <p:extLst>
      <p:ext uri="{BB962C8B-B14F-4D97-AF65-F5344CB8AC3E}">
        <p14:creationId xmlns:p14="http://schemas.microsoft.com/office/powerpoint/2010/main" val="360355698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C25A8-3E2F-4BE0-B858-80115D878015}"/>
              </a:ext>
            </a:extLst>
          </p:cNvPr>
          <p:cNvSpPr>
            <a:spLocks noGrp="1"/>
          </p:cNvSpPr>
          <p:nvPr>
            <p:ph type="title"/>
          </p:nvPr>
        </p:nvSpPr>
        <p:spPr/>
        <p:txBody>
          <a:bodyPr/>
          <a:lstStyle/>
          <a:p>
            <a:r>
              <a:rPr lang="ar-EG" dirty="0"/>
              <a:t>ويغفر لنا خطايانا</a:t>
            </a:r>
          </a:p>
        </p:txBody>
      </p:sp>
      <p:sp>
        <p:nvSpPr>
          <p:cNvPr id="3" name="Text Placeholder 2">
            <a:extLst>
              <a:ext uri="{FF2B5EF4-FFF2-40B4-BE49-F238E27FC236}">
                <a16:creationId xmlns:a16="http://schemas.microsoft.com/office/drawing/2014/main" id="{8019CD99-C77F-4232-B709-02A292E232D7}"/>
              </a:ext>
            </a:extLst>
          </p:cNvPr>
          <p:cNvSpPr>
            <a:spLocks noGrp="1"/>
          </p:cNvSpPr>
          <p:nvPr>
            <p:ph type="body" idx="1"/>
          </p:nvPr>
        </p:nvSpPr>
        <p:spPr/>
        <p:txBody>
          <a:bodyPr/>
          <a:lstStyle/>
          <a:p>
            <a:r>
              <a:rPr lang="ar-EG" dirty="0"/>
              <a:t>إنتيف كانين نوفى نان إيفول.</a:t>
            </a:r>
          </a:p>
        </p:txBody>
      </p:sp>
      <p:sp>
        <p:nvSpPr>
          <p:cNvPr id="5" name="Text Placeholder 4">
            <a:extLst>
              <a:ext uri="{FF2B5EF4-FFF2-40B4-BE49-F238E27FC236}">
                <a16:creationId xmlns:a16="http://schemas.microsoft.com/office/drawing/2014/main" id="{649DECA5-0B02-478C-B2E2-745FCC873CA4}"/>
              </a:ext>
            </a:extLst>
          </p:cNvPr>
          <p:cNvSpPr>
            <a:spLocks noGrp="1"/>
          </p:cNvSpPr>
          <p:nvPr>
            <p:ph type="body" sz="quarter" idx="3"/>
          </p:nvPr>
        </p:nvSpPr>
        <p:spPr/>
        <p:txBody>
          <a:bodyPr/>
          <a:lstStyle/>
          <a:p>
            <a:r>
              <a:rPr lang="en-US" dirty="0"/>
              <a:t>`</a:t>
            </a:r>
            <a:r>
              <a:rPr lang="en-US" dirty="0" err="1"/>
              <a:t>ntefxa</a:t>
            </a:r>
            <a:r>
              <a:rPr lang="en-US" dirty="0"/>
              <a:t> </a:t>
            </a:r>
            <a:r>
              <a:rPr lang="en-US" dirty="0" err="1"/>
              <a:t>nennobi</a:t>
            </a:r>
            <a:r>
              <a:rPr lang="en-US" dirty="0"/>
              <a:t> nan</a:t>
            </a:r>
            <a:r>
              <a:rPr lang="ar-EG" dirty="0"/>
              <a:t> </a:t>
            </a:r>
            <a:r>
              <a:rPr lang="en-US" dirty="0"/>
              <a:t>`</a:t>
            </a:r>
            <a:r>
              <a:rPr lang="en-US" dirty="0" err="1"/>
              <a:t>ebol</a:t>
            </a:r>
            <a:r>
              <a:rPr lang="en-US" dirty="0"/>
              <a:t>.</a:t>
            </a:r>
          </a:p>
        </p:txBody>
      </p:sp>
    </p:spTree>
    <p:extLst>
      <p:ext uri="{BB962C8B-B14F-4D97-AF65-F5344CB8AC3E}">
        <p14:creationId xmlns:p14="http://schemas.microsoft.com/office/powerpoint/2010/main" val="152975679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AE3E1-5725-46A0-922A-AE7D5AA80793}"/>
              </a:ext>
            </a:extLst>
          </p:cNvPr>
          <p:cNvSpPr>
            <a:spLocks noGrp="1"/>
          </p:cNvSpPr>
          <p:nvPr>
            <p:ph type="title"/>
          </p:nvPr>
        </p:nvSpPr>
        <p:spPr/>
        <p:txBody>
          <a:bodyPr>
            <a:noAutofit/>
          </a:bodyPr>
          <a:lstStyle/>
          <a:p>
            <a:r>
              <a:rPr lang="ar-EG" sz="4800" dirty="0"/>
              <a:t>يا رب إرحم</a:t>
            </a:r>
          </a:p>
        </p:txBody>
      </p:sp>
      <p:sp>
        <p:nvSpPr>
          <p:cNvPr id="3" name="Text Placeholder 2">
            <a:extLst>
              <a:ext uri="{FF2B5EF4-FFF2-40B4-BE49-F238E27FC236}">
                <a16:creationId xmlns:a16="http://schemas.microsoft.com/office/drawing/2014/main" id="{7CB91B8C-95AC-42E8-A1A5-F931FB922276}"/>
              </a:ext>
            </a:extLst>
          </p:cNvPr>
          <p:cNvSpPr>
            <a:spLocks noGrp="1"/>
          </p:cNvSpPr>
          <p:nvPr>
            <p:ph type="body" idx="1"/>
          </p:nvPr>
        </p:nvSpPr>
        <p:spPr/>
        <p:txBody>
          <a:bodyPr/>
          <a:lstStyle/>
          <a:p>
            <a:r>
              <a:rPr lang="ar-EG" sz="4800" dirty="0"/>
              <a:t>كيريى إليسون</a:t>
            </a:r>
          </a:p>
        </p:txBody>
      </p:sp>
      <p:sp>
        <p:nvSpPr>
          <p:cNvPr id="5" name="Text Placeholder 4">
            <a:extLst>
              <a:ext uri="{FF2B5EF4-FFF2-40B4-BE49-F238E27FC236}">
                <a16:creationId xmlns:a16="http://schemas.microsoft.com/office/drawing/2014/main" id="{E315CFEC-5EB3-47D9-9D05-550FEA0A7B61}"/>
              </a:ext>
            </a:extLst>
          </p:cNvPr>
          <p:cNvSpPr>
            <a:spLocks noGrp="1"/>
          </p:cNvSpPr>
          <p:nvPr>
            <p:ph type="body" sz="quarter" idx="3"/>
          </p:nvPr>
        </p:nvSpPr>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387794278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21B8C-9BDF-4E20-BF8B-B7C2EF6BD163}"/>
              </a:ext>
            </a:extLst>
          </p:cNvPr>
          <p:cNvSpPr>
            <a:spLocks noGrp="1"/>
          </p:cNvSpPr>
          <p:nvPr>
            <p:ph type="title"/>
          </p:nvPr>
        </p:nvSpPr>
        <p:spPr/>
        <p:txBody>
          <a:bodyPr/>
          <a:lstStyle/>
          <a:p>
            <a:r>
              <a:rPr lang="ar-EG" dirty="0"/>
              <a:t>تفضل يا رب نيح نفوسهم جميعاً </a:t>
            </a:r>
          </a:p>
        </p:txBody>
      </p:sp>
      <p:sp>
        <p:nvSpPr>
          <p:cNvPr id="3" name="Text Placeholder 2">
            <a:extLst>
              <a:ext uri="{FF2B5EF4-FFF2-40B4-BE49-F238E27FC236}">
                <a16:creationId xmlns:a16="http://schemas.microsoft.com/office/drawing/2014/main" id="{CE199CF0-BD14-4EC0-94CE-E6819CB11AF8}"/>
              </a:ext>
            </a:extLst>
          </p:cNvPr>
          <p:cNvSpPr>
            <a:spLocks noGrp="1"/>
          </p:cNvSpPr>
          <p:nvPr>
            <p:ph type="body" idx="1"/>
          </p:nvPr>
        </p:nvSpPr>
        <p:spPr/>
        <p:txBody>
          <a:bodyPr/>
          <a:lstStyle/>
          <a:p>
            <a:r>
              <a:rPr lang="ar-EG" sz="4000" dirty="0"/>
              <a:t>أريكاتاكسين إبشويس ما امطون إن نو إبسيشى تيرو</a:t>
            </a:r>
          </a:p>
        </p:txBody>
      </p:sp>
      <p:sp>
        <p:nvSpPr>
          <p:cNvPr id="5" name="Text Placeholder 4">
            <a:extLst>
              <a:ext uri="{FF2B5EF4-FFF2-40B4-BE49-F238E27FC236}">
                <a16:creationId xmlns:a16="http://schemas.microsoft.com/office/drawing/2014/main" id="{BEF28044-3562-4EA0-8A8B-F50D1828B6C2}"/>
              </a:ext>
            </a:extLst>
          </p:cNvPr>
          <p:cNvSpPr>
            <a:spLocks noGrp="1"/>
          </p:cNvSpPr>
          <p:nvPr>
            <p:ph type="body" sz="quarter" idx="3"/>
          </p:nvPr>
        </p:nvSpPr>
        <p:spPr/>
        <p:txBody>
          <a:bodyPr/>
          <a:lstStyle/>
          <a:p>
            <a:r>
              <a:rPr lang="en-US" dirty="0" err="1"/>
              <a:t>Arikata</a:t>
            </a:r>
            <a:r>
              <a:rPr lang="en-US" dirty="0"/>
              <a:t>[</a:t>
            </a:r>
            <a:r>
              <a:rPr lang="en-US" dirty="0" err="1"/>
              <a:t>ioin</a:t>
            </a:r>
            <a:r>
              <a:rPr lang="en-US" dirty="0"/>
              <a:t> ~P_ </a:t>
            </a:r>
            <a:r>
              <a:rPr lang="en-US" dirty="0" err="1"/>
              <a:t>ma`mton</a:t>
            </a:r>
            <a:r>
              <a:rPr lang="ar-EG" dirty="0"/>
              <a:t> </a:t>
            </a:r>
            <a:r>
              <a:rPr lang="en-US" dirty="0"/>
              <a:t>`</a:t>
            </a:r>
            <a:r>
              <a:rPr lang="en-US" dirty="0" err="1"/>
              <a:t>nnouyuxh</a:t>
            </a:r>
            <a:r>
              <a:rPr lang="en-US" dirty="0"/>
              <a:t> </a:t>
            </a:r>
            <a:r>
              <a:rPr lang="en-US" dirty="0" err="1"/>
              <a:t>throu</a:t>
            </a:r>
            <a:endParaRPr lang="en-US" dirty="0"/>
          </a:p>
        </p:txBody>
      </p:sp>
    </p:spTree>
    <p:extLst>
      <p:ext uri="{BB962C8B-B14F-4D97-AF65-F5344CB8AC3E}">
        <p14:creationId xmlns:p14="http://schemas.microsoft.com/office/powerpoint/2010/main" val="83244765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95FB6-CC44-4545-8191-93D563AEF9AB}"/>
              </a:ext>
            </a:extLst>
          </p:cNvPr>
          <p:cNvSpPr>
            <a:spLocks noGrp="1"/>
          </p:cNvSpPr>
          <p:nvPr>
            <p:ph type="title"/>
          </p:nvPr>
        </p:nvSpPr>
        <p:spPr/>
        <p:txBody>
          <a:bodyPr/>
          <a:lstStyle/>
          <a:p>
            <a:r>
              <a:rPr lang="ar-EG" dirty="0"/>
              <a:t>في أحضان آبائنا القديسين </a:t>
            </a:r>
          </a:p>
        </p:txBody>
      </p:sp>
      <p:sp>
        <p:nvSpPr>
          <p:cNvPr id="3" name="Text Placeholder 2">
            <a:extLst>
              <a:ext uri="{FF2B5EF4-FFF2-40B4-BE49-F238E27FC236}">
                <a16:creationId xmlns:a16="http://schemas.microsoft.com/office/drawing/2014/main" id="{E2F9A033-FA3F-4BFD-92EC-307A63016B81}"/>
              </a:ext>
            </a:extLst>
          </p:cNvPr>
          <p:cNvSpPr>
            <a:spLocks noGrp="1"/>
          </p:cNvSpPr>
          <p:nvPr>
            <p:ph type="body" idx="1"/>
          </p:nvPr>
        </p:nvSpPr>
        <p:spPr/>
        <p:txBody>
          <a:bodyPr/>
          <a:lstStyle/>
          <a:p>
            <a:r>
              <a:rPr lang="ar-EG" dirty="0"/>
              <a:t>خين كنف إن نينيوتى إثؤواب</a:t>
            </a:r>
          </a:p>
        </p:txBody>
      </p:sp>
      <p:sp>
        <p:nvSpPr>
          <p:cNvPr id="5" name="Text Placeholder 4">
            <a:extLst>
              <a:ext uri="{FF2B5EF4-FFF2-40B4-BE49-F238E27FC236}">
                <a16:creationId xmlns:a16="http://schemas.microsoft.com/office/drawing/2014/main" id="{E51AB9B6-3C72-472E-BBFC-E1E0D051C2F3}"/>
              </a:ext>
            </a:extLst>
          </p:cNvPr>
          <p:cNvSpPr>
            <a:spLocks noGrp="1"/>
          </p:cNvSpPr>
          <p:nvPr>
            <p:ph type="body" sz="quarter" idx="3"/>
          </p:nvPr>
        </p:nvSpPr>
        <p:spPr/>
        <p:txBody>
          <a:bodyPr/>
          <a:lstStyle/>
          <a:p>
            <a:r>
              <a:rPr lang="en-US" sz="4800" dirty="0"/>
              <a:t>'</a:t>
            </a:r>
            <a:r>
              <a:rPr lang="en-US" sz="4800" dirty="0" err="1"/>
              <a:t>en</a:t>
            </a:r>
            <a:r>
              <a:rPr lang="en-US" sz="4800" dirty="0"/>
              <a:t> </a:t>
            </a:r>
            <a:r>
              <a:rPr lang="en-US" sz="4800" dirty="0" err="1"/>
              <a:t>kenf</a:t>
            </a:r>
            <a:r>
              <a:rPr lang="ar-EG" sz="4800" dirty="0"/>
              <a:t> </a:t>
            </a:r>
            <a:r>
              <a:rPr lang="en-US" sz="4800" dirty="0"/>
              <a:t>`</a:t>
            </a:r>
            <a:r>
              <a:rPr lang="en-US" sz="4800" dirty="0" err="1"/>
              <a:t>nnenio</a:t>
            </a:r>
            <a:r>
              <a:rPr lang="en-US" sz="4800" dirty="0"/>
              <a:t>; e/q/u/</a:t>
            </a:r>
          </a:p>
        </p:txBody>
      </p:sp>
    </p:spTree>
    <p:extLst>
      <p:ext uri="{BB962C8B-B14F-4D97-AF65-F5344CB8AC3E}">
        <p14:creationId xmlns:p14="http://schemas.microsoft.com/office/powerpoint/2010/main" val="30853281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465D0-2CA3-4DE8-94D1-07E055E59A29}"/>
              </a:ext>
            </a:extLst>
          </p:cNvPr>
          <p:cNvSpPr>
            <a:spLocks noGrp="1"/>
          </p:cNvSpPr>
          <p:nvPr>
            <p:ph type="title"/>
          </p:nvPr>
        </p:nvSpPr>
        <p:spPr/>
        <p:txBody>
          <a:bodyPr>
            <a:normAutofit fontScale="90000"/>
          </a:bodyPr>
          <a:lstStyle/>
          <a:p>
            <a:r>
              <a:rPr lang="ar-EG" sz="4800" dirty="0"/>
              <a:t>إبراهيم وإسحق و يعقوب </a:t>
            </a:r>
          </a:p>
        </p:txBody>
      </p:sp>
      <p:sp>
        <p:nvSpPr>
          <p:cNvPr id="3" name="Text Placeholder 2">
            <a:extLst>
              <a:ext uri="{FF2B5EF4-FFF2-40B4-BE49-F238E27FC236}">
                <a16:creationId xmlns:a16="http://schemas.microsoft.com/office/drawing/2014/main" id="{F616E9CC-4059-4843-A6E7-D760E5CFF865}"/>
              </a:ext>
            </a:extLst>
          </p:cNvPr>
          <p:cNvSpPr>
            <a:spLocks noGrp="1"/>
          </p:cNvSpPr>
          <p:nvPr>
            <p:ph type="body" idx="1"/>
          </p:nvPr>
        </p:nvSpPr>
        <p:spPr/>
        <p:txBody>
          <a:bodyPr/>
          <a:lstStyle/>
          <a:p>
            <a:r>
              <a:rPr lang="ar-EG" sz="4800" dirty="0"/>
              <a:t>أفراآم نيم إيسآك نيم ياكوب</a:t>
            </a:r>
          </a:p>
        </p:txBody>
      </p:sp>
      <p:sp>
        <p:nvSpPr>
          <p:cNvPr id="5" name="Text Placeholder 4">
            <a:extLst>
              <a:ext uri="{FF2B5EF4-FFF2-40B4-BE49-F238E27FC236}">
                <a16:creationId xmlns:a16="http://schemas.microsoft.com/office/drawing/2014/main" id="{0C175604-F121-44FA-A8AD-DEAFC8F839AF}"/>
              </a:ext>
            </a:extLst>
          </p:cNvPr>
          <p:cNvSpPr>
            <a:spLocks noGrp="1"/>
          </p:cNvSpPr>
          <p:nvPr>
            <p:ph type="body" sz="quarter" idx="3"/>
          </p:nvPr>
        </p:nvSpPr>
        <p:spPr/>
        <p:txBody>
          <a:bodyPr/>
          <a:lstStyle/>
          <a:p>
            <a:r>
              <a:rPr lang="pt-BR" sz="4400" dirty="0"/>
              <a:t>Abraam nem  Icaak</a:t>
            </a:r>
            <a:r>
              <a:rPr lang="ar-EG" sz="4400" dirty="0"/>
              <a:t> </a:t>
            </a:r>
            <a:r>
              <a:rPr lang="pt-BR" sz="4400" dirty="0"/>
              <a:t>nem   Iakwb</a:t>
            </a:r>
          </a:p>
        </p:txBody>
      </p:sp>
    </p:spTree>
    <p:extLst>
      <p:ext uri="{BB962C8B-B14F-4D97-AF65-F5344CB8AC3E}">
        <p14:creationId xmlns:p14="http://schemas.microsoft.com/office/powerpoint/2010/main" val="380112280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F1E67-FF2F-4187-A34C-E1FD1278F4C4}"/>
              </a:ext>
            </a:extLst>
          </p:cNvPr>
          <p:cNvSpPr>
            <a:spLocks noGrp="1"/>
          </p:cNvSpPr>
          <p:nvPr>
            <p:ph type="title"/>
          </p:nvPr>
        </p:nvSpPr>
        <p:spPr/>
        <p:txBody>
          <a:bodyPr>
            <a:normAutofit fontScale="90000"/>
          </a:bodyPr>
          <a:lstStyle/>
          <a:p>
            <a:r>
              <a:rPr lang="ar-EG" sz="4800" dirty="0"/>
              <a:t>علهم في  موضع خضرة </a:t>
            </a:r>
          </a:p>
        </p:txBody>
      </p:sp>
      <p:sp>
        <p:nvSpPr>
          <p:cNvPr id="3" name="Text Placeholder 2">
            <a:extLst>
              <a:ext uri="{FF2B5EF4-FFF2-40B4-BE49-F238E27FC236}">
                <a16:creationId xmlns:a16="http://schemas.microsoft.com/office/drawing/2014/main" id="{0AEA50E5-5986-4D29-AFC3-DADC586B1058}"/>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kern="1200" dirty="0">
                <a:solidFill>
                  <a:schemeClr val="lt1"/>
                </a:solidFill>
                <a:latin typeface="+mn-lt"/>
                <a:ea typeface="+mn-ea"/>
                <a:cs typeface="+mn-cs"/>
              </a:rPr>
              <a:t>شانو شو خين أوما إن إخلو </a:t>
            </a:r>
            <a:endParaRPr lang="ar-EG" sz="4800" dirty="0"/>
          </a:p>
        </p:txBody>
      </p:sp>
      <p:sp>
        <p:nvSpPr>
          <p:cNvPr id="5" name="Text Placeholder 4">
            <a:extLst>
              <a:ext uri="{FF2B5EF4-FFF2-40B4-BE49-F238E27FC236}">
                <a16:creationId xmlns:a16="http://schemas.microsoft.com/office/drawing/2014/main" id="{28872F9D-2882-47D6-A647-143F0F464299}"/>
              </a:ext>
            </a:extLst>
          </p:cNvPr>
          <p:cNvSpPr>
            <a:spLocks noGrp="1"/>
          </p:cNvSpPr>
          <p:nvPr>
            <p:ph type="body" sz="quarter" idx="3"/>
          </p:nvPr>
        </p:nvSpPr>
        <p:spPr/>
        <p:txBody>
          <a:bodyPr/>
          <a:lstStyle/>
          <a:p>
            <a:r>
              <a:rPr lang="pt-BR" sz="4400" dirty="0"/>
              <a:t>}anou]ou 'en ouma `n`xlo`h</a:t>
            </a:r>
          </a:p>
        </p:txBody>
      </p:sp>
    </p:spTree>
    <p:extLst>
      <p:ext uri="{BB962C8B-B14F-4D97-AF65-F5344CB8AC3E}">
        <p14:creationId xmlns:p14="http://schemas.microsoft.com/office/powerpoint/2010/main" val="256977008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1E9F0-5397-4FEF-AEFA-24D5103934DF}"/>
              </a:ext>
            </a:extLst>
          </p:cNvPr>
          <p:cNvSpPr>
            <a:spLocks noGrp="1"/>
          </p:cNvSpPr>
          <p:nvPr>
            <p:ph type="title"/>
          </p:nvPr>
        </p:nvSpPr>
        <p:spPr/>
        <p:txBody>
          <a:bodyPr/>
          <a:lstStyle/>
          <a:p>
            <a:r>
              <a:rPr lang="ar-EG" dirty="0"/>
              <a:t>على ماء الراحة</a:t>
            </a:r>
          </a:p>
        </p:txBody>
      </p:sp>
      <p:sp>
        <p:nvSpPr>
          <p:cNvPr id="3" name="Text Placeholder 2">
            <a:extLst>
              <a:ext uri="{FF2B5EF4-FFF2-40B4-BE49-F238E27FC236}">
                <a16:creationId xmlns:a16="http://schemas.microsoft.com/office/drawing/2014/main" id="{AB044C6E-F86B-4F4F-BFEC-BA81D294AC01}"/>
              </a:ext>
            </a:extLst>
          </p:cNvPr>
          <p:cNvSpPr>
            <a:spLocks noGrp="1"/>
          </p:cNvSpPr>
          <p:nvPr>
            <p:ph type="body" idx="1"/>
          </p:nvPr>
        </p:nvSpPr>
        <p:spPr/>
        <p:txBody>
          <a:bodyPr/>
          <a:lstStyle/>
          <a:p>
            <a:r>
              <a:rPr lang="ar-EG" dirty="0"/>
              <a:t>إي هيجين إفموؤو إنتى إب إمطون</a:t>
            </a:r>
          </a:p>
        </p:txBody>
      </p:sp>
      <p:sp>
        <p:nvSpPr>
          <p:cNvPr id="5" name="Text Placeholder 4">
            <a:extLst>
              <a:ext uri="{FF2B5EF4-FFF2-40B4-BE49-F238E27FC236}">
                <a16:creationId xmlns:a16="http://schemas.microsoft.com/office/drawing/2014/main" id="{3E655CC4-9FB8-4360-B616-F8F108BDCF91}"/>
              </a:ext>
            </a:extLst>
          </p:cNvPr>
          <p:cNvSpPr>
            <a:spLocks noGrp="1"/>
          </p:cNvSpPr>
          <p:nvPr>
            <p:ph type="body" sz="quarter" idx="3"/>
          </p:nvPr>
        </p:nvSpPr>
        <p:spPr/>
        <p:txBody>
          <a:bodyPr/>
          <a:lstStyle/>
          <a:p>
            <a:r>
              <a:rPr lang="en-US" sz="4400" dirty="0"/>
              <a:t>\</a:t>
            </a:r>
            <a:r>
              <a:rPr lang="en-US" sz="4400" dirty="0" err="1"/>
              <a:t>ijen</a:t>
            </a:r>
            <a:r>
              <a:rPr lang="ar-EG" sz="4400" dirty="0"/>
              <a:t> </a:t>
            </a:r>
            <a:r>
              <a:rPr lang="en-US" sz="4400" dirty="0"/>
              <a:t> `</a:t>
            </a:r>
            <a:r>
              <a:rPr lang="en-US" sz="4400" dirty="0" err="1"/>
              <a:t>vmwou</a:t>
            </a:r>
            <a:r>
              <a:rPr lang="en-US" sz="4400" dirty="0"/>
              <a:t> `</a:t>
            </a:r>
            <a:r>
              <a:rPr lang="en-US" sz="4400" dirty="0" err="1"/>
              <a:t>nte</a:t>
            </a:r>
            <a:r>
              <a:rPr lang="en-US" sz="4400" dirty="0"/>
              <a:t> `</a:t>
            </a:r>
            <a:r>
              <a:rPr lang="en-US" sz="4400" dirty="0" err="1"/>
              <a:t>pemton</a:t>
            </a:r>
            <a:endParaRPr lang="en-US" sz="4400" dirty="0"/>
          </a:p>
        </p:txBody>
      </p:sp>
    </p:spTree>
    <p:extLst>
      <p:ext uri="{BB962C8B-B14F-4D97-AF65-F5344CB8AC3E}">
        <p14:creationId xmlns:p14="http://schemas.microsoft.com/office/powerpoint/2010/main" val="26037019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D86C3-3058-459E-B709-CF1B281B5296}"/>
              </a:ext>
            </a:extLst>
          </p:cNvPr>
          <p:cNvSpPr>
            <a:spLocks noGrp="1"/>
          </p:cNvSpPr>
          <p:nvPr>
            <p:ph type="title"/>
          </p:nvPr>
        </p:nvSpPr>
        <p:spPr/>
        <p:txBody>
          <a:bodyPr/>
          <a:lstStyle/>
          <a:p>
            <a:r>
              <a:rPr lang="ar-EG" dirty="0"/>
              <a:t>في فردوس النعيم </a:t>
            </a:r>
          </a:p>
        </p:txBody>
      </p:sp>
      <p:sp>
        <p:nvSpPr>
          <p:cNvPr id="3" name="Text Placeholder 2">
            <a:extLst>
              <a:ext uri="{FF2B5EF4-FFF2-40B4-BE49-F238E27FC236}">
                <a16:creationId xmlns:a16="http://schemas.microsoft.com/office/drawing/2014/main" id="{D02568C8-A051-4A6A-B327-FC0BD4F54997}"/>
              </a:ext>
            </a:extLst>
          </p:cNvPr>
          <p:cNvSpPr>
            <a:spLocks noGrp="1"/>
          </p:cNvSpPr>
          <p:nvPr>
            <p:ph type="body" idx="1"/>
          </p:nvPr>
        </p:nvSpPr>
        <p:spPr/>
        <p:txBody>
          <a:bodyPr/>
          <a:lstStyle/>
          <a:p>
            <a:r>
              <a:rPr lang="ar-EG" dirty="0"/>
              <a:t>خين بى باراذيسوس إنتى إبؤونوف</a:t>
            </a:r>
          </a:p>
        </p:txBody>
      </p:sp>
      <p:sp>
        <p:nvSpPr>
          <p:cNvPr id="5" name="Text Placeholder 4">
            <a:extLst>
              <a:ext uri="{FF2B5EF4-FFF2-40B4-BE49-F238E27FC236}">
                <a16:creationId xmlns:a16="http://schemas.microsoft.com/office/drawing/2014/main" id="{53A6805D-7EB2-4204-965D-822FA38FC393}"/>
              </a:ext>
            </a:extLst>
          </p:cNvPr>
          <p:cNvSpPr>
            <a:spLocks noGrp="1"/>
          </p:cNvSpPr>
          <p:nvPr>
            <p:ph type="body" sz="quarter" idx="3"/>
          </p:nvPr>
        </p:nvSpPr>
        <p:spPr/>
        <p:txBody>
          <a:bodyPr/>
          <a:lstStyle/>
          <a:p>
            <a:r>
              <a:rPr lang="en-US" dirty="0"/>
              <a:t>'</a:t>
            </a:r>
            <a:r>
              <a:rPr lang="en-US" dirty="0" err="1"/>
              <a:t>en</a:t>
            </a:r>
            <a:r>
              <a:rPr lang="ar-EG" dirty="0"/>
              <a:t> </a:t>
            </a:r>
            <a:r>
              <a:rPr lang="en-US" dirty="0" err="1"/>
              <a:t>Piparadicoc</a:t>
            </a:r>
            <a:r>
              <a:rPr lang="ar-EG" dirty="0"/>
              <a:t> </a:t>
            </a:r>
            <a:r>
              <a:rPr lang="en-US" dirty="0"/>
              <a:t> `</a:t>
            </a:r>
            <a:r>
              <a:rPr lang="en-US" dirty="0" err="1"/>
              <a:t>nte</a:t>
            </a:r>
            <a:r>
              <a:rPr lang="en-US" dirty="0"/>
              <a:t> `</a:t>
            </a:r>
            <a:r>
              <a:rPr lang="en-US" dirty="0" err="1"/>
              <a:t>pounof</a:t>
            </a:r>
            <a:endParaRPr lang="en-US" dirty="0"/>
          </a:p>
        </p:txBody>
      </p:sp>
    </p:spTree>
    <p:extLst>
      <p:ext uri="{BB962C8B-B14F-4D97-AF65-F5344CB8AC3E}">
        <p14:creationId xmlns:p14="http://schemas.microsoft.com/office/powerpoint/2010/main" val="157850071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9C5E-A3CB-4A49-BC58-0368DFA8BC4E}"/>
              </a:ext>
            </a:extLst>
          </p:cNvPr>
          <p:cNvSpPr>
            <a:spLocks noGrp="1"/>
          </p:cNvSpPr>
          <p:nvPr>
            <p:ph type="title"/>
          </p:nvPr>
        </p:nvSpPr>
        <p:spPr/>
        <p:txBody>
          <a:bodyPr>
            <a:normAutofit fontScale="90000"/>
          </a:bodyPr>
          <a:lstStyle/>
          <a:p>
            <a:r>
              <a:rPr lang="ar-EG" sz="4800" dirty="0"/>
              <a:t>الموضع الذي هرب منه</a:t>
            </a:r>
          </a:p>
        </p:txBody>
      </p:sp>
      <p:sp>
        <p:nvSpPr>
          <p:cNvPr id="3" name="Text Placeholder 2">
            <a:extLst>
              <a:ext uri="{FF2B5EF4-FFF2-40B4-BE49-F238E27FC236}">
                <a16:creationId xmlns:a16="http://schemas.microsoft.com/office/drawing/2014/main" id="{62F8CD49-2554-48B8-844D-0384F9D76D55}"/>
              </a:ext>
            </a:extLst>
          </p:cNvPr>
          <p:cNvSpPr>
            <a:spLocks noGrp="1"/>
          </p:cNvSpPr>
          <p:nvPr>
            <p:ph type="body" idx="1"/>
          </p:nvPr>
        </p:nvSpPr>
        <p:spPr/>
        <p:txBody>
          <a:bodyPr/>
          <a:lstStyle/>
          <a:p>
            <a:r>
              <a:rPr lang="ar-EG" sz="4800" dirty="0"/>
              <a:t>بى ما إتاف فوت إيفول إنخيتف</a:t>
            </a:r>
          </a:p>
        </p:txBody>
      </p:sp>
      <p:sp>
        <p:nvSpPr>
          <p:cNvPr id="5" name="Text Placeholder 4">
            <a:extLst>
              <a:ext uri="{FF2B5EF4-FFF2-40B4-BE49-F238E27FC236}">
                <a16:creationId xmlns:a16="http://schemas.microsoft.com/office/drawing/2014/main" id="{02D46BB1-9F61-479F-B297-DCED45B96E9F}"/>
              </a:ext>
            </a:extLst>
          </p:cNvPr>
          <p:cNvSpPr>
            <a:spLocks noGrp="1"/>
          </p:cNvSpPr>
          <p:nvPr>
            <p:ph type="body" sz="quarter" idx="3"/>
          </p:nvPr>
        </p:nvSpPr>
        <p:spPr/>
        <p:txBody>
          <a:bodyPr/>
          <a:lstStyle/>
          <a:p>
            <a:r>
              <a:rPr lang="en-US" sz="4400" dirty="0"/>
              <a:t>Pima</a:t>
            </a:r>
            <a:r>
              <a:rPr lang="ar-EG" sz="4400" dirty="0"/>
              <a:t> </a:t>
            </a:r>
            <a:r>
              <a:rPr lang="en-US" sz="4400" dirty="0"/>
              <a:t> `</a:t>
            </a:r>
            <a:r>
              <a:rPr lang="en-US" sz="4400" dirty="0" err="1"/>
              <a:t>etafvwt</a:t>
            </a:r>
            <a:r>
              <a:rPr lang="ar-EG" sz="4400" dirty="0"/>
              <a:t> </a:t>
            </a:r>
            <a:r>
              <a:rPr lang="en-US" sz="4400" dirty="0"/>
              <a:t> `</a:t>
            </a:r>
            <a:r>
              <a:rPr lang="en-US" sz="4400" dirty="0" err="1"/>
              <a:t>ebol`n'htf</a:t>
            </a:r>
            <a:endParaRPr lang="en-US" sz="4400" dirty="0"/>
          </a:p>
        </p:txBody>
      </p:sp>
    </p:spTree>
    <p:extLst>
      <p:ext uri="{BB962C8B-B14F-4D97-AF65-F5344CB8AC3E}">
        <p14:creationId xmlns:p14="http://schemas.microsoft.com/office/powerpoint/2010/main" val="2306394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السلام لجميعكم</a:t>
            </a:r>
            <a:endParaRPr lang="en-US" sz="4800" dirty="0"/>
          </a:p>
        </p:txBody>
      </p:sp>
      <p:sp>
        <p:nvSpPr>
          <p:cNvPr id="6" name="Text Placeholder 5"/>
          <p:cNvSpPr>
            <a:spLocks noGrp="1"/>
          </p:cNvSpPr>
          <p:nvPr>
            <p:ph type="body" idx="1"/>
          </p:nvPr>
        </p:nvSpPr>
        <p:spPr>
          <a:xfrm>
            <a:off x="0" y="5938324"/>
            <a:ext cx="9143999" cy="808893"/>
          </a:xfrm>
        </p:spPr>
        <p:txBody>
          <a:bodyPr/>
          <a:lstStyle/>
          <a:p>
            <a:r>
              <a:rPr lang="ar-EG" sz="5400" dirty="0"/>
              <a:t>إيرينى باسى</a:t>
            </a:r>
          </a:p>
        </p:txBody>
      </p:sp>
      <p:sp>
        <p:nvSpPr>
          <p:cNvPr id="7" name="Text Placeholder 6"/>
          <p:cNvSpPr>
            <a:spLocks noGrp="1"/>
          </p:cNvSpPr>
          <p:nvPr>
            <p:ph type="body" sz="quarter" idx="3"/>
          </p:nvPr>
        </p:nvSpPr>
        <p:spPr/>
        <p:txBody>
          <a:bodyPr/>
          <a:lstStyle/>
          <a:p>
            <a:r>
              <a:rPr lang="en-US" sz="5400" dirty="0" err="1"/>
              <a:t>Irhnh</a:t>
            </a:r>
            <a:r>
              <a:rPr lang="en-US" sz="5400" dirty="0"/>
              <a:t>  </a:t>
            </a:r>
            <a:r>
              <a:rPr lang="en-US" sz="5400" dirty="0" err="1"/>
              <a:t>paci</a:t>
            </a:r>
            <a:endParaRPr lang="en-US" sz="5400" dirty="0"/>
          </a:p>
        </p:txBody>
      </p:sp>
    </p:spTree>
    <p:extLst>
      <p:ext uri="{BB962C8B-B14F-4D97-AF65-F5344CB8AC3E}">
        <p14:creationId xmlns:p14="http://schemas.microsoft.com/office/powerpoint/2010/main" val="1646233679"/>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F25FA-C097-4E87-99E1-2A8CB38CC38B}"/>
              </a:ext>
            </a:extLst>
          </p:cNvPr>
          <p:cNvSpPr>
            <a:spLocks noGrp="1"/>
          </p:cNvSpPr>
          <p:nvPr>
            <p:ph type="title"/>
          </p:nvPr>
        </p:nvSpPr>
        <p:spPr/>
        <p:txBody>
          <a:bodyPr/>
          <a:lstStyle/>
          <a:p>
            <a:r>
              <a:rPr lang="ar-EG" dirty="0"/>
              <a:t>الحزن والكآبة والتنهد</a:t>
            </a:r>
          </a:p>
        </p:txBody>
      </p:sp>
      <p:sp>
        <p:nvSpPr>
          <p:cNvPr id="3" name="Text Placeholder 2">
            <a:extLst>
              <a:ext uri="{FF2B5EF4-FFF2-40B4-BE49-F238E27FC236}">
                <a16:creationId xmlns:a16="http://schemas.microsoft.com/office/drawing/2014/main" id="{642614B1-8A01-4EE8-9222-CB9AD9DD0E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kern="1200" dirty="0">
                <a:solidFill>
                  <a:schemeClr val="lt1"/>
                </a:solidFill>
                <a:latin typeface="+mn-lt"/>
                <a:ea typeface="+mn-ea"/>
                <a:cs typeface="+mn-cs"/>
              </a:rPr>
              <a:t>إنجى بى إمكاه إنهيت نيم تى ليبى نيم بى فياهوم </a:t>
            </a:r>
            <a:endParaRPr lang="ar-EG" sz="8000" dirty="0"/>
          </a:p>
        </p:txBody>
      </p:sp>
      <p:sp>
        <p:nvSpPr>
          <p:cNvPr id="5" name="Text Placeholder 4">
            <a:extLst>
              <a:ext uri="{FF2B5EF4-FFF2-40B4-BE49-F238E27FC236}">
                <a16:creationId xmlns:a16="http://schemas.microsoft.com/office/drawing/2014/main" id="{93D4B652-ABA2-49D5-A696-CD10AE7329E9}"/>
              </a:ext>
            </a:extLst>
          </p:cNvPr>
          <p:cNvSpPr>
            <a:spLocks noGrp="1"/>
          </p:cNvSpPr>
          <p:nvPr>
            <p:ph type="body" sz="quarter" idx="3"/>
          </p:nvPr>
        </p:nvSpPr>
        <p:spPr/>
        <p:txBody>
          <a:bodyPr/>
          <a:lstStyle/>
          <a:p>
            <a:r>
              <a:rPr lang="pt-BR" dirty="0"/>
              <a:t>`nje  pi`mka\  `n\ht nem ;luph nem pifi`a\om</a:t>
            </a:r>
          </a:p>
        </p:txBody>
      </p:sp>
    </p:spTree>
    <p:extLst>
      <p:ext uri="{BB962C8B-B14F-4D97-AF65-F5344CB8AC3E}">
        <p14:creationId xmlns:p14="http://schemas.microsoft.com/office/powerpoint/2010/main" val="91896260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D462A-F6E6-48D6-A73D-2D3C9826E6D0}"/>
              </a:ext>
            </a:extLst>
          </p:cNvPr>
          <p:cNvSpPr>
            <a:spLocks noGrp="1"/>
          </p:cNvSpPr>
          <p:nvPr>
            <p:ph type="title"/>
          </p:nvPr>
        </p:nvSpPr>
        <p:spPr/>
        <p:txBody>
          <a:bodyPr/>
          <a:lstStyle/>
          <a:p>
            <a:r>
              <a:rPr lang="ar-EG" dirty="0"/>
              <a:t>في نور قديسيك</a:t>
            </a:r>
          </a:p>
        </p:txBody>
      </p:sp>
      <p:sp>
        <p:nvSpPr>
          <p:cNvPr id="3" name="Text Placeholder 2">
            <a:extLst>
              <a:ext uri="{FF2B5EF4-FFF2-40B4-BE49-F238E27FC236}">
                <a16:creationId xmlns:a16="http://schemas.microsoft.com/office/drawing/2014/main" id="{A750523F-9E18-4C89-A7D8-B27FFA29A6C9}"/>
              </a:ext>
            </a:extLst>
          </p:cNvPr>
          <p:cNvSpPr>
            <a:spLocks noGrp="1"/>
          </p:cNvSpPr>
          <p:nvPr>
            <p:ph type="body" idx="1"/>
          </p:nvPr>
        </p:nvSpPr>
        <p:spPr/>
        <p:txBody>
          <a:bodyPr/>
          <a:lstStyle/>
          <a:p>
            <a:r>
              <a:rPr lang="ar-EG" dirty="0"/>
              <a:t>خين إفئو أوينى إنتى نبى إثؤواب إنتاك</a:t>
            </a:r>
          </a:p>
        </p:txBody>
      </p:sp>
      <p:sp>
        <p:nvSpPr>
          <p:cNvPr id="5" name="Text Placeholder 4">
            <a:extLst>
              <a:ext uri="{FF2B5EF4-FFF2-40B4-BE49-F238E27FC236}">
                <a16:creationId xmlns:a16="http://schemas.microsoft.com/office/drawing/2014/main" id="{0B86D346-DDDC-4EED-ABDE-87408D0482EE}"/>
              </a:ext>
            </a:extLst>
          </p:cNvPr>
          <p:cNvSpPr>
            <a:spLocks noGrp="1"/>
          </p:cNvSpPr>
          <p:nvPr>
            <p:ph type="body" sz="quarter" idx="3"/>
          </p:nvPr>
        </p:nvSpPr>
        <p:spPr/>
        <p:txBody>
          <a:bodyPr/>
          <a:lstStyle/>
          <a:p>
            <a:r>
              <a:rPr lang="en-US" dirty="0"/>
              <a:t>'</a:t>
            </a:r>
            <a:r>
              <a:rPr lang="en-US" dirty="0" err="1"/>
              <a:t>en</a:t>
            </a:r>
            <a:r>
              <a:rPr lang="en-US" dirty="0"/>
              <a:t>   `</a:t>
            </a:r>
            <a:r>
              <a:rPr lang="en-US" dirty="0" err="1"/>
              <a:t>vouwini</a:t>
            </a:r>
            <a:r>
              <a:rPr lang="ar-EG" dirty="0"/>
              <a:t> </a:t>
            </a:r>
            <a:r>
              <a:rPr lang="en-US" dirty="0"/>
              <a:t>`</a:t>
            </a:r>
            <a:r>
              <a:rPr lang="en-US" dirty="0" err="1"/>
              <a:t>nte</a:t>
            </a:r>
            <a:r>
              <a:rPr lang="ar-EG" dirty="0"/>
              <a:t> </a:t>
            </a:r>
            <a:r>
              <a:rPr lang="en-US" dirty="0" err="1"/>
              <a:t>nh`eqouab</a:t>
            </a:r>
            <a:r>
              <a:rPr lang="ar-EG" dirty="0"/>
              <a:t> </a:t>
            </a:r>
            <a:r>
              <a:rPr lang="en-US" dirty="0"/>
              <a:t> `</a:t>
            </a:r>
            <a:r>
              <a:rPr lang="en-US" dirty="0" err="1"/>
              <a:t>ntak</a:t>
            </a:r>
            <a:endParaRPr lang="en-US" dirty="0"/>
          </a:p>
        </p:txBody>
      </p:sp>
    </p:spTree>
    <p:extLst>
      <p:ext uri="{BB962C8B-B14F-4D97-AF65-F5344CB8AC3E}">
        <p14:creationId xmlns:p14="http://schemas.microsoft.com/office/powerpoint/2010/main" val="56283042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1" y="934257"/>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66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a:extLst>
              <a:ext uri="{FF2B5EF4-FFF2-40B4-BE49-F238E27FC236}">
                <a16:creationId xmlns:a16="http://schemas.microsoft.com/office/drawing/2014/main" id="{6A06CA1E-4A9A-49FF-956B-8914206F5120}"/>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أقم أجسادهم في اليوم الذي رسمته </a:t>
            </a:r>
            <a:endParaRPr lang="ar-EG" sz="7200" b="1" kern="1200" dirty="0">
              <a:solidFill>
                <a:schemeClr val="bg1"/>
              </a:solidFill>
              <a:latin typeface="+mn-lt"/>
              <a:ea typeface="+mn-ea"/>
              <a:cs typeface="+mj-cs"/>
            </a:endParaRPr>
          </a:p>
        </p:txBody>
      </p:sp>
      <p:sp>
        <p:nvSpPr>
          <p:cNvPr id="3" name="Text Placeholder 2">
            <a:extLst>
              <a:ext uri="{FF2B5EF4-FFF2-40B4-BE49-F238E27FC236}">
                <a16:creationId xmlns:a16="http://schemas.microsoft.com/office/drawing/2014/main" id="{BCCDCB8A-65A1-4157-8CE1-3BCBCF7E4212}"/>
              </a:ext>
            </a:extLst>
          </p:cNvPr>
          <p:cNvSpPr>
            <a:spLocks noGrp="1"/>
          </p:cNvSpPr>
          <p:nvPr>
            <p:ph type="body" idx="1"/>
          </p:nvPr>
        </p:nvSpPr>
        <p:spPr/>
        <p:txBody>
          <a:bodyPr/>
          <a:lstStyle/>
          <a:p>
            <a:r>
              <a:rPr lang="ar-EG" sz="3600" dirty="0"/>
              <a:t>إكئيطونوس إنتو كيساركس خين بى إيهوؤو إيتاك شاشف</a:t>
            </a:r>
          </a:p>
        </p:txBody>
      </p:sp>
      <p:sp>
        <p:nvSpPr>
          <p:cNvPr id="5" name="Text Placeholder 4">
            <a:extLst>
              <a:ext uri="{FF2B5EF4-FFF2-40B4-BE49-F238E27FC236}">
                <a16:creationId xmlns:a16="http://schemas.microsoft.com/office/drawing/2014/main" id="{513675B6-1393-403F-A9D3-DC3D1D5D8A09}"/>
              </a:ext>
            </a:extLst>
          </p:cNvPr>
          <p:cNvSpPr>
            <a:spLocks noGrp="1"/>
          </p:cNvSpPr>
          <p:nvPr>
            <p:ph type="body" sz="quarter" idx="3"/>
          </p:nvPr>
        </p:nvSpPr>
        <p:spPr/>
        <p:txBody>
          <a:bodyPr/>
          <a:lstStyle/>
          <a:p>
            <a:r>
              <a:rPr lang="en-US" sz="3600" dirty="0" err="1"/>
              <a:t>Ek`etounoc</a:t>
            </a:r>
            <a:r>
              <a:rPr lang="en-US" sz="3600" dirty="0"/>
              <a:t> `</a:t>
            </a:r>
            <a:r>
              <a:rPr lang="en-US" sz="3600" dirty="0" err="1"/>
              <a:t>ntoukecar</a:t>
            </a:r>
            <a:r>
              <a:rPr lang="en-US" sz="3600" dirty="0"/>
              <a:t>[ ‘</a:t>
            </a:r>
            <a:r>
              <a:rPr lang="en-US" sz="3600" dirty="0" err="1"/>
              <a:t>en</a:t>
            </a:r>
            <a:r>
              <a:rPr lang="ar-EG" sz="3600" dirty="0"/>
              <a:t> </a:t>
            </a:r>
            <a:r>
              <a:rPr lang="en-US" sz="3600" dirty="0" err="1"/>
              <a:t>pi`e</a:t>
            </a:r>
            <a:r>
              <a:rPr lang="en-US" sz="3600" dirty="0"/>
              <a:t>\</a:t>
            </a:r>
            <a:r>
              <a:rPr lang="en-US" sz="3600" dirty="0" err="1"/>
              <a:t>oou</a:t>
            </a:r>
            <a:r>
              <a:rPr lang="ar-EG" sz="3600" dirty="0"/>
              <a:t> </a:t>
            </a:r>
            <a:r>
              <a:rPr lang="en-US" sz="3600" dirty="0"/>
              <a:t> `</a:t>
            </a:r>
            <a:r>
              <a:rPr lang="en-US" sz="3600" dirty="0" err="1"/>
              <a:t>etakqa</a:t>
            </a:r>
            <a:r>
              <a:rPr lang="en-US" sz="3600" dirty="0"/>
              <a:t>]f</a:t>
            </a:r>
          </a:p>
        </p:txBody>
      </p:sp>
    </p:spTree>
    <p:extLst>
      <p:ext uri="{BB962C8B-B14F-4D97-AF65-F5344CB8AC3E}">
        <p14:creationId xmlns:p14="http://schemas.microsoft.com/office/powerpoint/2010/main" val="169764624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F5229-85DB-454E-AFD2-7EE7F754646D}"/>
              </a:ext>
            </a:extLst>
          </p:cNvPr>
          <p:cNvSpPr>
            <a:spLocks noGrp="1"/>
          </p:cNvSpPr>
          <p:nvPr>
            <p:ph type="title"/>
          </p:nvPr>
        </p:nvSpPr>
        <p:spPr/>
        <p:txBody>
          <a:bodyPr/>
          <a:lstStyle/>
          <a:p>
            <a:r>
              <a:rPr lang="ar-EG" dirty="0"/>
              <a:t>كمواعيدك الحقيقية غير الكاذبة</a:t>
            </a:r>
          </a:p>
        </p:txBody>
      </p:sp>
      <p:sp>
        <p:nvSpPr>
          <p:cNvPr id="3" name="Text Placeholder 2">
            <a:extLst>
              <a:ext uri="{FF2B5EF4-FFF2-40B4-BE49-F238E27FC236}">
                <a16:creationId xmlns:a16="http://schemas.microsoft.com/office/drawing/2014/main" id="{259AE8B4-7F32-473B-B331-93AC34DD1B8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كاطا نيك إب إنجيليا إممى أووه إن أتمثينوج</a:t>
            </a:r>
            <a:endParaRPr lang="ar-EG" sz="7200" b="1" dirty="0">
              <a:cs typeface="+mj-cs"/>
            </a:endParaRPr>
          </a:p>
        </p:txBody>
      </p:sp>
      <p:sp>
        <p:nvSpPr>
          <p:cNvPr id="5" name="Text Placeholder 4">
            <a:extLst>
              <a:ext uri="{FF2B5EF4-FFF2-40B4-BE49-F238E27FC236}">
                <a16:creationId xmlns:a16="http://schemas.microsoft.com/office/drawing/2014/main" id="{A33277B0-3F9C-4A3C-9D82-AF4CE21D1313}"/>
              </a:ext>
            </a:extLst>
          </p:cNvPr>
          <p:cNvSpPr>
            <a:spLocks noGrp="1"/>
          </p:cNvSpPr>
          <p:nvPr>
            <p:ph type="body" sz="quarter" idx="3"/>
          </p:nvPr>
        </p:nvSpPr>
        <p:spPr/>
        <p:txBody>
          <a:bodyPr/>
          <a:lstStyle/>
          <a:p>
            <a:r>
              <a:rPr lang="en-US" dirty="0"/>
              <a:t>kata </a:t>
            </a:r>
            <a:r>
              <a:rPr lang="en-US" dirty="0" err="1"/>
              <a:t>nek`epaggeli`a</a:t>
            </a:r>
            <a:r>
              <a:rPr lang="en-US" dirty="0"/>
              <a:t> `</a:t>
            </a:r>
            <a:r>
              <a:rPr lang="en-US" dirty="0" err="1"/>
              <a:t>mmhi</a:t>
            </a:r>
            <a:r>
              <a:rPr lang="en-US" dirty="0"/>
              <a:t> </a:t>
            </a:r>
            <a:r>
              <a:rPr lang="en-US" dirty="0" err="1"/>
              <a:t>ouo</a:t>
            </a:r>
            <a:r>
              <a:rPr lang="en-US" dirty="0"/>
              <a:t>\ `</a:t>
            </a:r>
            <a:r>
              <a:rPr lang="en-US" dirty="0" err="1"/>
              <a:t>natmeqnouj</a:t>
            </a:r>
            <a:endParaRPr lang="en-US" dirty="0"/>
          </a:p>
        </p:txBody>
      </p:sp>
    </p:spTree>
    <p:extLst>
      <p:ext uri="{BB962C8B-B14F-4D97-AF65-F5344CB8AC3E}">
        <p14:creationId xmlns:p14="http://schemas.microsoft.com/office/powerpoint/2010/main" val="150335970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0628E-3D34-47CC-8EA4-7C51C3D13E1D}"/>
              </a:ext>
            </a:extLst>
          </p:cNvPr>
          <p:cNvSpPr>
            <a:spLocks noGrp="1"/>
          </p:cNvSpPr>
          <p:nvPr>
            <p:ph type="title"/>
          </p:nvPr>
        </p:nvSpPr>
        <p:spPr/>
        <p:txBody>
          <a:bodyPr/>
          <a:lstStyle/>
          <a:p>
            <a:r>
              <a:rPr lang="ar-EG" dirty="0"/>
              <a:t>هب لهم خيرات مواعيدك</a:t>
            </a:r>
          </a:p>
        </p:txBody>
      </p:sp>
      <p:sp>
        <p:nvSpPr>
          <p:cNvPr id="3" name="Text Placeholder 2">
            <a:extLst>
              <a:ext uri="{FF2B5EF4-FFF2-40B4-BE49-F238E27FC236}">
                <a16:creationId xmlns:a16="http://schemas.microsoft.com/office/drawing/2014/main" id="{78C14B06-2899-4333-8AB8-9A1F938904ED}"/>
              </a:ext>
            </a:extLst>
          </p:cNvPr>
          <p:cNvSpPr>
            <a:spLocks noGrp="1"/>
          </p:cNvSpPr>
          <p:nvPr>
            <p:ph type="body" idx="1"/>
          </p:nvPr>
        </p:nvSpPr>
        <p:spPr/>
        <p:txBody>
          <a:bodyPr/>
          <a:lstStyle/>
          <a:p>
            <a:r>
              <a:rPr lang="ar-EG" sz="3600" dirty="0"/>
              <a:t> إكئى إرخاريزستى نؤو إن نى آغاثون إنتى نيك إب أنجيليا </a:t>
            </a:r>
          </a:p>
        </p:txBody>
      </p:sp>
      <p:sp>
        <p:nvSpPr>
          <p:cNvPr id="5" name="Text Placeholder 4">
            <a:extLst>
              <a:ext uri="{FF2B5EF4-FFF2-40B4-BE49-F238E27FC236}">
                <a16:creationId xmlns:a16="http://schemas.microsoft.com/office/drawing/2014/main" id="{83CE3017-49E1-416B-BDC2-3C1CBE575F3E}"/>
              </a:ext>
            </a:extLst>
          </p:cNvPr>
          <p:cNvSpPr>
            <a:spLocks noGrp="1"/>
          </p:cNvSpPr>
          <p:nvPr>
            <p:ph type="body" sz="quarter" idx="3"/>
          </p:nvPr>
        </p:nvSpPr>
        <p:spPr/>
        <p:txBody>
          <a:bodyPr/>
          <a:lstStyle/>
          <a:p>
            <a:r>
              <a:rPr lang="en-US" sz="3600" dirty="0" err="1"/>
              <a:t>Ek`eerxarizecqe</a:t>
            </a:r>
            <a:r>
              <a:rPr lang="en-US" sz="3600" dirty="0"/>
              <a:t> </a:t>
            </a:r>
            <a:r>
              <a:rPr lang="en-US" sz="3600" dirty="0" err="1"/>
              <a:t>nwou</a:t>
            </a:r>
            <a:r>
              <a:rPr lang="en-US" sz="3600" dirty="0"/>
              <a:t> `</a:t>
            </a:r>
            <a:r>
              <a:rPr lang="en-US" sz="3600" dirty="0" err="1"/>
              <a:t>nni`agaqon</a:t>
            </a:r>
            <a:r>
              <a:rPr lang="en-US" sz="3600" dirty="0"/>
              <a:t> `</a:t>
            </a:r>
            <a:r>
              <a:rPr lang="en-US" sz="3600" dirty="0" err="1"/>
              <a:t>nte</a:t>
            </a:r>
            <a:r>
              <a:rPr lang="en-US" sz="3600" dirty="0"/>
              <a:t> </a:t>
            </a:r>
            <a:r>
              <a:rPr lang="en-US" sz="3600" dirty="0" err="1"/>
              <a:t>nek`epaggeli`a</a:t>
            </a:r>
            <a:endParaRPr lang="en-US" sz="3600" dirty="0"/>
          </a:p>
        </p:txBody>
      </p:sp>
    </p:spTree>
    <p:extLst>
      <p:ext uri="{BB962C8B-B14F-4D97-AF65-F5344CB8AC3E}">
        <p14:creationId xmlns:p14="http://schemas.microsoft.com/office/powerpoint/2010/main" val="341003700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F55BD-298D-4D21-B8F4-EB8FECA05AB8}"/>
              </a:ext>
            </a:extLst>
          </p:cNvPr>
          <p:cNvSpPr>
            <a:spLocks noGrp="1"/>
          </p:cNvSpPr>
          <p:nvPr>
            <p:ph type="title"/>
          </p:nvPr>
        </p:nvSpPr>
        <p:spPr/>
        <p:txBody>
          <a:bodyPr/>
          <a:lstStyle/>
          <a:p>
            <a:r>
              <a:rPr lang="ar-EG" dirty="0"/>
              <a:t>ما لم تره عين</a:t>
            </a:r>
          </a:p>
        </p:txBody>
      </p:sp>
      <p:sp>
        <p:nvSpPr>
          <p:cNvPr id="3" name="Text Placeholder 2">
            <a:extLst>
              <a:ext uri="{FF2B5EF4-FFF2-40B4-BE49-F238E27FC236}">
                <a16:creationId xmlns:a16="http://schemas.microsoft.com/office/drawing/2014/main" id="{A65DD96B-FD36-4765-81EA-B934355E46D9}"/>
              </a:ext>
            </a:extLst>
          </p:cNvPr>
          <p:cNvSpPr>
            <a:spLocks noGrp="1"/>
          </p:cNvSpPr>
          <p:nvPr>
            <p:ph type="body" idx="1"/>
          </p:nvPr>
        </p:nvSpPr>
        <p:spPr/>
        <p:txBody>
          <a:bodyPr/>
          <a:lstStyle/>
          <a:p>
            <a:r>
              <a:rPr lang="ar-EG" dirty="0"/>
              <a:t>نى إيتى إمبى فال ناف إيروؤ</a:t>
            </a:r>
          </a:p>
        </p:txBody>
      </p:sp>
      <p:sp>
        <p:nvSpPr>
          <p:cNvPr id="5" name="Text Placeholder 4">
            <a:extLst>
              <a:ext uri="{FF2B5EF4-FFF2-40B4-BE49-F238E27FC236}">
                <a16:creationId xmlns:a16="http://schemas.microsoft.com/office/drawing/2014/main" id="{7EF6FDFF-7531-4F63-8EBA-0B224F1D5E8E}"/>
              </a:ext>
            </a:extLst>
          </p:cNvPr>
          <p:cNvSpPr>
            <a:spLocks noGrp="1"/>
          </p:cNvSpPr>
          <p:nvPr>
            <p:ph type="body" sz="quarter" idx="3"/>
          </p:nvPr>
        </p:nvSpPr>
        <p:spPr/>
        <p:txBody>
          <a:bodyPr/>
          <a:lstStyle/>
          <a:p>
            <a:r>
              <a:rPr lang="de-DE" sz="4800" dirty="0"/>
              <a:t>nh`ete `mpe bal nau `erwou</a:t>
            </a:r>
          </a:p>
        </p:txBody>
      </p:sp>
    </p:spTree>
    <p:extLst>
      <p:ext uri="{BB962C8B-B14F-4D97-AF65-F5344CB8AC3E}">
        <p14:creationId xmlns:p14="http://schemas.microsoft.com/office/powerpoint/2010/main" val="13754812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C28B9-7F72-4642-8821-8C45167B6883}"/>
              </a:ext>
            </a:extLst>
          </p:cNvPr>
          <p:cNvSpPr>
            <a:spLocks noGrp="1"/>
          </p:cNvSpPr>
          <p:nvPr>
            <p:ph type="title"/>
          </p:nvPr>
        </p:nvSpPr>
        <p:spPr/>
        <p:txBody>
          <a:bodyPr>
            <a:normAutofit fontScale="90000"/>
          </a:bodyPr>
          <a:lstStyle/>
          <a:p>
            <a:r>
              <a:rPr lang="ar-EG" sz="4800" dirty="0"/>
              <a:t>ولم تسمع به أذن</a:t>
            </a:r>
          </a:p>
        </p:txBody>
      </p:sp>
      <p:sp>
        <p:nvSpPr>
          <p:cNvPr id="3" name="Text Placeholder 2">
            <a:extLst>
              <a:ext uri="{FF2B5EF4-FFF2-40B4-BE49-F238E27FC236}">
                <a16:creationId xmlns:a16="http://schemas.microsoft.com/office/drawing/2014/main" id="{6F1337BF-5AF6-4998-8A9F-948DA71BF126}"/>
              </a:ext>
            </a:extLst>
          </p:cNvPr>
          <p:cNvSpPr>
            <a:spLocks noGrp="1"/>
          </p:cNvSpPr>
          <p:nvPr>
            <p:ph type="body" idx="1"/>
          </p:nvPr>
        </p:nvSpPr>
        <p:spPr/>
        <p:txBody>
          <a:bodyPr/>
          <a:lstStyle/>
          <a:p>
            <a:r>
              <a:rPr lang="ar-EG" sz="4800" dirty="0"/>
              <a:t>أوذى إمبى ماشج سوثمو </a:t>
            </a:r>
          </a:p>
        </p:txBody>
      </p:sp>
      <p:sp>
        <p:nvSpPr>
          <p:cNvPr id="5" name="Text Placeholder 4">
            <a:extLst>
              <a:ext uri="{FF2B5EF4-FFF2-40B4-BE49-F238E27FC236}">
                <a16:creationId xmlns:a16="http://schemas.microsoft.com/office/drawing/2014/main" id="{5A018D78-10F8-4256-98E7-7E80348EAB03}"/>
              </a:ext>
            </a:extLst>
          </p:cNvPr>
          <p:cNvSpPr>
            <a:spLocks noGrp="1"/>
          </p:cNvSpPr>
          <p:nvPr>
            <p:ph type="body" sz="quarter" idx="3"/>
          </p:nvPr>
        </p:nvSpPr>
        <p:spPr/>
        <p:txBody>
          <a:bodyPr/>
          <a:lstStyle/>
          <a:p>
            <a:r>
              <a:rPr lang="en-US" sz="4400" dirty="0" err="1"/>
              <a:t>oude</a:t>
            </a:r>
            <a:r>
              <a:rPr lang="en-US" sz="4400" dirty="0"/>
              <a:t> `</a:t>
            </a:r>
            <a:r>
              <a:rPr lang="en-US" sz="4400" dirty="0" err="1"/>
              <a:t>mpe</a:t>
            </a:r>
            <a:r>
              <a:rPr lang="en-US" sz="4400" dirty="0"/>
              <a:t> ma]j </a:t>
            </a:r>
            <a:r>
              <a:rPr lang="en-US" sz="4400" dirty="0" err="1"/>
              <a:t>coqmou</a:t>
            </a:r>
            <a:endParaRPr lang="en-US" sz="4400" dirty="0"/>
          </a:p>
        </p:txBody>
      </p:sp>
    </p:spTree>
    <p:extLst>
      <p:ext uri="{BB962C8B-B14F-4D97-AF65-F5344CB8AC3E}">
        <p14:creationId xmlns:p14="http://schemas.microsoft.com/office/powerpoint/2010/main" val="3548828772"/>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B002-0993-41F3-8017-6B0982C350D0}"/>
              </a:ext>
            </a:extLst>
          </p:cNvPr>
          <p:cNvSpPr>
            <a:spLocks noGrp="1"/>
          </p:cNvSpPr>
          <p:nvPr>
            <p:ph type="title"/>
          </p:nvPr>
        </p:nvSpPr>
        <p:spPr/>
        <p:txBody>
          <a:bodyPr/>
          <a:lstStyle/>
          <a:p>
            <a:r>
              <a:rPr lang="ar-EG" dirty="0"/>
              <a:t>ولم يخطر علي قلب بشر</a:t>
            </a:r>
          </a:p>
        </p:txBody>
      </p:sp>
      <p:sp>
        <p:nvSpPr>
          <p:cNvPr id="3" name="Text Placeholder 2">
            <a:extLst>
              <a:ext uri="{FF2B5EF4-FFF2-40B4-BE49-F238E27FC236}">
                <a16:creationId xmlns:a16="http://schemas.microsoft.com/office/drawing/2014/main" id="{D88F2E10-EEB4-4E05-8779-AFD27FBA83DC}"/>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إمبو إى إهرى إيجين إبهيت إن رومى</a:t>
            </a:r>
            <a:endParaRPr lang="ar-EG" sz="4400" b="1" dirty="0">
              <a:cs typeface="+mj-cs"/>
            </a:endParaRPr>
          </a:p>
        </p:txBody>
      </p:sp>
      <p:sp>
        <p:nvSpPr>
          <p:cNvPr id="5" name="Text Placeholder 4">
            <a:extLst>
              <a:ext uri="{FF2B5EF4-FFF2-40B4-BE49-F238E27FC236}">
                <a16:creationId xmlns:a16="http://schemas.microsoft.com/office/drawing/2014/main" id="{4D38D225-BC6D-4BE6-93D6-39934B3A9D3F}"/>
              </a:ext>
            </a:extLst>
          </p:cNvPr>
          <p:cNvSpPr>
            <a:spLocks noGrp="1"/>
          </p:cNvSpPr>
          <p:nvPr>
            <p:ph type="body" sz="quarter" idx="3"/>
          </p:nvPr>
        </p:nvSpPr>
        <p:spPr/>
        <p:txBody>
          <a:bodyPr/>
          <a:lstStyle/>
          <a:p>
            <a:r>
              <a:rPr lang="en-US" dirty="0" err="1"/>
              <a:t>oude</a:t>
            </a:r>
            <a:r>
              <a:rPr lang="en-US" dirty="0"/>
              <a:t> `</a:t>
            </a:r>
            <a:r>
              <a:rPr lang="en-US" dirty="0" err="1"/>
              <a:t>mpou`i</a:t>
            </a:r>
            <a:r>
              <a:rPr lang="en-US" dirty="0"/>
              <a:t> `e`\</a:t>
            </a:r>
            <a:r>
              <a:rPr lang="en-US" dirty="0" err="1"/>
              <a:t>rhi</a:t>
            </a:r>
            <a:r>
              <a:rPr lang="en-US" dirty="0"/>
              <a:t> `</a:t>
            </a:r>
            <a:r>
              <a:rPr lang="en-US" dirty="0" err="1"/>
              <a:t>ejen</a:t>
            </a:r>
            <a:r>
              <a:rPr lang="en-US" dirty="0"/>
              <a:t> `p\</a:t>
            </a:r>
            <a:r>
              <a:rPr lang="en-US" dirty="0" err="1"/>
              <a:t>ht</a:t>
            </a:r>
            <a:r>
              <a:rPr lang="en-US" dirty="0"/>
              <a:t> `</a:t>
            </a:r>
            <a:r>
              <a:rPr lang="en-US" dirty="0" err="1"/>
              <a:t>nrwmi</a:t>
            </a:r>
            <a:endParaRPr lang="en-US" dirty="0"/>
          </a:p>
        </p:txBody>
      </p:sp>
    </p:spTree>
    <p:extLst>
      <p:ext uri="{BB962C8B-B14F-4D97-AF65-F5344CB8AC3E}">
        <p14:creationId xmlns:p14="http://schemas.microsoft.com/office/powerpoint/2010/main" val="190272099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C0C2F9-F593-4261-98B6-99E25AF23156}"/>
              </a:ext>
            </a:extLst>
          </p:cNvPr>
          <p:cNvSpPr>
            <a:spLocks noGrp="1"/>
          </p:cNvSpPr>
          <p:nvPr>
            <p:ph type="title"/>
          </p:nvPr>
        </p:nvSpPr>
        <p:spPr/>
        <p:txBody>
          <a:bodyPr/>
          <a:lstStyle/>
          <a:p>
            <a:r>
              <a:rPr lang="ar-EG" dirty="0"/>
              <a:t>ما أعددته يا الله لمحبي اسمك القدوس</a:t>
            </a:r>
          </a:p>
        </p:txBody>
      </p:sp>
      <p:sp>
        <p:nvSpPr>
          <p:cNvPr id="3" name="Text Placeholder 2">
            <a:extLst>
              <a:ext uri="{FF2B5EF4-FFF2-40B4-BE49-F238E27FC236}">
                <a16:creationId xmlns:a16="http://schemas.microsoft.com/office/drawing/2014/main" id="{08498BB5-44EF-4791-BB90-B4410C3F0D61}"/>
              </a:ext>
            </a:extLst>
          </p:cNvPr>
          <p:cNvSpPr>
            <a:spLocks noGrp="1"/>
          </p:cNvSpPr>
          <p:nvPr>
            <p:ph type="body" idx="1"/>
          </p:nvPr>
        </p:nvSpPr>
        <p:spPr/>
        <p:txBody>
          <a:bodyPr/>
          <a:lstStyle/>
          <a:p>
            <a:r>
              <a:rPr lang="ar-EG" sz="4000" dirty="0"/>
              <a:t>نى إيتاك سيفطوطو إفنوتى إن نيئثمى إم بيكران إثوواب</a:t>
            </a:r>
          </a:p>
        </p:txBody>
      </p:sp>
      <p:sp>
        <p:nvSpPr>
          <p:cNvPr id="5" name="Text Placeholder 4">
            <a:extLst>
              <a:ext uri="{FF2B5EF4-FFF2-40B4-BE49-F238E27FC236}">
                <a16:creationId xmlns:a16="http://schemas.microsoft.com/office/drawing/2014/main" id="{93F714DB-9AFC-42E7-A813-022CCB3581CB}"/>
              </a:ext>
            </a:extLst>
          </p:cNvPr>
          <p:cNvSpPr>
            <a:spLocks noGrp="1"/>
          </p:cNvSpPr>
          <p:nvPr>
            <p:ph type="body" sz="quarter" idx="3"/>
          </p:nvPr>
        </p:nvSpPr>
        <p:spPr/>
        <p:txBody>
          <a:bodyPr/>
          <a:lstStyle/>
          <a:p>
            <a:r>
              <a:rPr lang="en-US" sz="3600" dirty="0" err="1"/>
              <a:t>Nh`etakcebtwtou</a:t>
            </a:r>
            <a:r>
              <a:rPr lang="en-US" sz="3600" dirty="0"/>
              <a:t> V;</a:t>
            </a:r>
            <a:r>
              <a:rPr lang="ar-EG" sz="3600" dirty="0"/>
              <a:t> </a:t>
            </a:r>
            <a:r>
              <a:rPr lang="en-US" sz="3600" dirty="0"/>
              <a:t>`</a:t>
            </a:r>
            <a:r>
              <a:rPr lang="en-US" sz="3600" dirty="0" err="1"/>
              <a:t>nnheqmei</a:t>
            </a:r>
            <a:r>
              <a:rPr lang="ar-EG" sz="3600" dirty="0"/>
              <a:t> </a:t>
            </a:r>
            <a:r>
              <a:rPr lang="en-US" sz="3600" dirty="0"/>
              <a:t> `</a:t>
            </a:r>
            <a:r>
              <a:rPr lang="en-US" sz="3600" dirty="0" err="1"/>
              <a:t>mpekran</a:t>
            </a:r>
            <a:r>
              <a:rPr lang="en-US" sz="3600" dirty="0"/>
              <a:t>  `</a:t>
            </a:r>
            <a:r>
              <a:rPr lang="en-US" sz="3600" dirty="0" err="1"/>
              <a:t>eqouab</a:t>
            </a:r>
            <a:endParaRPr lang="en-US" sz="3600" dirty="0"/>
          </a:p>
        </p:txBody>
      </p:sp>
    </p:spTree>
    <p:extLst>
      <p:ext uri="{BB962C8B-B14F-4D97-AF65-F5344CB8AC3E}">
        <p14:creationId xmlns:p14="http://schemas.microsoft.com/office/powerpoint/2010/main" val="123493590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D4F3E-22FE-4D57-9AAE-D3AD3730910E}"/>
              </a:ext>
            </a:extLst>
          </p:cNvPr>
          <p:cNvSpPr>
            <a:spLocks noGrp="1"/>
          </p:cNvSpPr>
          <p:nvPr>
            <p:ph type="title"/>
          </p:nvPr>
        </p:nvSpPr>
        <p:spPr>
          <a:xfrm>
            <a:off x="0" y="4377735"/>
            <a:ext cx="9144000" cy="782371"/>
          </a:xfrm>
        </p:spPr>
        <p:txBody>
          <a:bodyPr/>
          <a:lstStyle/>
          <a:p>
            <a:r>
              <a:rPr lang="ar-EG" dirty="0"/>
              <a:t>لأنه لا يكون موت لعبيدك بل هو انتقال</a:t>
            </a:r>
          </a:p>
        </p:txBody>
      </p:sp>
      <p:sp>
        <p:nvSpPr>
          <p:cNvPr id="3" name="Text Placeholder 2">
            <a:extLst>
              <a:ext uri="{FF2B5EF4-FFF2-40B4-BE49-F238E27FC236}">
                <a16:creationId xmlns:a16="http://schemas.microsoft.com/office/drawing/2014/main" id="{30E4E4A3-035B-4FFC-BDCE-F734C4B372BE}"/>
              </a:ext>
            </a:extLst>
          </p:cNvPr>
          <p:cNvSpPr>
            <a:spLocks noGrp="1"/>
          </p:cNvSpPr>
          <p:nvPr>
            <p:ph type="body" idx="1"/>
          </p:nvPr>
        </p:nvSpPr>
        <p:spPr>
          <a:xfrm>
            <a:off x="0" y="6054187"/>
            <a:ext cx="9143999" cy="808893"/>
          </a:xfrm>
        </p:spPr>
        <p:txBody>
          <a:bodyPr/>
          <a:lstStyle/>
          <a:p>
            <a:r>
              <a:rPr lang="ar-EG" sz="4000" dirty="0"/>
              <a:t>جى إممون موشوب إن نيك إيفى إيك أللا أو أو أوتيب إيفول بى</a:t>
            </a:r>
          </a:p>
        </p:txBody>
      </p:sp>
      <p:sp>
        <p:nvSpPr>
          <p:cNvPr id="5" name="Text Placeholder 4">
            <a:extLst>
              <a:ext uri="{FF2B5EF4-FFF2-40B4-BE49-F238E27FC236}">
                <a16:creationId xmlns:a16="http://schemas.microsoft.com/office/drawing/2014/main" id="{110EC5B1-1C36-4404-9323-69834DC7A088}"/>
              </a:ext>
            </a:extLst>
          </p:cNvPr>
          <p:cNvSpPr>
            <a:spLocks noGrp="1"/>
          </p:cNvSpPr>
          <p:nvPr>
            <p:ph type="body" sz="quarter" idx="3"/>
          </p:nvPr>
        </p:nvSpPr>
        <p:spPr>
          <a:xfrm>
            <a:off x="0" y="5007706"/>
            <a:ext cx="9144000" cy="682357"/>
          </a:xfrm>
        </p:spPr>
        <p:txBody>
          <a:bodyPr/>
          <a:lstStyle/>
          <a:p>
            <a:r>
              <a:rPr lang="en-US" sz="3400" dirty="0"/>
              <a:t>Je `</a:t>
            </a:r>
            <a:r>
              <a:rPr lang="en-US" sz="3400" dirty="0" err="1"/>
              <a:t>mmon</a:t>
            </a:r>
            <a:r>
              <a:rPr lang="en-US" sz="3400" dirty="0"/>
              <a:t> </a:t>
            </a:r>
            <a:r>
              <a:rPr lang="en-US" sz="3400" dirty="0" err="1"/>
              <a:t>mou</a:t>
            </a:r>
            <a:r>
              <a:rPr lang="en-US" sz="3400" dirty="0"/>
              <a:t> ]op `</a:t>
            </a:r>
            <a:r>
              <a:rPr lang="en-US" sz="3400" dirty="0" err="1"/>
              <a:t>nnek`ebiaik</a:t>
            </a:r>
            <a:r>
              <a:rPr lang="en-US" sz="3400" dirty="0"/>
              <a:t> </a:t>
            </a:r>
            <a:r>
              <a:rPr lang="en-US" sz="3400" dirty="0" err="1"/>
              <a:t>alla</a:t>
            </a:r>
            <a:r>
              <a:rPr lang="ar-EG" sz="3400" dirty="0"/>
              <a:t> </a:t>
            </a:r>
            <a:r>
              <a:rPr lang="en-US" sz="3400" dirty="0" err="1"/>
              <a:t>ouou`wteb</a:t>
            </a:r>
            <a:r>
              <a:rPr lang="en-US" sz="3400" dirty="0"/>
              <a:t> `</a:t>
            </a:r>
            <a:r>
              <a:rPr lang="en-US" sz="3400" dirty="0" err="1"/>
              <a:t>ebol</a:t>
            </a:r>
            <a:r>
              <a:rPr lang="en-US" sz="3400" dirty="0"/>
              <a:t> pe</a:t>
            </a:r>
          </a:p>
        </p:txBody>
      </p:sp>
    </p:spTree>
    <p:extLst>
      <p:ext uri="{BB962C8B-B14F-4D97-AF65-F5344CB8AC3E}">
        <p14:creationId xmlns:p14="http://schemas.microsoft.com/office/powerpoint/2010/main" val="297751615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ولروحك أيضاً</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4800" dirty="0"/>
              <a:t>كيطو إبنيفماتى سو</a:t>
            </a:r>
          </a:p>
        </p:txBody>
      </p:sp>
      <p:sp>
        <p:nvSpPr>
          <p:cNvPr id="7" name="Text Placeholder 6"/>
          <p:cNvSpPr>
            <a:spLocks noGrp="1"/>
          </p:cNvSpPr>
          <p:nvPr>
            <p:ph type="body" sz="quarter" idx="3"/>
          </p:nvPr>
        </p:nvSpPr>
        <p:spPr/>
        <p:txBody>
          <a:bodyPr/>
          <a:lstStyle/>
          <a:p>
            <a:r>
              <a:rPr lang="en-US" sz="4800" dirty="0" err="1"/>
              <a:t>Ke</a:t>
            </a:r>
            <a:r>
              <a:rPr lang="en-US" sz="4800" dirty="0"/>
              <a:t> </a:t>
            </a:r>
            <a:r>
              <a:rPr lang="en-US" sz="4800" dirty="0" err="1"/>
              <a:t>tw</a:t>
            </a:r>
            <a:r>
              <a:rPr lang="en-US" sz="4800" dirty="0"/>
              <a:t> `</a:t>
            </a:r>
            <a:r>
              <a:rPr lang="en-US" sz="4800" dirty="0" err="1"/>
              <a:t>pneuma</a:t>
            </a:r>
            <a:r>
              <a:rPr lang="en-US" sz="4800" dirty="0"/>
              <a:t> </a:t>
            </a:r>
            <a:r>
              <a:rPr lang="en-US" sz="4800" dirty="0" err="1"/>
              <a:t>ti</a:t>
            </a:r>
            <a:r>
              <a:rPr lang="en-US" sz="4800" dirty="0"/>
              <a:t> </a:t>
            </a:r>
            <a:r>
              <a:rPr lang="en-US" sz="4800" dirty="0" err="1"/>
              <a:t>cou</a:t>
            </a:r>
            <a:endParaRPr lang="en-US" sz="4800" dirty="0"/>
          </a:p>
        </p:txBody>
      </p:sp>
    </p:spTree>
    <p:extLst>
      <p:ext uri="{BB962C8B-B14F-4D97-AF65-F5344CB8AC3E}">
        <p14:creationId xmlns:p14="http://schemas.microsoft.com/office/powerpoint/2010/main" val="252205357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4A66C-C484-4FD5-992F-EF4CC30ACB6F}"/>
              </a:ext>
            </a:extLst>
          </p:cNvPr>
          <p:cNvSpPr>
            <a:spLocks noGrp="1"/>
          </p:cNvSpPr>
          <p:nvPr>
            <p:ph type="title"/>
          </p:nvPr>
        </p:nvSpPr>
        <p:spPr>
          <a:xfrm>
            <a:off x="0" y="4265975"/>
            <a:ext cx="9144000" cy="782371"/>
          </a:xfrm>
        </p:spPr>
        <p:txBody>
          <a:bodyPr>
            <a:normAutofit/>
          </a:bodyPr>
          <a:lstStyle/>
          <a:p>
            <a:r>
              <a:rPr lang="ar-EG" sz="4000" dirty="0"/>
              <a:t>وإن كان لحقهم توان أو تفريط كبشر</a:t>
            </a:r>
          </a:p>
        </p:txBody>
      </p:sp>
      <p:sp>
        <p:nvSpPr>
          <p:cNvPr id="3" name="Text Placeholder 2">
            <a:extLst>
              <a:ext uri="{FF2B5EF4-FFF2-40B4-BE49-F238E27FC236}">
                <a16:creationId xmlns:a16="http://schemas.microsoft.com/office/drawing/2014/main" id="{8254D5AB-A77D-468D-925B-F571FA35D507}"/>
              </a:ext>
            </a:extLst>
          </p:cNvPr>
          <p:cNvSpPr>
            <a:spLocks noGrp="1"/>
          </p:cNvSpPr>
          <p:nvPr>
            <p:ph type="body" idx="1"/>
          </p:nvPr>
        </p:nvSpPr>
        <p:spPr>
          <a:xfrm>
            <a:off x="81280" y="6049107"/>
            <a:ext cx="9143999" cy="808893"/>
          </a:xfrm>
        </p:spPr>
        <p:txBody>
          <a:bodyPr/>
          <a:lstStyle/>
          <a:p>
            <a:r>
              <a:rPr lang="ar-EG" sz="3200" dirty="0"/>
              <a:t>سجى ذى أؤون أوميتاميليس إتشى إيرؤوو بى أوميت أتتى إهثيف هوس رومى</a:t>
            </a:r>
          </a:p>
        </p:txBody>
      </p:sp>
      <p:sp>
        <p:nvSpPr>
          <p:cNvPr id="5" name="Text Placeholder 4">
            <a:extLst>
              <a:ext uri="{FF2B5EF4-FFF2-40B4-BE49-F238E27FC236}">
                <a16:creationId xmlns:a16="http://schemas.microsoft.com/office/drawing/2014/main" id="{87954A8B-56C0-4082-890B-B91AC6756F41}"/>
              </a:ext>
            </a:extLst>
          </p:cNvPr>
          <p:cNvSpPr>
            <a:spLocks noGrp="1"/>
          </p:cNvSpPr>
          <p:nvPr>
            <p:ph type="body" sz="quarter" idx="3"/>
          </p:nvPr>
        </p:nvSpPr>
        <p:spPr>
          <a:xfrm>
            <a:off x="0" y="5399584"/>
            <a:ext cx="9144000" cy="682357"/>
          </a:xfrm>
        </p:spPr>
        <p:txBody>
          <a:bodyPr/>
          <a:lstStyle/>
          <a:p>
            <a:r>
              <a:rPr lang="en-US" dirty="0" err="1"/>
              <a:t>Icje</a:t>
            </a:r>
            <a:r>
              <a:rPr lang="en-US" dirty="0"/>
              <a:t> de </a:t>
            </a:r>
            <a:r>
              <a:rPr lang="en-US" dirty="0" err="1"/>
              <a:t>ouon</a:t>
            </a:r>
            <a:r>
              <a:rPr lang="en-US" dirty="0"/>
              <a:t> </a:t>
            </a:r>
            <a:r>
              <a:rPr lang="en-US" dirty="0" err="1"/>
              <a:t>oumet`amelhc</a:t>
            </a:r>
            <a:r>
              <a:rPr lang="en-US" dirty="0"/>
              <a:t> </a:t>
            </a:r>
            <a:r>
              <a:rPr lang="en-US" dirty="0" err="1"/>
              <a:t>si</a:t>
            </a:r>
            <a:r>
              <a:rPr lang="en-US" dirty="0"/>
              <a:t> `</a:t>
            </a:r>
            <a:r>
              <a:rPr lang="en-US" dirty="0" err="1"/>
              <a:t>erwou</a:t>
            </a:r>
            <a:r>
              <a:rPr lang="en-US" dirty="0"/>
              <a:t>&gt; </a:t>
            </a:r>
            <a:r>
              <a:rPr lang="en-US" dirty="0" err="1"/>
              <a:t>ie</a:t>
            </a:r>
            <a:r>
              <a:rPr lang="en-US" dirty="0"/>
              <a:t> </a:t>
            </a:r>
            <a:r>
              <a:rPr lang="en-US" dirty="0" err="1"/>
              <a:t>oumetat</a:t>
            </a:r>
            <a:r>
              <a:rPr lang="en-US" dirty="0"/>
              <a:t>;`\</a:t>
            </a:r>
            <a:r>
              <a:rPr lang="en-US" dirty="0" err="1"/>
              <a:t>qhf</a:t>
            </a:r>
            <a:r>
              <a:rPr lang="en-US" dirty="0"/>
              <a:t>  \</a:t>
            </a:r>
            <a:r>
              <a:rPr lang="en-US" dirty="0" err="1"/>
              <a:t>wc</a:t>
            </a:r>
            <a:r>
              <a:rPr lang="en-US" dirty="0"/>
              <a:t>  </a:t>
            </a:r>
            <a:r>
              <a:rPr lang="en-US" dirty="0" err="1"/>
              <a:t>rwmi</a:t>
            </a:r>
            <a:endParaRPr lang="en-US" dirty="0"/>
          </a:p>
        </p:txBody>
      </p:sp>
    </p:spTree>
    <p:extLst>
      <p:ext uri="{BB962C8B-B14F-4D97-AF65-F5344CB8AC3E}">
        <p14:creationId xmlns:p14="http://schemas.microsoft.com/office/powerpoint/2010/main" val="747221313"/>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7DD6E-0DD2-434A-AA19-EBD8B2F88DB3}"/>
              </a:ext>
            </a:extLst>
          </p:cNvPr>
          <p:cNvSpPr>
            <a:spLocks noGrp="1"/>
          </p:cNvSpPr>
          <p:nvPr>
            <p:ph type="title"/>
          </p:nvPr>
        </p:nvSpPr>
        <p:spPr>
          <a:xfrm>
            <a:off x="-1" y="4427361"/>
            <a:ext cx="9144000" cy="782371"/>
          </a:xfrm>
        </p:spPr>
        <p:txBody>
          <a:bodyPr>
            <a:noAutofit/>
          </a:bodyPr>
          <a:lstStyle/>
          <a:p>
            <a:r>
              <a:rPr lang="ar-EG" sz="5400" dirty="0"/>
              <a:t>وقد لبسوا جسداً</a:t>
            </a:r>
          </a:p>
        </p:txBody>
      </p:sp>
      <p:sp>
        <p:nvSpPr>
          <p:cNvPr id="3" name="Text Placeholder 2">
            <a:extLst>
              <a:ext uri="{FF2B5EF4-FFF2-40B4-BE49-F238E27FC236}">
                <a16:creationId xmlns:a16="http://schemas.microsoft.com/office/drawing/2014/main" id="{DC5A9F07-5A4A-4247-AF63-089EACEDC72D}"/>
              </a:ext>
            </a:extLst>
          </p:cNvPr>
          <p:cNvSpPr>
            <a:spLocks noGrp="1"/>
          </p:cNvSpPr>
          <p:nvPr>
            <p:ph type="body" idx="1"/>
          </p:nvPr>
        </p:nvSpPr>
        <p:spPr>
          <a:xfrm>
            <a:off x="-1" y="5852623"/>
            <a:ext cx="9143999" cy="808893"/>
          </a:xfrm>
        </p:spPr>
        <p:txBody>
          <a:bodyPr/>
          <a:lstStyle/>
          <a:p>
            <a:r>
              <a:rPr lang="ar-EG" dirty="0"/>
              <a:t>إى أفئيرفورين إن أو ساركس</a:t>
            </a:r>
          </a:p>
        </p:txBody>
      </p:sp>
      <p:sp>
        <p:nvSpPr>
          <p:cNvPr id="5" name="Text Placeholder 4">
            <a:extLst>
              <a:ext uri="{FF2B5EF4-FFF2-40B4-BE49-F238E27FC236}">
                <a16:creationId xmlns:a16="http://schemas.microsoft.com/office/drawing/2014/main" id="{75814453-F94E-491D-B26D-29BA6A5B25A9}"/>
              </a:ext>
            </a:extLst>
          </p:cNvPr>
          <p:cNvSpPr>
            <a:spLocks noGrp="1"/>
          </p:cNvSpPr>
          <p:nvPr>
            <p:ph type="body" sz="quarter" idx="3"/>
          </p:nvPr>
        </p:nvSpPr>
        <p:spPr>
          <a:xfrm>
            <a:off x="-1" y="5170266"/>
            <a:ext cx="9144000" cy="682357"/>
          </a:xfrm>
        </p:spPr>
        <p:txBody>
          <a:bodyPr/>
          <a:lstStyle/>
          <a:p>
            <a:r>
              <a:rPr lang="en-US" sz="4800" dirty="0"/>
              <a:t>`</a:t>
            </a:r>
            <a:r>
              <a:rPr lang="en-US" sz="4800" dirty="0" err="1"/>
              <a:t>eauervorin</a:t>
            </a:r>
            <a:r>
              <a:rPr lang="en-US" sz="4800" dirty="0"/>
              <a:t>  `</a:t>
            </a:r>
            <a:r>
              <a:rPr lang="en-US" sz="4800" dirty="0" err="1"/>
              <a:t>noucar</a:t>
            </a:r>
            <a:r>
              <a:rPr lang="en-US" sz="4800" dirty="0"/>
              <a:t>[ </a:t>
            </a:r>
          </a:p>
        </p:txBody>
      </p:sp>
    </p:spTree>
    <p:extLst>
      <p:ext uri="{BB962C8B-B14F-4D97-AF65-F5344CB8AC3E}">
        <p14:creationId xmlns:p14="http://schemas.microsoft.com/office/powerpoint/2010/main" val="39122664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C7583-CB07-4681-9C37-B7CA928806F0}"/>
              </a:ext>
            </a:extLst>
          </p:cNvPr>
          <p:cNvSpPr>
            <a:spLocks noGrp="1"/>
          </p:cNvSpPr>
          <p:nvPr>
            <p:ph type="title"/>
          </p:nvPr>
        </p:nvSpPr>
        <p:spPr/>
        <p:txBody>
          <a:bodyPr/>
          <a:lstStyle/>
          <a:p>
            <a:r>
              <a:rPr lang="ar-EG" dirty="0"/>
              <a:t>وسكنوا في هذا العالم</a:t>
            </a:r>
            <a:endParaRPr lang="en-US" dirty="0"/>
          </a:p>
        </p:txBody>
      </p:sp>
      <p:sp>
        <p:nvSpPr>
          <p:cNvPr id="3" name="Text Placeholder 2">
            <a:extLst>
              <a:ext uri="{FF2B5EF4-FFF2-40B4-BE49-F238E27FC236}">
                <a16:creationId xmlns:a16="http://schemas.microsoft.com/office/drawing/2014/main" id="{24574BC3-7493-455B-9477-55052FBB16A3}"/>
              </a:ext>
            </a:extLst>
          </p:cNvPr>
          <p:cNvSpPr>
            <a:spLocks noGrp="1"/>
          </p:cNvSpPr>
          <p:nvPr>
            <p:ph type="body" idx="1"/>
          </p:nvPr>
        </p:nvSpPr>
        <p:spPr/>
        <p:txBody>
          <a:bodyPr/>
          <a:lstStyle/>
          <a:p>
            <a:r>
              <a:rPr lang="ar-EG" sz="4400" dirty="0"/>
              <a:t>أووه أفشوبى خين باى كوزموس</a:t>
            </a:r>
            <a:endParaRPr lang="en-US" dirty="0"/>
          </a:p>
        </p:txBody>
      </p:sp>
      <p:sp>
        <p:nvSpPr>
          <p:cNvPr id="4" name="Text Placeholder 3">
            <a:extLst>
              <a:ext uri="{FF2B5EF4-FFF2-40B4-BE49-F238E27FC236}">
                <a16:creationId xmlns:a16="http://schemas.microsoft.com/office/drawing/2014/main" id="{FD14A779-C74E-461E-A4C3-08351748C6DE}"/>
              </a:ext>
            </a:extLst>
          </p:cNvPr>
          <p:cNvSpPr>
            <a:spLocks noGrp="1"/>
          </p:cNvSpPr>
          <p:nvPr>
            <p:ph type="body" sz="quarter" idx="3"/>
          </p:nvPr>
        </p:nvSpPr>
        <p:spPr/>
        <p:txBody>
          <a:bodyPr/>
          <a:lstStyle/>
          <a:p>
            <a:r>
              <a:rPr lang="en-US" dirty="0" err="1"/>
              <a:t>ouo</a:t>
            </a:r>
            <a:r>
              <a:rPr lang="en-US" dirty="0"/>
              <a:t>\ au]</a:t>
            </a:r>
            <a:r>
              <a:rPr lang="en-US" dirty="0" err="1"/>
              <a:t>wpi</a:t>
            </a:r>
            <a:r>
              <a:rPr lang="en-US" dirty="0"/>
              <a:t> '</a:t>
            </a:r>
            <a:r>
              <a:rPr lang="en-US" dirty="0" err="1"/>
              <a:t>en</a:t>
            </a:r>
            <a:r>
              <a:rPr lang="en-US" dirty="0"/>
              <a:t> </a:t>
            </a:r>
            <a:r>
              <a:rPr lang="en-US" dirty="0" err="1"/>
              <a:t>paikocmoc</a:t>
            </a:r>
            <a:endParaRPr lang="en-US" dirty="0"/>
          </a:p>
        </p:txBody>
      </p:sp>
    </p:spTree>
    <p:extLst>
      <p:ext uri="{BB962C8B-B14F-4D97-AF65-F5344CB8AC3E}">
        <p14:creationId xmlns:p14="http://schemas.microsoft.com/office/powerpoint/2010/main" val="274088812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3FE4-4662-4773-987E-802BAFE577C1}"/>
              </a:ext>
            </a:extLst>
          </p:cNvPr>
          <p:cNvSpPr>
            <a:spLocks noGrp="1"/>
          </p:cNvSpPr>
          <p:nvPr>
            <p:ph type="title"/>
          </p:nvPr>
        </p:nvSpPr>
        <p:spPr/>
        <p:txBody>
          <a:bodyPr/>
          <a:lstStyle/>
          <a:p>
            <a:r>
              <a:rPr lang="ar-EG" dirty="0"/>
              <a:t>فأنت كصالح و محب البشر</a:t>
            </a:r>
          </a:p>
        </p:txBody>
      </p:sp>
      <p:sp>
        <p:nvSpPr>
          <p:cNvPr id="3" name="Text Placeholder 2">
            <a:extLst>
              <a:ext uri="{FF2B5EF4-FFF2-40B4-BE49-F238E27FC236}">
                <a16:creationId xmlns:a16="http://schemas.microsoft.com/office/drawing/2014/main" id="{047F9781-FF3F-4AC5-A02B-426DF85990D1}"/>
              </a:ext>
            </a:extLst>
          </p:cNvPr>
          <p:cNvSpPr>
            <a:spLocks noGrp="1"/>
          </p:cNvSpPr>
          <p:nvPr>
            <p:ph type="body" idx="1"/>
          </p:nvPr>
        </p:nvSpPr>
        <p:spPr/>
        <p:txBody>
          <a:bodyPr/>
          <a:lstStyle/>
          <a:p>
            <a:r>
              <a:rPr lang="ar-EG" dirty="0"/>
              <a:t>إنثوك ذىهوس أغاثوس أووه إم ماى رومى</a:t>
            </a:r>
          </a:p>
        </p:txBody>
      </p:sp>
      <p:sp>
        <p:nvSpPr>
          <p:cNvPr id="5" name="Text Placeholder 4">
            <a:extLst>
              <a:ext uri="{FF2B5EF4-FFF2-40B4-BE49-F238E27FC236}">
                <a16:creationId xmlns:a16="http://schemas.microsoft.com/office/drawing/2014/main" id="{6102F7FB-0ED0-4A32-B478-F6F141B03D72}"/>
              </a:ext>
            </a:extLst>
          </p:cNvPr>
          <p:cNvSpPr>
            <a:spLocks noGrp="1"/>
          </p:cNvSpPr>
          <p:nvPr>
            <p:ph type="body" sz="quarter" idx="3"/>
          </p:nvPr>
        </p:nvSpPr>
        <p:spPr/>
        <p:txBody>
          <a:bodyPr/>
          <a:lstStyle/>
          <a:p>
            <a:r>
              <a:rPr lang="en-US" sz="4400" dirty="0"/>
              <a:t>~</a:t>
            </a:r>
            <a:r>
              <a:rPr lang="en-US" sz="4400" dirty="0" err="1"/>
              <a:t>Nqok</a:t>
            </a:r>
            <a:r>
              <a:rPr lang="en-US" sz="4400" dirty="0"/>
              <a:t> de \</a:t>
            </a:r>
            <a:r>
              <a:rPr lang="en-US" sz="4400" dirty="0" err="1"/>
              <a:t>wc</a:t>
            </a:r>
            <a:r>
              <a:rPr lang="en-US" sz="4400" dirty="0"/>
              <a:t> `</a:t>
            </a:r>
            <a:r>
              <a:rPr lang="en-US" sz="4400" dirty="0" err="1"/>
              <a:t>agaqoc</a:t>
            </a:r>
            <a:r>
              <a:rPr lang="en-US" sz="4400" dirty="0"/>
              <a:t> </a:t>
            </a:r>
            <a:r>
              <a:rPr lang="en-US" sz="4400" dirty="0" err="1"/>
              <a:t>ouo</a:t>
            </a:r>
            <a:r>
              <a:rPr lang="en-US" sz="4400" dirty="0"/>
              <a:t>\ `</a:t>
            </a:r>
            <a:r>
              <a:rPr lang="en-US" sz="4400" dirty="0" err="1"/>
              <a:t>mmairwmi</a:t>
            </a:r>
            <a:endParaRPr lang="en-US" sz="4400" dirty="0"/>
          </a:p>
        </p:txBody>
      </p:sp>
    </p:spTree>
    <p:extLst>
      <p:ext uri="{BB962C8B-B14F-4D97-AF65-F5344CB8AC3E}">
        <p14:creationId xmlns:p14="http://schemas.microsoft.com/office/powerpoint/2010/main" val="6367753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F539-EDFD-4A47-8488-9215E7560961}"/>
              </a:ext>
            </a:extLst>
          </p:cNvPr>
          <p:cNvSpPr>
            <a:spLocks noGrp="1"/>
          </p:cNvSpPr>
          <p:nvPr>
            <p:ph type="title"/>
          </p:nvPr>
        </p:nvSpPr>
        <p:spPr/>
        <p:txBody>
          <a:bodyPr/>
          <a:lstStyle/>
          <a:p>
            <a:r>
              <a:rPr lang="ar-EG" dirty="0"/>
              <a:t>اللهم إغفر لهم عبيدك</a:t>
            </a:r>
          </a:p>
        </p:txBody>
      </p:sp>
      <p:sp>
        <p:nvSpPr>
          <p:cNvPr id="3" name="Text Placeholder 2">
            <a:extLst>
              <a:ext uri="{FF2B5EF4-FFF2-40B4-BE49-F238E27FC236}">
                <a16:creationId xmlns:a16="http://schemas.microsoft.com/office/drawing/2014/main" id="{1DAF64E8-4174-4C6F-8D1B-76A09BED0F67}"/>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إفنوتى أريكاتاكسين كونؤ إيفول إن نيك إيفى أيك</a:t>
            </a:r>
            <a:endParaRPr lang="ar-EG" sz="7200" b="1" dirty="0">
              <a:cs typeface="+mj-cs"/>
            </a:endParaRPr>
          </a:p>
        </p:txBody>
      </p:sp>
      <p:sp>
        <p:nvSpPr>
          <p:cNvPr id="5" name="Text Placeholder 4">
            <a:extLst>
              <a:ext uri="{FF2B5EF4-FFF2-40B4-BE49-F238E27FC236}">
                <a16:creationId xmlns:a16="http://schemas.microsoft.com/office/drawing/2014/main" id="{83C34842-A2AC-4603-864F-8294B9185AD0}"/>
              </a:ext>
            </a:extLst>
          </p:cNvPr>
          <p:cNvSpPr>
            <a:spLocks noGrp="1"/>
          </p:cNvSpPr>
          <p:nvPr>
            <p:ph type="body" sz="quarter" idx="3"/>
          </p:nvPr>
        </p:nvSpPr>
        <p:spPr/>
        <p:txBody>
          <a:bodyPr/>
          <a:lstStyle/>
          <a:p>
            <a:r>
              <a:rPr lang="fi-FI" dirty="0"/>
              <a:t>V; `arikata[ioin ~P_ `nnek`ebiaik</a:t>
            </a:r>
          </a:p>
        </p:txBody>
      </p:sp>
    </p:spTree>
    <p:extLst>
      <p:ext uri="{BB962C8B-B14F-4D97-AF65-F5344CB8AC3E}">
        <p14:creationId xmlns:p14="http://schemas.microsoft.com/office/powerpoint/2010/main" val="316485141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4C6FE-5B52-4145-A32D-66DBB37AB134}"/>
              </a:ext>
            </a:extLst>
          </p:cNvPr>
          <p:cNvSpPr>
            <a:spLocks noGrp="1"/>
          </p:cNvSpPr>
          <p:nvPr>
            <p:ph type="title"/>
          </p:nvPr>
        </p:nvSpPr>
        <p:spPr/>
        <p:txBody>
          <a:bodyPr>
            <a:normAutofit fontScale="90000"/>
          </a:bodyPr>
          <a:lstStyle/>
          <a:p>
            <a:r>
              <a:rPr lang="ar-EG" sz="4800" b="1" i="0" kern="1200" dirty="0">
                <a:solidFill>
                  <a:schemeClr val="lt1"/>
                </a:solidFill>
                <a:latin typeface="+mn-lt"/>
                <a:ea typeface="+mn-ea"/>
                <a:cs typeface="+mn-cs"/>
              </a:rPr>
              <a:t>المسيحيين الأرثوذكسيين</a:t>
            </a:r>
            <a:endParaRPr lang="en-US" sz="4800" dirty="0"/>
          </a:p>
        </p:txBody>
      </p:sp>
      <p:sp>
        <p:nvSpPr>
          <p:cNvPr id="3" name="Text Placeholder 2">
            <a:extLst>
              <a:ext uri="{FF2B5EF4-FFF2-40B4-BE49-F238E27FC236}">
                <a16:creationId xmlns:a16="http://schemas.microsoft.com/office/drawing/2014/main" id="{A1F3B2F3-7C47-402E-B806-B01B8FAB72CC}"/>
              </a:ext>
            </a:extLst>
          </p:cNvPr>
          <p:cNvSpPr>
            <a:spLocks noGrp="1"/>
          </p:cNvSpPr>
          <p:nvPr>
            <p:ph type="body" idx="1"/>
          </p:nvPr>
        </p:nvSpPr>
        <p:spPr/>
        <p:txBody>
          <a:bodyPr/>
          <a:lstStyle/>
          <a:p>
            <a:r>
              <a:rPr lang="ar-EG" sz="4800" b="1" i="0" kern="1200" dirty="0">
                <a:solidFill>
                  <a:schemeClr val="lt1"/>
                </a:solidFill>
                <a:latin typeface="+mn-lt"/>
                <a:ea typeface="+mn-ea"/>
                <a:cs typeface="+mn-cs"/>
              </a:rPr>
              <a:t>إن أخرستيانوس إن أورثوذكسوس</a:t>
            </a:r>
            <a:endParaRPr lang="en-US" sz="4800" dirty="0"/>
          </a:p>
        </p:txBody>
      </p:sp>
      <p:sp>
        <p:nvSpPr>
          <p:cNvPr id="4" name="Text Placeholder 3">
            <a:extLst>
              <a:ext uri="{FF2B5EF4-FFF2-40B4-BE49-F238E27FC236}">
                <a16:creationId xmlns:a16="http://schemas.microsoft.com/office/drawing/2014/main" id="{696EC58F-D4CC-4E7E-AB0F-C085CF885B06}"/>
              </a:ext>
            </a:extLst>
          </p:cNvPr>
          <p:cNvSpPr>
            <a:spLocks noGrp="1"/>
          </p:cNvSpPr>
          <p:nvPr>
            <p:ph type="body" sz="quarter" idx="3"/>
          </p:nvPr>
        </p:nvSpPr>
        <p:spPr/>
        <p:txBody>
          <a:bodyPr/>
          <a:lstStyle/>
          <a:p>
            <a:r>
              <a:rPr lang="pt-BR" sz="4400" dirty="0"/>
              <a:t> `n`xricti`anoc</a:t>
            </a:r>
            <a:r>
              <a:rPr lang="ar-EG" sz="4400" dirty="0"/>
              <a:t> </a:t>
            </a:r>
            <a:r>
              <a:rPr lang="pt-BR" sz="4400" dirty="0"/>
              <a:t>`norqodo[oc</a:t>
            </a:r>
          </a:p>
        </p:txBody>
      </p:sp>
    </p:spTree>
    <p:extLst>
      <p:ext uri="{BB962C8B-B14F-4D97-AF65-F5344CB8AC3E}">
        <p14:creationId xmlns:p14="http://schemas.microsoft.com/office/powerpoint/2010/main" val="87825218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FA64-A871-4B23-9971-D6B9FF1D64F8}"/>
              </a:ext>
            </a:extLst>
          </p:cNvPr>
          <p:cNvSpPr>
            <a:spLocks noGrp="1"/>
          </p:cNvSpPr>
          <p:nvPr>
            <p:ph type="title"/>
          </p:nvPr>
        </p:nvSpPr>
        <p:spPr/>
        <p:txBody>
          <a:bodyPr>
            <a:normAutofit fontScale="90000"/>
          </a:bodyPr>
          <a:lstStyle/>
          <a:p>
            <a:r>
              <a:rPr lang="ar-EG" sz="4800" dirty="0"/>
              <a:t> الذي في المسكونة كلها</a:t>
            </a:r>
          </a:p>
        </p:txBody>
      </p:sp>
      <p:sp>
        <p:nvSpPr>
          <p:cNvPr id="3" name="Text Placeholder 2">
            <a:extLst>
              <a:ext uri="{FF2B5EF4-FFF2-40B4-BE49-F238E27FC236}">
                <a16:creationId xmlns:a16="http://schemas.microsoft.com/office/drawing/2014/main" id="{48F1CB16-B174-4296-A79C-E2EF48CF9937}"/>
              </a:ext>
            </a:extLst>
          </p:cNvPr>
          <p:cNvSpPr>
            <a:spLocks noGrp="1"/>
          </p:cNvSpPr>
          <p:nvPr>
            <p:ph type="body" idx="1"/>
          </p:nvPr>
        </p:nvSpPr>
        <p:spPr/>
        <p:txBody>
          <a:bodyPr/>
          <a:lstStyle/>
          <a:p>
            <a:r>
              <a:rPr lang="ar-EG" sz="4800" dirty="0"/>
              <a:t>إتخين تى إيكومينى تيرس</a:t>
            </a:r>
          </a:p>
        </p:txBody>
      </p:sp>
      <p:sp>
        <p:nvSpPr>
          <p:cNvPr id="5" name="Text Placeholder 4">
            <a:extLst>
              <a:ext uri="{FF2B5EF4-FFF2-40B4-BE49-F238E27FC236}">
                <a16:creationId xmlns:a16="http://schemas.microsoft.com/office/drawing/2014/main" id="{322295F4-D306-4F80-9E79-0E3EA2EF274F}"/>
              </a:ext>
            </a:extLst>
          </p:cNvPr>
          <p:cNvSpPr>
            <a:spLocks noGrp="1"/>
          </p:cNvSpPr>
          <p:nvPr>
            <p:ph type="body" sz="quarter" idx="3"/>
          </p:nvPr>
        </p:nvSpPr>
        <p:spPr/>
        <p:txBody>
          <a:bodyPr/>
          <a:lstStyle/>
          <a:p>
            <a:r>
              <a:rPr lang="en-US" sz="4400" dirty="0"/>
              <a:t>et '</a:t>
            </a:r>
            <a:r>
              <a:rPr lang="en-US" sz="4400" dirty="0" err="1"/>
              <a:t>en</a:t>
            </a:r>
            <a:r>
              <a:rPr lang="en-US" sz="4400" dirty="0"/>
              <a:t> ;</a:t>
            </a:r>
            <a:r>
              <a:rPr lang="en-US" sz="4400" dirty="0" err="1"/>
              <a:t>oikoumenh</a:t>
            </a:r>
            <a:r>
              <a:rPr lang="en-US" sz="4400" dirty="0"/>
              <a:t> </a:t>
            </a:r>
            <a:r>
              <a:rPr lang="en-US" sz="4400" dirty="0" err="1"/>
              <a:t>thrc</a:t>
            </a:r>
            <a:endParaRPr lang="en-US" sz="4400" dirty="0"/>
          </a:p>
        </p:txBody>
      </p:sp>
    </p:spTree>
    <p:extLst>
      <p:ext uri="{BB962C8B-B14F-4D97-AF65-F5344CB8AC3E}">
        <p14:creationId xmlns:p14="http://schemas.microsoft.com/office/powerpoint/2010/main" val="309508645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B93EC-4412-4A20-95F4-FA2FA3D5272E}"/>
              </a:ext>
            </a:extLst>
          </p:cNvPr>
          <p:cNvSpPr>
            <a:spLocks noGrp="1"/>
          </p:cNvSpPr>
          <p:nvPr>
            <p:ph type="title"/>
          </p:nvPr>
        </p:nvSpPr>
        <p:spPr/>
        <p:txBody>
          <a:bodyPr/>
          <a:lstStyle/>
          <a:p>
            <a:r>
              <a:rPr lang="ar-EG" dirty="0"/>
              <a:t>من مشارق الشمس إلى مغاربها</a:t>
            </a:r>
          </a:p>
        </p:txBody>
      </p:sp>
      <p:sp>
        <p:nvSpPr>
          <p:cNvPr id="3" name="Text Placeholder 2">
            <a:extLst>
              <a:ext uri="{FF2B5EF4-FFF2-40B4-BE49-F238E27FC236}">
                <a16:creationId xmlns:a16="http://schemas.microsoft.com/office/drawing/2014/main" id="{A1A1E4FF-2334-489C-BD2A-87AFBC5177EB}"/>
              </a:ext>
            </a:extLst>
          </p:cNvPr>
          <p:cNvSpPr>
            <a:spLocks noGrp="1"/>
          </p:cNvSpPr>
          <p:nvPr>
            <p:ph type="body" idx="1"/>
          </p:nvPr>
        </p:nvSpPr>
        <p:spPr/>
        <p:txBody>
          <a:bodyPr/>
          <a:lstStyle/>
          <a:p>
            <a:r>
              <a:rPr lang="ar-EG" dirty="0"/>
              <a:t>سجين نى ما إتشاى إنتى إفرى شانيف ما إنهوتب </a:t>
            </a:r>
          </a:p>
        </p:txBody>
      </p:sp>
      <p:sp>
        <p:nvSpPr>
          <p:cNvPr id="5" name="Text Placeholder 4">
            <a:extLst>
              <a:ext uri="{FF2B5EF4-FFF2-40B4-BE49-F238E27FC236}">
                <a16:creationId xmlns:a16="http://schemas.microsoft.com/office/drawing/2014/main" id="{AAED689E-9FF3-47EF-8900-5EDCC2A2F739}"/>
              </a:ext>
            </a:extLst>
          </p:cNvPr>
          <p:cNvSpPr>
            <a:spLocks noGrp="1"/>
          </p:cNvSpPr>
          <p:nvPr>
            <p:ph type="body" sz="quarter" idx="3"/>
          </p:nvPr>
        </p:nvSpPr>
        <p:spPr/>
        <p:txBody>
          <a:bodyPr/>
          <a:lstStyle/>
          <a:p>
            <a:r>
              <a:rPr lang="pt-BR" dirty="0"/>
              <a:t>icjen nima`n]ai `nte</a:t>
            </a:r>
            <a:r>
              <a:rPr lang="ar-EG" dirty="0"/>
              <a:t> </a:t>
            </a:r>
            <a:r>
              <a:rPr lang="pt-BR" dirty="0"/>
              <a:t> `vrh ]a</a:t>
            </a:r>
            <a:r>
              <a:rPr lang="ar-EG" dirty="0"/>
              <a:t> </a:t>
            </a:r>
            <a:r>
              <a:rPr lang="pt-BR" dirty="0"/>
              <a:t>nefma`n\wtp</a:t>
            </a:r>
            <a:endParaRPr lang="en-US" dirty="0"/>
          </a:p>
        </p:txBody>
      </p:sp>
    </p:spTree>
    <p:extLst>
      <p:ext uri="{BB962C8B-B14F-4D97-AF65-F5344CB8AC3E}">
        <p14:creationId xmlns:p14="http://schemas.microsoft.com/office/powerpoint/2010/main" val="36468655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95BD5-79A6-4718-8CFE-096BEBD13A14}"/>
              </a:ext>
            </a:extLst>
          </p:cNvPr>
          <p:cNvSpPr>
            <a:spLocks noGrp="1"/>
          </p:cNvSpPr>
          <p:nvPr>
            <p:ph type="title"/>
          </p:nvPr>
        </p:nvSpPr>
        <p:spPr/>
        <p:txBody>
          <a:bodyPr/>
          <a:lstStyle/>
          <a:p>
            <a:r>
              <a:rPr lang="ar-EG" dirty="0"/>
              <a:t>ومن الشمال إلى الجنوب</a:t>
            </a:r>
          </a:p>
        </p:txBody>
      </p:sp>
      <p:sp>
        <p:nvSpPr>
          <p:cNvPr id="3" name="Text Placeholder 2">
            <a:extLst>
              <a:ext uri="{FF2B5EF4-FFF2-40B4-BE49-F238E27FC236}">
                <a16:creationId xmlns:a16="http://schemas.microsoft.com/office/drawing/2014/main" id="{071AC5FA-95D1-4CB7-8905-F91AA5C9BB4C}"/>
              </a:ext>
            </a:extLst>
          </p:cNvPr>
          <p:cNvSpPr>
            <a:spLocks noGrp="1"/>
          </p:cNvSpPr>
          <p:nvPr>
            <p:ph type="body" idx="1"/>
          </p:nvPr>
        </p:nvSpPr>
        <p:spPr/>
        <p:txBody>
          <a:bodyPr/>
          <a:lstStyle/>
          <a:p>
            <a:r>
              <a:rPr lang="ar-EG" dirty="0"/>
              <a:t>نيم يسجين بيمهيت شا إفريس</a:t>
            </a:r>
          </a:p>
        </p:txBody>
      </p:sp>
      <p:sp>
        <p:nvSpPr>
          <p:cNvPr id="5" name="Text Placeholder 4">
            <a:extLst>
              <a:ext uri="{FF2B5EF4-FFF2-40B4-BE49-F238E27FC236}">
                <a16:creationId xmlns:a16="http://schemas.microsoft.com/office/drawing/2014/main" id="{11BD5D1F-0A37-47A2-8D97-961677528063}"/>
              </a:ext>
            </a:extLst>
          </p:cNvPr>
          <p:cNvSpPr>
            <a:spLocks noGrp="1"/>
          </p:cNvSpPr>
          <p:nvPr>
            <p:ph type="body" sz="quarter" idx="3"/>
          </p:nvPr>
        </p:nvSpPr>
        <p:spPr>
          <a:xfrm>
            <a:off x="0" y="5319857"/>
            <a:ext cx="9144000" cy="682357"/>
          </a:xfrm>
        </p:spPr>
        <p:txBody>
          <a:bodyPr/>
          <a:lstStyle/>
          <a:p>
            <a:r>
              <a:rPr lang="pt-BR" sz="4800" dirty="0"/>
              <a:t>nem icjen pem\ht ]a `vrhc</a:t>
            </a:r>
          </a:p>
        </p:txBody>
      </p:sp>
    </p:spTree>
    <p:extLst>
      <p:ext uri="{BB962C8B-B14F-4D97-AF65-F5344CB8AC3E}">
        <p14:creationId xmlns:p14="http://schemas.microsoft.com/office/powerpoint/2010/main" val="301469773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E8336-ABB3-422E-9FE8-DEE8BE7394B9}"/>
              </a:ext>
            </a:extLst>
          </p:cNvPr>
          <p:cNvSpPr>
            <a:spLocks noGrp="1"/>
          </p:cNvSpPr>
          <p:nvPr>
            <p:ph type="title"/>
          </p:nvPr>
        </p:nvSpPr>
        <p:spPr/>
        <p:txBody>
          <a:bodyPr/>
          <a:lstStyle/>
          <a:p>
            <a:r>
              <a:rPr lang="ar-EG" dirty="0"/>
              <a:t>كل واحد بإسمه وكل واحدة بإسمها</a:t>
            </a:r>
          </a:p>
        </p:txBody>
      </p:sp>
      <p:sp>
        <p:nvSpPr>
          <p:cNvPr id="3" name="Text Placeholder 2">
            <a:extLst>
              <a:ext uri="{FF2B5EF4-FFF2-40B4-BE49-F238E27FC236}">
                <a16:creationId xmlns:a16="http://schemas.microsoft.com/office/drawing/2014/main" id="{962D08AD-74C4-4F7D-B6BA-7AF0FD624749}"/>
              </a:ext>
            </a:extLst>
          </p:cNvPr>
          <p:cNvSpPr>
            <a:spLocks noGrp="1"/>
          </p:cNvSpPr>
          <p:nvPr>
            <p:ph type="body" idx="1"/>
          </p:nvPr>
        </p:nvSpPr>
        <p:spPr>
          <a:xfrm>
            <a:off x="1" y="6049107"/>
            <a:ext cx="9143999" cy="808893"/>
          </a:xfrm>
        </p:spPr>
        <p:txBody>
          <a:bodyPr/>
          <a:lstStyle/>
          <a:p>
            <a:r>
              <a:rPr lang="ar-EG" sz="3600" dirty="0"/>
              <a:t>بى أواى بى أواى كاطابيف ران نيم تى أوىتى أوى كاطا بيسران</a:t>
            </a:r>
          </a:p>
        </p:txBody>
      </p:sp>
      <p:sp>
        <p:nvSpPr>
          <p:cNvPr id="5" name="Text Placeholder 4">
            <a:extLst>
              <a:ext uri="{FF2B5EF4-FFF2-40B4-BE49-F238E27FC236}">
                <a16:creationId xmlns:a16="http://schemas.microsoft.com/office/drawing/2014/main" id="{BC626567-BA82-4BF1-BC2E-AC29B080EFF6}"/>
              </a:ext>
            </a:extLst>
          </p:cNvPr>
          <p:cNvSpPr>
            <a:spLocks noGrp="1"/>
          </p:cNvSpPr>
          <p:nvPr>
            <p:ph type="body" sz="quarter" idx="3"/>
          </p:nvPr>
        </p:nvSpPr>
        <p:spPr>
          <a:xfrm>
            <a:off x="-1" y="5088986"/>
            <a:ext cx="9144000" cy="682357"/>
          </a:xfrm>
        </p:spPr>
        <p:txBody>
          <a:bodyPr/>
          <a:lstStyle/>
          <a:p>
            <a:r>
              <a:rPr lang="pt-BR" sz="3200" dirty="0"/>
              <a:t>piouai piouai kata pefran&gt; nem ;ou`i ;ou`i kata pecran</a:t>
            </a:r>
          </a:p>
        </p:txBody>
      </p:sp>
    </p:spTree>
    <p:extLst>
      <p:ext uri="{BB962C8B-B14F-4D97-AF65-F5344CB8AC3E}">
        <p14:creationId xmlns:p14="http://schemas.microsoft.com/office/powerpoint/2010/main" val="30798664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SA" sz="4800" dirty="0">
                <a:solidFill>
                  <a:schemeClr val="lt1"/>
                </a:solidFill>
              </a:rPr>
              <a:t>ف</a:t>
            </a:r>
            <a:r>
              <a:rPr lang="ar-EG" sz="4800" dirty="0">
                <a:solidFill>
                  <a:schemeClr val="lt1"/>
                </a:solidFill>
              </a:rPr>
              <a:t>ل</a:t>
            </a:r>
            <a:r>
              <a:rPr lang="ar-SA" sz="4800" dirty="0">
                <a:solidFill>
                  <a:schemeClr val="lt1"/>
                </a:solidFill>
              </a:rPr>
              <a:t>نشكر صانع الخيرات الرحوم</a:t>
            </a:r>
            <a:endParaRPr lang="en-US" sz="4800" dirty="0"/>
          </a:p>
        </p:txBody>
      </p:sp>
      <p:sp>
        <p:nvSpPr>
          <p:cNvPr id="6" name="Text Placeholder 5"/>
          <p:cNvSpPr>
            <a:spLocks noGrp="1"/>
          </p:cNvSpPr>
          <p:nvPr>
            <p:ph type="body" idx="1"/>
          </p:nvPr>
        </p:nvSpPr>
        <p:spPr/>
        <p:txBody>
          <a:bodyPr/>
          <a:lstStyle/>
          <a:p>
            <a:r>
              <a:rPr lang="ar-EG" sz="3600" dirty="0"/>
              <a:t>مارين شيبهموت انتوطف امبى ريف اربيثنانيف أووه اننا ايت </a:t>
            </a:r>
          </a:p>
        </p:txBody>
      </p:sp>
      <p:sp>
        <p:nvSpPr>
          <p:cNvPr id="7" name="Text Placeholder 6"/>
          <p:cNvSpPr>
            <a:spLocks noGrp="1"/>
          </p:cNvSpPr>
          <p:nvPr>
            <p:ph type="body" sz="quarter" idx="3"/>
          </p:nvPr>
        </p:nvSpPr>
        <p:spPr>
          <a:xfrm>
            <a:off x="-1" y="5578843"/>
            <a:ext cx="9144000" cy="682357"/>
          </a:xfrm>
        </p:spPr>
        <p:txBody>
          <a:bodyPr/>
          <a:lstStyle/>
          <a:p>
            <a:r>
              <a:rPr lang="en-US" dirty="0"/>
              <a:t>Maren ]ep`\mot   `</a:t>
            </a:r>
            <a:r>
              <a:rPr lang="en-US" dirty="0" err="1"/>
              <a:t>ntotf</a:t>
            </a:r>
            <a:r>
              <a:rPr lang="en-US" dirty="0"/>
              <a:t> `</a:t>
            </a:r>
            <a:r>
              <a:rPr lang="en-US" dirty="0" err="1"/>
              <a:t>mpireferpeqnanef</a:t>
            </a:r>
            <a:r>
              <a:rPr lang="en-US" dirty="0"/>
              <a:t> </a:t>
            </a:r>
            <a:r>
              <a:rPr lang="en-US" dirty="0" err="1"/>
              <a:t>ouo</a:t>
            </a:r>
            <a:r>
              <a:rPr lang="en-US" dirty="0"/>
              <a:t>\ `</a:t>
            </a:r>
            <a:r>
              <a:rPr lang="en-US" dirty="0" err="1"/>
              <a:t>nnaht</a:t>
            </a:r>
            <a:endParaRPr lang="en-US" dirty="0"/>
          </a:p>
        </p:txBody>
      </p:sp>
    </p:spTree>
    <p:extLst>
      <p:ext uri="{BB962C8B-B14F-4D97-AF65-F5344CB8AC3E}">
        <p14:creationId xmlns:p14="http://schemas.microsoft.com/office/powerpoint/2010/main" val="1540731286"/>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31B1F-6A06-44F4-AF90-A4A26EEFBC6F}"/>
              </a:ext>
            </a:extLst>
          </p:cNvPr>
          <p:cNvSpPr>
            <a:spLocks noGrp="1"/>
          </p:cNvSpPr>
          <p:nvPr>
            <p:ph type="title"/>
          </p:nvPr>
        </p:nvSpPr>
        <p:spPr/>
        <p:txBody>
          <a:bodyPr/>
          <a:lstStyle/>
          <a:p>
            <a:r>
              <a:rPr lang="ar-EG" dirty="0"/>
              <a:t>يا رب نيحهم و إغفر لهم</a:t>
            </a:r>
          </a:p>
        </p:txBody>
      </p:sp>
      <p:sp>
        <p:nvSpPr>
          <p:cNvPr id="3" name="Text Placeholder 2">
            <a:extLst>
              <a:ext uri="{FF2B5EF4-FFF2-40B4-BE49-F238E27FC236}">
                <a16:creationId xmlns:a16="http://schemas.microsoft.com/office/drawing/2014/main" id="{AFFB7DB0-7EB2-4BB3-9997-C68256FFC6DC}"/>
              </a:ext>
            </a:extLst>
          </p:cNvPr>
          <p:cNvSpPr>
            <a:spLocks noGrp="1"/>
          </p:cNvSpPr>
          <p:nvPr>
            <p:ph type="body" idx="1"/>
          </p:nvPr>
        </p:nvSpPr>
        <p:spPr/>
        <p:txBody>
          <a:bodyPr/>
          <a:lstStyle/>
          <a:p>
            <a:r>
              <a:rPr lang="ar-EG" dirty="0"/>
              <a:t>كيريى ما إمطون نوؤوكونوؤو إيفول</a:t>
            </a:r>
          </a:p>
        </p:txBody>
      </p:sp>
      <p:sp>
        <p:nvSpPr>
          <p:cNvPr id="5" name="Text Placeholder 4">
            <a:extLst>
              <a:ext uri="{FF2B5EF4-FFF2-40B4-BE49-F238E27FC236}">
                <a16:creationId xmlns:a16="http://schemas.microsoft.com/office/drawing/2014/main" id="{B15E0A8C-A327-47C1-B706-83117972E6BA}"/>
              </a:ext>
            </a:extLst>
          </p:cNvPr>
          <p:cNvSpPr>
            <a:spLocks noGrp="1"/>
          </p:cNvSpPr>
          <p:nvPr>
            <p:ph type="body" sz="quarter" idx="3"/>
          </p:nvPr>
        </p:nvSpPr>
        <p:spPr/>
        <p:txBody>
          <a:bodyPr/>
          <a:lstStyle/>
          <a:p>
            <a:r>
              <a:rPr lang="en-US" dirty="0" err="1"/>
              <a:t>Kurie</a:t>
            </a:r>
            <a:r>
              <a:rPr lang="en-US" dirty="0"/>
              <a:t> ma `</a:t>
            </a:r>
            <a:r>
              <a:rPr lang="en-US" dirty="0" err="1"/>
              <a:t>mton</a:t>
            </a:r>
            <a:r>
              <a:rPr lang="en-US" dirty="0"/>
              <a:t> </a:t>
            </a:r>
            <a:r>
              <a:rPr lang="en-US" dirty="0" err="1"/>
              <a:t>nwou</a:t>
            </a:r>
            <a:r>
              <a:rPr lang="en-US" dirty="0"/>
              <a:t>&gt; </a:t>
            </a:r>
            <a:r>
              <a:rPr lang="en-US" dirty="0" err="1"/>
              <a:t>xw</a:t>
            </a:r>
            <a:r>
              <a:rPr lang="en-US" dirty="0"/>
              <a:t> </a:t>
            </a:r>
            <a:r>
              <a:rPr lang="en-US" dirty="0" err="1"/>
              <a:t>nwou</a:t>
            </a:r>
            <a:r>
              <a:rPr lang="en-US" dirty="0"/>
              <a:t> `</a:t>
            </a:r>
            <a:r>
              <a:rPr lang="en-US" dirty="0" err="1"/>
              <a:t>ebol</a:t>
            </a:r>
            <a:r>
              <a:rPr lang="en-US" dirty="0"/>
              <a:t>.</a:t>
            </a:r>
          </a:p>
        </p:txBody>
      </p:sp>
    </p:spTree>
    <p:extLst>
      <p:ext uri="{BB962C8B-B14F-4D97-AF65-F5344CB8AC3E}">
        <p14:creationId xmlns:p14="http://schemas.microsoft.com/office/powerpoint/2010/main" val="84905479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7D5-599A-4BDE-A940-41F28D9A8E83}"/>
              </a:ext>
            </a:extLst>
          </p:cNvPr>
          <p:cNvSpPr>
            <a:spLocks noGrp="1"/>
          </p:cNvSpPr>
          <p:nvPr>
            <p:ph type="title"/>
          </p:nvPr>
        </p:nvSpPr>
        <p:spPr/>
        <p:txBody>
          <a:bodyPr/>
          <a:lstStyle/>
          <a:p>
            <a:pPr marL="0" marR="0" indent="0" defTabSz="914400" rtl="1" eaLnBrk="1" fontAlgn="auto" latinLnBrk="0" hangingPunct="1">
              <a:lnSpc>
                <a:spcPct val="100000"/>
              </a:lnSpc>
              <a:spcBef>
                <a:spcPts val="0"/>
              </a:spcBef>
              <a:spcAft>
                <a:spcPts val="0"/>
              </a:spcAft>
              <a:tabLst/>
              <a:defRPr/>
            </a:pPr>
            <a:r>
              <a:rPr lang="ar-EG" sz="4400" b="1" i="0" kern="1200" dirty="0">
                <a:solidFill>
                  <a:schemeClr val="lt1"/>
                </a:solidFill>
                <a:latin typeface="+mn-lt"/>
                <a:ea typeface="+mn-ea"/>
                <a:cs typeface="+mn-cs"/>
              </a:rPr>
              <a:t>لأنه ليس أحد طاهراً من دنس</a:t>
            </a:r>
            <a:endParaRPr lang="ar-EG" sz="4400" b="1" kern="1200" dirty="0">
              <a:solidFill>
                <a:schemeClr val="bg1"/>
              </a:solidFill>
              <a:latin typeface="+mn-lt"/>
              <a:ea typeface="+mn-ea"/>
              <a:cs typeface="+mn-cs"/>
            </a:endParaRPr>
          </a:p>
        </p:txBody>
      </p:sp>
      <p:sp>
        <p:nvSpPr>
          <p:cNvPr id="3" name="Text Placeholder 2">
            <a:extLst>
              <a:ext uri="{FF2B5EF4-FFF2-40B4-BE49-F238E27FC236}">
                <a16:creationId xmlns:a16="http://schemas.microsoft.com/office/drawing/2014/main" id="{657BD009-6030-4545-914B-3F72AF5C23E8}"/>
              </a:ext>
            </a:extLst>
          </p:cNvPr>
          <p:cNvSpPr>
            <a:spLocks noGrp="1"/>
          </p:cNvSpPr>
          <p:nvPr>
            <p:ph type="body" idx="1"/>
          </p:nvPr>
        </p:nvSpPr>
        <p:spPr/>
        <p:txBody>
          <a:bodyPr/>
          <a:lstStyle/>
          <a:p>
            <a:r>
              <a:rPr lang="ar-EG" dirty="0"/>
              <a:t>جى إممون إهلى إفؤوآب إيثوليب</a:t>
            </a:r>
          </a:p>
        </p:txBody>
      </p:sp>
      <p:sp>
        <p:nvSpPr>
          <p:cNvPr id="5" name="Text Placeholder 4">
            <a:extLst>
              <a:ext uri="{FF2B5EF4-FFF2-40B4-BE49-F238E27FC236}">
                <a16:creationId xmlns:a16="http://schemas.microsoft.com/office/drawing/2014/main" id="{2B014EEE-90AF-4036-95ED-02ED25E08AD4}"/>
              </a:ext>
            </a:extLst>
          </p:cNvPr>
          <p:cNvSpPr>
            <a:spLocks noGrp="1"/>
          </p:cNvSpPr>
          <p:nvPr>
            <p:ph type="body" sz="quarter" idx="3"/>
          </p:nvPr>
        </p:nvSpPr>
        <p:spPr/>
        <p:txBody>
          <a:bodyPr/>
          <a:lstStyle/>
          <a:p>
            <a:r>
              <a:rPr lang="fr-FR" sz="4400" dirty="0"/>
              <a:t>Je `</a:t>
            </a:r>
            <a:r>
              <a:rPr lang="fr-FR" sz="4400" dirty="0" err="1"/>
              <a:t>mmon</a:t>
            </a:r>
            <a:r>
              <a:rPr lang="fr-FR" sz="4400" dirty="0"/>
              <a:t> `\li </a:t>
            </a:r>
            <a:r>
              <a:rPr lang="fr-FR" sz="4400" dirty="0" err="1"/>
              <a:t>efouab</a:t>
            </a:r>
            <a:r>
              <a:rPr lang="fr-FR" sz="4400" dirty="0"/>
              <a:t>  `</a:t>
            </a:r>
            <a:r>
              <a:rPr lang="fr-FR" sz="4400" dirty="0" err="1"/>
              <a:t>eqwleb</a:t>
            </a:r>
            <a:endParaRPr lang="fr-FR" sz="4400" dirty="0"/>
          </a:p>
        </p:txBody>
      </p:sp>
    </p:spTree>
    <p:extLst>
      <p:ext uri="{BB962C8B-B14F-4D97-AF65-F5344CB8AC3E}">
        <p14:creationId xmlns:p14="http://schemas.microsoft.com/office/powerpoint/2010/main" val="247276406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7E8A-FABF-4663-B71D-C8C1693AEA9F}"/>
              </a:ext>
            </a:extLst>
          </p:cNvPr>
          <p:cNvSpPr>
            <a:spLocks noGrp="1"/>
          </p:cNvSpPr>
          <p:nvPr>
            <p:ph type="title"/>
          </p:nvPr>
        </p:nvSpPr>
        <p:spPr/>
        <p:txBody>
          <a:bodyPr/>
          <a:lstStyle/>
          <a:p>
            <a:r>
              <a:rPr lang="ar-EG" dirty="0"/>
              <a:t>ولو كانت حياته يوماً واحداًعلى الارض</a:t>
            </a:r>
          </a:p>
        </p:txBody>
      </p:sp>
      <p:sp>
        <p:nvSpPr>
          <p:cNvPr id="3" name="Text Placeholder 2">
            <a:extLst>
              <a:ext uri="{FF2B5EF4-FFF2-40B4-BE49-F238E27FC236}">
                <a16:creationId xmlns:a16="http://schemas.microsoft.com/office/drawing/2014/main" id="{5D80E9C2-5D8C-443E-A35A-2173F2BDDD5E}"/>
              </a:ext>
            </a:extLst>
          </p:cNvPr>
          <p:cNvSpPr>
            <a:spLocks noGrp="1"/>
          </p:cNvSpPr>
          <p:nvPr>
            <p:ph type="body" idx="1"/>
          </p:nvPr>
        </p:nvSpPr>
        <p:spPr/>
        <p:txBody>
          <a:bodyPr/>
          <a:lstStyle/>
          <a:p>
            <a:r>
              <a:rPr lang="ar-EG" sz="3600" dirty="0"/>
              <a:t>أوذى كان او إيهوؤو إنئو أوت بى بيفؤنخ هيجين بى كاهى</a:t>
            </a:r>
          </a:p>
        </p:txBody>
      </p:sp>
      <p:sp>
        <p:nvSpPr>
          <p:cNvPr id="5" name="Text Placeholder 4">
            <a:extLst>
              <a:ext uri="{FF2B5EF4-FFF2-40B4-BE49-F238E27FC236}">
                <a16:creationId xmlns:a16="http://schemas.microsoft.com/office/drawing/2014/main" id="{F7484FE9-5ECC-4E2C-A1DA-D2F26C1019AE}"/>
              </a:ext>
            </a:extLst>
          </p:cNvPr>
          <p:cNvSpPr>
            <a:spLocks noGrp="1"/>
          </p:cNvSpPr>
          <p:nvPr>
            <p:ph type="body" sz="quarter" idx="3"/>
          </p:nvPr>
        </p:nvSpPr>
        <p:spPr/>
        <p:txBody>
          <a:bodyPr/>
          <a:lstStyle/>
          <a:p>
            <a:r>
              <a:rPr lang="nl-NL" sz="3600" dirty="0"/>
              <a:t>oude kan ou`e\oou `nouwt&gt; pe pefwn' \ijen</a:t>
            </a:r>
            <a:r>
              <a:rPr lang="ar-EG" sz="3600" dirty="0"/>
              <a:t> </a:t>
            </a:r>
            <a:r>
              <a:rPr lang="nl-NL" sz="3600" dirty="0"/>
              <a:t>pika\i.</a:t>
            </a:r>
          </a:p>
        </p:txBody>
      </p:sp>
    </p:spTree>
    <p:extLst>
      <p:ext uri="{BB962C8B-B14F-4D97-AF65-F5344CB8AC3E}">
        <p14:creationId xmlns:p14="http://schemas.microsoft.com/office/powerpoint/2010/main" val="3035651691"/>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AEE0F-74BE-4CA5-B13F-778B869F33D6}"/>
              </a:ext>
            </a:extLst>
          </p:cNvPr>
          <p:cNvSpPr>
            <a:spLocks noGrp="1"/>
          </p:cNvSpPr>
          <p:nvPr>
            <p:ph type="title"/>
          </p:nvPr>
        </p:nvSpPr>
        <p:spPr>
          <a:xfrm>
            <a:off x="0" y="4381642"/>
            <a:ext cx="9144000" cy="782371"/>
          </a:xfrm>
        </p:spPr>
        <p:txBody>
          <a:bodyPr/>
          <a:lstStyle/>
          <a:p>
            <a:r>
              <a:rPr lang="ar-EG" dirty="0"/>
              <a:t>اما هم يا رب الذين أخذت نفوسهم نيحهم</a:t>
            </a:r>
          </a:p>
        </p:txBody>
      </p:sp>
      <p:sp>
        <p:nvSpPr>
          <p:cNvPr id="3" name="Text Placeholder 2">
            <a:extLst>
              <a:ext uri="{FF2B5EF4-FFF2-40B4-BE49-F238E27FC236}">
                <a16:creationId xmlns:a16="http://schemas.microsoft.com/office/drawing/2014/main" id="{43F55C73-45A7-48DD-9EF1-4C20BF4B3A2E}"/>
              </a:ext>
            </a:extLst>
          </p:cNvPr>
          <p:cNvSpPr>
            <a:spLocks noGrp="1"/>
          </p:cNvSpPr>
          <p:nvPr>
            <p:ph type="body" idx="1"/>
          </p:nvPr>
        </p:nvSpPr>
        <p:spPr/>
        <p:txBody>
          <a:bodyPr/>
          <a:lstStyle/>
          <a:p>
            <a:r>
              <a:rPr lang="ar-EG" sz="3200" dirty="0"/>
              <a:t>انثؤو مين هامنى ابشويس اي اك تشى إن نو إبسيشى ما إمطون نؤو </a:t>
            </a:r>
          </a:p>
        </p:txBody>
      </p:sp>
      <p:sp>
        <p:nvSpPr>
          <p:cNvPr id="5" name="Text Placeholder 4">
            <a:extLst>
              <a:ext uri="{FF2B5EF4-FFF2-40B4-BE49-F238E27FC236}">
                <a16:creationId xmlns:a16="http://schemas.microsoft.com/office/drawing/2014/main" id="{BB4FFDD6-E452-4B90-922C-D627DACEE5E2}"/>
              </a:ext>
            </a:extLst>
          </p:cNvPr>
          <p:cNvSpPr>
            <a:spLocks noGrp="1"/>
          </p:cNvSpPr>
          <p:nvPr>
            <p:ph type="body" sz="quarter" idx="3"/>
          </p:nvPr>
        </p:nvSpPr>
        <p:spPr>
          <a:xfrm>
            <a:off x="-1" y="5631728"/>
            <a:ext cx="9144000" cy="682357"/>
          </a:xfrm>
        </p:spPr>
        <p:txBody>
          <a:bodyPr/>
          <a:lstStyle/>
          <a:p>
            <a:r>
              <a:rPr lang="en-US" dirty="0"/>
              <a:t>~</a:t>
            </a:r>
            <a:r>
              <a:rPr lang="en-US" dirty="0" err="1"/>
              <a:t>Nqwou</a:t>
            </a:r>
            <a:r>
              <a:rPr lang="en-US" dirty="0"/>
              <a:t> men \am </a:t>
            </a:r>
            <a:r>
              <a:rPr lang="en-US" dirty="0" err="1"/>
              <a:t>nh</a:t>
            </a:r>
            <a:r>
              <a:rPr lang="en-US" dirty="0"/>
              <a:t> ~P_ `</a:t>
            </a:r>
            <a:r>
              <a:rPr lang="en-US" dirty="0" err="1"/>
              <a:t>eaksi</a:t>
            </a:r>
            <a:r>
              <a:rPr lang="en-US" dirty="0"/>
              <a:t> `</a:t>
            </a:r>
            <a:r>
              <a:rPr lang="en-US" dirty="0" err="1"/>
              <a:t>nnouyuxh</a:t>
            </a:r>
            <a:r>
              <a:rPr lang="ar-EG" dirty="0"/>
              <a:t> </a:t>
            </a:r>
            <a:r>
              <a:rPr lang="en-US" dirty="0" err="1"/>
              <a:t>ma`mton</a:t>
            </a:r>
            <a:r>
              <a:rPr lang="en-US" dirty="0"/>
              <a:t> </a:t>
            </a:r>
            <a:r>
              <a:rPr lang="en-US" dirty="0" err="1"/>
              <a:t>nwou</a:t>
            </a:r>
            <a:endParaRPr lang="en-US" dirty="0"/>
          </a:p>
        </p:txBody>
      </p:sp>
    </p:spTree>
    <p:extLst>
      <p:ext uri="{BB962C8B-B14F-4D97-AF65-F5344CB8AC3E}">
        <p14:creationId xmlns:p14="http://schemas.microsoft.com/office/powerpoint/2010/main" val="214689742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B6768-E7CC-4C9A-90FF-0CFD7BBF0465}"/>
              </a:ext>
            </a:extLst>
          </p:cNvPr>
          <p:cNvSpPr>
            <a:spLocks noGrp="1"/>
          </p:cNvSpPr>
          <p:nvPr>
            <p:ph type="title"/>
          </p:nvPr>
        </p:nvSpPr>
        <p:spPr/>
        <p:txBody>
          <a:bodyPr/>
          <a:lstStyle/>
          <a:p>
            <a:r>
              <a:rPr lang="ar-EG" dirty="0"/>
              <a:t>وليستحقوا ملكوت السموات</a:t>
            </a:r>
          </a:p>
        </p:txBody>
      </p:sp>
      <p:sp>
        <p:nvSpPr>
          <p:cNvPr id="3" name="Text Placeholder 2">
            <a:extLst>
              <a:ext uri="{FF2B5EF4-FFF2-40B4-BE49-F238E27FC236}">
                <a16:creationId xmlns:a16="http://schemas.microsoft.com/office/drawing/2014/main" id="{CA4821E5-BA71-4546-B8A8-B469BB103766}"/>
              </a:ext>
            </a:extLst>
          </p:cNvPr>
          <p:cNvSpPr>
            <a:spLocks noGrp="1"/>
          </p:cNvSpPr>
          <p:nvPr>
            <p:ph type="body" idx="1"/>
          </p:nvPr>
        </p:nvSpPr>
        <p:spPr/>
        <p:txBody>
          <a:bodyPr/>
          <a:lstStyle/>
          <a:p>
            <a:r>
              <a:rPr lang="ar-EG" dirty="0"/>
              <a:t>أووه مارو إر إبئميبشا إنتى ميتئورو إنتى نيفيؤوى</a:t>
            </a:r>
          </a:p>
        </p:txBody>
      </p:sp>
      <p:sp>
        <p:nvSpPr>
          <p:cNvPr id="5" name="Text Placeholder 4">
            <a:extLst>
              <a:ext uri="{FF2B5EF4-FFF2-40B4-BE49-F238E27FC236}">
                <a16:creationId xmlns:a16="http://schemas.microsoft.com/office/drawing/2014/main" id="{BA8F93D4-7375-49CD-B55D-5236E484FD7D}"/>
              </a:ext>
            </a:extLst>
          </p:cNvPr>
          <p:cNvSpPr>
            <a:spLocks noGrp="1"/>
          </p:cNvSpPr>
          <p:nvPr>
            <p:ph type="body" sz="quarter" idx="3"/>
          </p:nvPr>
        </p:nvSpPr>
        <p:spPr/>
        <p:txBody>
          <a:bodyPr/>
          <a:lstStyle/>
          <a:p>
            <a:r>
              <a:rPr lang="pt-BR" dirty="0"/>
              <a:t>Ouo\ marouer`pem`p]a `n;metouro `ntenivhou`i</a:t>
            </a:r>
          </a:p>
        </p:txBody>
      </p:sp>
    </p:spTree>
    <p:extLst>
      <p:ext uri="{BB962C8B-B14F-4D97-AF65-F5344CB8AC3E}">
        <p14:creationId xmlns:p14="http://schemas.microsoft.com/office/powerpoint/2010/main" val="2449894090"/>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7D996-FEE9-425D-B5EE-BC62801404ED}"/>
              </a:ext>
            </a:extLst>
          </p:cNvPr>
          <p:cNvSpPr>
            <a:spLocks noGrp="1"/>
          </p:cNvSpPr>
          <p:nvPr>
            <p:ph type="title"/>
          </p:nvPr>
        </p:nvSpPr>
        <p:spPr/>
        <p:txBody>
          <a:bodyPr/>
          <a:lstStyle/>
          <a:p>
            <a:r>
              <a:rPr lang="ar-EG" dirty="0"/>
              <a:t>وأما نحن كلنا فهب لنا</a:t>
            </a:r>
          </a:p>
        </p:txBody>
      </p:sp>
      <p:sp>
        <p:nvSpPr>
          <p:cNvPr id="3" name="Text Placeholder 2">
            <a:extLst>
              <a:ext uri="{FF2B5EF4-FFF2-40B4-BE49-F238E27FC236}">
                <a16:creationId xmlns:a16="http://schemas.microsoft.com/office/drawing/2014/main" id="{197C01DB-5D9F-4168-BE95-BBE603B0AE29}"/>
              </a:ext>
            </a:extLst>
          </p:cNvPr>
          <p:cNvSpPr>
            <a:spLocks noGrp="1"/>
          </p:cNvSpPr>
          <p:nvPr>
            <p:ph type="body" idx="1"/>
          </p:nvPr>
        </p:nvSpPr>
        <p:spPr/>
        <p:txBody>
          <a:bodyPr/>
          <a:lstStyle/>
          <a:p>
            <a:r>
              <a:rPr lang="ar-EG" dirty="0"/>
              <a:t>آنون ذى تيرين آرى خاريزستى نان</a:t>
            </a:r>
          </a:p>
        </p:txBody>
      </p:sp>
      <p:sp>
        <p:nvSpPr>
          <p:cNvPr id="5" name="Text Placeholder 4">
            <a:extLst>
              <a:ext uri="{FF2B5EF4-FFF2-40B4-BE49-F238E27FC236}">
                <a16:creationId xmlns:a16="http://schemas.microsoft.com/office/drawing/2014/main" id="{FD724615-001C-4A53-90E4-CC38DFF1DFBC}"/>
              </a:ext>
            </a:extLst>
          </p:cNvPr>
          <p:cNvSpPr>
            <a:spLocks noGrp="1"/>
          </p:cNvSpPr>
          <p:nvPr>
            <p:ph type="body" sz="quarter" idx="3"/>
          </p:nvPr>
        </p:nvSpPr>
        <p:spPr/>
        <p:txBody>
          <a:bodyPr/>
          <a:lstStyle/>
          <a:p>
            <a:r>
              <a:rPr lang="en-US" sz="4400" dirty="0"/>
              <a:t>Anon de </a:t>
            </a:r>
            <a:r>
              <a:rPr lang="en-US" sz="4400" dirty="0" err="1"/>
              <a:t>thren</a:t>
            </a:r>
            <a:r>
              <a:rPr lang="en-US" sz="4400" dirty="0"/>
              <a:t>  `</a:t>
            </a:r>
            <a:r>
              <a:rPr lang="en-US" sz="4400" dirty="0" err="1"/>
              <a:t>arixarizecqe</a:t>
            </a:r>
            <a:r>
              <a:rPr lang="en-US" sz="4400" dirty="0"/>
              <a:t> nan</a:t>
            </a:r>
          </a:p>
        </p:txBody>
      </p:sp>
    </p:spTree>
    <p:extLst>
      <p:ext uri="{BB962C8B-B14F-4D97-AF65-F5344CB8AC3E}">
        <p14:creationId xmlns:p14="http://schemas.microsoft.com/office/powerpoint/2010/main" val="388203446"/>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FF2D7-96F0-4BB7-B7FD-FEC4766C12F2}"/>
              </a:ext>
            </a:extLst>
          </p:cNvPr>
          <p:cNvSpPr>
            <a:spLocks noGrp="1"/>
          </p:cNvSpPr>
          <p:nvPr>
            <p:ph type="title"/>
          </p:nvPr>
        </p:nvSpPr>
        <p:spPr/>
        <p:txBody>
          <a:bodyPr>
            <a:normAutofit/>
          </a:bodyPr>
          <a:lstStyle/>
          <a:p>
            <a:r>
              <a:rPr lang="ar-EG" dirty="0"/>
              <a:t>كمالاً مسيحياً يرضيك أمامك</a:t>
            </a:r>
            <a:endParaRPr lang="en-US" dirty="0"/>
          </a:p>
        </p:txBody>
      </p:sp>
      <p:sp>
        <p:nvSpPr>
          <p:cNvPr id="3" name="Text Placeholder 2">
            <a:extLst>
              <a:ext uri="{FF2B5EF4-FFF2-40B4-BE49-F238E27FC236}">
                <a16:creationId xmlns:a16="http://schemas.microsoft.com/office/drawing/2014/main" id="{7AA076BA-9018-4938-8AFF-D6F2DB5CA879}"/>
              </a:ext>
            </a:extLst>
          </p:cNvPr>
          <p:cNvSpPr>
            <a:spLocks noGrp="1"/>
          </p:cNvSpPr>
          <p:nvPr>
            <p:ph type="body" idx="1"/>
          </p:nvPr>
        </p:nvSpPr>
        <p:spPr/>
        <p:txBody>
          <a:bodyPr/>
          <a:lstStyle/>
          <a:p>
            <a:r>
              <a:rPr lang="ar-EG" dirty="0"/>
              <a:t>إمبين جوك إن إخرستيانوس إفراناك إم بيك إمثو</a:t>
            </a:r>
          </a:p>
        </p:txBody>
      </p:sp>
      <p:sp>
        <p:nvSpPr>
          <p:cNvPr id="5" name="Text Placeholder 4">
            <a:extLst>
              <a:ext uri="{FF2B5EF4-FFF2-40B4-BE49-F238E27FC236}">
                <a16:creationId xmlns:a16="http://schemas.microsoft.com/office/drawing/2014/main" id="{996E9747-D678-45CD-8D46-F060E950A066}"/>
              </a:ext>
            </a:extLst>
          </p:cNvPr>
          <p:cNvSpPr>
            <a:spLocks noGrp="1"/>
          </p:cNvSpPr>
          <p:nvPr>
            <p:ph type="body" sz="quarter" idx="3"/>
          </p:nvPr>
        </p:nvSpPr>
        <p:spPr/>
        <p:txBody>
          <a:bodyPr/>
          <a:lstStyle/>
          <a:p>
            <a:r>
              <a:rPr lang="en-US" sz="4400" dirty="0" err="1"/>
              <a:t>mpenjwk</a:t>
            </a:r>
            <a:r>
              <a:rPr lang="en-US" sz="4400" dirty="0"/>
              <a:t> `</a:t>
            </a:r>
            <a:r>
              <a:rPr lang="en-US" sz="4400" dirty="0" err="1"/>
              <a:t>n`xricti`anoc</a:t>
            </a:r>
            <a:r>
              <a:rPr lang="en-US" sz="4400" dirty="0"/>
              <a:t> </a:t>
            </a:r>
            <a:r>
              <a:rPr lang="en-US" sz="4400" dirty="0" err="1"/>
              <a:t>efranak</a:t>
            </a:r>
            <a:r>
              <a:rPr lang="en-US" sz="4400" dirty="0"/>
              <a:t>  `</a:t>
            </a:r>
            <a:r>
              <a:rPr lang="en-US" sz="4400" dirty="0" err="1"/>
              <a:t>mpek`mqo</a:t>
            </a:r>
            <a:endParaRPr lang="en-US" sz="4400" dirty="0"/>
          </a:p>
        </p:txBody>
      </p:sp>
    </p:spTree>
    <p:extLst>
      <p:ext uri="{BB962C8B-B14F-4D97-AF65-F5344CB8AC3E}">
        <p14:creationId xmlns:p14="http://schemas.microsoft.com/office/powerpoint/2010/main" val="14368751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07DE-91B1-4DBB-AD1C-8A52EEBDA419}"/>
              </a:ext>
            </a:extLst>
          </p:cNvPr>
          <p:cNvSpPr>
            <a:spLocks noGrp="1"/>
          </p:cNvSpPr>
          <p:nvPr>
            <p:ph type="title"/>
          </p:nvPr>
        </p:nvSpPr>
        <p:spPr/>
        <p:txBody>
          <a:bodyPr/>
          <a:lstStyle/>
          <a:p>
            <a:r>
              <a:rPr lang="ar-EG" dirty="0"/>
              <a:t>وأعطهم وإيانا نصيباً وميراثاً</a:t>
            </a:r>
          </a:p>
        </p:txBody>
      </p:sp>
      <p:sp>
        <p:nvSpPr>
          <p:cNvPr id="3" name="Text Placeholder 2">
            <a:extLst>
              <a:ext uri="{FF2B5EF4-FFF2-40B4-BE49-F238E27FC236}">
                <a16:creationId xmlns:a16="http://schemas.microsoft.com/office/drawing/2014/main" id="{27DC400F-2F74-44F1-861E-3A8D6507A4E4}"/>
              </a:ext>
            </a:extLst>
          </p:cNvPr>
          <p:cNvSpPr>
            <a:spLocks noGrp="1"/>
          </p:cNvSpPr>
          <p:nvPr>
            <p:ph type="body" idx="1"/>
          </p:nvPr>
        </p:nvSpPr>
        <p:spPr/>
        <p:txBody>
          <a:bodyPr/>
          <a:lstStyle/>
          <a:p>
            <a:r>
              <a:rPr lang="ar-EG" sz="4000" dirty="0"/>
              <a:t> أووه موى نؤو نيمان إن أو ميروس نيم أو إكليروس</a:t>
            </a:r>
          </a:p>
        </p:txBody>
      </p:sp>
      <p:sp>
        <p:nvSpPr>
          <p:cNvPr id="5" name="Text Placeholder 4">
            <a:extLst>
              <a:ext uri="{FF2B5EF4-FFF2-40B4-BE49-F238E27FC236}">
                <a16:creationId xmlns:a16="http://schemas.microsoft.com/office/drawing/2014/main" id="{C1D67050-9484-4D4C-8AA5-C441918DD4A9}"/>
              </a:ext>
            </a:extLst>
          </p:cNvPr>
          <p:cNvSpPr>
            <a:spLocks noGrp="1"/>
          </p:cNvSpPr>
          <p:nvPr>
            <p:ph type="body" sz="quarter" idx="3"/>
          </p:nvPr>
        </p:nvSpPr>
        <p:spPr/>
        <p:txBody>
          <a:bodyPr/>
          <a:lstStyle/>
          <a:p>
            <a:r>
              <a:rPr lang="pt-BR" dirty="0"/>
              <a:t>Ouo\ moi nwou neman`noumeroc&gt; nem ou`klhroc</a:t>
            </a:r>
          </a:p>
        </p:txBody>
      </p:sp>
    </p:spTree>
    <p:extLst>
      <p:ext uri="{BB962C8B-B14F-4D97-AF65-F5344CB8AC3E}">
        <p14:creationId xmlns:p14="http://schemas.microsoft.com/office/powerpoint/2010/main" val="3968956521"/>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B8895-55CE-4E87-8A2C-3E89C5D61113}"/>
              </a:ext>
            </a:extLst>
          </p:cNvPr>
          <p:cNvSpPr>
            <a:spLocks noGrp="1"/>
          </p:cNvSpPr>
          <p:nvPr>
            <p:ph type="title"/>
          </p:nvPr>
        </p:nvSpPr>
        <p:spPr/>
        <p:txBody>
          <a:bodyPr>
            <a:noAutofit/>
          </a:bodyPr>
          <a:lstStyle/>
          <a:p>
            <a:r>
              <a:rPr lang="ar-EG" sz="4800" dirty="0"/>
              <a:t>مع كافة قديسيك</a:t>
            </a:r>
          </a:p>
        </p:txBody>
      </p:sp>
      <p:sp>
        <p:nvSpPr>
          <p:cNvPr id="3" name="Text Placeholder 2">
            <a:extLst>
              <a:ext uri="{FF2B5EF4-FFF2-40B4-BE49-F238E27FC236}">
                <a16:creationId xmlns:a16="http://schemas.microsoft.com/office/drawing/2014/main" id="{05098B31-36EE-4A35-A88A-38A653DE6E6D}"/>
              </a:ext>
            </a:extLst>
          </p:cNvPr>
          <p:cNvSpPr>
            <a:spLocks noGrp="1"/>
          </p:cNvSpPr>
          <p:nvPr>
            <p:ph type="body" idx="1"/>
          </p:nvPr>
        </p:nvSpPr>
        <p:spPr/>
        <p:txBody>
          <a:bodyPr/>
          <a:lstStyle/>
          <a:p>
            <a:r>
              <a:rPr lang="ar-EG" sz="4800" dirty="0"/>
              <a:t>نيم نى إثؤواب تيرو إنتاك</a:t>
            </a:r>
          </a:p>
        </p:txBody>
      </p:sp>
      <p:sp>
        <p:nvSpPr>
          <p:cNvPr id="5" name="Text Placeholder 4">
            <a:extLst>
              <a:ext uri="{FF2B5EF4-FFF2-40B4-BE49-F238E27FC236}">
                <a16:creationId xmlns:a16="http://schemas.microsoft.com/office/drawing/2014/main" id="{317C1B0C-C87B-487B-909F-8E080B34D915}"/>
              </a:ext>
            </a:extLst>
          </p:cNvPr>
          <p:cNvSpPr>
            <a:spLocks noGrp="1"/>
          </p:cNvSpPr>
          <p:nvPr>
            <p:ph type="body" sz="quarter" idx="3"/>
          </p:nvPr>
        </p:nvSpPr>
        <p:spPr/>
        <p:txBody>
          <a:bodyPr/>
          <a:lstStyle/>
          <a:p>
            <a:r>
              <a:rPr lang="pt-BR" sz="4400" dirty="0"/>
              <a:t>Nem nhe/q/u/ throu `ntak</a:t>
            </a:r>
          </a:p>
        </p:txBody>
      </p:sp>
    </p:spTree>
    <p:extLst>
      <p:ext uri="{BB962C8B-B14F-4D97-AF65-F5344CB8AC3E}">
        <p14:creationId xmlns:p14="http://schemas.microsoft.com/office/powerpoint/2010/main" val="1239661232"/>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7EE4-8F18-4DD7-9B9B-503D6B8B0BAE}"/>
              </a:ext>
            </a:extLst>
          </p:cNvPr>
          <p:cNvSpPr>
            <a:spLocks noGrp="1"/>
          </p:cNvSpPr>
          <p:nvPr>
            <p:ph type="title"/>
          </p:nvPr>
        </p:nvSpPr>
        <p:spPr>
          <a:xfrm>
            <a:off x="-1" y="4409851"/>
            <a:ext cx="9144000" cy="782371"/>
          </a:xfrm>
        </p:spPr>
        <p:txBody>
          <a:bodyPr>
            <a:noAutofit/>
          </a:bodyPr>
          <a:lstStyle/>
          <a:p>
            <a:r>
              <a:rPr lang="ar-EG" sz="5400" dirty="0"/>
              <a:t>يا رب إرحم</a:t>
            </a:r>
          </a:p>
        </p:txBody>
      </p:sp>
      <p:sp>
        <p:nvSpPr>
          <p:cNvPr id="3" name="Text Placeholder 2">
            <a:extLst>
              <a:ext uri="{FF2B5EF4-FFF2-40B4-BE49-F238E27FC236}">
                <a16:creationId xmlns:a16="http://schemas.microsoft.com/office/drawing/2014/main" id="{55EFDDAB-30CB-4B1E-BF18-579720470E92}"/>
              </a:ext>
            </a:extLst>
          </p:cNvPr>
          <p:cNvSpPr>
            <a:spLocks noGrp="1"/>
          </p:cNvSpPr>
          <p:nvPr>
            <p:ph type="body" idx="1"/>
          </p:nvPr>
        </p:nvSpPr>
        <p:spPr>
          <a:xfrm>
            <a:off x="1" y="6003387"/>
            <a:ext cx="9143999" cy="808893"/>
          </a:xfrm>
        </p:spPr>
        <p:txBody>
          <a:bodyPr/>
          <a:lstStyle/>
          <a:p>
            <a:r>
              <a:rPr lang="ar-EG" sz="5400" dirty="0"/>
              <a:t>كيريى إليسون</a:t>
            </a:r>
          </a:p>
        </p:txBody>
      </p:sp>
      <p:sp>
        <p:nvSpPr>
          <p:cNvPr id="5" name="Text Placeholder 4">
            <a:extLst>
              <a:ext uri="{FF2B5EF4-FFF2-40B4-BE49-F238E27FC236}">
                <a16:creationId xmlns:a16="http://schemas.microsoft.com/office/drawing/2014/main" id="{8571D820-57A9-47C9-A980-62DAF9414969}"/>
              </a:ext>
            </a:extLst>
          </p:cNvPr>
          <p:cNvSpPr>
            <a:spLocks noGrp="1"/>
          </p:cNvSpPr>
          <p:nvPr>
            <p:ph type="body" sz="quarter" idx="3"/>
          </p:nvPr>
        </p:nvSpPr>
        <p:spPr>
          <a:xfrm>
            <a:off x="0" y="5321030"/>
            <a:ext cx="9144000" cy="682357"/>
          </a:xfrm>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333719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الله أبا ربنا وإلهنا ومخلصنا</a:t>
            </a:r>
            <a:endParaRPr lang="en-US" dirty="0"/>
          </a:p>
        </p:txBody>
      </p:sp>
      <p:sp>
        <p:nvSpPr>
          <p:cNvPr id="6" name="Text Placeholder 5"/>
          <p:cNvSpPr>
            <a:spLocks noGrp="1"/>
          </p:cNvSpPr>
          <p:nvPr>
            <p:ph type="body" idx="1"/>
          </p:nvPr>
        </p:nvSpPr>
        <p:spPr/>
        <p:txBody>
          <a:bodyPr/>
          <a:lstStyle/>
          <a:p>
            <a:r>
              <a:rPr lang="ar-EG" sz="4400" dirty="0"/>
              <a:t>افنوتى افيوت ام بينشويس أووه بينوتى بين سوتير</a:t>
            </a:r>
          </a:p>
        </p:txBody>
      </p:sp>
      <p:sp>
        <p:nvSpPr>
          <p:cNvPr id="7" name="Text Placeholder 6"/>
          <p:cNvSpPr>
            <a:spLocks noGrp="1"/>
          </p:cNvSpPr>
          <p:nvPr>
            <p:ph type="body" sz="quarter" idx="3"/>
          </p:nvPr>
        </p:nvSpPr>
        <p:spPr/>
        <p:txBody>
          <a:bodyPr/>
          <a:lstStyle/>
          <a:p>
            <a:r>
              <a:rPr lang="en-US" dirty="0"/>
              <a:t>V; ~</a:t>
            </a:r>
            <a:r>
              <a:rPr lang="en-US" dirty="0" err="1"/>
              <a:t>Viwt</a:t>
            </a:r>
            <a:r>
              <a:rPr lang="en-US" dirty="0"/>
              <a:t>  `</a:t>
            </a:r>
            <a:r>
              <a:rPr lang="en-US" dirty="0" err="1"/>
              <a:t>mPen</a:t>
            </a:r>
            <a:r>
              <a:rPr lang="en-US" dirty="0"/>
              <a:t>_&gt;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1833322019"/>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210649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تفضل يا رب أن تحفظنا في هذ</a:t>
                      </a:r>
                      <a:r>
                        <a:rPr lang="ar-EG" sz="8000" b="1" dirty="0"/>
                        <a:t>ه</a:t>
                      </a:r>
                      <a:r>
                        <a:rPr lang="ar-SA" sz="8000" b="1" dirty="0"/>
                        <a:t> ال</a:t>
                      </a:r>
                      <a:r>
                        <a:rPr lang="ar-EG" sz="8000" b="1" dirty="0"/>
                        <a:t>ليلة</a:t>
                      </a:r>
                      <a:r>
                        <a:rPr lang="ar-SA" sz="8000" b="1" dirty="0"/>
                        <a:t> بغير خطية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37075521"/>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مبارك أنت أيها الرب إله آبائنا ومتزايد بركة، واسمك القدوس مملوء مجدا إلى الأبد.أمين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71319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فلتكن رحمتك علينا يا رب كمثل اتكالنا عليك، لأن أعين الكل تترجاك</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0256338"/>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لأنك أنت الذي تعطيهم طعامهم في حينه. اسمعنا يا الله مخلصنا يا رجاء أقطار الأرض كلها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856454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وأنت يا رب تحفظنا وتنجينا من هذا</a:t>
                      </a:r>
                      <a:r>
                        <a:rPr lang="ar-EG" sz="7200" b="1" dirty="0"/>
                        <a:t> </a:t>
                      </a:r>
                      <a:r>
                        <a:rPr lang="ar-SA" sz="7200" b="1" dirty="0"/>
                        <a:t>الجيل وإلى الأب</a:t>
                      </a:r>
                      <a:r>
                        <a:rPr lang="ar-EG" sz="7200" b="1" dirty="0"/>
                        <a:t>د</a:t>
                      </a:r>
                      <a:r>
                        <a:rPr lang="ar-SA" sz="7200" b="1" dirty="0"/>
                        <a:t>.أمين</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62074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علمني عدلك، مبارك أنت يا رب، فهمني حقوقك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34694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مبارك أنت يا رب، أنر لي برك. يا رب رحمتك دائمة إلى الأبد</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27325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أعمال يديك يا رب لا ترفضها، لأنك صرت لي ملجأ من جيل إلى جيل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02372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أنا طلبت الرب وقلت: ارحمني وخلص نفسي، فإني أخطأت إليك</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6821069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يا رب التجأت إليك فخلصني، وعلمني أن أصنع مشيئتك</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يسوع المسيح</a:t>
            </a:r>
            <a:endParaRPr lang="en-US" sz="4800" dirty="0"/>
          </a:p>
        </p:txBody>
      </p:sp>
      <p:sp>
        <p:nvSpPr>
          <p:cNvPr id="6" name="Text Placeholder 5"/>
          <p:cNvSpPr>
            <a:spLocks noGrp="1"/>
          </p:cNvSpPr>
          <p:nvPr>
            <p:ph type="body" idx="1"/>
          </p:nvPr>
        </p:nvSpPr>
        <p:spPr>
          <a:xfrm>
            <a:off x="1" y="5912198"/>
            <a:ext cx="9143999" cy="808893"/>
          </a:xfrm>
        </p:spPr>
        <p:txBody>
          <a:bodyPr/>
          <a:lstStyle/>
          <a:p>
            <a:r>
              <a:rPr lang="ar-EG" sz="4800" dirty="0"/>
              <a:t>ايسوس بخرستوس</a:t>
            </a:r>
          </a:p>
        </p:txBody>
      </p:sp>
      <p:sp>
        <p:nvSpPr>
          <p:cNvPr id="7" name="Text Placeholder 6"/>
          <p:cNvSpPr>
            <a:spLocks noGrp="1"/>
          </p:cNvSpPr>
          <p:nvPr>
            <p:ph type="body" sz="quarter" idx="3"/>
          </p:nvPr>
        </p:nvSpPr>
        <p:spPr>
          <a:xfrm>
            <a:off x="0" y="5422089"/>
            <a:ext cx="9144000" cy="682357"/>
          </a:xfrm>
        </p:spPr>
        <p:txBody>
          <a:bodyPr/>
          <a:lstStyle/>
          <a:p>
            <a:r>
              <a:rPr lang="en-US" sz="4800" dirty="0" err="1"/>
              <a:t>Ih</a:t>
            </a:r>
            <a:r>
              <a:rPr lang="en-US" sz="4800" dirty="0"/>
              <a:t>/c/ </a:t>
            </a:r>
            <a:r>
              <a:rPr lang="en-US" sz="4800" dirty="0" err="1"/>
              <a:t>Px</a:t>
            </a:r>
            <a:r>
              <a:rPr lang="en-US" sz="4800" dirty="0"/>
              <a:t>/c</a:t>
            </a:r>
          </a:p>
        </p:txBody>
      </p:sp>
    </p:spTree>
    <p:extLst>
      <p:ext uri="{BB962C8B-B14F-4D97-AF65-F5344CB8AC3E}">
        <p14:creationId xmlns:p14="http://schemas.microsoft.com/office/powerpoint/2010/main" val="3390300935"/>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3905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لأنك أنت هو إلهي، وعندك ينبوع الحياة، وبنورك</a:t>
                      </a:r>
                      <a:r>
                        <a:rPr lang="en-US" sz="6000" b="1" dirty="0"/>
                        <a:t> </a:t>
                      </a:r>
                      <a:r>
                        <a:rPr lang="ar-SA" sz="6000" b="1" dirty="0"/>
                        <a:t>يا رب نعاين النور</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450989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فلتأت رحمتك للذين يعرفونك، وبرك للمستقيمي القلوب</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61589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لك تجب البركة. لك يحق التسبيح. لك ينبغي التمجيد</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32233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الآب والابن والروح القدس، الكائن منذ البدء والآن وإلى الأبد.آمين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3511422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جيد هو الاعتراف للرب، والترتيل لاسمك أيها العلي</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964662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أن يخبر برحمتك في الغدوات، وحقك في كل ليلة</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7971073"/>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ولد من العذراء،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720098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صلب عنا،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3857262"/>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قدوس الله، قدوس القوى، قدوس الحي الذي لا يموت، الذي قام من الأموات وصعد إلى السموات،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320966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المجد للآب والابن والروح القدس، الآن وكل أوان وإلى دهر الدهور.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43775"/>
            <a:ext cx="9144000" cy="782371"/>
          </a:xfrm>
        </p:spPr>
        <p:txBody>
          <a:bodyPr>
            <a:normAutofit/>
          </a:bodyPr>
          <a:lstStyle/>
          <a:p>
            <a:r>
              <a:rPr lang="ar-EG" dirty="0"/>
              <a:t>لأنه سترنا وأعننا وحفظنا</a:t>
            </a:r>
            <a:endParaRPr lang="en-US" dirty="0"/>
          </a:p>
        </p:txBody>
      </p:sp>
      <p:sp>
        <p:nvSpPr>
          <p:cNvPr id="6" name="Text Placeholder 5"/>
          <p:cNvSpPr>
            <a:spLocks noGrp="1"/>
          </p:cNvSpPr>
          <p:nvPr>
            <p:ph type="body" idx="1"/>
          </p:nvPr>
        </p:nvSpPr>
        <p:spPr/>
        <p:txBody>
          <a:bodyPr/>
          <a:lstStyle/>
          <a:p>
            <a:r>
              <a:rPr lang="ar-EG" dirty="0"/>
              <a:t>جى اف اريسكي بازين ايجون اف ايرفوثين ايرون اف اريه ايرون </a:t>
            </a:r>
          </a:p>
        </p:txBody>
      </p:sp>
      <p:sp>
        <p:nvSpPr>
          <p:cNvPr id="7" name="Text Placeholder 6"/>
          <p:cNvSpPr>
            <a:spLocks noGrp="1"/>
          </p:cNvSpPr>
          <p:nvPr>
            <p:ph type="body" sz="quarter" idx="3"/>
          </p:nvPr>
        </p:nvSpPr>
        <p:spPr>
          <a:xfrm>
            <a:off x="-1" y="5604968"/>
            <a:ext cx="9144000" cy="682357"/>
          </a:xfrm>
        </p:spPr>
        <p:txBody>
          <a:bodyPr/>
          <a:lstStyle/>
          <a:p>
            <a:r>
              <a:rPr lang="en-US" sz="4000" dirty="0"/>
              <a:t>Je </a:t>
            </a:r>
            <a:r>
              <a:rPr lang="en-US" sz="4000" dirty="0" err="1"/>
              <a:t>afer`ckepazin</a:t>
            </a:r>
            <a:r>
              <a:rPr lang="en-US" sz="4000" dirty="0"/>
              <a:t>  `</a:t>
            </a:r>
            <a:r>
              <a:rPr lang="en-US" sz="4000" dirty="0" err="1"/>
              <a:t>ejwn</a:t>
            </a:r>
            <a:r>
              <a:rPr lang="en-US" sz="4000" dirty="0"/>
              <a:t>&gt; </a:t>
            </a:r>
            <a:r>
              <a:rPr lang="en-US" sz="4000" dirty="0" err="1"/>
              <a:t>aferbo`hqin</a:t>
            </a:r>
            <a:r>
              <a:rPr lang="en-US" sz="4000" dirty="0"/>
              <a:t>  </a:t>
            </a:r>
            <a:r>
              <a:rPr lang="en-US" sz="4000" dirty="0" err="1"/>
              <a:t>eron</a:t>
            </a:r>
            <a:r>
              <a:rPr lang="en-US" sz="4000" dirty="0"/>
              <a:t>&gt; `are\ `</a:t>
            </a:r>
            <a:r>
              <a:rPr lang="en-US" sz="4000" dirty="0" err="1"/>
              <a:t>eron</a:t>
            </a:r>
            <a:endParaRPr lang="en-US" sz="4000" dirty="0"/>
          </a:p>
        </p:txBody>
      </p:sp>
    </p:spTree>
    <p:extLst>
      <p:ext uri="{BB962C8B-B14F-4D97-AF65-F5344CB8AC3E}">
        <p14:creationId xmlns:p14="http://schemas.microsoft.com/office/powerpoint/2010/main" val="257107809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8207483"/>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أيها الثالوث القدوس ارحمنا. أيها الثالوث القدوس ارحمنا. أيها الثالوث القدوس ارحمنا</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4312392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يا رب اغفر لنا خطايانا. يا رب اغفر لنا آثامنا. يا رب اغفر لنا زلاتنا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334558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t>يا رب افتقد مرضى شعبك، اشفهم</a:t>
                      </a:r>
                      <a:r>
                        <a:rPr lang="en-US" sz="6600" b="1" dirty="0"/>
                        <a:t> </a:t>
                      </a:r>
                      <a:r>
                        <a:rPr lang="ar-SA" sz="6600" b="1" dirty="0"/>
                        <a:t>من أجل اسمك القدوس</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0070572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آباؤنا وإخوتنا الذين رقدوا، يا رب نيح نفوسهم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4445359"/>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يا من هو بلا خطية، يا رب ارحمنا. يا من بلا خطية، يا رب أعنا، واقبل طلباتنا إليك</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66947321"/>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t>لأن لك المجد والعزة والتقديس المثلث. يا رب ارحم. يا رب ارحم يا رب بارك. أمين.</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578056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واجعلنا مستحقين أن نقول بشكر: أبانا الذي في السموات....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ea typeface="+mn-ea"/>
                          <a:cs typeface="Times New Roman"/>
                        </a:rPr>
                        <a:t>الذوكصولوجيات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لكي. نسألك أيتها القديسة الممتلئة مجدا</a:t>
            </a:r>
            <a:endParaRPr lang="ar-EG" sz="166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شيرى نى تين تيهو إيرو : أوثي إثؤواب إثميـه إنأوأو</a:t>
            </a:r>
            <a:endParaRPr lang="ar-EG" dirty="0"/>
          </a:p>
        </p:txBody>
      </p:sp>
      <p:sp>
        <p:nvSpPr>
          <p:cNvPr id="5" name="Text Placeholder 4"/>
          <p:cNvSpPr>
            <a:spLocks noGrp="1"/>
          </p:cNvSpPr>
          <p:nvPr>
            <p:ph type="body" sz="quarter" idx="3"/>
          </p:nvPr>
        </p:nvSpPr>
        <p:spPr/>
        <p:txBody>
          <a:bodyPr/>
          <a:lstStyle/>
          <a:p>
            <a:r>
              <a:rPr lang="it-IT" dirty="0">
                <a:latin typeface="CS Avva Shenouda" pitchFamily="34" charset="0"/>
              </a:rPr>
              <a:t>&lt;ere ne ten]ho `ero@`w ;y=e=;=u e;meh `n`wou</a:t>
            </a:r>
            <a:endParaRPr lang="en-US" sz="4800" dirty="0">
              <a:latin typeface="CS Avva Shenouda" pitchFamily="34" charset="0"/>
            </a:endParaRPr>
          </a:p>
        </p:txBody>
      </p:sp>
    </p:spTree>
    <p:extLst>
      <p:ext uri="{BB962C8B-B14F-4D97-AF65-F5344CB8AC3E}">
        <p14:creationId xmlns:p14="http://schemas.microsoft.com/office/powerpoint/2010/main" val="243274226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العذراء كل حين</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إت أوي إمبارثينوس إنسيو نيفين </a:t>
            </a:r>
            <a:endParaRPr lang="ar-EG" dirty="0"/>
          </a:p>
        </p:txBody>
      </p:sp>
      <p:sp>
        <p:nvSpPr>
          <p:cNvPr id="5" name="Text Placeholder 4"/>
          <p:cNvSpPr>
            <a:spLocks noGrp="1"/>
          </p:cNvSpPr>
          <p:nvPr>
            <p:ph type="body" sz="quarter" idx="3"/>
          </p:nvPr>
        </p:nvSpPr>
        <p:spPr/>
        <p:txBody>
          <a:bodyPr/>
          <a:lstStyle/>
          <a:p>
            <a:r>
              <a:rPr lang="en-US" dirty="0">
                <a:latin typeface="CS Avva Shenouda" pitchFamily="34" charset="0"/>
              </a:rPr>
              <a:t> `</a:t>
            </a:r>
            <a:r>
              <a:rPr lang="en-US" dirty="0" err="1">
                <a:latin typeface="CS Avva Shenouda" pitchFamily="34" charset="0"/>
              </a:rPr>
              <a:t>etoi</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mPar;enoc</a:t>
            </a:r>
            <a:r>
              <a:rPr lang="ar-EG" dirty="0">
                <a:latin typeface="CS Avva Shenouda" pitchFamily="34" charset="0"/>
              </a:rPr>
              <a:t> </a:t>
            </a:r>
            <a:r>
              <a:rPr lang="en-US" dirty="0">
                <a:latin typeface="CS Avva Shenouda" pitchFamily="34" charset="0"/>
              </a:rPr>
              <a:t>`</a:t>
            </a:r>
            <a:r>
              <a:rPr lang="en-US" dirty="0" err="1">
                <a:latin typeface="CS Avva Shenouda" pitchFamily="34" charset="0"/>
              </a:rPr>
              <a:t>ncyou</a:t>
            </a:r>
            <a:r>
              <a:rPr lang="en-US" dirty="0">
                <a:latin typeface="CS Avva Shenouda" pitchFamily="34" charset="0"/>
              </a:rPr>
              <a:t> niben</a:t>
            </a:r>
            <a:endParaRPr lang="en-US" sz="4800" dirty="0">
              <a:latin typeface="CS Avva Shenouda" pitchFamily="34" charset="0"/>
            </a:endParaRPr>
          </a:p>
        </p:txBody>
      </p:sp>
    </p:spTree>
    <p:extLst>
      <p:ext uri="{BB962C8B-B14F-4D97-AF65-F5344CB8AC3E}">
        <p14:creationId xmlns:p14="http://schemas.microsoft.com/office/powerpoint/2010/main" val="254182296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وقبلنا إليه وأشفق علينا </a:t>
            </a:r>
            <a:endParaRPr lang="en-US" dirty="0"/>
          </a:p>
        </p:txBody>
      </p:sp>
      <p:sp>
        <p:nvSpPr>
          <p:cNvPr id="6" name="Text Placeholder 5"/>
          <p:cNvSpPr>
            <a:spLocks noGrp="1"/>
          </p:cNvSpPr>
          <p:nvPr>
            <p:ph type="body" idx="1"/>
          </p:nvPr>
        </p:nvSpPr>
        <p:spPr>
          <a:xfrm>
            <a:off x="1" y="5973421"/>
            <a:ext cx="9143999" cy="808893"/>
          </a:xfrm>
        </p:spPr>
        <p:txBody>
          <a:bodyPr/>
          <a:lstStyle/>
          <a:p>
            <a:r>
              <a:rPr lang="ar-EG" sz="4400" dirty="0"/>
              <a:t>اف شوبتين ايروف اف تى اسو ايرون </a:t>
            </a:r>
          </a:p>
        </p:txBody>
      </p:sp>
      <p:sp>
        <p:nvSpPr>
          <p:cNvPr id="7" name="Text Placeholder 6"/>
          <p:cNvSpPr>
            <a:spLocks noGrp="1"/>
          </p:cNvSpPr>
          <p:nvPr>
            <p:ph type="body" sz="quarter" idx="3"/>
          </p:nvPr>
        </p:nvSpPr>
        <p:spPr/>
        <p:txBody>
          <a:bodyPr/>
          <a:lstStyle/>
          <a:p>
            <a:r>
              <a:rPr lang="en-US" sz="4800" dirty="0" err="1"/>
              <a:t>af</a:t>
            </a:r>
            <a:r>
              <a:rPr lang="en-US" sz="4800" dirty="0"/>
              <a:t>]</a:t>
            </a:r>
            <a:r>
              <a:rPr lang="en-US" sz="4800" dirty="0" err="1"/>
              <a:t>opten</a:t>
            </a:r>
            <a:r>
              <a:rPr lang="en-US" sz="4800" dirty="0"/>
              <a:t>  `</a:t>
            </a:r>
            <a:r>
              <a:rPr lang="en-US" sz="4800" dirty="0" err="1"/>
              <a:t>erof</a:t>
            </a:r>
            <a:r>
              <a:rPr lang="en-US" sz="4800" dirty="0"/>
              <a:t>&gt;f;`</a:t>
            </a:r>
            <a:r>
              <a:rPr lang="en-US" sz="4800" dirty="0" err="1"/>
              <a:t>aco</a:t>
            </a:r>
            <a:r>
              <a:rPr lang="en-US" sz="4800" dirty="0"/>
              <a:t>  `</a:t>
            </a:r>
            <a:r>
              <a:rPr lang="en-US" sz="4800" dirty="0" err="1"/>
              <a:t>eron</a:t>
            </a:r>
            <a:endParaRPr lang="en-US" sz="4800" dirty="0"/>
          </a:p>
        </p:txBody>
      </p:sp>
    </p:spTree>
    <p:extLst>
      <p:ext uri="{BB962C8B-B14F-4D97-AF65-F5344CB8AC3E}">
        <p14:creationId xmlns:p14="http://schemas.microsoft.com/office/powerpoint/2010/main" val="2251205613"/>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والدة الإله أم المسيح</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تي ما إسنوتي إثماف إم بخرستوس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macnou</a:t>
            </a:r>
            <a:r>
              <a:rPr lang="en-US" dirty="0">
                <a:latin typeface="CS Avva Shenouda"/>
              </a:rPr>
              <a:t>]</a:t>
            </a:r>
            <a:r>
              <a:rPr lang="ar-EG" dirty="0">
                <a:latin typeface="CS Avva Shenouda"/>
              </a:rPr>
              <a:t> </a:t>
            </a:r>
            <a:r>
              <a:rPr lang="en-US" dirty="0">
                <a:latin typeface="CS Avva Shenouda"/>
              </a:rPr>
              <a:t>`;</a:t>
            </a:r>
            <a:r>
              <a:rPr lang="en-US" dirty="0" err="1">
                <a:latin typeface="CS Avva Shenouda"/>
              </a:rPr>
              <a:t>mau</a:t>
            </a:r>
            <a:r>
              <a:rPr lang="en-US" dirty="0">
                <a:latin typeface="CS Avva Shenouda"/>
              </a:rPr>
              <a:t> `</a:t>
            </a:r>
            <a:r>
              <a:rPr lang="en-US" dirty="0" err="1">
                <a:latin typeface="CS Avva Shenouda"/>
              </a:rPr>
              <a:t>mP</a:t>
            </a:r>
            <a:r>
              <a:rPr lang="en-US" dirty="0">
                <a:latin typeface="CS Avva Shenouda"/>
              </a:rPr>
              <a:t>=,=c</a:t>
            </a:r>
            <a:endParaRPr lang="en-US" dirty="0">
              <a:latin typeface="Avva_Shenouda" pitchFamily="34" charset="2"/>
            </a:endParaRPr>
          </a:p>
        </p:txBody>
      </p:sp>
    </p:spTree>
    <p:extLst>
      <p:ext uri="{BB962C8B-B14F-4D97-AF65-F5344CB8AC3E}">
        <p14:creationId xmlns:p14="http://schemas.microsoft.com/office/powerpoint/2010/main" val="50432027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أصعدي صلواتنا إلى ابنك الحبيب</a:t>
            </a:r>
            <a:endParaRPr lang="ar-EG"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buSzPct val="65000"/>
            </a:pPr>
            <a:r>
              <a:rPr lang="ar-KW" altLang="zh-CN" dirty="0"/>
              <a:t>آني أوي إنتين إبروس إفشي : إى إبشوي هابـي</a:t>
            </a:r>
            <a:r>
              <a:rPr lang="ar-EG" altLang="zh-CN" dirty="0"/>
              <a:t> </a:t>
            </a:r>
            <a:r>
              <a:rPr lang="ar-KW" altLang="zh-CN" dirty="0"/>
              <a:t>شيري إم مينريت</a:t>
            </a:r>
            <a:endParaRPr lang="ar-EG" dirty="0"/>
          </a:p>
        </p:txBody>
      </p:sp>
      <p:sp>
        <p:nvSpPr>
          <p:cNvPr id="5" name="Text Placeholder 4"/>
          <p:cNvSpPr>
            <a:spLocks noGrp="1"/>
          </p:cNvSpPr>
          <p:nvPr>
            <p:ph type="body" sz="quarter" idx="3"/>
          </p:nvPr>
        </p:nvSpPr>
        <p:spPr>
          <a:xfrm>
            <a:off x="25399" y="4484003"/>
            <a:ext cx="9144000" cy="1123143"/>
          </a:xfrm>
        </p:spPr>
        <p:txBody>
          <a:bodyPr/>
          <a:lstStyle/>
          <a:p>
            <a:pPr>
              <a:spcBef>
                <a:spcPts val="0"/>
              </a:spcBef>
              <a:defRPr/>
            </a:pPr>
            <a:r>
              <a:rPr lang="it-IT" sz="3200" dirty="0">
                <a:latin typeface="CS Avva Shenouda"/>
              </a:rPr>
              <a:t>Aniou`i `nte`proc`eu,y@`e`pswi </a:t>
            </a:r>
            <a:r>
              <a:rPr lang="ar-EG" sz="3200" dirty="0">
                <a:latin typeface="CS Avva Shenouda"/>
              </a:rPr>
              <a:t> </a:t>
            </a:r>
            <a:r>
              <a:rPr lang="it-IT" sz="3200" dirty="0">
                <a:latin typeface="CS Avva Shenouda"/>
              </a:rPr>
              <a:t>ha peSyri</a:t>
            </a:r>
            <a:r>
              <a:rPr lang="ar-EG" sz="3200" dirty="0">
                <a:latin typeface="CS Avva Shenouda"/>
              </a:rPr>
              <a:t> </a:t>
            </a:r>
            <a:r>
              <a:rPr lang="it-IT" sz="3200" dirty="0">
                <a:latin typeface="CS Avva Shenouda"/>
              </a:rPr>
              <a:t>`mmenrit</a:t>
            </a:r>
            <a:endParaRPr lang="en-US" sz="3200" dirty="0">
              <a:latin typeface="Avva_Shenouda" pitchFamily="34" charset="2"/>
            </a:endParaRPr>
          </a:p>
        </p:txBody>
      </p:sp>
    </p:spTree>
    <p:extLst>
      <p:ext uri="{BB962C8B-B14F-4D97-AF65-F5344CB8AC3E}">
        <p14:creationId xmlns:p14="http://schemas.microsoft.com/office/powerpoint/2010/main" val="41338360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ليغفر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كانين نوفي نان إيفول</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extLst>
      <p:ext uri="{BB962C8B-B14F-4D97-AF65-F5344CB8AC3E}">
        <p14:creationId xmlns:p14="http://schemas.microsoft.com/office/powerpoint/2010/main" val="2808114900"/>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للتي ولدت لنا</a:t>
            </a:r>
            <a:endParaRPr lang="ar-EG" sz="22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شيـرى ثـي إيتـاس ميسـي نـان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&lt;ere ;</a:t>
            </a:r>
            <a:r>
              <a:rPr lang="en-US" dirty="0" err="1">
                <a:latin typeface="CS Avva Shenouda"/>
              </a:rPr>
              <a:t>y`etacmici</a:t>
            </a:r>
            <a:r>
              <a:rPr lang="en-US" dirty="0">
                <a:latin typeface="CS Avva Shenouda"/>
              </a:rPr>
              <a:t> nan</a:t>
            </a:r>
            <a:endParaRPr lang="en-US" dirty="0">
              <a:latin typeface="Avva_Shenouda" pitchFamily="34" charset="2"/>
            </a:endParaRPr>
          </a:p>
        </p:txBody>
      </p:sp>
    </p:spTree>
    <p:extLst>
      <p:ext uri="{BB962C8B-B14F-4D97-AF65-F5344CB8AC3E}">
        <p14:creationId xmlns:p14="http://schemas.microsoft.com/office/powerpoint/2010/main" val="3239112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النور الحقيقي المسيح إلهنا</a:t>
            </a:r>
            <a:endParaRPr lang="ar-SA" dirty="0"/>
          </a:p>
        </p:txBody>
      </p:sp>
      <p:sp>
        <p:nvSpPr>
          <p:cNvPr id="3" name="Text Placeholder 2"/>
          <p:cNvSpPr>
            <a:spLocks noGrp="1"/>
          </p:cNvSpPr>
          <p:nvPr>
            <p:ph type="body" idx="1"/>
          </p:nvPr>
        </p:nvSpPr>
        <p:spPr/>
        <p:txBody>
          <a:bodyPr/>
          <a:lstStyle/>
          <a:p>
            <a:pPr>
              <a:buSzPct val="65000"/>
            </a:pPr>
            <a:r>
              <a:rPr lang="ar-KW" altLang="zh-CN" dirty="0"/>
              <a:t>إم بــي أوأوينـي إنتــا إفمـي : بي إخرستوس بين نوتي </a:t>
            </a:r>
            <a:endParaRPr lang="ar-EG" dirty="0"/>
          </a:p>
        </p:txBody>
      </p:sp>
      <p:sp>
        <p:nvSpPr>
          <p:cNvPr id="5" name="Text Placeholder 4"/>
          <p:cNvSpPr>
            <a:spLocks noGrp="1"/>
          </p:cNvSpPr>
          <p:nvPr>
            <p:ph type="body" sz="quarter" idx="3"/>
          </p:nvPr>
        </p:nvSpPr>
        <p:spPr/>
        <p:txBody>
          <a:bodyPr/>
          <a:lstStyle/>
          <a:p>
            <a:pPr>
              <a:spcBef>
                <a:spcPts val="0"/>
              </a:spcBef>
              <a:defRPr/>
            </a:pPr>
            <a:r>
              <a:rPr lang="it-IT" dirty="0">
                <a:latin typeface="CS Avva Shenouda"/>
              </a:rPr>
              <a:t>`mpiOuwini </a:t>
            </a:r>
            <a:r>
              <a:rPr lang="ar-EG" dirty="0">
                <a:latin typeface="CS Avva Shenouda"/>
              </a:rPr>
              <a:t> </a:t>
            </a:r>
            <a:r>
              <a:rPr lang="it-IT" dirty="0">
                <a:latin typeface="CS Avva Shenouda"/>
              </a:rPr>
              <a:t>`nta`vmyi@ P=,=c penNou]</a:t>
            </a:r>
            <a:endParaRPr lang="en-US" dirty="0">
              <a:latin typeface="Avva_Shenouda" pitchFamily="34" charset="2"/>
            </a:endParaRPr>
          </a:p>
        </p:txBody>
      </p:sp>
    </p:spTree>
    <p:extLst>
      <p:ext uri="{BB962C8B-B14F-4D97-AF65-F5344CB8AC3E}">
        <p14:creationId xmlns:p14="http://schemas.microsoft.com/office/powerpoint/2010/main" val="4207118098"/>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العذراء القديسة</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تي بارثينوس إثؤواب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=e=;=u</a:t>
            </a:r>
          </a:p>
        </p:txBody>
      </p:sp>
    </p:spTree>
    <p:extLst>
      <p:ext uri="{BB962C8B-B14F-4D97-AF65-F5344CB8AC3E}">
        <p14:creationId xmlns:p14="http://schemas.microsoft.com/office/powerpoint/2010/main" val="66118535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اسألي الرب عنا</a:t>
            </a:r>
            <a:endParaRPr lang="ar-EG" sz="250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ماتي هو إم إبشويس إى إهري إيجون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Ma]ho `</a:t>
            </a:r>
            <a:r>
              <a:rPr lang="en-US" dirty="0" err="1">
                <a:latin typeface="CS Avva Shenouda"/>
              </a:rPr>
              <a:t>mP</a:t>
            </a:r>
            <a:r>
              <a:rPr lang="en-US" dirty="0">
                <a:latin typeface="CS Avva Shenouda"/>
              </a:rPr>
              <a:t>=o=c `</a:t>
            </a:r>
            <a:r>
              <a:rPr lang="en-US" dirty="0" err="1">
                <a:latin typeface="CS Avva Shenouda"/>
              </a:rPr>
              <a:t>e`hryi</a:t>
            </a:r>
            <a:r>
              <a:rPr lang="en-US" dirty="0">
                <a:latin typeface="CS Avva Shenouda"/>
              </a:rPr>
              <a:t> `</a:t>
            </a:r>
            <a:r>
              <a:rPr lang="en-US" dirty="0" err="1">
                <a:latin typeface="CS Avva Shenouda"/>
              </a:rPr>
              <a:t>ejwn</a:t>
            </a:r>
            <a:endParaRPr lang="en-US" dirty="0">
              <a:latin typeface="Avva_Shenouda" pitchFamily="34" charset="2"/>
            </a:endParaRPr>
          </a:p>
        </p:txBody>
      </p:sp>
    </p:spTree>
    <p:extLst>
      <p:ext uri="{BB962C8B-B14F-4D97-AF65-F5344CB8AC3E}">
        <p14:creationId xmlns:p14="http://schemas.microsoft.com/office/powerpoint/2010/main" val="2957162024"/>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ليصنع رحمة مع نفوسنا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إيرأوناي نيم نين إبسيشي</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ntef`er</a:t>
            </a:r>
            <a:r>
              <a:rPr lang="en-US" dirty="0">
                <a:latin typeface="CS Avva Shenouda"/>
              </a:rPr>
              <a:t> </a:t>
            </a:r>
            <a:r>
              <a:rPr lang="en-US" dirty="0" err="1">
                <a:latin typeface="CS Avva Shenouda"/>
              </a:rPr>
              <a:t>ounai</a:t>
            </a:r>
            <a:r>
              <a:rPr lang="en-US" dirty="0">
                <a:latin typeface="CS Avva Shenouda"/>
              </a:rPr>
              <a:t> </a:t>
            </a:r>
            <a:r>
              <a:rPr lang="en-US" dirty="0" err="1">
                <a:latin typeface="CS Avva Shenouda"/>
              </a:rPr>
              <a:t>nem</a:t>
            </a:r>
            <a:r>
              <a:rPr lang="en-US" dirty="0">
                <a:latin typeface="CS Avva Shenouda"/>
              </a:rPr>
              <a:t> </a:t>
            </a:r>
            <a:r>
              <a:rPr lang="en-US" dirty="0" err="1">
                <a:latin typeface="CS Avva Shenouda"/>
              </a:rPr>
              <a:t>nen'u,y</a:t>
            </a:r>
            <a:endParaRPr lang="en-US" b="1" dirty="0">
              <a:latin typeface="Avva_Shenouda" pitchFamily="34" charset="2"/>
            </a:endParaRPr>
          </a:p>
        </p:txBody>
      </p:sp>
    </p:spTree>
    <p:extLst>
      <p:ext uri="{BB962C8B-B14F-4D97-AF65-F5344CB8AC3E}">
        <p14:creationId xmlns:p14="http://schemas.microsoft.com/office/powerpoint/2010/main" val="1023820357"/>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ويغفر لنا خطايانا</a:t>
            </a:r>
            <a:endParaRPr lang="ar-SA" dirty="0"/>
          </a:p>
        </p:txBody>
      </p:sp>
      <p:sp>
        <p:nvSpPr>
          <p:cNvPr id="3" name="Text Placeholder 2"/>
          <p:cNvSpPr>
            <a:spLocks noGrp="1"/>
          </p:cNvSpPr>
          <p:nvPr>
            <p:ph type="body" idx="1"/>
          </p:nvPr>
        </p:nvSpPr>
        <p:spPr/>
        <p:txBody>
          <a:bodyPr/>
          <a:lstStyle/>
          <a:p>
            <a:pPr>
              <a:spcBef>
                <a:spcPts val="0"/>
              </a:spcBef>
              <a:defRPr/>
            </a:pPr>
            <a:r>
              <a:rPr lang="ar-KW" altLang="zh-CN" dirty="0"/>
              <a:t>إنتيف كانين نوفي نان إيفول </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ntef,a</a:t>
            </a:r>
            <a:r>
              <a:rPr lang="en-US" dirty="0">
                <a:latin typeface="CS Avva Shenouda"/>
              </a:rPr>
              <a:t> </a:t>
            </a:r>
            <a:r>
              <a:rPr lang="en-US" dirty="0" err="1">
                <a:latin typeface="CS Avva Shenouda"/>
              </a:rPr>
              <a:t>nennobi</a:t>
            </a:r>
            <a:r>
              <a:rPr lang="en-US" dirty="0">
                <a:latin typeface="CS Avva Shenouda"/>
              </a:rPr>
              <a:t> nan `</a:t>
            </a:r>
            <a:r>
              <a:rPr lang="en-US" dirty="0" err="1">
                <a:latin typeface="CS Avva Shenouda"/>
              </a:rPr>
              <a:t>ebol</a:t>
            </a:r>
            <a:endParaRPr lang="en-US" dirty="0">
              <a:latin typeface="Avva_Shenouda" pitchFamily="34" charset="2"/>
            </a:endParaRPr>
          </a:p>
        </p:txBody>
      </p:sp>
    </p:spTree>
    <p:extLst>
      <p:ext uri="{BB962C8B-B14F-4D97-AF65-F5344CB8AC3E}">
        <p14:creationId xmlns:p14="http://schemas.microsoft.com/office/powerpoint/2010/main" val="3947930886"/>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أيتها العذراء مريم والدة الإله القديسة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3" name="Text Placeholder 2"/>
          <p:cNvSpPr>
            <a:spLocks noGrp="1"/>
          </p:cNvSpPr>
          <p:nvPr>
            <p:ph type="body" idx="1"/>
          </p:nvPr>
        </p:nvSpPr>
        <p:spPr/>
        <p:txBody>
          <a:bodyPr/>
          <a:lstStyle/>
          <a:p>
            <a:pPr>
              <a:spcBef>
                <a:spcPts val="0"/>
              </a:spcBef>
              <a:defRPr/>
            </a:pPr>
            <a:r>
              <a:rPr lang="ar-KW" altLang="zh-CN" dirty="0"/>
              <a:t>تي بارثينوس ماريام : تي ثيئوطوكـوس إثؤواب</a:t>
            </a:r>
            <a:endParaRPr lang="ar-EG" dirty="0"/>
          </a:p>
        </p:txBody>
      </p:sp>
      <p:sp>
        <p:nvSpPr>
          <p:cNvPr id="5" name="Text Placeholder 4"/>
          <p:cNvSpPr>
            <a:spLocks noGrp="1"/>
          </p:cNvSpPr>
          <p:nvPr>
            <p:ph type="body" sz="quarter" idx="3"/>
          </p:nvPr>
        </p:nvSpPr>
        <p:spPr/>
        <p:txBody>
          <a:bodyPr/>
          <a:lstStyle/>
          <a:p>
            <a:pPr>
              <a:spcBef>
                <a:spcPts val="0"/>
              </a:spcBef>
              <a:defRPr/>
            </a:pPr>
            <a:r>
              <a:rPr lang="en-US" dirty="0">
                <a:latin typeface="CS Avva Shenouda"/>
              </a:rPr>
              <a:t>}</a:t>
            </a:r>
            <a:r>
              <a:rPr lang="en-US" dirty="0" err="1">
                <a:latin typeface="CS Avva Shenouda"/>
              </a:rPr>
              <a:t>Par;enoc</a:t>
            </a:r>
            <a:r>
              <a:rPr lang="en-US" dirty="0">
                <a:latin typeface="CS Avva Shenouda"/>
              </a:rPr>
              <a:t> Mariam@ ];</a:t>
            </a:r>
            <a:r>
              <a:rPr lang="en-US" dirty="0" err="1">
                <a:latin typeface="CS Avva Shenouda"/>
              </a:rPr>
              <a:t>eotokoc</a:t>
            </a:r>
            <a:r>
              <a:rPr lang="ar-EG" dirty="0">
                <a:latin typeface="CS Avva Shenouda"/>
              </a:rPr>
              <a:t> </a:t>
            </a:r>
            <a:r>
              <a:rPr lang="en-US" dirty="0">
                <a:latin typeface="CS Avva Shenouda"/>
              </a:rPr>
              <a:t>=e=;=u</a:t>
            </a:r>
            <a:endParaRPr lang="en-US" dirty="0">
              <a:latin typeface="Avva_Shenouda" pitchFamily="34" charset="2"/>
            </a:endParaRPr>
          </a:p>
        </p:txBody>
      </p:sp>
    </p:spTree>
    <p:extLst>
      <p:ext uri="{BB962C8B-B14F-4D97-AF65-F5344CB8AC3E}">
        <p14:creationId xmlns:p14="http://schemas.microsoft.com/office/powerpoint/2010/main" val="40152380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23587"/>
            <a:ext cx="9144000" cy="782371"/>
          </a:xfrm>
        </p:spPr>
        <p:txBody>
          <a:bodyPr>
            <a:normAutofit/>
          </a:bodyPr>
          <a:lstStyle/>
          <a:p>
            <a:r>
              <a:rPr lang="ar-EG" sz="4400" dirty="0"/>
              <a:t>وعضدنا وأتي بنا إلى هذه الساعة</a:t>
            </a:r>
            <a:endParaRPr lang="en-US" sz="4400" dirty="0"/>
          </a:p>
        </p:txBody>
      </p:sp>
      <p:sp>
        <p:nvSpPr>
          <p:cNvPr id="6" name="Text Placeholder 5"/>
          <p:cNvSpPr>
            <a:spLocks noGrp="1"/>
          </p:cNvSpPr>
          <p:nvPr>
            <p:ph type="body" idx="1"/>
          </p:nvPr>
        </p:nvSpPr>
        <p:spPr>
          <a:xfrm>
            <a:off x="1" y="6014010"/>
            <a:ext cx="9143999" cy="808893"/>
          </a:xfrm>
        </p:spPr>
        <p:txBody>
          <a:bodyPr/>
          <a:lstStyle/>
          <a:p>
            <a:r>
              <a:rPr lang="ar-EG" sz="4000" dirty="0"/>
              <a:t>افتى توتين اف اينتين شا ااهرى طاى ونوثاى</a:t>
            </a:r>
          </a:p>
        </p:txBody>
      </p:sp>
      <p:sp>
        <p:nvSpPr>
          <p:cNvPr id="7" name="Text Placeholder 6"/>
          <p:cNvSpPr>
            <a:spLocks noGrp="1"/>
          </p:cNvSpPr>
          <p:nvPr>
            <p:ph type="body" sz="quarter" idx="3"/>
          </p:nvPr>
        </p:nvSpPr>
        <p:spPr>
          <a:xfrm>
            <a:off x="0" y="5736099"/>
            <a:ext cx="9144000" cy="682357"/>
          </a:xfrm>
        </p:spPr>
        <p:txBody>
          <a:bodyPr/>
          <a:lstStyle/>
          <a:p>
            <a:r>
              <a:rPr lang="pt-BR" sz="4400" dirty="0"/>
              <a:t>af;toten afenten ]a `e`\rhi `etaiounou qai</a:t>
            </a:r>
          </a:p>
        </p:txBody>
      </p:sp>
    </p:spTree>
    <p:extLst>
      <p:ext uri="{BB962C8B-B14F-4D97-AF65-F5344CB8AC3E}">
        <p14:creationId xmlns:p14="http://schemas.microsoft.com/office/powerpoint/2010/main" val="3726472641"/>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pPr>
              <a:spcBef>
                <a:spcPts val="0"/>
              </a:spcBef>
              <a:defRPr/>
            </a:pPr>
            <a:r>
              <a:rPr lang="ar-EG" dirty="0">
                <a:solidFill>
                  <a:schemeClr val="lt1"/>
                </a:solidFill>
              </a:rPr>
              <a:t>الشفيعة الأمينة لجنس البشرية</a:t>
            </a:r>
            <a:endParaRPr lang="ar-EG" sz="19900" kern="10" dirty="0">
              <a:ln w="9525">
                <a:noFill/>
                <a:round/>
                <a:headEnd/>
                <a:tailEnd/>
              </a:ln>
              <a:gradFill rotWithShape="1">
                <a:gsLst>
                  <a:gs pos="0">
                    <a:srgbClr val="FFFF00"/>
                  </a:gs>
                  <a:gs pos="100000">
                    <a:srgbClr val="FF9933"/>
                  </a:gs>
                </a:gsLst>
                <a:path path="rect">
                  <a:fillToRect l="50000" t="50000" r="50000" b="50000"/>
                </a:path>
              </a:gradFill>
              <a:latin typeface="Times New Roman"/>
              <a:cs typeface="Times New Roman"/>
            </a:endParaRPr>
          </a:p>
        </p:txBody>
      </p:sp>
      <p:sp>
        <p:nvSpPr>
          <p:cNvPr id="7" name="Text Placeholder 6"/>
          <p:cNvSpPr>
            <a:spLocks noGrp="1"/>
          </p:cNvSpPr>
          <p:nvPr>
            <p:ph type="body" idx="1"/>
          </p:nvPr>
        </p:nvSpPr>
        <p:spPr/>
        <p:txBody>
          <a:bodyPr/>
          <a:lstStyle/>
          <a:p>
            <a:pPr>
              <a:spcBef>
                <a:spcPts val="0"/>
              </a:spcBef>
              <a:defRPr/>
            </a:pPr>
            <a:r>
              <a:rPr lang="ar-KW" altLang="zh-CN" sz="3200" dirty="0"/>
              <a:t>تي إبروس تاتيس إى تين هوت إنتى إبجينوس إنتى تي ميت رومي </a:t>
            </a:r>
            <a:endParaRPr lang="ar-EG" sz="3200" dirty="0"/>
          </a:p>
        </p:txBody>
      </p:sp>
      <p:sp>
        <p:nvSpPr>
          <p:cNvPr id="8" name="Text Placeholder 7"/>
          <p:cNvSpPr>
            <a:spLocks noGrp="1"/>
          </p:cNvSpPr>
          <p:nvPr>
            <p:ph type="body" sz="quarter" idx="3"/>
          </p:nvPr>
        </p:nvSpPr>
        <p:spPr>
          <a:xfrm>
            <a:off x="0" y="5181600"/>
            <a:ext cx="9144000" cy="1124392"/>
          </a:xfrm>
        </p:spPr>
        <p:txBody>
          <a:bodyPr/>
          <a:lstStyle/>
          <a:p>
            <a:pPr>
              <a:spcBef>
                <a:spcPts val="0"/>
              </a:spcBef>
              <a:defRPr/>
            </a:pPr>
            <a:r>
              <a:rPr lang="en-US" dirty="0">
                <a:latin typeface="CS Avva Shenouda"/>
              </a:rPr>
              <a:t>]`</a:t>
            </a:r>
            <a:r>
              <a:rPr lang="en-US" dirty="0" err="1">
                <a:latin typeface="CS Avva Shenouda"/>
              </a:rPr>
              <a:t>proctatyc</a:t>
            </a:r>
            <a:r>
              <a:rPr lang="en-US" dirty="0">
                <a:latin typeface="CS Avva Shenouda"/>
              </a:rPr>
              <a:t> `</a:t>
            </a:r>
            <a:r>
              <a:rPr lang="en-US" dirty="0" err="1">
                <a:latin typeface="CS Avva Shenouda"/>
              </a:rPr>
              <a:t>etenhot</a:t>
            </a:r>
            <a:r>
              <a:rPr lang="en-US" dirty="0">
                <a:latin typeface="CS Avva Shenouda"/>
              </a:rPr>
              <a:t>@`</a:t>
            </a:r>
            <a:r>
              <a:rPr lang="en-US" dirty="0" err="1">
                <a:latin typeface="CS Avva Shenouda"/>
              </a:rPr>
              <a:t>nte</a:t>
            </a:r>
            <a:r>
              <a:rPr lang="en-US" dirty="0">
                <a:latin typeface="CS Avva Shenouda"/>
              </a:rPr>
              <a:t> `</a:t>
            </a:r>
            <a:r>
              <a:rPr lang="en-US" dirty="0" err="1">
                <a:latin typeface="CS Avva Shenouda"/>
              </a:rPr>
              <a:t>pgenoc</a:t>
            </a:r>
            <a:r>
              <a:rPr lang="en-US" dirty="0">
                <a:latin typeface="CS Avva Shenouda"/>
              </a:rPr>
              <a:t> `</a:t>
            </a:r>
            <a:r>
              <a:rPr lang="en-US" dirty="0" err="1">
                <a:latin typeface="CS Avva Shenouda"/>
              </a:rPr>
              <a:t>nte</a:t>
            </a:r>
            <a:r>
              <a:rPr lang="en-US" dirty="0">
                <a:latin typeface="CS Avva Shenouda"/>
              </a:rPr>
              <a:t> ]</a:t>
            </a:r>
            <a:r>
              <a:rPr lang="en-US" dirty="0" err="1">
                <a:latin typeface="CS Avva Shenouda"/>
              </a:rPr>
              <a:t>metrwmi</a:t>
            </a:r>
            <a:endParaRPr lang="en-US" dirty="0">
              <a:latin typeface="Avva_Shenouda" pitchFamily="34" charset="2"/>
            </a:endParaRPr>
          </a:p>
        </p:txBody>
      </p:sp>
    </p:spTree>
    <p:extLst>
      <p:ext uri="{BB962C8B-B14F-4D97-AF65-F5344CB8AC3E}">
        <p14:creationId xmlns:p14="http://schemas.microsoft.com/office/powerpoint/2010/main" val="393979433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اشفعي فينا أمام المسيح</a:t>
            </a:r>
            <a:br>
              <a:rPr lang="ar-EG" dirty="0"/>
            </a:br>
            <a:endParaRPr lang="en-US" dirty="0"/>
          </a:p>
        </p:txBody>
      </p:sp>
      <p:sp>
        <p:nvSpPr>
          <p:cNvPr id="3" name="Text Placeholder 2"/>
          <p:cNvSpPr>
            <a:spLocks noGrp="1"/>
          </p:cNvSpPr>
          <p:nvPr>
            <p:ph type="body" idx="1"/>
          </p:nvPr>
        </p:nvSpPr>
        <p:spPr/>
        <p:txBody>
          <a:bodyPr/>
          <a:lstStyle/>
          <a:p>
            <a:r>
              <a:rPr lang="ar-EG" dirty="0"/>
              <a:t>آري إبريسفافين إى إهري إيجون : ناهرين بخرستوس </a:t>
            </a:r>
          </a:p>
        </p:txBody>
      </p:sp>
      <p:sp>
        <p:nvSpPr>
          <p:cNvPr id="5" name="Text Placeholder 4"/>
          <p:cNvSpPr>
            <a:spLocks noGrp="1"/>
          </p:cNvSpPr>
          <p:nvPr>
            <p:ph type="body" sz="quarter" idx="3"/>
          </p:nvPr>
        </p:nvSpPr>
        <p:spPr/>
        <p:txBody>
          <a:bodyPr/>
          <a:lstStyle/>
          <a:p>
            <a:r>
              <a:rPr lang="en-US" dirty="0" err="1">
                <a:latin typeface="CS Avva Shenouda"/>
              </a:rPr>
              <a:t>Ari`precbeuin</a:t>
            </a:r>
            <a:r>
              <a:rPr lang="en-US" dirty="0">
                <a:latin typeface="CS Avva Shenouda"/>
              </a:rPr>
              <a:t> `</a:t>
            </a:r>
            <a:r>
              <a:rPr lang="en-US" dirty="0" err="1">
                <a:latin typeface="CS Avva Shenouda"/>
              </a:rPr>
              <a:t>e`hryi</a:t>
            </a:r>
            <a:r>
              <a:rPr lang="en-US" dirty="0">
                <a:latin typeface="CS Avva Shenouda"/>
              </a:rPr>
              <a:t> </a:t>
            </a:r>
            <a:r>
              <a:rPr lang="en-US" dirty="0" err="1">
                <a:latin typeface="CS Avva Shenouda"/>
              </a:rPr>
              <a:t>ejwn</a:t>
            </a:r>
            <a:r>
              <a:rPr lang="en-US" dirty="0">
                <a:latin typeface="CS Avva Shenouda"/>
              </a:rPr>
              <a:t>@ </a:t>
            </a:r>
            <a:r>
              <a:rPr lang="en-US" dirty="0" err="1">
                <a:latin typeface="CS Avva Shenouda"/>
              </a:rPr>
              <a:t>nahren</a:t>
            </a:r>
            <a:r>
              <a:rPr lang="en-US" dirty="0">
                <a:latin typeface="CS Avva Shenouda"/>
              </a:rPr>
              <a:t> P=,=c</a:t>
            </a:r>
            <a:endParaRPr lang="en-US" dirty="0">
              <a:latin typeface="Avva_Shenouda" pitchFamily="34" charset="2"/>
            </a:endParaRPr>
          </a:p>
        </p:txBody>
      </p:sp>
    </p:spTree>
    <p:extLst>
      <p:ext uri="{BB962C8B-B14F-4D97-AF65-F5344CB8AC3E}">
        <p14:creationId xmlns:p14="http://schemas.microsoft.com/office/powerpoint/2010/main" val="114539282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الذي ولدته لكي ينعم علينا</a:t>
            </a:r>
            <a:endParaRPr lang="en-US" dirty="0"/>
          </a:p>
        </p:txBody>
      </p:sp>
      <p:sp>
        <p:nvSpPr>
          <p:cNvPr id="3" name="Text Placeholder 2"/>
          <p:cNvSpPr>
            <a:spLocks noGrp="1"/>
          </p:cNvSpPr>
          <p:nvPr>
            <p:ph type="body" idx="1"/>
          </p:nvPr>
        </p:nvSpPr>
        <p:spPr/>
        <p:txBody>
          <a:bodyPr/>
          <a:lstStyle/>
          <a:p>
            <a:r>
              <a:rPr lang="ar-EG" dirty="0"/>
              <a:t>في إيتاري إيجفوف: هوبوس إنتيف إر إهموت نان </a:t>
            </a:r>
          </a:p>
        </p:txBody>
      </p:sp>
      <p:sp>
        <p:nvSpPr>
          <p:cNvPr id="5" name="Text Placeholder 4"/>
          <p:cNvSpPr>
            <a:spLocks noGrp="1"/>
          </p:cNvSpPr>
          <p:nvPr>
            <p:ph type="body" sz="quarter" idx="3"/>
          </p:nvPr>
        </p:nvSpPr>
        <p:spPr/>
        <p:txBody>
          <a:bodyPr/>
          <a:lstStyle/>
          <a:p>
            <a:r>
              <a:rPr lang="en-US" dirty="0"/>
              <a:t> </a:t>
            </a:r>
            <a:r>
              <a:rPr lang="en-US" dirty="0" err="1"/>
              <a:t>vy`etar`ejvof</a:t>
            </a:r>
            <a:r>
              <a:rPr lang="en-US" dirty="0"/>
              <a:t> </a:t>
            </a:r>
            <a:r>
              <a:rPr lang="en-US" dirty="0" err="1"/>
              <a:t>hopwc</a:t>
            </a:r>
            <a:r>
              <a:rPr lang="en-US" dirty="0"/>
              <a:t> `</a:t>
            </a:r>
            <a:r>
              <a:rPr lang="en-US" dirty="0" err="1"/>
              <a:t>ntef</a:t>
            </a:r>
            <a:r>
              <a:rPr lang="en-US" dirty="0"/>
              <a:t> `</a:t>
            </a:r>
            <a:r>
              <a:rPr lang="en-US" dirty="0" err="1"/>
              <a:t>er`hmot</a:t>
            </a:r>
            <a:r>
              <a:rPr lang="en-US" dirty="0"/>
              <a:t> nan</a:t>
            </a:r>
          </a:p>
        </p:txBody>
      </p:sp>
    </p:spTree>
    <p:extLst>
      <p:ext uri="{BB962C8B-B14F-4D97-AF65-F5344CB8AC3E}">
        <p14:creationId xmlns:p14="http://schemas.microsoft.com/office/powerpoint/2010/main" val="53773607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بغفران خطايانا</a:t>
            </a:r>
            <a:endParaRPr lang="en-US" dirty="0"/>
          </a:p>
        </p:txBody>
      </p:sp>
      <p:sp>
        <p:nvSpPr>
          <p:cNvPr id="3" name="Text Placeholder 2"/>
          <p:cNvSpPr>
            <a:spLocks noGrp="1"/>
          </p:cNvSpPr>
          <p:nvPr>
            <p:ph type="body" idx="1"/>
          </p:nvPr>
        </p:nvSpPr>
        <p:spPr/>
        <p:txBody>
          <a:bodyPr/>
          <a:lstStyle/>
          <a:p>
            <a:r>
              <a:rPr lang="ar-EG" dirty="0"/>
              <a:t>إم بيكو إيفول إنتى نين نوفي </a:t>
            </a:r>
          </a:p>
        </p:txBody>
      </p:sp>
      <p:sp>
        <p:nvSpPr>
          <p:cNvPr id="5" name="Text Placeholder 4"/>
          <p:cNvSpPr>
            <a:spLocks noGrp="1"/>
          </p:cNvSpPr>
          <p:nvPr>
            <p:ph type="body" sz="quarter" idx="3"/>
          </p:nvPr>
        </p:nvSpPr>
        <p:spPr/>
        <p:txBody>
          <a:bodyPr/>
          <a:lstStyle/>
          <a:p>
            <a:r>
              <a:rPr lang="en-US" dirty="0"/>
              <a:t>`</a:t>
            </a:r>
            <a:r>
              <a:rPr lang="en-US" dirty="0" err="1"/>
              <a:t>m`p,w</a:t>
            </a:r>
            <a:r>
              <a:rPr lang="en-US" dirty="0"/>
              <a:t> `</a:t>
            </a:r>
            <a:r>
              <a:rPr lang="en-US" dirty="0" err="1"/>
              <a:t>ebol</a:t>
            </a:r>
            <a:r>
              <a:rPr lang="en-US" dirty="0"/>
              <a:t> `</a:t>
            </a:r>
            <a:r>
              <a:rPr lang="en-US" dirty="0" err="1"/>
              <a:t>nte</a:t>
            </a:r>
            <a:r>
              <a:rPr lang="en-US" dirty="0"/>
              <a:t> </a:t>
            </a:r>
            <a:r>
              <a:rPr lang="en-US" dirty="0" err="1"/>
              <a:t>nennobi</a:t>
            </a:r>
            <a:endParaRPr lang="en-US" dirty="0"/>
          </a:p>
        </p:txBody>
      </p:sp>
    </p:spTree>
    <p:extLst>
      <p:ext uri="{BB962C8B-B14F-4D97-AF65-F5344CB8AC3E}">
        <p14:creationId xmlns:p14="http://schemas.microsoft.com/office/powerpoint/2010/main" val="168199015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ايتها العذراء ، الملكة الحقيقية الحقانية</a:t>
            </a:r>
            <a:endParaRPr lang="en-US" dirty="0"/>
          </a:p>
        </p:txBody>
      </p:sp>
      <p:sp>
        <p:nvSpPr>
          <p:cNvPr id="3" name="Text Placeholder 2"/>
          <p:cNvSpPr>
            <a:spLocks noGrp="1"/>
          </p:cNvSpPr>
          <p:nvPr>
            <p:ph type="body" idx="1"/>
          </p:nvPr>
        </p:nvSpPr>
        <p:spPr/>
        <p:txBody>
          <a:bodyPr/>
          <a:lstStyle/>
          <a:p>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0" y="5486400"/>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extLst>
      <p:ext uri="{BB962C8B-B14F-4D97-AF65-F5344CB8AC3E}">
        <p14:creationId xmlns:p14="http://schemas.microsoft.com/office/powerpoint/2010/main" val="2613067076"/>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السلام لفخر جنسنا ، ولدت لنا عمانوئيل</a:t>
            </a:r>
            <a:endParaRPr lang="ar-SA" sz="23900" dirty="0"/>
          </a:p>
        </p:txBody>
      </p:sp>
      <p:sp>
        <p:nvSpPr>
          <p:cNvPr id="3" name="Text Placeholder 2"/>
          <p:cNvSpPr>
            <a:spLocks noGrp="1"/>
          </p:cNvSpPr>
          <p:nvPr>
            <p:ph type="body" idx="1"/>
          </p:nvPr>
        </p:nvSpPr>
        <p:spPr/>
        <p:txBody>
          <a:bodyPr/>
          <a:lstStyle/>
          <a:p>
            <a:pPr>
              <a:spcBef>
                <a:spcPts val="0"/>
              </a:spcBef>
              <a:defRPr/>
            </a:pPr>
            <a:r>
              <a:rPr lang="ar-EG" sz="3200" dirty="0">
                <a:solidFill>
                  <a:schemeClr val="lt1"/>
                </a:solidFill>
              </a:rPr>
              <a:t>شيرى ابشوشو انتى بين جينوس : اري اجفو نان ان اممانوئيل</a:t>
            </a:r>
            <a:endParaRPr lang="ar-EG" sz="11100" dirty="0"/>
          </a:p>
        </p:txBody>
      </p:sp>
      <p:sp>
        <p:nvSpPr>
          <p:cNvPr id="5" name="Text Placeholder 4"/>
          <p:cNvSpPr>
            <a:spLocks noGrp="1"/>
          </p:cNvSpPr>
          <p:nvPr>
            <p:ph type="body" sz="quarter" idx="3"/>
          </p:nvPr>
        </p:nvSpPr>
        <p:spPr>
          <a:xfrm>
            <a:off x="0" y="5181600"/>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extLst>
      <p:ext uri="{BB962C8B-B14F-4D97-AF65-F5344CB8AC3E}">
        <p14:creationId xmlns:p14="http://schemas.microsoft.com/office/powerpoint/2010/main" val="4298444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نسألك أذكرينا ، ايتها الشفيعة المؤتمنة</a:t>
            </a:r>
            <a:endParaRPr lang="ar-SA" sz="217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تين تي هو اري بين ميفي : اوتي ابروس تا تيس ايتين هوت</a:t>
            </a:r>
            <a:endParaRPr lang="ar-EG" sz="13300" dirty="0"/>
          </a:p>
        </p:txBody>
      </p:sp>
      <p:sp>
        <p:nvSpPr>
          <p:cNvPr id="5" name="Text Placeholder 4"/>
          <p:cNvSpPr>
            <a:spLocks noGrp="1"/>
          </p:cNvSpPr>
          <p:nvPr>
            <p:ph type="body" sz="quarter" idx="3"/>
          </p:nvPr>
        </p:nvSpPr>
        <p:spPr>
          <a:xfrm>
            <a:off x="-1" y="5486400"/>
            <a:ext cx="9144000" cy="682357"/>
          </a:xfrm>
        </p:spPr>
        <p:txBody>
          <a:bodyPr/>
          <a:lstStyle/>
          <a:p>
            <a:r>
              <a:rPr lang="en-US" sz="3400" dirty="0">
                <a:latin typeface="Avva_Shenouda" pitchFamily="34" charset="2"/>
              </a:rPr>
              <a:t>Ten5ho `aripenmev`I : `w 5`proctat3c `etenhot</a:t>
            </a:r>
          </a:p>
        </p:txBody>
      </p:sp>
    </p:spTree>
    <p:extLst>
      <p:ext uri="{BB962C8B-B14F-4D97-AF65-F5344CB8AC3E}">
        <p14:creationId xmlns:p14="http://schemas.microsoft.com/office/powerpoint/2010/main" val="2679207856"/>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أمام ربنا يسوع المسيح ، ليغفر لنا خطايانا</a:t>
            </a:r>
            <a:endParaRPr lang="ar-SA" sz="217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486400"/>
            <a:ext cx="9144000" cy="682357"/>
          </a:xfrm>
        </p:spPr>
        <p:txBody>
          <a:bodyPr/>
          <a:lstStyle/>
          <a:p>
            <a:r>
              <a:rPr lang="en-US" sz="3000" dirty="0">
                <a:latin typeface="Avva_Shenouda" pitchFamily="34" charset="2"/>
              </a:rPr>
              <a:t>nahren Penu I=3c P=x=c : `nte4xa nennobi nan `ebol</a:t>
            </a:r>
          </a:p>
        </p:txBody>
      </p:sp>
    </p:spTree>
    <p:extLst>
      <p:ext uri="{BB962C8B-B14F-4D97-AF65-F5344CB8AC3E}">
        <p14:creationId xmlns:p14="http://schemas.microsoft.com/office/powerpoint/2010/main" val="13997175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العذراء والدة الاله</a:t>
            </a:r>
            <a:endParaRPr lang="en-US" dirty="0"/>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الختام</a:t>
            </a:r>
            <a:endParaRPr lang="en-US" b="1" dirty="0">
              <a:solidFill>
                <a:schemeClr val="bg1"/>
              </a:solidFill>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الانبا انطونيس</a:t>
            </a:r>
            <a:endParaRPr lang="en-US" b="1" dirty="0">
              <a:solidFill>
                <a:schemeClr val="bg1"/>
              </a:solidFill>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مارمينا</a:t>
            </a:r>
            <a:endParaRPr lang="en-US" b="1" dirty="0">
              <a:solidFill>
                <a:schemeClr val="bg1"/>
              </a:solidFill>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ابو سيفين</a:t>
            </a:r>
            <a:endParaRPr lang="en-US" b="1" dirty="0">
              <a:solidFill>
                <a:schemeClr val="bg1"/>
              </a:solidFill>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الرسل</a:t>
            </a:r>
            <a:endParaRPr lang="en-US" b="1" dirty="0">
              <a:solidFill>
                <a:schemeClr val="bg1"/>
              </a:solidFill>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مارمرقس</a:t>
            </a:r>
            <a:endParaRPr lang="en-US" b="1" dirty="0">
              <a:solidFill>
                <a:schemeClr val="bg1"/>
              </a:solidFill>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استفانوس</a:t>
            </a:r>
            <a:endParaRPr lang="en-US" b="1" dirty="0">
              <a:solidFill>
                <a:schemeClr val="bg1"/>
              </a:solidFill>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مارجرحس</a:t>
            </a:r>
            <a:endParaRPr lang="en-US" b="1" dirty="0">
              <a:solidFill>
                <a:schemeClr val="bg1"/>
              </a:solidFill>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b="1" dirty="0">
                <a:solidFill>
                  <a:schemeClr val="bg1"/>
                </a:solidFill>
              </a:rPr>
              <a:t>ميخائيل رئيس الملائكه</a:t>
            </a:r>
            <a:endParaRPr lang="en-US" dirty="0"/>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sz="2800" b="1" dirty="0">
                <a:solidFill>
                  <a:schemeClr val="bg1"/>
                </a:solidFill>
              </a:rPr>
              <a:t>السمائين</a:t>
            </a:r>
            <a:endParaRPr lang="en-US" sz="400" dirty="0"/>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ar-EG" sz="2400" b="1" dirty="0">
                <a:solidFill>
                  <a:schemeClr val="bg1"/>
                </a:solidFill>
              </a:rPr>
              <a:t>يوحنا </a:t>
            </a:r>
            <a:r>
              <a:rPr lang="ar-EG" sz="2000" b="1" dirty="0">
                <a:solidFill>
                  <a:schemeClr val="bg1"/>
                </a:solidFill>
              </a:rPr>
              <a:t>المعمدان</a:t>
            </a:r>
            <a:endParaRPr lang="en-US" sz="2400" b="1" dirty="0">
              <a:solidFill>
                <a:schemeClr val="bg1"/>
              </a:solidFill>
            </a:endParaRPr>
          </a:p>
        </p:txBody>
      </p:sp>
    </p:spTree>
    <p:extLst>
      <p:ext uri="{BB962C8B-B14F-4D97-AF65-F5344CB8AC3E}">
        <p14:creationId xmlns:p14="http://schemas.microsoft.com/office/powerpoint/2010/main" val="1979635404"/>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5800" y="4648200"/>
            <a:ext cx="7886700" cy="1905000"/>
          </a:xfrm>
          <a:prstGeom prst="rect">
            <a:avLst/>
          </a:prstGeom>
        </p:spPr>
        <p:txBody>
          <a:bodyPr>
            <a:noAutofit/>
          </a:bodyPr>
          <a:lstStyle/>
          <a:p>
            <a:pPr algn="ctr"/>
            <a:r>
              <a:rPr lang="ar-EG" sz="9600" b="1" dirty="0">
                <a:solidFill>
                  <a:schemeClr val="bg1"/>
                </a:solidFill>
              </a:rPr>
              <a:t>العذراء والدة الاله</a:t>
            </a:r>
          </a:p>
        </p:txBody>
      </p:sp>
    </p:spTree>
    <p:extLst>
      <p:ext uri="{BB962C8B-B14F-4D97-AF65-F5344CB8AC3E}">
        <p14:creationId xmlns:p14="http://schemas.microsoft.com/office/powerpoint/2010/main" val="62286257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الثالوث المقدس إرحمنا</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it-IT" sz="4000" b="0" i="0" kern="1200" dirty="0">
                          <a:solidFill>
                            <a:srgbClr val="FFFF00"/>
                          </a:solidFill>
                          <a:latin typeface="Avva_Shenouda" pitchFamily="34" charset="2"/>
                          <a:ea typeface="+mn-ea"/>
                          <a:cs typeface="+mn-cs"/>
                        </a:rPr>
                        <a:t>pan `aji`a `triac `ele`3con `3mac</a:t>
                      </a:r>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بان أجيا إترياس إيليسون إيماس </a:t>
                      </a:r>
                      <a:endParaRPr lang="ar-EG" sz="115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SA" sz="4800" dirty="0">
                <a:solidFill>
                  <a:schemeClr val="lt1"/>
                </a:solidFill>
              </a:rPr>
              <a:t>هو أيضاً فلنسأله أن يحفظنا </a:t>
            </a:r>
            <a:endParaRPr lang="en-US" sz="4800" dirty="0"/>
          </a:p>
        </p:txBody>
      </p:sp>
      <p:sp>
        <p:nvSpPr>
          <p:cNvPr id="6" name="Text Placeholder 5"/>
          <p:cNvSpPr>
            <a:spLocks noGrp="1"/>
          </p:cNvSpPr>
          <p:nvPr>
            <p:ph type="body" idx="1"/>
          </p:nvPr>
        </p:nvSpPr>
        <p:spPr>
          <a:xfrm>
            <a:off x="1" y="5925657"/>
            <a:ext cx="9143999" cy="808893"/>
          </a:xfrm>
        </p:spPr>
        <p:txBody>
          <a:bodyPr/>
          <a:lstStyle/>
          <a:p>
            <a:r>
              <a:rPr lang="ar-EG" sz="3600" dirty="0"/>
              <a:t>إنثوف أون مارين تيهوإيروف هوبوس إنتيف آريه إيرون </a:t>
            </a:r>
          </a:p>
        </p:txBody>
      </p:sp>
      <p:sp>
        <p:nvSpPr>
          <p:cNvPr id="7" name="Text Placeholder 6"/>
          <p:cNvSpPr>
            <a:spLocks noGrp="1"/>
          </p:cNvSpPr>
          <p:nvPr>
            <p:ph type="body" sz="quarter" idx="3"/>
          </p:nvPr>
        </p:nvSpPr>
        <p:spPr/>
        <p:txBody>
          <a:bodyPr/>
          <a:lstStyle/>
          <a:p>
            <a:r>
              <a:rPr lang="en-US" sz="4000" dirty="0" err="1"/>
              <a:t>Nqof</a:t>
            </a:r>
            <a:r>
              <a:rPr lang="en-US" sz="4000" dirty="0"/>
              <a:t> on </a:t>
            </a:r>
            <a:r>
              <a:rPr lang="en-US" sz="4000" dirty="0" err="1"/>
              <a:t>maren</a:t>
            </a:r>
            <a:r>
              <a:rPr lang="en-US" sz="4000" dirty="0"/>
              <a:t>;\o `</a:t>
            </a:r>
            <a:r>
              <a:rPr lang="en-US" sz="4000" dirty="0" err="1"/>
              <a:t>erof</a:t>
            </a:r>
            <a:r>
              <a:rPr lang="en-US" sz="4000" dirty="0"/>
              <a:t> \</a:t>
            </a:r>
            <a:r>
              <a:rPr lang="en-US" sz="4000" dirty="0" err="1"/>
              <a:t>opwc</a:t>
            </a:r>
            <a:r>
              <a:rPr lang="en-US" sz="4000" dirty="0"/>
              <a:t> `</a:t>
            </a:r>
            <a:r>
              <a:rPr lang="en-US" sz="4000" dirty="0" err="1"/>
              <a:t>ntef`are</a:t>
            </a:r>
            <a:r>
              <a:rPr lang="en-US" sz="4000" dirty="0"/>
              <a:t>\ `</a:t>
            </a:r>
            <a:r>
              <a:rPr lang="en-US" sz="4000" dirty="0" err="1"/>
              <a:t>eron</a:t>
            </a:r>
            <a:endParaRPr lang="en-US" sz="4000" dirty="0"/>
          </a:p>
        </p:txBody>
      </p:sp>
    </p:spTree>
    <p:extLst>
      <p:ext uri="{BB962C8B-B14F-4D97-AF65-F5344CB8AC3E}">
        <p14:creationId xmlns:p14="http://schemas.microsoft.com/office/powerpoint/2010/main" val="2109453628"/>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7039"/>
            <a:ext cx="9144000" cy="624061"/>
          </a:xfrm>
        </p:spPr>
        <p:txBody>
          <a:bodyPr>
            <a:normAutofit fontScale="90000"/>
          </a:bodyPr>
          <a:lstStyle/>
          <a:p>
            <a:r>
              <a:rPr lang="ar-KW" altLang="zh-CN" dirty="0"/>
              <a:t>زينـة مريـم : فـي السمـوات</a:t>
            </a:r>
            <a:r>
              <a:rPr lang="en-US" altLang="zh-CN" dirty="0">
                <a:ea typeface="SimSun" pitchFamily="2" charset="-122"/>
              </a:rPr>
              <a:t> </a:t>
            </a:r>
            <a:r>
              <a:rPr lang="ar-KW" altLang="zh-CN" dirty="0"/>
              <a:t>العلويـة : عن يمين حبيبها : تطلب منه عنا</a:t>
            </a:r>
            <a:endParaRPr lang="en-US" dirty="0"/>
          </a:p>
        </p:txBody>
      </p:sp>
      <p:sp>
        <p:nvSpPr>
          <p:cNvPr id="3" name="Text Placeholder 2"/>
          <p:cNvSpPr>
            <a:spLocks noGrp="1"/>
          </p:cNvSpPr>
          <p:nvPr>
            <p:ph type="body" idx="1"/>
          </p:nvPr>
        </p:nvSpPr>
        <p:spPr>
          <a:xfrm>
            <a:off x="0" y="6023707"/>
            <a:ext cx="9143999" cy="808893"/>
          </a:xfrm>
        </p:spPr>
        <p:txBody>
          <a:bodyPr/>
          <a:lstStyle/>
          <a:p>
            <a:pPr>
              <a:buSzPct val="65000"/>
            </a:pPr>
            <a:r>
              <a:rPr lang="en-US" altLang="zh-CN" sz="2800" dirty="0">
                <a:ea typeface="SimSun" pitchFamily="2" charset="-122"/>
              </a:rPr>
              <a:t> </a:t>
            </a:r>
            <a:r>
              <a:rPr lang="ar-KW" altLang="zh-CN" sz="2800" dirty="0"/>
              <a:t>آرى إبسول سيل إممـاريــام : خين ني فيئويإيتســا إبشوي : سا أوي نام أم بيس مينريت : إيس طوبه إى إهري إيإمموف جون .</a:t>
            </a:r>
            <a:endParaRPr lang="en-US" sz="2800" dirty="0"/>
          </a:p>
        </p:txBody>
      </p:sp>
      <p:sp>
        <p:nvSpPr>
          <p:cNvPr id="4" name="Text Placeholder 3"/>
          <p:cNvSpPr>
            <a:spLocks noGrp="1"/>
          </p:cNvSpPr>
          <p:nvPr>
            <p:ph type="body" sz="quarter" idx="3"/>
          </p:nvPr>
        </p:nvSpPr>
        <p:spPr>
          <a:xfrm>
            <a:off x="0" y="5083175"/>
            <a:ext cx="9144000" cy="846919"/>
          </a:xfrm>
        </p:spPr>
        <p:txBody>
          <a:bodyPr/>
          <a:lstStyle/>
          <a:p>
            <a:r>
              <a:rPr lang="en-US" sz="3000" dirty="0"/>
              <a:t>`Ere `</a:t>
            </a:r>
            <a:r>
              <a:rPr lang="en-US" sz="3000" dirty="0" err="1"/>
              <a:t>pcolcel</a:t>
            </a:r>
            <a:r>
              <a:rPr lang="en-US" sz="3000" dirty="0"/>
              <a:t> `</a:t>
            </a:r>
            <a:r>
              <a:rPr lang="en-US" sz="3000" dirty="0" err="1"/>
              <a:t>mMariam@qen</a:t>
            </a:r>
            <a:r>
              <a:rPr lang="en-US" sz="3000" dirty="0"/>
              <a:t> nivyou`ie`</a:t>
            </a:r>
            <a:r>
              <a:rPr lang="en-US" sz="3000" dirty="0" err="1"/>
              <a:t>tca</a:t>
            </a:r>
            <a:r>
              <a:rPr lang="en-US" sz="3000" dirty="0"/>
              <a:t>``</a:t>
            </a:r>
            <a:r>
              <a:rPr lang="en-US" sz="3000" dirty="0" err="1"/>
              <a:t>pswi</a:t>
            </a:r>
            <a:r>
              <a:rPr lang="en-US" sz="3000" dirty="0"/>
              <a:t> </a:t>
            </a:r>
            <a:r>
              <a:rPr lang="en-US" sz="3000" dirty="0" err="1"/>
              <a:t>caou`inam</a:t>
            </a:r>
            <a:r>
              <a:rPr lang="en-US" sz="3000" dirty="0"/>
              <a:t> `</a:t>
            </a:r>
            <a:r>
              <a:rPr lang="en-US" sz="3000" dirty="0" err="1"/>
              <a:t>mpecmenrit</a:t>
            </a:r>
            <a:r>
              <a:rPr lang="en-US" sz="3000" dirty="0"/>
              <a:t>@`</a:t>
            </a:r>
            <a:r>
              <a:rPr lang="en-US" sz="3000" dirty="0" err="1"/>
              <a:t>ectwbh</a:t>
            </a:r>
            <a:r>
              <a:rPr lang="en-US" sz="3000" dirty="0"/>
              <a:t> `</a:t>
            </a:r>
            <a:r>
              <a:rPr lang="en-US" sz="3000" dirty="0" err="1"/>
              <a:t>mmof</a:t>
            </a:r>
            <a:r>
              <a:rPr lang="en-US" sz="3000" dirty="0"/>
              <a:t> `</a:t>
            </a:r>
            <a:r>
              <a:rPr lang="en-US" sz="3000" dirty="0" err="1"/>
              <a:t>e`hryi</a:t>
            </a:r>
            <a:r>
              <a:rPr lang="en-US" sz="3000" dirty="0"/>
              <a:t> `</a:t>
            </a:r>
            <a:r>
              <a:rPr lang="en-US" sz="3000" dirty="0" err="1"/>
              <a:t>ejwn</a:t>
            </a:r>
            <a:endParaRPr lang="en-US" sz="3000" dirty="0"/>
          </a:p>
        </p:txBody>
      </p:sp>
    </p:spTree>
    <p:extLst>
      <p:ext uri="{BB962C8B-B14F-4D97-AF65-F5344CB8AC3E}">
        <p14:creationId xmlns:p14="http://schemas.microsoft.com/office/powerpoint/2010/main" val="2121384500"/>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4451"/>
            <a:ext cx="9144000" cy="782371"/>
          </a:xfrm>
        </p:spPr>
        <p:txBody>
          <a:bodyPr>
            <a:normAutofit fontScale="90000"/>
          </a:bodyPr>
          <a:lstStyle/>
          <a:p>
            <a:r>
              <a:rPr lang="en-US" altLang="zh-CN" dirty="0">
                <a:ea typeface="SimSun" pitchFamily="2" charset="-122"/>
              </a:rPr>
              <a:t> </a:t>
            </a:r>
            <a:r>
              <a:rPr lang="ar-KW" altLang="zh-CN" dirty="0"/>
              <a:t>كمـــا قـــال داود فــي</a:t>
            </a:r>
            <a:r>
              <a:rPr lang="en-US" altLang="zh-CN" dirty="0">
                <a:ea typeface="SimSun" pitchFamily="2" charset="-122"/>
              </a:rPr>
              <a:t> </a:t>
            </a:r>
            <a:r>
              <a:rPr lang="ar-KW" altLang="zh-CN" dirty="0"/>
              <a:t>المـزمــور : قـامت الملكـة : عــن يمينـك أيهـا المـل</a:t>
            </a:r>
            <a:r>
              <a:rPr lang="ar-EG" altLang="zh-CN" dirty="0"/>
              <a:t>ك</a:t>
            </a:r>
            <a:endParaRPr lang="en-US" dirty="0"/>
          </a:p>
        </p:txBody>
      </p:sp>
      <p:sp>
        <p:nvSpPr>
          <p:cNvPr id="5" name="Text Placeholder 4"/>
          <p:cNvSpPr>
            <a:spLocks noGrp="1"/>
          </p:cNvSpPr>
          <p:nvPr>
            <p:ph type="body" idx="1"/>
          </p:nvPr>
        </p:nvSpPr>
        <p:spPr>
          <a:xfrm>
            <a:off x="0" y="6011007"/>
            <a:ext cx="9143999" cy="808893"/>
          </a:xfrm>
        </p:spPr>
        <p:txBody>
          <a:bodyPr/>
          <a:lstStyle/>
          <a:p>
            <a:pPr>
              <a:buSzPct val="65000"/>
            </a:pPr>
            <a:r>
              <a:rPr lang="ar-KW" altLang="zh-CN" sz="2900" dirty="0"/>
              <a:t>كاتا إفريتي إيطاف جوس : إنجى دافيــد خينبي إبسالموس : جى آس أوهي إيراتس إنجى تي أورو : سا أوي نام إمموك إبؤرو .</a:t>
            </a:r>
            <a:endParaRPr lang="en-US" sz="2900" dirty="0"/>
          </a:p>
        </p:txBody>
      </p:sp>
      <p:sp>
        <p:nvSpPr>
          <p:cNvPr id="6" name="Text Placeholder 5"/>
          <p:cNvSpPr>
            <a:spLocks noGrp="1"/>
          </p:cNvSpPr>
          <p:nvPr>
            <p:ph type="body" sz="quarter" idx="3"/>
          </p:nvPr>
        </p:nvSpPr>
        <p:spPr>
          <a:xfrm>
            <a:off x="0" y="5092700"/>
            <a:ext cx="9144000" cy="869143"/>
          </a:xfrm>
        </p:spPr>
        <p:txBody>
          <a:bodyPr/>
          <a:lstStyle/>
          <a:p>
            <a:r>
              <a:rPr lang="en-US" sz="3000" dirty="0"/>
              <a:t>Kata `</a:t>
            </a:r>
            <a:r>
              <a:rPr lang="en-US" sz="3000" dirty="0" err="1"/>
              <a:t>vry</a:t>
            </a:r>
            <a:r>
              <a:rPr lang="en-US" sz="3000" dirty="0"/>
              <a:t>] `</a:t>
            </a:r>
            <a:r>
              <a:rPr lang="en-US" sz="3000" dirty="0" err="1"/>
              <a:t>etafjoc</a:t>
            </a:r>
            <a:r>
              <a:rPr lang="en-US" sz="3000" dirty="0"/>
              <a:t>@`</a:t>
            </a:r>
            <a:r>
              <a:rPr lang="en-US" sz="3000" dirty="0" err="1"/>
              <a:t>nje</a:t>
            </a:r>
            <a:r>
              <a:rPr lang="en-US" sz="3000" dirty="0"/>
              <a:t> </a:t>
            </a:r>
            <a:r>
              <a:rPr lang="en-US" sz="3000" dirty="0" err="1"/>
              <a:t>Dauid</a:t>
            </a:r>
            <a:r>
              <a:rPr lang="en-US" sz="3000" dirty="0"/>
              <a:t> </a:t>
            </a:r>
            <a:r>
              <a:rPr lang="en-US" sz="3000" dirty="0" err="1"/>
              <a:t>qen</a:t>
            </a:r>
            <a:r>
              <a:rPr lang="en-US" sz="3000" dirty="0"/>
              <a:t> pi`'</a:t>
            </a:r>
            <a:r>
              <a:rPr lang="en-US" sz="3000" dirty="0" err="1"/>
              <a:t>alomc@je</a:t>
            </a:r>
            <a:r>
              <a:rPr lang="en-US" sz="3000" dirty="0"/>
              <a:t> </a:t>
            </a:r>
            <a:r>
              <a:rPr lang="en-US" sz="3000" dirty="0" err="1"/>
              <a:t>ac`ohi</a:t>
            </a:r>
            <a:r>
              <a:rPr lang="en-US" sz="3000" dirty="0"/>
              <a:t> `</a:t>
            </a:r>
            <a:r>
              <a:rPr lang="en-US" sz="3000" dirty="0" err="1"/>
              <a:t>eratc</a:t>
            </a:r>
            <a:r>
              <a:rPr lang="en-US" sz="3000" dirty="0"/>
              <a:t> `</a:t>
            </a:r>
            <a:r>
              <a:rPr lang="en-US" sz="3000" dirty="0" err="1"/>
              <a:t>nje</a:t>
            </a:r>
            <a:r>
              <a:rPr lang="en-US" sz="3000" dirty="0"/>
              <a:t> ]</a:t>
            </a:r>
            <a:r>
              <a:rPr lang="en-US" sz="3000" dirty="0" err="1"/>
              <a:t>ourw@caou`inam</a:t>
            </a:r>
            <a:r>
              <a:rPr lang="en-US" sz="3000" dirty="0"/>
              <a:t> `</a:t>
            </a:r>
            <a:r>
              <a:rPr lang="en-US" sz="3000" dirty="0" err="1"/>
              <a:t>mmok</a:t>
            </a:r>
            <a:r>
              <a:rPr lang="en-US" sz="3000" dirty="0"/>
              <a:t> `</a:t>
            </a:r>
            <a:r>
              <a:rPr lang="en-US" sz="3000" dirty="0" err="1"/>
              <a:t>pOuro</a:t>
            </a:r>
            <a:r>
              <a:rPr lang="en-US" sz="3000" dirty="0"/>
              <a:t>.	</a:t>
            </a:r>
          </a:p>
        </p:txBody>
      </p:sp>
    </p:spTree>
    <p:extLst>
      <p:ext uri="{BB962C8B-B14F-4D97-AF65-F5344CB8AC3E}">
        <p14:creationId xmlns:p14="http://schemas.microsoft.com/office/powerpoint/2010/main" val="1378632674"/>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70940"/>
            <a:ext cx="9144000" cy="782371"/>
          </a:xfrm>
        </p:spPr>
        <p:txBody>
          <a:bodyPr>
            <a:normAutofit fontScale="90000"/>
          </a:bodyPr>
          <a:lstStyle/>
          <a:p>
            <a:r>
              <a:rPr lang="en-US" altLang="zh-CN" dirty="0">
                <a:ea typeface="SimSun" pitchFamily="2" charset="-122"/>
              </a:rPr>
              <a:t> </a:t>
            </a:r>
            <a:r>
              <a:rPr lang="ar-KW" altLang="zh-CN" dirty="0"/>
              <a:t>سليمان دعاها : في نشيد الأنشاد</a:t>
            </a:r>
            <a:r>
              <a:rPr lang="en-US" altLang="zh-CN" dirty="0">
                <a:ea typeface="SimSun" pitchFamily="2" charset="-122"/>
              </a:rPr>
              <a:t> </a:t>
            </a:r>
            <a:r>
              <a:rPr lang="ar-KW" altLang="zh-CN" dirty="0"/>
              <a:t>أختي وخليلتي مدينتي الحقيقية أورشليم</a:t>
            </a:r>
            <a:endParaRPr lang="en-US" dirty="0"/>
          </a:p>
        </p:txBody>
      </p:sp>
      <p:sp>
        <p:nvSpPr>
          <p:cNvPr id="5" name="Text Placeholder 4"/>
          <p:cNvSpPr>
            <a:spLocks noGrp="1"/>
          </p:cNvSpPr>
          <p:nvPr>
            <p:ph type="body" idx="1"/>
          </p:nvPr>
        </p:nvSpPr>
        <p:spPr>
          <a:xfrm>
            <a:off x="0" y="6036407"/>
            <a:ext cx="9143999" cy="808893"/>
          </a:xfrm>
        </p:spPr>
        <p:txBody>
          <a:bodyPr/>
          <a:lstStyle/>
          <a:p>
            <a:pPr lvl="0">
              <a:lnSpc>
                <a:spcPct val="100000"/>
              </a:lnSpc>
              <a:spcBef>
                <a:spcPts val="0"/>
              </a:spcBef>
            </a:pP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سولومون موتي إيروس : خين بي جــو إنتى</a:t>
            </a:r>
            <a:r>
              <a:rPr lang="en-US" altLang="zh-CN" sz="3000" dirty="0">
                <a:latin typeface="Calibri"/>
                <a:ea typeface="SimSun" pitchFamily="2" charset="-122"/>
                <a:cs typeface="+mn-cs"/>
              </a:rPr>
              <a:t> </a:t>
            </a:r>
            <a:r>
              <a:rPr lang="ar-KW" altLang="zh-CN" sz="3000" dirty="0">
                <a:latin typeface="Calibri"/>
                <a:cs typeface="Arial" panose="020B0604020202020204" pitchFamily="34" charset="0"/>
              </a:rPr>
              <a:t>ني جو : جى تاسوني أووه تا إشفيري : تابوليس إممي ييروساليم .</a:t>
            </a:r>
            <a:r>
              <a:rPr lang="en-US" altLang="zh-CN" sz="3000" dirty="0">
                <a:latin typeface="Calibri"/>
                <a:ea typeface="SimSun" pitchFamily="2" charset="-122"/>
                <a:cs typeface="+mn-cs"/>
              </a:rPr>
              <a:t> </a:t>
            </a:r>
            <a:endParaRPr lang="en-US" sz="3000" dirty="0">
              <a:latin typeface="Calibri"/>
              <a:cs typeface="+mn-cs"/>
            </a:endParaRPr>
          </a:p>
        </p:txBody>
      </p:sp>
      <p:sp>
        <p:nvSpPr>
          <p:cNvPr id="6" name="Text Placeholder 5"/>
          <p:cNvSpPr>
            <a:spLocks noGrp="1"/>
          </p:cNvSpPr>
          <p:nvPr>
            <p:ph type="body" sz="quarter" idx="3"/>
          </p:nvPr>
        </p:nvSpPr>
        <p:spPr>
          <a:xfrm>
            <a:off x="0" y="5054600"/>
            <a:ext cx="9144000" cy="894543"/>
          </a:xfrm>
        </p:spPr>
        <p:txBody>
          <a:bodyPr/>
          <a:lstStyle/>
          <a:p>
            <a:r>
              <a:rPr lang="en-US" sz="3000" dirty="0" err="1"/>
              <a:t>Colomwn</a:t>
            </a:r>
            <a:r>
              <a:rPr lang="en-US" sz="3000" dirty="0"/>
              <a:t> </a:t>
            </a:r>
            <a:r>
              <a:rPr lang="en-US" sz="3000" dirty="0" err="1"/>
              <a:t>mou</a:t>
            </a:r>
            <a:r>
              <a:rPr lang="en-US" sz="3000" dirty="0"/>
              <a:t>] </a:t>
            </a:r>
            <a:r>
              <a:rPr lang="en-US" sz="3000" dirty="0" err="1"/>
              <a:t>eroc@qen</a:t>
            </a:r>
            <a:r>
              <a:rPr lang="en-US" sz="3000" dirty="0"/>
              <a:t> </a:t>
            </a:r>
            <a:r>
              <a:rPr lang="en-US" sz="3000" dirty="0" err="1"/>
              <a:t>pijw</a:t>
            </a:r>
            <a:r>
              <a:rPr lang="en-US" sz="3000" dirty="0"/>
              <a:t> `</a:t>
            </a:r>
            <a:r>
              <a:rPr lang="en-US" sz="3000" dirty="0" err="1"/>
              <a:t>nte</a:t>
            </a:r>
            <a:r>
              <a:rPr lang="en-US" sz="3000" dirty="0"/>
              <a:t> </a:t>
            </a:r>
            <a:r>
              <a:rPr lang="en-US" sz="3000" dirty="0" err="1"/>
              <a:t>nijw@je</a:t>
            </a:r>
            <a:r>
              <a:rPr lang="en-US" sz="3000" dirty="0"/>
              <a:t> </a:t>
            </a:r>
            <a:r>
              <a:rPr lang="en-US" sz="3000" dirty="0" err="1"/>
              <a:t>tacwni</a:t>
            </a:r>
            <a:r>
              <a:rPr lang="en-US" sz="3000" dirty="0"/>
              <a:t> </a:t>
            </a:r>
            <a:r>
              <a:rPr lang="en-US" sz="3000" dirty="0" err="1"/>
              <a:t>ouoh</a:t>
            </a:r>
            <a:r>
              <a:rPr lang="en-US" sz="3000" dirty="0"/>
              <a:t> </a:t>
            </a:r>
            <a:r>
              <a:rPr lang="en-US" sz="3000" dirty="0" err="1"/>
              <a:t>ta`sveri</a:t>
            </a:r>
            <a:r>
              <a:rPr lang="en-US" sz="3000" dirty="0"/>
              <a:t>@ </a:t>
            </a:r>
            <a:r>
              <a:rPr lang="en-US" sz="3000" dirty="0" err="1"/>
              <a:t>tapolic</a:t>
            </a:r>
            <a:r>
              <a:rPr lang="en-US" sz="3000" dirty="0"/>
              <a:t> `</a:t>
            </a:r>
            <a:r>
              <a:rPr lang="en-US" sz="3000" dirty="0" err="1"/>
              <a:t>mmyi</a:t>
            </a:r>
            <a:r>
              <a:rPr lang="en-US" sz="3000" dirty="0"/>
              <a:t> </a:t>
            </a:r>
            <a:r>
              <a:rPr lang="en-US" sz="3000" dirty="0" err="1"/>
              <a:t>Ieroucalym</a:t>
            </a:r>
            <a:r>
              <a:rPr lang="en-US" sz="3000" dirty="0"/>
              <a:t>.	</a:t>
            </a:r>
          </a:p>
        </p:txBody>
      </p:sp>
    </p:spTree>
    <p:extLst>
      <p:ext uri="{BB962C8B-B14F-4D97-AF65-F5344CB8AC3E}">
        <p14:creationId xmlns:p14="http://schemas.microsoft.com/office/powerpoint/2010/main" val="2499738491"/>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1751"/>
            <a:ext cx="9144000" cy="782371"/>
          </a:xfrm>
        </p:spPr>
        <p:txBody>
          <a:bodyPr>
            <a:noAutofit/>
          </a:bodyPr>
          <a:lstStyle/>
          <a:p>
            <a:pPr lvl="0" rtl="0">
              <a:lnSpc>
                <a:spcPct val="100000"/>
              </a:lnSpc>
              <a:spcBef>
                <a:spcPts val="0"/>
              </a:spcBef>
            </a:pPr>
            <a:r>
              <a:rPr lang="en-US" altLang="zh-CN" sz="2800" dirty="0">
                <a:solidFill>
                  <a:prstClr val="white"/>
                </a:solidFill>
                <a:latin typeface="Calibri"/>
                <a:ea typeface="SimSun" pitchFamily="2" charset="-122"/>
                <a:cs typeface="+mn-cs"/>
              </a:rPr>
              <a:t> </a:t>
            </a:r>
            <a:r>
              <a:rPr lang="ar-KW" altLang="zh-CN" sz="2800" dirty="0">
                <a:solidFill>
                  <a:prstClr val="white"/>
                </a:solidFill>
                <a:latin typeface="Calibri"/>
                <a:cs typeface="Arial" panose="020B0604020202020204" pitchFamily="34" charset="0"/>
              </a:rPr>
              <a:t>لأنـه أعطـى عنهـا علامــة بأسمــاء كثيرة عالية : قائلاً أخرجي من بستانك : أيتها العنبر المختار </a:t>
            </a:r>
            <a:endParaRPr lang="en-US" sz="2800" dirty="0">
              <a:solidFill>
                <a:prstClr val="white"/>
              </a:solidFill>
              <a:latin typeface="Calibri"/>
              <a:cs typeface="+mn-cs"/>
            </a:endParaRPr>
          </a:p>
        </p:txBody>
      </p:sp>
      <p:sp>
        <p:nvSpPr>
          <p:cNvPr id="5" name="Text Placeholder 4"/>
          <p:cNvSpPr>
            <a:spLocks noGrp="1"/>
          </p:cNvSpPr>
          <p:nvPr>
            <p:ph type="body" idx="1"/>
          </p:nvPr>
        </p:nvSpPr>
        <p:spPr>
          <a:xfrm>
            <a:off x="0" y="6036407"/>
            <a:ext cx="9143999" cy="808893"/>
          </a:xfrm>
        </p:spPr>
        <p:txBody>
          <a:bodyPr/>
          <a:lstStyle/>
          <a:p>
            <a:pPr lvl="0" rtl="0">
              <a:lnSpc>
                <a:spcPct val="100000"/>
              </a:lnSpc>
              <a:spcBef>
                <a:spcPts val="0"/>
              </a:spcBef>
              <a:buSzPct val="65000"/>
              <a:buFont typeface="Wingdings" pitchFamily="2" charset="2"/>
              <a:buChar char=""/>
            </a:pPr>
            <a:r>
              <a:rPr lang="ar-KW" altLang="zh-CN" sz="3000" dirty="0">
                <a:latin typeface="Calibri"/>
                <a:cs typeface="Arial" panose="020B0604020202020204" pitchFamily="34" charset="0"/>
              </a:rPr>
              <a:t>آفتي ميني غار إيروس : خين هان ميش إنرانإيف إتتشوسي : جى آمي إيفول خين بيك إيبوس : أوثي إتسوتب إن آروماطا .</a:t>
            </a:r>
            <a:endParaRPr lang="en-US" sz="3000" dirty="0">
              <a:latin typeface="Calibri"/>
              <a:cs typeface="+mn-cs"/>
            </a:endParaRPr>
          </a:p>
        </p:txBody>
      </p:sp>
      <p:sp>
        <p:nvSpPr>
          <p:cNvPr id="6" name="Text Placeholder 5"/>
          <p:cNvSpPr>
            <a:spLocks noGrp="1"/>
          </p:cNvSpPr>
          <p:nvPr>
            <p:ph type="body" sz="quarter" idx="3"/>
          </p:nvPr>
        </p:nvSpPr>
        <p:spPr>
          <a:xfrm>
            <a:off x="0" y="5279486"/>
            <a:ext cx="9144000" cy="682357"/>
          </a:xfrm>
        </p:spPr>
        <p:txBody>
          <a:bodyPr/>
          <a:lstStyle/>
          <a:p>
            <a:r>
              <a:rPr lang="en-US" sz="2600" dirty="0" err="1"/>
              <a:t>Af</a:t>
            </a:r>
            <a:r>
              <a:rPr lang="en-US" sz="2600" dirty="0"/>
              <a:t>]</a:t>
            </a:r>
            <a:r>
              <a:rPr lang="en-US" sz="2600" dirty="0" err="1"/>
              <a:t>myini</a:t>
            </a:r>
            <a:r>
              <a:rPr lang="en-US" sz="2600" dirty="0"/>
              <a:t> gar `</a:t>
            </a:r>
            <a:r>
              <a:rPr lang="en-US" sz="2600" dirty="0" err="1"/>
              <a:t>eroc@qen</a:t>
            </a:r>
            <a:r>
              <a:rPr lang="en-US" sz="2600" dirty="0"/>
              <a:t> </a:t>
            </a:r>
            <a:r>
              <a:rPr lang="en-US" sz="2600" dirty="0" err="1"/>
              <a:t>hanmys</a:t>
            </a:r>
            <a:r>
              <a:rPr lang="en-US" sz="2600" dirty="0"/>
              <a:t> `</a:t>
            </a:r>
            <a:r>
              <a:rPr lang="en-US" sz="2600" dirty="0" err="1"/>
              <a:t>nran</a:t>
            </a:r>
            <a:r>
              <a:rPr lang="en-US" sz="2600" dirty="0"/>
              <a:t> </a:t>
            </a:r>
            <a:r>
              <a:rPr lang="en-US" sz="2600" dirty="0" err="1"/>
              <a:t>eu</a:t>
            </a:r>
            <a:r>
              <a:rPr lang="en-US" sz="2600" dirty="0"/>
              <a:t>[</a:t>
            </a:r>
            <a:r>
              <a:rPr lang="en-US" sz="2600" dirty="0" err="1"/>
              <a:t>oci@je</a:t>
            </a:r>
            <a:r>
              <a:rPr lang="en-US" sz="2600" dirty="0"/>
              <a:t> `</a:t>
            </a:r>
            <a:r>
              <a:rPr lang="en-US" sz="2600" dirty="0" err="1"/>
              <a:t>amy</a:t>
            </a:r>
            <a:r>
              <a:rPr lang="en-US" sz="2600" dirty="0"/>
              <a:t> `</a:t>
            </a:r>
            <a:r>
              <a:rPr lang="en-US" sz="2600" dirty="0" err="1"/>
              <a:t>ebolqen</a:t>
            </a:r>
            <a:r>
              <a:rPr lang="en-US" sz="2600" dirty="0"/>
              <a:t> pek`</a:t>
            </a:r>
            <a:r>
              <a:rPr lang="en-US" sz="2600" dirty="0" err="1"/>
              <a:t>ypoc</a:t>
            </a:r>
            <a:r>
              <a:rPr lang="en-US" sz="2600" dirty="0"/>
              <a:t>@`w ;</a:t>
            </a:r>
            <a:r>
              <a:rPr lang="en-US" sz="2600" dirty="0" err="1"/>
              <a:t>y`etacwtp</a:t>
            </a:r>
            <a:r>
              <a:rPr lang="en-US" sz="2600" dirty="0"/>
              <a:t> `</a:t>
            </a:r>
            <a:r>
              <a:rPr lang="en-US" sz="2600" dirty="0" err="1"/>
              <a:t>n`arwmata</a:t>
            </a:r>
            <a:endParaRPr lang="en-US" sz="2600" dirty="0"/>
          </a:p>
        </p:txBody>
      </p:sp>
    </p:spTree>
    <p:extLst>
      <p:ext uri="{BB962C8B-B14F-4D97-AF65-F5344CB8AC3E}">
        <p14:creationId xmlns:p14="http://schemas.microsoft.com/office/powerpoint/2010/main" val="2218649123"/>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 السلام لك ايتها العذراء ، الملكة الحقيقية الحقانية</a:t>
            </a:r>
            <a:endParaRPr lang="en-US" sz="4000" dirty="0"/>
          </a:p>
        </p:txBody>
      </p:sp>
      <p:sp>
        <p:nvSpPr>
          <p:cNvPr id="3" name="Text Placeholder 2"/>
          <p:cNvSpPr>
            <a:spLocks noGrp="1"/>
          </p:cNvSpPr>
          <p:nvPr>
            <p:ph type="body" idx="1"/>
          </p:nvPr>
        </p:nvSpPr>
        <p:spPr/>
        <p:txBody>
          <a:bodyPr/>
          <a:lstStyle/>
          <a:p>
            <a:r>
              <a:rPr lang="ar-EG" sz="4000" dirty="0">
                <a:solidFill>
                  <a:schemeClr val="lt1"/>
                </a:solidFill>
              </a:rPr>
              <a:t>شيرى نى أوتي بارثينوس : تي اورو اممي ان اليثيني</a:t>
            </a:r>
            <a:endParaRPr lang="ar-EG" sz="19200" dirty="0"/>
          </a:p>
        </p:txBody>
      </p:sp>
      <p:sp>
        <p:nvSpPr>
          <p:cNvPr id="5" name="Text Placeholder 4"/>
          <p:cNvSpPr>
            <a:spLocks noGrp="1"/>
          </p:cNvSpPr>
          <p:nvPr>
            <p:ph type="body" sz="quarter" idx="3"/>
          </p:nvPr>
        </p:nvSpPr>
        <p:spPr>
          <a:xfrm>
            <a:off x="0" y="5486400"/>
            <a:ext cx="9144000" cy="682357"/>
          </a:xfrm>
        </p:spPr>
        <p:txBody>
          <a:bodyPr/>
          <a:lstStyle/>
          <a:p>
            <a:r>
              <a:rPr lang="it-IT" sz="3400" dirty="0">
                <a:latin typeface="Avva_Shenouda" pitchFamily="34" charset="2"/>
              </a:rPr>
              <a:t>Xere ne w` 5par0enoc :5ovrw `mm3i `n`al30in3</a:t>
            </a:r>
            <a:endParaRPr lang="en-US" sz="3400" dirty="0">
              <a:latin typeface="Avva_Shenouda" pitchFamily="34" charset="2"/>
            </a:endParaRPr>
          </a:p>
        </p:txBody>
      </p:sp>
    </p:spTree>
    <p:extLst>
      <p:ext uri="{BB962C8B-B14F-4D97-AF65-F5344CB8AC3E}">
        <p14:creationId xmlns:p14="http://schemas.microsoft.com/office/powerpoint/2010/main" val="355991127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السلام لفخر جنسنا ، ولدت لنا عمانوئيل</a:t>
            </a:r>
            <a:endParaRPr lang="ar-SA" sz="344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شيرى ابشوشو انتى بين جينوس : اري اجفو نان ان اممانوئيل</a:t>
            </a:r>
            <a:endParaRPr lang="ar-EG" sz="3500" dirty="0"/>
          </a:p>
        </p:txBody>
      </p:sp>
      <p:sp>
        <p:nvSpPr>
          <p:cNvPr id="5" name="Text Placeholder 4"/>
          <p:cNvSpPr>
            <a:spLocks noGrp="1"/>
          </p:cNvSpPr>
          <p:nvPr>
            <p:ph type="body" sz="quarter" idx="3"/>
          </p:nvPr>
        </p:nvSpPr>
        <p:spPr>
          <a:xfrm>
            <a:off x="0" y="5102860"/>
            <a:ext cx="9144000" cy="1123143"/>
          </a:xfrm>
        </p:spPr>
        <p:txBody>
          <a:bodyPr/>
          <a:lstStyle/>
          <a:p>
            <a:r>
              <a:rPr lang="en-US" dirty="0">
                <a:latin typeface="Avva_Shenouda" pitchFamily="34" charset="2"/>
              </a:rPr>
              <a:t>xere `p2ov2ov `nte penjenoc : </a:t>
            </a:r>
            <a:r>
              <a:rPr lang="en-US" dirty="0" err="1">
                <a:latin typeface="Avva_Shenouda" pitchFamily="34" charset="2"/>
              </a:rPr>
              <a:t>are`gfo</a:t>
            </a:r>
            <a:r>
              <a:rPr lang="en-US" dirty="0">
                <a:latin typeface="Avva_Shenouda" pitchFamily="34" charset="2"/>
              </a:rPr>
              <a:t> nan `nEmmanov3l</a:t>
            </a:r>
            <a:endParaRPr lang="en-US" sz="9600" dirty="0">
              <a:latin typeface="Avva_Shenouda" pitchFamily="34" charset="2"/>
            </a:endParaRPr>
          </a:p>
        </p:txBody>
      </p:sp>
    </p:spTree>
    <p:extLst>
      <p:ext uri="{BB962C8B-B14F-4D97-AF65-F5344CB8AC3E}">
        <p14:creationId xmlns:p14="http://schemas.microsoft.com/office/powerpoint/2010/main" val="2854936724"/>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نسألك أذكرينا ، ايتها الشفيعة المؤتمنة</a:t>
            </a:r>
            <a:endParaRPr lang="ar-SA" sz="312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تين تي هو اري بين ميفي : اوتي ابروس تا تيس ايتين هوت</a:t>
            </a:r>
            <a:endParaRPr lang="ar-EG" sz="16000" dirty="0"/>
          </a:p>
        </p:txBody>
      </p:sp>
      <p:sp>
        <p:nvSpPr>
          <p:cNvPr id="5" name="Text Placeholder 4"/>
          <p:cNvSpPr>
            <a:spLocks noGrp="1"/>
          </p:cNvSpPr>
          <p:nvPr>
            <p:ph type="body" sz="quarter" idx="3"/>
          </p:nvPr>
        </p:nvSpPr>
        <p:spPr>
          <a:xfrm>
            <a:off x="0" y="5486400"/>
            <a:ext cx="9144000" cy="682357"/>
          </a:xfrm>
        </p:spPr>
        <p:txBody>
          <a:bodyPr/>
          <a:lstStyle/>
          <a:p>
            <a:r>
              <a:rPr lang="en-US" sz="3400" dirty="0">
                <a:latin typeface="Avva_Shenouda" pitchFamily="34" charset="2"/>
              </a:rPr>
              <a:t>Ten5ho `aripenmev`I : `w 5`proctat3c `etenhot</a:t>
            </a:r>
          </a:p>
        </p:txBody>
      </p:sp>
    </p:spTree>
    <p:extLst>
      <p:ext uri="{BB962C8B-B14F-4D97-AF65-F5344CB8AC3E}">
        <p14:creationId xmlns:p14="http://schemas.microsoft.com/office/powerpoint/2010/main" val="54122227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rmAutofit/>
          </a:bodyPr>
          <a:lstStyle/>
          <a:p>
            <a:pPr>
              <a:spcBef>
                <a:spcPts val="0"/>
              </a:spcBef>
              <a:defRPr/>
            </a:pPr>
            <a:r>
              <a:rPr lang="ar-EG" sz="4000" dirty="0">
                <a:solidFill>
                  <a:schemeClr val="lt1"/>
                </a:solidFill>
              </a:rPr>
              <a:t>أمام ربنا يسوع المسيح ، ليغفر لنا خطايانا</a:t>
            </a:r>
            <a:endParaRPr lang="ar-SA" sz="312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 y="5562600"/>
            <a:ext cx="9144000" cy="682357"/>
          </a:xfrm>
        </p:spPr>
        <p:txBody>
          <a:bodyPr/>
          <a:lstStyle/>
          <a:p>
            <a:r>
              <a:rPr lang="en-US" sz="3000" dirty="0">
                <a:latin typeface="Avva_Shenouda" pitchFamily="34" charset="2"/>
              </a:rPr>
              <a:t>nahren Penu I=3c P=x=c : `nte4xa nennobi nan `ebol</a:t>
            </a:r>
          </a:p>
        </p:txBody>
      </p:sp>
    </p:spTree>
    <p:extLst>
      <p:ext uri="{BB962C8B-B14F-4D97-AF65-F5344CB8AC3E}">
        <p14:creationId xmlns:p14="http://schemas.microsoft.com/office/powerpoint/2010/main" val="2694650099"/>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542183002"/>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1" y="4357695"/>
            <a:ext cx="9144000" cy="658806"/>
          </a:xfrm>
        </p:spPr>
        <p:txBody>
          <a:bodyPr>
            <a:noAutofit/>
          </a:bodyPr>
          <a:lstStyle/>
          <a:p>
            <a:pPr lvl="0">
              <a:lnSpc>
                <a:spcPct val="100000"/>
              </a:lnSpc>
              <a:spcBef>
                <a:spcPts val="0"/>
              </a:spcBef>
            </a:pPr>
            <a:r>
              <a:rPr lang="ar-KW" altLang="zh-CN" sz="2600" dirty="0">
                <a:solidFill>
                  <a:prstClr val="white"/>
                </a:solidFill>
                <a:latin typeface="Calibri"/>
                <a:cs typeface="Arial" panose="020B0604020202020204" pitchFamily="34" charset="0"/>
              </a:rPr>
              <a:t>سبعة رؤساء ملائكة : وقـوف</a:t>
            </a:r>
            <a:r>
              <a:rPr lang="en-US" altLang="zh-CN" sz="2600" dirty="0">
                <a:solidFill>
                  <a:prstClr val="white"/>
                </a:solidFill>
                <a:latin typeface="Calibri"/>
                <a:ea typeface="SimSun" pitchFamily="2" charset="-122"/>
                <a:cs typeface="+mn-cs"/>
              </a:rPr>
              <a:t> </a:t>
            </a:r>
            <a:r>
              <a:rPr lang="ar-KW" altLang="zh-CN" sz="2600" dirty="0">
                <a:solidFill>
                  <a:prstClr val="white"/>
                </a:solidFill>
                <a:latin typeface="Calibri"/>
                <a:cs typeface="Arial" panose="020B0604020202020204" pitchFamily="34" charset="0"/>
              </a:rPr>
              <a:t>يسبحون : أمام الضابط الكل : يخدمون السر الخفي .</a:t>
            </a:r>
            <a:endParaRPr lang="en-US" sz="2600" dirty="0">
              <a:solidFill>
                <a:prstClr val="white"/>
              </a:solidFill>
              <a:latin typeface="Calibri"/>
              <a:cs typeface="+mn-cs"/>
            </a:endParaRPr>
          </a:p>
        </p:txBody>
      </p:sp>
      <p:sp>
        <p:nvSpPr>
          <p:cNvPr id="11" name="Text Placeholder 2"/>
          <p:cNvSpPr>
            <a:spLocks noGrp="1"/>
          </p:cNvSpPr>
          <p:nvPr>
            <p:ph type="body" idx="1"/>
          </p:nvPr>
        </p:nvSpPr>
        <p:spPr>
          <a:xfrm>
            <a:off x="0" y="6023707"/>
            <a:ext cx="9143999" cy="808893"/>
          </a:xfrm>
        </p:spPr>
        <p:txBody>
          <a:bodyPr/>
          <a:lstStyle/>
          <a:p>
            <a:pPr lvl="0">
              <a:lnSpc>
                <a:spcPct val="100000"/>
              </a:lnSpc>
              <a:spcBef>
                <a:spcPts val="0"/>
              </a:spcBef>
              <a:buSzPct val="65000"/>
            </a:pP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شاشف إن آرشي آنجيلوس : سى أوهي</a:t>
            </a:r>
            <a:r>
              <a:rPr lang="en-US" altLang="zh-CN" sz="2600" dirty="0">
                <a:latin typeface="Calibri"/>
                <a:ea typeface="SimSun" pitchFamily="2" charset="-122"/>
                <a:cs typeface="+mn-cs"/>
              </a:rPr>
              <a:t> </a:t>
            </a:r>
            <a:r>
              <a:rPr lang="ar-KW" altLang="zh-CN" sz="2600" dirty="0">
                <a:latin typeface="Calibri"/>
                <a:cs typeface="Arial" panose="020B0604020202020204" pitchFamily="34" charset="0"/>
              </a:rPr>
              <a:t>إيراطوإف إرهيمنوس : إم بي إمثو إم بي بانطوكراطور : إيف شيمشي إم ميستيريون إتهيب </a:t>
            </a:r>
            <a:endParaRPr lang="en-US" sz="2600" dirty="0">
              <a:latin typeface="Calibri"/>
              <a:cs typeface="+mn-cs"/>
            </a:endParaRPr>
          </a:p>
        </p:txBody>
      </p:sp>
      <p:sp>
        <p:nvSpPr>
          <p:cNvPr id="12" name="Text Placeholder 5"/>
          <p:cNvSpPr>
            <a:spLocks noGrp="1"/>
          </p:cNvSpPr>
          <p:nvPr>
            <p:ph type="body" sz="quarter" idx="3"/>
          </p:nvPr>
        </p:nvSpPr>
        <p:spPr>
          <a:xfrm>
            <a:off x="0" y="5114666"/>
            <a:ext cx="9144000" cy="796378"/>
          </a:xfrm>
        </p:spPr>
        <p:txBody>
          <a:bodyPr/>
          <a:lstStyle/>
          <a:p>
            <a:r>
              <a:rPr lang="en-US" sz="2800" dirty="0" err="1"/>
              <a:t>Sasf</a:t>
            </a:r>
            <a:r>
              <a:rPr lang="en-US" sz="2800" dirty="0"/>
              <a:t> `</a:t>
            </a:r>
            <a:r>
              <a:rPr lang="en-US" sz="2800" dirty="0" err="1"/>
              <a:t>n`ar,y`aggeloc@ce`ohi</a:t>
            </a:r>
            <a:r>
              <a:rPr lang="en-US" sz="2800" dirty="0"/>
              <a:t> `</a:t>
            </a:r>
            <a:r>
              <a:rPr lang="en-US" sz="2800" dirty="0" err="1"/>
              <a:t>eratou</a:t>
            </a:r>
            <a:r>
              <a:rPr lang="en-US" sz="2800" dirty="0"/>
              <a:t> `eu`</a:t>
            </a:r>
            <a:r>
              <a:rPr lang="en-US" sz="2800" dirty="0" err="1"/>
              <a:t>erhumnoc</a:t>
            </a:r>
            <a:r>
              <a:rPr lang="en-US" sz="2800" dirty="0"/>
              <a:t>@`</a:t>
            </a:r>
            <a:r>
              <a:rPr lang="en-US" sz="2800" dirty="0" err="1"/>
              <a:t>mpe`m;o</a:t>
            </a:r>
            <a:r>
              <a:rPr lang="en-US" sz="2800" dirty="0"/>
              <a:t> `</a:t>
            </a:r>
            <a:r>
              <a:rPr lang="en-US" sz="2800" dirty="0" err="1"/>
              <a:t>mpiPantokratwr</a:t>
            </a:r>
            <a:r>
              <a:rPr lang="en-US" sz="2800" dirty="0"/>
              <a:t>@`</a:t>
            </a:r>
            <a:r>
              <a:rPr lang="en-US" sz="2800" dirty="0" err="1"/>
              <a:t>eusemsi</a:t>
            </a:r>
            <a:r>
              <a:rPr lang="en-US" sz="2800" dirty="0"/>
              <a:t> `</a:t>
            </a:r>
            <a:r>
              <a:rPr lang="en-US" sz="2800" dirty="0" err="1"/>
              <a:t>mmuctyrion</a:t>
            </a:r>
            <a:r>
              <a:rPr lang="en-US" sz="2800" dirty="0"/>
              <a:t> `</a:t>
            </a:r>
            <a:r>
              <a:rPr lang="en-US" sz="2800" dirty="0" err="1"/>
              <a:t>ethyp</a:t>
            </a:r>
            <a:r>
              <a:rPr lang="en-US" sz="2800" dirty="0"/>
              <a:t>.	</a:t>
            </a:r>
          </a:p>
        </p:txBody>
      </p:sp>
    </p:spTree>
    <p:extLst>
      <p:ext uri="{BB962C8B-B14F-4D97-AF65-F5344CB8AC3E}">
        <p14:creationId xmlns:p14="http://schemas.microsoft.com/office/powerpoint/2010/main" val="29919897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في هذا اليوم المقدس</a:t>
            </a:r>
            <a:endParaRPr lang="en-US" dirty="0"/>
          </a:p>
        </p:txBody>
      </p:sp>
      <p:sp>
        <p:nvSpPr>
          <p:cNvPr id="6" name="Text Placeholder 5"/>
          <p:cNvSpPr>
            <a:spLocks noGrp="1"/>
          </p:cNvSpPr>
          <p:nvPr>
            <p:ph type="body" idx="1"/>
          </p:nvPr>
        </p:nvSpPr>
        <p:spPr/>
        <p:txBody>
          <a:bodyPr/>
          <a:lstStyle/>
          <a:p>
            <a:r>
              <a:rPr lang="ar-EG" sz="4800" dirty="0"/>
              <a:t>خين باي إيهوؤو إثؤواب فاى</a:t>
            </a:r>
          </a:p>
        </p:txBody>
      </p:sp>
      <p:sp>
        <p:nvSpPr>
          <p:cNvPr id="7" name="Text Placeholder 6"/>
          <p:cNvSpPr>
            <a:spLocks noGrp="1"/>
          </p:cNvSpPr>
          <p:nvPr>
            <p:ph type="body" sz="quarter" idx="3"/>
          </p:nvPr>
        </p:nvSpPr>
        <p:spPr/>
        <p:txBody>
          <a:bodyPr/>
          <a:lstStyle/>
          <a:p>
            <a:r>
              <a:rPr lang="en-US" sz="4800" dirty="0"/>
              <a:t> '</a:t>
            </a:r>
            <a:r>
              <a:rPr lang="en-US" sz="4800" dirty="0" err="1"/>
              <a:t>en</a:t>
            </a:r>
            <a:r>
              <a:rPr lang="en-US" sz="4800" dirty="0"/>
              <a:t> </a:t>
            </a:r>
            <a:r>
              <a:rPr lang="en-US" sz="4800" dirty="0" err="1"/>
              <a:t>pai`e</a:t>
            </a:r>
            <a:r>
              <a:rPr lang="en-US" sz="4800" dirty="0"/>
              <a:t>\</a:t>
            </a:r>
            <a:r>
              <a:rPr lang="en-US" sz="4800" dirty="0" err="1"/>
              <a:t>oou</a:t>
            </a:r>
            <a:r>
              <a:rPr lang="en-US" sz="4800" dirty="0"/>
              <a:t> e/q/u/ </a:t>
            </a:r>
            <a:r>
              <a:rPr lang="en-US" sz="4800" dirty="0" err="1"/>
              <a:t>vai</a:t>
            </a:r>
            <a:endParaRPr lang="en-US" sz="4800" dirty="0"/>
          </a:p>
        </p:txBody>
      </p:sp>
    </p:spTree>
    <p:extLst>
      <p:ext uri="{BB962C8B-B14F-4D97-AF65-F5344CB8AC3E}">
        <p14:creationId xmlns:p14="http://schemas.microsoft.com/office/powerpoint/2010/main" val="38096950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 y="4363489"/>
            <a:ext cx="9144000" cy="576811"/>
          </a:xfrm>
        </p:spPr>
        <p:txBody>
          <a:bodyPr>
            <a:normAutofit/>
          </a:bodyPr>
          <a:lstStyle/>
          <a:p>
            <a:pPr lvl="0">
              <a:lnSpc>
                <a:spcPct val="100000"/>
              </a:lnSpc>
              <a:spcBef>
                <a:spcPts val="0"/>
              </a:spcBef>
            </a:pP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ميخائيل هــو الأول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 غبريال</a:t>
            </a:r>
            <a:r>
              <a:rPr lang="en-US" altLang="zh-CN" sz="2400" dirty="0">
                <a:solidFill>
                  <a:prstClr val="white"/>
                </a:solidFill>
                <a:latin typeface="Calibri"/>
                <a:ea typeface="SimSun" pitchFamily="2" charset="-122"/>
                <a:cs typeface="+mn-cs"/>
              </a:rPr>
              <a:t> </a:t>
            </a:r>
            <a:r>
              <a:rPr lang="ar-KW" altLang="zh-CN" sz="2400" dirty="0">
                <a:solidFill>
                  <a:prstClr val="white"/>
                </a:solidFill>
                <a:latin typeface="Calibri"/>
                <a:cs typeface="Arial" panose="020B0604020202020204" pitchFamily="34" charset="0"/>
              </a:rPr>
              <a:t>هــو الثاني : رافائي</a:t>
            </a:r>
            <a:r>
              <a:rPr lang="ar-EG" altLang="zh-CN" sz="2400" dirty="0">
                <a:solidFill>
                  <a:prstClr val="white"/>
                </a:solidFill>
                <a:latin typeface="Calibri"/>
                <a:cs typeface="Arial" panose="020B0604020202020204" pitchFamily="34" charset="0"/>
              </a:rPr>
              <a:t>ـــ</a:t>
            </a:r>
            <a:r>
              <a:rPr lang="ar-KW" altLang="zh-CN" sz="2400" dirty="0">
                <a:solidFill>
                  <a:prstClr val="white"/>
                </a:solidFill>
                <a:latin typeface="Calibri"/>
                <a:cs typeface="Arial" panose="020B0604020202020204" pitchFamily="34" charset="0"/>
              </a:rPr>
              <a:t>ل هو الثالث : كمثال الثالوث .</a:t>
            </a:r>
            <a:r>
              <a:rPr lang="en-US" altLang="zh-CN" sz="2400" dirty="0">
                <a:solidFill>
                  <a:prstClr val="white"/>
                </a:solidFill>
                <a:latin typeface="Calibri"/>
                <a:ea typeface="SimSun" pitchFamily="2" charset="-122"/>
                <a:cs typeface="+mn-cs"/>
              </a:rPr>
              <a:t> </a:t>
            </a:r>
            <a:endParaRPr lang="en-US" sz="2400" dirty="0">
              <a:solidFill>
                <a:prstClr val="white"/>
              </a:solidFill>
              <a:latin typeface="Calibri"/>
              <a:cs typeface="+mn-cs"/>
            </a:endParaRPr>
          </a:p>
        </p:txBody>
      </p:sp>
      <p:sp>
        <p:nvSpPr>
          <p:cNvPr id="5" name="Text Placeholder 4"/>
          <p:cNvSpPr>
            <a:spLocks noGrp="1"/>
          </p:cNvSpPr>
          <p:nvPr>
            <p:ph type="body" idx="1"/>
          </p:nvPr>
        </p:nvSpPr>
        <p:spPr/>
        <p:txBody>
          <a:bodyPr/>
          <a:lstStyle/>
          <a:p>
            <a:pPr lvl="0">
              <a:lnSpc>
                <a:spcPct val="100000"/>
              </a:lnSpc>
              <a:spcBef>
                <a:spcPts val="0"/>
              </a:spcBef>
              <a:buSzPct val="65000"/>
            </a:pPr>
            <a:r>
              <a:rPr lang="ar-KW" altLang="zh-CN" sz="2600" dirty="0">
                <a:latin typeface="Calibri"/>
                <a:cs typeface="Arial" panose="020B0604020202020204" pitchFamily="34" charset="0"/>
              </a:rPr>
              <a:t>ميخائيل بى بي هويت : غـابرييل بى بي ماه</a:t>
            </a:r>
            <a:r>
              <a:rPr lang="ar-EG" altLang="zh-CN" sz="2600" dirty="0">
                <a:latin typeface="Calibri"/>
                <a:cs typeface="Arial" panose="020B0604020202020204" pitchFamily="34" charset="0"/>
              </a:rPr>
              <a:t> </a:t>
            </a:r>
            <a:r>
              <a:rPr lang="ar-KW" altLang="zh-CN" sz="2600" dirty="0">
                <a:latin typeface="Calibri"/>
                <a:cs typeface="Arial" panose="020B0604020202020204" pitchFamily="34" charset="0"/>
              </a:rPr>
              <a:t>إسناف</a:t>
            </a:r>
            <a:r>
              <a:rPr lang="ar-EG" altLang="zh-CN" sz="2600" dirty="0">
                <a:latin typeface="Calibri"/>
                <a:cs typeface="Arial" panose="020B0604020202020204" pitchFamily="34" charset="0"/>
              </a:rPr>
              <a:t> </a:t>
            </a:r>
            <a:r>
              <a:rPr lang="ar-KW" altLang="zh-CN" sz="2600" dirty="0">
                <a:latin typeface="Calibri"/>
                <a:cs typeface="Arial" panose="020B0604020202020204" pitchFamily="34" charset="0"/>
              </a:rPr>
              <a:t>: رافائيل بى بي ماه شمت : كاتا إبتيبوس إن تي إترياس .</a:t>
            </a:r>
            <a:r>
              <a:rPr lang="en-US" altLang="zh-CN" sz="2600" dirty="0">
                <a:latin typeface="Calibri"/>
                <a:ea typeface="SimSun" pitchFamily="2" charset="-122"/>
                <a:cs typeface="+mn-cs"/>
              </a:rPr>
              <a:t> </a:t>
            </a:r>
            <a:endParaRPr lang="en-US" sz="2600" dirty="0">
              <a:latin typeface="Calibri"/>
              <a:cs typeface="+mn-cs"/>
            </a:endParaRPr>
          </a:p>
        </p:txBody>
      </p:sp>
      <p:sp>
        <p:nvSpPr>
          <p:cNvPr id="6" name="Text Placeholder 5"/>
          <p:cNvSpPr>
            <a:spLocks noGrp="1"/>
          </p:cNvSpPr>
          <p:nvPr>
            <p:ph type="body" sz="quarter" idx="3"/>
          </p:nvPr>
        </p:nvSpPr>
        <p:spPr>
          <a:xfrm>
            <a:off x="0" y="5152486"/>
            <a:ext cx="9144000" cy="682357"/>
          </a:xfrm>
        </p:spPr>
        <p:txBody>
          <a:bodyPr/>
          <a:lstStyle/>
          <a:p>
            <a:r>
              <a:rPr lang="en-US" sz="2800" dirty="0" err="1"/>
              <a:t>Mi,ayl</a:t>
            </a:r>
            <a:r>
              <a:rPr lang="en-US" sz="2800" dirty="0"/>
              <a:t> </a:t>
            </a:r>
            <a:r>
              <a:rPr lang="en-US" sz="2800" dirty="0" err="1"/>
              <a:t>pe</a:t>
            </a:r>
            <a:r>
              <a:rPr lang="en-US" sz="2800" dirty="0"/>
              <a:t> </a:t>
            </a:r>
            <a:r>
              <a:rPr lang="en-US" sz="2800" dirty="0" err="1"/>
              <a:t>pihouit@Gabriyl</a:t>
            </a:r>
            <a:r>
              <a:rPr lang="en-US" sz="2800" dirty="0"/>
              <a:t> </a:t>
            </a:r>
            <a:r>
              <a:rPr lang="en-US" sz="2800" dirty="0" err="1"/>
              <a:t>pe</a:t>
            </a:r>
            <a:r>
              <a:rPr lang="en-US" sz="2800" dirty="0"/>
              <a:t> </a:t>
            </a:r>
            <a:r>
              <a:rPr lang="en-US" sz="2800" dirty="0" err="1"/>
              <a:t>pimah</a:t>
            </a:r>
            <a:r>
              <a:rPr lang="en-US" sz="2800" dirty="0"/>
              <a:t> `</a:t>
            </a:r>
            <a:r>
              <a:rPr lang="en-US" sz="2800" dirty="0" err="1"/>
              <a:t>cnau@Ravayl</a:t>
            </a:r>
            <a:r>
              <a:rPr lang="en-US" sz="2800" dirty="0"/>
              <a:t> </a:t>
            </a:r>
            <a:r>
              <a:rPr lang="en-US" sz="2800" dirty="0" err="1"/>
              <a:t>pe</a:t>
            </a:r>
            <a:r>
              <a:rPr lang="en-US" sz="2800" dirty="0"/>
              <a:t> </a:t>
            </a:r>
            <a:r>
              <a:rPr lang="en-US" sz="2800" dirty="0" err="1"/>
              <a:t>pimah</a:t>
            </a:r>
            <a:r>
              <a:rPr lang="en-US" sz="2800" dirty="0"/>
              <a:t> </a:t>
            </a:r>
            <a:r>
              <a:rPr lang="en-US" sz="2800" dirty="0" err="1"/>
              <a:t>somt@kata</a:t>
            </a:r>
            <a:r>
              <a:rPr lang="en-US" sz="2800" dirty="0"/>
              <a:t> `</a:t>
            </a:r>
            <a:r>
              <a:rPr lang="en-US" sz="2800" dirty="0" err="1"/>
              <a:t>ptupoc</a:t>
            </a:r>
            <a:r>
              <a:rPr lang="en-US" sz="2800" dirty="0"/>
              <a:t> `n]`</a:t>
            </a:r>
            <a:r>
              <a:rPr lang="en-US" sz="2800" dirty="0" err="1"/>
              <a:t>Triac</a:t>
            </a:r>
            <a:r>
              <a:rPr lang="en-US" sz="2800" dirty="0"/>
              <a:t>.	</a:t>
            </a:r>
          </a:p>
        </p:txBody>
      </p:sp>
    </p:spTree>
    <p:extLst>
      <p:ext uri="{BB962C8B-B14F-4D97-AF65-F5344CB8AC3E}">
        <p14:creationId xmlns:p14="http://schemas.microsoft.com/office/powerpoint/2010/main" val="3673278419"/>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ar-EG" dirty="0"/>
              <a:t> سوريــال سداكيــال : سراتيال وأنانيال هؤلاء المنيرون العظماء الأطهار يطلبون منه عن الخليقة</a:t>
            </a:r>
          </a:p>
        </p:txBody>
      </p:sp>
      <p:sp>
        <p:nvSpPr>
          <p:cNvPr id="5" name="Text Placeholder 4"/>
          <p:cNvSpPr>
            <a:spLocks noGrp="1"/>
          </p:cNvSpPr>
          <p:nvPr>
            <p:ph type="body" idx="1"/>
          </p:nvPr>
        </p:nvSpPr>
        <p:spPr/>
        <p:txBody>
          <a:bodyPr/>
          <a:lstStyle/>
          <a:p>
            <a:r>
              <a:rPr lang="ar-EG" sz="2800" dirty="0"/>
              <a:t> سورييل سداكييل : سراتييل نيم أنانييل : ناي نيشتي إنريف إير أوأويني إثؤواب : ني إت طوبه إممــوف إى إهــري إيجيــن بــي سـونت . </a:t>
            </a:r>
          </a:p>
        </p:txBody>
      </p:sp>
      <p:sp>
        <p:nvSpPr>
          <p:cNvPr id="6" name="Text Placeholder 5"/>
          <p:cNvSpPr>
            <a:spLocks noGrp="1"/>
          </p:cNvSpPr>
          <p:nvPr>
            <p:ph type="body" sz="quarter" idx="3"/>
          </p:nvPr>
        </p:nvSpPr>
        <p:spPr/>
        <p:txBody>
          <a:bodyPr/>
          <a:lstStyle/>
          <a:p>
            <a:r>
              <a:rPr lang="en-US" sz="2000" dirty="0" err="1"/>
              <a:t>Couriyl</a:t>
            </a:r>
            <a:r>
              <a:rPr lang="en-US" sz="2000" dirty="0"/>
              <a:t> </a:t>
            </a:r>
            <a:r>
              <a:rPr lang="en-US" sz="2000" dirty="0" err="1"/>
              <a:t>Cedakiyl@Cara;iyl</a:t>
            </a:r>
            <a:r>
              <a:rPr lang="en-US" sz="2000" dirty="0"/>
              <a:t> </a:t>
            </a:r>
            <a:r>
              <a:rPr lang="en-US" sz="2000" dirty="0" err="1"/>
              <a:t>nem</a:t>
            </a:r>
            <a:r>
              <a:rPr lang="en-US" sz="2000" dirty="0"/>
              <a:t> </a:t>
            </a:r>
            <a:r>
              <a:rPr lang="en-US" sz="2000" dirty="0" err="1"/>
              <a:t>Ananiyl@nainis</a:t>
            </a:r>
            <a:r>
              <a:rPr lang="en-US" sz="2000" dirty="0"/>
              <a:t>] `</a:t>
            </a:r>
            <a:r>
              <a:rPr lang="en-US" sz="2000" dirty="0" err="1"/>
              <a:t>nref`erouwini</a:t>
            </a:r>
            <a:r>
              <a:rPr lang="en-US" sz="2000" dirty="0"/>
              <a:t> =e=;=</a:t>
            </a:r>
            <a:r>
              <a:rPr lang="en-US" sz="2000" dirty="0" err="1"/>
              <a:t>u@ny`etwbh</a:t>
            </a:r>
            <a:r>
              <a:rPr lang="en-US" sz="2000" dirty="0"/>
              <a:t> `</a:t>
            </a:r>
            <a:r>
              <a:rPr lang="en-US" sz="2000" dirty="0" err="1"/>
              <a:t>mmof</a:t>
            </a:r>
            <a:r>
              <a:rPr lang="en-US" sz="2000" dirty="0"/>
              <a:t> `</a:t>
            </a:r>
            <a:r>
              <a:rPr lang="en-US" sz="2000" dirty="0" err="1"/>
              <a:t>e`hryi</a:t>
            </a:r>
            <a:r>
              <a:rPr lang="en-US" sz="2000" dirty="0"/>
              <a:t> `</a:t>
            </a:r>
            <a:r>
              <a:rPr lang="en-US" sz="2000" dirty="0" err="1"/>
              <a:t>ejen</a:t>
            </a:r>
            <a:r>
              <a:rPr lang="en-US" sz="2000" dirty="0"/>
              <a:t> </a:t>
            </a:r>
            <a:r>
              <a:rPr lang="en-US" sz="2000" dirty="0" err="1"/>
              <a:t>picwnt</a:t>
            </a:r>
            <a:r>
              <a:rPr lang="en-US" sz="2000" dirty="0"/>
              <a:t>.</a:t>
            </a:r>
          </a:p>
        </p:txBody>
      </p:sp>
    </p:spTree>
    <p:extLst>
      <p:ext uri="{BB962C8B-B14F-4D97-AF65-F5344CB8AC3E}">
        <p14:creationId xmlns:p14="http://schemas.microsoft.com/office/powerpoint/2010/main" val="345854534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Autofit/>
          </a:bodyPr>
          <a:lstStyle/>
          <a:p>
            <a:r>
              <a:rPr lang="ar-EG" sz="2800" dirty="0"/>
              <a:t> الشـاروبيـم والسـارافيم : الكراسي والربوبيات والقوات : والـ4 أحياء غير المتجسدين : الحاملون مركبة الله . </a:t>
            </a:r>
          </a:p>
        </p:txBody>
      </p:sp>
      <p:sp>
        <p:nvSpPr>
          <p:cNvPr id="5" name="Text Placeholder 4"/>
          <p:cNvSpPr>
            <a:spLocks noGrp="1"/>
          </p:cNvSpPr>
          <p:nvPr>
            <p:ph type="body" idx="1"/>
          </p:nvPr>
        </p:nvSpPr>
        <p:spPr>
          <a:xfrm>
            <a:off x="0" y="6011007"/>
            <a:ext cx="9143999" cy="808893"/>
          </a:xfrm>
        </p:spPr>
        <p:txBody>
          <a:bodyPr/>
          <a:lstStyle/>
          <a:p>
            <a:r>
              <a:rPr lang="ar-EG" sz="2800" dirty="0"/>
              <a:t>ني شيروبيم نيم ني سيرافيم : ني إثرونوس ني ميت شويس ني جوم : بي إفتو إن ذوأون إن آسـومــاتـوس : إت فـاي خـابي هارمــا إن ثيئوس . </a:t>
            </a:r>
          </a:p>
        </p:txBody>
      </p:sp>
      <p:sp>
        <p:nvSpPr>
          <p:cNvPr id="6" name="Text Placeholder 5"/>
          <p:cNvSpPr>
            <a:spLocks noGrp="1"/>
          </p:cNvSpPr>
          <p:nvPr>
            <p:ph type="body" sz="quarter" idx="3"/>
          </p:nvPr>
        </p:nvSpPr>
        <p:spPr>
          <a:xfrm>
            <a:off x="0" y="5279486"/>
            <a:ext cx="9144000" cy="682357"/>
          </a:xfrm>
        </p:spPr>
        <p:txBody>
          <a:bodyPr/>
          <a:lstStyle/>
          <a:p>
            <a:r>
              <a:rPr lang="pt-BR" sz="2400" dirty="0"/>
              <a:t>Ni&lt;erobim nem niCeravim@ni`;ronoc nimet=o=c nijom@pi`ftoou `nzwon `n`acwmatoc@etfai qa piharma `n:eoc.	</a:t>
            </a:r>
            <a:endParaRPr lang="en-US" sz="2400" dirty="0"/>
          </a:p>
        </p:txBody>
      </p:sp>
    </p:spTree>
    <p:extLst>
      <p:ext uri="{BB962C8B-B14F-4D97-AF65-F5344CB8AC3E}">
        <p14:creationId xmlns:p14="http://schemas.microsoft.com/office/powerpoint/2010/main" val="1855083069"/>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2815"/>
            <a:ext cx="9144000" cy="782371"/>
          </a:xfrm>
        </p:spPr>
        <p:txBody>
          <a:bodyPr>
            <a:noAutofit/>
          </a:bodyPr>
          <a:lstStyle/>
          <a:p>
            <a:r>
              <a:rPr lang="ar-EG" sz="2800" dirty="0"/>
              <a:t> الــ 24 قسيساً : فـي كنيسة الأبكار: يسبحـــون بـلا فتـــــــــور : صارخيـــــن قــائليــــــن </a:t>
            </a:r>
          </a:p>
        </p:txBody>
      </p:sp>
      <p:sp>
        <p:nvSpPr>
          <p:cNvPr id="5" name="Text Placeholder 4"/>
          <p:cNvSpPr>
            <a:spLocks noGrp="1"/>
          </p:cNvSpPr>
          <p:nvPr>
            <p:ph type="body" idx="1"/>
          </p:nvPr>
        </p:nvSpPr>
        <p:spPr/>
        <p:txBody>
          <a:bodyPr/>
          <a:lstStyle/>
          <a:p>
            <a:r>
              <a:rPr lang="ar-EG" sz="2800" dirty="0"/>
              <a:t> بي جوت إفتو إم إبريسفيتيــروس : خيـن تي إككليسيا إنتى ني شورب إمميسي : إيف هوس إيروف خين أوميت آت مونك : إيف أوش إيفول إفجو إمموس . </a:t>
            </a:r>
          </a:p>
        </p:txBody>
      </p:sp>
      <p:sp>
        <p:nvSpPr>
          <p:cNvPr id="6" name="Text Placeholder 5"/>
          <p:cNvSpPr>
            <a:spLocks noGrp="1"/>
          </p:cNvSpPr>
          <p:nvPr>
            <p:ph type="body" sz="quarter" idx="3"/>
          </p:nvPr>
        </p:nvSpPr>
        <p:spPr/>
        <p:txBody>
          <a:bodyPr/>
          <a:lstStyle/>
          <a:p>
            <a:r>
              <a:rPr lang="en-US" sz="2300" dirty="0" err="1"/>
              <a:t>Pijout</a:t>
            </a:r>
            <a:r>
              <a:rPr lang="en-US" sz="2300" dirty="0"/>
              <a:t> `</a:t>
            </a:r>
            <a:r>
              <a:rPr lang="en-US" sz="2300" dirty="0" err="1"/>
              <a:t>ftoou</a:t>
            </a:r>
            <a:r>
              <a:rPr lang="en-US" sz="2300" dirty="0"/>
              <a:t> `</a:t>
            </a:r>
            <a:r>
              <a:rPr lang="en-US" sz="2300" dirty="0" err="1"/>
              <a:t>m`precbuteroc@qen</a:t>
            </a:r>
            <a:r>
              <a:rPr lang="en-US" sz="2300" dirty="0"/>
              <a:t> ]`</a:t>
            </a:r>
            <a:r>
              <a:rPr lang="en-US" sz="2300" dirty="0" err="1"/>
              <a:t>ekklycia</a:t>
            </a:r>
            <a:r>
              <a:rPr lang="en-US" sz="2300" dirty="0"/>
              <a:t> `</a:t>
            </a:r>
            <a:r>
              <a:rPr lang="en-US" sz="2300" dirty="0" err="1"/>
              <a:t>nte</a:t>
            </a:r>
            <a:r>
              <a:rPr lang="en-US" sz="2300" dirty="0"/>
              <a:t> </a:t>
            </a:r>
            <a:r>
              <a:rPr lang="en-US" sz="2300" dirty="0" err="1"/>
              <a:t>nisorp</a:t>
            </a:r>
            <a:r>
              <a:rPr lang="en-US" sz="2300" dirty="0"/>
              <a:t> `</a:t>
            </a:r>
            <a:r>
              <a:rPr lang="en-US" sz="2300" dirty="0" err="1"/>
              <a:t>mmici</a:t>
            </a:r>
            <a:r>
              <a:rPr lang="en-US" sz="2300" dirty="0"/>
              <a:t>@`</a:t>
            </a:r>
            <a:r>
              <a:rPr lang="en-US" sz="2300" dirty="0" err="1"/>
              <a:t>euhwc</a:t>
            </a:r>
            <a:r>
              <a:rPr lang="en-US" sz="2300" dirty="0"/>
              <a:t> `</a:t>
            </a:r>
            <a:r>
              <a:rPr lang="en-US" sz="2300" dirty="0" err="1"/>
              <a:t>erof</a:t>
            </a:r>
            <a:r>
              <a:rPr lang="en-US" sz="2300" dirty="0"/>
              <a:t> </a:t>
            </a:r>
            <a:r>
              <a:rPr lang="en-US" sz="2300" dirty="0" err="1"/>
              <a:t>qen</a:t>
            </a:r>
            <a:r>
              <a:rPr lang="en-US" sz="2300" dirty="0"/>
              <a:t> </a:t>
            </a:r>
            <a:r>
              <a:rPr lang="en-US" sz="2300" dirty="0" err="1"/>
              <a:t>oumet`atmounk@euws</a:t>
            </a:r>
            <a:r>
              <a:rPr lang="en-US" sz="2300" dirty="0"/>
              <a:t> `</a:t>
            </a:r>
            <a:r>
              <a:rPr lang="en-US" sz="2300" dirty="0" err="1"/>
              <a:t>ebol</a:t>
            </a:r>
            <a:r>
              <a:rPr lang="en-US" sz="2300" dirty="0"/>
              <a:t> </a:t>
            </a:r>
            <a:r>
              <a:rPr lang="en-US" sz="2300" dirty="0" err="1"/>
              <a:t>eujw</a:t>
            </a:r>
            <a:r>
              <a:rPr lang="en-US" sz="2300" dirty="0"/>
              <a:t> `</a:t>
            </a:r>
            <a:r>
              <a:rPr lang="en-US" sz="2300" dirty="0" err="1"/>
              <a:t>mmoc</a:t>
            </a:r>
            <a:r>
              <a:rPr lang="en-US" sz="2300" dirty="0"/>
              <a:t>.</a:t>
            </a:r>
          </a:p>
        </p:txBody>
      </p:sp>
    </p:spTree>
    <p:extLst>
      <p:ext uri="{BB962C8B-B14F-4D97-AF65-F5344CB8AC3E}">
        <p14:creationId xmlns:p14="http://schemas.microsoft.com/office/powerpoint/2010/main" val="1238839685"/>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rmAutofit fontScale="90000"/>
          </a:bodyPr>
          <a:lstStyle/>
          <a:p>
            <a:r>
              <a:rPr lang="ar-EG" dirty="0"/>
              <a:t> قـدوس اللـه : المرضى إشفهم : قدوس القوي : الذين رقدوا يارب نيحهم . </a:t>
            </a:r>
          </a:p>
        </p:txBody>
      </p:sp>
      <p:sp>
        <p:nvSpPr>
          <p:cNvPr id="5" name="Text Placeholder 4"/>
          <p:cNvSpPr>
            <a:spLocks noGrp="1"/>
          </p:cNvSpPr>
          <p:nvPr>
            <p:ph type="body" idx="1"/>
          </p:nvPr>
        </p:nvSpPr>
        <p:spPr/>
        <p:txBody>
          <a:bodyPr/>
          <a:lstStyle/>
          <a:p>
            <a:r>
              <a:rPr lang="ar-EG" sz="2800" dirty="0"/>
              <a:t> جـى آجيـوس أوثيئـوس : نيئت شوني ماطالتشوأو: آجيوس يس شيروس ني إيطاف إنكوت إبشويس ما إمطون نوأو . </a:t>
            </a:r>
          </a:p>
        </p:txBody>
      </p:sp>
      <p:sp>
        <p:nvSpPr>
          <p:cNvPr id="6" name="Text Placeholder 5"/>
          <p:cNvSpPr>
            <a:spLocks noGrp="1"/>
          </p:cNvSpPr>
          <p:nvPr>
            <p:ph type="body" sz="quarter" idx="3"/>
          </p:nvPr>
        </p:nvSpPr>
        <p:spPr>
          <a:xfrm>
            <a:off x="0" y="5152486"/>
            <a:ext cx="9144000" cy="771257"/>
          </a:xfrm>
        </p:spPr>
        <p:txBody>
          <a:bodyPr/>
          <a:lstStyle/>
          <a:p>
            <a:r>
              <a:rPr lang="pl-PL" sz="2800" dirty="0"/>
              <a:t>Je `agioc `o :eoc@ny`etswni matal`[wou@`agioc Ic,uroc@ny`etau`enkot P=o=c ma`mton nwou.</a:t>
            </a:r>
            <a:endParaRPr lang="en-US" sz="2800" dirty="0"/>
          </a:p>
        </p:txBody>
      </p:sp>
    </p:spTree>
    <p:extLst>
      <p:ext uri="{BB962C8B-B14F-4D97-AF65-F5344CB8AC3E}">
        <p14:creationId xmlns:p14="http://schemas.microsoft.com/office/powerpoint/2010/main" val="3912814019"/>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82815"/>
            <a:ext cx="9144000" cy="782371"/>
          </a:xfrm>
        </p:spPr>
        <p:txBody>
          <a:bodyPr>
            <a:normAutofit fontScale="90000"/>
          </a:bodyPr>
          <a:lstStyle/>
          <a:p>
            <a:r>
              <a:rPr lang="ar-EG" dirty="0"/>
              <a:t> قـــدوس الــذي لايمـوت : بــــــــــارك ميراثك : ولتكن رحمتــــك وسلامـــــك : حصناً لشعبك . </a:t>
            </a:r>
          </a:p>
        </p:txBody>
      </p:sp>
      <p:sp>
        <p:nvSpPr>
          <p:cNvPr id="5" name="Text Placeholder 4"/>
          <p:cNvSpPr>
            <a:spLocks noGrp="1"/>
          </p:cNvSpPr>
          <p:nvPr>
            <p:ph type="body" idx="1"/>
          </p:nvPr>
        </p:nvSpPr>
        <p:spPr>
          <a:xfrm>
            <a:off x="0" y="6011007"/>
            <a:ext cx="9143999" cy="808893"/>
          </a:xfrm>
        </p:spPr>
        <p:txBody>
          <a:bodyPr/>
          <a:lstStyle/>
          <a:p>
            <a:r>
              <a:rPr lang="ar-EG" sz="2800" dirty="0"/>
              <a:t> آجيوس آثاناطوس : إزمو إيتيك إكليرونوميا : مارى بيك ناي نيم تيك هيريني : أوي إن سوفت إمبيك لأوس . </a:t>
            </a:r>
          </a:p>
        </p:txBody>
      </p:sp>
      <p:sp>
        <p:nvSpPr>
          <p:cNvPr id="6" name="Text Placeholder 5"/>
          <p:cNvSpPr>
            <a:spLocks noGrp="1"/>
          </p:cNvSpPr>
          <p:nvPr>
            <p:ph type="body" sz="quarter" idx="3"/>
          </p:nvPr>
        </p:nvSpPr>
        <p:spPr>
          <a:xfrm>
            <a:off x="0" y="5304886"/>
            <a:ext cx="9144000" cy="682357"/>
          </a:xfrm>
        </p:spPr>
        <p:txBody>
          <a:bodyPr/>
          <a:lstStyle/>
          <a:p>
            <a:r>
              <a:rPr lang="en-US" sz="2500" dirty="0"/>
              <a:t>`</a:t>
            </a:r>
            <a:r>
              <a:rPr lang="en-US" sz="2500" dirty="0" err="1"/>
              <a:t>Agioc</a:t>
            </a:r>
            <a:r>
              <a:rPr lang="en-US" sz="2500" dirty="0"/>
              <a:t> `</a:t>
            </a:r>
            <a:r>
              <a:rPr lang="en-US" sz="2500" dirty="0" err="1"/>
              <a:t>A;anatoc</a:t>
            </a:r>
            <a:r>
              <a:rPr lang="en-US" sz="2500" dirty="0"/>
              <a:t>@`</a:t>
            </a:r>
            <a:r>
              <a:rPr lang="en-US" sz="2500" dirty="0" err="1"/>
              <a:t>cmou</a:t>
            </a:r>
            <a:r>
              <a:rPr lang="en-US" sz="2500" dirty="0"/>
              <a:t> `</a:t>
            </a:r>
            <a:r>
              <a:rPr lang="en-US" sz="2500" dirty="0" err="1"/>
              <a:t>etek`klyronomia@mare</a:t>
            </a:r>
            <a:r>
              <a:rPr lang="en-US" sz="2500" dirty="0"/>
              <a:t> </a:t>
            </a:r>
            <a:r>
              <a:rPr lang="en-US" sz="2500" dirty="0" err="1"/>
              <a:t>peknai</a:t>
            </a:r>
            <a:r>
              <a:rPr lang="en-US" sz="2500" dirty="0"/>
              <a:t> </a:t>
            </a:r>
            <a:r>
              <a:rPr lang="en-US" sz="2500" dirty="0" err="1"/>
              <a:t>nem</a:t>
            </a:r>
            <a:r>
              <a:rPr lang="en-US" sz="2500" dirty="0"/>
              <a:t> </a:t>
            </a:r>
            <a:r>
              <a:rPr lang="en-US" sz="2500" dirty="0" err="1"/>
              <a:t>tekhiryny@oi</a:t>
            </a:r>
            <a:r>
              <a:rPr lang="en-US" sz="2500" dirty="0"/>
              <a:t> `</a:t>
            </a:r>
            <a:r>
              <a:rPr lang="en-US" sz="2500" dirty="0" err="1"/>
              <a:t>ncobt</a:t>
            </a:r>
            <a:r>
              <a:rPr lang="en-US" sz="2500" dirty="0"/>
              <a:t> `</a:t>
            </a:r>
            <a:r>
              <a:rPr lang="en-US" sz="2500" dirty="0" err="1"/>
              <a:t>mpeklaoc</a:t>
            </a:r>
            <a:r>
              <a:rPr lang="en-US" sz="2500" dirty="0"/>
              <a:t>.	</a:t>
            </a:r>
          </a:p>
        </p:txBody>
      </p:sp>
    </p:spTree>
    <p:extLst>
      <p:ext uri="{BB962C8B-B14F-4D97-AF65-F5344CB8AC3E}">
        <p14:creationId xmlns:p14="http://schemas.microsoft.com/office/powerpoint/2010/main" val="87621936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rmAutofit fontScale="90000"/>
          </a:bodyPr>
          <a:lstStyle/>
          <a:p>
            <a:r>
              <a:rPr lang="ar-EG" dirty="0"/>
              <a:t> قـدوس قــــــــدوس : قــــــدوس رب الصبـــــاؤوت : السماء والأرض مملؤتان : من مجدك وكرامتك</a:t>
            </a:r>
          </a:p>
        </p:txBody>
      </p:sp>
      <p:sp>
        <p:nvSpPr>
          <p:cNvPr id="5" name="Text Placeholder 4"/>
          <p:cNvSpPr>
            <a:spLocks noGrp="1"/>
          </p:cNvSpPr>
          <p:nvPr>
            <p:ph type="body" idx="1"/>
          </p:nvPr>
        </p:nvSpPr>
        <p:spPr>
          <a:xfrm>
            <a:off x="0" y="6023707"/>
            <a:ext cx="9143999" cy="808893"/>
          </a:xfrm>
        </p:spPr>
        <p:txBody>
          <a:bodyPr/>
          <a:lstStyle/>
          <a:p>
            <a:r>
              <a:rPr lang="ar-EG" sz="3000" dirty="0"/>
              <a:t>جى إكـؤواب أووه إكـؤواب : إكـؤواب إبشـويس سافاؤوت : إتفى نيم إبكاهي ميه إيفول : خين بيك أوأو نيم بيك طايو . </a:t>
            </a:r>
          </a:p>
        </p:txBody>
      </p:sp>
      <p:sp>
        <p:nvSpPr>
          <p:cNvPr id="6" name="Text Placeholder 5"/>
          <p:cNvSpPr>
            <a:spLocks noGrp="1"/>
          </p:cNvSpPr>
          <p:nvPr>
            <p:ph type="body" sz="quarter" idx="3"/>
          </p:nvPr>
        </p:nvSpPr>
        <p:spPr>
          <a:xfrm>
            <a:off x="0" y="5279486"/>
            <a:ext cx="9144000" cy="682357"/>
          </a:xfrm>
        </p:spPr>
        <p:txBody>
          <a:bodyPr/>
          <a:lstStyle/>
          <a:p>
            <a:r>
              <a:rPr lang="en-US" sz="2500" dirty="0"/>
              <a:t>+ Je `,</a:t>
            </a:r>
            <a:r>
              <a:rPr lang="en-US" sz="2500" dirty="0" err="1"/>
              <a:t>ouab</a:t>
            </a:r>
            <a:r>
              <a:rPr lang="en-US" sz="2500" dirty="0"/>
              <a:t> </a:t>
            </a:r>
            <a:r>
              <a:rPr lang="en-US" sz="2500" dirty="0" err="1"/>
              <a:t>ouoh</a:t>
            </a:r>
            <a:r>
              <a:rPr lang="en-US" sz="2500" dirty="0"/>
              <a:t> `,</a:t>
            </a:r>
            <a:r>
              <a:rPr lang="en-US" sz="2500" dirty="0" err="1"/>
              <a:t>ouab</a:t>
            </a:r>
            <a:r>
              <a:rPr lang="en-US" sz="2500" dirty="0"/>
              <a:t>@`,</a:t>
            </a:r>
            <a:r>
              <a:rPr lang="en-US" sz="2500" dirty="0" err="1"/>
              <a:t>ouab</a:t>
            </a:r>
            <a:r>
              <a:rPr lang="en-US" sz="2500" dirty="0"/>
              <a:t> P=o=c </a:t>
            </a:r>
            <a:r>
              <a:rPr lang="en-US" sz="2500" dirty="0" err="1"/>
              <a:t>cabaw</a:t>
            </a:r>
            <a:r>
              <a:rPr lang="en-US" sz="2500" dirty="0"/>
              <a:t>;@ `</a:t>
            </a:r>
            <a:r>
              <a:rPr lang="en-US" sz="2500" dirty="0" err="1"/>
              <a:t>tve</a:t>
            </a:r>
            <a:r>
              <a:rPr lang="en-US" sz="2500" dirty="0"/>
              <a:t> </a:t>
            </a:r>
            <a:r>
              <a:rPr lang="en-US" sz="2500" dirty="0" err="1"/>
              <a:t>nem</a:t>
            </a:r>
            <a:r>
              <a:rPr lang="en-US" sz="2500" dirty="0"/>
              <a:t> `</a:t>
            </a:r>
            <a:r>
              <a:rPr lang="en-US" sz="2500" dirty="0" err="1"/>
              <a:t>pkahi</a:t>
            </a:r>
            <a:r>
              <a:rPr lang="en-US" sz="2500" dirty="0"/>
              <a:t> meh `</a:t>
            </a:r>
            <a:r>
              <a:rPr lang="en-US" sz="2500" dirty="0" err="1"/>
              <a:t>ebol</a:t>
            </a:r>
            <a:r>
              <a:rPr lang="en-US" sz="2500" dirty="0"/>
              <a:t>@ </a:t>
            </a:r>
            <a:r>
              <a:rPr lang="en-US" sz="2500" dirty="0" err="1"/>
              <a:t>qen</a:t>
            </a:r>
            <a:r>
              <a:rPr lang="en-US" sz="2500" dirty="0"/>
              <a:t> </a:t>
            </a:r>
            <a:r>
              <a:rPr lang="en-US" sz="2500" dirty="0" err="1"/>
              <a:t>pek`wou</a:t>
            </a:r>
            <a:r>
              <a:rPr lang="en-US" sz="2500" dirty="0"/>
              <a:t> </a:t>
            </a:r>
            <a:r>
              <a:rPr lang="en-US" sz="2500" dirty="0" err="1"/>
              <a:t>nem</a:t>
            </a:r>
            <a:r>
              <a:rPr lang="en-US" sz="2500" dirty="0"/>
              <a:t> </a:t>
            </a:r>
            <a:r>
              <a:rPr lang="en-US" sz="2500" dirty="0" err="1"/>
              <a:t>pektaio</a:t>
            </a:r>
            <a:r>
              <a:rPr lang="en-US" sz="2500" dirty="0"/>
              <a:t>.</a:t>
            </a:r>
          </a:p>
        </p:txBody>
      </p:sp>
    </p:spTree>
    <p:extLst>
      <p:ext uri="{BB962C8B-B14F-4D97-AF65-F5344CB8AC3E}">
        <p14:creationId xmlns:p14="http://schemas.microsoft.com/office/powerpoint/2010/main" val="556628234"/>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4370115"/>
            <a:ext cx="9144000" cy="782371"/>
          </a:xfrm>
        </p:spPr>
        <p:txBody>
          <a:bodyPr>
            <a:noAutofit/>
          </a:bodyPr>
          <a:lstStyle/>
          <a:p>
            <a:r>
              <a:rPr lang="ar-EG" sz="3000" dirty="0"/>
              <a:t>إذ مــا قالــوا الليلويا : يتبعهم السمائيون قائلين : قدوس آمين الليلويا : المجــــــد هو لألهنــــــــا </a:t>
            </a:r>
          </a:p>
        </p:txBody>
      </p:sp>
      <p:sp>
        <p:nvSpPr>
          <p:cNvPr id="5" name="Text Placeholder 4"/>
          <p:cNvSpPr>
            <a:spLocks noGrp="1"/>
          </p:cNvSpPr>
          <p:nvPr>
            <p:ph type="body" idx="1"/>
          </p:nvPr>
        </p:nvSpPr>
        <p:spPr>
          <a:xfrm>
            <a:off x="0" y="6011007"/>
            <a:ext cx="9143999" cy="808893"/>
          </a:xfrm>
        </p:spPr>
        <p:txBody>
          <a:bodyPr/>
          <a:lstStyle/>
          <a:p>
            <a:r>
              <a:rPr lang="ar-EG" sz="3000" dirty="0"/>
              <a:t> أف شان جوس إمبي الليلويا : شارى نانيفيئـوي أووه إمموأو : جى آجيوس آمين الليلويا : بى أوأو فا بينوتي بى . </a:t>
            </a:r>
          </a:p>
        </p:txBody>
      </p:sp>
      <p:sp>
        <p:nvSpPr>
          <p:cNvPr id="6" name="Text Placeholder 5"/>
          <p:cNvSpPr>
            <a:spLocks noGrp="1"/>
          </p:cNvSpPr>
          <p:nvPr>
            <p:ph type="body" sz="quarter" idx="3"/>
          </p:nvPr>
        </p:nvSpPr>
        <p:spPr>
          <a:xfrm>
            <a:off x="0" y="5279486"/>
            <a:ext cx="9144000" cy="682357"/>
          </a:xfrm>
        </p:spPr>
        <p:txBody>
          <a:bodyPr/>
          <a:lstStyle/>
          <a:p>
            <a:r>
              <a:rPr lang="en-US" sz="2500" dirty="0" err="1"/>
              <a:t>Ausanjoc</a:t>
            </a:r>
            <a:r>
              <a:rPr lang="en-US" sz="2500" dirty="0"/>
              <a:t> `</a:t>
            </a:r>
            <a:r>
              <a:rPr lang="en-US" sz="2500" dirty="0" err="1"/>
              <a:t>mpi</a:t>
            </a:r>
            <a:r>
              <a:rPr lang="en-US" sz="2500" dirty="0"/>
              <a:t> =a=l@ </a:t>
            </a:r>
            <a:r>
              <a:rPr lang="en-US" sz="2500" dirty="0" err="1"/>
              <a:t>sare</a:t>
            </a:r>
            <a:r>
              <a:rPr lang="en-US" sz="2500" dirty="0"/>
              <a:t> nan </a:t>
            </a:r>
            <a:r>
              <a:rPr lang="en-US" sz="2500" dirty="0" err="1"/>
              <a:t>nivyou`i</a:t>
            </a:r>
            <a:r>
              <a:rPr lang="en-US" sz="2500" dirty="0"/>
              <a:t> </a:t>
            </a:r>
            <a:r>
              <a:rPr lang="en-US" sz="2500" dirty="0" err="1"/>
              <a:t>ouoh</a:t>
            </a:r>
            <a:r>
              <a:rPr lang="en-US" sz="2500" dirty="0"/>
              <a:t> `</a:t>
            </a:r>
            <a:r>
              <a:rPr lang="en-US" sz="2500" dirty="0" err="1"/>
              <a:t>mmwou@je</a:t>
            </a:r>
            <a:r>
              <a:rPr lang="en-US" sz="2500" dirty="0"/>
              <a:t> `</a:t>
            </a:r>
            <a:r>
              <a:rPr lang="en-US" sz="2500" dirty="0" err="1"/>
              <a:t>agioc</a:t>
            </a:r>
            <a:r>
              <a:rPr lang="en-US" sz="2500" dirty="0"/>
              <a:t> `</a:t>
            </a:r>
            <a:r>
              <a:rPr lang="en-US" sz="2500" dirty="0" err="1"/>
              <a:t>amyn</a:t>
            </a:r>
            <a:r>
              <a:rPr lang="en-US" sz="2500" dirty="0"/>
              <a:t> =a=</a:t>
            </a:r>
            <a:r>
              <a:rPr lang="en-US" sz="2500" dirty="0" err="1"/>
              <a:t>l@pi`wou</a:t>
            </a:r>
            <a:r>
              <a:rPr lang="en-US" sz="2500" dirty="0"/>
              <a:t> </a:t>
            </a:r>
            <a:r>
              <a:rPr lang="en-US" sz="2500" dirty="0" err="1"/>
              <a:t>va</a:t>
            </a:r>
            <a:r>
              <a:rPr lang="en-US" sz="2500" dirty="0"/>
              <a:t> </a:t>
            </a:r>
            <a:r>
              <a:rPr lang="en-US" sz="2500" dirty="0" err="1"/>
              <a:t>penNou</a:t>
            </a:r>
            <a:r>
              <a:rPr lang="en-US" sz="2500" dirty="0"/>
              <a:t>] </a:t>
            </a:r>
            <a:r>
              <a:rPr lang="en-US" sz="2500" dirty="0" err="1"/>
              <a:t>pe</a:t>
            </a:r>
            <a:r>
              <a:rPr lang="en-US" sz="2500" dirty="0"/>
              <a:t>.</a:t>
            </a:r>
          </a:p>
        </p:txBody>
      </p:sp>
    </p:spTree>
    <p:extLst>
      <p:ext uri="{BB962C8B-B14F-4D97-AF65-F5344CB8AC3E}">
        <p14:creationId xmlns:p14="http://schemas.microsoft.com/office/powerpoint/2010/main" val="134061534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82815"/>
            <a:ext cx="9144000" cy="782371"/>
          </a:xfrm>
        </p:spPr>
        <p:txBody>
          <a:bodyPr>
            <a:noAutofit/>
          </a:bodyPr>
          <a:lstStyle/>
          <a:p>
            <a:r>
              <a:rPr lang="ar-EG" altLang="zh-CN" sz="2800" dirty="0"/>
              <a:t> </a:t>
            </a:r>
            <a:r>
              <a:rPr lang="ar-KW" altLang="zh-CN" sz="2800" dirty="0"/>
              <a:t>إشفعــوا فينـا : أيهـا العساكر</a:t>
            </a:r>
            <a:r>
              <a:rPr lang="ar-EG" altLang="zh-CN" sz="2800" dirty="0">
                <a:ea typeface="SimSun" pitchFamily="2" charset="-122"/>
              </a:rPr>
              <a:t> </a:t>
            </a:r>
            <a:r>
              <a:rPr lang="ar-KW" altLang="zh-CN" sz="2800" dirty="0"/>
              <a:t>الملائكية : والطغمات السمائية : ليغفر لنا خطايانا</a:t>
            </a:r>
            <a:r>
              <a:rPr lang="en-US" altLang="zh-CN" sz="2800" dirty="0"/>
              <a:t> .</a:t>
            </a:r>
            <a:r>
              <a:rPr lang="en-US" altLang="zh-CN" sz="2800" dirty="0">
                <a:ea typeface="SimSun" pitchFamily="2" charset="-122"/>
              </a:rPr>
              <a:t> </a:t>
            </a:r>
            <a:endParaRPr lang="en-US" sz="2800" dirty="0"/>
          </a:p>
        </p:txBody>
      </p:sp>
      <p:sp>
        <p:nvSpPr>
          <p:cNvPr id="3" name="Text Placeholder 2"/>
          <p:cNvSpPr>
            <a:spLocks noGrp="1"/>
          </p:cNvSpPr>
          <p:nvPr>
            <p:ph type="body" idx="1"/>
          </p:nvPr>
        </p:nvSpPr>
        <p:spPr>
          <a:xfrm>
            <a:off x="0" y="6023707"/>
            <a:ext cx="9143999" cy="808893"/>
          </a:xfrm>
        </p:spPr>
        <p:txBody>
          <a:bodyPr/>
          <a:lstStyle/>
          <a:p>
            <a:r>
              <a:rPr lang="ar-EG" sz="2800" dirty="0"/>
              <a:t>آري إبـريسفـافيـن إى إهـري إيجـون : ني ستراتــيا إن آنجيليكون : نيم ني طاغما إن إيبورانيون : إنتيف كانين نوفي نان إيفــــــــول . </a:t>
            </a:r>
          </a:p>
        </p:txBody>
      </p:sp>
      <p:sp>
        <p:nvSpPr>
          <p:cNvPr id="6" name="Text Placeholder 5"/>
          <p:cNvSpPr>
            <a:spLocks noGrp="1"/>
          </p:cNvSpPr>
          <p:nvPr>
            <p:ph type="body" sz="quarter" idx="3"/>
          </p:nvPr>
        </p:nvSpPr>
        <p:spPr>
          <a:xfrm>
            <a:off x="0" y="5165186"/>
            <a:ext cx="9144000" cy="847457"/>
          </a:xfrm>
        </p:spPr>
        <p:txBody>
          <a:bodyPr/>
          <a:lstStyle/>
          <a:p>
            <a:r>
              <a:rPr lang="en-US" sz="2800" dirty="0" err="1"/>
              <a:t>Ari`precbeuin</a:t>
            </a:r>
            <a:r>
              <a:rPr lang="en-US" sz="2800" dirty="0"/>
              <a:t> `</a:t>
            </a:r>
            <a:r>
              <a:rPr lang="en-US" sz="2800" dirty="0" err="1"/>
              <a:t>e`hryi</a:t>
            </a:r>
            <a:r>
              <a:rPr lang="en-US" sz="2800" dirty="0"/>
              <a:t> `</a:t>
            </a:r>
            <a:r>
              <a:rPr lang="en-US" sz="2800" dirty="0" err="1"/>
              <a:t>ejwn@ni`ctratia</a:t>
            </a:r>
            <a:r>
              <a:rPr lang="en-US" sz="2800" dirty="0"/>
              <a:t> `</a:t>
            </a:r>
            <a:r>
              <a:rPr lang="en-US" sz="2800" dirty="0" err="1"/>
              <a:t>n`aggelikon@nem</a:t>
            </a:r>
            <a:r>
              <a:rPr lang="en-US" sz="2800" dirty="0"/>
              <a:t> </a:t>
            </a:r>
            <a:r>
              <a:rPr lang="en-US" sz="2800" dirty="0" err="1"/>
              <a:t>nitagma</a:t>
            </a:r>
            <a:r>
              <a:rPr lang="en-US" sz="2800" dirty="0"/>
              <a:t> `n`</a:t>
            </a:r>
            <a:r>
              <a:rPr lang="en-US" sz="2800" dirty="0" err="1"/>
              <a:t>epouranion</a:t>
            </a:r>
            <a:r>
              <a:rPr lang="en-US" sz="2800" dirty="0"/>
              <a:t>@`</a:t>
            </a:r>
            <a:r>
              <a:rPr lang="en-US" sz="2800" dirty="0" err="1"/>
              <a:t>ntef</a:t>
            </a:r>
            <a:r>
              <a:rPr lang="en-US" sz="2800" dirty="0"/>
              <a:t> ,a </a:t>
            </a:r>
            <a:r>
              <a:rPr lang="en-US" sz="2800" dirty="0" err="1"/>
              <a:t>nennobi</a:t>
            </a:r>
            <a:r>
              <a:rPr lang="en-US" sz="2800" dirty="0"/>
              <a:t> nan </a:t>
            </a:r>
            <a:r>
              <a:rPr lang="en-US" sz="2800" dirty="0" err="1"/>
              <a:t>ebol</a:t>
            </a:r>
            <a:r>
              <a:rPr lang="en-US" sz="2800" dirty="0"/>
              <a:t>.	</a:t>
            </a:r>
          </a:p>
        </p:txBody>
      </p:sp>
    </p:spTree>
    <p:extLst>
      <p:ext uri="{BB962C8B-B14F-4D97-AF65-F5344CB8AC3E}">
        <p14:creationId xmlns:p14="http://schemas.microsoft.com/office/powerpoint/2010/main" val="2534898753"/>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5"/>
          <p:cNvSpPr txBox="1">
            <a:spLocks noChangeArrowheads="1"/>
          </p:cNvSpPr>
          <p:nvPr/>
        </p:nvSpPr>
        <p:spPr>
          <a:xfrm>
            <a:off x="95973" y="4343400"/>
            <a:ext cx="5161827" cy="2514600"/>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rPr>
              <a:t> ميخائيل إب أرخون أن نانيفيئوي: إنثوف إت أوي إنشورب : خين ني طاكسيس إن أنجيليكون : إيف شمشي إم بي إمثو إم إبشويس .</a:t>
            </a:r>
            <a:r>
              <a:rPr lang="en-US" altLang="zh-CN" sz="3600" b="1" dirty="0">
                <a:solidFill>
                  <a:srgbClr val="FFFF00"/>
                </a:solidFill>
                <a:ea typeface="SimSun" pitchFamily="2" charset="-122"/>
              </a:rPr>
              <a:t> </a:t>
            </a:r>
            <a:endParaRPr lang="en-US" sz="3600" b="1" dirty="0">
              <a:solidFill>
                <a:srgbClr val="FFFF00"/>
              </a:solidFill>
            </a:endParaRPr>
          </a:p>
        </p:txBody>
      </p:sp>
      <p:sp>
        <p:nvSpPr>
          <p:cNvPr id="3" name="Rectangle 6"/>
          <p:cNvSpPr txBox="1">
            <a:spLocks noChangeArrowheads="1"/>
          </p:cNvSpPr>
          <p:nvPr/>
        </p:nvSpPr>
        <p:spPr>
          <a:xfrm>
            <a:off x="5534526" y="4495800"/>
            <a:ext cx="3609474" cy="2046031"/>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000" b="1" dirty="0">
                <a:solidFill>
                  <a:schemeClr val="bg1"/>
                </a:solidFill>
              </a:rPr>
              <a:t> ميخــائيـل رئيـس السمائيين :</a:t>
            </a:r>
            <a:r>
              <a:rPr lang="en-US" altLang="zh-CN" sz="3000" b="1" dirty="0">
                <a:solidFill>
                  <a:schemeClr val="bg1"/>
                </a:solidFill>
              </a:rPr>
              <a:t> </a:t>
            </a:r>
            <a:r>
              <a:rPr lang="ar-KW" altLang="zh-CN" sz="3000" b="1" dirty="0">
                <a:solidFill>
                  <a:schemeClr val="bg1"/>
                </a:solidFill>
              </a:rPr>
              <a:t>هـو الأول في الطقوس الملائكية يخدم أمام الرب .</a:t>
            </a:r>
            <a:r>
              <a:rPr lang="en-US" altLang="zh-CN" sz="3000" b="1" dirty="0">
                <a:solidFill>
                  <a:schemeClr val="bg1"/>
                </a:solidFill>
                <a:ea typeface="SimSun" pitchFamily="2" charset="-122"/>
              </a:rPr>
              <a:t> </a:t>
            </a:r>
            <a:endParaRPr lang="en-US" sz="3000" b="1" dirty="0">
              <a:solidFill>
                <a:schemeClr val="bg1"/>
              </a:solidFill>
            </a:endParaRPr>
          </a:p>
        </p:txBody>
      </p:sp>
    </p:spTree>
    <p:extLst>
      <p:ext uri="{BB962C8B-B14F-4D97-AF65-F5344CB8AC3E}">
        <p14:creationId xmlns:p14="http://schemas.microsoft.com/office/powerpoint/2010/main" val="15509915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04586"/>
            <a:ext cx="9144000" cy="782371"/>
          </a:xfrm>
        </p:spPr>
        <p:txBody>
          <a:bodyPr>
            <a:normAutofit/>
          </a:bodyPr>
          <a:lstStyle/>
          <a:p>
            <a:r>
              <a:rPr lang="ar-EG" sz="4400" dirty="0"/>
              <a:t>وكل أيام حياتنا بكل سلام </a:t>
            </a:r>
            <a:endParaRPr lang="en-US" sz="4400" dirty="0"/>
          </a:p>
        </p:txBody>
      </p:sp>
      <p:sp>
        <p:nvSpPr>
          <p:cNvPr id="6" name="Text Placeholder 5"/>
          <p:cNvSpPr>
            <a:spLocks noGrp="1"/>
          </p:cNvSpPr>
          <p:nvPr>
            <p:ph type="body" idx="1"/>
          </p:nvPr>
        </p:nvSpPr>
        <p:spPr>
          <a:xfrm>
            <a:off x="1" y="5973421"/>
            <a:ext cx="9143999" cy="808893"/>
          </a:xfrm>
        </p:spPr>
        <p:txBody>
          <a:bodyPr/>
          <a:lstStyle/>
          <a:p>
            <a:r>
              <a:rPr lang="ar-EG" sz="4000" dirty="0"/>
              <a:t>نيم ني إيهوؤوتيرو أنتي بين أونخ خين هيريني نيفين</a:t>
            </a:r>
          </a:p>
        </p:txBody>
      </p:sp>
      <p:sp>
        <p:nvSpPr>
          <p:cNvPr id="7" name="Text Placeholder 6"/>
          <p:cNvSpPr>
            <a:spLocks noGrp="1"/>
          </p:cNvSpPr>
          <p:nvPr>
            <p:ph type="body" sz="quarter" idx="3"/>
          </p:nvPr>
        </p:nvSpPr>
        <p:spPr>
          <a:xfrm>
            <a:off x="0" y="5239010"/>
            <a:ext cx="9144000" cy="682357"/>
          </a:xfrm>
        </p:spPr>
        <p:txBody>
          <a:bodyPr/>
          <a:lstStyle/>
          <a:p>
            <a:r>
              <a:rPr lang="en-US" dirty="0" err="1"/>
              <a:t>nem</a:t>
            </a:r>
            <a:r>
              <a:rPr lang="en-US" dirty="0"/>
              <a:t> </a:t>
            </a:r>
            <a:r>
              <a:rPr lang="en-US" dirty="0" err="1"/>
              <a:t>ni`e</a:t>
            </a:r>
            <a:r>
              <a:rPr lang="en-US" dirty="0"/>
              <a:t>\</a:t>
            </a:r>
            <a:r>
              <a:rPr lang="en-US" dirty="0" err="1"/>
              <a:t>oou</a:t>
            </a:r>
            <a:r>
              <a:rPr lang="en-US" dirty="0"/>
              <a:t> </a:t>
            </a:r>
            <a:r>
              <a:rPr lang="en-US" dirty="0" err="1"/>
              <a:t>throu</a:t>
            </a:r>
            <a:r>
              <a:rPr lang="en-US" dirty="0"/>
              <a:t> `</a:t>
            </a:r>
            <a:r>
              <a:rPr lang="en-US" dirty="0" err="1"/>
              <a:t>nte</a:t>
            </a:r>
            <a:r>
              <a:rPr lang="en-US" dirty="0"/>
              <a:t> </a:t>
            </a:r>
            <a:r>
              <a:rPr lang="en-US" dirty="0" err="1"/>
              <a:t>penwn</a:t>
            </a:r>
            <a:r>
              <a:rPr lang="en-US" dirty="0"/>
              <a:t>'&gt; '</a:t>
            </a:r>
            <a:r>
              <a:rPr lang="en-US" dirty="0" err="1"/>
              <a:t>en</a:t>
            </a:r>
            <a:r>
              <a:rPr lang="en-US" dirty="0"/>
              <a:t> \</a:t>
            </a:r>
            <a:r>
              <a:rPr lang="en-US" dirty="0" err="1"/>
              <a:t>irhnh</a:t>
            </a:r>
            <a:r>
              <a:rPr lang="en-US" dirty="0"/>
              <a:t> </a:t>
            </a:r>
            <a:r>
              <a:rPr lang="en-US" dirty="0" err="1"/>
              <a:t>niben</a:t>
            </a:r>
            <a:r>
              <a:rPr lang="en-US" dirty="0"/>
              <a:t> </a:t>
            </a:r>
          </a:p>
        </p:txBody>
      </p:sp>
    </p:spTree>
    <p:extLst>
      <p:ext uri="{BB962C8B-B14F-4D97-AF65-F5344CB8AC3E}">
        <p14:creationId xmlns:p14="http://schemas.microsoft.com/office/powerpoint/2010/main" val="2255595774"/>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304800" y="4369010"/>
            <a:ext cx="4570228" cy="2412790"/>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rPr>
              <a:t> شـارى إفنوتي أوأورب نان : إن نيف ناي نيـم نيف ميت شنهيت :هيتين ني تيهو إنتى ميخائيل: بي نيشتي أن أرشي أنجيلوس</a:t>
            </a:r>
            <a:endParaRPr lang="en-US" sz="3600" b="1" dirty="0">
              <a:solidFill>
                <a:srgbClr val="FFFF00"/>
              </a:solidFill>
            </a:endParaRPr>
          </a:p>
        </p:txBody>
      </p:sp>
      <p:sp>
        <p:nvSpPr>
          <p:cNvPr id="3" name="Rectangle 3"/>
          <p:cNvSpPr txBox="1">
            <a:spLocks noChangeArrowheads="1"/>
          </p:cNvSpPr>
          <p:nvPr/>
        </p:nvSpPr>
        <p:spPr>
          <a:xfrm>
            <a:off x="5562600" y="4622905"/>
            <a:ext cx="3149203" cy="1905000"/>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schemeClr val="bg1"/>
                </a:solidFill>
              </a:rPr>
              <a:t> إن اللـه يرسـل لنـا مراحمه ورأفاته بسؤالات ميخائيل رئيس الملائكة العظيم </a:t>
            </a:r>
            <a:endParaRPr lang="en-US" sz="3000" b="1" dirty="0">
              <a:solidFill>
                <a:schemeClr val="bg1"/>
              </a:solidFill>
            </a:endParaRPr>
          </a:p>
        </p:txBody>
      </p:sp>
    </p:spTree>
    <p:extLst>
      <p:ext uri="{BB962C8B-B14F-4D97-AF65-F5344CB8AC3E}">
        <p14:creationId xmlns:p14="http://schemas.microsoft.com/office/powerpoint/2010/main" val="188119692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404" y="4416277"/>
            <a:ext cx="5169196" cy="2441723"/>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rPr>
              <a:t> شاف جوك إيفول إنجى ني كاربوس : هيتين نين طوبه إم ميخائيل :جى إنثوف إيت خينت إيخون إى إفنوتي:إيف تيهو إى إهري إيجون .</a:t>
            </a:r>
            <a:r>
              <a:rPr lang="en-US" altLang="zh-CN" sz="3600" b="1" dirty="0">
                <a:solidFill>
                  <a:srgbClr val="FFFF00"/>
                </a:solidFill>
                <a:ea typeface="SimSun" pitchFamily="2" charset="-122"/>
              </a:rPr>
              <a:t> </a:t>
            </a:r>
            <a:endParaRPr lang="en-US" sz="3600" b="1" dirty="0">
              <a:solidFill>
                <a:srgbClr val="FFFF00"/>
              </a:solidFill>
            </a:endParaRPr>
          </a:p>
        </p:txBody>
      </p:sp>
      <p:sp>
        <p:nvSpPr>
          <p:cNvPr id="3" name="Rectangle 3"/>
          <p:cNvSpPr txBox="1">
            <a:spLocks noChangeArrowheads="1"/>
          </p:cNvSpPr>
          <p:nvPr/>
        </p:nvSpPr>
        <p:spPr>
          <a:xfrm>
            <a:off x="5630404" y="4723082"/>
            <a:ext cx="3050381" cy="1894974"/>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4500" dirty="0">
                <a:solidFill>
                  <a:schemeClr val="bg1"/>
                </a:solidFill>
              </a:rPr>
              <a:t> </a:t>
            </a:r>
            <a:r>
              <a:rPr lang="ar-KW" altLang="zh-CN" sz="3000" b="1" dirty="0">
                <a:solidFill>
                  <a:schemeClr val="bg1"/>
                </a:solidFill>
              </a:rPr>
              <a:t>وتكمــل الأثمـار : بسـؤالات</a:t>
            </a:r>
            <a:r>
              <a:rPr lang="en-US" altLang="zh-CN" sz="3000" b="1" dirty="0">
                <a:solidFill>
                  <a:schemeClr val="bg1"/>
                </a:solidFill>
              </a:rPr>
              <a:t> </a:t>
            </a:r>
            <a:r>
              <a:rPr lang="ar-KW" altLang="zh-CN" sz="3000" b="1" dirty="0">
                <a:solidFill>
                  <a:schemeClr val="bg1"/>
                </a:solidFill>
              </a:rPr>
              <a:t>ميخائيل : لأنه قريب إلى الله : يسأل عنّا</a:t>
            </a:r>
            <a:endParaRPr lang="en-US" sz="3000" b="1" dirty="0">
              <a:solidFill>
                <a:schemeClr val="bg1"/>
              </a:solidFill>
            </a:endParaRPr>
          </a:p>
        </p:txBody>
      </p:sp>
    </p:spTree>
    <p:extLst>
      <p:ext uri="{BB962C8B-B14F-4D97-AF65-F5344CB8AC3E}">
        <p14:creationId xmlns:p14="http://schemas.microsoft.com/office/powerpoint/2010/main" val="1157557007"/>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52400" y="4419600"/>
            <a:ext cx="5131981" cy="2124121"/>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rPr>
              <a:t> طايو نيفين إيثنانيف : نيم ذورون نيفين إتجيـك إيفول : إيف نيو نان إيفول إم إبشوي هيتين إفيوت إنتى ني أوأويني .</a:t>
            </a:r>
            <a:r>
              <a:rPr lang="en-US" altLang="zh-CN" sz="3600" b="1" dirty="0">
                <a:solidFill>
                  <a:srgbClr val="FFFF00"/>
                </a:solidFill>
                <a:ea typeface="SimSun" pitchFamily="2" charset="-122"/>
              </a:rPr>
              <a:t> </a:t>
            </a:r>
            <a:endParaRPr lang="en-US" sz="3600" b="1" dirty="0">
              <a:solidFill>
                <a:srgbClr val="FFFF00"/>
              </a:solidFill>
            </a:endParaRPr>
          </a:p>
        </p:txBody>
      </p:sp>
      <p:sp>
        <p:nvSpPr>
          <p:cNvPr id="3" name="Rectangle 3"/>
          <p:cNvSpPr txBox="1">
            <a:spLocks noChangeArrowheads="1"/>
          </p:cNvSpPr>
          <p:nvPr/>
        </p:nvSpPr>
        <p:spPr>
          <a:xfrm>
            <a:off x="5638800" y="4570268"/>
            <a:ext cx="3176337" cy="1822784"/>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schemeClr val="bg1"/>
                </a:solidFill>
              </a:rPr>
              <a:t> كـل عطيـة صالحة: وكـل</a:t>
            </a:r>
            <a:r>
              <a:rPr lang="en-US" altLang="zh-CN" sz="3000" b="1" dirty="0">
                <a:solidFill>
                  <a:schemeClr val="bg1"/>
                </a:solidFill>
              </a:rPr>
              <a:t> </a:t>
            </a:r>
            <a:r>
              <a:rPr lang="ar-KW" altLang="zh-CN" sz="3000" b="1" dirty="0">
                <a:solidFill>
                  <a:schemeClr val="bg1"/>
                </a:solidFill>
              </a:rPr>
              <a:t>موهبــة تامة : إنما تهبط لنا من فوق : من عند أبي الأنــــــوار</a:t>
            </a:r>
            <a:endParaRPr lang="en-US" sz="3000" b="1" dirty="0">
              <a:solidFill>
                <a:schemeClr val="bg1"/>
              </a:solidFill>
            </a:endParaRPr>
          </a:p>
        </p:txBody>
      </p:sp>
    </p:spTree>
    <p:extLst>
      <p:ext uri="{BB962C8B-B14F-4D97-AF65-F5344CB8AC3E}">
        <p14:creationId xmlns:p14="http://schemas.microsoft.com/office/powerpoint/2010/main" val="44913300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76200" y="4495800"/>
            <a:ext cx="5452730" cy="2209800"/>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KW" altLang="zh-CN" sz="3600" b="1" dirty="0">
                <a:solidFill>
                  <a:srgbClr val="FFFF00"/>
                </a:solidFill>
              </a:rPr>
              <a:t>مارين هوس إنتين تي أوأو : إنتين أوأوشت إنتـى إترياس إثؤواب : إت أوي إن أومو أوسيوس : إثمين إيفول شا إينيه . </a:t>
            </a:r>
            <a:endParaRPr lang="en-US" sz="3600" b="1" dirty="0">
              <a:solidFill>
                <a:srgbClr val="FFFF00"/>
              </a:solidFill>
            </a:endParaRPr>
          </a:p>
        </p:txBody>
      </p:sp>
      <p:sp>
        <p:nvSpPr>
          <p:cNvPr id="4" name="Rectangle 3"/>
          <p:cNvSpPr txBox="1">
            <a:spLocks noChangeArrowheads="1"/>
          </p:cNvSpPr>
          <p:nvPr/>
        </p:nvSpPr>
        <p:spPr>
          <a:xfrm>
            <a:off x="5660184" y="4763217"/>
            <a:ext cx="3267075" cy="180473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schemeClr val="bg1"/>
                </a:solidFill>
              </a:rPr>
              <a:t> فلنسبــح ونمجد ونسجـد</a:t>
            </a:r>
            <a:r>
              <a:rPr lang="en-US" altLang="zh-CN" sz="3000" b="1" dirty="0">
                <a:solidFill>
                  <a:schemeClr val="bg1"/>
                </a:solidFill>
                <a:ea typeface="SimSun" pitchFamily="2" charset="-122"/>
              </a:rPr>
              <a:t> </a:t>
            </a:r>
            <a:r>
              <a:rPr lang="ar-KW" altLang="zh-CN" sz="3000" b="1" dirty="0">
                <a:solidFill>
                  <a:schemeClr val="bg1"/>
                </a:solidFill>
              </a:rPr>
              <a:t>للثالوث القدوس المساوي الـدائم إلى الأبــــــــد</a:t>
            </a:r>
            <a:r>
              <a:rPr lang="en-US" altLang="zh-CN" sz="3000" b="1" dirty="0">
                <a:solidFill>
                  <a:schemeClr val="bg1"/>
                </a:solidFill>
              </a:rPr>
              <a:t> .</a:t>
            </a:r>
            <a:r>
              <a:rPr lang="en-US" altLang="zh-CN" sz="3000" b="1" dirty="0">
                <a:solidFill>
                  <a:schemeClr val="bg1"/>
                </a:solidFill>
                <a:ea typeface="SimSun" pitchFamily="2" charset="-122"/>
              </a:rPr>
              <a:t> </a:t>
            </a:r>
            <a:endParaRPr lang="en-US" sz="3000" b="1" dirty="0">
              <a:solidFill>
                <a:schemeClr val="bg1"/>
              </a:solidFill>
            </a:endParaRPr>
          </a:p>
        </p:txBody>
      </p:sp>
    </p:spTree>
    <p:extLst>
      <p:ext uri="{BB962C8B-B14F-4D97-AF65-F5344CB8AC3E}">
        <p14:creationId xmlns:p14="http://schemas.microsoft.com/office/powerpoint/2010/main" val="416761000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4419599"/>
            <a:ext cx="5285736" cy="2386063"/>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600" b="1" dirty="0">
                <a:solidFill>
                  <a:srgbClr val="FFFF00"/>
                </a:solidFill>
              </a:rPr>
              <a:t> آري إبريسفـافين إى إهـري إيجـون : أوبـي أرشـــي أنجيلوس إثؤواب : ميخائيل إب أرخون إن نانيفيئوي: إنتيف كانين نوفي نان إيفول</a:t>
            </a:r>
            <a:endParaRPr lang="en-US" sz="3600" b="1" dirty="0">
              <a:solidFill>
                <a:srgbClr val="FFFF00"/>
              </a:solidFill>
            </a:endParaRPr>
          </a:p>
        </p:txBody>
      </p:sp>
      <p:sp>
        <p:nvSpPr>
          <p:cNvPr id="3" name="Rectangle 3"/>
          <p:cNvSpPr txBox="1">
            <a:spLocks noChangeArrowheads="1"/>
          </p:cNvSpPr>
          <p:nvPr/>
        </p:nvSpPr>
        <p:spPr>
          <a:xfrm>
            <a:off x="5285736" y="4658026"/>
            <a:ext cx="3538224" cy="2147637"/>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5000"/>
              <a:buFont typeface="Wingdings" pitchFamily="2" charset="2"/>
              <a:buChar char="v"/>
            </a:pPr>
            <a:r>
              <a:rPr lang="ar-KW" altLang="zh-CN" sz="3000" b="1" dirty="0">
                <a:solidFill>
                  <a:schemeClr val="bg1"/>
                </a:solidFill>
              </a:rPr>
              <a:t> إشفـــع فينـا يا رئيس الملائكة الطــــــــــاهر ميخائيل رئيس السمائيين : ليغفر لنا خطايانا</a:t>
            </a:r>
            <a:endParaRPr lang="en-US" sz="3000" b="1" dirty="0">
              <a:solidFill>
                <a:schemeClr val="bg1"/>
              </a:solidFill>
            </a:endParaRPr>
          </a:p>
        </p:txBody>
      </p:sp>
    </p:spTree>
    <p:extLst>
      <p:ext uri="{BB962C8B-B14F-4D97-AF65-F5344CB8AC3E}">
        <p14:creationId xmlns:p14="http://schemas.microsoft.com/office/powerpoint/2010/main" val="145062205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64041358"/>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0200" y="3886200"/>
            <a:ext cx="3657600" cy="3429000"/>
          </a:xfrm>
          <a:prstGeom prst="rect">
            <a:avLst/>
          </a:prstGeom>
          <a:noFill/>
        </p:spPr>
        <p:txBody>
          <a:bodyPr wrap="square" rtlCol="0" anchor="ctr" anchorCtr="0">
            <a:noAutofit/>
          </a:bodyPr>
          <a:lstStyle/>
          <a:p>
            <a:pPr algn="ctr" rtl="1" fontAlgn="base">
              <a:spcBef>
                <a:spcPct val="0"/>
              </a:spcBef>
              <a:spcAft>
                <a:spcPct val="0"/>
              </a:spcAft>
            </a:pPr>
            <a:r>
              <a:rPr lang="ar-EG"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لم يقم فى مواليد النساء من يشبهك    أنت  عظيم فى جميع القديسين                             يا يوحنا المعمدان .</a:t>
            </a:r>
          </a:p>
        </p:txBody>
      </p:sp>
      <p:sp>
        <p:nvSpPr>
          <p:cNvPr id="16" name="TextBox 15"/>
          <p:cNvSpPr txBox="1"/>
          <p:nvPr/>
        </p:nvSpPr>
        <p:spPr>
          <a:xfrm>
            <a:off x="228600" y="3429000"/>
            <a:ext cx="5181600" cy="4191000"/>
          </a:xfrm>
          <a:prstGeom prst="rect">
            <a:avLst/>
          </a:prstGeom>
          <a:noFill/>
        </p:spPr>
        <p:txBody>
          <a:bodyPr wrap="square" rtlCol="0" anchor="ctr" anchorCtr="0">
            <a:noAutofit/>
          </a:bodyPr>
          <a:lstStyle/>
          <a:p>
            <a:pPr algn="ctr" rtl="1" fontAlgn="base">
              <a:spcBef>
                <a:spcPct val="0"/>
              </a:spcBef>
              <a:spcAft>
                <a:spcPct val="0"/>
              </a:spcAft>
            </a:pPr>
            <a:r>
              <a:rPr lang="ar-EG"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ام بى او أون تونف خين نى جين ميسى : انتى ني هيومى إفؤنى إمموك : إنثوك أو نيشتى خين نى إثؤواب تيرو : يوأنس بى ريف تى اومس . </a:t>
            </a:r>
          </a:p>
        </p:txBody>
      </p:sp>
      <p:sp>
        <p:nvSpPr>
          <p:cNvPr id="13" name="TextBox 12"/>
          <p:cNvSpPr txBox="1"/>
          <p:nvPr/>
        </p:nvSpPr>
        <p:spPr>
          <a:xfrm>
            <a:off x="6248400" y="76200"/>
            <a:ext cx="2819400" cy="830997"/>
          </a:xfrm>
          <a:prstGeom prst="rect">
            <a:avLst/>
          </a:prstGeom>
          <a:noFill/>
        </p:spPr>
        <p:txBody>
          <a:bodyPr wrap="square" rtlCol="0">
            <a:spAutoFit/>
          </a:bodyPr>
          <a:lstStyle/>
          <a:p>
            <a:pPr algn="ctr" rtl="1" fontAlgn="base">
              <a:spcBef>
                <a:spcPct val="0"/>
              </a:spcBef>
              <a:spcAft>
                <a:spcPct val="0"/>
              </a:spcAft>
            </a:pPr>
            <a:r>
              <a:rPr lang="ar-EG" sz="4800" b="1" i="1">
                <a:solidFill>
                  <a:prstClr val="black">
                    <a:lumMod val="95000"/>
                    <a:lumOff val="5000"/>
                  </a:prstClr>
                </a:solidFill>
                <a:effectLst>
                  <a:outerShdw blurRad="38100" dist="38100" dir="2700000" algn="tl">
                    <a:srgbClr val="000000">
                      <a:alpha val="43137"/>
                    </a:srgbClr>
                  </a:outerShdw>
                </a:effectLst>
                <a:latin typeface="Arabic Typesetting" pitchFamily="66" charset="-78"/>
                <a:cs typeface="Arabic Typesetting" pitchFamily="66" charset="-78"/>
              </a:rPr>
              <a:t>+ رفع بخور +</a:t>
            </a:r>
            <a:endParaRPr lang="ar-EG" sz="4800" b="1" i="1" dirty="0">
              <a:solidFill>
                <a:prstClr val="black">
                  <a:lumMod val="95000"/>
                  <a:lumOff val="5000"/>
                </a:prstClr>
              </a:solidFill>
              <a:effectLst>
                <a:outerShdw blurRad="38100" dist="38100" dir="2700000" algn="tl">
                  <a:srgbClr val="000000">
                    <a:alpha val="43137"/>
                  </a:srgbClr>
                </a:outerShdw>
              </a:effectLst>
              <a:latin typeface="Arabic Typesetting" pitchFamily="66" charset="-78"/>
              <a:cs typeface="Arabic Typesetting" pitchFamily="66" charset="-78"/>
            </a:endParaRPr>
          </a:p>
        </p:txBody>
      </p:sp>
    </p:spTree>
    <p:extLst>
      <p:ext uri="{BB962C8B-B14F-4D97-AF65-F5344CB8AC3E}">
        <p14:creationId xmlns:p14="http://schemas.microsoft.com/office/powerpoint/2010/main" val="697771024"/>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0200" y="3314700"/>
            <a:ext cx="3505200" cy="4267200"/>
          </a:xfrm>
          <a:prstGeom prst="rect">
            <a:avLst/>
          </a:prstGeom>
          <a:noFill/>
        </p:spPr>
        <p:txBody>
          <a:bodyPr wrap="square" rtlCol="0" anchor="ctr" anchorCtr="0">
            <a:noAutofit/>
          </a:bodyPr>
          <a:lstStyle/>
          <a:p>
            <a:pPr algn="ctr" rtl="1" fontAlgn="base">
              <a:spcBef>
                <a:spcPct val="0"/>
              </a:spcBef>
              <a:spcAft>
                <a:spcPct val="0"/>
              </a:spcAft>
            </a:pPr>
            <a:r>
              <a:rPr lang="ar-EG" sz="44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انت افضل من نبى . تعالت فى البر . انت هو صديق الختن حمل الله .</a:t>
            </a:r>
          </a:p>
        </p:txBody>
      </p:sp>
      <p:sp>
        <p:nvSpPr>
          <p:cNvPr id="16" name="TextBox 15"/>
          <p:cNvSpPr txBox="1"/>
          <p:nvPr/>
        </p:nvSpPr>
        <p:spPr>
          <a:xfrm>
            <a:off x="76200" y="3352800"/>
            <a:ext cx="5257800" cy="4191000"/>
          </a:xfrm>
          <a:prstGeom prst="rect">
            <a:avLst/>
          </a:prstGeom>
          <a:noFill/>
        </p:spPr>
        <p:txBody>
          <a:bodyPr wrap="square" rtlCol="0" anchor="ctr" anchorCtr="0">
            <a:noAutofit/>
          </a:bodyPr>
          <a:lstStyle/>
          <a:p>
            <a:pPr algn="ctr" rtl="1" fontAlgn="base">
              <a:spcBef>
                <a:spcPct val="0"/>
              </a:spcBef>
              <a:spcAft>
                <a:spcPct val="0"/>
              </a:spcAft>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انثوك اوهوؤ ام ابروفيتيس : اك تشيسى خين تى ميثمى : انثوك بى اب اشفير ام بى باتشيليت : بى هييف انتى افنوتى </a:t>
            </a:r>
          </a:p>
        </p:txBody>
      </p:sp>
    </p:spTree>
    <p:extLst>
      <p:ext uri="{BB962C8B-B14F-4D97-AF65-F5344CB8AC3E}">
        <p14:creationId xmlns:p14="http://schemas.microsoft.com/office/powerpoint/2010/main" val="351996741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3479800"/>
            <a:ext cx="3886200" cy="4267200"/>
          </a:xfrm>
          <a:prstGeom prst="rect">
            <a:avLst/>
          </a:prstGeom>
          <a:noFill/>
        </p:spPr>
        <p:txBody>
          <a:bodyPr wrap="square" rtlCol="0" anchor="ctr" anchorCtr="0">
            <a:noAutofit/>
          </a:bodyPr>
          <a:lstStyle/>
          <a:p>
            <a:pPr algn="ctr" rtl="1" fontAlgn="base">
              <a:spcBef>
                <a:spcPct val="0"/>
              </a:spcBef>
              <a:spcAft>
                <a:spcPct val="0"/>
              </a:spcAft>
            </a:pPr>
            <a:r>
              <a:rPr lang="ar-EG"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شهدت للنور الحقيقى الذى أتى إلى                   العالم و الذين يؤمنون باسمه صاروا                 أبناء النور .</a:t>
            </a:r>
          </a:p>
        </p:txBody>
      </p:sp>
      <p:sp>
        <p:nvSpPr>
          <p:cNvPr id="16" name="TextBox 15"/>
          <p:cNvSpPr txBox="1"/>
          <p:nvPr/>
        </p:nvSpPr>
        <p:spPr>
          <a:xfrm>
            <a:off x="152400" y="3505200"/>
            <a:ext cx="5257800" cy="4191000"/>
          </a:xfrm>
          <a:prstGeom prst="rect">
            <a:avLst/>
          </a:prstGeom>
          <a:noFill/>
        </p:spPr>
        <p:txBody>
          <a:bodyPr wrap="square" rtlCol="0" anchor="ctr" anchorCtr="0">
            <a:noAutofit/>
          </a:bodyPr>
          <a:lstStyle/>
          <a:p>
            <a:pPr algn="ctr" rtl="1" fontAlgn="base">
              <a:spcBef>
                <a:spcPct val="0"/>
              </a:spcBef>
              <a:spcAft>
                <a:spcPct val="0"/>
              </a:spcAft>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آك إرميثرى خابى أو اوينى : إنتا إفمى إيتاف إى إبى كوزموس : نى إثناهتى ابيف ران : آفشوبى إن شيرى انتى بى أو أوينى .</a:t>
            </a:r>
          </a:p>
        </p:txBody>
      </p:sp>
    </p:spTree>
    <p:extLst>
      <p:ext uri="{BB962C8B-B14F-4D97-AF65-F5344CB8AC3E}">
        <p14:creationId xmlns:p14="http://schemas.microsoft.com/office/powerpoint/2010/main" val="384495579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80892" y="3505200"/>
            <a:ext cx="3733800" cy="4267200"/>
          </a:xfrm>
          <a:prstGeom prst="rect">
            <a:avLst/>
          </a:prstGeom>
          <a:noFill/>
        </p:spPr>
        <p:txBody>
          <a:bodyPr wrap="square" rtlCol="0" anchor="ctr" anchorCtr="0">
            <a:noAutofit/>
          </a:bodyPr>
          <a:lstStyle/>
          <a:p>
            <a:pPr algn="ctr" rtl="1" fontAlgn="base">
              <a:spcBef>
                <a:spcPct val="0"/>
              </a:spcBef>
              <a:spcAft>
                <a:spcPct val="0"/>
              </a:spcAft>
            </a:pPr>
            <a:r>
              <a:rPr lang="ar-EG" sz="44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إشفع فينا أيها السابق الصابغ يوحنا               المعمدان :  ليغفر لنا خطايانا .</a:t>
            </a:r>
          </a:p>
        </p:txBody>
      </p:sp>
      <p:sp>
        <p:nvSpPr>
          <p:cNvPr id="16" name="TextBox 15"/>
          <p:cNvSpPr txBox="1"/>
          <p:nvPr/>
        </p:nvSpPr>
        <p:spPr>
          <a:xfrm>
            <a:off x="-11723" y="3352800"/>
            <a:ext cx="5486400" cy="4191000"/>
          </a:xfrm>
          <a:prstGeom prst="rect">
            <a:avLst/>
          </a:prstGeom>
          <a:noFill/>
        </p:spPr>
        <p:txBody>
          <a:bodyPr wrap="square" rtlCol="0" anchor="ctr" anchorCtr="0">
            <a:noAutofit/>
          </a:bodyPr>
          <a:lstStyle/>
          <a:p>
            <a:pPr algn="ctr" rtl="1" fontAlgn="base">
              <a:spcBef>
                <a:spcPct val="0"/>
              </a:spcBef>
              <a:spcAft>
                <a:spcPct val="0"/>
              </a:spcAft>
            </a:pPr>
            <a:r>
              <a:rPr lang="ar-EG"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آرى إبريس فيفين إ اهرى إيجون : اوبى ابرودروموس إم بابتيستيس : يوانس بى ريف تى اوموس :         إنتيف كانين نوفى نان إيفول . </a:t>
            </a:r>
          </a:p>
        </p:txBody>
      </p:sp>
    </p:spTree>
    <p:extLst>
      <p:ext uri="{BB962C8B-B14F-4D97-AF65-F5344CB8AC3E}">
        <p14:creationId xmlns:p14="http://schemas.microsoft.com/office/powerpoint/2010/main" val="34794477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5400" dirty="0"/>
              <a:t>ضابط الكل الرب إلهنا</a:t>
            </a:r>
            <a:endParaRPr lang="en-US" sz="5400" dirty="0"/>
          </a:p>
        </p:txBody>
      </p:sp>
      <p:sp>
        <p:nvSpPr>
          <p:cNvPr id="6" name="Text Placeholder 5"/>
          <p:cNvSpPr>
            <a:spLocks noGrp="1"/>
          </p:cNvSpPr>
          <p:nvPr>
            <p:ph type="body" idx="1"/>
          </p:nvPr>
        </p:nvSpPr>
        <p:spPr>
          <a:xfrm>
            <a:off x="1" y="5947429"/>
            <a:ext cx="9143999" cy="808893"/>
          </a:xfrm>
        </p:spPr>
        <p:txBody>
          <a:bodyPr/>
          <a:lstStyle/>
          <a:p>
            <a:r>
              <a:rPr lang="ar-EG" sz="4400" dirty="0"/>
              <a:t>إنجي بي بانطوكراطور إبشويس بيننوتي</a:t>
            </a:r>
          </a:p>
        </p:txBody>
      </p:sp>
      <p:sp>
        <p:nvSpPr>
          <p:cNvPr id="7" name="Text Placeholder 6"/>
          <p:cNvSpPr>
            <a:spLocks noGrp="1"/>
          </p:cNvSpPr>
          <p:nvPr>
            <p:ph type="body" sz="quarter" idx="3"/>
          </p:nvPr>
        </p:nvSpPr>
        <p:spPr/>
        <p:txBody>
          <a:bodyPr/>
          <a:lstStyle/>
          <a:p>
            <a:r>
              <a:rPr lang="en-US" sz="4800" dirty="0"/>
              <a:t> `</a:t>
            </a:r>
            <a:r>
              <a:rPr lang="en-US" sz="4800" dirty="0" err="1"/>
              <a:t>nje</a:t>
            </a:r>
            <a:r>
              <a:rPr lang="en-US" sz="4800" dirty="0"/>
              <a:t> </a:t>
            </a:r>
            <a:r>
              <a:rPr lang="en-US" sz="4800" dirty="0" err="1"/>
              <a:t>pipantokratwr</a:t>
            </a:r>
            <a:r>
              <a:rPr lang="en-US" sz="4800" dirty="0"/>
              <a:t> ~P_ </a:t>
            </a:r>
            <a:r>
              <a:rPr lang="en-US" sz="4800" dirty="0" err="1"/>
              <a:t>Pennou</a:t>
            </a:r>
            <a:r>
              <a:rPr lang="en-US" sz="4800" dirty="0"/>
              <a:t>;</a:t>
            </a:r>
          </a:p>
        </p:txBody>
      </p:sp>
    </p:spTree>
    <p:extLst>
      <p:ext uri="{BB962C8B-B14F-4D97-AF65-F5344CB8AC3E}">
        <p14:creationId xmlns:p14="http://schemas.microsoft.com/office/powerpoint/2010/main" val="208431354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93777900"/>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813341820"/>
              </p:ext>
            </p:extLst>
          </p:nvPr>
        </p:nvGraphicFramePr>
        <p:xfrm>
          <a:off x="0" y="4343400"/>
          <a:ext cx="9144000" cy="2514600"/>
        </p:xfrm>
        <a:graphic>
          <a:graphicData uri="http://schemas.openxmlformats.org/drawingml/2006/table">
            <a:tbl>
              <a:tblPr rtl="1"/>
              <a:tblGrid>
                <a:gridCol w="3419475">
                  <a:extLst>
                    <a:ext uri="{9D8B030D-6E8A-4147-A177-3AD203B41FA5}">
                      <a16:colId xmlns:a16="http://schemas.microsoft.com/office/drawing/2014/main" val="20000"/>
                    </a:ext>
                  </a:extLst>
                </a:gridCol>
                <a:gridCol w="2990185">
                  <a:extLst>
                    <a:ext uri="{9D8B030D-6E8A-4147-A177-3AD203B41FA5}">
                      <a16:colId xmlns:a16="http://schemas.microsoft.com/office/drawing/2014/main" val="20001"/>
                    </a:ext>
                  </a:extLst>
                </a:gridCol>
                <a:gridCol w="2734340">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كيريوس إيسوس بي إخريستوس : إف</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ص</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وتب إن نيف أبوسطولوس : إيتي بيتروس نيم آن</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درياس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يوأنيس نيم ياكوبوس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Kurioc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I=y=c P=,=c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afcwtp</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nnefapoct-oloc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Petroc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An`dreac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I=w=a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الرب يسوع المسيح إختار رسله . وهم بطرس واندراوس ويوحنا ويعقوب</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4884461"/>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52" name="Group 32"/>
          <p:cNvGraphicFramePr>
            <a:graphicFrameLocks noGrp="1"/>
          </p:cNvGraphicFramePr>
          <p:nvPr>
            <p:extLst>
              <p:ext uri="{D42A27DB-BD31-4B8C-83A1-F6EECF244321}">
                <p14:modId xmlns:p14="http://schemas.microsoft.com/office/powerpoint/2010/main" val="3170856609"/>
              </p:ext>
            </p:extLst>
          </p:nvPr>
        </p:nvGraphicFramePr>
        <p:xfrm>
          <a:off x="0" y="4343400"/>
          <a:ext cx="9144000" cy="2514600"/>
        </p:xfrm>
        <a:graphic>
          <a:graphicData uri="http://schemas.openxmlformats.org/drawingml/2006/table">
            <a:tbl>
              <a:tblPr rtl="1"/>
              <a:tblGrid>
                <a:gridCol w="3445514">
                  <a:extLst>
                    <a:ext uri="{9D8B030D-6E8A-4147-A177-3AD203B41FA5}">
                      <a16:colId xmlns:a16="http://schemas.microsoft.com/office/drawing/2014/main" val="20000"/>
                    </a:ext>
                  </a:extLst>
                </a:gridCol>
                <a:gridCol w="2903896">
                  <a:extLst>
                    <a:ext uri="{9D8B030D-6E8A-4147-A177-3AD203B41FA5}">
                      <a16:colId xmlns:a16="http://schemas.microsoft.com/office/drawing/2014/main" val="20001"/>
                    </a:ext>
                  </a:extLst>
                </a:gridCol>
                <a:gridCol w="2794590">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ليبون فيليبوس نيم م</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اتي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ـؤس</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 : بار</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ثولومي</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نيم </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وماس : ياكوبوس إنتي ألفي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 : نيم سي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م</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 بي  كاناني</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ؤ</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Loipon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Vilippoc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Bar;olomeoc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wmac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Iakwboc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Alveoc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Cimwn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pikananeoc</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وفيلبس ومتى . و</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برثولماوس وتوما . ويعقوب </a:t>
                      </a:r>
                      <a:r>
                        <a:rPr kumimoji="0" lang="en-US" sz="27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بن حلفى  وسمعان القانوي</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450242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725775996"/>
              </p:ext>
            </p:extLst>
          </p:nvPr>
        </p:nvGraphicFramePr>
        <p:xfrm>
          <a:off x="-1" y="4343400"/>
          <a:ext cx="9144001" cy="2514600"/>
        </p:xfrm>
        <a:graphic>
          <a:graphicData uri="http://schemas.openxmlformats.org/drawingml/2006/table">
            <a:tbl>
              <a:tblPr rtl="1"/>
              <a:tblGrid>
                <a:gridCol w="3508117">
                  <a:extLst>
                    <a:ext uri="{9D8B030D-6E8A-4147-A177-3AD203B41FA5}">
                      <a16:colId xmlns:a16="http://schemas.microsoft.com/office/drawing/2014/main" val="20000"/>
                    </a:ext>
                  </a:extLst>
                </a:gridCol>
                <a:gridCol w="2756231">
                  <a:extLst>
                    <a:ext uri="{9D8B030D-6E8A-4147-A177-3AD203B41FA5}">
                      <a16:colId xmlns:a16="http://schemas.microsoft.com/office/drawing/2014/main" val="20001"/>
                    </a:ext>
                  </a:extLst>
                </a:gridCol>
                <a:gridCol w="287965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تاديؤس نيم ما</a:t>
                      </a:r>
                      <a:r>
                        <a:rPr kumimoji="0" lang="ar-KW" sz="2700" b="1" i="0" u="none" strike="noStrike" cap="none" normalizeH="0" baseline="0" dirty="0">
                          <a:ln>
                            <a:noFill/>
                          </a:ln>
                          <a:solidFill>
                            <a:schemeClr val="bg1"/>
                          </a:solidFill>
                          <a:effectLst/>
                          <a:latin typeface="Times New Roman" pitchFamily="18" charset="0"/>
                          <a:cs typeface="Arabic Transparent" pitchFamily="2" charset="0"/>
                        </a:rPr>
                        <a:t>تيؤس : بافلوس نيم ماركوس نيم لووكاس : نيم إبسيبي إنتي ني ما ثيتيس : ني إيطاف موشي إنصابين صوتير</a:t>
                      </a:r>
                      <a:endParaRPr kumimoji="0" lang="ar-SA"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addeoc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Mat;eoc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Pauloc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Loukac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nima;ytyc</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18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18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Pencwtyr</a:t>
                      </a:r>
                      <a:r>
                        <a:rPr kumimoji="0" lang="ar-KW" altLang="zh-CN" sz="1800" b="0" i="0" u="none" strike="noStrike" cap="none" normalizeH="0" baseline="0" dirty="0">
                          <a:ln>
                            <a:noFill/>
                          </a:ln>
                          <a:solidFill>
                            <a:srgbClr val="FFFF00"/>
                          </a:solidFill>
                          <a:effectLst/>
                          <a:latin typeface="CS Avva Shenouda" pitchFamily="34" charset="0"/>
                          <a:cs typeface="Arial" pitchFamily="34" charset="0"/>
                        </a:rPr>
                        <a:t> </a:t>
                      </a:r>
                      <a:endParaRPr kumimoji="0" lang="ar-KW" sz="18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وتداوس ومتياس. وبولس ومرقس ولوقا . وبقية التلاميذ . الذين تبعوا مخلصنا</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6877187"/>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24177466"/>
              </p:ext>
            </p:extLst>
          </p:nvPr>
        </p:nvGraphicFramePr>
        <p:xfrm>
          <a:off x="10633" y="4343400"/>
          <a:ext cx="9133367" cy="2514600"/>
        </p:xfrm>
        <a:graphic>
          <a:graphicData uri="http://schemas.openxmlformats.org/drawingml/2006/table">
            <a:tbl>
              <a:tblPr rtl="1"/>
              <a:tblGrid>
                <a:gridCol w="3344144">
                  <a:extLst>
                    <a:ext uri="{9D8B030D-6E8A-4147-A177-3AD203B41FA5}">
                      <a16:colId xmlns:a16="http://schemas.microsoft.com/office/drawing/2014/main" val="20000"/>
                    </a:ext>
                  </a:extLst>
                </a:gridCol>
                <a:gridCol w="2984000">
                  <a:extLst>
                    <a:ext uri="{9D8B030D-6E8A-4147-A177-3AD203B41FA5}">
                      <a16:colId xmlns:a16="http://schemas.microsoft.com/office/drawing/2014/main" val="20001"/>
                    </a:ext>
                  </a:extLst>
                </a:gridCol>
                <a:gridCol w="2805223">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ما تثياس في إيطاف شوبي : إن إتشيفيو إن يوذاس : نيم إبجوك إيفول نيم إبسيبي : ني إيطاف موشي إن</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صا</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ذ</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يسبوطا</a:t>
                      </a:r>
                      <a:endParaRPr kumimoji="0" lang="ar-SA"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Mat;iac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vy`etafswpi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n`tsebiw</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nIoudac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nem`pjwk</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pcepi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ny`etaumosi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nca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decpota</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متياس الذي صار عوضاً عن يهوذا  وكامل وبقية التلاميذ الذين تبعوا السيد</a:t>
                      </a:r>
                      <a:endParaRPr kumimoji="0" lang="ar-KW" sz="24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566000"/>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58739455"/>
              </p:ext>
            </p:extLst>
          </p:nvPr>
        </p:nvGraphicFramePr>
        <p:xfrm>
          <a:off x="381000" y="4419600"/>
          <a:ext cx="8763000" cy="2438400"/>
        </p:xfrm>
        <a:graphic>
          <a:graphicData uri="http://schemas.openxmlformats.org/drawingml/2006/table">
            <a:tbl>
              <a:tblPr rtl="1"/>
              <a:tblGrid>
                <a:gridCol w="3026206">
                  <a:extLst>
                    <a:ext uri="{9D8B030D-6E8A-4147-A177-3AD203B41FA5}">
                      <a16:colId xmlns:a16="http://schemas.microsoft.com/office/drawing/2014/main" val="20000"/>
                    </a:ext>
                  </a:extLst>
                </a:gridCol>
                <a:gridCol w="3248586">
                  <a:extLst>
                    <a:ext uri="{9D8B030D-6E8A-4147-A177-3AD203B41FA5}">
                      <a16:colId xmlns:a16="http://schemas.microsoft.com/office/drawing/2014/main" val="20001"/>
                    </a:ext>
                  </a:extLst>
                </a:gridCol>
                <a:gridCol w="2488208">
                  <a:extLst>
                    <a:ext uri="{9D8B030D-6E8A-4147-A177-3AD203B41FA5}">
                      <a16:colId xmlns:a16="http://schemas.microsoft.com/office/drawing/2014/main" val="20002"/>
                    </a:ext>
                  </a:extLst>
                </a:gridCol>
              </a:tblGrid>
              <a:tr h="24384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أبو</a:t>
                      </a:r>
                      <a:r>
                        <a:rPr kumimoji="0" lang="ar-KW" sz="2400" b="1" i="0" u="none" strike="noStrike" cap="none" normalizeH="0" baseline="0" dirty="0">
                          <a:ln>
                            <a:noFill/>
                          </a:ln>
                          <a:solidFill>
                            <a:schemeClr val="bg1"/>
                          </a:solidFill>
                          <a:effectLst/>
                          <a:latin typeface="Times New Roman" pitchFamily="18" charset="0"/>
                          <a:cs typeface="Arabic Transparent" pitchFamily="2" charset="0"/>
                        </a:rPr>
                        <a:t>و</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 إخرو أو شيناف إيفول : هيجين إبهو إم إبكاهي تيرف : أووه نوصاجي أففوه : شا أفريجس إنتي إيكوميني</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Apou`qrwou</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senaf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hijen</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`pho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m`pkahi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tyrf</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noucaji</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3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3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300" b="0" i="0" u="none" strike="noStrike" cap="none" normalizeH="0" baseline="0" dirty="0">
                          <a:ln>
                            <a:noFill/>
                          </a:ln>
                          <a:solidFill>
                            <a:srgbClr val="FFFF00"/>
                          </a:solidFill>
                          <a:effectLst/>
                          <a:latin typeface="CS Avva Shenouda" pitchFamily="34" charset="0"/>
                          <a:cs typeface="Arial" pitchFamily="34" charset="0"/>
                        </a:rPr>
                        <a:t> </a:t>
                      </a:r>
                      <a:endParaRPr kumimoji="0" lang="ar-KW" sz="23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خرجت أصواتهم . إلى وجه الأرض كلها وبلغ كلامهم إلى أق</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ط</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ار المسك</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ون</a:t>
                      </a:r>
                      <a:r>
                        <a:rPr kumimoji="0" lang="ar-EG" sz="27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700" b="1" i="0" u="none" strike="noStrike" cap="none" normalizeH="0" baseline="0" dirty="0">
                          <a:ln>
                            <a:noFill/>
                          </a:ln>
                          <a:solidFill>
                            <a:schemeClr val="bg1"/>
                          </a:solidFill>
                          <a:effectLst/>
                          <a:latin typeface="Times New Roman" pitchFamily="18" charset="0"/>
                          <a:cs typeface="Arabic Transparent" pitchFamily="2" charset="0"/>
                        </a:rPr>
                        <a:t>ة</a:t>
                      </a:r>
                      <a:endParaRPr kumimoji="0" lang="ar-KW" sz="27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782551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719004"/>
              </p:ext>
            </p:extLst>
          </p:nvPr>
        </p:nvGraphicFramePr>
        <p:xfrm>
          <a:off x="0" y="4343400"/>
          <a:ext cx="9143999" cy="2514600"/>
        </p:xfrm>
        <a:graphic>
          <a:graphicData uri="http://schemas.openxmlformats.org/drawingml/2006/table">
            <a:tbl>
              <a:tblPr rtl="1"/>
              <a:tblGrid>
                <a:gridCol w="3577957">
                  <a:extLst>
                    <a:ext uri="{9D8B030D-6E8A-4147-A177-3AD203B41FA5}">
                      <a16:colId xmlns:a16="http://schemas.microsoft.com/office/drawing/2014/main" val="20000"/>
                    </a:ext>
                  </a:extLst>
                </a:gridCol>
                <a:gridCol w="2759046">
                  <a:extLst>
                    <a:ext uri="{9D8B030D-6E8A-4147-A177-3AD203B41FA5}">
                      <a16:colId xmlns:a16="http://schemas.microsoft.com/office/drawing/2014/main" val="20001"/>
                    </a:ext>
                  </a:extLst>
                </a:gridCol>
                <a:gridCol w="2806996">
                  <a:extLst>
                    <a:ext uri="{9D8B030D-6E8A-4147-A177-3AD203B41FA5}">
                      <a16:colId xmlns:a16="http://schemas.microsoft.com/office/drawing/2014/main" val="20002"/>
                    </a:ext>
                  </a:extLst>
                </a:gridCol>
              </a:tblGrid>
              <a:tr h="2514600">
                <a:tc>
                  <a:txBody>
                    <a:bodyPr/>
                    <a:lstStyle/>
                    <a:p>
                      <a:pPr marL="0" marR="0" lvl="0" indent="0" algn="ctr" defTabSz="914400" rtl="1" eaLnBrk="1" fontAlgn="base" latinLnBrk="0" hangingPunct="1">
                        <a:lnSpc>
                          <a:spcPct val="100000"/>
                        </a:lnSpc>
                        <a:spcBef>
                          <a:spcPct val="20000"/>
                        </a:spcBef>
                        <a:spcAft>
                          <a:spcPct val="0"/>
                        </a:spcAft>
                        <a:buClrTx/>
                        <a:buSzTx/>
                        <a:buFont typeface="Wingdings 2" pitchFamily="18" charset="2"/>
                        <a:buNone/>
                        <a:tabLst/>
                      </a:pP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طو</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ف</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ه إم إبتشويس </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4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إي إهري إيجون أو ناشيوس إن يوتي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إن إبوسطولوس  نيم</a:t>
                      </a:r>
                      <a:r>
                        <a:rPr kumimoji="0" lang="ar-EG"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بي إشفي إسناف </a:t>
                      </a:r>
                      <a:r>
                        <a:rPr kumimoji="0" lang="en-US" sz="24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400" b="1" i="0" u="none" strike="noStrike" cap="none" normalizeH="0" baseline="0" dirty="0">
                          <a:ln>
                            <a:noFill/>
                          </a:ln>
                          <a:solidFill>
                            <a:schemeClr val="bg1"/>
                          </a:solidFill>
                          <a:effectLst/>
                          <a:latin typeface="Times New Roman" pitchFamily="18" charset="0"/>
                          <a:cs typeface="Arabic Transparent" pitchFamily="2" charset="0"/>
                        </a:rPr>
                        <a:t>ما ثيتيس إنتيف كانين نوفي نان أيفول</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nio</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ob</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mma;ytyc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r>
                        <a:rPr kumimoji="0" lang="ar-KW" altLang="zh-CN" sz="2100" b="0" i="0" u="none" strike="noStrike" cap="none" normalizeH="0" baseline="0" dirty="0">
                          <a:ln>
                            <a:noFill/>
                          </a:ln>
                          <a:solidFill>
                            <a:srgbClr val="FFFF00"/>
                          </a:solidFill>
                          <a:effectLst/>
                          <a:latin typeface="CS Avva Shenouda" pitchFamily="34" charset="0"/>
                          <a:cs typeface="Arial" pitchFamily="34" charset="0"/>
                        </a:rPr>
                        <a:t> </a:t>
                      </a:r>
                      <a:endParaRPr kumimoji="0" lang="ar-KW"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أطلبوا من الرب عنا . يا</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 ساداتي الآباء الرسل</a:t>
                      </a:r>
                      <a:r>
                        <a:rPr kumimoji="0" lang="ar-KW"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والأث</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ان والسبع</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ون </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تلميذاً  ليغفر </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r>
                      <a:br>
                        <a:rPr kumimoji="0" lang="ar-EG" sz="2100" b="1" i="0" u="none" strike="noStrike" cap="none" normalizeH="0" baseline="0" dirty="0">
                          <a:ln>
                            <a:noFill/>
                          </a:ln>
                          <a:solidFill>
                            <a:schemeClr val="bg1"/>
                          </a:solidFill>
                          <a:effectLst/>
                          <a:latin typeface="Times New Roman" pitchFamily="18" charset="0"/>
                          <a:cs typeface="Arabic Transparent" pitchFamily="2" charset="0"/>
                        </a:rPr>
                      </a:b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لنا</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 </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خطايان</a:t>
                      </a:r>
                      <a:r>
                        <a:rPr kumimoji="0" lang="ar-EG" sz="2100" b="1" i="0" u="none" strike="noStrike" cap="none" normalizeH="0" baseline="0" dirty="0">
                          <a:ln>
                            <a:noFill/>
                          </a:ln>
                          <a:solidFill>
                            <a:schemeClr val="bg1"/>
                          </a:solidFill>
                          <a:effectLst/>
                          <a:latin typeface="Times New Roman" pitchFamily="18" charset="0"/>
                          <a:cs typeface="Arabic Transparent" pitchFamily="2" charset="0"/>
                        </a:rPr>
                        <a:t>ـ</a:t>
                      </a:r>
                      <a:r>
                        <a:rPr kumimoji="0" lang="ar-SA" sz="2100" b="1" i="0" u="none" strike="noStrike" cap="none" normalizeH="0" baseline="0" dirty="0">
                          <a:ln>
                            <a:noFill/>
                          </a:ln>
                          <a:solidFill>
                            <a:schemeClr val="bg1"/>
                          </a:solidFill>
                          <a:effectLst/>
                          <a:latin typeface="Times New Roman" pitchFamily="18" charset="0"/>
                          <a:cs typeface="Arabic Transparent" pitchFamily="2" charset="0"/>
                        </a:rPr>
                        <a:t>ا</a:t>
                      </a:r>
                      <a:endParaRPr kumimoji="0" lang="ar-KW" sz="2100" b="1" i="0" u="none" strike="noStrike" cap="none" normalizeH="0" baseline="0" dirty="0">
                        <a:ln>
                          <a:noFill/>
                        </a:ln>
                        <a:solidFill>
                          <a:schemeClr val="bg1"/>
                        </a:solidFill>
                        <a:effectLst/>
                        <a:latin typeface="Times New Roman" pitchFamily="18" charset="0"/>
                        <a:cs typeface="Arabic Transparent" pitchFamily="2"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0546355"/>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4936934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57429627"/>
              </p:ext>
            </p:extLst>
          </p:nvPr>
        </p:nvGraphicFramePr>
        <p:xfrm>
          <a:off x="-1" y="4416955"/>
          <a:ext cx="9144002" cy="2441045"/>
        </p:xfrm>
        <a:graphic>
          <a:graphicData uri="http://schemas.openxmlformats.org/drawingml/2006/table">
            <a:tbl>
              <a:tblPr rtl="1"/>
              <a:tblGrid>
                <a:gridCol w="3276600">
                  <a:extLst>
                    <a:ext uri="{9D8B030D-6E8A-4147-A177-3AD203B41FA5}">
                      <a16:colId xmlns:a16="http://schemas.microsoft.com/office/drawing/2014/main" val="20000"/>
                    </a:ext>
                  </a:extLst>
                </a:gridCol>
                <a:gridCol w="3363433">
                  <a:extLst>
                    <a:ext uri="{9D8B030D-6E8A-4147-A177-3AD203B41FA5}">
                      <a16:colId xmlns:a16="http://schemas.microsoft.com/office/drawing/2014/main" val="20001"/>
                    </a:ext>
                  </a:extLst>
                </a:gridCol>
                <a:gridCol w="2503969">
                  <a:extLst>
                    <a:ext uri="{9D8B030D-6E8A-4147-A177-3AD203B41FA5}">
                      <a16:colId xmlns:a16="http://schemas.microsoft.com/office/drawing/2014/main" val="20002"/>
                    </a:ext>
                  </a:extLst>
                </a:gridCol>
              </a:tblGrid>
              <a:tr h="2441045">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ماركــوس بـي أبوسطــولوس: أووه بـيإيــف أنجيليستيس: بى ميثرى خاني إمكافه: إنتى بى مونوجنيس إن نوتى </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pime;re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qa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ni`mkauh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pinonogenyc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nnou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endParaRPr kumimoji="0" lang="ar-EG"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يـا</a:t>
                      </a:r>
                      <a:r>
                        <a:rPr kumimoji="0" lang="ar-KW" sz="2700" b="1" i="0" u="none" strike="noStrike" cap="none" normalizeH="0" baseline="0" dirty="0">
                          <a:ln>
                            <a:noFill/>
                          </a:ln>
                          <a:solidFill>
                            <a:schemeClr val="bg1"/>
                          </a:solidFill>
                          <a:effectLst/>
                          <a:latin typeface="Arial" pitchFamily="34" charset="0"/>
                          <a:cs typeface="Arial" pitchFamily="34" charset="0"/>
                        </a:rPr>
                        <a:t> أنبا</a:t>
                      </a:r>
                      <a:r>
                        <a:rPr kumimoji="0" lang="ar-SA" sz="2700" b="1" i="0" u="none" strike="noStrike" cap="none" normalizeH="0" baseline="0" dirty="0">
                          <a:ln>
                            <a:noFill/>
                          </a:ln>
                          <a:solidFill>
                            <a:schemeClr val="bg1"/>
                          </a:solidFill>
                          <a:effectLst/>
                          <a:latin typeface="Arial" pitchFamily="34" charset="0"/>
                          <a:cs typeface="Arial" pitchFamily="34" charset="0"/>
                        </a:rPr>
                        <a:t> مـرقـس الــرســول والإنجيلـي  الشاهد لآلام  الإله الوحيد</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215235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07680633"/>
              </p:ext>
            </p:extLst>
          </p:nvPr>
        </p:nvGraphicFramePr>
        <p:xfrm>
          <a:off x="0" y="4343400"/>
          <a:ext cx="9129823" cy="2514600"/>
        </p:xfrm>
        <a:graphic>
          <a:graphicData uri="http://schemas.openxmlformats.org/drawingml/2006/table">
            <a:tbl>
              <a:tblPr rtl="1"/>
              <a:tblGrid>
                <a:gridCol w="3487086">
                  <a:extLst>
                    <a:ext uri="{9D8B030D-6E8A-4147-A177-3AD203B41FA5}">
                      <a16:colId xmlns:a16="http://schemas.microsoft.com/office/drawing/2014/main" val="20000"/>
                    </a:ext>
                  </a:extLst>
                </a:gridCol>
                <a:gridCol w="3521956">
                  <a:extLst>
                    <a:ext uri="{9D8B030D-6E8A-4147-A177-3AD203B41FA5}">
                      <a16:colId xmlns:a16="http://schemas.microsoft.com/office/drawing/2014/main" val="20001"/>
                    </a:ext>
                  </a:extLst>
                </a:gridCol>
                <a:gridCol w="212078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آك إي آك إيـر أوأويني إيـرون: هيتين بيـكإيــف أنجيليون: آك إتسافون إم إفيوت نيم إبشيري: نيم بي إبنيفما إثؤواب</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akerouwini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eron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hiten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pekeuaggelion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ak`tcabon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m`Viwt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Psyri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nem</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pi=p=</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=e=;u</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700" b="1" i="0" u="none" strike="noStrike" cap="none" normalizeH="0" baseline="0" dirty="0">
                          <a:ln>
                            <a:noFill/>
                          </a:ln>
                          <a:solidFill>
                            <a:schemeClr val="bg1"/>
                          </a:solidFill>
                          <a:effectLst/>
                          <a:latin typeface="Arial" pitchFamily="34" charset="0"/>
                          <a:cs typeface="Arial" pitchFamily="34" charset="0"/>
                        </a:rPr>
                        <a:t>أتيـت وأنـرت لنـا بإنجيلك</a:t>
                      </a:r>
                      <a:r>
                        <a:rPr kumimoji="0" lang="ar-KW" sz="2700" b="1" i="0" u="none" strike="noStrike" cap="none" normalizeH="0" baseline="0" dirty="0">
                          <a:ln>
                            <a:noFill/>
                          </a:ln>
                          <a:solidFill>
                            <a:schemeClr val="bg1"/>
                          </a:solidFill>
                          <a:effectLst/>
                          <a:latin typeface="Arial" pitchFamily="34" charset="0"/>
                          <a:cs typeface="Arial" pitchFamily="34" charset="0"/>
                        </a:rPr>
                        <a:t> </a:t>
                      </a:r>
                      <a:r>
                        <a:rPr kumimoji="0" lang="ar-SA" sz="2700" b="1" i="0" u="none" strike="noStrike" cap="none" normalizeH="0" baseline="0" dirty="0">
                          <a:ln>
                            <a:noFill/>
                          </a:ln>
                          <a:solidFill>
                            <a:schemeClr val="bg1"/>
                          </a:solidFill>
                          <a:effectLst/>
                          <a:latin typeface="Arial" pitchFamily="34" charset="0"/>
                          <a:cs typeface="Arial" pitchFamily="34" charset="0"/>
                        </a:rPr>
                        <a:t>وعلمتنا الآب والأبن والروح القدس </a:t>
                      </a:r>
                      <a:endParaRPr kumimoji="0" lang="ar-KW" sz="27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271440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6000" dirty="0">
                <a:solidFill>
                  <a:schemeClr val="lt1"/>
                </a:solidFill>
              </a:rPr>
              <a:t>صلوا</a:t>
            </a:r>
            <a:endParaRPr lang="en-US" sz="6000" dirty="0"/>
          </a:p>
        </p:txBody>
      </p:sp>
      <p:sp>
        <p:nvSpPr>
          <p:cNvPr id="6" name="Text Placeholder 5"/>
          <p:cNvSpPr>
            <a:spLocks noGrp="1"/>
          </p:cNvSpPr>
          <p:nvPr>
            <p:ph type="body" idx="1"/>
          </p:nvPr>
        </p:nvSpPr>
        <p:spPr>
          <a:xfrm>
            <a:off x="1" y="5949935"/>
            <a:ext cx="9143999" cy="808893"/>
          </a:xfrm>
        </p:spPr>
        <p:txBody>
          <a:bodyPr/>
          <a:lstStyle/>
          <a:p>
            <a:r>
              <a:rPr lang="ar-EG" sz="4400" dirty="0"/>
              <a:t>إبروس إفيكساس تيه</a:t>
            </a:r>
          </a:p>
        </p:txBody>
      </p:sp>
      <p:sp>
        <p:nvSpPr>
          <p:cNvPr id="7" name="Text Placeholder 6"/>
          <p:cNvSpPr>
            <a:spLocks noGrp="1"/>
          </p:cNvSpPr>
          <p:nvPr>
            <p:ph type="body" sz="quarter" idx="3"/>
          </p:nvPr>
        </p:nvSpPr>
        <p:spPr/>
        <p:txBody>
          <a:bodyPr/>
          <a:lstStyle/>
          <a:p>
            <a:r>
              <a:rPr lang="en-US" sz="4800" dirty="0" err="1"/>
              <a:t>Proceu</a:t>
            </a:r>
            <a:r>
              <a:rPr lang="en-US" sz="4800" dirty="0"/>
              <a:t>[</a:t>
            </a:r>
            <a:r>
              <a:rPr lang="en-US" sz="4800" dirty="0" err="1"/>
              <a:t>acqe</a:t>
            </a:r>
            <a:endParaRPr lang="en-US" sz="4800" dirty="0"/>
          </a:p>
        </p:txBody>
      </p:sp>
    </p:spTree>
    <p:extLst>
      <p:ext uri="{BB962C8B-B14F-4D97-AF65-F5344CB8AC3E}">
        <p14:creationId xmlns:p14="http://schemas.microsoft.com/office/powerpoint/2010/main" val="3247195755"/>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00973185"/>
              </p:ext>
            </p:extLst>
          </p:nvPr>
        </p:nvGraphicFramePr>
        <p:xfrm>
          <a:off x="0" y="4419600"/>
          <a:ext cx="9127957" cy="2438400"/>
        </p:xfrm>
        <a:graphic>
          <a:graphicData uri="http://schemas.openxmlformats.org/drawingml/2006/table">
            <a:tbl>
              <a:tblPr rtl="1"/>
              <a:tblGrid>
                <a:gridCol w="3126642">
                  <a:extLst>
                    <a:ext uri="{9D8B030D-6E8A-4147-A177-3AD203B41FA5}">
                      <a16:colId xmlns:a16="http://schemas.microsoft.com/office/drawing/2014/main" val="20000"/>
                    </a:ext>
                  </a:extLst>
                </a:gridCol>
                <a:gridCol w="3809654">
                  <a:extLst>
                    <a:ext uri="{9D8B030D-6E8A-4147-A177-3AD203B41FA5}">
                      <a16:colId xmlns:a16="http://schemas.microsoft.com/office/drawing/2014/main" val="20001"/>
                    </a:ext>
                  </a:extLst>
                </a:gridCol>
                <a:gridCol w="2191661">
                  <a:extLst>
                    <a:ext uri="{9D8B030D-6E8A-4147-A177-3AD203B41FA5}">
                      <a16:colId xmlns:a16="http://schemas.microsoft.com/office/drawing/2014/main" val="20002"/>
                    </a:ext>
                  </a:extLst>
                </a:gridCol>
              </a:tblGrid>
              <a:tr h="24384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آك إينتين إيفـول خين إبكاكي: إيخون إى بيأوأويني إممي: أكتيمون إم بي أويك أنتى إبأونخ</a:t>
                      </a:r>
                      <a:r>
                        <a:rPr kumimoji="0" lang="ar-KW" sz="2400" b="1" i="0" u="none" strike="noStrike" cap="none" normalizeH="0" baseline="0" dirty="0">
                          <a:ln>
                            <a:noFill/>
                          </a:ln>
                          <a:solidFill>
                            <a:schemeClr val="bg1"/>
                          </a:solidFill>
                          <a:effectLst/>
                          <a:latin typeface="Arial" pitchFamily="34" charset="0"/>
                          <a:cs typeface="Arial" pitchFamily="34" charset="0"/>
                        </a:rPr>
                        <a:t>:</a:t>
                      </a:r>
                      <a:r>
                        <a:rPr kumimoji="0" lang="ar-SA" sz="2400" b="1" i="0" u="none" strike="noStrike" cap="none" normalizeH="0" baseline="0" dirty="0">
                          <a:ln>
                            <a:noFill/>
                          </a:ln>
                          <a:solidFill>
                            <a:schemeClr val="bg1"/>
                          </a:solidFill>
                          <a:effectLst/>
                          <a:latin typeface="Arial" pitchFamily="34" charset="0"/>
                          <a:cs typeface="Arial" pitchFamily="34" charset="0"/>
                        </a:rPr>
                        <a:t> إيطاف إى أيبيسيت إيفول خين إتفى</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Akenten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p,aki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eqoun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epiouwini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mmyi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aktemmon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mpiwik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pwnq</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etaf`i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epecyt</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ebolqen</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tve</a:t>
                      </a:r>
                      <a:r>
                        <a:rPr kumimoji="0" lang="ar-KW" altLang="zh-CN" sz="2400" b="0" i="0" u="none" strike="noStrike" cap="none" normalizeH="0" baseline="0" dirty="0">
                          <a:ln>
                            <a:noFill/>
                          </a:ln>
                          <a:solidFill>
                            <a:srgbClr val="FFFF00"/>
                          </a:solidFill>
                          <a:effectLst/>
                          <a:latin typeface="CS Avva Shenouda" pitchFamily="34" charset="0"/>
                          <a:cs typeface="Arial" pitchFamily="34" charset="0"/>
                        </a:rPr>
                        <a:t> </a:t>
                      </a:r>
                      <a:endParaRPr kumimoji="0" lang="ar-KW" sz="24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وأخـرجتنـا مـن الظلمـة إلىالنــور الحقيقي وأطعمتنا خبز الحياة الذي نزل من السماء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940979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23388440"/>
              </p:ext>
            </p:extLst>
          </p:nvPr>
        </p:nvGraphicFramePr>
        <p:xfrm>
          <a:off x="0" y="4343400"/>
          <a:ext cx="9144000" cy="2514600"/>
        </p:xfrm>
        <a:graphic>
          <a:graphicData uri="http://schemas.openxmlformats.org/drawingml/2006/table">
            <a:tbl>
              <a:tblPr rtl="1"/>
              <a:tblGrid>
                <a:gridCol w="3276600">
                  <a:extLst>
                    <a:ext uri="{9D8B030D-6E8A-4147-A177-3AD203B41FA5}">
                      <a16:colId xmlns:a16="http://schemas.microsoft.com/office/drawing/2014/main" val="20000"/>
                    </a:ext>
                  </a:extLst>
                </a:gridCol>
                <a:gridCol w="3887787">
                  <a:extLst>
                    <a:ext uri="{9D8B030D-6E8A-4147-A177-3AD203B41FA5}">
                      <a16:colId xmlns:a16="http://schemas.microsoft.com/office/drawing/2014/main" val="20001"/>
                    </a:ext>
                  </a:extLst>
                </a:gridCol>
                <a:gridCol w="1979613">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آف إتشي إزمو إن إخري إنخيتك: إنجـى نـيفيــلي تيرو إنتى إبكاهي: أووه نيك ساجي آف فوه: شا إفريجس إن تي إيكوميني</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Au[</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i`cmou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n`qryi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nqytk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nje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nivuly</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tyrou</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pkahi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ouoh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nekcaji</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auvoh</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sa</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auryjc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oikoumeny</a:t>
                      </a:r>
                      <a:r>
                        <a:rPr kumimoji="0" lang="ar-KW" altLang="zh-CN" sz="2400" b="0" i="0" u="none" strike="noStrike" cap="none" normalizeH="0" baseline="0" dirty="0">
                          <a:ln>
                            <a:noFill/>
                          </a:ln>
                          <a:solidFill>
                            <a:srgbClr val="FFFF00"/>
                          </a:solidFill>
                          <a:effectLst/>
                          <a:latin typeface="Arial" pitchFamily="34" charset="0"/>
                          <a:cs typeface="Arial" pitchFamily="34" charset="0"/>
                        </a:rPr>
                        <a:t> </a:t>
                      </a:r>
                      <a:endParaRPr kumimoji="0" lang="ar-KW" sz="2400" b="0" i="0" u="none" strike="noStrike" cap="none" normalizeH="0" baseline="0" dirty="0">
                        <a:ln>
                          <a:noFill/>
                        </a:ln>
                        <a:solidFill>
                          <a:srgbClr val="FFFF00"/>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تباركت بك: كل قبـائل الأرض:</a:t>
                      </a:r>
                      <a:r>
                        <a:rPr kumimoji="0" lang="en-US"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وأقوالك بلغت: إلـى أقطار المسكونة </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823869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4241100297"/>
              </p:ext>
            </p:extLst>
          </p:nvPr>
        </p:nvGraphicFramePr>
        <p:xfrm>
          <a:off x="0" y="4343400"/>
          <a:ext cx="9159949" cy="2514600"/>
        </p:xfrm>
        <a:graphic>
          <a:graphicData uri="http://schemas.openxmlformats.org/drawingml/2006/table">
            <a:tbl>
              <a:tblPr rtl="1"/>
              <a:tblGrid>
                <a:gridCol w="3137600">
                  <a:extLst>
                    <a:ext uri="{9D8B030D-6E8A-4147-A177-3AD203B41FA5}">
                      <a16:colId xmlns:a16="http://schemas.microsoft.com/office/drawing/2014/main" val="20000"/>
                    </a:ext>
                  </a:extLst>
                </a:gridCol>
                <a:gridCol w="3533578">
                  <a:extLst>
                    <a:ext uri="{9D8B030D-6E8A-4147-A177-3AD203B41FA5}">
                      <a16:colId xmlns:a16="http://schemas.microsoft.com/office/drawing/2014/main" val="20001"/>
                    </a:ext>
                  </a:extLst>
                </a:gridCol>
                <a:gridCol w="2488771">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شيرى ناك أوبـي مارتيـروس: شيــــرىبي إف أنجيلستيس: شيرى بي آبوسطولوس: </a:t>
                      </a:r>
                      <a:r>
                        <a:rPr kumimoji="0" lang="ar-SA" sz="2400" b="1" i="0" u="none" strike="noStrike" cap="none" normalizeH="0" baseline="0" dirty="0" smtClean="0">
                          <a:ln>
                            <a:noFill/>
                          </a:ln>
                          <a:solidFill>
                            <a:schemeClr val="bg1"/>
                          </a:solidFill>
                          <a:effectLst/>
                          <a:latin typeface="Arial" pitchFamily="34" charset="0"/>
                          <a:cs typeface="Arial" pitchFamily="34" charset="0"/>
                        </a:rPr>
                        <a:t>ماركوس </a:t>
                      </a:r>
                      <a:r>
                        <a:rPr kumimoji="0" lang="ar-SA" sz="2400" b="1" i="0" u="none" strike="noStrike" cap="none" normalizeH="0" baseline="0" dirty="0">
                          <a:ln>
                            <a:noFill/>
                          </a:ln>
                          <a:solidFill>
                            <a:schemeClr val="bg1"/>
                          </a:solidFill>
                          <a:effectLst/>
                          <a:latin typeface="Arial" pitchFamily="34" charset="0"/>
                          <a:cs typeface="Arial" pitchFamily="34" charset="0"/>
                        </a:rPr>
                        <a:t>بي ثيئوريموس</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epe</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nak</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`w =pi@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pieuaggeli-ctyc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,ere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smtClean="0">
                          <a:ln>
                            <a:noFill/>
                          </a:ln>
                          <a:solidFill>
                            <a:srgbClr val="FFFF00"/>
                          </a:solidFill>
                          <a:effectLst/>
                          <a:latin typeface="CS Avva Shenouda" pitchFamily="34" charset="0"/>
                          <a:ea typeface="SimSun" pitchFamily="2" charset="-122"/>
                          <a:cs typeface="Arial" pitchFamily="34" charset="0"/>
                        </a:rPr>
                        <a:t>Markoc</a:t>
                      </a:r>
                      <a:r>
                        <a:rPr kumimoji="0" lang="en-US" altLang="zh-CN" sz="2400" b="0" i="0" u="none" strike="noStrike" cap="none" normalizeH="0" baseline="0" dirty="0" smtClean="0">
                          <a:ln>
                            <a:noFill/>
                          </a:ln>
                          <a:solidFill>
                            <a:srgbClr val="FFFF00"/>
                          </a:solidFill>
                          <a:effectLst/>
                          <a:latin typeface="CS Avva Shenouda" pitchFamily="34" charset="0"/>
                          <a:ea typeface="SimSun" pitchFamily="2" charset="-122"/>
                          <a:cs typeface="Arial" pitchFamily="34" charset="0"/>
                        </a:rPr>
                        <a:t> </a:t>
                      </a:r>
                      <a:r>
                        <a:rPr kumimoji="0" lang="en-US" altLang="zh-CN" sz="24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endParaRPr kumimoji="0" lang="ar-EG" sz="2400" b="0" i="0" u="none" strike="noStrike" cap="none" normalizeH="0" baseline="0" dirty="0">
                        <a:ln>
                          <a:noFill/>
                        </a:ln>
                        <a:solidFill>
                          <a:srgbClr val="FFFF00"/>
                        </a:solidFill>
                        <a:effectLst/>
                        <a:latin typeface="CS Avva Shenouda" pitchFamily="34" charset="0"/>
                        <a:ea typeface="SimSun" pitchFamily="2" charset="-122"/>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الســلام لـك أيهـا الشهيــد السلام للإنجيلي السلام للرسول مرقس ناظر الإله</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90243650"/>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543936849"/>
              </p:ext>
            </p:extLst>
          </p:nvPr>
        </p:nvGraphicFramePr>
        <p:xfrm>
          <a:off x="0" y="4343400"/>
          <a:ext cx="9144000" cy="2514600"/>
        </p:xfrm>
        <a:graphic>
          <a:graphicData uri="http://schemas.openxmlformats.org/drawingml/2006/table">
            <a:tbl>
              <a:tblPr rtl="1"/>
              <a:tblGrid>
                <a:gridCol w="3539394">
                  <a:extLst>
                    <a:ext uri="{9D8B030D-6E8A-4147-A177-3AD203B41FA5}">
                      <a16:colId xmlns:a16="http://schemas.microsoft.com/office/drawing/2014/main" val="20000"/>
                    </a:ext>
                  </a:extLst>
                </a:gridCol>
                <a:gridCol w="2964188">
                  <a:extLst>
                    <a:ext uri="{9D8B030D-6E8A-4147-A177-3AD203B41FA5}">
                      <a16:colId xmlns:a16="http://schemas.microsoft.com/office/drawing/2014/main" val="20001"/>
                    </a:ext>
                  </a:extLst>
                </a:gridCol>
                <a:gridCol w="2640418">
                  <a:extLst>
                    <a:ext uri="{9D8B030D-6E8A-4147-A177-3AD203B41FA5}">
                      <a16:colId xmlns:a16="http://schemas.microsoft.com/office/drawing/2014/main" val="20002"/>
                    </a:ext>
                  </a:extLst>
                </a:gridCol>
              </a:tblGrid>
              <a:tr h="2514600">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طوبه إم إبشويس إى إهـــري إيـجــون:</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أوبــي ثيئوريموس إن إف أنجيليستيس: ماركوس بي آبوسطولوس: إنتيف كانين نوفي نان إيفول</a:t>
                      </a: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base" latinLnBrk="0" hangingPunct="1">
                        <a:lnSpc>
                          <a:spcPct val="100000"/>
                        </a:lnSpc>
                        <a:spcBef>
                          <a:spcPct val="0"/>
                        </a:spcBef>
                        <a:spcAft>
                          <a:spcPct val="0"/>
                        </a:spcAft>
                        <a:buClrTx/>
                        <a:buSzTx/>
                        <a:buFontTx/>
                        <a:buNone/>
                        <a:tabLst/>
                      </a:pP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Twbh</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m`P</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=o=c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e`hryi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ejwn</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w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pi;ewrimoc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neuaggelictyc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smtClean="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Markoc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piapoctoloc</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ntef,a</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nennobi</a:t>
                      </a:r>
                      <a:r>
                        <a:rPr kumimoji="0" lang="en-US" altLang="zh-CN" sz="2100" b="0" i="0" u="none" strike="noStrike" cap="none" normalizeH="0" baseline="0" dirty="0">
                          <a:ln>
                            <a:noFill/>
                          </a:ln>
                          <a:solidFill>
                            <a:srgbClr val="FFFF00"/>
                          </a:solidFill>
                          <a:effectLst/>
                          <a:latin typeface="CS Avva Shenouda" pitchFamily="34" charset="0"/>
                          <a:ea typeface="SimSun" pitchFamily="2" charset="-122"/>
                          <a:cs typeface="Arial" pitchFamily="34" charset="0"/>
                        </a:rPr>
                        <a:t> nan </a:t>
                      </a:r>
                      <a:r>
                        <a:rPr kumimoji="0" lang="en-US" altLang="zh-CN" sz="2100" b="0" i="0" u="none" strike="noStrike" cap="none" normalizeH="0" baseline="0" dirty="0" err="1">
                          <a:ln>
                            <a:noFill/>
                          </a:ln>
                          <a:solidFill>
                            <a:srgbClr val="FFFF00"/>
                          </a:solidFill>
                          <a:effectLst/>
                          <a:latin typeface="CS Avva Shenouda" pitchFamily="34" charset="0"/>
                          <a:ea typeface="SimSun" pitchFamily="2" charset="-122"/>
                          <a:cs typeface="Arial" pitchFamily="34" charset="0"/>
                        </a:rPr>
                        <a:t>ebol</a:t>
                      </a:r>
                      <a:endParaRPr kumimoji="0" lang="ar-EG" sz="2100" b="0" i="0" u="none" strike="noStrike" cap="none" normalizeH="0" baseline="0" dirty="0">
                        <a:ln>
                          <a:noFill/>
                        </a:ln>
                        <a:solidFill>
                          <a:srgbClr val="FFFF00"/>
                        </a:solidFill>
                        <a:effectLst/>
                        <a:latin typeface="CS Avva Shenouda"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tc>
                  <a:txBody>
                    <a:bodyPr/>
                    <a:lstStyle/>
                    <a:p>
                      <a:pPr marL="0" marR="0" lvl="0" indent="0" algn="ctr" defTabSz="914400" rtl="1" eaLnBrk="1" fontAlgn="ctr" latinLnBrk="0" hangingPunct="1">
                        <a:lnSpc>
                          <a:spcPct val="100000"/>
                        </a:lnSpc>
                        <a:spcBef>
                          <a:spcPct val="0"/>
                        </a:spcBef>
                        <a:spcAft>
                          <a:spcPct val="0"/>
                        </a:spcAft>
                        <a:buClrTx/>
                        <a:buSzTx/>
                        <a:buFontTx/>
                        <a:buNone/>
                        <a:tabLst/>
                      </a:pPr>
                      <a:r>
                        <a:rPr kumimoji="0" lang="ar-SA" sz="2400" b="1" i="0" u="none" strike="noStrike" cap="none" normalizeH="0" baseline="0" dirty="0">
                          <a:ln>
                            <a:noFill/>
                          </a:ln>
                          <a:solidFill>
                            <a:schemeClr val="bg1"/>
                          </a:solidFill>
                          <a:effectLst/>
                          <a:latin typeface="Arial" pitchFamily="34" charset="0"/>
                          <a:cs typeface="Arial" pitchFamily="34" charset="0"/>
                        </a:rPr>
                        <a:t>أطلب من الرب عنا: يا ناظر الإله</a:t>
                      </a:r>
                      <a:r>
                        <a:rPr kumimoji="0" lang="ar-KW" sz="2400" b="1" i="0" u="none" strike="noStrike" cap="none" normalizeH="0" baseline="0" dirty="0">
                          <a:ln>
                            <a:noFill/>
                          </a:ln>
                          <a:solidFill>
                            <a:schemeClr val="bg1"/>
                          </a:solidFill>
                          <a:effectLst/>
                          <a:latin typeface="Arial" pitchFamily="34" charset="0"/>
                          <a:cs typeface="Arial" pitchFamily="34" charset="0"/>
                        </a:rPr>
                        <a:t> </a:t>
                      </a:r>
                      <a:r>
                        <a:rPr kumimoji="0" lang="ar-SA" sz="2400" b="1" i="0" u="none" strike="noStrike" cap="none" normalizeH="0" baseline="0" dirty="0">
                          <a:ln>
                            <a:noFill/>
                          </a:ln>
                          <a:solidFill>
                            <a:schemeClr val="bg1"/>
                          </a:solidFill>
                          <a:effectLst/>
                          <a:latin typeface="Arial" pitchFamily="34" charset="0"/>
                          <a:cs typeface="Arial" pitchFamily="34" charset="0"/>
                        </a:rPr>
                        <a:t>الإنجيلي: مرقس الرسول: ليغفر لنا خطايانا</a:t>
                      </a:r>
                      <a:endParaRPr kumimoji="0" lang="ar-KW" sz="2400" b="1" i="0" u="none" strike="noStrike" cap="none" normalizeH="0" baseline="0" dirty="0">
                        <a:ln>
                          <a:noFill/>
                        </a:ln>
                        <a:solidFill>
                          <a:schemeClr val="bg1"/>
                        </a:solidFill>
                        <a:effectLst/>
                        <a:latin typeface="Arial" pitchFamily="34" charset="0"/>
                        <a:cs typeface="Arial" pitchFamily="34" charset="0"/>
                      </a:endParaRPr>
                    </a:p>
                  </a:txBody>
                  <a:tcPr marL="68580" marR="68580" marT="34290" marB="3429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7827416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38207604"/>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505200" y="4284086"/>
            <a:ext cx="300869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Vyettaiyout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endParaRPr>
          </a:p>
        </p:txBody>
      </p:sp>
      <p:sp>
        <p:nvSpPr>
          <p:cNvPr id="9" name="Rectangle 8"/>
          <p:cNvSpPr/>
          <p:nvPr/>
        </p:nvSpPr>
        <p:spPr>
          <a:xfrm>
            <a:off x="6400800" y="4538002"/>
            <a:ext cx="2608062"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الشهيد المكرم</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الذي لربنا يسوع المسيح </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القديس استفانوس</a:t>
            </a:r>
            <a:endPar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endParaRPr>
          </a:p>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الذى تأويله الإكليل.</a:t>
            </a:r>
            <a:endParaRPr lang="ar-EG" sz="3000" dirty="0">
              <a:solidFill>
                <a:schemeClr val="bg1"/>
              </a:solidFill>
            </a:endParaRPr>
          </a:p>
        </p:txBody>
      </p:sp>
      <p:sp>
        <p:nvSpPr>
          <p:cNvPr id="4" name="Rectangle 3"/>
          <p:cNvSpPr/>
          <p:nvPr/>
        </p:nvSpPr>
        <p:spPr>
          <a:xfrm>
            <a:off x="0" y="4394992"/>
            <a:ext cx="3352800" cy="2400657"/>
          </a:xfrm>
          <a:prstGeom prst="rect">
            <a:avLst/>
          </a:prstGeom>
        </p:spPr>
        <p:txBody>
          <a:bodyPr wrap="square">
            <a:spAutoFit/>
          </a:bodyPr>
          <a:lstStyle/>
          <a:p>
            <a:pPr algn="ctr"/>
            <a:r>
              <a:rPr lang="ar-EG" sz="3000" b="1" dirty="0">
                <a:solidFill>
                  <a:schemeClr val="bg1"/>
                </a:solidFill>
                <a:latin typeface="Times New Roman" panose="02020603050405020304" pitchFamily="18" charset="0"/>
                <a:cs typeface="Simplified Arabic" panose="02020603050405020304" pitchFamily="18" charset="-78"/>
              </a:rPr>
              <a:t>فى اتطايوت إممارتيروس : انتيه بين شويس إيسوس بيخرستوس : فى اثؤواب استيفانوس : انتيه بيف اوهيم بيه بى اكلوم .</a:t>
            </a:r>
            <a:endParaRPr lang="ar-EG" sz="3000" dirty="0">
              <a:solidFill>
                <a:schemeClr val="bg1"/>
              </a:solidFill>
            </a:endParaRPr>
          </a:p>
        </p:txBody>
      </p:sp>
    </p:spTree>
    <p:extLst>
      <p:ext uri="{BB962C8B-B14F-4D97-AF65-F5344CB8AC3E}">
        <p14:creationId xmlns:p14="http://schemas.microsoft.com/office/powerpoint/2010/main" val="1982476472"/>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77000" y="4343400"/>
            <a:ext cx="2514600" cy="2554545"/>
          </a:xfrm>
          <a:prstGeom prst="rect">
            <a:avLst/>
          </a:prstGeom>
        </p:spPr>
        <p:txBody>
          <a:bodyPr wrap="square">
            <a:spAutoFit/>
          </a:bodyPr>
          <a:lstStyle/>
          <a:p>
            <a:pPr algn="ct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الذي كشف له </a:t>
            </a:r>
            <a:r>
              <a:rPr lang="ar-EG"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الله أسرارا عظيمة </a:t>
            </a:r>
            <a:b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واستنار وجهه مثل </a:t>
            </a:r>
            <a:b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32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وجه ملاك</a:t>
            </a:r>
            <a:endParaRPr lang="ar-EG" sz="3600" dirty="0">
              <a:solidFill>
                <a:schemeClr val="bg1"/>
              </a:solidFill>
            </a:endParaRPr>
          </a:p>
        </p:txBody>
      </p:sp>
      <p:sp>
        <p:nvSpPr>
          <p:cNvPr id="5" name="Rectangle 4"/>
          <p:cNvSpPr/>
          <p:nvPr/>
        </p:nvSpPr>
        <p:spPr>
          <a:xfrm>
            <a:off x="3352800" y="4281844"/>
            <a:ext cx="3352800"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V]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nhannis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mmuctyrion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iouwini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nje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m`vry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m`pho</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nou`aggeloc</a:t>
            </a:r>
            <a:endParaRPr lang="ar-EG" sz="2800" dirty="0">
              <a:solidFill>
                <a:srgbClr val="FFFF00"/>
              </a:solidFill>
            </a:endParaRPr>
          </a:p>
        </p:txBody>
      </p:sp>
      <p:sp>
        <p:nvSpPr>
          <p:cNvPr id="4" name="Rectangle 3"/>
          <p:cNvSpPr/>
          <p:nvPr/>
        </p:nvSpPr>
        <p:spPr>
          <a:xfrm>
            <a:off x="0" y="4394992"/>
            <a:ext cx="3429000" cy="2323713"/>
          </a:xfrm>
          <a:prstGeom prst="rect">
            <a:avLst/>
          </a:prstGeom>
        </p:spPr>
        <p:txBody>
          <a:bodyPr wrap="square">
            <a:spAutoFit/>
          </a:bodyPr>
          <a:lstStyle/>
          <a:p>
            <a:pPr algn="ctr"/>
            <a:r>
              <a:rPr lang="ar-EG" sz="2900" b="1" dirty="0">
                <a:solidFill>
                  <a:schemeClr val="bg1"/>
                </a:solidFill>
                <a:latin typeface="Times New Roman" panose="02020603050405020304" pitchFamily="18" charset="0"/>
                <a:cs typeface="Simplified Arabic" panose="02020603050405020304" pitchFamily="18" charset="-78"/>
              </a:rPr>
              <a:t>فى اتا افنوتى شورب ايروف : انهان نيشتى امستيريون : افتشى اوؤينى انجى بيف هو : امفريتى ام ابهو انو انجيلوس</a:t>
            </a:r>
            <a:endParaRPr lang="ar-EG" sz="2900" dirty="0">
              <a:solidFill>
                <a:schemeClr val="bg1"/>
              </a:solidFill>
            </a:endParaRPr>
          </a:p>
        </p:txBody>
      </p:sp>
    </p:spTree>
    <p:extLst>
      <p:ext uri="{BB962C8B-B14F-4D97-AF65-F5344CB8AC3E}">
        <p14:creationId xmlns:p14="http://schemas.microsoft.com/office/powerpoint/2010/main" val="279082931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705600" y="4420344"/>
            <a:ext cx="2460458"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الذي رأى السموات مفتوحة وربنا يسوع عن يمين أبيه. والذين يرجمونه كان يطلب عن خلاصهم</a:t>
            </a:r>
            <a:endParaRPr lang="ar-EG" sz="3000" dirty="0">
              <a:solidFill>
                <a:schemeClr val="bg1"/>
              </a:solidFill>
            </a:endParaRPr>
          </a:p>
        </p:txBody>
      </p:sp>
      <p:sp>
        <p:nvSpPr>
          <p:cNvPr id="4" name="Rectangle 3"/>
          <p:cNvSpPr/>
          <p:nvPr/>
        </p:nvSpPr>
        <p:spPr>
          <a:xfrm>
            <a:off x="3326731" y="4297233"/>
            <a:ext cx="3378869"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Vy`etafnau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enivyou`i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euouyn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pa=o=c I=y=c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caouinam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mPefiwt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ny`etauhi`wni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naftwbh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pououjai</a:t>
            </a:r>
            <a:endParaRPr lang="ar-EG" sz="2400" dirty="0">
              <a:solidFill>
                <a:srgbClr val="FFFF00"/>
              </a:solidFill>
            </a:endParaRPr>
          </a:p>
        </p:txBody>
      </p:sp>
      <p:sp>
        <p:nvSpPr>
          <p:cNvPr id="5" name="Rectangle 4"/>
          <p:cNvSpPr/>
          <p:nvPr/>
        </p:nvSpPr>
        <p:spPr>
          <a:xfrm>
            <a:off x="0" y="4343400"/>
            <a:ext cx="33528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فى اتافناف اينيفيؤوى ايف اوين : اووه باشويس ايسوس سا أووى نام امبيفيوت : نى اتاف هيؤنى ايجوف : ناف توبه انصا بوأوجاى .</a:t>
            </a:r>
            <a:endParaRPr lang="ar-EG" sz="2700" dirty="0">
              <a:solidFill>
                <a:schemeClr val="bg1"/>
              </a:solidFill>
            </a:endParaRPr>
          </a:p>
        </p:txBody>
      </p:sp>
    </p:spTree>
    <p:extLst>
      <p:ext uri="{BB962C8B-B14F-4D97-AF65-F5344CB8AC3E}">
        <p14:creationId xmlns:p14="http://schemas.microsoft.com/office/powerpoint/2010/main" val="1814279778"/>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00400" y="4267200"/>
            <a:ext cx="3413051"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Efws</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efjw</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pa=o=c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sep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pa`pneuma</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erok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mperep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painobi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enairwmi</a:t>
            </a:r>
            <a:endParaRPr lang="ar-EG" sz="2400" dirty="0">
              <a:solidFill>
                <a:srgbClr val="FFFF00"/>
              </a:solidFill>
            </a:endParaRPr>
          </a:p>
        </p:txBody>
      </p:sp>
      <p:sp>
        <p:nvSpPr>
          <p:cNvPr id="3" name="Rectangle 2"/>
          <p:cNvSpPr/>
          <p:nvPr/>
        </p:nvSpPr>
        <p:spPr>
          <a:xfrm>
            <a:off x="6743700" y="4472716"/>
            <a:ext cx="2400300"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صارخا قائلا يا ربى يسوع المسيح اقبل روحى اليك ولا تحسب هذه الخطية علي هؤلاء الناس</a:t>
            </a:r>
            <a:endParaRPr lang="ar-EG" sz="3000" dirty="0">
              <a:solidFill>
                <a:schemeClr val="bg1"/>
              </a:solidFill>
            </a:endParaRPr>
          </a:p>
        </p:txBody>
      </p:sp>
      <p:sp>
        <p:nvSpPr>
          <p:cNvPr id="5" name="Rectangle 4"/>
          <p:cNvSpPr/>
          <p:nvPr/>
        </p:nvSpPr>
        <p:spPr>
          <a:xfrm>
            <a:off x="0" y="4348877"/>
            <a:ext cx="33528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ايف اوش ايفول افجو امموس : جيه باشويس ايسوس بى اخريستوس : شيب با ابنفما ايروك : امبريب باى نوفى ايناى رومى .</a:t>
            </a:r>
            <a:endParaRPr lang="ar-EG" sz="2700" dirty="0">
              <a:solidFill>
                <a:schemeClr val="bg1"/>
              </a:solidFill>
            </a:endParaRPr>
          </a:p>
        </p:txBody>
      </p:sp>
    </p:spTree>
    <p:extLst>
      <p:ext uri="{BB962C8B-B14F-4D97-AF65-F5344CB8AC3E}">
        <p14:creationId xmlns:p14="http://schemas.microsoft.com/office/powerpoint/2010/main" val="3126246997"/>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95996" y="4567694"/>
            <a:ext cx="2158637" cy="1754326"/>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لأنهم لا يدرون ماذا يصنعون من أجل عمى قلوبهم. يا رب لا تبكتهم</a:t>
            </a:r>
            <a:endParaRPr lang="ar-EG" sz="3000" dirty="0">
              <a:solidFill>
                <a:schemeClr val="bg1"/>
              </a:solidFill>
            </a:endParaRPr>
          </a:p>
        </p:txBody>
      </p:sp>
      <p:sp>
        <p:nvSpPr>
          <p:cNvPr id="3" name="Rectangle 2"/>
          <p:cNvSpPr/>
          <p:nvPr/>
        </p:nvSpPr>
        <p:spPr>
          <a:xfrm>
            <a:off x="3733800" y="4267200"/>
            <a:ext cx="3173819" cy="2677656"/>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Je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ncecwoun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n`hli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an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qen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ny`etou`iri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pouhyt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mpercohi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mmwou</a:t>
            </a:r>
            <a:endParaRPr lang="ar-EG" sz="2400" dirty="0">
              <a:solidFill>
                <a:srgbClr val="FFFF00"/>
              </a:solidFill>
            </a:endParaRPr>
          </a:p>
        </p:txBody>
      </p:sp>
      <p:sp>
        <p:nvSpPr>
          <p:cNvPr id="4" name="Rectangle 3"/>
          <p:cNvSpPr/>
          <p:nvPr/>
        </p:nvSpPr>
        <p:spPr>
          <a:xfrm>
            <a:off x="228600" y="4482643"/>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جى انسوس اون ان إهلى أن : خين ني ايتوفيرى امموف : ايثفيه بيثوم انتيه بوهيت : ابشويس امبيرسوهى امموف .</a:t>
            </a:r>
            <a:endParaRPr lang="ar-EG" sz="2800" dirty="0">
              <a:solidFill>
                <a:schemeClr val="bg1"/>
              </a:solidFill>
            </a:endParaRPr>
          </a:p>
        </p:txBody>
      </p:sp>
    </p:spTree>
    <p:extLst>
      <p:ext uri="{BB962C8B-B14F-4D97-AF65-F5344CB8AC3E}">
        <p14:creationId xmlns:p14="http://schemas.microsoft.com/office/powerpoint/2010/main" val="188231840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a:xfrm>
            <a:off x="1" y="5947429"/>
            <a:ext cx="9143999" cy="808893"/>
          </a:xfrm>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1447702172"/>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76600" y="4458831"/>
            <a:ext cx="3733800" cy="2246769"/>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Pef`dromoc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afjokf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ouoh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afmou</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ejen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me;myi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afervorin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natlwm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metmarturoc</a:t>
            </a:r>
            <a:endParaRPr lang="ar-EG" sz="2400" dirty="0">
              <a:solidFill>
                <a:srgbClr val="FFFF00"/>
              </a:solidFill>
            </a:endParaRPr>
          </a:p>
        </p:txBody>
      </p:sp>
      <p:sp>
        <p:nvSpPr>
          <p:cNvPr id="3" name="Rectangle 2"/>
          <p:cNvSpPr/>
          <p:nvPr/>
        </p:nvSpPr>
        <p:spPr>
          <a:xfrm>
            <a:off x="7053136" y="4462874"/>
            <a:ext cx="2103269"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أكمل سعيه ومات</a:t>
            </a:r>
            <a: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على الحق ولبس </a:t>
            </a:r>
            <a:b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اكليل الشهادة غير المضمحل</a:t>
            </a:r>
            <a:endParaRPr lang="ar-EG" sz="3000" dirty="0">
              <a:solidFill>
                <a:schemeClr val="bg1"/>
              </a:solidFill>
            </a:endParaRPr>
          </a:p>
        </p:txBody>
      </p:sp>
      <p:sp>
        <p:nvSpPr>
          <p:cNvPr id="4" name="Rectangle 3"/>
          <p:cNvSpPr/>
          <p:nvPr/>
        </p:nvSpPr>
        <p:spPr>
          <a:xfrm>
            <a:off x="76200" y="4458831"/>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بيف ايذروموس اف جوكف ايفول : أووه افموه ايجين تى ميثمى : افير فورين امبى اكلوم ان اتلوم : انتيه تى ميت مارتيروس .</a:t>
            </a:r>
            <a:endParaRPr lang="ar-EG" sz="2800" dirty="0">
              <a:solidFill>
                <a:schemeClr val="bg1"/>
              </a:solidFill>
            </a:endParaRPr>
          </a:p>
        </p:txBody>
      </p:sp>
    </p:spTree>
    <p:extLst>
      <p:ext uri="{BB962C8B-B14F-4D97-AF65-F5344CB8AC3E}">
        <p14:creationId xmlns:p14="http://schemas.microsoft.com/office/powerpoint/2010/main" val="110659965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2369" y="4563140"/>
            <a:ext cx="2530366" cy="2169825"/>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السلام لك أيها المجاهد الذى لربنا يسوع المسيح القديس استفانوس الذى تأويله الإكليل</a:t>
            </a:r>
            <a:endParaRPr lang="ar-EG" sz="3000" dirty="0">
              <a:solidFill>
                <a:schemeClr val="bg1"/>
              </a:solidFill>
            </a:endParaRPr>
          </a:p>
        </p:txBody>
      </p:sp>
      <p:sp>
        <p:nvSpPr>
          <p:cNvPr id="3" name="Rectangle 2"/>
          <p:cNvSpPr/>
          <p:nvPr/>
        </p:nvSpPr>
        <p:spPr>
          <a:xfrm>
            <a:off x="3200400" y="4486196"/>
            <a:ext cx="3581400" cy="2246769"/>
          </a:xfrm>
          <a:prstGeom prst="rect">
            <a:avLst/>
          </a:prstGeom>
        </p:spPr>
        <p:txBody>
          <a:bodyPr wrap="square">
            <a:spAutoFit/>
          </a:bodyPr>
          <a:lstStyle/>
          <a:p>
            <a:pPr algn="ct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&lt;ere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nak</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`w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pi`a;lytyc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pen=o=c I=y=c P=,=c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vy</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=e=;=u </a:t>
            </a:r>
            <a:b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b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pefou`whem</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pe</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pi`,</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lom</a:t>
            </a:r>
            <a:endParaRPr lang="ar-EG" sz="2400" dirty="0">
              <a:solidFill>
                <a:srgbClr val="FFFF00"/>
              </a:solidFill>
            </a:endParaRPr>
          </a:p>
        </p:txBody>
      </p:sp>
      <p:sp>
        <p:nvSpPr>
          <p:cNvPr id="4" name="Rectangle 3"/>
          <p:cNvSpPr/>
          <p:nvPr/>
        </p:nvSpPr>
        <p:spPr>
          <a:xfrm>
            <a:off x="0" y="4495800"/>
            <a:ext cx="3352800" cy="2246769"/>
          </a:xfrm>
          <a:prstGeom prst="rect">
            <a:avLst/>
          </a:prstGeom>
        </p:spPr>
        <p:txBody>
          <a:bodyPr wrap="square">
            <a:spAutoFit/>
          </a:bodyPr>
          <a:lstStyle/>
          <a:p>
            <a:pPr algn="ctr"/>
            <a:r>
              <a:rPr lang="ar-EG" sz="2800" b="1" dirty="0">
                <a:solidFill>
                  <a:schemeClr val="bg1"/>
                </a:solidFill>
                <a:latin typeface="Times New Roman" panose="02020603050405020304" pitchFamily="18" charset="0"/>
                <a:cs typeface="Simplified Arabic" panose="02020603050405020304" pitchFamily="18" charset="-78"/>
              </a:rPr>
              <a:t>شيريه ناك اوبى اثليبثيس : انتيه بينشويس ايسوس بيخريستوس : فى اثؤواب استيفانوس : انتيه بيف اوهيم نتيه بى اكلوم .</a:t>
            </a:r>
            <a:endParaRPr lang="ar-EG" sz="2800" dirty="0">
              <a:solidFill>
                <a:schemeClr val="bg1"/>
              </a:solidFill>
            </a:endParaRPr>
          </a:p>
        </p:txBody>
      </p:sp>
    </p:spTree>
    <p:extLst>
      <p:ext uri="{BB962C8B-B14F-4D97-AF65-F5344CB8AC3E}">
        <p14:creationId xmlns:p14="http://schemas.microsoft.com/office/powerpoint/2010/main" val="3496504551"/>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5373" y="4267200"/>
            <a:ext cx="3584027" cy="2677656"/>
          </a:xfrm>
          <a:prstGeom prst="rect">
            <a:avLst/>
          </a:prstGeom>
        </p:spPr>
        <p:txBody>
          <a:bodyPr wrap="square">
            <a:spAutoFit/>
          </a:bodyPr>
          <a:lstStyle/>
          <a:p>
            <a:pPr algn="ct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Twbh</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=o=c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e`hryi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ejwn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wpi`ar,ydiakwn</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et`cmarwout</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Ctevanoc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pisorp</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mmarturoc</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ntef</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,a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nennobi</a:t>
            </a:r>
            <a:r>
              <a:rPr lang="en-US" sz="2800" dirty="0">
                <a:solidFill>
                  <a:srgbClr val="FFFF00"/>
                </a:solidFill>
                <a:latin typeface="CS New Athanasius" panose="020B0500000000000000" pitchFamily="34" charset="0"/>
                <a:ea typeface="Times New Roman" panose="02020603050405020304" pitchFamily="18" charset="0"/>
                <a:cs typeface="Arial" panose="020B0604020202020204" pitchFamily="34" charset="0"/>
              </a:rPr>
              <a:t> nan </a:t>
            </a:r>
            <a:r>
              <a:rPr lang="en-US" sz="2800" dirty="0" err="1">
                <a:solidFill>
                  <a:srgbClr val="FFFF00"/>
                </a:solidFill>
                <a:latin typeface="CS New Athanasius" panose="020B0500000000000000" pitchFamily="34" charset="0"/>
                <a:ea typeface="Times New Roman" panose="02020603050405020304" pitchFamily="18" charset="0"/>
                <a:cs typeface="Arial" panose="020B0604020202020204" pitchFamily="34" charset="0"/>
              </a:rPr>
              <a:t>ebol</a:t>
            </a:r>
            <a:endParaRPr lang="ar-EG" sz="2800" dirty="0">
              <a:solidFill>
                <a:srgbClr val="FFFF00"/>
              </a:solidFill>
            </a:endParaRPr>
          </a:p>
        </p:txBody>
      </p:sp>
      <p:sp>
        <p:nvSpPr>
          <p:cNvPr id="3" name="Rectangle 2"/>
          <p:cNvSpPr/>
          <p:nvPr/>
        </p:nvSpPr>
        <p:spPr>
          <a:xfrm>
            <a:off x="6553200" y="4348877"/>
            <a:ext cx="2597889" cy="2585323"/>
          </a:xfrm>
          <a:prstGeom prst="rect">
            <a:avLst/>
          </a:prstGeom>
        </p:spPr>
        <p:txBody>
          <a:bodyPr wrap="square">
            <a:spAutoFit/>
          </a:bodyPr>
          <a:lstStyle/>
          <a:p>
            <a:pPr algn="ct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أطلب من الرب عنا يا </a:t>
            </a:r>
            <a: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
            </a:r>
            <a:br>
              <a:rPr lang="ar-EG"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br>
            <a:r>
              <a:rPr lang="ar-SA" sz="2700" b="1" dirty="0">
                <a:solidFill>
                  <a:schemeClr val="bg1"/>
                </a:solidFill>
                <a:latin typeface="Times New Roman" panose="02020603050405020304" pitchFamily="18" charset="0"/>
                <a:ea typeface="Times New Roman" panose="02020603050405020304" pitchFamily="18" charset="0"/>
                <a:cs typeface="Simplified Arabic" panose="02020603050405020304" pitchFamily="18" charset="-78"/>
              </a:rPr>
              <a:t>رئيس الشمامسة المبارك استفانوس الشهيد الأول، ليغفر لنا خطايانا</a:t>
            </a:r>
            <a:endParaRPr lang="ar-EG" sz="3000" dirty="0">
              <a:solidFill>
                <a:schemeClr val="bg1"/>
              </a:solidFill>
            </a:endParaRPr>
          </a:p>
        </p:txBody>
      </p:sp>
      <p:sp>
        <p:nvSpPr>
          <p:cNvPr id="4" name="Rectangle 3"/>
          <p:cNvSpPr/>
          <p:nvPr/>
        </p:nvSpPr>
        <p:spPr>
          <a:xfrm>
            <a:off x="0" y="4304735"/>
            <a:ext cx="3048000" cy="2585323"/>
          </a:xfrm>
          <a:prstGeom prst="rect">
            <a:avLst/>
          </a:prstGeom>
        </p:spPr>
        <p:txBody>
          <a:bodyPr wrap="square">
            <a:spAutoFit/>
          </a:bodyPr>
          <a:lstStyle/>
          <a:p>
            <a:pPr algn="ctr"/>
            <a:r>
              <a:rPr lang="ar-EG" sz="2700" b="1" dirty="0">
                <a:solidFill>
                  <a:schemeClr val="bg1"/>
                </a:solidFill>
                <a:latin typeface="Times New Roman" panose="02020603050405020304" pitchFamily="18" charset="0"/>
                <a:cs typeface="Simplified Arabic" panose="02020603050405020304" pitchFamily="18" charset="-78"/>
              </a:rPr>
              <a:t>طوبه امبشويس اي اهرى ايجون : اوبى ارشى ذياكون ايتسماروؤت : استيفانوس بى شورب اممارتيروس : انتيف كانين نوفى نان ايفول .</a:t>
            </a:r>
            <a:endParaRPr lang="ar-EG" sz="2700" dirty="0">
              <a:solidFill>
                <a:schemeClr val="bg1"/>
              </a:solidFill>
            </a:endParaRPr>
          </a:p>
        </p:txBody>
      </p:sp>
    </p:spTree>
    <p:extLst>
      <p:ext uri="{BB962C8B-B14F-4D97-AF65-F5344CB8AC3E}">
        <p14:creationId xmlns:p14="http://schemas.microsoft.com/office/powerpoint/2010/main" val="420781416"/>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650842979"/>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859883" y="4579654"/>
            <a:ext cx="4463026" cy="2165684"/>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3000" b="1" dirty="0">
                <a:solidFill>
                  <a:srgbClr val="FFFF00"/>
                </a:solidFill>
                <a:ea typeface="SimSun" pitchFamily="2" charset="-122"/>
              </a:rPr>
              <a:t> </a:t>
            </a:r>
            <a:r>
              <a:rPr lang="ar-KW" altLang="zh-CN" sz="3000" b="1" dirty="0">
                <a:solidFill>
                  <a:srgbClr val="FFFF00"/>
                </a:solidFill>
              </a:rPr>
              <a:t>شـاشف إن رومبي آف جوكو إيفول : إنجى في</a:t>
            </a:r>
            <a:r>
              <a:rPr lang="en-US" altLang="zh-CN" sz="3000" b="1" dirty="0">
                <a:solidFill>
                  <a:srgbClr val="FFFF00"/>
                </a:solidFill>
                <a:ea typeface="SimSun" pitchFamily="2" charset="-122"/>
              </a:rPr>
              <a:t> </a:t>
            </a:r>
            <a:r>
              <a:rPr lang="ar-KW" altLang="zh-CN" sz="3000" b="1" dirty="0">
                <a:solidFill>
                  <a:srgbClr val="FFFF00"/>
                </a:solidFill>
              </a:rPr>
              <a:t>إثؤواب جيؤرجيوس : إيرى بي إشفي إن أورو إن آنوموس : إيف تي هاب إيروف إمميني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467287" y="4723347"/>
            <a:ext cx="3213497" cy="1967163"/>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b="1" dirty="0">
                <a:solidFill>
                  <a:schemeClr val="bg1"/>
                </a:solidFill>
                <a:ea typeface="SimSun" pitchFamily="2" charset="-122"/>
              </a:rPr>
              <a:t> </a:t>
            </a:r>
            <a:r>
              <a:rPr lang="ar-KW" altLang="zh-CN" b="1" dirty="0">
                <a:solidFill>
                  <a:schemeClr val="bg1"/>
                </a:solidFill>
              </a:rPr>
              <a:t>سبـــع سنيــن اكملها :</a:t>
            </a:r>
            <a:r>
              <a:rPr lang="en-US" altLang="zh-CN" b="1" dirty="0">
                <a:solidFill>
                  <a:schemeClr val="bg1"/>
                </a:solidFill>
                <a:ea typeface="SimSun" pitchFamily="2" charset="-122"/>
              </a:rPr>
              <a:t> </a:t>
            </a:r>
            <a:r>
              <a:rPr lang="ar-KW" altLang="zh-CN" b="1" dirty="0">
                <a:solidFill>
                  <a:schemeClr val="bg1"/>
                </a:solidFill>
              </a:rPr>
              <a:t>القديس جيؤرجيوس : وسبعون ملكاً منافقين : يحكمون عليه كل يوم .</a:t>
            </a:r>
            <a:r>
              <a:rPr lang="en-US" altLang="zh-CN" b="1" dirty="0">
                <a:solidFill>
                  <a:schemeClr val="bg1"/>
                </a:solidFill>
                <a:ea typeface="SimSun" pitchFamily="2" charset="-122"/>
              </a:rPr>
              <a:t> </a:t>
            </a:r>
            <a:endParaRPr lang="en-US" b="1" dirty="0">
              <a:solidFill>
                <a:schemeClr val="bg1"/>
              </a:solidFill>
            </a:endParaRPr>
          </a:p>
        </p:txBody>
      </p:sp>
    </p:spTree>
    <p:extLst>
      <p:ext uri="{BB962C8B-B14F-4D97-AF65-F5344CB8AC3E}">
        <p14:creationId xmlns:p14="http://schemas.microsoft.com/office/powerpoint/2010/main" val="103457768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969232" y="4626917"/>
            <a:ext cx="4860068" cy="2201779"/>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75" indent="-257175" algn="ctr" defTabSz="685800" rtl="1">
              <a:buSzPct val="60000"/>
              <a:buFont typeface="Wingdings" pitchFamily="2" charset="2"/>
              <a:buChar char="v"/>
              <a:defRPr/>
            </a:pP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cs typeface="Arial"/>
              </a:rPr>
              <a:t>إم بو إشفونه إم بيف لوجيسموس : أوذى بيف</a:t>
            </a:r>
            <a:r>
              <a:rPr lang="en-US" altLang="zh-CN" sz="3000" b="1" kern="0" dirty="0">
                <a:solidFill>
                  <a:srgbClr val="FFFF00"/>
                </a:solidFill>
                <a:latin typeface="Arial"/>
                <a:ea typeface="SimSun" pitchFamily="2" charset="-122"/>
                <a:cs typeface="Arial"/>
              </a:rPr>
              <a:t> </a:t>
            </a:r>
            <a:r>
              <a:rPr lang="ar-KW" altLang="zh-CN" sz="3000" b="1" kern="0" dirty="0">
                <a:solidFill>
                  <a:srgbClr val="FFFF00"/>
                </a:solidFill>
                <a:latin typeface="Arial"/>
                <a:cs typeface="Arial"/>
              </a:rPr>
              <a:t>ناهتـي إت سوتون : أوذى تيف نيشتي إن آغابي : إيخون إى أب أورو بى إخرستوس .</a:t>
            </a:r>
            <a:r>
              <a:rPr lang="en-US" altLang="zh-CN" sz="3000" b="1" kern="0" dirty="0">
                <a:solidFill>
                  <a:srgbClr val="FFFF00"/>
                </a:solidFill>
                <a:latin typeface="Arial"/>
                <a:ea typeface="SimSun" pitchFamily="2" charset="-122"/>
                <a:cs typeface="Arial"/>
              </a:rPr>
              <a:t> </a:t>
            </a:r>
            <a:endParaRPr lang="en-US" sz="3000" b="1" kern="0" dirty="0">
              <a:solidFill>
                <a:srgbClr val="FFFF00"/>
              </a:solidFill>
              <a:latin typeface="Arial"/>
              <a:cs typeface="Arial"/>
            </a:endParaRPr>
          </a:p>
        </p:txBody>
      </p:sp>
      <p:sp>
        <p:nvSpPr>
          <p:cNvPr id="5" name="Rectangle 3"/>
          <p:cNvSpPr txBox="1">
            <a:spLocks noChangeArrowheads="1"/>
          </p:cNvSpPr>
          <p:nvPr/>
        </p:nvSpPr>
        <p:spPr bwMode="auto">
          <a:xfrm>
            <a:off x="5576638" y="4825438"/>
            <a:ext cx="3429000" cy="1804736"/>
          </a:xfrm>
          <a:prstGeom prst="rect">
            <a:avLst/>
          </a:prstGeom>
          <a:noFill/>
          <a:ln w="9525">
            <a:noFill/>
            <a:miter lim="800000"/>
            <a:headEnd/>
            <a:tailEnd/>
          </a:ln>
          <a:effectLst/>
        </p:spPr>
        <p:txBody>
          <a:bodyPr vert="horz" wrap="square" lIns="68580" tIns="34290" rIns="68580" bIns="34290" numCol="1" anchor="t" anchorCtr="0" compatLnSpc="1">
            <a:prstTxWarp prst="textNoShape">
              <a:avLst/>
            </a:prstTxWarp>
          </a:bodyPr>
          <a:lst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cs typeface="+mn-cs"/>
              </a:defRPr>
            </a:lvl2pPr>
            <a:lvl3pPr marL="1143000" indent="-228600" algn="l" rtl="0" fontAlgn="base">
              <a:spcBef>
                <a:spcPct val="20000"/>
              </a:spcBef>
              <a:spcAft>
                <a:spcPct val="0"/>
              </a:spcAft>
              <a:buChar char="•"/>
              <a:defRPr sz="2000">
                <a:solidFill>
                  <a:schemeClr val="tx1"/>
                </a:solidFill>
                <a:latin typeface="+mn-lt"/>
                <a:cs typeface="+mn-cs"/>
              </a:defRPr>
            </a:lvl3pPr>
            <a:lvl4pPr marL="1600200" indent="-228600" algn="l" rtl="0" fontAlgn="base">
              <a:spcBef>
                <a:spcPct val="20000"/>
              </a:spcBef>
              <a:spcAft>
                <a:spcPct val="0"/>
              </a:spcAft>
              <a:buChar char="–"/>
              <a:defRPr sz="1800">
                <a:solidFill>
                  <a:schemeClr val="tx1"/>
                </a:solidFill>
                <a:latin typeface="+mn-lt"/>
                <a:cs typeface="+mn-cs"/>
              </a:defRPr>
            </a:lvl4pPr>
            <a:lvl5pPr marL="2057400" indent="-228600" algn="l" rtl="0" fontAlgn="base">
              <a:spcBef>
                <a:spcPct val="20000"/>
              </a:spcBef>
              <a:spcAft>
                <a:spcPct val="0"/>
              </a:spcAft>
              <a:buChar char="»"/>
              <a:defRPr sz="1800">
                <a:solidFill>
                  <a:schemeClr val="tx1"/>
                </a:solidFill>
                <a:latin typeface="+mn-lt"/>
                <a:cs typeface="+mn-cs"/>
              </a:defRPr>
            </a:lvl5pPr>
            <a:lvl6pPr marL="2514600" indent="-228600" algn="l" rtl="0" fontAlgn="base">
              <a:spcBef>
                <a:spcPct val="20000"/>
              </a:spcBef>
              <a:spcAft>
                <a:spcPct val="0"/>
              </a:spcAft>
              <a:buChar char="»"/>
              <a:defRPr sz="1800">
                <a:solidFill>
                  <a:schemeClr val="tx1"/>
                </a:solidFill>
                <a:latin typeface="+mn-lt"/>
                <a:cs typeface="+mn-cs"/>
              </a:defRPr>
            </a:lvl6pPr>
            <a:lvl7pPr marL="2971800" indent="-228600" algn="l" rtl="0" fontAlgn="base">
              <a:spcBef>
                <a:spcPct val="20000"/>
              </a:spcBef>
              <a:spcAft>
                <a:spcPct val="0"/>
              </a:spcAft>
              <a:buChar char="»"/>
              <a:defRPr sz="1800">
                <a:solidFill>
                  <a:schemeClr val="tx1"/>
                </a:solidFill>
                <a:latin typeface="+mn-lt"/>
                <a:cs typeface="+mn-cs"/>
              </a:defRPr>
            </a:lvl7pPr>
            <a:lvl8pPr marL="3429000" indent="-228600" algn="l" rtl="0" fontAlgn="base">
              <a:spcBef>
                <a:spcPct val="20000"/>
              </a:spcBef>
              <a:spcAft>
                <a:spcPct val="0"/>
              </a:spcAft>
              <a:buChar char="»"/>
              <a:defRPr sz="1800">
                <a:solidFill>
                  <a:schemeClr val="tx1"/>
                </a:solidFill>
                <a:latin typeface="+mn-lt"/>
                <a:cs typeface="+mn-cs"/>
              </a:defRPr>
            </a:lvl8pPr>
            <a:lvl9pPr marL="3886200" indent="-228600" algn="l" rtl="0" fontAlgn="base">
              <a:spcBef>
                <a:spcPct val="20000"/>
              </a:spcBef>
              <a:spcAft>
                <a:spcPct val="0"/>
              </a:spcAft>
              <a:buChar char="»"/>
              <a:defRPr sz="1800">
                <a:solidFill>
                  <a:schemeClr val="tx1"/>
                </a:solidFill>
                <a:latin typeface="+mn-lt"/>
                <a:cs typeface="+mn-cs"/>
              </a:defRPr>
            </a:lvl9pPr>
          </a:lstStyle>
          <a:p>
            <a:pPr marL="257175" indent="-257175" algn="ctr" defTabSz="685800" rtl="1">
              <a:buSzPct val="60000"/>
              <a:buFont typeface="Wingdings" pitchFamily="2" charset="2"/>
              <a:buChar char="v"/>
              <a:defRPr/>
            </a:pPr>
            <a:r>
              <a:rPr lang="ar-KW" altLang="zh-CN" sz="2700" b="1" kern="0" dirty="0">
                <a:solidFill>
                  <a:schemeClr val="bg1"/>
                </a:solidFill>
                <a:latin typeface="Arial"/>
                <a:cs typeface="Arial"/>
              </a:rPr>
              <a:t>ولم يقدروا أن يميلوا : أفكـاره ولا</a:t>
            </a:r>
            <a:r>
              <a:rPr lang="en-US" altLang="zh-CN" sz="2700" b="1" kern="0" dirty="0">
                <a:solidFill>
                  <a:schemeClr val="bg1"/>
                </a:solidFill>
                <a:latin typeface="Arial"/>
                <a:ea typeface="SimSun" pitchFamily="2" charset="-122"/>
                <a:cs typeface="Arial"/>
              </a:rPr>
              <a:t> </a:t>
            </a:r>
            <a:r>
              <a:rPr lang="ar-KW" altLang="zh-CN" sz="2700" b="1" kern="0" dirty="0">
                <a:solidFill>
                  <a:schemeClr val="bg1"/>
                </a:solidFill>
                <a:latin typeface="Arial"/>
                <a:cs typeface="Arial"/>
              </a:rPr>
              <a:t>إيمانه المستقيم : ولا عظم محبته : في الملك المسيح . </a:t>
            </a:r>
            <a:endParaRPr lang="en-US" sz="2700" b="1" kern="0" dirty="0">
              <a:solidFill>
                <a:schemeClr val="bg1"/>
              </a:solidFill>
              <a:latin typeface="Arial"/>
              <a:cs typeface="Arial"/>
            </a:endParaRPr>
          </a:p>
        </p:txBody>
      </p:sp>
    </p:spTree>
    <p:extLst>
      <p:ext uri="{BB962C8B-B14F-4D97-AF65-F5344CB8AC3E}">
        <p14:creationId xmlns:p14="http://schemas.microsoft.com/office/powerpoint/2010/main" val="3399532825"/>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221896" y="4605772"/>
            <a:ext cx="4643499" cy="2165684"/>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ناف إيـر إيبسالين نيم دافيد : جى آف كــوتي</a:t>
            </a:r>
            <a:r>
              <a:rPr lang="ar-EG" altLang="zh-CN" sz="3000" b="1" dirty="0">
                <a:solidFill>
                  <a:srgbClr val="FFFF00"/>
                </a:solidFill>
              </a:rPr>
              <a:t> </a:t>
            </a:r>
            <a:r>
              <a:rPr lang="ar-KW" altLang="zh-CN" sz="3000" b="1" dirty="0">
                <a:solidFill>
                  <a:srgbClr val="FFFF00"/>
                </a:solidFill>
              </a:rPr>
              <a:t>إيــروي إنجى ني إثنوس تيرو : آلا إن إفران إن إيسوس بانوتي : آي إتشي إم با إتشي إم إبشيش نيموأو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6009772" y="4723079"/>
            <a:ext cx="3013910" cy="19310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en-US" altLang="zh-CN" sz="2700" b="1" dirty="0">
                <a:solidFill>
                  <a:schemeClr val="bg1"/>
                </a:solidFill>
                <a:ea typeface="SimSun" pitchFamily="2" charset="-122"/>
              </a:rPr>
              <a:t> </a:t>
            </a:r>
            <a:r>
              <a:rPr lang="ar-KW" altLang="zh-CN" sz="2700" b="1" dirty="0">
                <a:solidFill>
                  <a:schemeClr val="bg1"/>
                </a:solidFill>
              </a:rPr>
              <a:t>وكان يرتـ</a:t>
            </a:r>
            <a:r>
              <a:rPr lang="ar-EG" altLang="zh-CN" sz="2700" b="1" dirty="0">
                <a:solidFill>
                  <a:schemeClr val="bg1"/>
                </a:solidFill>
              </a:rPr>
              <a:t>ل</a:t>
            </a:r>
            <a:r>
              <a:rPr lang="ar-KW" altLang="zh-CN" sz="2700" b="1" dirty="0">
                <a:solidFill>
                  <a:schemeClr val="bg1"/>
                </a:solidFill>
              </a:rPr>
              <a:t> مــع داود : </a:t>
            </a:r>
            <a:r>
              <a:rPr lang="en-US" altLang="zh-CN" sz="2700" b="1" dirty="0">
                <a:solidFill>
                  <a:schemeClr val="bg1"/>
                </a:solidFill>
                <a:ea typeface="SimSun" pitchFamily="2" charset="-122"/>
              </a:rPr>
              <a:t> </a:t>
            </a:r>
            <a:r>
              <a:rPr lang="ar-KW" altLang="zh-CN" sz="2700" b="1" dirty="0">
                <a:solidFill>
                  <a:schemeClr val="bg1"/>
                </a:solidFill>
              </a:rPr>
              <a:t>قــائلاً أحاط بي جميع الأمـم : لكـن بإسم يسوع إلهـي : إنتقمت منهم .</a:t>
            </a:r>
            <a:r>
              <a:rPr lang="en-US" altLang="zh-CN" sz="2700" b="1" dirty="0">
                <a:solidFill>
                  <a:schemeClr val="bg1"/>
                </a:solidFill>
                <a:ea typeface="SimSun" pitchFamily="2" charset="-122"/>
              </a:rPr>
              <a:t> </a:t>
            </a:r>
            <a:endParaRPr lang="en-US" sz="2700" b="1" dirty="0">
              <a:solidFill>
                <a:schemeClr val="bg1"/>
              </a:solidFill>
            </a:endParaRPr>
          </a:p>
        </p:txBody>
      </p:sp>
    </p:spTree>
    <p:extLst>
      <p:ext uri="{BB962C8B-B14F-4D97-AF65-F5344CB8AC3E}">
        <p14:creationId xmlns:p14="http://schemas.microsoft.com/office/powerpoint/2010/main" val="1200608101"/>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67818" y="4776279"/>
            <a:ext cx="4751783" cy="2039352"/>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أونيشتي غـار بى بيك طايو : أوباشـويس أب</a:t>
            </a:r>
            <a:r>
              <a:rPr lang="en-US" altLang="zh-CN" sz="3000" b="1" dirty="0">
                <a:solidFill>
                  <a:srgbClr val="FFFF00"/>
                </a:solidFill>
              </a:rPr>
              <a:t> </a:t>
            </a:r>
            <a:r>
              <a:rPr lang="ar-KW" altLang="zh-CN" sz="3000" b="1" dirty="0">
                <a:solidFill>
                  <a:srgbClr val="FFFF00"/>
                </a:solidFill>
              </a:rPr>
              <a:t>أورو جيؤرجيوس : إيرى بي إخرستوس راشي نيماك : خين يروساليم إنتى إتفى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919601" y="4776279"/>
            <a:ext cx="2941658" cy="2183732"/>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عظيمـة هى كرامتك : يا</a:t>
            </a:r>
            <a:r>
              <a:rPr lang="ar-EG" altLang="zh-CN" sz="2700" b="1" dirty="0">
                <a:solidFill>
                  <a:schemeClr val="bg1"/>
                </a:solidFill>
              </a:rPr>
              <a:t> </a:t>
            </a:r>
            <a:r>
              <a:rPr lang="ar-KW" altLang="zh-CN" sz="2700" b="1" dirty="0">
                <a:solidFill>
                  <a:schemeClr val="bg1"/>
                </a:solidFill>
              </a:rPr>
              <a:t>سيـدي</a:t>
            </a:r>
            <a:r>
              <a:rPr lang="ar-EG" altLang="zh-CN" sz="2700" b="1" dirty="0">
                <a:solidFill>
                  <a:schemeClr val="bg1"/>
                </a:solidFill>
              </a:rPr>
              <a:t> </a:t>
            </a:r>
            <a:r>
              <a:rPr lang="ar-KW" altLang="zh-CN" sz="2700" b="1" dirty="0">
                <a:solidFill>
                  <a:schemeClr val="bg1"/>
                </a:solidFill>
              </a:rPr>
              <a:t>الملك جيؤرجيوس : المسيح يفرح معك</a:t>
            </a:r>
            <a:r>
              <a:rPr lang="ar-EG" altLang="zh-CN" sz="2700" b="1" dirty="0">
                <a:solidFill>
                  <a:schemeClr val="bg1"/>
                </a:solidFill>
              </a:rPr>
              <a:t> </a:t>
            </a:r>
            <a:r>
              <a:rPr lang="ar-KW" altLang="zh-CN" sz="2700" b="1" dirty="0">
                <a:solidFill>
                  <a:schemeClr val="bg1"/>
                </a:solidFill>
              </a:rPr>
              <a:t>في أورشليم السمائية</a:t>
            </a:r>
            <a:endParaRPr lang="en-US" sz="2700" b="1" dirty="0">
              <a:solidFill>
                <a:schemeClr val="bg1"/>
              </a:solidFill>
            </a:endParaRPr>
          </a:p>
        </p:txBody>
      </p:sp>
    </p:spTree>
    <p:extLst>
      <p:ext uri="{BB962C8B-B14F-4D97-AF65-F5344CB8AC3E}">
        <p14:creationId xmlns:p14="http://schemas.microsoft.com/office/powerpoint/2010/main" val="2579344596"/>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980801" y="4705267"/>
            <a:ext cx="4980384" cy="1881554"/>
          </a:xfrm>
          <a:prstGeom prst="rect">
            <a:avLst/>
          </a:prstGeom>
        </p:spPr>
        <p:txBody>
          <a:bodyPr vert="horz" lIns="68580" tIns="34290" rIns="68580" bIns="34290" rtlCol="1">
            <a:no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300" b="1" dirty="0">
                <a:solidFill>
                  <a:srgbClr val="FFFF00"/>
                </a:solidFill>
              </a:rPr>
              <a:t> </a:t>
            </a:r>
            <a:r>
              <a:rPr lang="ar-KW" altLang="zh-CN" sz="3300" b="1" dirty="0">
                <a:solidFill>
                  <a:srgbClr val="FFFF00"/>
                </a:solidFill>
              </a:rPr>
              <a:t>شيــرى نـاك أوبـي مارتيروس : شيرى بي</a:t>
            </a:r>
            <a:r>
              <a:rPr lang="ar-EG" altLang="zh-CN" sz="3300" b="1" dirty="0">
                <a:solidFill>
                  <a:srgbClr val="FFFF00"/>
                </a:solidFill>
              </a:rPr>
              <a:t> </a:t>
            </a:r>
            <a:r>
              <a:rPr lang="ar-KW" altLang="zh-CN" sz="3300" b="1" dirty="0">
                <a:solidFill>
                  <a:srgbClr val="FFFF00"/>
                </a:solidFill>
              </a:rPr>
              <a:t>إتشـــويج إن جيني أوس : شيرى بي أثلــوفـوروس : بـاشـويس إبؤرو جيئورجيوس</a:t>
            </a:r>
            <a:r>
              <a:rPr lang="en-US" altLang="zh-CN" sz="3300" b="1" dirty="0">
                <a:solidFill>
                  <a:srgbClr val="FFFF00"/>
                </a:solidFill>
              </a:rPr>
              <a:t> .</a:t>
            </a:r>
            <a:r>
              <a:rPr lang="en-US" altLang="zh-CN" sz="3300" b="1" dirty="0">
                <a:solidFill>
                  <a:srgbClr val="FFFF00"/>
                </a:solidFill>
                <a:ea typeface="SimSun" pitchFamily="2" charset="-122"/>
              </a:rPr>
              <a:t> </a:t>
            </a:r>
            <a:endParaRPr lang="en-US" sz="3300" b="1" dirty="0">
              <a:solidFill>
                <a:srgbClr val="FFFF00"/>
              </a:solidFill>
            </a:endParaRPr>
          </a:p>
        </p:txBody>
      </p:sp>
      <p:sp>
        <p:nvSpPr>
          <p:cNvPr id="3" name="Rectangle 3"/>
          <p:cNvSpPr txBox="1">
            <a:spLocks noChangeArrowheads="1"/>
          </p:cNvSpPr>
          <p:nvPr/>
        </p:nvSpPr>
        <p:spPr>
          <a:xfrm>
            <a:off x="5754657" y="4722852"/>
            <a:ext cx="3213497" cy="1863969"/>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السـلام لـك أيهـا الشهيـــد :</a:t>
            </a:r>
            <a:r>
              <a:rPr lang="ar-EG" altLang="zh-CN" sz="2700" b="1" dirty="0">
                <a:solidFill>
                  <a:schemeClr val="bg1"/>
                </a:solidFill>
              </a:rPr>
              <a:t> </a:t>
            </a:r>
            <a:r>
              <a:rPr lang="ar-KW" altLang="zh-CN" sz="2700" b="1" dirty="0">
                <a:solidFill>
                  <a:schemeClr val="bg1"/>
                </a:solidFill>
              </a:rPr>
              <a:t>السـلام</a:t>
            </a:r>
            <a:r>
              <a:rPr lang="en-US" altLang="zh-CN" sz="2700" b="1" dirty="0">
                <a:solidFill>
                  <a:schemeClr val="bg1"/>
                </a:solidFill>
              </a:rPr>
              <a:t>  </a:t>
            </a:r>
            <a:r>
              <a:rPr lang="ar-KW" altLang="zh-CN" sz="2700" b="1" dirty="0">
                <a:solidFill>
                  <a:schemeClr val="bg1"/>
                </a:solidFill>
              </a:rPr>
              <a:t>للشجاع المجاهد السلام للابس الحهاد : سيدي الملك جيؤرجيوس</a:t>
            </a:r>
            <a:r>
              <a:rPr lang="en-US" altLang="zh-CN" sz="2700" b="1" dirty="0">
                <a:solidFill>
                  <a:schemeClr val="bg1"/>
                </a:solidFill>
              </a:rPr>
              <a:t> .</a:t>
            </a:r>
            <a:r>
              <a:rPr lang="en-US" altLang="zh-CN" sz="2700" b="1" dirty="0">
                <a:solidFill>
                  <a:schemeClr val="bg1"/>
                </a:solidFill>
                <a:ea typeface="SimSun" pitchFamily="2" charset="-122"/>
              </a:rPr>
              <a:t> </a:t>
            </a:r>
            <a:endParaRPr lang="en-US" sz="2700" b="1" dirty="0">
              <a:solidFill>
                <a:schemeClr val="bg1"/>
              </a:solidFill>
            </a:endParaRPr>
          </a:p>
        </p:txBody>
      </p:sp>
    </p:spTree>
    <p:extLst>
      <p:ext uri="{BB962C8B-B14F-4D97-AF65-F5344CB8AC3E}">
        <p14:creationId xmlns:p14="http://schemas.microsoft.com/office/powerpoint/2010/main" val="3786604717"/>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1174231" y="4591473"/>
            <a:ext cx="4540769" cy="2127739"/>
          </a:xfrm>
          <a:prstGeom prst="rect">
            <a:avLst/>
          </a:prstGeom>
        </p:spPr>
        <p:txBody>
          <a:bodyPr vert="horz" lIns="68580" tIns="34290" rIns="68580" bIns="34290" rtlCol="1">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3000" b="1" dirty="0">
                <a:solidFill>
                  <a:srgbClr val="FFFF00"/>
                </a:solidFill>
              </a:rPr>
              <a:t> </a:t>
            </a:r>
            <a:r>
              <a:rPr lang="ar-KW" altLang="zh-CN" sz="3000" b="1" dirty="0">
                <a:solidFill>
                  <a:srgbClr val="FFFF00"/>
                </a:solidFill>
              </a:rPr>
              <a:t>طوبه إم إبشويس إى إهري إيجون : أوبـــي</a:t>
            </a:r>
            <a:r>
              <a:rPr lang="ar-EG" altLang="zh-CN" sz="3000" b="1" dirty="0">
                <a:solidFill>
                  <a:srgbClr val="FFFF00"/>
                </a:solidFill>
              </a:rPr>
              <a:t> </a:t>
            </a:r>
            <a:r>
              <a:rPr lang="ar-KW" altLang="zh-CN" sz="3000" b="1" dirty="0">
                <a:solidFill>
                  <a:srgbClr val="FFFF00"/>
                </a:solidFill>
              </a:rPr>
              <a:t>آثلوفوروس إممارتيروس : باشويس إب أورو جيؤرجيوس : إنتيف كانين نوفي نان إيفول</a:t>
            </a:r>
            <a:r>
              <a:rPr lang="en-US" altLang="zh-CN" sz="3000" b="1" dirty="0">
                <a:solidFill>
                  <a:srgbClr val="FFFF00"/>
                </a:solidFill>
              </a:rPr>
              <a:t> .</a:t>
            </a:r>
            <a:r>
              <a:rPr lang="en-US" altLang="zh-CN" sz="3000" b="1" dirty="0">
                <a:solidFill>
                  <a:srgbClr val="FFFF00"/>
                </a:solidFill>
                <a:ea typeface="SimSun" pitchFamily="2" charset="-122"/>
              </a:rPr>
              <a:t> </a:t>
            </a:r>
            <a:endParaRPr lang="en-US" sz="3000" b="1" dirty="0">
              <a:solidFill>
                <a:srgbClr val="FFFF00"/>
              </a:solidFill>
            </a:endParaRPr>
          </a:p>
        </p:txBody>
      </p:sp>
      <p:sp>
        <p:nvSpPr>
          <p:cNvPr id="3" name="Rectangle 3"/>
          <p:cNvSpPr txBox="1">
            <a:spLocks noChangeArrowheads="1"/>
          </p:cNvSpPr>
          <p:nvPr/>
        </p:nvSpPr>
        <p:spPr>
          <a:xfrm>
            <a:off x="5715000" y="4723357"/>
            <a:ext cx="3037651" cy="1582616"/>
          </a:xfrm>
          <a:prstGeom prst="rect">
            <a:avLst/>
          </a:prstGeom>
        </p:spPr>
        <p:txBody>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SzPct val="60000"/>
              <a:buFont typeface="Wingdings" pitchFamily="2" charset="2"/>
              <a:buChar char="v"/>
            </a:pPr>
            <a:r>
              <a:rPr lang="ar-EG" altLang="zh-CN" sz="2700" b="1" dirty="0">
                <a:solidFill>
                  <a:schemeClr val="bg1"/>
                </a:solidFill>
              </a:rPr>
              <a:t> </a:t>
            </a:r>
            <a:r>
              <a:rPr lang="ar-KW" altLang="zh-CN" sz="2700" b="1" dirty="0">
                <a:solidFill>
                  <a:schemeClr val="bg1"/>
                </a:solidFill>
              </a:rPr>
              <a:t>أطلب من الرب عنا : أيها الشهيـد</a:t>
            </a:r>
            <a:r>
              <a:rPr lang="ar-EG" altLang="zh-CN" sz="2700" b="1" dirty="0">
                <a:solidFill>
                  <a:schemeClr val="bg1"/>
                </a:solidFill>
              </a:rPr>
              <a:t> </a:t>
            </a:r>
            <a:r>
              <a:rPr lang="ar-KW" altLang="zh-CN" sz="2700" b="1" dirty="0">
                <a:solidFill>
                  <a:schemeClr val="bg1"/>
                </a:solidFill>
              </a:rPr>
              <a:t>لابس الجهاد : سيدي الملك جيؤرجيوس : ليغفر لنا خطايانا</a:t>
            </a:r>
            <a:r>
              <a:rPr lang="en-US" altLang="zh-CN" sz="2700" b="1" dirty="0">
                <a:solidFill>
                  <a:schemeClr val="bg1"/>
                </a:solidFill>
              </a:rPr>
              <a:t> </a:t>
            </a:r>
            <a:endParaRPr lang="en-US" sz="2700" b="1" dirty="0">
              <a:solidFill>
                <a:schemeClr val="bg1"/>
              </a:solidFill>
            </a:endParaRPr>
          </a:p>
        </p:txBody>
      </p:sp>
    </p:spTree>
    <p:extLst>
      <p:ext uri="{BB962C8B-B14F-4D97-AF65-F5344CB8AC3E}">
        <p14:creationId xmlns:p14="http://schemas.microsoft.com/office/powerpoint/2010/main" val="122939893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أيها السيد الرب الإله </a:t>
            </a:r>
            <a:endParaRPr lang="en-US" sz="4400" dirty="0"/>
          </a:p>
        </p:txBody>
      </p:sp>
      <p:sp>
        <p:nvSpPr>
          <p:cNvPr id="6" name="Text Placeholder 5"/>
          <p:cNvSpPr>
            <a:spLocks noGrp="1"/>
          </p:cNvSpPr>
          <p:nvPr>
            <p:ph type="body" idx="1"/>
          </p:nvPr>
        </p:nvSpPr>
        <p:spPr/>
        <p:txBody>
          <a:bodyPr/>
          <a:lstStyle/>
          <a:p>
            <a:r>
              <a:rPr lang="ar-EG" sz="4800" dirty="0"/>
              <a:t>افنيب ابشويس افنوتى </a:t>
            </a:r>
          </a:p>
        </p:txBody>
      </p:sp>
      <p:sp>
        <p:nvSpPr>
          <p:cNvPr id="7" name="Text Placeholder 6"/>
          <p:cNvSpPr>
            <a:spLocks noGrp="1"/>
          </p:cNvSpPr>
          <p:nvPr>
            <p:ph type="body" sz="quarter" idx="3"/>
          </p:nvPr>
        </p:nvSpPr>
        <p:spPr>
          <a:xfrm>
            <a:off x="0" y="5392428"/>
            <a:ext cx="9144000" cy="682357"/>
          </a:xfrm>
        </p:spPr>
        <p:txBody>
          <a:bodyPr/>
          <a:lstStyle/>
          <a:p>
            <a:r>
              <a:rPr lang="en-US" sz="4800" dirty="0" err="1"/>
              <a:t>Vnhb</a:t>
            </a:r>
            <a:r>
              <a:rPr lang="en-US" sz="4800" dirty="0"/>
              <a:t>  ~P_ V; </a:t>
            </a:r>
          </a:p>
        </p:txBody>
      </p:sp>
    </p:spTree>
    <p:extLst>
      <p:ext uri="{BB962C8B-B14F-4D97-AF65-F5344CB8AC3E}">
        <p14:creationId xmlns:p14="http://schemas.microsoft.com/office/powerpoint/2010/main" val="661029719"/>
      </p:ext>
    </p:extLst>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4669354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0200" y="3352800"/>
            <a:ext cx="3733800" cy="4267200"/>
          </a:xfrm>
          <a:prstGeom prst="rect">
            <a:avLst/>
          </a:prstGeom>
          <a:noFill/>
        </p:spPr>
        <p:txBody>
          <a:bodyPr anchor="ctr"/>
          <a:lstStyle/>
          <a:p>
            <a:pPr algn="ctr" rtl="1">
              <a:defRPr/>
            </a:pPr>
            <a:r>
              <a:rPr lang="ar-EG" sz="44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محب الآب مرقوريوس القوى بالمسيح لبس الخوذة وكل سلاح الإيمان.</a:t>
            </a:r>
          </a:p>
        </p:txBody>
      </p:sp>
      <p:sp>
        <p:nvSpPr>
          <p:cNvPr id="16" name="TextBox 15"/>
          <p:cNvSpPr txBox="1"/>
          <p:nvPr/>
        </p:nvSpPr>
        <p:spPr>
          <a:xfrm>
            <a:off x="228600" y="3429000"/>
            <a:ext cx="4876800" cy="4191000"/>
          </a:xfrm>
          <a:prstGeom prst="rect">
            <a:avLst/>
          </a:prstGeom>
          <a:noFill/>
        </p:spPr>
        <p:txBody>
          <a:bodyPr anchor="ctr"/>
          <a:lstStyle/>
          <a:p>
            <a:pPr algn="ctr" rtl="1">
              <a:defRPr/>
            </a:pPr>
            <a:r>
              <a:rPr lang="en-US"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  </a:t>
            </a:r>
            <a:r>
              <a:rPr lang="ar-EG"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فيلوباتير ميركوريوس: بى ريم إنجوم  انتى بخرستوس: أفتى هيوتف إنتى بانوبوليا: نيم بى خوك تيرف انتى بى ناهتى.</a:t>
            </a:r>
          </a:p>
        </p:txBody>
      </p:sp>
    </p:spTree>
    <p:extLst>
      <p:ext uri="{BB962C8B-B14F-4D97-AF65-F5344CB8AC3E}">
        <p14:creationId xmlns:p14="http://schemas.microsoft.com/office/powerpoint/2010/main" val="2040831991"/>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3352800"/>
            <a:ext cx="3962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وأخذ بيده السيف ذا الحدين الذى ثبته ملاك الرب في يده اليمنى.</a:t>
            </a:r>
          </a:p>
        </p:txBody>
      </p:sp>
      <p:sp>
        <p:nvSpPr>
          <p:cNvPr id="16" name="TextBox 15"/>
          <p:cNvSpPr txBox="1"/>
          <p:nvPr/>
        </p:nvSpPr>
        <p:spPr>
          <a:xfrm>
            <a:off x="304800" y="3429000"/>
            <a:ext cx="4800600" cy="4191000"/>
          </a:xfrm>
          <a:prstGeom prst="rect">
            <a:avLst/>
          </a:prstGeom>
          <a:noFill/>
        </p:spPr>
        <p:txBody>
          <a:bodyPr anchor="ctr"/>
          <a:lstStyle/>
          <a:p>
            <a:pPr algn="ctr" rtl="1">
              <a:defRPr/>
            </a:pPr>
            <a:r>
              <a:rPr lang="en-US"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  </a:t>
            </a:r>
            <a:r>
              <a:rPr lang="ar-EG" sz="4000" dirty="0">
                <a:solidFill>
                  <a:srgbClr val="FFC000"/>
                </a:solidFill>
                <a:effectLst>
                  <a:outerShdw blurRad="38100" dist="38100" dir="2700000" algn="tl">
                    <a:srgbClr val="000000">
                      <a:alpha val="43137"/>
                    </a:srgbClr>
                  </a:outerShdw>
                </a:effectLst>
                <a:latin typeface="Tahoma" pitchFamily="34" charset="0"/>
                <a:cs typeface="Al-Hadith2" pitchFamily="2" charset="-78"/>
              </a:rPr>
              <a:t>أووه آفتشى خين تيف جيج: إن تسى سيفى إنرو إسناف ثى إيطابى أنجيلوس: انتى إبشويس طاجروس: خين تيف جيج إنؤينام.</a:t>
            </a:r>
          </a:p>
        </p:txBody>
      </p:sp>
    </p:spTree>
    <p:extLst>
      <p:ext uri="{BB962C8B-B14F-4D97-AF65-F5344CB8AC3E}">
        <p14:creationId xmlns:p14="http://schemas.microsoft.com/office/powerpoint/2010/main" val="2830705093"/>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29200" y="3276600"/>
            <a:ext cx="41148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مضى إلي الحرب بقوة المسيح وقتل البربر بجراحات عظيمة.</a:t>
            </a:r>
          </a:p>
        </p:txBody>
      </p:sp>
      <p:sp>
        <p:nvSpPr>
          <p:cNvPr id="16" name="TextBox 15"/>
          <p:cNvSpPr txBox="1"/>
          <p:nvPr/>
        </p:nvSpPr>
        <p:spPr>
          <a:xfrm>
            <a:off x="228600" y="3505200"/>
            <a:ext cx="50292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أفشناف إى بى بوليموس: خين تى جوم إنتى بخرستوس: افشارى إينيبارباروس: خين أونيشتى إن إرخوت. </a:t>
            </a:r>
          </a:p>
        </p:txBody>
      </p:sp>
    </p:spTree>
    <p:extLst>
      <p:ext uri="{BB962C8B-B14F-4D97-AF65-F5344CB8AC3E}">
        <p14:creationId xmlns:p14="http://schemas.microsoft.com/office/powerpoint/2010/main" val="46385085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3429000"/>
            <a:ext cx="3962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ترفع عن الأرضيات وطلب السمائيات وجاهد في ميدان الشهادة. </a:t>
            </a:r>
          </a:p>
        </p:txBody>
      </p:sp>
      <p:sp>
        <p:nvSpPr>
          <p:cNvPr id="16" name="TextBox 15"/>
          <p:cNvSpPr txBox="1"/>
          <p:nvPr/>
        </p:nvSpPr>
        <p:spPr>
          <a:xfrm>
            <a:off x="0" y="3352800"/>
            <a:ext cx="55626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أفشير نيمفين إيفول هانا إبكاهى: أووه إفكوتى إينا نى فيؤيى: آفتشوجى خين بى إسطاذى أون: انتى تى مينت مارتيروس.</a:t>
            </a:r>
          </a:p>
        </p:txBody>
      </p:sp>
    </p:spTree>
    <p:extLst>
      <p:ext uri="{BB962C8B-B14F-4D97-AF65-F5344CB8AC3E}">
        <p14:creationId xmlns:p14="http://schemas.microsoft.com/office/powerpoint/2010/main" val="909651080"/>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0" y="3276600"/>
            <a:ext cx="3581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أخذ داكيوس الملك المنافق بصبره العظيم وتعب العذابات.</a:t>
            </a:r>
          </a:p>
        </p:txBody>
      </p:sp>
      <p:sp>
        <p:nvSpPr>
          <p:cNvPr id="16" name="TextBox 15"/>
          <p:cNvSpPr txBox="1"/>
          <p:nvPr/>
        </p:nvSpPr>
        <p:spPr>
          <a:xfrm>
            <a:off x="25400" y="3429000"/>
            <a:ext cx="51816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أفتى شيبى إن ديكيوس: بى أورو إن آسيفيس: هيتين تيف نيشتى إنهيبومونى: نيم إبخيسى انتى نى فاسالوس. </a:t>
            </a:r>
          </a:p>
        </p:txBody>
      </p:sp>
    </p:spTree>
    <p:extLst>
      <p:ext uri="{BB962C8B-B14F-4D97-AF65-F5344CB8AC3E}">
        <p14:creationId xmlns:p14="http://schemas.microsoft.com/office/powerpoint/2010/main" val="110805619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24400" y="3200400"/>
            <a:ext cx="44196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وبهذا لبس إكليل الشهادة غير المضمحل وعيّد مع جميع القديسين في كورة الأحياء.</a:t>
            </a:r>
          </a:p>
        </p:txBody>
      </p:sp>
      <p:sp>
        <p:nvSpPr>
          <p:cNvPr id="16" name="TextBox 15"/>
          <p:cNvSpPr txBox="1"/>
          <p:nvPr/>
        </p:nvSpPr>
        <p:spPr>
          <a:xfrm>
            <a:off x="0" y="3429000"/>
            <a:ext cx="4953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خين ناى أفئيرفورين إمبى إكلوم إتآتلوم: إنتى تى ميت مارتيروس: أفئيرشاى نيم نى إثؤاب تيرو: خين إتخورا إنتى نى إتؤنخ. </a:t>
            </a:r>
          </a:p>
        </p:txBody>
      </p:sp>
    </p:spTree>
    <p:extLst>
      <p:ext uri="{BB962C8B-B14F-4D97-AF65-F5344CB8AC3E}">
        <p14:creationId xmlns:p14="http://schemas.microsoft.com/office/powerpoint/2010/main" val="340083451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343400" y="3352800"/>
            <a:ext cx="48768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السلام لك أيها الشهيد. السلام للشجاع البطل. السلام للمجاهد محب الآب مرقوريوس.</a:t>
            </a:r>
          </a:p>
        </p:txBody>
      </p:sp>
      <p:sp>
        <p:nvSpPr>
          <p:cNvPr id="16" name="TextBox 15"/>
          <p:cNvSpPr txBox="1"/>
          <p:nvPr/>
        </p:nvSpPr>
        <p:spPr>
          <a:xfrm>
            <a:off x="0" y="3276600"/>
            <a:ext cx="4572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شيرى ناك أوبى مارتيروس: شيرى بى تشويج إنجين نيؤس: شيرى بى أثلوفوروس: فيلوباتير ميركوريوس.</a:t>
            </a:r>
          </a:p>
        </p:txBody>
      </p:sp>
    </p:spTree>
    <p:extLst>
      <p:ext uri="{BB962C8B-B14F-4D97-AF65-F5344CB8AC3E}">
        <p14:creationId xmlns:p14="http://schemas.microsoft.com/office/powerpoint/2010/main" val="2634357677"/>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3365500"/>
            <a:ext cx="44196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اطلب من الرب عنا أيها الشهيد المجاهد محب الآب مرقوريوس ليغفر لنا خطايانا.</a:t>
            </a:r>
          </a:p>
        </p:txBody>
      </p:sp>
      <p:sp>
        <p:nvSpPr>
          <p:cNvPr id="16" name="TextBox 15"/>
          <p:cNvSpPr txBox="1"/>
          <p:nvPr/>
        </p:nvSpPr>
        <p:spPr>
          <a:xfrm>
            <a:off x="0" y="3352800"/>
            <a:ext cx="4876800" cy="4191000"/>
          </a:xfrm>
          <a:prstGeom prst="rect">
            <a:avLst/>
          </a:prstGeom>
          <a:noFill/>
        </p:spPr>
        <p:txBody>
          <a:bodyPr anchor="ctr"/>
          <a:lstStyle/>
          <a:p>
            <a:pPr algn="ctr" rtl="1">
              <a:defRPr/>
            </a:pPr>
            <a:r>
              <a:rPr lang="ar-EG" sz="4800" dirty="0">
                <a:solidFill>
                  <a:srgbClr val="FFC000"/>
                </a:solidFill>
                <a:effectLst>
                  <a:outerShdw blurRad="38100" dist="38100" dir="2700000" algn="tl">
                    <a:srgbClr val="000000">
                      <a:alpha val="43137"/>
                    </a:srgbClr>
                  </a:outerShdw>
                </a:effectLst>
                <a:latin typeface="Tahoma" pitchFamily="34" charset="0"/>
                <a:cs typeface="Al-Hadith2" pitchFamily="2" charset="-78"/>
              </a:rPr>
              <a:t>طوفه … : أوبى أثلوفوروس إممارتيروس: فيلوباتير ميركوريوس: إنتيف.</a:t>
            </a:r>
          </a:p>
        </p:txBody>
      </p:sp>
    </p:spTree>
    <p:extLst>
      <p:ext uri="{BB962C8B-B14F-4D97-AF65-F5344CB8AC3E}">
        <p14:creationId xmlns:p14="http://schemas.microsoft.com/office/powerpoint/2010/main" val="1868084768"/>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751280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ضابط الكل أبا ربنا</a:t>
            </a:r>
            <a:endParaRPr lang="en-US" sz="4400" dirty="0"/>
          </a:p>
        </p:txBody>
      </p:sp>
      <p:sp>
        <p:nvSpPr>
          <p:cNvPr id="6" name="Text Placeholder 5"/>
          <p:cNvSpPr>
            <a:spLocks noGrp="1"/>
          </p:cNvSpPr>
          <p:nvPr>
            <p:ph type="body" idx="1"/>
          </p:nvPr>
        </p:nvSpPr>
        <p:spPr/>
        <p:txBody>
          <a:bodyPr/>
          <a:lstStyle/>
          <a:p>
            <a:r>
              <a:rPr lang="ar-EG" sz="4400" dirty="0"/>
              <a:t>بى باندوكراطور افيوت ام بينشويس</a:t>
            </a:r>
          </a:p>
        </p:txBody>
      </p:sp>
      <p:sp>
        <p:nvSpPr>
          <p:cNvPr id="7" name="Text Placeholder 6"/>
          <p:cNvSpPr>
            <a:spLocks noGrp="1"/>
          </p:cNvSpPr>
          <p:nvPr>
            <p:ph type="body" sz="quarter" idx="3"/>
          </p:nvPr>
        </p:nvSpPr>
        <p:spPr>
          <a:xfrm>
            <a:off x="0" y="5317586"/>
            <a:ext cx="9144000" cy="682357"/>
          </a:xfrm>
        </p:spPr>
        <p:txBody>
          <a:bodyPr/>
          <a:lstStyle/>
          <a:p>
            <a:r>
              <a:rPr lang="en-US" sz="4400" dirty="0" err="1"/>
              <a:t>pipantokratwr</a:t>
            </a:r>
            <a:r>
              <a:rPr lang="en-US" sz="4400" dirty="0"/>
              <a:t> ~</a:t>
            </a:r>
            <a:r>
              <a:rPr lang="en-US" sz="4400" dirty="0" err="1"/>
              <a:t>Viwt</a:t>
            </a:r>
            <a:r>
              <a:rPr lang="en-US" sz="4400" dirty="0"/>
              <a:t> `</a:t>
            </a:r>
            <a:r>
              <a:rPr lang="en-US" sz="4400" dirty="0" err="1"/>
              <a:t>mPen</a:t>
            </a:r>
            <a:r>
              <a:rPr lang="en-US" sz="4400" dirty="0"/>
              <a:t>_ </a:t>
            </a:r>
          </a:p>
        </p:txBody>
      </p:sp>
    </p:spTree>
    <p:extLst>
      <p:ext uri="{BB962C8B-B14F-4D97-AF65-F5344CB8AC3E}">
        <p14:creationId xmlns:p14="http://schemas.microsoft.com/office/powerpoint/2010/main" val="2772350675"/>
      </p:ext>
    </p:extLst>
  </p:cSld>
  <p:clrMapOvr>
    <a:masterClrMapping/>
  </p:clrMapOvr>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3429000"/>
            <a:ext cx="40386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اذا ربح الإنسان العالم كله وخسر نفسه فما هي هذه الحياة الباطلة.</a:t>
            </a:r>
          </a:p>
        </p:txBody>
      </p:sp>
      <p:sp>
        <p:nvSpPr>
          <p:cNvPr id="16" name="TextBox 15"/>
          <p:cNvSpPr txBox="1"/>
          <p:nvPr/>
        </p:nvSpPr>
        <p:spPr>
          <a:xfrm>
            <a:off x="25400" y="3352800"/>
            <a:ext cx="54102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إيشوب أون إنتى بى رومى: جيم هيو إمبى كوزموس تيرف: إنتيفتى أوسى إنتيف إبسيشى: أوبى باى أونخ إن إى إفليو. </a:t>
            </a:r>
          </a:p>
        </p:txBody>
      </p:sp>
    </p:spTree>
    <p:extLst>
      <p:ext uri="{BB962C8B-B14F-4D97-AF65-F5344CB8AC3E}">
        <p14:creationId xmlns:p14="http://schemas.microsoft.com/office/powerpoint/2010/main" val="2235248772"/>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56200" y="3276600"/>
            <a:ext cx="3962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القديس أبا مينا سمع الصوت الالهي وترك عنه العالم كله ومجده الفاسد.</a:t>
            </a:r>
          </a:p>
        </p:txBody>
      </p:sp>
      <p:sp>
        <p:nvSpPr>
          <p:cNvPr id="16" name="TextBox 15"/>
          <p:cNvSpPr txBox="1"/>
          <p:nvPr/>
        </p:nvSpPr>
        <p:spPr>
          <a:xfrm>
            <a:off x="-12700" y="3352800"/>
            <a:ext cx="5334000" cy="4191000"/>
          </a:xfrm>
          <a:prstGeom prst="rect">
            <a:avLst/>
          </a:prstGeom>
          <a:noFill/>
        </p:spPr>
        <p:txBody>
          <a:bodyPr anchor="ctr"/>
          <a:lstStyle/>
          <a:p>
            <a:pPr algn="ctr" rtl="1">
              <a:defRPr/>
            </a:pPr>
            <a:r>
              <a:rPr lang="en-US"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  </a:t>
            </a: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بى آجيوس آبا مينا: أفسوتيم إنسا تى إسمى إن نوتى: أفكو إمبى كوزموس تيرف إنسوف: نيم بيف أوأوو إثنا طاكو. </a:t>
            </a:r>
          </a:p>
        </p:txBody>
      </p:sp>
    </p:spTree>
    <p:extLst>
      <p:ext uri="{BB962C8B-B14F-4D97-AF65-F5344CB8AC3E}">
        <p14:creationId xmlns:p14="http://schemas.microsoft.com/office/powerpoint/2010/main" val="296308130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05400" y="3276600"/>
            <a:ext cx="41910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وبذل نفسه للموت وجسده للنار وقبل عذابات عظيمة لأجل ابن الله الحي.</a:t>
            </a:r>
          </a:p>
        </p:txBody>
      </p:sp>
      <p:sp>
        <p:nvSpPr>
          <p:cNvPr id="16" name="TextBox 15"/>
          <p:cNvSpPr txBox="1"/>
          <p:nvPr/>
        </p:nvSpPr>
        <p:spPr>
          <a:xfrm>
            <a:off x="-152400" y="3352800"/>
            <a:ext cx="5715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أفتى إنتيف إبسيشى اى إفمو: نيم بيف سوما إيبى إكروم: أفشيب هان نيشتى إمفاسانوس:  إتفى إبشيرى إم إفنوتى إتؤنخ.</a:t>
            </a:r>
          </a:p>
        </p:txBody>
      </p:sp>
    </p:spTree>
    <p:extLst>
      <p:ext uri="{BB962C8B-B14F-4D97-AF65-F5344CB8AC3E}">
        <p14:creationId xmlns:p14="http://schemas.microsoft.com/office/powerpoint/2010/main" val="2422271277"/>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78400" y="3276600"/>
            <a:ext cx="40767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فلهذا رفعه مخلصنا إلي ملكوته وأعطاه الخيرات التي لم ترها عين.</a:t>
            </a:r>
          </a:p>
        </p:txBody>
      </p:sp>
      <p:sp>
        <p:nvSpPr>
          <p:cNvPr id="16" name="TextBox 15"/>
          <p:cNvSpPr txBox="1"/>
          <p:nvPr/>
        </p:nvSpPr>
        <p:spPr>
          <a:xfrm>
            <a:off x="38100" y="3276600"/>
            <a:ext cx="4953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إثفى فاى آبين سوتير: أولف إيخون إيتيف ميت أورو: أفتى ناف إن نى آغاثون: نى إيتى إمبى فال ناف إيروؤ. </a:t>
            </a:r>
          </a:p>
        </p:txBody>
      </p:sp>
    </p:spTree>
    <p:extLst>
      <p:ext uri="{BB962C8B-B14F-4D97-AF65-F5344CB8AC3E}">
        <p14:creationId xmlns:p14="http://schemas.microsoft.com/office/powerpoint/2010/main" val="88400342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0" y="3314700"/>
            <a:ext cx="45720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السلام لك أيها الشهيد. السلام للشجاع البطل. السلام للمجاهد القديس أبا مينا.</a:t>
            </a:r>
          </a:p>
        </p:txBody>
      </p:sp>
      <p:sp>
        <p:nvSpPr>
          <p:cNvPr id="16" name="TextBox 15"/>
          <p:cNvSpPr txBox="1"/>
          <p:nvPr/>
        </p:nvSpPr>
        <p:spPr>
          <a:xfrm>
            <a:off x="38100" y="3276600"/>
            <a:ext cx="46482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شيرى ناك أو بى ماتيروس: شيرى بى تشويج إن جينيؤس: شيرى بى أثلوفوروس: بى آجيوس آبا مينا. </a:t>
            </a:r>
          </a:p>
        </p:txBody>
      </p:sp>
    </p:spTree>
    <p:extLst>
      <p:ext uri="{BB962C8B-B14F-4D97-AF65-F5344CB8AC3E}">
        <p14:creationId xmlns:p14="http://schemas.microsoft.com/office/powerpoint/2010/main" val="1157541152"/>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76800" y="3352800"/>
            <a:ext cx="3962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أطلب من الرب عنا أيها الشهيد المجاهد القديس أبا مينا ليغفر لنا خطايانا.</a:t>
            </a:r>
          </a:p>
        </p:txBody>
      </p:sp>
      <p:sp>
        <p:nvSpPr>
          <p:cNvPr id="16" name="TextBox 15"/>
          <p:cNvSpPr txBox="1"/>
          <p:nvPr/>
        </p:nvSpPr>
        <p:spPr>
          <a:xfrm>
            <a:off x="12700" y="3429000"/>
            <a:ext cx="4572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طوفه..:  أوبى أثلوفوروس إممارتيروس: بى آجيوس آبا مينا: إنتيف كانين نوفى نان أيفول</a:t>
            </a:r>
          </a:p>
        </p:txBody>
      </p:sp>
    </p:spTree>
    <p:extLst>
      <p:ext uri="{BB962C8B-B14F-4D97-AF65-F5344CB8AC3E}">
        <p14:creationId xmlns:p14="http://schemas.microsoft.com/office/powerpoint/2010/main" val="1009361686"/>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5160654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59400" y="3429000"/>
            <a:ext cx="37846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انزعوا من قلوبكم أفكار الشر والظنون الخداعة التى تظلم العقل. </a:t>
            </a:r>
          </a:p>
        </p:txBody>
      </p:sp>
      <p:sp>
        <p:nvSpPr>
          <p:cNvPr id="16" name="TextBox 15"/>
          <p:cNvSpPr txBox="1"/>
          <p:nvPr/>
        </p:nvSpPr>
        <p:spPr>
          <a:xfrm>
            <a:off x="25400" y="3429000"/>
            <a:ext cx="52578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فول أيفول خين نينهيت: إن نى موك ميك إنتى تى كاكيا: نيم نى ميفئى إتشيف شوب إتئيرى إمبى نوس إنكاكى. </a:t>
            </a:r>
          </a:p>
        </p:txBody>
      </p:sp>
    </p:spTree>
    <p:extLst>
      <p:ext uri="{BB962C8B-B14F-4D97-AF65-F5344CB8AC3E}">
        <p14:creationId xmlns:p14="http://schemas.microsoft.com/office/powerpoint/2010/main" val="3180690542"/>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41900" y="3276600"/>
            <a:ext cx="4114800" cy="4267200"/>
          </a:xfrm>
          <a:prstGeom prst="rect">
            <a:avLst/>
          </a:prstGeom>
          <a:noFill/>
        </p:spPr>
        <p:txBody>
          <a:bodyPr anchor="ctr"/>
          <a:lstStyle/>
          <a:p>
            <a:pPr algn="ctr" rtl="1">
              <a:defRPr/>
            </a:pPr>
            <a:r>
              <a:rPr lang="ar-EG" sz="44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تفهموا بتأمل الى المعجزات العالية التى لأبينا الطوباوى سيدى العظيم أنبا انطونيوس.</a:t>
            </a:r>
          </a:p>
        </p:txBody>
      </p:sp>
      <p:sp>
        <p:nvSpPr>
          <p:cNvPr id="16" name="TextBox 15"/>
          <p:cNvSpPr txBox="1"/>
          <p:nvPr/>
        </p:nvSpPr>
        <p:spPr>
          <a:xfrm>
            <a:off x="-152400" y="3352800"/>
            <a:ext cx="5638800" cy="4191000"/>
          </a:xfrm>
          <a:prstGeom prst="rect">
            <a:avLst/>
          </a:prstGeom>
          <a:noFill/>
        </p:spPr>
        <p:txBody>
          <a:bodyPr anchor="ctr"/>
          <a:lstStyle/>
          <a:p>
            <a:pPr algn="ctr" rtl="1">
              <a:defRPr/>
            </a:pPr>
            <a:r>
              <a:rPr lang="en-US"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  </a:t>
            </a: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آرينؤين خين أوتى إهتيف: إن نى كاثار طوما إتتشوسى: انتى بين ماكاريوس إنيوت: باشويس بى نيشتى آفى أنطونى.</a:t>
            </a:r>
          </a:p>
        </p:txBody>
      </p:sp>
    </p:spTree>
    <p:extLst>
      <p:ext uri="{BB962C8B-B14F-4D97-AF65-F5344CB8AC3E}">
        <p14:creationId xmlns:p14="http://schemas.microsoft.com/office/powerpoint/2010/main" val="400793079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10200" y="3276600"/>
            <a:ext cx="35814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هذا الذى صار لنا مرشدا وميناء خلاص ودعانا بفرح الى الحياة الأبدية.</a:t>
            </a:r>
          </a:p>
        </p:txBody>
      </p:sp>
      <p:sp>
        <p:nvSpPr>
          <p:cNvPr id="16" name="TextBox 15"/>
          <p:cNvSpPr txBox="1"/>
          <p:nvPr/>
        </p:nvSpPr>
        <p:spPr>
          <a:xfrm>
            <a:off x="-152400" y="3314700"/>
            <a:ext cx="57150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فاى إيطاف شوبى نان إتتشافمويت: إنليمين انتى بى أوجاى: أفئو هيم إممون خين أو إرو أوت: إيخون إمبى أونخ إن إنيه.</a:t>
            </a:r>
          </a:p>
        </p:txBody>
      </p:sp>
    </p:spTree>
    <p:extLst>
      <p:ext uri="{BB962C8B-B14F-4D97-AF65-F5344CB8AC3E}">
        <p14:creationId xmlns:p14="http://schemas.microsoft.com/office/powerpoint/2010/main" val="8371192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وإلهنا ومخلصنا يسوع المسيح </a:t>
            </a:r>
            <a:endParaRPr lang="en-US" sz="4400" dirty="0"/>
          </a:p>
        </p:txBody>
      </p:sp>
      <p:sp>
        <p:nvSpPr>
          <p:cNvPr id="6" name="Text Placeholder 5"/>
          <p:cNvSpPr>
            <a:spLocks noGrp="1"/>
          </p:cNvSpPr>
          <p:nvPr>
            <p:ph type="body" idx="1"/>
          </p:nvPr>
        </p:nvSpPr>
        <p:spPr/>
        <p:txBody>
          <a:bodyPr/>
          <a:lstStyle/>
          <a:p>
            <a:r>
              <a:rPr lang="ar-EG" sz="4000" dirty="0"/>
              <a:t>أووه بين نوتى أووه بين سوتير ايسوس بخرستوس</a:t>
            </a:r>
          </a:p>
        </p:txBody>
      </p:sp>
      <p:sp>
        <p:nvSpPr>
          <p:cNvPr id="7" name="Text Placeholder 6"/>
          <p:cNvSpPr>
            <a:spLocks noGrp="1"/>
          </p:cNvSpPr>
          <p:nvPr>
            <p:ph type="body" sz="quarter" idx="3"/>
          </p:nvPr>
        </p:nvSpPr>
        <p:spPr>
          <a:xfrm>
            <a:off x="0" y="5342168"/>
            <a:ext cx="9144000" cy="682357"/>
          </a:xfrm>
        </p:spPr>
        <p:txBody>
          <a:bodyPr/>
          <a:lstStyle/>
          <a:p>
            <a:r>
              <a:rPr lang="en-US" sz="4400" dirty="0" err="1"/>
              <a:t>ouo</a:t>
            </a:r>
            <a:r>
              <a:rPr lang="en-US" sz="4400" dirty="0"/>
              <a:t>\ </a:t>
            </a:r>
            <a:r>
              <a:rPr lang="en-US" sz="4400" dirty="0" err="1"/>
              <a:t>Pennou</a:t>
            </a:r>
            <a:r>
              <a:rPr lang="en-US" sz="4400" dirty="0"/>
              <a:t>; </a:t>
            </a:r>
            <a:r>
              <a:rPr lang="en-US" sz="4400" dirty="0" err="1"/>
              <a:t>ouo</a:t>
            </a:r>
            <a:r>
              <a:rPr lang="en-US" sz="4400" dirty="0"/>
              <a:t>\ </a:t>
            </a:r>
            <a:r>
              <a:rPr lang="en-US" sz="4400" dirty="0" err="1"/>
              <a:t>Pencwthr</a:t>
            </a:r>
            <a:r>
              <a:rPr lang="en-US" sz="4400" dirty="0"/>
              <a:t> </a:t>
            </a:r>
            <a:r>
              <a:rPr lang="en-US" sz="4400" dirty="0" err="1"/>
              <a:t>Ih</a:t>
            </a:r>
            <a:r>
              <a:rPr lang="en-US" sz="4400" dirty="0"/>
              <a:t>/c/ </a:t>
            </a:r>
            <a:r>
              <a:rPr lang="en-US" sz="4400" dirty="0" err="1"/>
              <a:t>Px</a:t>
            </a:r>
            <a:r>
              <a:rPr lang="en-US" sz="4400" dirty="0"/>
              <a:t>/c/</a:t>
            </a:r>
          </a:p>
        </p:txBody>
      </p:sp>
    </p:spTree>
    <p:extLst>
      <p:ext uri="{BB962C8B-B14F-4D97-AF65-F5344CB8AC3E}">
        <p14:creationId xmlns:p14="http://schemas.microsoft.com/office/powerpoint/2010/main" val="2610288128"/>
      </p:ext>
    </p:extLst>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57800" y="3314700"/>
            <a:ext cx="40386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بخور فضائله أعطى الفرح لنفوسنا مثل العنبر المزهر فى الفردوس.</a:t>
            </a:r>
          </a:p>
        </p:txBody>
      </p:sp>
      <p:sp>
        <p:nvSpPr>
          <p:cNvPr id="16" name="TextBox 15"/>
          <p:cNvSpPr txBox="1"/>
          <p:nvPr/>
        </p:nvSpPr>
        <p:spPr>
          <a:xfrm>
            <a:off x="76200" y="3390900"/>
            <a:ext cx="5486400" cy="4191000"/>
          </a:xfrm>
          <a:prstGeom prst="rect">
            <a:avLst/>
          </a:prstGeom>
          <a:noFill/>
        </p:spPr>
        <p:txBody>
          <a:bodyPr anchor="ctr"/>
          <a:lstStyle/>
          <a:p>
            <a:pPr algn="ctr" rtl="1">
              <a:defRPr/>
            </a:pP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آبى إستوى نوفى إنتى نيف آريتى: تى إم ابؤنوف إن تين إبسيشى: إم افريتى امبى آروماطا: إتريتى خين بى باراذيسوس.</a:t>
            </a:r>
          </a:p>
        </p:txBody>
      </p:sp>
    </p:spTree>
    <p:extLst>
      <p:ext uri="{BB962C8B-B14F-4D97-AF65-F5344CB8AC3E}">
        <p14:creationId xmlns:p14="http://schemas.microsoft.com/office/powerpoint/2010/main" val="502459006"/>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0" y="3352800"/>
            <a:ext cx="3657600" cy="4267200"/>
          </a:xfrm>
          <a:prstGeom prst="rect">
            <a:avLst/>
          </a:prstGeom>
          <a:noFill/>
        </p:spPr>
        <p:txBody>
          <a:bodyPr anchor="ctr"/>
          <a:lstStyle/>
          <a:p>
            <a:pPr algn="ctr" rtl="1">
              <a:defRPr/>
            </a:pPr>
            <a:r>
              <a:rPr lang="ar-EG"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فلنثبت بالحقيقة فى الايمان المستقيم الذى للعظيم أنطونيوس صارخين قائلين.</a:t>
            </a:r>
          </a:p>
        </p:txBody>
      </p:sp>
      <p:sp>
        <p:nvSpPr>
          <p:cNvPr id="16" name="TextBox 15"/>
          <p:cNvSpPr txBox="1"/>
          <p:nvPr/>
        </p:nvSpPr>
        <p:spPr>
          <a:xfrm>
            <a:off x="-25400" y="3352800"/>
            <a:ext cx="5638800" cy="4191000"/>
          </a:xfrm>
          <a:prstGeom prst="rect">
            <a:avLst/>
          </a:prstGeom>
          <a:noFill/>
        </p:spPr>
        <p:txBody>
          <a:bodyPr anchor="ctr"/>
          <a:lstStyle/>
          <a:p>
            <a:pPr algn="ctr" rtl="1">
              <a:defRPr/>
            </a:pPr>
            <a:r>
              <a:rPr lang="en-US"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  </a:t>
            </a:r>
            <a:r>
              <a:rPr lang="ar-EG" sz="4400" dirty="0">
                <a:solidFill>
                  <a:srgbClr val="FFC000"/>
                </a:solidFill>
                <a:effectLst>
                  <a:outerShdw blurRad="38100" dist="38100" dir="2700000" algn="tl">
                    <a:srgbClr val="000000">
                      <a:alpha val="43137"/>
                    </a:srgbClr>
                  </a:outerShdw>
                </a:effectLst>
                <a:latin typeface="Tahoma" pitchFamily="34" charset="0"/>
                <a:cs typeface="Al-Hadith2" pitchFamily="2" charset="-78"/>
              </a:rPr>
              <a:t>مارين طاجرون خين بى ناهتى إتسوطون خين أو ميثمى: انتى بى نيشتى أنطونيوس: إنؤش إيفول إفجوس إمموس.</a:t>
            </a:r>
          </a:p>
        </p:txBody>
      </p:sp>
    </p:spTree>
    <p:extLst>
      <p:ext uri="{BB962C8B-B14F-4D97-AF65-F5344CB8AC3E}">
        <p14:creationId xmlns:p14="http://schemas.microsoft.com/office/powerpoint/2010/main" val="241502508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400" y="3352800"/>
            <a:ext cx="3352800" cy="4267200"/>
          </a:xfrm>
          <a:prstGeom prst="rect">
            <a:avLst/>
          </a:prstGeom>
          <a:noFill/>
        </p:spPr>
        <p:txBody>
          <a:bodyPr anchor="ctr"/>
          <a:lstStyle/>
          <a:p>
            <a:pPr algn="ctr" rtl="1">
              <a:defRPr/>
            </a:pPr>
            <a:r>
              <a:rPr lang="ar-EG" sz="48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طلبت فوجدت. سألت فأخذت. قرعت وأؤمن أنه سيفتح لى.</a:t>
            </a:r>
          </a:p>
        </p:txBody>
      </p:sp>
      <p:sp>
        <p:nvSpPr>
          <p:cNvPr id="16" name="TextBox 15"/>
          <p:cNvSpPr txBox="1"/>
          <p:nvPr/>
        </p:nvSpPr>
        <p:spPr>
          <a:xfrm>
            <a:off x="12700" y="3429000"/>
            <a:ext cx="4800600" cy="4191000"/>
          </a:xfrm>
          <a:prstGeom prst="rect">
            <a:avLst/>
          </a:prstGeom>
          <a:noFill/>
        </p:spPr>
        <p:txBody>
          <a:bodyPr anchor="ctr"/>
          <a:lstStyle/>
          <a:p>
            <a:pPr algn="ctr" rtl="1">
              <a:defRPr/>
            </a:pPr>
            <a:r>
              <a:rPr lang="ar-EG" sz="4800" dirty="0">
                <a:solidFill>
                  <a:srgbClr val="FFC000"/>
                </a:solidFill>
                <a:effectLst>
                  <a:outerShdw blurRad="38100" dist="38100" dir="2700000" algn="tl">
                    <a:srgbClr val="000000">
                      <a:alpha val="43137"/>
                    </a:srgbClr>
                  </a:outerShdw>
                </a:effectLst>
                <a:latin typeface="Tahoma" pitchFamily="34" charset="0"/>
                <a:cs typeface="Al-Hadith2" pitchFamily="2" charset="-78"/>
              </a:rPr>
              <a:t>جى آيكوتى أووه آيجيمى: آى إيريتين أووه آيتشى: آبكوله أووه تى ناهتى: جى سينا آ أوؤن نى.</a:t>
            </a:r>
          </a:p>
        </p:txBody>
      </p:sp>
    </p:spTree>
    <p:extLst>
      <p:ext uri="{BB962C8B-B14F-4D97-AF65-F5344CB8AC3E}">
        <p14:creationId xmlns:p14="http://schemas.microsoft.com/office/powerpoint/2010/main" val="21869864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715000" y="3365500"/>
            <a:ext cx="3505200" cy="4267200"/>
          </a:xfrm>
          <a:prstGeom prst="rect">
            <a:avLst/>
          </a:prstGeom>
          <a:noFill/>
        </p:spPr>
        <p:txBody>
          <a:bodyPr anchor="ctr"/>
          <a:lstStyle/>
          <a:p>
            <a:pPr algn="ctr" rtl="1">
              <a:defRPr/>
            </a:pPr>
            <a:r>
              <a:rPr lang="ar-EG" sz="36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السلام لأبينا أنطونيوس مصباح الرهبنة. السلام لأبينا أنبا بولا حبيب المسيح.</a:t>
            </a:r>
          </a:p>
        </p:txBody>
      </p:sp>
      <p:sp>
        <p:nvSpPr>
          <p:cNvPr id="16" name="TextBox 15"/>
          <p:cNvSpPr txBox="1"/>
          <p:nvPr/>
        </p:nvSpPr>
        <p:spPr>
          <a:xfrm>
            <a:off x="-76200" y="3352800"/>
            <a:ext cx="6019800" cy="4191000"/>
          </a:xfrm>
          <a:prstGeom prst="rect">
            <a:avLst/>
          </a:prstGeom>
          <a:noFill/>
        </p:spPr>
        <p:txBody>
          <a:bodyPr anchor="ctr"/>
          <a:lstStyle/>
          <a:p>
            <a:pPr algn="ctr" rtl="1">
              <a:defRPr/>
            </a:pPr>
            <a:r>
              <a:rPr lang="ar-EG" sz="4800" dirty="0">
                <a:solidFill>
                  <a:srgbClr val="FFC000"/>
                </a:solidFill>
                <a:effectLst>
                  <a:outerShdw blurRad="38100" dist="38100" dir="2700000" algn="tl">
                    <a:srgbClr val="000000">
                      <a:alpha val="43137"/>
                    </a:srgbClr>
                  </a:outerShdw>
                </a:effectLst>
                <a:latin typeface="Tahoma" pitchFamily="34" charset="0"/>
                <a:cs typeface="Al-Hadith2" pitchFamily="2" charset="-78"/>
              </a:rPr>
              <a:t>شيرى بين يوت أنطونيوس: بى خيفس إنتى تى ميت موناخوس: شيرى بين يوت آفا بافلى: بى منريت انتى بخرستوس.</a:t>
            </a:r>
          </a:p>
        </p:txBody>
      </p:sp>
    </p:spTree>
    <p:extLst>
      <p:ext uri="{BB962C8B-B14F-4D97-AF65-F5344CB8AC3E}">
        <p14:creationId xmlns:p14="http://schemas.microsoft.com/office/powerpoint/2010/main" val="1135206614"/>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400" y="3327400"/>
            <a:ext cx="3505200" cy="4267200"/>
          </a:xfrm>
          <a:prstGeom prst="rect">
            <a:avLst/>
          </a:prstGeom>
          <a:noFill/>
        </p:spPr>
        <p:txBody>
          <a:bodyPr anchor="ctr"/>
          <a:lstStyle/>
          <a:p>
            <a:pPr algn="ctr" rtl="1">
              <a:defRPr/>
            </a:pPr>
            <a:r>
              <a:rPr lang="ar-EG"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أطلبا عنا ياسيدى الأبوين محبى أولادهما انطونيوس وأنبا بولا ليغفر</a:t>
            </a:r>
            <a:r>
              <a:rPr lang="en-US"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  </a:t>
            </a:r>
            <a:r>
              <a:rPr lang="ar-EG" sz="4000" dirty="0">
                <a:solidFill>
                  <a:schemeClr val="bg1"/>
                </a:solidFill>
                <a:effectLst>
                  <a:outerShdw blurRad="38100" dist="38100" dir="2700000" algn="tl">
                    <a:srgbClr val="000000">
                      <a:alpha val="43137"/>
                    </a:srgbClr>
                  </a:outerShdw>
                </a:effectLst>
                <a:latin typeface="Times New Roman" pitchFamily="18" charset="0"/>
                <a:cs typeface="Al-Hadith2" pitchFamily="2" charset="-78"/>
              </a:rPr>
              <a:t>لنا خطايانا</a:t>
            </a:r>
          </a:p>
        </p:txBody>
      </p:sp>
      <p:sp>
        <p:nvSpPr>
          <p:cNvPr id="16" name="TextBox 15"/>
          <p:cNvSpPr txBox="1"/>
          <p:nvPr/>
        </p:nvSpPr>
        <p:spPr>
          <a:xfrm>
            <a:off x="0" y="3352800"/>
            <a:ext cx="5105400" cy="4191000"/>
          </a:xfrm>
          <a:prstGeom prst="rect">
            <a:avLst/>
          </a:prstGeom>
          <a:noFill/>
        </p:spPr>
        <p:txBody>
          <a:bodyPr anchor="ctr"/>
          <a:lstStyle/>
          <a:p>
            <a:pPr algn="ctr" rtl="1">
              <a:defRPr/>
            </a:pPr>
            <a:r>
              <a:rPr lang="ar-EG" sz="4800" dirty="0">
                <a:solidFill>
                  <a:srgbClr val="FFC000"/>
                </a:solidFill>
                <a:effectLst>
                  <a:outerShdw blurRad="38100" dist="38100" dir="2700000" algn="tl">
                    <a:srgbClr val="000000">
                      <a:alpha val="43137"/>
                    </a:srgbClr>
                  </a:outerShdw>
                </a:effectLst>
                <a:latin typeface="Tahoma" pitchFamily="34" charset="0"/>
                <a:cs typeface="Al-Hadith2" pitchFamily="2" charset="-78"/>
              </a:rPr>
              <a:t>طوفه: أوناشويس إنيوتى إمماى نوشيرى: أنطونيوس نيم آفا بافلى: إنتيف كانين نوفى نان أيفول</a:t>
            </a:r>
          </a:p>
        </p:txBody>
      </p:sp>
    </p:spTree>
    <p:extLst>
      <p:ext uri="{BB962C8B-B14F-4D97-AF65-F5344CB8AC3E}">
        <p14:creationId xmlns:p14="http://schemas.microsoft.com/office/powerpoint/2010/main" val="1989848810"/>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6482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العذراء والدة الاله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7086600" y="628943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الختام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5002823" y="62777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الانبا انطونيس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2667000"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مارمينا</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158262" y="616047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ابو سيفين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28600" y="5395546"/>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الرسل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2667000" y="5457092"/>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مارمرقس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4999892"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استفانوس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7077808" y="54483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مارجرحس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5866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ميخائيل رئيس الملائكه</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800" b="1" i="0" u="none" strike="noStrike" kern="1200" cap="none" spc="0" normalizeH="0" baseline="0" noProof="0" dirty="0">
                <a:ln>
                  <a:noFill/>
                </a:ln>
                <a:solidFill>
                  <a:prstClr val="white"/>
                </a:solidFill>
                <a:effectLst/>
                <a:uLnTx/>
                <a:uFillTx/>
                <a:latin typeface="Calibri"/>
                <a:ea typeface="+mn-ea"/>
              </a:rPr>
              <a:t>السمائين</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5720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1" i="0" u="none" strike="noStrike" kern="1200" cap="none" spc="0" normalizeH="0" baseline="0" noProof="0" dirty="0">
                <a:ln>
                  <a:noFill/>
                </a:ln>
                <a:solidFill>
                  <a:prstClr val="white"/>
                </a:solidFill>
                <a:effectLst/>
                <a:uLnTx/>
                <a:uFillTx/>
                <a:latin typeface="Calibri"/>
                <a:ea typeface="+mn-ea"/>
              </a:rPr>
              <a:t>يوحنا </a:t>
            </a:r>
            <a:r>
              <a:rPr kumimoji="0" lang="ar-EG" sz="2000" b="1" i="0" u="none" strike="noStrike" kern="1200" cap="none" spc="0" normalizeH="0" baseline="0" noProof="0" dirty="0">
                <a:ln>
                  <a:noFill/>
                </a:ln>
                <a:solidFill>
                  <a:prstClr val="white"/>
                </a:solidFill>
                <a:effectLst/>
                <a:uLnTx/>
                <a:uFillTx/>
                <a:latin typeface="Calibri"/>
                <a:ea typeface="+mn-ea"/>
              </a:rPr>
              <a:t>المعمدان</a:t>
            </a:r>
            <a:endParaRPr kumimoji="0" lang="en-US" sz="24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44300136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pPr>
              <a:spcBef>
                <a:spcPts val="0"/>
              </a:spcBef>
              <a:defRPr/>
            </a:pPr>
            <a:r>
              <a:rPr lang="ar-EG" sz="3200" dirty="0">
                <a:solidFill>
                  <a:schemeClr val="lt1"/>
                </a:solidFill>
              </a:rPr>
              <a:t>كوني أنت ناظرة علينا .  في المواضع العالية التي أنت كائنة فيها</a:t>
            </a:r>
            <a:endParaRPr lang="ar-SA" sz="12800" dirty="0"/>
          </a:p>
        </p:txBody>
      </p:sp>
      <p:sp>
        <p:nvSpPr>
          <p:cNvPr id="10" name="Text Placeholder 2"/>
          <p:cNvSpPr>
            <a:spLocks noGrp="1"/>
          </p:cNvSpPr>
          <p:nvPr>
            <p:ph type="body" idx="1"/>
          </p:nvPr>
        </p:nvSpPr>
        <p:spPr/>
        <p:txBody>
          <a:bodyPr/>
          <a:lstStyle/>
          <a:p>
            <a:pPr>
              <a:spcBef>
                <a:spcPts val="0"/>
              </a:spcBef>
              <a:defRPr/>
            </a:pPr>
            <a:r>
              <a:rPr lang="ar-EG" sz="3000" dirty="0">
                <a:solidFill>
                  <a:schemeClr val="lt1"/>
                </a:solidFill>
              </a:rPr>
              <a:t>شوبي إنثو إريه سومس إجون : خين ني ما إتتشوسي إت إريه كي انخيتوو</a:t>
            </a:r>
            <a:endParaRPr lang="ar-EG" sz="3000" dirty="0"/>
          </a:p>
        </p:txBody>
      </p:sp>
      <p:sp>
        <p:nvSpPr>
          <p:cNvPr id="11" name="Text Placeholder 4"/>
          <p:cNvSpPr>
            <a:spLocks noGrp="1"/>
          </p:cNvSpPr>
          <p:nvPr>
            <p:ph type="body" sz="quarter" idx="3"/>
          </p:nvPr>
        </p:nvSpPr>
        <p:spPr/>
        <p:txBody>
          <a:bodyPr/>
          <a:lstStyle/>
          <a:p>
            <a:r>
              <a:rPr lang="en-US" sz="3200" dirty="0">
                <a:latin typeface="Avva_Shenouda" pitchFamily="34" charset="2"/>
              </a:rPr>
              <a:t>@wpi `n0o erecomc `egwn : qen </a:t>
            </a:r>
            <a:r>
              <a:rPr lang="en-US" sz="3200" dirty="0" err="1">
                <a:latin typeface="Avva_Shenouda" pitchFamily="34" charset="2"/>
              </a:rPr>
              <a:t>nima</a:t>
            </a:r>
            <a:r>
              <a:rPr lang="en-US" sz="3200" dirty="0">
                <a:latin typeface="Avva_Shenouda" pitchFamily="34" charset="2"/>
              </a:rPr>
              <a:t> </a:t>
            </a:r>
            <a:r>
              <a:rPr lang="en-US" sz="3200" dirty="0" err="1">
                <a:latin typeface="Avva_Shenouda" pitchFamily="34" charset="2"/>
              </a:rPr>
              <a:t>etsoci</a:t>
            </a:r>
            <a:r>
              <a:rPr lang="ar-EG" sz="3200" dirty="0">
                <a:latin typeface="Avva_Shenouda" pitchFamily="34" charset="2"/>
              </a:rPr>
              <a:t> </a:t>
            </a:r>
            <a:r>
              <a:rPr lang="en-US" sz="3200" dirty="0">
                <a:latin typeface="Avva_Shenouda" pitchFamily="34" charset="2"/>
              </a:rPr>
              <a:t>etarex3 `nq3tov</a:t>
            </a:r>
            <a:endParaRPr lang="en-US" sz="8800" dirty="0">
              <a:latin typeface="Avva_Shenouda" pitchFamily="34" charset="2"/>
            </a:endParaRPr>
          </a:p>
        </p:txBody>
      </p:sp>
    </p:spTree>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sz="3600" dirty="0">
                <a:solidFill>
                  <a:schemeClr val="lt1"/>
                </a:solidFill>
              </a:rPr>
              <a:t>يا سيدتنا كلنا والدة الإله: العذراء كل حين</a:t>
            </a:r>
            <a:endParaRPr lang="ar-SA" sz="16600" dirty="0"/>
          </a:p>
        </p:txBody>
      </p:sp>
      <p:sp>
        <p:nvSpPr>
          <p:cNvPr id="3" name="Text Placeholder 2"/>
          <p:cNvSpPr>
            <a:spLocks noGrp="1"/>
          </p:cNvSpPr>
          <p:nvPr>
            <p:ph type="body" idx="1"/>
          </p:nvPr>
        </p:nvSpPr>
        <p:spPr/>
        <p:txBody>
          <a:bodyPr/>
          <a:lstStyle/>
          <a:p>
            <a:pPr>
              <a:spcBef>
                <a:spcPts val="0"/>
              </a:spcBef>
              <a:defRPr/>
            </a:pPr>
            <a:r>
              <a:rPr lang="ar-EG" dirty="0">
                <a:solidFill>
                  <a:schemeClr val="lt1"/>
                </a:solidFill>
              </a:rPr>
              <a:t>أو تين تشويس إن نيب تيرين تي ثيؤطوكوس :</a:t>
            </a:r>
            <a:r>
              <a:rPr lang="en-GB" dirty="0">
                <a:solidFill>
                  <a:schemeClr val="lt1"/>
                </a:solidFill>
              </a:rPr>
              <a:t> </a:t>
            </a:r>
            <a:r>
              <a:rPr lang="ar-EG" dirty="0">
                <a:solidFill>
                  <a:schemeClr val="lt1"/>
                </a:solidFill>
              </a:rPr>
              <a:t>إت أوى إمبارثينوس إنسيوو نيفين</a:t>
            </a:r>
            <a:endParaRPr lang="ar-EG" sz="11500" dirty="0"/>
          </a:p>
        </p:txBody>
      </p:sp>
      <p:sp>
        <p:nvSpPr>
          <p:cNvPr id="5" name="Text Placeholder 4"/>
          <p:cNvSpPr>
            <a:spLocks noGrp="1"/>
          </p:cNvSpPr>
          <p:nvPr>
            <p:ph type="body" sz="quarter" idx="3"/>
          </p:nvPr>
        </p:nvSpPr>
        <p:spPr/>
        <p:txBody>
          <a:bodyPr/>
          <a:lstStyle/>
          <a:p>
            <a:r>
              <a:rPr lang="en-US" sz="3200" dirty="0">
                <a:latin typeface="Avva_Shenouda" pitchFamily="34" charset="2"/>
              </a:rPr>
              <a:t> `w tensoic `nn3b t3ren 50e`otokoc :</a:t>
            </a:r>
            <a:r>
              <a:rPr lang="en-GB" sz="3200" dirty="0">
                <a:latin typeface="Avva_Shenouda" pitchFamily="34" charset="2"/>
              </a:rPr>
              <a:t> </a:t>
            </a:r>
            <a:r>
              <a:rPr lang="en-US" sz="3200" dirty="0" err="1">
                <a:latin typeface="Avva_Shenouda" pitchFamily="34" charset="2"/>
              </a:rPr>
              <a:t>etoi</a:t>
            </a:r>
            <a:r>
              <a:rPr lang="en-US" sz="3200" dirty="0">
                <a:latin typeface="Avva_Shenouda" pitchFamily="34" charset="2"/>
              </a:rPr>
              <a:t> `mpar0enoc `nc3ov niben</a:t>
            </a:r>
            <a:endParaRPr lang="en-US" sz="8800" dirty="0">
              <a:latin typeface="Avva_Shenouda" pitchFamily="34" charset="2"/>
            </a:endParaRPr>
          </a:p>
        </p:txBody>
      </p:sp>
    </p:spTree>
    <p:extLst>
      <p:ext uri="{BB962C8B-B14F-4D97-AF65-F5344CB8AC3E}">
        <p14:creationId xmlns:p14="http://schemas.microsoft.com/office/powerpoint/2010/main" val="2407975573"/>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 إسألي الذي ولدته:مخلصنا الصالح</a:t>
            </a:r>
            <a:endParaRPr lang="ar-SA" sz="260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ما تيهو إمفي إت أريه ماسف : بين سوتير إن أغاثوس</a:t>
            </a:r>
            <a:endParaRPr lang="ar-EG" sz="16000" dirty="0"/>
          </a:p>
        </p:txBody>
      </p:sp>
      <p:sp>
        <p:nvSpPr>
          <p:cNvPr id="5" name="Text Placeholder 4"/>
          <p:cNvSpPr>
            <a:spLocks noGrp="1"/>
          </p:cNvSpPr>
          <p:nvPr>
            <p:ph type="body" sz="quarter" idx="3"/>
          </p:nvPr>
        </p:nvSpPr>
        <p:spPr>
          <a:xfrm>
            <a:off x="-1" y="5562600"/>
            <a:ext cx="9144000" cy="682357"/>
          </a:xfrm>
        </p:spPr>
        <p:txBody>
          <a:bodyPr/>
          <a:lstStyle/>
          <a:p>
            <a:r>
              <a:rPr lang="en-US" dirty="0">
                <a:latin typeface="Avva_Shenouda" pitchFamily="34" charset="2"/>
              </a:rPr>
              <a:t>Ma5ho `mf3etaremac4 : Pencwt3r `n`aja0oc</a:t>
            </a:r>
            <a:endParaRPr lang="en-US" sz="10800" dirty="0">
              <a:latin typeface="Avva_Shenouda" pitchFamily="34" charset="2"/>
            </a:endParaRPr>
          </a:p>
        </p:txBody>
      </p:sp>
    </p:spTree>
    <p:extLst>
      <p:ext uri="{BB962C8B-B14F-4D97-AF65-F5344CB8AC3E}">
        <p14:creationId xmlns:p14="http://schemas.microsoft.com/office/powerpoint/2010/main" val="59221180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أن يرفع عنا هذه الأتعاب :ويقرر لنا سلامه</a:t>
            </a:r>
            <a:endParaRPr lang="ar-SA" sz="23900" dirty="0"/>
          </a:p>
        </p:txBody>
      </p:sp>
      <p:sp>
        <p:nvSpPr>
          <p:cNvPr id="3" name="Text Placeholder 2"/>
          <p:cNvSpPr>
            <a:spLocks noGrp="1"/>
          </p:cNvSpPr>
          <p:nvPr>
            <p:ph type="body" idx="1"/>
          </p:nvPr>
        </p:nvSpPr>
        <p:spPr/>
        <p:txBody>
          <a:bodyPr/>
          <a:lstStyle/>
          <a:p>
            <a:pPr>
              <a:spcBef>
                <a:spcPts val="0"/>
              </a:spcBef>
              <a:defRPr/>
            </a:pPr>
            <a:r>
              <a:rPr lang="ar-EG" sz="3000" dirty="0">
                <a:solidFill>
                  <a:schemeClr val="lt1"/>
                </a:solidFill>
              </a:rPr>
              <a:t>إنتيف أولي إن ناي خيسي إفول هارون : إنتيف سيمني نان إنتيف هيريني</a:t>
            </a:r>
            <a:endParaRPr lang="ar-EG" sz="3000" dirty="0"/>
          </a:p>
        </p:txBody>
      </p:sp>
      <p:sp>
        <p:nvSpPr>
          <p:cNvPr id="5" name="Text Placeholder 4"/>
          <p:cNvSpPr>
            <a:spLocks noGrp="1"/>
          </p:cNvSpPr>
          <p:nvPr>
            <p:ph type="body" sz="quarter" idx="3"/>
          </p:nvPr>
        </p:nvSpPr>
        <p:spPr>
          <a:xfrm>
            <a:off x="-5863" y="5562600"/>
            <a:ext cx="9144000" cy="682357"/>
          </a:xfrm>
        </p:spPr>
        <p:txBody>
          <a:bodyPr/>
          <a:lstStyle/>
          <a:p>
            <a:r>
              <a:rPr lang="en-US" dirty="0">
                <a:latin typeface="Avva_Shenouda" pitchFamily="34" charset="2"/>
              </a:rPr>
              <a:t>`nte4wli `nnaiqici ebol haron : `nte4cemni nan `nte4hir3n3</a:t>
            </a:r>
            <a:endParaRPr lang="en-US" sz="9600" dirty="0">
              <a:latin typeface="Avva_Shenouda" pitchFamily="34" charset="2"/>
            </a:endParaRPr>
          </a:p>
        </p:txBody>
      </p:sp>
    </p:spTree>
    <p:extLst>
      <p:ext uri="{BB962C8B-B14F-4D97-AF65-F5344CB8AC3E}">
        <p14:creationId xmlns:p14="http://schemas.microsoft.com/office/powerpoint/2010/main" val="3999861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نشكرك على كل حال</a:t>
            </a:r>
            <a:endParaRPr lang="en-US" sz="4800" dirty="0"/>
          </a:p>
        </p:txBody>
      </p:sp>
      <p:sp>
        <p:nvSpPr>
          <p:cNvPr id="6" name="Text Placeholder 5"/>
          <p:cNvSpPr>
            <a:spLocks noGrp="1"/>
          </p:cNvSpPr>
          <p:nvPr>
            <p:ph type="body" idx="1"/>
          </p:nvPr>
        </p:nvSpPr>
        <p:spPr/>
        <p:txBody>
          <a:bodyPr/>
          <a:lstStyle/>
          <a:p>
            <a:r>
              <a:rPr lang="ar-EG" sz="4400" dirty="0"/>
              <a:t>تين شيبئهموت إن توتك كاطا هوب نيفين </a:t>
            </a:r>
          </a:p>
        </p:txBody>
      </p:sp>
      <p:sp>
        <p:nvSpPr>
          <p:cNvPr id="7" name="Text Placeholder 6"/>
          <p:cNvSpPr>
            <a:spLocks noGrp="1"/>
          </p:cNvSpPr>
          <p:nvPr>
            <p:ph type="body" sz="quarter" idx="3"/>
          </p:nvPr>
        </p:nvSpPr>
        <p:spPr>
          <a:xfrm>
            <a:off x="0" y="5415836"/>
            <a:ext cx="9144000" cy="682357"/>
          </a:xfrm>
        </p:spPr>
        <p:txBody>
          <a:bodyPr/>
          <a:lstStyle/>
          <a:p>
            <a:r>
              <a:rPr lang="en-US" sz="4400" dirty="0"/>
              <a:t>Ten]ep `\mot `</a:t>
            </a:r>
            <a:r>
              <a:rPr lang="en-US" sz="4400" dirty="0" err="1"/>
              <a:t>ntotk</a:t>
            </a:r>
            <a:r>
              <a:rPr lang="en-US" sz="4400" dirty="0"/>
              <a:t>&gt; kata \</a:t>
            </a:r>
            <a:r>
              <a:rPr lang="en-US" sz="4400" dirty="0" err="1"/>
              <a:t>wb</a:t>
            </a:r>
            <a:r>
              <a:rPr lang="en-US" sz="4400" dirty="0"/>
              <a:t> </a:t>
            </a:r>
            <a:r>
              <a:rPr lang="en-US" sz="4400" dirty="0" err="1"/>
              <a:t>niben</a:t>
            </a:r>
            <a:r>
              <a:rPr lang="en-US" sz="4400" dirty="0"/>
              <a:t> </a:t>
            </a:r>
          </a:p>
        </p:txBody>
      </p:sp>
    </p:spTree>
    <p:extLst>
      <p:ext uri="{BB962C8B-B14F-4D97-AF65-F5344CB8AC3E}">
        <p14:creationId xmlns:p14="http://schemas.microsoft.com/office/powerpoint/2010/main" val="1482997405"/>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0"/>
              </a:spcBef>
              <a:defRPr/>
            </a:pPr>
            <a:r>
              <a:rPr lang="ar-EG" sz="3600" dirty="0">
                <a:solidFill>
                  <a:schemeClr val="lt1"/>
                </a:solidFill>
              </a:rPr>
              <a:t> السلام لك ايتها العذراء ، الملكة الحقيقية الحقانية</a:t>
            </a:r>
            <a:endParaRPr lang="ar-SA" sz="23900" dirty="0"/>
          </a:p>
        </p:txBody>
      </p:sp>
      <p:sp>
        <p:nvSpPr>
          <p:cNvPr id="3" name="Text Placeholder 2"/>
          <p:cNvSpPr>
            <a:spLocks noGrp="1"/>
          </p:cNvSpPr>
          <p:nvPr>
            <p:ph type="body" idx="1"/>
          </p:nvPr>
        </p:nvSpPr>
        <p:spPr/>
        <p:txBody>
          <a:bodyPr/>
          <a:lstStyle/>
          <a:p>
            <a:pPr>
              <a:spcBef>
                <a:spcPts val="0"/>
              </a:spcBef>
              <a:defRPr/>
            </a:pPr>
            <a:r>
              <a:rPr lang="ar-EG" sz="3600" dirty="0">
                <a:solidFill>
                  <a:schemeClr val="lt1"/>
                </a:solidFill>
              </a:rPr>
              <a:t>شيرى نى أوتي بارثينوس : تي اورو اممي ان اليثيني</a:t>
            </a:r>
            <a:endParaRPr lang="ar-EG" sz="16000" dirty="0"/>
          </a:p>
        </p:txBody>
      </p:sp>
      <p:sp>
        <p:nvSpPr>
          <p:cNvPr id="5" name="Text Placeholder 4"/>
          <p:cNvSpPr>
            <a:spLocks noGrp="1"/>
          </p:cNvSpPr>
          <p:nvPr>
            <p:ph type="body" sz="quarter" idx="3"/>
          </p:nvPr>
        </p:nvSpPr>
        <p:spPr>
          <a:xfrm>
            <a:off x="-1" y="5562600"/>
            <a:ext cx="9144000" cy="682357"/>
          </a:xfrm>
        </p:spPr>
        <p:txBody>
          <a:bodyPr/>
          <a:lstStyle/>
          <a:p>
            <a:r>
              <a:rPr lang="it-IT" sz="3400" dirty="0">
                <a:latin typeface="Avva_Shenouda" pitchFamily="34" charset="2"/>
              </a:rPr>
              <a:t>Xere ne w` 5par0enoc : 5ovrw `mm3i `n`al30in3</a:t>
            </a:r>
            <a:endParaRPr lang="en-US" sz="3400" dirty="0">
              <a:latin typeface="Avva_Shenouda" pitchFamily="34" charset="2"/>
            </a:endParaRPr>
          </a:p>
        </p:txBody>
      </p:sp>
    </p:spTree>
    <p:extLst>
      <p:ext uri="{BB962C8B-B14F-4D97-AF65-F5344CB8AC3E}">
        <p14:creationId xmlns:p14="http://schemas.microsoft.com/office/powerpoint/2010/main" val="61239539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000" dirty="0"/>
              <a:t>السلام لفخر جنسنا ، ولدت لنا عمانوئيل</a:t>
            </a:r>
            <a:endParaRPr lang="en-US" sz="4000" dirty="0"/>
          </a:p>
        </p:txBody>
      </p:sp>
      <p:sp>
        <p:nvSpPr>
          <p:cNvPr id="3" name="Text Placeholder 2"/>
          <p:cNvSpPr>
            <a:spLocks noGrp="1"/>
          </p:cNvSpPr>
          <p:nvPr>
            <p:ph type="body" idx="1"/>
          </p:nvPr>
        </p:nvSpPr>
        <p:spPr/>
        <p:txBody>
          <a:bodyPr/>
          <a:lstStyle/>
          <a:p>
            <a:pPr>
              <a:spcBef>
                <a:spcPts val="0"/>
              </a:spcBef>
              <a:defRPr/>
            </a:pPr>
            <a:r>
              <a:rPr lang="ar-EG" sz="3400" dirty="0">
                <a:solidFill>
                  <a:schemeClr val="lt1"/>
                </a:solidFill>
              </a:rPr>
              <a:t>شيرى ابشوشو انتى بين جينوس : اري اجفو نان ان اممانوئيل</a:t>
            </a:r>
            <a:endParaRPr lang="ar-EG" sz="3400" dirty="0"/>
          </a:p>
        </p:txBody>
      </p:sp>
      <p:sp>
        <p:nvSpPr>
          <p:cNvPr id="5" name="Text Placeholder 4"/>
          <p:cNvSpPr>
            <a:spLocks noGrp="1"/>
          </p:cNvSpPr>
          <p:nvPr>
            <p:ph type="body" sz="quarter" idx="3"/>
          </p:nvPr>
        </p:nvSpPr>
        <p:spPr>
          <a:xfrm>
            <a:off x="-5863" y="5486400"/>
            <a:ext cx="9144000" cy="682357"/>
          </a:xfrm>
        </p:spPr>
        <p:txBody>
          <a:bodyPr/>
          <a:lstStyle/>
          <a:p>
            <a:r>
              <a:rPr lang="en-US" sz="3500" dirty="0" err="1">
                <a:latin typeface="Avva_Shenouda" pitchFamily="34" charset="2"/>
              </a:rPr>
              <a:t>xere</a:t>
            </a:r>
            <a:r>
              <a:rPr lang="en-US" sz="3500" dirty="0">
                <a:latin typeface="Avva_Shenouda" pitchFamily="34" charset="2"/>
              </a:rPr>
              <a:t> `p2ov2ov `</a:t>
            </a:r>
            <a:r>
              <a:rPr lang="en-US" sz="3500" dirty="0" err="1">
                <a:latin typeface="Avva_Shenouda" pitchFamily="34" charset="2"/>
              </a:rPr>
              <a:t>nte</a:t>
            </a:r>
            <a:r>
              <a:rPr lang="en-US" sz="3500" dirty="0">
                <a:latin typeface="Avva_Shenouda" pitchFamily="34" charset="2"/>
              </a:rPr>
              <a:t> </a:t>
            </a:r>
            <a:r>
              <a:rPr lang="en-US" sz="3500" dirty="0" err="1">
                <a:latin typeface="Avva_Shenouda" pitchFamily="34" charset="2"/>
              </a:rPr>
              <a:t>penjenoc</a:t>
            </a:r>
            <a:r>
              <a:rPr lang="en-US" sz="3500" dirty="0">
                <a:latin typeface="Avva_Shenouda" pitchFamily="34" charset="2"/>
              </a:rPr>
              <a:t> : </a:t>
            </a:r>
            <a:r>
              <a:rPr lang="en-US" sz="3500" dirty="0" err="1">
                <a:latin typeface="Avva_Shenouda" pitchFamily="34" charset="2"/>
              </a:rPr>
              <a:t>are`gfo</a:t>
            </a:r>
            <a:r>
              <a:rPr lang="en-US" sz="3500" dirty="0">
                <a:latin typeface="Avva_Shenouda" pitchFamily="34" charset="2"/>
              </a:rPr>
              <a:t> nan `nEmmanov3l</a:t>
            </a:r>
          </a:p>
        </p:txBody>
      </p:sp>
    </p:spTree>
    <p:extLst>
      <p:ext uri="{BB962C8B-B14F-4D97-AF65-F5344CB8AC3E}">
        <p14:creationId xmlns:p14="http://schemas.microsoft.com/office/powerpoint/2010/main" val="308978490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3600" dirty="0">
                <a:solidFill>
                  <a:schemeClr val="lt1"/>
                </a:solidFill>
              </a:rPr>
              <a:t>نسألك أذكرينا ، ايتها الشفيعة المؤتمنة</a:t>
            </a:r>
            <a:endParaRPr lang="en-US" sz="3600" dirty="0"/>
          </a:p>
        </p:txBody>
      </p:sp>
      <p:sp>
        <p:nvSpPr>
          <p:cNvPr id="3" name="Text Placeholder 2"/>
          <p:cNvSpPr>
            <a:spLocks noGrp="1"/>
          </p:cNvSpPr>
          <p:nvPr>
            <p:ph type="body" idx="1"/>
          </p:nvPr>
        </p:nvSpPr>
        <p:spPr/>
        <p:txBody>
          <a:bodyPr/>
          <a:lstStyle/>
          <a:p>
            <a:pPr>
              <a:spcBef>
                <a:spcPts val="0"/>
              </a:spcBef>
              <a:defRPr/>
            </a:pPr>
            <a:r>
              <a:rPr lang="ar-EG" sz="3500" dirty="0">
                <a:solidFill>
                  <a:schemeClr val="lt1"/>
                </a:solidFill>
              </a:rPr>
              <a:t>تين تي هو اري بين ميفي : اوتي ابروس تا تيس ايتين هوت </a:t>
            </a:r>
            <a:endParaRPr lang="ar-EG" sz="3500" dirty="0"/>
          </a:p>
        </p:txBody>
      </p:sp>
      <p:sp>
        <p:nvSpPr>
          <p:cNvPr id="5" name="Text Placeholder 4"/>
          <p:cNvSpPr>
            <a:spLocks noGrp="1"/>
          </p:cNvSpPr>
          <p:nvPr>
            <p:ph type="body" sz="quarter" idx="3"/>
          </p:nvPr>
        </p:nvSpPr>
        <p:spPr>
          <a:xfrm>
            <a:off x="0" y="5486400"/>
            <a:ext cx="9144000" cy="682357"/>
          </a:xfrm>
        </p:spPr>
        <p:txBody>
          <a:bodyPr/>
          <a:lstStyle/>
          <a:p>
            <a:r>
              <a:rPr lang="en-US" dirty="0">
                <a:latin typeface="Avva_Shenouda" pitchFamily="34" charset="2"/>
              </a:rPr>
              <a:t>Ten5ho `aripenmev`I : `w 5`proctat3c `etenhot</a:t>
            </a:r>
            <a:endParaRPr lang="en-US" sz="11500" dirty="0">
              <a:latin typeface="Avva_Shenouda" pitchFamily="34" charset="2"/>
            </a:endParaRPr>
          </a:p>
        </p:txBody>
      </p:sp>
    </p:spTree>
    <p:extLst>
      <p:ext uri="{BB962C8B-B14F-4D97-AF65-F5344CB8AC3E}">
        <p14:creationId xmlns:p14="http://schemas.microsoft.com/office/powerpoint/2010/main" val="2716682235"/>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spcBef>
                <a:spcPts val="0"/>
              </a:spcBef>
              <a:defRPr/>
            </a:pPr>
            <a:r>
              <a:rPr lang="ar-EG" dirty="0">
                <a:solidFill>
                  <a:schemeClr val="lt1"/>
                </a:solidFill>
              </a:rPr>
              <a:t>أمام ربنا يسوع المسيح ، ليغفر لنا خطايانا</a:t>
            </a:r>
            <a:endParaRPr lang="ar-SA" sz="21700" dirty="0"/>
          </a:p>
        </p:txBody>
      </p:sp>
      <p:sp>
        <p:nvSpPr>
          <p:cNvPr id="3" name="Text Placeholder 2"/>
          <p:cNvSpPr>
            <a:spLocks noGrp="1"/>
          </p:cNvSpPr>
          <p:nvPr>
            <p:ph type="body" idx="1"/>
          </p:nvPr>
        </p:nvSpPr>
        <p:spPr/>
        <p:txBody>
          <a:bodyPr/>
          <a:lstStyle/>
          <a:p>
            <a:r>
              <a:rPr lang="ar-EG" sz="3000" dirty="0">
                <a:solidFill>
                  <a:schemeClr val="lt1"/>
                </a:solidFill>
              </a:rPr>
              <a:t>ناهرين بين تشويس ايسوس بى خريستوس : انتيف كانين نوفي نان ايفول</a:t>
            </a:r>
            <a:endParaRPr lang="ar-EG" sz="3000" dirty="0"/>
          </a:p>
        </p:txBody>
      </p:sp>
      <p:sp>
        <p:nvSpPr>
          <p:cNvPr id="5" name="Text Placeholder 4"/>
          <p:cNvSpPr>
            <a:spLocks noGrp="1"/>
          </p:cNvSpPr>
          <p:nvPr>
            <p:ph type="body" sz="quarter" idx="3"/>
          </p:nvPr>
        </p:nvSpPr>
        <p:spPr>
          <a:xfrm>
            <a:off x="-14655" y="5595580"/>
            <a:ext cx="9144000" cy="682357"/>
          </a:xfrm>
        </p:spPr>
        <p:txBody>
          <a:bodyPr/>
          <a:lstStyle/>
          <a:p>
            <a:r>
              <a:rPr lang="en-US" sz="3400" dirty="0">
                <a:latin typeface="Avva_Shenouda" pitchFamily="34" charset="2"/>
              </a:rPr>
              <a:t>nahren Penu I=3c P=x=c : `nte4xa nennobi nan `ebol</a:t>
            </a:r>
          </a:p>
        </p:txBody>
      </p:sp>
      <p:sp>
        <p:nvSpPr>
          <p:cNvPr id="6" name="TextBox 5">
            <a:hlinkClick r:id="rId3" action="ppaction://hlinksldjump"/>
            <a:extLst>
              <a:ext uri="{FF2B5EF4-FFF2-40B4-BE49-F238E27FC236}">
                <a16:creationId xmlns:a16="http://schemas.microsoft.com/office/drawing/2014/main" id="{1DB90D84-AAA8-4754-B1A4-F291372F14D5}"/>
              </a:ext>
            </a:extLst>
          </p:cNvPr>
          <p:cNvSpPr txBox="1"/>
          <p:nvPr/>
        </p:nvSpPr>
        <p:spPr>
          <a:xfrm>
            <a:off x="6812430" y="4134128"/>
            <a:ext cx="2414443" cy="400110"/>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السلام لك ايتها العذراء </a:t>
            </a:r>
            <a:endParaRPr kumimoji="0" lang="en-US" sz="20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904332824"/>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نعظمك يا أم النور الحقيقى و نمجدك أيتها العذراء القديسة, والدة الإله</a:t>
                      </a:r>
                      <a:endParaRPr lang="ar-EG" sz="166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لأنك ولدت لنا مخلص العالم, أتى و خلص نفوسنا</a:t>
                      </a:r>
                      <a:endParaRPr lang="ar-EG" sz="138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260250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المجد لك يا سيدنا و ملكنا المسيح, فخر الرسل</a:t>
                      </a:r>
                      <a:endParaRPr lang="ar-EG" sz="34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5130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إكليل الشهداء, تهليل الصديقين, ثبات الكنائس, غفران الخطايا</a:t>
                      </a:r>
                      <a:endParaRPr lang="ar-EG" sz="239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512081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نبشر بالثالوث القدوس, لاهوت واحد, نسجد له و نمجده</a:t>
                      </a:r>
                      <a:endParaRPr lang="ar-EG" sz="287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2326450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r>
                        <a:rPr lang="ar-SA" sz="8000" b="1" i="0" kern="1200" dirty="0">
                          <a:solidFill>
                            <a:schemeClr val="lt1"/>
                          </a:solidFill>
                          <a:latin typeface="+mn-lt"/>
                          <a:ea typeface="+mn-ea"/>
                          <a:cs typeface="+mn-cs"/>
                        </a:rPr>
                        <a:t>يا رب أرحم. يا رب أرحم.يا رب بارك، آمين.</a:t>
                      </a:r>
                      <a:endParaRPr lang="ar-SA" sz="8000" b="0" i="0" kern="1200" dirty="0">
                        <a:solidFill>
                          <a:schemeClr val="lt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أيها الرب إله القوات كن معنا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3600" b="0" i="0" kern="1200" dirty="0">
                          <a:solidFill>
                            <a:srgbClr val="FFFF00"/>
                          </a:solidFill>
                          <a:latin typeface="Avva_Shenouda" pitchFamily="34" charset="2"/>
                          <a:ea typeface="+mn-ea"/>
                          <a:cs typeface="+mn-cs"/>
                        </a:rPr>
                        <a:t>Pu F5 `</a:t>
                      </a:r>
                      <a:r>
                        <a:rPr lang="fr-FR" sz="3600" b="0" i="0" kern="1200" dirty="0" err="1">
                          <a:solidFill>
                            <a:srgbClr val="FFFF00"/>
                          </a:solidFill>
                          <a:latin typeface="Avva_Shenouda" pitchFamily="34" charset="2"/>
                          <a:ea typeface="+mn-ea"/>
                          <a:cs typeface="+mn-cs"/>
                        </a:rPr>
                        <a:t>nte</a:t>
                      </a:r>
                      <a:r>
                        <a:rPr lang="fr-FR" sz="3600" b="0" i="0" kern="1200" dirty="0">
                          <a:solidFill>
                            <a:srgbClr val="FFFF00"/>
                          </a:solidFill>
                          <a:latin typeface="Avva_Shenouda" pitchFamily="34" charset="2"/>
                          <a:ea typeface="+mn-ea"/>
                          <a:cs typeface="+mn-cs"/>
                        </a:rPr>
                        <a:t> </a:t>
                      </a:r>
                      <a:r>
                        <a:rPr lang="fr-FR" sz="3600" b="0" i="0" kern="1200" dirty="0" err="1">
                          <a:solidFill>
                            <a:srgbClr val="FFFF00"/>
                          </a:solidFill>
                          <a:latin typeface="Avva_Shenouda" pitchFamily="34" charset="2"/>
                          <a:ea typeface="+mn-ea"/>
                          <a:cs typeface="+mn-cs"/>
                        </a:rPr>
                        <a:t>nigom</a:t>
                      </a:r>
                      <a:r>
                        <a:rPr lang="fr-FR" sz="3600" b="0" i="0" kern="1200" dirty="0">
                          <a:solidFill>
                            <a:srgbClr val="FFFF00"/>
                          </a:solidFill>
                          <a:latin typeface="Avva_Shenouda" pitchFamily="34" charset="2"/>
                          <a:ea typeface="+mn-ea"/>
                          <a:cs typeface="+mn-cs"/>
                        </a:rPr>
                        <a:t> 2wpi </a:t>
                      </a:r>
                      <a:r>
                        <a:rPr lang="fr-FR" sz="3600" b="0" i="0" kern="1200" dirty="0" err="1">
                          <a:solidFill>
                            <a:srgbClr val="FFFF00"/>
                          </a:solidFill>
                          <a:latin typeface="Avva_Shenouda" pitchFamily="34" charset="2"/>
                          <a:ea typeface="+mn-ea"/>
                          <a:cs typeface="+mn-cs"/>
                        </a:rPr>
                        <a:t>neman</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إبشويس إفنوتي إنتي نيجوم شوبي نيمان</a:t>
                      </a:r>
                      <a:endParaRPr lang="ar-EG" sz="115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ومن أجل كل حال وفي كل حال</a:t>
            </a:r>
            <a:endParaRPr lang="en-US" sz="4400" dirty="0"/>
          </a:p>
        </p:txBody>
      </p:sp>
      <p:sp>
        <p:nvSpPr>
          <p:cNvPr id="6" name="Text Placeholder 5"/>
          <p:cNvSpPr>
            <a:spLocks noGrp="1"/>
          </p:cNvSpPr>
          <p:nvPr>
            <p:ph type="body" idx="1"/>
          </p:nvPr>
        </p:nvSpPr>
        <p:spPr/>
        <p:txBody>
          <a:bodyPr/>
          <a:lstStyle/>
          <a:p>
            <a:r>
              <a:rPr lang="ar-EG" sz="4400" dirty="0"/>
              <a:t>نيم إثفي هوب نيفين نيم خين هوب نيفين</a:t>
            </a:r>
          </a:p>
        </p:txBody>
      </p:sp>
      <p:sp>
        <p:nvSpPr>
          <p:cNvPr id="7" name="Text Placeholder 6"/>
          <p:cNvSpPr>
            <a:spLocks noGrp="1"/>
          </p:cNvSpPr>
          <p:nvPr>
            <p:ph type="body" sz="quarter" idx="3"/>
          </p:nvPr>
        </p:nvSpPr>
        <p:spPr>
          <a:xfrm>
            <a:off x="-1" y="5377914"/>
            <a:ext cx="9144000" cy="682357"/>
          </a:xfrm>
        </p:spPr>
        <p:txBody>
          <a:bodyPr/>
          <a:lstStyle/>
          <a:p>
            <a:r>
              <a:rPr lang="en-US" sz="4400" dirty="0" err="1"/>
              <a:t>nem</a:t>
            </a:r>
            <a:r>
              <a:rPr lang="en-US" sz="4400" dirty="0"/>
              <a:t> </a:t>
            </a:r>
            <a:r>
              <a:rPr lang="en-US" sz="4400" dirty="0" err="1"/>
              <a:t>eqbe</a:t>
            </a:r>
            <a:r>
              <a:rPr lang="en-US" sz="4400" dirty="0"/>
              <a:t> \</a:t>
            </a:r>
            <a:r>
              <a:rPr lang="en-US" sz="4400" dirty="0" err="1"/>
              <a:t>wb</a:t>
            </a:r>
            <a:r>
              <a:rPr lang="en-US" sz="4400" dirty="0"/>
              <a:t> </a:t>
            </a:r>
            <a:r>
              <a:rPr lang="en-US" sz="4400" dirty="0" err="1"/>
              <a:t>niben</a:t>
            </a:r>
            <a:r>
              <a:rPr lang="en-US" sz="4400" dirty="0"/>
              <a:t> </a:t>
            </a:r>
            <a:r>
              <a:rPr lang="en-US" sz="4400" dirty="0" err="1"/>
              <a:t>nem</a:t>
            </a:r>
            <a:r>
              <a:rPr lang="en-US" sz="4400" dirty="0"/>
              <a:t> '</a:t>
            </a:r>
            <a:r>
              <a:rPr lang="en-US" sz="4400" dirty="0" err="1"/>
              <a:t>en</a:t>
            </a:r>
            <a:r>
              <a:rPr lang="en-US" sz="4400" dirty="0"/>
              <a:t> \</a:t>
            </a:r>
            <a:r>
              <a:rPr lang="en-US" sz="4400" dirty="0" err="1"/>
              <a:t>wb</a:t>
            </a:r>
            <a:r>
              <a:rPr lang="en-US" sz="4400" dirty="0"/>
              <a:t> </a:t>
            </a:r>
            <a:r>
              <a:rPr lang="en-US" sz="4400" dirty="0" err="1"/>
              <a:t>niben</a:t>
            </a:r>
            <a:endParaRPr lang="en-US" sz="4400" dirty="0"/>
          </a:p>
        </p:txBody>
      </p:sp>
    </p:spTree>
    <p:extLst>
      <p:ext uri="{BB962C8B-B14F-4D97-AF65-F5344CB8AC3E}">
        <p14:creationId xmlns:p14="http://schemas.microsoft.com/office/powerpoint/2010/main" val="477913847"/>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62128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6600" kern="10" dirty="0">
                          <a:ln w="9525">
                            <a:noFill/>
                            <a:round/>
                            <a:headEnd/>
                            <a:tailEnd/>
                          </a:ln>
                          <a:gradFill rotWithShape="1">
                            <a:gsLst>
                              <a:gs pos="0">
                                <a:srgbClr val="FFFF00"/>
                              </a:gs>
                              <a:gs pos="100000">
                                <a:srgbClr val="FF9933"/>
                              </a:gs>
                            </a:gsLst>
                            <a:path path="rect">
                              <a:fillToRect l="50000" t="50000" r="50000" b="50000"/>
                            </a:path>
                          </a:gradFill>
                          <a:effectLst>
                            <a:outerShdw dist="35921" dir="2700000" algn="ctr" rotWithShape="0">
                              <a:srgbClr val="C0C0C0">
                                <a:alpha val="79999"/>
                              </a:srgbClr>
                            </a:outerShdw>
                          </a:effectLst>
                          <a:latin typeface="Times New Roman"/>
                          <a:cs typeface="Times New Roman"/>
                        </a:rPr>
                        <a:t>قانون الإيمان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67265138"/>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بالحقيقة نؤمن ب</a:t>
                      </a:r>
                      <a:r>
                        <a:rPr lang="ar-SA" sz="5400" b="1" dirty="0">
                          <a:solidFill>
                            <a:srgbClr val="FFFF66"/>
                          </a:solidFill>
                          <a:cs typeface="+mj-cs"/>
                        </a:rPr>
                        <a:t>إ</a:t>
                      </a:r>
                      <a:r>
                        <a:rPr lang="ar-EG" sz="5400" b="1" dirty="0">
                          <a:solidFill>
                            <a:srgbClr val="FFFF66"/>
                          </a:solidFill>
                          <a:cs typeface="+mj-cs"/>
                        </a:rPr>
                        <a:t>له واحد: الله الآب ضابط الكل خالق السماء والأرض ما يرى وما لا يرى</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907487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نؤمن بربٍ واحد يسوع المسيح ابن الله الوحيد المولود من الآب قبل كل الدهور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656398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نور من نور إله حق من إله حق، مولود غير مخلوق مساو للآب فى الجوهر</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687299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a:spcBef>
                          <a:spcPct val="50000"/>
                        </a:spcBef>
                      </a:pPr>
                      <a:r>
                        <a:rPr lang="ar-EG" sz="6000" b="1" kern="1200" dirty="0">
                          <a:solidFill>
                            <a:srgbClr val="FFFF66"/>
                          </a:solidFill>
                          <a:latin typeface="+mn-lt"/>
                          <a:ea typeface="+mn-ea"/>
                          <a:cs typeface="+mj-cs"/>
                        </a:rPr>
                        <a:t>الذى به كان كل شىء ,</a:t>
                      </a:r>
                      <a:r>
                        <a:rPr lang="ar-EG" sz="6000" b="1" dirty="0">
                          <a:solidFill>
                            <a:srgbClr val="FFFF66"/>
                          </a:solidFill>
                          <a:cs typeface="+mj-cs"/>
                        </a:rPr>
                        <a:t>هذا الذى من أجلنا نحن البشر ومن أجل خلاصنا</a:t>
                      </a:r>
                      <a:endParaRPr lang="en-US" sz="6000" b="1" dirty="0">
                        <a:solidFill>
                          <a:srgbClr val="FFFF66"/>
                        </a:solidFill>
                        <a:latin typeface="Garamond" pitchFamily="18" charset="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FF66"/>
                          </a:solidFill>
                          <a:latin typeface="+mn-lt"/>
                          <a:ea typeface="+mn-ea"/>
                          <a:cs typeface="+mn-cs"/>
                        </a:rPr>
                        <a:t>نزل من السماء وتجسد من الروح</a:t>
                      </a:r>
                      <a:r>
                        <a:rPr lang="ar-SA" sz="6000" b="1" kern="1200" dirty="0">
                          <a:solidFill>
                            <a:srgbClr val="FFFF66"/>
                          </a:solidFill>
                          <a:latin typeface="+mn-lt"/>
                          <a:ea typeface="+mn-ea"/>
                          <a:cs typeface="+mn-cs"/>
                        </a:rPr>
                        <a:t> القدس </a:t>
                      </a:r>
                      <a:r>
                        <a:rPr lang="ar-EG" sz="6000" b="1" kern="1200" dirty="0">
                          <a:solidFill>
                            <a:srgbClr val="FFFF66"/>
                          </a:solidFill>
                          <a:latin typeface="+mn-lt"/>
                          <a:ea typeface="+mn-ea"/>
                          <a:cs typeface="+mn-cs"/>
                        </a:rPr>
                        <a:t>ومن مريم العذراء </a:t>
                      </a:r>
                      <a:r>
                        <a:rPr lang="ar-EG" sz="6000" b="1" kern="1200" dirty="0">
                          <a:solidFill>
                            <a:srgbClr val="FFFF66"/>
                          </a:solidFill>
                          <a:latin typeface="Garamond" pitchFamily="18" charset="0"/>
                          <a:ea typeface="+mn-ea"/>
                          <a:cs typeface="+mn-cs"/>
                        </a:rPr>
                        <a:t>تأنس</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3690582"/>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 صلب عنا على عهد بيلاطس البنطى، تألم وقبر و قام من بين الأموات فى اليوم الثالث كما فى الكتب </a:t>
                      </a:r>
                      <a:endParaRPr lang="en-US" sz="5400" b="1" dirty="0">
                        <a:solidFill>
                          <a:srgbClr val="FFFF66"/>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solidFill>
                            <a:srgbClr val="FFFF66"/>
                          </a:solidFill>
                          <a:cs typeface="+mj-cs"/>
                        </a:rPr>
                        <a:t>و صعد إلى السموات </a:t>
                      </a:r>
                      <a:r>
                        <a:rPr lang="ar-EG" sz="6000" b="1" dirty="0">
                          <a:solidFill>
                            <a:srgbClr val="FFFF66"/>
                          </a:solidFill>
                          <a:latin typeface="Garamond" pitchFamily="18" charset="0"/>
                          <a:cs typeface="+mj-cs"/>
                        </a:rPr>
                        <a:t>وجلس عن يمين أبيه, </a:t>
                      </a:r>
                      <a:r>
                        <a:rPr lang="ar-EG" sz="6000" b="1" kern="1200" dirty="0">
                          <a:solidFill>
                            <a:srgbClr val="FFFF66"/>
                          </a:solidFill>
                          <a:latin typeface="Garamond" pitchFamily="18" charset="0"/>
                          <a:ea typeface="+mn-ea"/>
                          <a:cs typeface="+mj-cs"/>
                        </a:rPr>
                        <a:t>وأيضا يأتي فى مجده </a:t>
                      </a:r>
                      <a:endParaRPr lang="ar-EG" sz="6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FF66"/>
                          </a:solidFill>
                          <a:latin typeface="Garamond" pitchFamily="18" charset="0"/>
                          <a:ea typeface="+mn-ea"/>
                          <a:cs typeface="+mj-cs"/>
                        </a:rPr>
                        <a:t>ليدين ال</a:t>
                      </a:r>
                      <a:r>
                        <a:rPr lang="ar-SA" sz="7200" b="1" kern="1200" dirty="0">
                          <a:solidFill>
                            <a:srgbClr val="FFFF66"/>
                          </a:solidFill>
                          <a:latin typeface="Garamond" pitchFamily="18" charset="0"/>
                          <a:ea typeface="+mn-ea"/>
                          <a:cs typeface="+mj-cs"/>
                        </a:rPr>
                        <a:t>أ</a:t>
                      </a:r>
                      <a:r>
                        <a:rPr lang="ar-EG" sz="7200" b="1" kern="1200" dirty="0">
                          <a:solidFill>
                            <a:srgbClr val="FFFF66"/>
                          </a:solidFill>
                          <a:latin typeface="Garamond" pitchFamily="18" charset="0"/>
                          <a:ea typeface="+mn-ea"/>
                          <a:cs typeface="+mj-cs"/>
                        </a:rPr>
                        <a:t>حياء و الأموات الذى ليس لملكه </a:t>
                      </a:r>
                      <a:r>
                        <a:rPr lang="ar-SA" sz="7200" b="1" kern="1200" dirty="0">
                          <a:solidFill>
                            <a:srgbClr val="FFFF66"/>
                          </a:solidFill>
                          <a:latin typeface="Garamond" pitchFamily="18" charset="0"/>
                          <a:ea typeface="+mn-ea"/>
                          <a:cs typeface="+mj-cs"/>
                        </a:rPr>
                        <a:t>ا</a:t>
                      </a:r>
                      <a:r>
                        <a:rPr lang="ar-EG" sz="7200" b="1" kern="1200" dirty="0">
                          <a:solidFill>
                            <a:srgbClr val="FFFF66"/>
                          </a:solidFill>
                          <a:latin typeface="Garamond" pitchFamily="18" charset="0"/>
                          <a:ea typeface="+mn-ea"/>
                          <a:cs typeface="+mj-cs"/>
                        </a:rPr>
                        <a:t>نقضاء</a:t>
                      </a:r>
                      <a:endParaRPr lang="ar-EG" sz="7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294527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solidFill>
                            <a:srgbClr val="FFFF66"/>
                          </a:solidFill>
                          <a:cs typeface="+mj-cs"/>
                        </a:rPr>
                        <a:t>نعم نؤمن بالروح القدس الرب المح</a:t>
                      </a:r>
                      <a:r>
                        <a:rPr lang="ar-SA" sz="6600" b="1" dirty="0">
                          <a:solidFill>
                            <a:srgbClr val="FFFF66"/>
                          </a:solidFill>
                          <a:cs typeface="+mj-cs"/>
                        </a:rPr>
                        <a:t>ي</a:t>
                      </a:r>
                      <a:r>
                        <a:rPr lang="ar-EG" sz="6600" b="1" dirty="0">
                          <a:solidFill>
                            <a:srgbClr val="FFFF66"/>
                          </a:solidFill>
                          <a:cs typeface="+mj-cs"/>
                        </a:rPr>
                        <a:t> المنبثق من الآب . </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ar-EG"/>
              <a:t>لأنك سترتنا واعنتنا وحفظتنا </a:t>
            </a:r>
            <a:endParaRPr lang="ar-EG" dirty="0"/>
          </a:p>
        </p:txBody>
      </p:sp>
      <p:sp>
        <p:nvSpPr>
          <p:cNvPr id="7" name="Text Placeholder 6"/>
          <p:cNvSpPr>
            <a:spLocks noGrp="1"/>
          </p:cNvSpPr>
          <p:nvPr>
            <p:ph type="body" sz="quarter" idx="3"/>
          </p:nvPr>
        </p:nvSpPr>
        <p:spPr>
          <a:xfrm>
            <a:off x="-1" y="5578843"/>
            <a:ext cx="9144000" cy="682357"/>
          </a:xfrm>
        </p:spPr>
        <p:txBody>
          <a:bodyPr/>
          <a:lstStyle/>
          <a:p>
            <a:r>
              <a:rPr lang="en-US" dirty="0"/>
              <a:t>Je </a:t>
            </a:r>
            <a:r>
              <a:rPr lang="en-US" dirty="0" err="1"/>
              <a:t>aker`ckepazin</a:t>
            </a:r>
            <a:r>
              <a:rPr lang="en-US" dirty="0"/>
              <a:t>  `</a:t>
            </a:r>
            <a:r>
              <a:rPr lang="en-US" dirty="0" err="1"/>
              <a:t>ejwn</a:t>
            </a:r>
            <a:r>
              <a:rPr lang="en-US" dirty="0"/>
              <a:t> &gt;</a:t>
            </a:r>
            <a:r>
              <a:rPr lang="en-US" dirty="0" err="1"/>
              <a:t>akerbo`hqin</a:t>
            </a:r>
            <a:r>
              <a:rPr lang="en-US" dirty="0"/>
              <a:t> `</a:t>
            </a:r>
            <a:r>
              <a:rPr lang="en-US" dirty="0" err="1"/>
              <a:t>eron</a:t>
            </a:r>
            <a:r>
              <a:rPr lang="en-US" dirty="0"/>
              <a:t>&gt;</a:t>
            </a:r>
            <a:r>
              <a:rPr lang="en-US" dirty="0" err="1"/>
              <a:t>ak`are</a:t>
            </a:r>
            <a:r>
              <a:rPr lang="en-US" dirty="0"/>
              <a:t>\ `</a:t>
            </a:r>
            <a:r>
              <a:rPr lang="en-US" dirty="0" err="1"/>
              <a:t>eron</a:t>
            </a:r>
            <a:endParaRPr lang="en-US" dirty="0"/>
          </a:p>
        </p:txBody>
      </p:sp>
      <p:sp>
        <p:nvSpPr>
          <p:cNvPr id="8" name="Text Placeholder 7"/>
          <p:cNvSpPr>
            <a:spLocks noGrp="1"/>
          </p:cNvSpPr>
          <p:nvPr>
            <p:ph type="body" idx="1"/>
          </p:nvPr>
        </p:nvSpPr>
        <p:spPr/>
        <p:txBody>
          <a:bodyPr/>
          <a:lstStyle/>
          <a:p>
            <a:r>
              <a:rPr lang="ar-EG" dirty="0"/>
              <a:t>جي آك إير إسكيبازين إجون آك إيرفويثين إيرون أك أريه إيرون </a:t>
            </a:r>
          </a:p>
        </p:txBody>
      </p:sp>
    </p:spTree>
    <p:extLst>
      <p:ext uri="{BB962C8B-B14F-4D97-AF65-F5344CB8AC3E}">
        <p14:creationId xmlns:p14="http://schemas.microsoft.com/office/powerpoint/2010/main" val="1859056005"/>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kern="1200" dirty="0">
                          <a:solidFill>
                            <a:srgbClr val="FFFF66"/>
                          </a:solidFill>
                          <a:latin typeface="+mn-lt"/>
                          <a:ea typeface="+mn-ea"/>
                          <a:cs typeface="+mj-cs"/>
                        </a:rPr>
                        <a:t>نسجد له ونمجده مع الآب والابن، الناطق في الأنبياء</a:t>
                      </a:r>
                      <a:endParaRPr lang="ar-EG" sz="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700665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dirty="0">
                          <a:solidFill>
                            <a:srgbClr val="FFFF66"/>
                          </a:solidFill>
                          <a:cs typeface="+mj-cs"/>
                        </a:rPr>
                        <a:t>وبكنيسة واحدة مقدسة جامعة رسولية، ونعترف بمعمودية واحدة لمغفرة الخطايا</a:t>
                      </a:r>
                      <a:endParaRPr lang="ar-EG" sz="5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4442656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200" dirty="0">
                          <a:solidFill>
                            <a:srgbClr val="FFFF66"/>
                          </a:solidFill>
                          <a:latin typeface="+mn-lt"/>
                          <a:ea typeface="+mn-ea"/>
                          <a:cs typeface="+mj-cs"/>
                        </a:rPr>
                        <a:t>وننتظر قيامة الأموات وحي</a:t>
                      </a:r>
                      <a:r>
                        <a:rPr lang="ar-SA" sz="8000" b="1" kern="1200" dirty="0">
                          <a:solidFill>
                            <a:srgbClr val="FFFF66"/>
                          </a:solidFill>
                          <a:latin typeface="+mn-lt"/>
                          <a:ea typeface="+mn-ea"/>
                          <a:cs typeface="+mj-cs"/>
                        </a:rPr>
                        <a:t>ا</a:t>
                      </a:r>
                      <a:r>
                        <a:rPr lang="ar-EG" sz="8000" b="1" kern="1200" dirty="0">
                          <a:solidFill>
                            <a:srgbClr val="FFFF66"/>
                          </a:solidFill>
                          <a:latin typeface="+mn-lt"/>
                          <a:ea typeface="+mn-ea"/>
                          <a:cs typeface="+mj-cs"/>
                        </a:rPr>
                        <a:t>ة الدهرالآتي آمين </a:t>
                      </a:r>
                      <a:endParaRPr lang="ar-SA" sz="8000" b="1" kern="1200" dirty="0">
                        <a:solidFill>
                          <a:srgbClr val="FFFF66"/>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26499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75998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708990">
                  <a:extLst>
                    <a:ext uri="{9D8B030D-6E8A-4147-A177-3AD203B41FA5}">
                      <a16:colId xmlns:a16="http://schemas.microsoft.com/office/drawing/2014/main" val="20000"/>
                    </a:ext>
                  </a:extLst>
                </a:gridCol>
                <a:gridCol w="1329070">
                  <a:extLst>
                    <a:ext uri="{9D8B030D-6E8A-4147-A177-3AD203B41FA5}">
                      <a16:colId xmlns:a16="http://schemas.microsoft.com/office/drawing/2014/main" val="20001"/>
                    </a:ext>
                  </a:extLst>
                </a:gridCol>
                <a:gridCol w="410594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kern="1200" dirty="0">
                          <a:solidFill>
                            <a:schemeClr val="bg1"/>
                          </a:solidFill>
                          <a:latin typeface="+mn-lt"/>
                          <a:ea typeface="+mn-ea"/>
                          <a:cs typeface="+mn-cs"/>
                        </a:rPr>
                        <a:t>وننتظر قيامة الأموات </a:t>
                      </a:r>
                      <a:endParaRPr lang="ar-SA" sz="54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solidFill>
                            <a:srgbClr val="FFFF19"/>
                          </a:solidFill>
                        </a:rPr>
                        <a:t>تين</a:t>
                      </a:r>
                      <a:r>
                        <a:rPr lang="ar-EG" sz="4400" b="1" baseline="0" dirty="0">
                          <a:solidFill>
                            <a:srgbClr val="FFFF19"/>
                          </a:solidFill>
                        </a:rPr>
                        <a:t> جوشت ايفول خا اتهى ان تى انسطاسى انتى نى ايريفموؤوت</a:t>
                      </a:r>
                      <a:endParaRPr lang="ar-EG" sz="44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903121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648740">
                  <a:extLst>
                    <a:ext uri="{9D8B030D-6E8A-4147-A177-3AD203B41FA5}">
                      <a16:colId xmlns:a16="http://schemas.microsoft.com/office/drawing/2014/main" val="20000"/>
                    </a:ext>
                  </a:extLst>
                </a:gridCol>
                <a:gridCol w="1504506">
                  <a:extLst>
                    <a:ext uri="{9D8B030D-6E8A-4147-A177-3AD203B41FA5}">
                      <a16:colId xmlns:a16="http://schemas.microsoft.com/office/drawing/2014/main" val="20001"/>
                    </a:ext>
                  </a:extLst>
                </a:gridCol>
                <a:gridCol w="3990754">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bg1"/>
                          </a:solidFill>
                          <a:latin typeface="+mn-lt"/>
                          <a:ea typeface="+mn-ea"/>
                          <a:cs typeface="+mn-cs"/>
                        </a:rPr>
                        <a:t>وحي</a:t>
                      </a:r>
                      <a:r>
                        <a:rPr lang="ar-SA" sz="5200" b="1" kern="1200" dirty="0">
                          <a:solidFill>
                            <a:schemeClr val="bg1"/>
                          </a:solidFill>
                          <a:latin typeface="+mn-lt"/>
                          <a:ea typeface="+mn-ea"/>
                          <a:cs typeface="+mn-cs"/>
                        </a:rPr>
                        <a:t>ا</a:t>
                      </a:r>
                      <a:r>
                        <a:rPr lang="ar-EG" sz="5200" b="1" kern="1200" dirty="0">
                          <a:solidFill>
                            <a:schemeClr val="bg1"/>
                          </a:solidFill>
                          <a:latin typeface="+mn-lt"/>
                          <a:ea typeface="+mn-ea"/>
                          <a:cs typeface="+mn-cs"/>
                        </a:rPr>
                        <a:t>ة الدهرالآتي آمين</a:t>
                      </a:r>
                      <a:r>
                        <a:rPr lang="ar-EG" sz="5200" b="1" kern="1200" dirty="0">
                          <a:solidFill>
                            <a:schemeClr val="bg1"/>
                          </a:solidFill>
                          <a:latin typeface="Garamond" pitchFamily="18" charset="0"/>
                          <a:ea typeface="+mn-ea"/>
                          <a:cs typeface="+mn-cs"/>
                        </a:rPr>
                        <a:t> </a:t>
                      </a:r>
                      <a:endParaRPr lang="ar-SA" sz="5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baseline="0" dirty="0">
                          <a:solidFill>
                            <a:srgbClr val="FFFF19"/>
                          </a:solidFill>
                        </a:rPr>
                        <a:t>نيم بى اونخ انتى بى ايئون إسنيو امين</a:t>
                      </a:r>
                      <a:endParaRPr lang="ar-EG" sz="4800" b="1" dirty="0">
                        <a:solidFill>
                          <a:srgbClr val="FFFF19"/>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209144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FF00"/>
                          </a:solidFill>
                          <a:latin typeface="Avva_Shenouda" pitchFamily="34" charset="2"/>
                          <a:ea typeface="+mn-ea"/>
                          <a:cs typeface="+mn-cs"/>
                        </a:rPr>
                        <a:t>F5 </a:t>
                      </a:r>
                      <a:r>
                        <a:rPr lang="en-US" sz="3600" b="0" i="0" kern="1200" dirty="0" err="1">
                          <a:solidFill>
                            <a:srgbClr val="FFFF00"/>
                          </a:solidFill>
                          <a:latin typeface="Avva_Shenouda" pitchFamily="34" charset="2"/>
                          <a:ea typeface="+mn-ea"/>
                          <a:cs typeface="+mn-cs"/>
                        </a:rPr>
                        <a:t>nainan</a:t>
                      </a:r>
                      <a:r>
                        <a:rPr lang="en-US" sz="3600" b="0" i="0" kern="1200" dirty="0">
                          <a:solidFill>
                            <a:srgbClr val="FFFF00"/>
                          </a:solidFill>
                          <a:latin typeface="Avva_Shenouda" pitchFamily="34" charset="2"/>
                          <a:ea typeface="+mn-ea"/>
                          <a:cs typeface="+mn-cs"/>
                        </a:rPr>
                        <a:t> : 0e2ovnai `</a:t>
                      </a:r>
                      <a:r>
                        <a:rPr lang="en-US" sz="3600" b="0" i="0" kern="1200" dirty="0" err="1">
                          <a:solidFill>
                            <a:srgbClr val="FFFF00"/>
                          </a:solidFill>
                          <a:latin typeface="Avva_Shenouda" pitchFamily="34" charset="2"/>
                          <a:ea typeface="+mn-ea"/>
                          <a:cs typeface="+mn-cs"/>
                        </a:rPr>
                        <a:t>eron</a:t>
                      </a:r>
                      <a:endParaRPr lang="en-US" sz="11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4789961"/>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 تراءف علينا  </a:t>
                      </a:r>
                      <a:endParaRPr lang="ar-SA" sz="3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i="0" kern="1200" dirty="0">
                          <a:solidFill>
                            <a:srgbClr val="FFFF00"/>
                          </a:solidFill>
                          <a:latin typeface="Avva_Shenouda" pitchFamily="34" charset="2"/>
                          <a:ea typeface="+mn-ea"/>
                          <a:cs typeface="+mn-cs"/>
                        </a:rPr>
                        <a:t>2enh3t </a:t>
                      </a:r>
                      <a:r>
                        <a:rPr lang="en-US" sz="4000" b="0" i="0" kern="1200" dirty="0" err="1">
                          <a:solidFill>
                            <a:srgbClr val="FFFF00"/>
                          </a:solidFill>
                          <a:latin typeface="Avva_Shenouda" pitchFamily="34" charset="2"/>
                          <a:ea typeface="+mn-ea"/>
                          <a:cs typeface="+mn-cs"/>
                        </a:rPr>
                        <a:t>qaron</a:t>
                      </a:r>
                      <a:endParaRPr lang="en-US" sz="13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شينهيت خارون</a:t>
                      </a:r>
                      <a:endParaRPr lang="ar-EG"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b="0" kern="1200" baseline="0" dirty="0">
                          <a:solidFill>
                            <a:srgbClr val="FFFF00"/>
                          </a:solidFill>
                          <a:latin typeface="Avva_Shenouda" pitchFamily="34" charset="2"/>
                          <a:ea typeface="+mn-ea"/>
                          <a:cs typeface="+mn-cs"/>
                        </a:rPr>
                        <a:t>Am</a:t>
                      </a:r>
                      <a:r>
                        <a:rPr lang="en-US" sz="6000" b="0" i="0" kern="1200" dirty="0">
                          <a:solidFill>
                            <a:srgbClr val="FFFF00"/>
                          </a:solidFill>
                          <a:latin typeface="Avva_Shenouda" pitchFamily="34" charset="2"/>
                          <a:ea typeface="+mn-ea"/>
                          <a:cs typeface="+mn-cs"/>
                        </a:rPr>
                        <a:t>3</a:t>
                      </a:r>
                      <a:r>
                        <a:rPr lang="en-US" sz="6000" b="0" kern="1200" baseline="0" dirty="0">
                          <a:solidFill>
                            <a:srgbClr val="FFFF00"/>
                          </a:solidFill>
                          <a:latin typeface="Avva_Shenouda" pitchFamily="34" charset="2"/>
                          <a:ea typeface="+mn-ea"/>
                          <a:cs typeface="+mn-cs"/>
                        </a:rPr>
                        <a:t>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واسمعنا </a:t>
                      </a:r>
                      <a:endParaRPr lang="ar-SA" sz="413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i="0" kern="1200" dirty="0" err="1">
                          <a:solidFill>
                            <a:srgbClr val="FFFF00"/>
                          </a:solidFill>
                          <a:latin typeface="Avva_Shenouda" pitchFamily="34" charset="2"/>
                          <a:ea typeface="+mn-ea"/>
                          <a:cs typeface="+mn-cs"/>
                        </a:rPr>
                        <a:t>cwtem</a:t>
                      </a:r>
                      <a:r>
                        <a:rPr lang="en-US" sz="4000" b="0" i="0" kern="1200" dirty="0">
                          <a:solidFill>
                            <a:srgbClr val="FFFF00"/>
                          </a:solidFill>
                          <a:latin typeface="Avva_Shenouda" pitchFamily="34" charset="2"/>
                          <a:ea typeface="+mn-ea"/>
                          <a:cs typeface="+mn-cs"/>
                        </a:rPr>
                        <a:t> `</a:t>
                      </a:r>
                      <a:r>
                        <a:rPr lang="en-US" sz="4000" b="0" i="0" kern="1200" dirty="0" err="1">
                          <a:solidFill>
                            <a:srgbClr val="FFFF00"/>
                          </a:solidFill>
                          <a:latin typeface="Avva_Shenouda" pitchFamily="34" charset="2"/>
                          <a:ea typeface="+mn-ea"/>
                          <a:cs typeface="+mn-cs"/>
                        </a:rPr>
                        <a:t>eron</a:t>
                      </a:r>
                      <a:endParaRPr lang="en-US" sz="13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سوتيم ايرون</a:t>
                      </a:r>
                      <a:endParaRPr lang="ar-EG" sz="3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b="0" kern="1200" baseline="0" dirty="0">
                          <a:solidFill>
                            <a:srgbClr val="FFFF00"/>
                          </a:solidFill>
                          <a:latin typeface="Avva_Shenouda" pitchFamily="34" charset="2"/>
                          <a:ea typeface="+mn-ea"/>
                          <a:cs typeface="+mn-cs"/>
                        </a:rPr>
                        <a:t>Am</a:t>
                      </a:r>
                      <a:r>
                        <a:rPr lang="en-US" sz="6000" b="0" i="0" kern="1200" dirty="0">
                          <a:solidFill>
                            <a:srgbClr val="FFFF00"/>
                          </a:solidFill>
                          <a:latin typeface="Avva_Shenouda" pitchFamily="34" charset="2"/>
                          <a:ea typeface="+mn-ea"/>
                          <a:cs typeface="+mn-cs"/>
                        </a:rPr>
                        <a:t>3</a:t>
                      </a:r>
                      <a:r>
                        <a:rPr lang="en-US" sz="6000" b="0" kern="1200" baseline="0" dirty="0">
                          <a:solidFill>
                            <a:srgbClr val="FFFF00"/>
                          </a:solidFill>
                          <a:latin typeface="Avva_Shenouda" pitchFamily="34" charset="2"/>
                          <a:ea typeface="+mn-ea"/>
                          <a:cs typeface="+mn-cs"/>
                        </a:rPr>
                        <a:t>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وقبلتنا إليك أشفقت علينا و عضدتنا</a:t>
            </a:r>
            <a:endParaRPr lang="en-US" sz="4400" dirty="0"/>
          </a:p>
        </p:txBody>
      </p:sp>
      <p:sp>
        <p:nvSpPr>
          <p:cNvPr id="6" name="Text Placeholder 5"/>
          <p:cNvSpPr>
            <a:spLocks noGrp="1"/>
          </p:cNvSpPr>
          <p:nvPr>
            <p:ph type="body" idx="1"/>
          </p:nvPr>
        </p:nvSpPr>
        <p:spPr/>
        <p:txBody>
          <a:bodyPr/>
          <a:lstStyle/>
          <a:p>
            <a:r>
              <a:rPr lang="ar-EG" sz="4400" dirty="0"/>
              <a:t>أك شوبتين إيروك أك تى آسو إيرون أكتى توتين</a:t>
            </a:r>
          </a:p>
        </p:txBody>
      </p:sp>
      <p:sp>
        <p:nvSpPr>
          <p:cNvPr id="7" name="Text Placeholder 6"/>
          <p:cNvSpPr>
            <a:spLocks noGrp="1"/>
          </p:cNvSpPr>
          <p:nvPr>
            <p:ph type="body" sz="quarter" idx="3"/>
          </p:nvPr>
        </p:nvSpPr>
        <p:spPr/>
        <p:txBody>
          <a:bodyPr/>
          <a:lstStyle/>
          <a:p>
            <a:r>
              <a:rPr lang="en-US" sz="4400" dirty="0" err="1"/>
              <a:t>ak</a:t>
            </a:r>
            <a:r>
              <a:rPr lang="en-US" sz="4400" dirty="0"/>
              <a:t>]</a:t>
            </a:r>
            <a:r>
              <a:rPr lang="en-US" sz="4400" dirty="0" err="1"/>
              <a:t>opten</a:t>
            </a:r>
            <a:r>
              <a:rPr lang="en-US" sz="4400" dirty="0"/>
              <a:t> `</a:t>
            </a:r>
            <a:r>
              <a:rPr lang="en-US" sz="4400" dirty="0" err="1"/>
              <a:t>erok</a:t>
            </a:r>
            <a:r>
              <a:rPr lang="en-US" sz="4400" dirty="0"/>
              <a:t>&gt;</a:t>
            </a:r>
            <a:r>
              <a:rPr lang="en-US" sz="4400" dirty="0" err="1"/>
              <a:t>ak</a:t>
            </a:r>
            <a:r>
              <a:rPr lang="en-US" sz="4400" dirty="0"/>
              <a:t>;`</a:t>
            </a:r>
            <a:r>
              <a:rPr lang="en-US" sz="4400" dirty="0" err="1"/>
              <a:t>aco</a:t>
            </a:r>
            <a:r>
              <a:rPr lang="en-US" sz="4400" dirty="0"/>
              <a:t> `</a:t>
            </a:r>
            <a:r>
              <a:rPr lang="en-US" sz="4400" dirty="0" err="1"/>
              <a:t>eron</a:t>
            </a:r>
            <a:r>
              <a:rPr lang="en-US" sz="4400" dirty="0"/>
              <a:t>&gt;</a:t>
            </a:r>
            <a:r>
              <a:rPr lang="en-US" sz="4400" dirty="0" err="1"/>
              <a:t>ak;toten</a:t>
            </a:r>
            <a:endParaRPr lang="en-US" sz="4400" dirty="0"/>
          </a:p>
        </p:txBody>
      </p:sp>
    </p:spTree>
    <p:extLst>
      <p:ext uri="{BB962C8B-B14F-4D97-AF65-F5344CB8AC3E}">
        <p14:creationId xmlns:p14="http://schemas.microsoft.com/office/powerpoint/2010/main" val="3743773800"/>
      </p:ext>
    </p:extLst>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وباركنا وإحفظنا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وأعنا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kern="1200" dirty="0">
                          <a:solidFill>
                            <a:srgbClr val="FFFF00"/>
                          </a:solidFill>
                          <a:latin typeface="Avva_Shenouda" pitchFamily="34" charset="2"/>
                          <a:ea typeface="+mn-ea"/>
                          <a:cs typeface="+mn-cs"/>
                        </a:rPr>
                        <a:t>`</a:t>
                      </a:r>
                      <a:r>
                        <a:rPr lang="en-US" sz="3200" b="0" i="0" kern="1200" dirty="0" err="1">
                          <a:solidFill>
                            <a:srgbClr val="FFFF00"/>
                          </a:solidFill>
                          <a:latin typeface="Avva_Shenouda" pitchFamily="34" charset="2"/>
                          <a:ea typeface="+mn-ea"/>
                          <a:cs typeface="+mn-cs"/>
                        </a:rPr>
                        <a:t>cmov</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eron</a:t>
                      </a:r>
                      <a:r>
                        <a:rPr lang="en-US" sz="3200" b="0" i="0" kern="1200" dirty="0">
                          <a:solidFill>
                            <a:srgbClr val="FFFF00"/>
                          </a:solidFill>
                          <a:latin typeface="Avva_Shenouda" pitchFamily="34" charset="2"/>
                          <a:ea typeface="+mn-ea"/>
                          <a:cs typeface="+mn-cs"/>
                        </a:rPr>
                        <a:t> : </a:t>
                      </a:r>
                      <a:r>
                        <a:rPr lang="en-US" sz="3200" b="0" i="0" kern="1200" dirty="0" err="1">
                          <a:solidFill>
                            <a:srgbClr val="FFFF00"/>
                          </a:solidFill>
                          <a:latin typeface="Avva_Shenouda" pitchFamily="34" charset="2"/>
                          <a:ea typeface="+mn-ea"/>
                          <a:cs typeface="+mn-cs"/>
                        </a:rPr>
                        <a:t>areh</a:t>
                      </a:r>
                      <a:r>
                        <a:rPr lang="en-US" sz="3200" b="0" i="0" kern="1200" dirty="0">
                          <a:solidFill>
                            <a:srgbClr val="FFFF00"/>
                          </a:solidFill>
                          <a:latin typeface="Avva_Shenouda" pitchFamily="34" charset="2"/>
                          <a:ea typeface="+mn-ea"/>
                          <a:cs typeface="+mn-cs"/>
                        </a:rPr>
                        <a:t> `</a:t>
                      </a:r>
                      <a:r>
                        <a:rPr lang="en-US" sz="3200" b="0" i="0" kern="1200" dirty="0" err="1">
                          <a:solidFill>
                            <a:srgbClr val="FFFF00"/>
                          </a:solidFill>
                          <a:latin typeface="Avva_Shenouda" pitchFamily="34" charset="2"/>
                          <a:ea typeface="+mn-ea"/>
                          <a:cs typeface="+mn-cs"/>
                        </a:rPr>
                        <a:t>eron</a:t>
                      </a:r>
                      <a:r>
                        <a:rPr lang="en-US" sz="3200" b="0" i="0" kern="1200" dirty="0">
                          <a:solidFill>
                            <a:srgbClr val="FFFF00"/>
                          </a:solidFill>
                          <a:latin typeface="Avva_Shenouda" pitchFamily="34" charset="2"/>
                          <a:ea typeface="+mn-ea"/>
                          <a:cs typeface="+mn-cs"/>
                        </a:rPr>
                        <a:t> : `</a:t>
                      </a:r>
                      <a:r>
                        <a:rPr lang="en-US" sz="3200" b="0" i="0" kern="1200" dirty="0" err="1">
                          <a:solidFill>
                            <a:srgbClr val="FFFF00"/>
                          </a:solidFill>
                          <a:latin typeface="Avva_Shenouda" pitchFamily="34" charset="2"/>
                          <a:ea typeface="+mn-ea"/>
                          <a:cs typeface="+mn-cs"/>
                        </a:rPr>
                        <a:t>aribo</a:t>
                      </a:r>
                      <a:r>
                        <a:rPr lang="en-US" sz="3200" b="0" i="0" kern="1200" dirty="0">
                          <a:solidFill>
                            <a:srgbClr val="FFFF00"/>
                          </a:solidFill>
                          <a:latin typeface="Avva_Shenouda" pitchFamily="34" charset="2"/>
                          <a:ea typeface="+mn-ea"/>
                          <a:cs typeface="+mn-cs"/>
                        </a:rPr>
                        <a:t> `30in `</a:t>
                      </a:r>
                      <a:r>
                        <a:rPr lang="en-US" sz="3200" b="0" i="0" kern="1200" dirty="0" err="1">
                          <a:solidFill>
                            <a:srgbClr val="FFFF00"/>
                          </a:solidFill>
                          <a:latin typeface="Avva_Shenouda" pitchFamily="34" charset="2"/>
                          <a:ea typeface="+mn-ea"/>
                          <a:cs typeface="+mn-cs"/>
                        </a:rPr>
                        <a:t>eron</a:t>
                      </a:r>
                      <a:endParaRPr lang="en-US" sz="9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اسمو ايرون : أريه ايرون : أري فويثين ايرون</a:t>
                      </a:r>
                      <a:endParaRPr lang="ar-EG" sz="1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000" b="0" kern="1200" baseline="0" dirty="0">
                          <a:solidFill>
                            <a:srgbClr val="FFFF00"/>
                          </a:solidFill>
                          <a:latin typeface="Avva_Shenouda" pitchFamily="34" charset="2"/>
                          <a:ea typeface="+mn-ea"/>
                          <a:cs typeface="+mn-cs"/>
                        </a:rPr>
                        <a:t>Am</a:t>
                      </a:r>
                      <a:r>
                        <a:rPr lang="en-US" sz="6000" b="0" i="0" kern="1200" dirty="0">
                          <a:solidFill>
                            <a:srgbClr val="FFFF00"/>
                          </a:solidFill>
                          <a:latin typeface="Avva_Shenouda" pitchFamily="34" charset="2"/>
                          <a:ea typeface="+mn-ea"/>
                          <a:cs typeface="+mn-cs"/>
                        </a:rPr>
                        <a:t>3</a:t>
                      </a:r>
                      <a:r>
                        <a:rPr lang="en-US" sz="6000" b="0" kern="1200" baseline="0" dirty="0">
                          <a:solidFill>
                            <a:srgbClr val="FFFF00"/>
                          </a:solidFill>
                          <a:latin typeface="Avva_Shenouda" pitchFamily="34" charset="2"/>
                          <a:ea typeface="+mn-ea"/>
                          <a:cs typeface="+mn-cs"/>
                        </a:rPr>
                        <a:t>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آمين</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وإرفع غضبك عنا  وإفتقدنا بخلاصك</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wli</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mpekgwnt</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ebolharon</a:t>
                      </a:r>
                      <a:r>
                        <a:rPr lang="en-US" sz="2800" b="0" i="0" kern="1200" dirty="0">
                          <a:solidFill>
                            <a:srgbClr val="FFFF00"/>
                          </a:solidFill>
                          <a:latin typeface="Avva_Shenouda" pitchFamily="34" charset="2"/>
                          <a:ea typeface="+mn-ea"/>
                          <a:cs typeface="+mn-cs"/>
                        </a:rPr>
                        <a:t> : gempen2ini </a:t>
                      </a:r>
                      <a:r>
                        <a:rPr lang="en-US" sz="2800" b="0" i="0" kern="1200" dirty="0" err="1">
                          <a:solidFill>
                            <a:srgbClr val="FFFF00"/>
                          </a:solidFill>
                          <a:latin typeface="Avva_Shenouda" pitchFamily="34" charset="2"/>
                          <a:ea typeface="+mn-ea"/>
                          <a:cs typeface="+mn-cs"/>
                        </a:rPr>
                        <a:t>qen</a:t>
                      </a:r>
                      <a:r>
                        <a:rPr lang="en-US" sz="2800" b="0" i="0" kern="1200" dirty="0">
                          <a:solidFill>
                            <a:srgbClr val="FFFF00"/>
                          </a:solidFill>
                          <a:latin typeface="Avva_Shenouda" pitchFamily="34" charset="2"/>
                          <a:ea typeface="+mn-ea"/>
                          <a:cs typeface="+mn-cs"/>
                        </a:rPr>
                        <a:t> </a:t>
                      </a:r>
                      <a:r>
                        <a:rPr lang="en-US" sz="2800" b="0" i="0" kern="1200" dirty="0" err="1">
                          <a:solidFill>
                            <a:srgbClr val="FFFF00"/>
                          </a:solidFill>
                          <a:latin typeface="Avva_Shenouda" pitchFamily="34" charset="2"/>
                          <a:ea typeface="+mn-ea"/>
                          <a:cs typeface="+mn-cs"/>
                        </a:rPr>
                        <a:t>pekovgai</a:t>
                      </a:r>
                      <a:endParaRPr lang="en-US" sz="8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أولي امبيك جونت ايفول هارون چيمبينشيني خين بيك أووجاي</a:t>
                      </a:r>
                      <a:endParaRPr lang="ar-EG" sz="13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وإغفر لنا خطايانا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600" b="0" i="0" kern="1200" dirty="0">
                          <a:solidFill>
                            <a:srgbClr val="FFFF00"/>
                          </a:solidFill>
                          <a:latin typeface="Avva_Shenouda" pitchFamily="34" charset="2"/>
                          <a:ea typeface="+mn-ea"/>
                          <a:cs typeface="+mn-cs"/>
                        </a:rPr>
                        <a:t>ovoh xa nennobi nan `ebol</a:t>
                      </a:r>
                      <a:endParaRPr lang="en-US" sz="115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أووه كا نين نوفي نان ايفول </a:t>
                      </a:r>
                      <a:endParaRPr lang="ar-EG" sz="23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956786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t>أمين </a:t>
                      </a:r>
                      <a:r>
                        <a:rPr lang="ar-SA" sz="4400" b="1" dirty="0"/>
                        <a:t>يارب إرحم</a:t>
                      </a:r>
                      <a:r>
                        <a:rPr lang="ar-EG" sz="4400" b="1" dirty="0"/>
                        <a:t> </a:t>
                      </a:r>
                      <a:r>
                        <a:rPr lang="ar-SA" sz="4400" b="1" dirty="0"/>
                        <a:t>يارب إرحم</a:t>
                      </a:r>
                      <a:r>
                        <a:rPr lang="ar-EG" sz="4400" b="1" dirty="0"/>
                        <a:t> </a:t>
                      </a:r>
                      <a:r>
                        <a:rPr lang="ar-SA" sz="4400" b="1" dirty="0"/>
                        <a:t>يارب إرحم</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amhn</a:t>
                      </a:r>
                      <a:endParaRPr lang="ar-EG"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Kuri`e</a:t>
                      </a:r>
                      <a:r>
                        <a:rPr lang="en-US" sz="4000" b="0" kern="1200" baseline="0" dirty="0">
                          <a:solidFill>
                            <a:srgbClr val="FFFF00"/>
                          </a:solidFill>
                          <a:latin typeface="Athanasius" pitchFamily="2" charset="0"/>
                          <a:ea typeface="+mn-ea"/>
                          <a:cs typeface="+mn-cs"/>
                        </a:rPr>
                        <a:t> `</a:t>
                      </a:r>
                      <a:r>
                        <a:rPr lang="en-US" sz="4000" b="0" kern="1200" baseline="0">
                          <a:solidFill>
                            <a:srgbClr val="FFFF00"/>
                          </a:solidFill>
                          <a:latin typeface="Athanasius" pitchFamily="2" charset="0"/>
                          <a:ea typeface="+mn-ea"/>
                          <a:cs typeface="+mn-cs"/>
                        </a:rPr>
                        <a:t>ele`hconKuri`e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ele`hcon</a:t>
                      </a:r>
                      <a:endParaRPr lang="en-US" sz="4000" b="0" kern="1200" baseline="0" dirty="0">
                        <a:solidFill>
                          <a:srgbClr val="FFFF00"/>
                        </a:solidFill>
                        <a:latin typeface="Athanasius" pitchFamily="2" charset="0"/>
                        <a:ea typeface="+mn-ea"/>
                        <a:cs typeface="+mn-cs"/>
                      </a:endParaRPr>
                    </a:p>
                    <a:p>
                      <a:pPr algn="ctr"/>
                      <a:r>
                        <a:rPr lang="en-US" sz="4000" b="0" kern="1200" baseline="0" dirty="0" err="1">
                          <a:solidFill>
                            <a:srgbClr val="FFFF00"/>
                          </a:solidFill>
                          <a:latin typeface="Athanasius" pitchFamily="2" charset="0"/>
                          <a:ea typeface="+mn-ea"/>
                          <a:cs typeface="+mn-cs"/>
                        </a:rPr>
                        <a:t>Kuri`e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ele`hcon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4000" b="1" i="0" kern="1200">
                          <a:solidFill>
                            <a:schemeClr val="lt1"/>
                          </a:solidFill>
                          <a:latin typeface="+mn-lt"/>
                          <a:ea typeface="+mn-ea"/>
                          <a:cs typeface="+mn-cs"/>
                        </a:rPr>
                        <a:t>     </a:t>
                      </a:r>
                      <a:r>
                        <a:rPr lang="ar-EG" sz="4000" b="1" i="0" kern="1200" dirty="0">
                          <a:solidFill>
                            <a:schemeClr val="lt1"/>
                          </a:solidFill>
                          <a:latin typeface="+mn-lt"/>
                          <a:ea typeface="+mn-ea"/>
                          <a:cs typeface="+mn-cs"/>
                        </a:rPr>
                        <a:t>آمين</a:t>
                      </a:r>
                      <a:r>
                        <a:rPr lang="en-US" sz="4000" b="1" i="0" kern="1200" dirty="0">
                          <a:solidFill>
                            <a:schemeClr val="lt1"/>
                          </a:solidFill>
                          <a:latin typeface="+mn-lt"/>
                          <a:ea typeface="+mn-ea"/>
                          <a:cs typeface="+mn-cs"/>
                        </a:rPr>
                        <a:t>       </a:t>
                      </a:r>
                      <a:r>
                        <a:rPr lang="ar-EG" sz="4000" b="1" dirty="0"/>
                        <a:t> </a:t>
                      </a:r>
                      <a:r>
                        <a:rPr lang="ar-SA" sz="4000" b="1" dirty="0"/>
                        <a:t>كيريى إليسون</a:t>
                      </a:r>
                      <a:r>
                        <a:rPr lang="ar-EG" sz="4000" b="1" dirty="0"/>
                        <a:t> </a:t>
                      </a:r>
                      <a:r>
                        <a:rPr lang="ar-SA" sz="4000" b="1" dirty="0"/>
                        <a:t>كيريى إليسون</a:t>
                      </a:r>
                      <a:r>
                        <a:rPr lang="ar-EG" sz="4000" b="1" dirty="0"/>
                        <a:t> </a:t>
                      </a:r>
                      <a:r>
                        <a:rPr lang="ar-SA" sz="4000" b="1" dirty="0"/>
                        <a:t>كيريى إليسون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39E0D-1C91-484C-8404-8ECF2375A29B}"/>
              </a:ext>
            </a:extLst>
          </p:cNvPr>
          <p:cNvSpPr>
            <a:spLocks noGrp="1"/>
          </p:cNvSpPr>
          <p:nvPr>
            <p:ph type="title"/>
          </p:nvPr>
        </p:nvSpPr>
        <p:spPr/>
        <p:txBody>
          <a:bodyPr>
            <a:normAutofit fontScale="90000"/>
          </a:bodyPr>
          <a:lstStyle/>
          <a:p>
            <a:r>
              <a:rPr lang="ar-EG" sz="4800" dirty="0"/>
              <a:t>افرحي يا مريم، العبدة والأم</a:t>
            </a:r>
            <a:endParaRPr lang="en-US" sz="4800" dirty="0"/>
          </a:p>
        </p:txBody>
      </p:sp>
      <p:sp>
        <p:nvSpPr>
          <p:cNvPr id="3" name="Text Placeholder 2">
            <a:extLst>
              <a:ext uri="{FF2B5EF4-FFF2-40B4-BE49-F238E27FC236}">
                <a16:creationId xmlns:a16="http://schemas.microsoft.com/office/drawing/2014/main" id="{C5ACC098-16D7-40B3-B254-7A7793FB59F6}"/>
              </a:ext>
            </a:extLst>
          </p:cNvPr>
          <p:cNvSpPr>
            <a:spLocks noGrp="1"/>
          </p:cNvSpPr>
          <p:nvPr>
            <p:ph type="body" idx="1"/>
          </p:nvPr>
        </p:nvSpPr>
        <p:spPr/>
        <p:txBody>
          <a:bodyPr/>
          <a:lstStyle/>
          <a:p>
            <a:r>
              <a:rPr lang="ar-EG" sz="4400" dirty="0"/>
              <a:t>أونوف إممو ماريا تى فوكى أووه تيماف </a:t>
            </a:r>
          </a:p>
        </p:txBody>
      </p:sp>
      <p:sp>
        <p:nvSpPr>
          <p:cNvPr id="4" name="Text Placeholder 3">
            <a:extLst>
              <a:ext uri="{FF2B5EF4-FFF2-40B4-BE49-F238E27FC236}">
                <a16:creationId xmlns:a16="http://schemas.microsoft.com/office/drawing/2014/main" id="{BDA5200D-5F7B-4C8F-9982-432B884D859F}"/>
              </a:ext>
            </a:extLst>
          </p:cNvPr>
          <p:cNvSpPr>
            <a:spLocks noGrp="1"/>
          </p:cNvSpPr>
          <p:nvPr>
            <p:ph type="body" sz="quarter" idx="3"/>
          </p:nvPr>
        </p:nvSpPr>
        <p:spPr/>
        <p:txBody>
          <a:bodyPr/>
          <a:lstStyle/>
          <a:p>
            <a:r>
              <a:rPr lang="it-IT" sz="3200" dirty="0"/>
              <a:t>Ovno4 `mmo Mari`a : 5bwki ovoh 5mav</a:t>
            </a:r>
          </a:p>
        </p:txBody>
      </p:sp>
    </p:spTree>
    <p:extLst>
      <p:ext uri="{BB962C8B-B14F-4D97-AF65-F5344CB8AC3E}">
        <p14:creationId xmlns:p14="http://schemas.microsoft.com/office/powerpoint/2010/main" val="3671188107"/>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a:t>لأن الذي في حجركِ، الملائكة تسبحه </a:t>
            </a:r>
          </a:p>
        </p:txBody>
      </p:sp>
      <p:sp>
        <p:nvSpPr>
          <p:cNvPr id="3" name="Text Placeholder 2"/>
          <p:cNvSpPr>
            <a:spLocks noGrp="1"/>
          </p:cNvSpPr>
          <p:nvPr>
            <p:ph type="body" idx="1"/>
          </p:nvPr>
        </p:nvSpPr>
        <p:spPr/>
        <p:txBody>
          <a:bodyPr/>
          <a:lstStyle/>
          <a:p>
            <a:r>
              <a:rPr lang="ar-EG" sz="4000"/>
              <a:t>جى فيئت خين بى آميرنى آنجيلوس سيهوس إيروك</a:t>
            </a:r>
          </a:p>
        </p:txBody>
      </p:sp>
      <p:sp>
        <p:nvSpPr>
          <p:cNvPr id="4" name="Text Placeholder 3"/>
          <p:cNvSpPr>
            <a:spLocks noGrp="1"/>
          </p:cNvSpPr>
          <p:nvPr>
            <p:ph type="body" sz="quarter" idx="3"/>
          </p:nvPr>
        </p:nvSpPr>
        <p:spPr>
          <a:xfrm>
            <a:off x="0" y="5481708"/>
            <a:ext cx="9144000" cy="682357"/>
          </a:xfrm>
        </p:spPr>
        <p:txBody>
          <a:bodyPr/>
          <a:lstStyle/>
          <a:p>
            <a:r>
              <a:rPr lang="en-US" sz="3200"/>
              <a:t>ge f3et qen pe`am3r : niajjeloc cehwc `erok</a:t>
            </a:r>
          </a:p>
        </p:txBody>
      </p:sp>
    </p:spTree>
    <p:extLst>
      <p:ext uri="{BB962C8B-B14F-4D97-AF65-F5344CB8AC3E}">
        <p14:creationId xmlns:p14="http://schemas.microsoft.com/office/powerpoint/2010/main" val="350355831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والشاروبيم، يسجدون له باستحقاق</a:t>
            </a:r>
          </a:p>
        </p:txBody>
      </p:sp>
      <p:sp>
        <p:nvSpPr>
          <p:cNvPr id="3" name="Text Placeholder 2"/>
          <p:cNvSpPr>
            <a:spLocks noGrp="1"/>
          </p:cNvSpPr>
          <p:nvPr>
            <p:ph type="body" idx="1"/>
          </p:nvPr>
        </p:nvSpPr>
        <p:spPr/>
        <p:txBody>
          <a:bodyPr/>
          <a:lstStyle/>
          <a:p>
            <a:r>
              <a:rPr lang="ar-EG" sz="4400"/>
              <a:t>أووه نى شيروفيم سى أوأوشت إمموف إكسيوس </a:t>
            </a:r>
          </a:p>
        </p:txBody>
      </p:sp>
      <p:sp>
        <p:nvSpPr>
          <p:cNvPr id="4" name="Text Placeholder 3"/>
          <p:cNvSpPr>
            <a:spLocks noGrp="1"/>
          </p:cNvSpPr>
          <p:nvPr>
            <p:ph type="body" sz="quarter" idx="3"/>
          </p:nvPr>
        </p:nvSpPr>
        <p:spPr>
          <a:xfrm>
            <a:off x="-351690" y="5317586"/>
            <a:ext cx="9777046" cy="731521"/>
          </a:xfrm>
        </p:spPr>
        <p:txBody>
          <a:bodyPr/>
          <a:lstStyle/>
          <a:p>
            <a:r>
              <a:rPr lang="en-US" sz="3200" dirty="0" err="1"/>
              <a:t>Ovoh</a:t>
            </a:r>
            <a:r>
              <a:rPr lang="en-US" sz="3200" dirty="0"/>
              <a:t> </a:t>
            </a:r>
            <a:r>
              <a:rPr lang="en-US" sz="3200" dirty="0" err="1"/>
              <a:t>nixerovbim</a:t>
            </a:r>
            <a:r>
              <a:rPr lang="en-US" sz="3200" dirty="0"/>
              <a:t> ceovw2t `mmo4 a7iwc </a:t>
            </a:r>
          </a:p>
        </p:txBody>
      </p:sp>
    </p:spTree>
    <p:extLst>
      <p:ext uri="{BB962C8B-B14F-4D97-AF65-F5344CB8AC3E}">
        <p14:creationId xmlns:p14="http://schemas.microsoft.com/office/powerpoint/2010/main" val="1365703166"/>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a:t>والسارافيم، بغير فتور </a:t>
            </a:r>
          </a:p>
        </p:txBody>
      </p:sp>
      <p:sp>
        <p:nvSpPr>
          <p:cNvPr id="3" name="Text Placeholder 2"/>
          <p:cNvSpPr>
            <a:spLocks noGrp="1"/>
          </p:cNvSpPr>
          <p:nvPr>
            <p:ph type="body" idx="1"/>
          </p:nvPr>
        </p:nvSpPr>
        <p:spPr/>
        <p:txBody>
          <a:bodyPr/>
          <a:lstStyle/>
          <a:p>
            <a:r>
              <a:rPr lang="ar-EG" sz="4800"/>
              <a:t>نيم نى سيرافيم خين أوميت آت مونك</a:t>
            </a:r>
          </a:p>
        </p:txBody>
      </p:sp>
      <p:sp>
        <p:nvSpPr>
          <p:cNvPr id="4" name="Text Placeholder 3"/>
          <p:cNvSpPr>
            <a:spLocks noGrp="1"/>
          </p:cNvSpPr>
          <p:nvPr>
            <p:ph type="body" sz="quarter" idx="3"/>
          </p:nvPr>
        </p:nvSpPr>
        <p:spPr/>
        <p:txBody>
          <a:bodyPr/>
          <a:lstStyle/>
          <a:p>
            <a:r>
              <a:rPr lang="en-US" dirty="0" err="1"/>
              <a:t>nem</a:t>
            </a:r>
            <a:r>
              <a:rPr lang="en-US" dirty="0"/>
              <a:t> </a:t>
            </a:r>
            <a:r>
              <a:rPr lang="en-US" dirty="0" err="1"/>
              <a:t>nicerafim</a:t>
            </a:r>
            <a:r>
              <a:rPr lang="en-US" dirty="0"/>
              <a:t> </a:t>
            </a:r>
            <a:r>
              <a:rPr lang="en-US" dirty="0" err="1"/>
              <a:t>qen</a:t>
            </a:r>
            <a:r>
              <a:rPr lang="en-US" dirty="0"/>
              <a:t> </a:t>
            </a:r>
            <a:r>
              <a:rPr lang="en-US" dirty="0" err="1"/>
              <a:t>ovmetatmovnk</a:t>
            </a:r>
            <a:endParaRPr lang="en-US" dirty="0"/>
          </a:p>
        </p:txBody>
      </p:sp>
    </p:spTree>
    <p:extLst>
      <p:ext uri="{BB962C8B-B14F-4D97-AF65-F5344CB8AC3E}">
        <p14:creationId xmlns:p14="http://schemas.microsoft.com/office/powerpoint/2010/main" val="623661904"/>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647"/>
            <a:ext cx="9144000" cy="782371"/>
          </a:xfrm>
        </p:spPr>
        <p:txBody>
          <a:bodyPr/>
          <a:lstStyle/>
          <a:p>
            <a:r>
              <a:rPr lang="ar-EG"/>
              <a:t>ليس لنا دالة، عند ربنا يسوع المسيح</a:t>
            </a:r>
          </a:p>
        </p:txBody>
      </p:sp>
      <p:sp>
        <p:nvSpPr>
          <p:cNvPr id="3" name="Text Placeholder 2"/>
          <p:cNvSpPr>
            <a:spLocks noGrp="1"/>
          </p:cNvSpPr>
          <p:nvPr>
            <p:ph type="body" idx="1"/>
          </p:nvPr>
        </p:nvSpPr>
        <p:spPr>
          <a:xfrm>
            <a:off x="0" y="6119445"/>
            <a:ext cx="9143999" cy="808893"/>
          </a:xfrm>
        </p:spPr>
        <p:txBody>
          <a:bodyPr/>
          <a:lstStyle/>
          <a:p>
            <a:r>
              <a:rPr lang="ar-EG"/>
              <a:t>إممون إنتان إنؤو باريسيا خاتين بين شويس إيسوس بى </a:t>
            </a:r>
            <a:br>
              <a:rPr lang="ar-EG"/>
            </a:br>
            <a:r>
              <a:rPr lang="ar-EG"/>
              <a:t>اخرستوس</a:t>
            </a:r>
          </a:p>
        </p:txBody>
      </p:sp>
      <p:sp>
        <p:nvSpPr>
          <p:cNvPr id="4" name="Text Placeholder 3"/>
          <p:cNvSpPr>
            <a:spLocks noGrp="1"/>
          </p:cNvSpPr>
          <p:nvPr>
            <p:ph type="body" sz="quarter" idx="3"/>
          </p:nvPr>
        </p:nvSpPr>
        <p:spPr>
          <a:xfrm>
            <a:off x="0" y="5294140"/>
            <a:ext cx="9144000" cy="682357"/>
          </a:xfrm>
        </p:spPr>
        <p:txBody>
          <a:bodyPr/>
          <a:lstStyle/>
          <a:p>
            <a:r>
              <a:rPr lang="en-US" sz="3200"/>
              <a:t>mmon `ntan `novparr3ci`a : qaten Penu I3covc Pi`xrictoc </a:t>
            </a:r>
          </a:p>
        </p:txBody>
      </p:sp>
    </p:spTree>
    <p:extLst>
      <p:ext uri="{BB962C8B-B14F-4D97-AF65-F5344CB8AC3E}">
        <p14:creationId xmlns:p14="http://schemas.microsoft.com/office/powerpoint/2010/main" val="3461433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وأتيت بنا إلى هذه الساعة</a:t>
            </a:r>
            <a:endParaRPr lang="en-US" sz="4400" dirty="0"/>
          </a:p>
        </p:txBody>
      </p:sp>
      <p:sp>
        <p:nvSpPr>
          <p:cNvPr id="6" name="Text Placeholder 5"/>
          <p:cNvSpPr>
            <a:spLocks noGrp="1"/>
          </p:cNvSpPr>
          <p:nvPr>
            <p:ph type="body" idx="1"/>
          </p:nvPr>
        </p:nvSpPr>
        <p:spPr/>
        <p:txBody>
          <a:bodyPr/>
          <a:lstStyle/>
          <a:p>
            <a:r>
              <a:rPr lang="ar-EG" sz="4400" dirty="0"/>
              <a:t>أك إين تين شا إى إهرى إيطاى أو نو ثاى</a:t>
            </a:r>
          </a:p>
        </p:txBody>
      </p:sp>
      <p:sp>
        <p:nvSpPr>
          <p:cNvPr id="7" name="Text Placeholder 6"/>
          <p:cNvSpPr>
            <a:spLocks noGrp="1"/>
          </p:cNvSpPr>
          <p:nvPr>
            <p:ph type="body" sz="quarter" idx="3"/>
          </p:nvPr>
        </p:nvSpPr>
        <p:spPr>
          <a:xfrm>
            <a:off x="101600" y="5317586"/>
            <a:ext cx="9144000" cy="682357"/>
          </a:xfrm>
        </p:spPr>
        <p:txBody>
          <a:bodyPr/>
          <a:lstStyle/>
          <a:p>
            <a:r>
              <a:rPr lang="pt-BR" sz="4800" dirty="0"/>
              <a:t>akenten ]a `e`\rhi`etaiounou qai</a:t>
            </a:r>
          </a:p>
        </p:txBody>
      </p:sp>
    </p:spTree>
    <p:extLst>
      <p:ext uri="{BB962C8B-B14F-4D97-AF65-F5344CB8AC3E}">
        <p14:creationId xmlns:p14="http://schemas.microsoft.com/office/powerpoint/2010/main" val="2679302736"/>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7309"/>
            <a:ext cx="9144000" cy="782371"/>
          </a:xfrm>
        </p:spPr>
        <p:txBody>
          <a:bodyPr>
            <a:normAutofit fontScale="90000"/>
          </a:bodyPr>
          <a:lstStyle/>
          <a:p>
            <a:r>
              <a:rPr lang="ar-EG"/>
              <a:t>سوى طلباتكِ وشفاعاتكِ، يا سيدتنا كلنا السيدة والدة الإله </a:t>
            </a:r>
          </a:p>
        </p:txBody>
      </p:sp>
      <p:sp>
        <p:nvSpPr>
          <p:cNvPr id="3" name="Text Placeholder 2"/>
          <p:cNvSpPr>
            <a:spLocks noGrp="1"/>
          </p:cNvSpPr>
          <p:nvPr>
            <p:ph type="body" idx="1"/>
          </p:nvPr>
        </p:nvSpPr>
        <p:spPr>
          <a:xfrm>
            <a:off x="0" y="6119445"/>
            <a:ext cx="9143999" cy="808893"/>
          </a:xfrm>
        </p:spPr>
        <p:txBody>
          <a:bodyPr/>
          <a:lstStyle/>
          <a:p>
            <a:r>
              <a:rPr lang="ar-EG"/>
              <a:t>خوريس نى طوفه نيم نى إبريسفيا أوتين شويس إن نيب تيرين تى ثيئوطوكوس </a:t>
            </a:r>
          </a:p>
        </p:txBody>
      </p:sp>
      <p:sp>
        <p:nvSpPr>
          <p:cNvPr id="4" name="Text Placeholder 3"/>
          <p:cNvSpPr>
            <a:spLocks noGrp="1"/>
          </p:cNvSpPr>
          <p:nvPr>
            <p:ph type="body" sz="quarter" idx="3"/>
          </p:nvPr>
        </p:nvSpPr>
        <p:spPr>
          <a:xfrm>
            <a:off x="0" y="5223802"/>
            <a:ext cx="9144000" cy="682357"/>
          </a:xfrm>
        </p:spPr>
        <p:txBody>
          <a:bodyPr/>
          <a:lstStyle/>
          <a:p>
            <a:r>
              <a:rPr lang="en-US" sz="3200"/>
              <a:t>xwric netwbh nem ne`precbi`a : `w tenu `nn3b t3ren 50e`otokoc</a:t>
            </a:r>
          </a:p>
        </p:txBody>
      </p:sp>
    </p:spTree>
    <p:extLst>
      <p:ext uri="{BB962C8B-B14F-4D97-AF65-F5344CB8AC3E}">
        <p14:creationId xmlns:p14="http://schemas.microsoft.com/office/powerpoint/2010/main" val="2866747550"/>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800" dirty="0"/>
              <a:t>لكي نسبحكَ، مع الشاروبيم</a:t>
            </a:r>
          </a:p>
        </p:txBody>
      </p:sp>
      <p:sp>
        <p:nvSpPr>
          <p:cNvPr id="3" name="Text Placeholder 2"/>
          <p:cNvSpPr>
            <a:spLocks noGrp="1"/>
          </p:cNvSpPr>
          <p:nvPr>
            <p:ph type="body" idx="1"/>
          </p:nvPr>
        </p:nvSpPr>
        <p:spPr/>
        <p:txBody>
          <a:bodyPr/>
          <a:lstStyle/>
          <a:p>
            <a:r>
              <a:rPr lang="ar-EG" sz="4800"/>
              <a:t>هينا إنتين هوس إيروك نيم نى شيروفيم </a:t>
            </a:r>
          </a:p>
        </p:txBody>
      </p:sp>
      <p:sp>
        <p:nvSpPr>
          <p:cNvPr id="4" name="Text Placeholder 3"/>
          <p:cNvSpPr>
            <a:spLocks noGrp="1"/>
          </p:cNvSpPr>
          <p:nvPr>
            <p:ph type="body" sz="quarter" idx="3"/>
          </p:nvPr>
        </p:nvSpPr>
        <p:spPr>
          <a:xfrm>
            <a:off x="-820612" y="5317587"/>
            <a:ext cx="10808678" cy="731520"/>
          </a:xfrm>
        </p:spPr>
        <p:txBody>
          <a:bodyPr/>
          <a:lstStyle/>
          <a:p>
            <a:r>
              <a:rPr lang="en-US" dirty="0" err="1"/>
              <a:t>Hina</a:t>
            </a:r>
            <a:r>
              <a:rPr lang="en-US" dirty="0"/>
              <a:t> `</a:t>
            </a:r>
            <a:r>
              <a:rPr lang="en-US" dirty="0" err="1"/>
              <a:t>ntenhwc</a:t>
            </a:r>
            <a:r>
              <a:rPr lang="en-US" dirty="0"/>
              <a:t> `</a:t>
            </a:r>
            <a:r>
              <a:rPr lang="en-US" dirty="0" err="1"/>
              <a:t>erok</a:t>
            </a:r>
            <a:r>
              <a:rPr lang="en-US" dirty="0"/>
              <a:t> </a:t>
            </a:r>
            <a:r>
              <a:rPr lang="en-US" dirty="0" err="1"/>
              <a:t>nem</a:t>
            </a:r>
            <a:r>
              <a:rPr lang="en-US" dirty="0"/>
              <a:t> </a:t>
            </a:r>
            <a:r>
              <a:rPr lang="en-US" sz="3200" dirty="0" err="1"/>
              <a:t>nixerovbim</a:t>
            </a:r>
            <a:endParaRPr lang="en-US" dirty="0"/>
          </a:p>
        </p:txBody>
      </p:sp>
    </p:spTree>
    <p:extLst>
      <p:ext uri="{BB962C8B-B14F-4D97-AF65-F5344CB8AC3E}">
        <p14:creationId xmlns:p14="http://schemas.microsoft.com/office/powerpoint/2010/main" val="91387358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a:t>والساروفيم، صارخين قائلين </a:t>
            </a:r>
          </a:p>
        </p:txBody>
      </p:sp>
      <p:sp>
        <p:nvSpPr>
          <p:cNvPr id="3" name="Text Placeholder 2"/>
          <p:cNvSpPr>
            <a:spLocks noGrp="1"/>
          </p:cNvSpPr>
          <p:nvPr>
            <p:ph type="body" idx="1"/>
          </p:nvPr>
        </p:nvSpPr>
        <p:spPr/>
        <p:txBody>
          <a:bodyPr/>
          <a:lstStyle/>
          <a:p>
            <a:r>
              <a:rPr lang="ar-EG" sz="4400"/>
              <a:t>نيم نى سيرافيم إنؤوش إيفول إنجو إمموس جى</a:t>
            </a:r>
          </a:p>
        </p:txBody>
      </p:sp>
      <p:sp>
        <p:nvSpPr>
          <p:cNvPr id="4" name="Text Placeholder 3"/>
          <p:cNvSpPr>
            <a:spLocks noGrp="1"/>
          </p:cNvSpPr>
          <p:nvPr>
            <p:ph type="body" sz="quarter" idx="3"/>
          </p:nvPr>
        </p:nvSpPr>
        <p:spPr>
          <a:xfrm>
            <a:off x="-328244" y="5317586"/>
            <a:ext cx="9823938" cy="731521"/>
          </a:xfrm>
        </p:spPr>
        <p:txBody>
          <a:bodyPr/>
          <a:lstStyle/>
          <a:p>
            <a:r>
              <a:rPr lang="pt-BR" sz="3200" dirty="0"/>
              <a:t>nem nicerafim enw2 `ebol engw `mmoc</a:t>
            </a:r>
          </a:p>
        </p:txBody>
      </p:sp>
    </p:spTree>
    <p:extLst>
      <p:ext uri="{BB962C8B-B14F-4D97-AF65-F5344CB8AC3E}">
        <p14:creationId xmlns:p14="http://schemas.microsoft.com/office/powerpoint/2010/main" val="3629372054"/>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1093"/>
            <a:ext cx="9144000" cy="782371"/>
          </a:xfrm>
        </p:spPr>
        <p:txBody>
          <a:bodyPr/>
          <a:lstStyle/>
          <a:p>
            <a:r>
              <a:rPr lang="ar-EG"/>
              <a:t>قدوس قدوس قدوس، أيها الرب الضابط الكل</a:t>
            </a:r>
          </a:p>
        </p:txBody>
      </p:sp>
      <p:sp>
        <p:nvSpPr>
          <p:cNvPr id="3" name="Text Placeholder 2"/>
          <p:cNvSpPr>
            <a:spLocks noGrp="1"/>
          </p:cNvSpPr>
          <p:nvPr>
            <p:ph type="body" idx="1"/>
          </p:nvPr>
        </p:nvSpPr>
        <p:spPr/>
        <p:txBody>
          <a:bodyPr/>
          <a:lstStyle/>
          <a:p>
            <a:r>
              <a:rPr lang="ar-EG" sz="4400"/>
              <a:t>إكؤواب إكؤواب إكؤواب ابشويس بى بانطوكراطور </a:t>
            </a:r>
          </a:p>
        </p:txBody>
      </p:sp>
      <p:sp>
        <p:nvSpPr>
          <p:cNvPr id="4" name="Text Placeholder 3"/>
          <p:cNvSpPr>
            <a:spLocks noGrp="1"/>
          </p:cNvSpPr>
          <p:nvPr>
            <p:ph type="body" sz="quarter" idx="3"/>
          </p:nvPr>
        </p:nvSpPr>
        <p:spPr>
          <a:xfrm>
            <a:off x="-445474" y="5387924"/>
            <a:ext cx="10011508" cy="731521"/>
          </a:xfrm>
        </p:spPr>
        <p:txBody>
          <a:bodyPr/>
          <a:lstStyle/>
          <a:p>
            <a:r>
              <a:rPr lang="en-US" sz="3200" dirty="0"/>
              <a:t>Ge `</a:t>
            </a:r>
            <a:r>
              <a:rPr lang="en-US" sz="3200" dirty="0" err="1"/>
              <a:t>xovab</a:t>
            </a:r>
            <a:r>
              <a:rPr lang="en-US" sz="3200" dirty="0"/>
              <a:t> `</a:t>
            </a:r>
            <a:r>
              <a:rPr lang="en-US" sz="3200" dirty="0" err="1"/>
              <a:t>xovab</a:t>
            </a:r>
            <a:r>
              <a:rPr lang="en-US" sz="3200" dirty="0"/>
              <a:t> `</a:t>
            </a:r>
            <a:r>
              <a:rPr lang="en-US" sz="3200" dirty="0" err="1"/>
              <a:t>xovab</a:t>
            </a:r>
            <a:r>
              <a:rPr lang="en-US" sz="3200" dirty="0"/>
              <a:t> Pu </a:t>
            </a:r>
            <a:r>
              <a:rPr lang="en-US" sz="3200" dirty="0" err="1"/>
              <a:t>pipantokratwr</a:t>
            </a:r>
            <a:r>
              <a:rPr lang="en-US" sz="3200" dirty="0"/>
              <a:t> </a:t>
            </a:r>
          </a:p>
        </p:txBody>
      </p:sp>
    </p:spTree>
    <p:extLst>
      <p:ext uri="{BB962C8B-B14F-4D97-AF65-F5344CB8AC3E}">
        <p14:creationId xmlns:p14="http://schemas.microsoft.com/office/powerpoint/2010/main" val="1547551272"/>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39"/>
            <a:ext cx="9144000" cy="782371"/>
          </a:xfrm>
        </p:spPr>
        <p:txBody>
          <a:bodyPr/>
          <a:lstStyle/>
          <a:p>
            <a:r>
              <a:rPr lang="ar-EG"/>
              <a:t>السماء والأرض مملوءتان، من مجدك وكرامتك</a:t>
            </a:r>
          </a:p>
        </p:txBody>
      </p:sp>
      <p:sp>
        <p:nvSpPr>
          <p:cNvPr id="3" name="Text Placeholder 2"/>
          <p:cNvSpPr>
            <a:spLocks noGrp="1"/>
          </p:cNvSpPr>
          <p:nvPr>
            <p:ph type="body" idx="1"/>
          </p:nvPr>
        </p:nvSpPr>
        <p:spPr/>
        <p:txBody>
          <a:bodyPr/>
          <a:lstStyle/>
          <a:p>
            <a:r>
              <a:rPr lang="ar-EG" sz="4000"/>
              <a:t>إتفى نيم إبكاهى ميه إيفول خين بيك أو أو نيم بيك طايو </a:t>
            </a:r>
          </a:p>
        </p:txBody>
      </p:sp>
      <p:sp>
        <p:nvSpPr>
          <p:cNvPr id="4" name="Text Placeholder 3"/>
          <p:cNvSpPr>
            <a:spLocks noGrp="1"/>
          </p:cNvSpPr>
          <p:nvPr>
            <p:ph type="body" sz="quarter" idx="3"/>
          </p:nvPr>
        </p:nvSpPr>
        <p:spPr>
          <a:xfrm>
            <a:off x="0" y="5411370"/>
            <a:ext cx="9144000" cy="682357"/>
          </a:xfrm>
        </p:spPr>
        <p:txBody>
          <a:bodyPr/>
          <a:lstStyle/>
          <a:p>
            <a:r>
              <a:rPr lang="en-US" sz="3200" dirty="0"/>
              <a:t>`</a:t>
            </a:r>
            <a:r>
              <a:rPr lang="en-US" sz="3200" dirty="0" err="1"/>
              <a:t>tfe</a:t>
            </a:r>
            <a:r>
              <a:rPr lang="en-US" sz="3200" dirty="0"/>
              <a:t> </a:t>
            </a:r>
            <a:r>
              <a:rPr lang="en-US" sz="3200" dirty="0" err="1"/>
              <a:t>nem</a:t>
            </a:r>
            <a:r>
              <a:rPr lang="en-US" sz="3200" dirty="0"/>
              <a:t> `</a:t>
            </a:r>
            <a:r>
              <a:rPr lang="en-US" sz="3200" dirty="0" err="1"/>
              <a:t>pkahi</a:t>
            </a:r>
            <a:r>
              <a:rPr lang="en-US" sz="3200" dirty="0"/>
              <a:t> meh `</a:t>
            </a:r>
            <a:r>
              <a:rPr lang="en-US" sz="3200" dirty="0" err="1"/>
              <a:t>ebol</a:t>
            </a:r>
            <a:r>
              <a:rPr lang="en-US" sz="3200" dirty="0"/>
              <a:t> : </a:t>
            </a:r>
            <a:r>
              <a:rPr lang="en-US" sz="3200" dirty="0" err="1"/>
              <a:t>qen</a:t>
            </a:r>
            <a:r>
              <a:rPr lang="en-US" sz="3200" dirty="0"/>
              <a:t> </a:t>
            </a:r>
            <a:r>
              <a:rPr lang="en-US" sz="3200" dirty="0" err="1"/>
              <a:t>pek`wov</a:t>
            </a:r>
            <a:r>
              <a:rPr lang="en-US" sz="3200" dirty="0"/>
              <a:t> </a:t>
            </a:r>
            <a:r>
              <a:rPr lang="en-US" sz="3200" dirty="0" err="1"/>
              <a:t>nem</a:t>
            </a:r>
            <a:r>
              <a:rPr lang="en-US" sz="3200" dirty="0"/>
              <a:t> </a:t>
            </a:r>
            <a:r>
              <a:rPr lang="en-US" sz="3200" dirty="0" err="1"/>
              <a:t>pektai`o</a:t>
            </a:r>
            <a:endParaRPr lang="en-US" sz="3200" dirty="0"/>
          </a:p>
        </p:txBody>
      </p:sp>
    </p:spTree>
    <p:extLst>
      <p:ext uri="{BB962C8B-B14F-4D97-AF65-F5344CB8AC3E}">
        <p14:creationId xmlns:p14="http://schemas.microsoft.com/office/powerpoint/2010/main" val="4231705064"/>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94539"/>
            <a:ext cx="9144000" cy="782371"/>
          </a:xfrm>
        </p:spPr>
        <p:txBody>
          <a:bodyPr/>
          <a:lstStyle/>
          <a:p>
            <a:r>
              <a:rPr lang="ar-EG"/>
              <a:t>نسألك يا ابن الله، أن تحفظ حياة بطريركنا</a:t>
            </a:r>
          </a:p>
        </p:txBody>
      </p:sp>
      <p:sp>
        <p:nvSpPr>
          <p:cNvPr id="3" name="Text Placeholder 2"/>
          <p:cNvSpPr>
            <a:spLocks noGrp="1"/>
          </p:cNvSpPr>
          <p:nvPr>
            <p:ph type="body" idx="1"/>
          </p:nvPr>
        </p:nvSpPr>
        <p:spPr>
          <a:xfrm>
            <a:off x="0" y="6119445"/>
            <a:ext cx="9143999" cy="808893"/>
          </a:xfrm>
        </p:spPr>
        <p:txBody>
          <a:bodyPr/>
          <a:lstStyle/>
          <a:p>
            <a:r>
              <a:rPr lang="ar-EG"/>
              <a:t>تين تيهو إروك او إيوس ثيئوس إثريك اريه إمبين باطريارشيس </a:t>
            </a:r>
          </a:p>
        </p:txBody>
      </p:sp>
      <p:sp>
        <p:nvSpPr>
          <p:cNvPr id="4" name="Text Placeholder 3"/>
          <p:cNvSpPr>
            <a:spLocks noGrp="1"/>
          </p:cNvSpPr>
          <p:nvPr>
            <p:ph type="body" sz="quarter" idx="3"/>
          </p:nvPr>
        </p:nvSpPr>
        <p:spPr>
          <a:xfrm>
            <a:off x="0" y="5223802"/>
            <a:ext cx="9144000" cy="682357"/>
          </a:xfrm>
        </p:spPr>
        <p:txBody>
          <a:bodyPr/>
          <a:lstStyle/>
          <a:p>
            <a:r>
              <a:rPr lang="en-US" sz="2800" dirty="0"/>
              <a:t>Ten5ho `</a:t>
            </a:r>
            <a:r>
              <a:rPr lang="en-US" sz="2800" dirty="0" err="1"/>
              <a:t>erok</a:t>
            </a:r>
            <a:r>
              <a:rPr lang="en-US" sz="2800" dirty="0"/>
              <a:t> `w </a:t>
            </a:r>
            <a:r>
              <a:rPr lang="en-US" sz="2800" dirty="0" err="1"/>
              <a:t>Vioc</a:t>
            </a:r>
            <a:r>
              <a:rPr lang="en-US" sz="2800" dirty="0"/>
              <a:t> )</a:t>
            </a:r>
            <a:r>
              <a:rPr lang="en-US" sz="2800" dirty="0" err="1"/>
              <a:t>eoc</a:t>
            </a:r>
            <a:r>
              <a:rPr lang="en-US" sz="2800" dirty="0"/>
              <a:t> : e0rek`areh `</a:t>
            </a:r>
            <a:r>
              <a:rPr lang="en-US" sz="2800" dirty="0" err="1"/>
              <a:t>e`pwnq</a:t>
            </a:r>
            <a:r>
              <a:rPr lang="en-US" sz="2800" dirty="0"/>
              <a:t> `mpenpa-triarx3c </a:t>
            </a:r>
          </a:p>
        </p:txBody>
      </p:sp>
    </p:spTree>
    <p:extLst>
      <p:ext uri="{BB962C8B-B14F-4D97-AF65-F5344CB8AC3E}">
        <p14:creationId xmlns:p14="http://schemas.microsoft.com/office/powerpoint/2010/main" val="269411830"/>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647"/>
            <a:ext cx="9144000" cy="782371"/>
          </a:xfrm>
        </p:spPr>
        <p:txBody>
          <a:bodyPr/>
          <a:lstStyle/>
          <a:p>
            <a:r>
              <a:rPr lang="ar-EG"/>
              <a:t>البابا أنبا تاوضروس رئيس الأحبار، ثبته على كرسيه</a:t>
            </a:r>
          </a:p>
        </p:txBody>
      </p:sp>
      <p:sp>
        <p:nvSpPr>
          <p:cNvPr id="3" name="Text Placeholder 2"/>
          <p:cNvSpPr>
            <a:spLocks noGrp="1"/>
          </p:cNvSpPr>
          <p:nvPr>
            <p:ph type="body" idx="1"/>
          </p:nvPr>
        </p:nvSpPr>
        <p:spPr>
          <a:xfrm>
            <a:off x="0" y="6166337"/>
            <a:ext cx="9143999" cy="808893"/>
          </a:xfrm>
        </p:spPr>
        <p:txBody>
          <a:bodyPr/>
          <a:lstStyle/>
          <a:p>
            <a:r>
              <a:rPr lang="ar-EG" dirty="0"/>
              <a:t>افا تاوضروس بى ارشى ارفس ماتاجروف هيﭽين  بيف أثرونوس</a:t>
            </a:r>
          </a:p>
        </p:txBody>
      </p:sp>
      <p:sp>
        <p:nvSpPr>
          <p:cNvPr id="4" name="Text Placeholder 3"/>
          <p:cNvSpPr>
            <a:spLocks noGrp="1"/>
          </p:cNvSpPr>
          <p:nvPr>
            <p:ph type="body" sz="quarter" idx="3"/>
          </p:nvPr>
        </p:nvSpPr>
        <p:spPr>
          <a:xfrm>
            <a:off x="0" y="5270694"/>
            <a:ext cx="9144000" cy="682357"/>
          </a:xfrm>
        </p:spPr>
        <p:txBody>
          <a:bodyPr/>
          <a:lstStyle/>
          <a:p>
            <a:r>
              <a:rPr lang="es-ES" sz="3200" dirty="0" err="1"/>
              <a:t>abba</a:t>
            </a:r>
            <a:r>
              <a:rPr lang="es-ES" sz="3200" dirty="0"/>
              <a:t>....piarx3`erevc : matagro4 </a:t>
            </a:r>
            <a:r>
              <a:rPr lang="es-ES" sz="3200" dirty="0" err="1"/>
              <a:t>higen</a:t>
            </a:r>
            <a:r>
              <a:rPr lang="es-ES" sz="3200" dirty="0"/>
              <a:t> pe4`0ronoc</a:t>
            </a:r>
          </a:p>
        </p:txBody>
      </p:sp>
    </p:spTree>
    <p:extLst>
      <p:ext uri="{BB962C8B-B14F-4D97-AF65-F5344CB8AC3E}">
        <p14:creationId xmlns:p14="http://schemas.microsoft.com/office/powerpoint/2010/main" val="2549845255"/>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71093"/>
            <a:ext cx="9144000" cy="782371"/>
          </a:xfrm>
        </p:spPr>
        <p:txBody>
          <a:bodyPr>
            <a:normAutofit/>
          </a:bodyPr>
          <a:lstStyle/>
          <a:p>
            <a:r>
              <a:rPr lang="ar-EG" sz="4400" dirty="0"/>
              <a:t>وشريكه في الخدمة الرسولية، أبينا المكرم البار </a:t>
            </a:r>
          </a:p>
        </p:txBody>
      </p:sp>
      <p:sp>
        <p:nvSpPr>
          <p:cNvPr id="3" name="Text Placeholder 2"/>
          <p:cNvSpPr>
            <a:spLocks noGrp="1"/>
          </p:cNvSpPr>
          <p:nvPr>
            <p:ph type="body" idx="1"/>
          </p:nvPr>
        </p:nvSpPr>
        <p:spPr>
          <a:xfrm>
            <a:off x="-328244" y="6049107"/>
            <a:ext cx="9730154" cy="808893"/>
          </a:xfrm>
        </p:spPr>
        <p:txBody>
          <a:bodyPr/>
          <a:lstStyle/>
          <a:p>
            <a:r>
              <a:rPr lang="ar-EG" dirty="0"/>
              <a:t>نيم بيف كيه إشﭬير إنليتورغوس بين يوت إثؤواب إن ذيكيئوس </a:t>
            </a:r>
          </a:p>
        </p:txBody>
      </p:sp>
      <p:sp>
        <p:nvSpPr>
          <p:cNvPr id="4" name="Text Placeholder 3"/>
          <p:cNvSpPr>
            <a:spLocks noGrp="1"/>
          </p:cNvSpPr>
          <p:nvPr>
            <p:ph type="body" sz="quarter" idx="3"/>
          </p:nvPr>
        </p:nvSpPr>
        <p:spPr>
          <a:xfrm>
            <a:off x="0" y="5575492"/>
            <a:ext cx="9144000" cy="682357"/>
          </a:xfrm>
        </p:spPr>
        <p:txBody>
          <a:bodyPr/>
          <a:lstStyle/>
          <a:p>
            <a:r>
              <a:rPr lang="en-US" dirty="0" err="1"/>
              <a:t>Nem</a:t>
            </a:r>
            <a:r>
              <a:rPr lang="en-US" dirty="0"/>
              <a:t> pe4ke`2f3r `</a:t>
            </a:r>
            <a:r>
              <a:rPr lang="en-US" dirty="0" err="1"/>
              <a:t>nlitovrjoc</a:t>
            </a:r>
            <a:r>
              <a:rPr lang="en-US" dirty="0"/>
              <a:t> : </a:t>
            </a:r>
            <a:r>
              <a:rPr lang="en-US" dirty="0" err="1"/>
              <a:t>peniwt</a:t>
            </a:r>
            <a:r>
              <a:rPr lang="en-US" dirty="0"/>
              <a:t> e0ovab : `</a:t>
            </a:r>
            <a:r>
              <a:rPr lang="en-US" dirty="0" err="1"/>
              <a:t>ndikeoc</a:t>
            </a:r>
            <a:r>
              <a:rPr lang="en-US" dirty="0"/>
              <a:t> </a:t>
            </a:r>
          </a:p>
        </p:txBody>
      </p:sp>
    </p:spTree>
    <p:extLst>
      <p:ext uri="{BB962C8B-B14F-4D97-AF65-F5344CB8AC3E}">
        <p14:creationId xmlns:p14="http://schemas.microsoft.com/office/powerpoint/2010/main" val="1636888637"/>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41431"/>
            <a:ext cx="9144000" cy="782371"/>
          </a:xfrm>
        </p:spPr>
        <p:txBody>
          <a:bodyPr/>
          <a:lstStyle/>
          <a:p>
            <a:r>
              <a:rPr lang="ar-EG" dirty="0"/>
              <a:t>أنبا دانيال مطراننا، ثبته على كرسيه </a:t>
            </a:r>
          </a:p>
        </p:txBody>
      </p:sp>
      <p:sp>
        <p:nvSpPr>
          <p:cNvPr id="3" name="Text Placeholder 2"/>
          <p:cNvSpPr>
            <a:spLocks noGrp="1"/>
          </p:cNvSpPr>
          <p:nvPr>
            <p:ph type="body" idx="1"/>
          </p:nvPr>
        </p:nvSpPr>
        <p:spPr>
          <a:xfrm>
            <a:off x="-164122" y="6049107"/>
            <a:ext cx="9355015" cy="808893"/>
          </a:xfrm>
        </p:spPr>
        <p:txBody>
          <a:bodyPr/>
          <a:lstStyle/>
          <a:p>
            <a:r>
              <a:rPr lang="ar-EG" dirty="0"/>
              <a:t>اﭭا  دانيال  امتروبوليتيس ماتاجروف هيﭽين بيف إثرونوس  </a:t>
            </a:r>
          </a:p>
        </p:txBody>
      </p:sp>
      <p:sp>
        <p:nvSpPr>
          <p:cNvPr id="4" name="Text Placeholder 3"/>
          <p:cNvSpPr>
            <a:spLocks noGrp="1"/>
          </p:cNvSpPr>
          <p:nvPr>
            <p:ph type="body" sz="quarter" idx="3"/>
          </p:nvPr>
        </p:nvSpPr>
        <p:spPr>
          <a:xfrm>
            <a:off x="0" y="5575492"/>
            <a:ext cx="9144000" cy="682357"/>
          </a:xfrm>
        </p:spPr>
        <p:txBody>
          <a:bodyPr/>
          <a:lstStyle/>
          <a:p>
            <a:r>
              <a:rPr lang="en-US" dirty="0"/>
              <a:t>abba </a:t>
            </a:r>
            <a:r>
              <a:rPr kumimoji="0" lang="en-US" sz="28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 `</a:t>
            </a:r>
            <a:r>
              <a:rPr lang="en-US" sz="4000" dirty="0" err="1">
                <a:effectLst/>
                <a:latin typeface="Athanasius" pitchFamily="2" charset="0"/>
                <a:ea typeface="Times New Roman" panose="02020603050405020304" pitchFamily="18" charset="0"/>
                <a:cs typeface="Arial" panose="020B0604020202020204" pitchFamily="34" charset="0"/>
              </a:rPr>
              <a:t>mmhtropolithc</a:t>
            </a:r>
            <a:r>
              <a:rPr lang="en-US" dirty="0"/>
              <a:t> matagro4 </a:t>
            </a:r>
            <a:r>
              <a:rPr lang="en-US" dirty="0" err="1"/>
              <a:t>higen</a:t>
            </a:r>
            <a:r>
              <a:rPr lang="en-US" dirty="0"/>
              <a:t> pe4`0ronoc </a:t>
            </a:r>
          </a:p>
        </p:txBody>
      </p:sp>
    </p:spTree>
    <p:extLst>
      <p:ext uri="{BB962C8B-B14F-4D97-AF65-F5344CB8AC3E}">
        <p14:creationId xmlns:p14="http://schemas.microsoft.com/office/powerpoint/2010/main" val="322620312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a:t>
            </a:r>
            <a:r>
              <a:rPr kumimoji="0" lang="ar-EG" sz="1800" b="1" i="0" u="none" strike="noStrike" kern="1200" cap="none" spc="0" normalizeH="0" noProof="0" dirty="0">
                <a:ln>
                  <a:noFill/>
                </a:ln>
                <a:solidFill>
                  <a:prstClr val="white"/>
                </a:solidFill>
                <a:effectLst/>
                <a:uLnTx/>
                <a:uFillTx/>
                <a:latin typeface="Calibri"/>
                <a:ea typeface="+mn-ea"/>
              </a:rPr>
              <a:t>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a:t>
            </a:r>
            <a:r>
              <a:rPr kumimoji="0" lang="ar-EG" sz="1800" b="1" i="0" u="none" strike="noStrike" kern="1200" cap="none" spc="0" normalizeH="0" noProof="0" dirty="0">
                <a:ln>
                  <a:noFill/>
                </a:ln>
                <a:solidFill>
                  <a:prstClr val="white"/>
                </a:solidFill>
                <a:effectLst/>
                <a:uLnTx/>
                <a:uFillTx/>
                <a:latin typeface="Calibri"/>
                <a:ea typeface="+mn-ea"/>
              </a:rPr>
              <a:t>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noProof="0" dirty="0">
                <a:solidFill>
                  <a:prstClr val="white"/>
                </a:solidFill>
                <a:latin typeface="Calibri"/>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ar-EG" sz="2000" b="1" dirty="0"/>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2214250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إطلبوا لكي يرحمنا الله ويتراءف علينا </a:t>
            </a:r>
            <a:endParaRPr lang="en-US" dirty="0"/>
          </a:p>
        </p:txBody>
      </p:sp>
      <p:sp>
        <p:nvSpPr>
          <p:cNvPr id="6" name="Text Placeholder 5"/>
          <p:cNvSpPr>
            <a:spLocks noGrp="1"/>
          </p:cNvSpPr>
          <p:nvPr>
            <p:ph type="body" idx="1"/>
          </p:nvPr>
        </p:nvSpPr>
        <p:spPr/>
        <p:txBody>
          <a:bodyPr/>
          <a:lstStyle/>
          <a:p>
            <a:r>
              <a:rPr lang="ar-EG" sz="4000" dirty="0"/>
              <a:t>طف هينا إنتى إفنوتي ناى نان إنتيف شينهيت خارون </a:t>
            </a:r>
          </a:p>
        </p:txBody>
      </p:sp>
      <p:sp>
        <p:nvSpPr>
          <p:cNvPr id="7" name="Text Placeholder 6"/>
          <p:cNvSpPr>
            <a:spLocks noGrp="1"/>
          </p:cNvSpPr>
          <p:nvPr>
            <p:ph type="body" sz="quarter" idx="3"/>
          </p:nvPr>
        </p:nvSpPr>
        <p:spPr/>
        <p:txBody>
          <a:bodyPr/>
          <a:lstStyle/>
          <a:p>
            <a:r>
              <a:rPr lang="en-US" dirty="0" err="1"/>
              <a:t>Twb</a:t>
            </a:r>
            <a:r>
              <a:rPr lang="en-US" dirty="0"/>
              <a:t>\ \</a:t>
            </a:r>
            <a:r>
              <a:rPr lang="en-US" dirty="0" err="1"/>
              <a:t>ina</a:t>
            </a:r>
            <a:r>
              <a:rPr lang="en-US" dirty="0"/>
              <a:t> `</a:t>
            </a:r>
            <a:r>
              <a:rPr lang="en-US" dirty="0" err="1"/>
              <a:t>nte</a:t>
            </a:r>
            <a:r>
              <a:rPr lang="en-US" dirty="0"/>
              <a:t> V; </a:t>
            </a:r>
            <a:r>
              <a:rPr lang="en-US" dirty="0" err="1"/>
              <a:t>nai</a:t>
            </a:r>
            <a:r>
              <a:rPr lang="en-US" dirty="0"/>
              <a:t> nan&gt; `</a:t>
            </a:r>
            <a:r>
              <a:rPr lang="en-US" dirty="0" err="1"/>
              <a:t>ntef</a:t>
            </a:r>
            <a:r>
              <a:rPr lang="en-US" dirty="0"/>
              <a:t>]</a:t>
            </a:r>
            <a:r>
              <a:rPr lang="en-US" dirty="0" err="1"/>
              <a:t>en</a:t>
            </a:r>
            <a:r>
              <a:rPr lang="en-US" dirty="0"/>
              <a:t>\</a:t>
            </a:r>
            <a:r>
              <a:rPr lang="en-US" dirty="0" err="1"/>
              <a:t>ht</a:t>
            </a:r>
            <a:r>
              <a:rPr lang="en-US" dirty="0"/>
              <a:t> '</a:t>
            </a:r>
            <a:r>
              <a:rPr lang="en-US" dirty="0" err="1"/>
              <a:t>aron</a:t>
            </a:r>
            <a:endParaRPr lang="en-US" dirty="0"/>
          </a:p>
        </p:txBody>
      </p:sp>
    </p:spTree>
    <p:extLst>
      <p:ext uri="{BB962C8B-B14F-4D97-AF65-F5344CB8AC3E}">
        <p14:creationId xmlns:p14="http://schemas.microsoft.com/office/powerpoint/2010/main" val="317808314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36925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السلام لمريم الملكة الكرمــة غير الشائخة </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3200" b="0" i="0" dirty="0">
                          <a:solidFill>
                            <a:srgbClr val="FFFF00"/>
                          </a:solidFill>
                          <a:latin typeface="Avva_Shenouda"/>
                        </a:rPr>
                        <a:t>`Xere Mari`a 5ovrw 5bw `n`aloli nater</a:t>
                      </a:r>
                      <a:r>
                        <a:rPr lang="it-IT" sz="2800" b="0" i="0" dirty="0">
                          <a:solidFill>
                            <a:srgbClr val="FFFF00"/>
                          </a:solidFill>
                          <a:latin typeface="Avva_Shenouda"/>
                        </a:rPr>
                        <a:t>qellw</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شيرى ماريا تى أورو تى فـو إن آلولى إن آت اير خيللـو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5935614"/>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4574650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التى لم يفلِّحَها فلاح ، و وجد فيها عنقود الحياة</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03`ete `</a:t>
                      </a:r>
                      <a:r>
                        <a:rPr lang="en-US" sz="2400" b="0" i="0" dirty="0" err="1">
                          <a:solidFill>
                            <a:srgbClr val="FFFF00"/>
                          </a:solidFill>
                          <a:latin typeface="Avva_Shenouda"/>
                        </a:rPr>
                        <a:t>mpeovwi</a:t>
                      </a:r>
                      <a:r>
                        <a:rPr lang="en-US" sz="2400" b="0" i="0" dirty="0">
                          <a:solidFill>
                            <a:srgbClr val="FFFF00"/>
                          </a:solidFill>
                          <a:latin typeface="Avva_Shenouda"/>
                        </a:rPr>
                        <a:t> </a:t>
                      </a:r>
                      <a:r>
                        <a:rPr lang="en-US" sz="2400" b="0" i="0" dirty="0" err="1">
                          <a:solidFill>
                            <a:srgbClr val="FFFF00"/>
                          </a:solidFill>
                          <a:latin typeface="Avva_Shenouda"/>
                        </a:rPr>
                        <a:t>erovwi</a:t>
                      </a:r>
                      <a:r>
                        <a:rPr lang="en-US" sz="2400" b="0" i="0" dirty="0">
                          <a:solidFill>
                            <a:srgbClr val="FFFF00"/>
                          </a:solidFill>
                          <a:latin typeface="Avva_Shenouda"/>
                        </a:rPr>
                        <a:t> `</a:t>
                      </a:r>
                      <a:r>
                        <a:rPr lang="en-US" sz="2400" b="0" i="0" dirty="0" err="1">
                          <a:solidFill>
                            <a:srgbClr val="FFFF00"/>
                          </a:solidFill>
                          <a:latin typeface="Avva_Shenouda"/>
                        </a:rPr>
                        <a:t>eroc</a:t>
                      </a:r>
                      <a:r>
                        <a:rPr lang="en-US" sz="2400" b="0" i="0" dirty="0">
                          <a:solidFill>
                            <a:srgbClr val="FFFF00"/>
                          </a:solidFill>
                          <a:latin typeface="Avva_Shenouda"/>
                        </a:rPr>
                        <a:t>: </a:t>
                      </a:r>
                      <a:r>
                        <a:rPr lang="en-US" sz="2400" b="0" i="0" dirty="0" err="1">
                          <a:solidFill>
                            <a:srgbClr val="FFFF00"/>
                          </a:solidFill>
                          <a:latin typeface="Avva_Shenouda"/>
                        </a:rPr>
                        <a:t>avgem</a:t>
                      </a:r>
                      <a:r>
                        <a:rPr lang="en-US" sz="2400" b="0" i="0" dirty="0">
                          <a:solidFill>
                            <a:srgbClr val="FFFF00"/>
                          </a:solidFill>
                          <a:latin typeface="Avva_Shenouda"/>
                        </a:rPr>
                        <a:t> </a:t>
                      </a:r>
                      <a:r>
                        <a:rPr lang="en-US" sz="2400" b="0" i="0" dirty="0" err="1">
                          <a:solidFill>
                            <a:srgbClr val="FFFF00"/>
                          </a:solidFill>
                          <a:latin typeface="Avva_Shenouda"/>
                        </a:rPr>
                        <a:t>pi`cmah</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a:t>
                      </a:r>
                      <a:r>
                        <a:rPr lang="en-US" sz="2400" b="0" i="0" dirty="0" err="1">
                          <a:solidFill>
                            <a:srgbClr val="FFFF00"/>
                          </a:solidFill>
                          <a:latin typeface="Avva_Shenouda"/>
                        </a:rPr>
                        <a:t>pwnq</a:t>
                      </a:r>
                      <a:r>
                        <a:rPr lang="en-US" sz="2400" b="0" i="0" dirty="0">
                          <a:solidFill>
                            <a:srgbClr val="FFFF00"/>
                          </a:solidFill>
                          <a:latin typeface="Avva_Shenouda"/>
                        </a:rPr>
                        <a:t> `nq3tc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ثى ايتى امبى أوأوى اير أوأوى إيروس أف جيم بى إسماه إنتى إبؤنخ إنخيتس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913225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0388324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ان الله بالحقيقة تجســـد من العذراء</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3200" b="0" i="0" dirty="0">
                          <a:solidFill>
                            <a:srgbClr val="FFFF00"/>
                          </a:solidFill>
                          <a:latin typeface="Avva_Shenouda"/>
                        </a:rPr>
                        <a:t>P23ri `mF5 </a:t>
                      </a:r>
                      <a:r>
                        <a:rPr lang="es-ES" sz="3200" b="0" i="0" dirty="0" err="1">
                          <a:solidFill>
                            <a:srgbClr val="FFFF00"/>
                          </a:solidFill>
                          <a:latin typeface="Avva_Shenouda"/>
                        </a:rPr>
                        <a:t>qen</a:t>
                      </a:r>
                      <a:r>
                        <a:rPr lang="es-ES" sz="3200" b="0" i="0" dirty="0">
                          <a:solidFill>
                            <a:srgbClr val="FFFF00"/>
                          </a:solidFill>
                          <a:latin typeface="Avva_Shenouda"/>
                        </a:rPr>
                        <a:t> ovme0mi : a4sicar7 </a:t>
                      </a:r>
                      <a:r>
                        <a:rPr lang="es-ES" sz="3200" b="0" i="0" dirty="0" err="1">
                          <a:solidFill>
                            <a:srgbClr val="FFFF00"/>
                          </a:solidFill>
                          <a:latin typeface="Avva_Shenouda"/>
                        </a:rPr>
                        <a:t>qen</a:t>
                      </a:r>
                      <a:r>
                        <a:rPr lang="es-ES" sz="3200" b="0" i="0" dirty="0">
                          <a:solidFill>
                            <a:srgbClr val="FFFF00"/>
                          </a:solidFill>
                          <a:latin typeface="Avva_Shenouda"/>
                        </a:rPr>
                        <a:t> 5par0enoc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إبشيرى إم إفنوتـــــى خين أوميثمى آف تشى ساركـس خين تى بارثينوس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Chevron 1">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640892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900085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ولدته و خلصنا و غفر لنا خطايانا</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acmici</a:t>
                      </a:r>
                      <a:r>
                        <a:rPr lang="en-US" sz="3200" b="0" i="0" dirty="0">
                          <a:solidFill>
                            <a:srgbClr val="FFFF00"/>
                          </a:solidFill>
                          <a:latin typeface="Avva_Shenouda"/>
                        </a:rPr>
                        <a:t> `mmo4 a4cw5 `</a:t>
                      </a:r>
                      <a:r>
                        <a:rPr lang="en-US" sz="3200" b="0" i="0" dirty="0" err="1">
                          <a:solidFill>
                            <a:srgbClr val="FFFF00"/>
                          </a:solidFill>
                          <a:latin typeface="Avva_Shenouda"/>
                        </a:rPr>
                        <a:t>mmon</a:t>
                      </a:r>
                      <a:r>
                        <a:rPr lang="en-US" sz="3200" b="0" i="0" dirty="0">
                          <a:solidFill>
                            <a:srgbClr val="FFFF00"/>
                          </a:solidFill>
                          <a:latin typeface="Avva_Shenouda"/>
                        </a:rPr>
                        <a:t> a4xa </a:t>
                      </a:r>
                      <a:r>
                        <a:rPr lang="en-US" sz="3200" b="0" i="0" dirty="0" err="1">
                          <a:solidFill>
                            <a:srgbClr val="FFFF00"/>
                          </a:solidFill>
                          <a:latin typeface="Avva_Shenouda"/>
                        </a:rPr>
                        <a:t>nenn~obi</a:t>
                      </a:r>
                      <a:r>
                        <a:rPr lang="en-US" sz="3200" b="0" i="0" dirty="0">
                          <a:solidFill>
                            <a:srgbClr val="FFFF00"/>
                          </a:solidFill>
                          <a:latin typeface="Avva_Shenouda"/>
                        </a:rPr>
                        <a:t> </a:t>
                      </a:r>
                      <a:r>
                        <a:rPr lang="en-US" sz="3200" b="0" i="0" dirty="0" err="1">
                          <a:solidFill>
                            <a:srgbClr val="FFFF00"/>
                          </a:solidFill>
                          <a:latin typeface="Avva_Shenouda"/>
                        </a:rPr>
                        <a:t>nan</a:t>
                      </a:r>
                      <a:r>
                        <a:rPr lang="en-US" sz="3200" b="0" i="0" dirty="0">
                          <a:solidFill>
                            <a:srgbClr val="FFFF00"/>
                          </a:solidFill>
                          <a:latin typeface="Avva_Shenouda"/>
                        </a:rPr>
                        <a:t> `</a:t>
                      </a:r>
                      <a:r>
                        <a:rPr lang="en-US" sz="3200" b="0" i="0" dirty="0" err="1">
                          <a:solidFill>
                            <a:srgbClr val="FFFF00"/>
                          </a:solidFill>
                          <a:latin typeface="Avva_Shenouda"/>
                        </a:rPr>
                        <a:t>ebol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أسميسى إممـوف أفسوتى إممون</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آف كانين نوفى نان إيفول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4941709"/>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1459620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وجدتِ نعمة يا هذه العــروس ، كثيرون نطقوا بكرامتــك</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t>
                      </a:r>
                      <a:r>
                        <a:rPr lang="en-US" sz="2400" b="0" i="0" dirty="0" err="1">
                          <a:solidFill>
                            <a:srgbClr val="FFFF00"/>
                          </a:solidFill>
                          <a:latin typeface="Avva_Shenouda"/>
                        </a:rPr>
                        <a:t>Aregem</a:t>
                      </a:r>
                      <a:r>
                        <a:rPr lang="en-US" sz="2400" b="0" i="0" dirty="0">
                          <a:solidFill>
                            <a:srgbClr val="FFFF00"/>
                          </a:solidFill>
                          <a:latin typeface="Avva_Shenouda"/>
                        </a:rPr>
                        <a:t> </a:t>
                      </a:r>
                      <a:r>
                        <a:rPr lang="en-US" sz="2400" b="0" i="0" dirty="0" err="1">
                          <a:solidFill>
                            <a:srgbClr val="FFFF00"/>
                          </a:solidFill>
                          <a:latin typeface="Avva_Shenouda"/>
                        </a:rPr>
                        <a:t>ov`hmot</a:t>
                      </a:r>
                      <a:r>
                        <a:rPr lang="en-US" sz="2400" b="0" i="0" dirty="0">
                          <a:solidFill>
                            <a:srgbClr val="FFFF00"/>
                          </a:solidFill>
                          <a:latin typeface="Avva_Shenouda"/>
                        </a:rPr>
                        <a:t> ~w tai2elet :hanm32 </a:t>
                      </a:r>
                      <a:r>
                        <a:rPr lang="en-US" sz="2400" b="0" i="0" dirty="0" err="1">
                          <a:solidFill>
                            <a:srgbClr val="FFFF00"/>
                          </a:solidFill>
                          <a:latin typeface="Avva_Shenouda"/>
                        </a:rPr>
                        <a:t>avcagi</a:t>
                      </a:r>
                      <a:r>
                        <a:rPr lang="en-US" sz="2400" b="0" i="0" dirty="0">
                          <a:solidFill>
                            <a:srgbClr val="FFFF00"/>
                          </a:solidFill>
                          <a:latin typeface="Avva_Shenouda"/>
                        </a:rPr>
                        <a:t> `</a:t>
                      </a:r>
                      <a:r>
                        <a:rPr lang="en-US" sz="2400" b="0" i="0" dirty="0" err="1">
                          <a:solidFill>
                            <a:srgbClr val="FFFF00"/>
                          </a:solidFill>
                          <a:latin typeface="Avva_Shenouda"/>
                        </a:rPr>
                        <a:t>epetai`o</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آريجيم أوإهموت أوطـاى شيليت</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هان ميش آف ساجـــى إبيطايو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76636389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03022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لأن كلمة الآب أتى و تجسد منك</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ge</a:t>
                      </a:r>
                      <a:r>
                        <a:rPr lang="en-US" sz="3200" b="0" i="0" dirty="0">
                          <a:solidFill>
                            <a:srgbClr val="FFFF00"/>
                          </a:solidFill>
                          <a:latin typeface="Avva_Shenouda"/>
                        </a:rPr>
                        <a:t> </a:t>
                      </a:r>
                      <a:r>
                        <a:rPr lang="en-US" sz="3200" b="0" i="0" dirty="0" err="1">
                          <a:solidFill>
                            <a:srgbClr val="FFFF00"/>
                          </a:solidFill>
                          <a:latin typeface="Avva_Shenouda"/>
                        </a:rPr>
                        <a:t>apiloj~oc</a:t>
                      </a:r>
                      <a:r>
                        <a:rPr lang="en-US" sz="3200" b="0" i="0" dirty="0">
                          <a:solidFill>
                            <a:srgbClr val="FFFF00"/>
                          </a:solidFill>
                          <a:latin typeface="Avva_Shenouda"/>
                        </a:rPr>
                        <a:t> `</a:t>
                      </a:r>
                      <a:r>
                        <a:rPr lang="en-US" sz="3200" b="0" i="0" dirty="0" err="1">
                          <a:solidFill>
                            <a:srgbClr val="FFFF00"/>
                          </a:solidFill>
                          <a:latin typeface="Avva_Shenouda"/>
                        </a:rPr>
                        <a:t>nte</a:t>
                      </a:r>
                      <a:r>
                        <a:rPr lang="en-US" sz="3200" b="0" i="0" dirty="0">
                          <a:solidFill>
                            <a:srgbClr val="FFFF00"/>
                          </a:solidFill>
                          <a:latin typeface="Avva_Shenouda"/>
                        </a:rPr>
                        <a:t> `</a:t>
                      </a:r>
                      <a:r>
                        <a:rPr lang="en-US" sz="3200" b="0" i="0" dirty="0" err="1">
                          <a:solidFill>
                            <a:srgbClr val="FFFF00"/>
                          </a:solidFill>
                          <a:latin typeface="Avva_Shenouda"/>
                        </a:rPr>
                        <a:t>fiwt</a:t>
                      </a:r>
                      <a:r>
                        <a:rPr lang="en-US" sz="3200" b="0" i="0" dirty="0">
                          <a:solidFill>
                            <a:srgbClr val="FFFF00"/>
                          </a:solidFill>
                          <a:latin typeface="Avva_Shenouda"/>
                        </a:rPr>
                        <a:t>:` </a:t>
                      </a:r>
                      <a:r>
                        <a:rPr lang="en-US" sz="3200" b="0" i="0" dirty="0" err="1">
                          <a:solidFill>
                            <a:srgbClr val="FFFF00"/>
                          </a:solidFill>
                          <a:latin typeface="Avva_Shenouda"/>
                        </a:rPr>
                        <a:t>i</a:t>
                      </a:r>
                      <a:r>
                        <a:rPr lang="en-US" sz="3200" b="0" i="0" dirty="0">
                          <a:solidFill>
                            <a:srgbClr val="FFFF00"/>
                          </a:solidFill>
                          <a:latin typeface="Avva_Shenouda"/>
                        </a:rPr>
                        <a:t> a4sicar7 `</a:t>
                      </a:r>
                      <a:r>
                        <a:rPr lang="en-US" sz="3200" b="0" i="0" dirty="0" err="1">
                          <a:solidFill>
                            <a:srgbClr val="FFFF00"/>
                          </a:solidFill>
                          <a:latin typeface="Avva_Shenouda"/>
                        </a:rPr>
                        <a:t>ebol</a:t>
                      </a:r>
                      <a:r>
                        <a:rPr lang="en-US" sz="3200" b="0" i="0" dirty="0">
                          <a:solidFill>
                            <a:srgbClr val="FFFF00"/>
                          </a:solidFill>
                          <a:latin typeface="Avva_Shenouda"/>
                        </a:rPr>
                        <a:t> `nq35</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جى آبيلوغــــوس إنتى إفيوت. إى آفتشى ساركـس إيفول إنخيتى</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868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409351"/>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7640464"/>
              </p:ext>
            </p:extLst>
          </p:nvPr>
        </p:nvGraphicFramePr>
        <p:xfrm>
          <a:off x="0" y="4349328"/>
          <a:ext cx="9144000" cy="304800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أيَّة إمرأة على الأرض صارت أمَّاً لله سواكِ</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Nim</a:t>
                      </a:r>
                      <a:r>
                        <a:rPr lang="en-US" sz="2400" b="0" i="0" dirty="0">
                          <a:solidFill>
                            <a:srgbClr val="FFFF00"/>
                          </a:solidFill>
                          <a:latin typeface="Avva_Shenouda"/>
                        </a:rPr>
                        <a:t> `</a:t>
                      </a:r>
                      <a:r>
                        <a:rPr lang="en-US" sz="2400" b="0" i="0" dirty="0" err="1">
                          <a:solidFill>
                            <a:srgbClr val="FFFF00"/>
                          </a:solidFill>
                          <a:latin typeface="Avva_Shenouda"/>
                        </a:rPr>
                        <a:t>n`chimi</a:t>
                      </a:r>
                      <a:r>
                        <a:rPr lang="en-US" sz="2400" b="0" i="0" dirty="0">
                          <a:solidFill>
                            <a:srgbClr val="FFFF00"/>
                          </a:solidFill>
                          <a:latin typeface="Avva_Shenouda"/>
                        </a:rPr>
                        <a:t> </a:t>
                      </a:r>
                      <a:r>
                        <a:rPr lang="en-US" sz="2400" b="0" i="0" dirty="0" err="1">
                          <a:solidFill>
                            <a:srgbClr val="FFFF00"/>
                          </a:solidFill>
                          <a:latin typeface="Avva_Shenouda"/>
                        </a:rPr>
                        <a:t>ethigen</a:t>
                      </a:r>
                      <a:r>
                        <a:rPr lang="en-US" sz="2400" b="0" i="0" dirty="0">
                          <a:solidFill>
                            <a:srgbClr val="FFFF00"/>
                          </a:solidFill>
                          <a:latin typeface="Avva_Shenouda"/>
                        </a:rPr>
                        <a:t> </a:t>
                      </a:r>
                      <a:r>
                        <a:rPr lang="en-US" sz="2400" b="0" i="0" dirty="0" err="1">
                          <a:solidFill>
                            <a:srgbClr val="FFFF00"/>
                          </a:solidFill>
                          <a:latin typeface="Avva_Shenouda"/>
                        </a:rPr>
                        <a:t>pikahi</a:t>
                      </a:r>
                      <a:r>
                        <a:rPr lang="en-US" sz="2400" b="0" i="0" dirty="0">
                          <a:solidFill>
                            <a:srgbClr val="FFFF00"/>
                          </a:solidFill>
                          <a:latin typeface="Avva_Shenouda"/>
                        </a:rPr>
                        <a:t>: </a:t>
                      </a:r>
                      <a:r>
                        <a:rPr lang="en-US" sz="2400" b="0" i="0" dirty="0" err="1">
                          <a:solidFill>
                            <a:srgbClr val="FFFF00"/>
                          </a:solidFill>
                          <a:latin typeface="Avva_Shenouda"/>
                        </a:rPr>
                        <a:t>acermav</a:t>
                      </a:r>
                      <a:r>
                        <a:rPr lang="en-US" sz="2400" b="0" i="0" dirty="0">
                          <a:solidFill>
                            <a:srgbClr val="FFFF00"/>
                          </a:solidFill>
                          <a:latin typeface="Avva_Shenouda"/>
                        </a:rPr>
                        <a:t> `mF5 `eb3l `</a:t>
                      </a:r>
                      <a:r>
                        <a:rPr lang="en-US" sz="2400" b="0" i="0" dirty="0" err="1">
                          <a:solidFill>
                            <a:srgbClr val="FFFF00"/>
                          </a:solidFill>
                          <a:latin typeface="Avva_Shenouda"/>
                        </a:rPr>
                        <a:t>ero</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إن إسهيـــمى إت هيجين بيكاهى</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أس اير ماف إم إفنوتى إيفيل إيرو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763000" y="6561992"/>
            <a:ext cx="381000" cy="304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2855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320662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لأنكِ إمرأة أرضيــة صرت أمَّـاً للبارى</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ge</a:t>
                      </a:r>
                      <a:r>
                        <a:rPr lang="en-US" sz="3200" b="0" i="0" dirty="0">
                          <a:solidFill>
                            <a:srgbClr val="FFFF00"/>
                          </a:solidFill>
                          <a:latin typeface="Avva_Shenouda"/>
                        </a:rPr>
                        <a:t> `n0o </a:t>
                      </a:r>
                      <a:r>
                        <a:rPr lang="en-US" sz="3200" b="0" i="0" dirty="0" err="1">
                          <a:solidFill>
                            <a:srgbClr val="FFFF00"/>
                          </a:solidFill>
                          <a:latin typeface="Avva_Shenouda"/>
                        </a:rPr>
                        <a:t>ov`chimi</a:t>
                      </a:r>
                      <a:r>
                        <a:rPr lang="en-US" sz="3200" b="0" i="0" dirty="0">
                          <a:solidFill>
                            <a:srgbClr val="FFFF00"/>
                          </a:solidFill>
                          <a:latin typeface="Avva_Shenouda"/>
                        </a:rPr>
                        <a:t> `</a:t>
                      </a:r>
                      <a:r>
                        <a:rPr lang="en-US" sz="3200" b="0" i="0" dirty="0" err="1">
                          <a:solidFill>
                            <a:srgbClr val="FFFF00"/>
                          </a:solidFill>
                          <a:latin typeface="Avva_Shenouda"/>
                        </a:rPr>
                        <a:t>nrem`nkahi</a:t>
                      </a:r>
                      <a:r>
                        <a:rPr lang="en-US" sz="3200" b="0" i="0" dirty="0">
                          <a:solidFill>
                            <a:srgbClr val="FFFF00"/>
                          </a:solidFill>
                          <a:latin typeface="Avva_Shenouda"/>
                        </a:rPr>
                        <a:t> `</a:t>
                      </a:r>
                      <a:r>
                        <a:rPr lang="en-US" sz="3200" b="0" i="0" dirty="0" err="1">
                          <a:solidFill>
                            <a:srgbClr val="FFFF00"/>
                          </a:solidFill>
                          <a:latin typeface="Avva_Shenouda"/>
                        </a:rPr>
                        <a:t>areermav</a:t>
                      </a:r>
                      <a:r>
                        <a:rPr lang="en-US" sz="3200" b="0" i="0" dirty="0">
                          <a:solidFill>
                            <a:srgbClr val="FFFF00"/>
                          </a:solidFill>
                          <a:latin typeface="Avva_Shenouda"/>
                        </a:rPr>
                        <a:t> `mpire4cwnt</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جى إنثو أو إسهيــمى إن ريم إنكاهى </a:t>
                      </a:r>
                      <a:r>
                        <a:rPr lang="en-US" sz="3200" b="1" i="0" kern="1200" dirty="0">
                          <a:solidFill>
                            <a:schemeClr val="lt1"/>
                          </a:solidFill>
                          <a:latin typeface="+mn-lt"/>
                          <a:ea typeface="+mn-ea"/>
                          <a:cs typeface="+mn-cs"/>
                        </a:rPr>
                        <a:t>:</a:t>
                      </a:r>
                      <a:r>
                        <a:rPr lang="ar-EG" sz="3200" b="1" i="0" kern="1200" dirty="0">
                          <a:solidFill>
                            <a:schemeClr val="lt1"/>
                          </a:solidFill>
                          <a:latin typeface="+mn-lt"/>
                          <a:ea typeface="+mn-ea"/>
                          <a:cs typeface="+mn-cs"/>
                        </a:rPr>
                        <a:t>آرى ايرمــاف إمبى ريف سونت</a:t>
                      </a:r>
                      <a:endParaRPr lang="ar-SA" sz="3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9666577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0540735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نساء كثيرات نلن كرامات و فزن بالملكـوت</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Aovm32 `</a:t>
                      </a:r>
                      <a:r>
                        <a:rPr lang="en-US" sz="3200" b="0" i="0" dirty="0" err="1">
                          <a:solidFill>
                            <a:srgbClr val="FFFF00"/>
                          </a:solidFill>
                          <a:latin typeface="Avva_Shenouda"/>
                        </a:rPr>
                        <a:t>n`chimi</a:t>
                      </a:r>
                      <a:r>
                        <a:rPr lang="en-US" sz="3200" b="0" i="0" dirty="0">
                          <a:solidFill>
                            <a:srgbClr val="FFFF00"/>
                          </a:solidFill>
                          <a:latin typeface="Avva_Shenouda"/>
                        </a:rPr>
                        <a:t> </a:t>
                      </a:r>
                      <a:r>
                        <a:rPr lang="en-US" sz="3200" b="0" i="0" dirty="0" err="1">
                          <a:solidFill>
                            <a:srgbClr val="FFFF00"/>
                          </a:solidFill>
                          <a:latin typeface="Avva_Shenouda"/>
                        </a:rPr>
                        <a:t>sitaio</a:t>
                      </a:r>
                      <a:r>
                        <a:rPr lang="en-US" sz="3200" b="0" i="0" dirty="0">
                          <a:solidFill>
                            <a:srgbClr val="FFFF00"/>
                          </a:solidFill>
                          <a:latin typeface="Avva_Shenouda"/>
                        </a:rPr>
                        <a:t> av2a2ni `e5metovro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آأوميش إن إسهيـمى تشى طايو</a:t>
                      </a:r>
                      <a:r>
                        <a:rPr lang="en-US" sz="3600" b="1" i="0" kern="1200" dirty="0">
                          <a:solidFill>
                            <a:schemeClr val="lt1"/>
                          </a:solidFill>
                          <a:latin typeface="+mn-lt"/>
                          <a:ea typeface="+mn-ea"/>
                          <a:cs typeface="+mn-cs"/>
                        </a:rPr>
                        <a:t> : </a:t>
                      </a:r>
                      <a:r>
                        <a:rPr lang="ar-EG" sz="3600" b="1" i="0" kern="1200" dirty="0">
                          <a:solidFill>
                            <a:schemeClr val="lt1"/>
                          </a:solidFill>
                          <a:latin typeface="+mn-lt"/>
                          <a:ea typeface="+mn-ea"/>
                          <a:cs typeface="+mn-cs"/>
                        </a:rPr>
                        <a:t>أف شاشنى إيتى ميت أورو</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763000" y="6553200"/>
            <a:ext cx="304800" cy="3048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29723131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5061235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لكن لم يبلغن كرامتك أيتها الحسنة فى النساء</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t>
                      </a:r>
                      <a:r>
                        <a:rPr lang="en-US" sz="3200" b="0" i="0" dirty="0" err="1">
                          <a:solidFill>
                            <a:srgbClr val="FFFF00"/>
                          </a:solidFill>
                          <a:latin typeface="Avva_Shenouda"/>
                        </a:rPr>
                        <a:t>alla</a:t>
                      </a:r>
                      <a:r>
                        <a:rPr lang="en-US" sz="3200" b="0" i="0" dirty="0">
                          <a:solidFill>
                            <a:srgbClr val="FFFF00"/>
                          </a:solidFill>
                          <a:latin typeface="Avva_Shenouda"/>
                        </a:rPr>
                        <a:t> `mpov`2foh `</a:t>
                      </a:r>
                      <a:r>
                        <a:rPr lang="en-US" sz="3200" b="0" i="0" dirty="0" err="1">
                          <a:solidFill>
                            <a:srgbClr val="FFFF00"/>
                          </a:solidFill>
                          <a:latin typeface="Avva_Shenouda"/>
                        </a:rPr>
                        <a:t>epetai`o</a:t>
                      </a:r>
                      <a:r>
                        <a:rPr lang="en-US" sz="3200" b="0" i="0" dirty="0">
                          <a:solidFill>
                            <a:srgbClr val="FFFF00"/>
                          </a:solidFill>
                          <a:latin typeface="Avva_Shenouda"/>
                        </a:rPr>
                        <a:t> 03e0necwc </a:t>
                      </a:r>
                      <a:r>
                        <a:rPr lang="en-US" sz="3200" b="0" i="0" dirty="0" err="1">
                          <a:solidFill>
                            <a:srgbClr val="FFFF00"/>
                          </a:solidFill>
                          <a:latin typeface="Avva_Shenouda"/>
                        </a:rPr>
                        <a:t>qen</a:t>
                      </a:r>
                      <a:r>
                        <a:rPr lang="en-US" sz="3200" b="0" i="0" dirty="0">
                          <a:solidFill>
                            <a:srgbClr val="FFFF00"/>
                          </a:solidFill>
                          <a:latin typeface="Avva_Shenouda"/>
                        </a:rPr>
                        <a:t> </a:t>
                      </a:r>
                      <a:r>
                        <a:rPr lang="en-US" sz="3200" b="0" i="0" dirty="0" err="1">
                          <a:solidFill>
                            <a:srgbClr val="FFFF00"/>
                          </a:solidFill>
                          <a:latin typeface="Avva_Shenouda"/>
                        </a:rPr>
                        <a:t>nihi`omi</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ألاّ إمبو إشفوه إى بى طايو</a:t>
                      </a:r>
                      <a:r>
                        <a:rPr lang="en-US" sz="4000" b="1" i="0" kern="1200" dirty="0">
                          <a:solidFill>
                            <a:schemeClr val="lt1"/>
                          </a:solidFill>
                          <a:latin typeface="+mn-lt"/>
                          <a:ea typeface="+mn-ea"/>
                          <a:cs typeface="+mn-cs"/>
                        </a:rPr>
                        <a:t> : </a:t>
                      </a:r>
                      <a:r>
                        <a:rPr lang="ar-EG" sz="4000" b="1" i="0" kern="1200" dirty="0">
                          <a:solidFill>
                            <a:schemeClr val="lt1"/>
                          </a:solidFill>
                          <a:latin typeface="+mn-lt"/>
                          <a:ea typeface="+mn-ea"/>
                          <a:cs typeface="+mn-cs"/>
                        </a:rPr>
                        <a:t>ثى إثنيسوس خين نى هيومى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7973728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ويسمعنا ويعيننا</a:t>
            </a:r>
            <a:endParaRPr lang="en-US" sz="4800" dirty="0"/>
          </a:p>
        </p:txBody>
      </p:sp>
      <p:sp>
        <p:nvSpPr>
          <p:cNvPr id="6" name="Text Placeholder 5"/>
          <p:cNvSpPr>
            <a:spLocks noGrp="1"/>
          </p:cNvSpPr>
          <p:nvPr>
            <p:ph type="body" idx="1"/>
          </p:nvPr>
        </p:nvSpPr>
        <p:spPr/>
        <p:txBody>
          <a:bodyPr/>
          <a:lstStyle/>
          <a:p>
            <a:r>
              <a:rPr lang="ar-EG" sz="4000" dirty="0"/>
              <a:t>إنتيف سوتيم إيرون إنتيف إيرفويثين إيرون</a:t>
            </a:r>
          </a:p>
        </p:txBody>
      </p:sp>
      <p:sp>
        <p:nvSpPr>
          <p:cNvPr id="7" name="Text Placeholder 6"/>
          <p:cNvSpPr>
            <a:spLocks noGrp="1"/>
          </p:cNvSpPr>
          <p:nvPr>
            <p:ph type="body" sz="quarter" idx="3"/>
          </p:nvPr>
        </p:nvSpPr>
        <p:spPr>
          <a:xfrm>
            <a:off x="-1" y="5411389"/>
            <a:ext cx="9144000" cy="682357"/>
          </a:xfrm>
        </p:spPr>
        <p:txBody>
          <a:bodyPr/>
          <a:lstStyle/>
          <a:p>
            <a:r>
              <a:rPr lang="en-US" sz="4800" dirty="0"/>
              <a:t> `</a:t>
            </a:r>
            <a:r>
              <a:rPr lang="en-US" sz="4800" dirty="0" err="1"/>
              <a:t>ntefcwtem</a:t>
            </a:r>
            <a:r>
              <a:rPr lang="en-US" sz="4800" dirty="0"/>
              <a:t>  `</a:t>
            </a:r>
            <a:r>
              <a:rPr lang="en-US" sz="4800" dirty="0" err="1"/>
              <a:t>eron</a:t>
            </a:r>
            <a:r>
              <a:rPr lang="en-US" sz="4800" dirty="0"/>
              <a:t>&gt;  `</a:t>
            </a:r>
            <a:r>
              <a:rPr lang="en-US" sz="4800" dirty="0" err="1"/>
              <a:t>nteferbo`hqin</a:t>
            </a:r>
            <a:r>
              <a:rPr lang="en-US" sz="4800" dirty="0"/>
              <a:t>  `</a:t>
            </a:r>
            <a:r>
              <a:rPr lang="en-US" sz="4800" dirty="0" err="1"/>
              <a:t>eron</a:t>
            </a:r>
            <a:endParaRPr lang="en-US" sz="4800" dirty="0"/>
          </a:p>
        </p:txBody>
      </p:sp>
    </p:spTree>
    <p:extLst>
      <p:ext uri="{BB962C8B-B14F-4D97-AF65-F5344CB8AC3E}">
        <p14:creationId xmlns:p14="http://schemas.microsoft.com/office/powerpoint/2010/main" val="520925950"/>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986782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أنتِ هى البرج العـــالى الذى وجدوا فيه الجوهر</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FF00"/>
                          </a:solidFill>
                          <a:latin typeface="Avva_Shenouda"/>
                        </a:rPr>
                        <a:t>N0o jar pe pipvrjoc etsoci `etavgem pi`anam3i `nq3t4</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إنثو غار بى بى بيرغوس إتشوسى </a:t>
                      </a:r>
                      <a:r>
                        <a:rPr lang="en-US" sz="3600" b="1" i="0" kern="1200" dirty="0">
                          <a:solidFill>
                            <a:schemeClr val="lt1"/>
                          </a:solidFill>
                          <a:latin typeface="+mn-lt"/>
                          <a:ea typeface="+mn-ea"/>
                          <a:cs typeface="+mn-cs"/>
                        </a:rPr>
                        <a:t>:</a:t>
                      </a:r>
                      <a:r>
                        <a:rPr lang="ar-EG" sz="3600" b="1" i="0" kern="1200" dirty="0">
                          <a:solidFill>
                            <a:schemeClr val="lt1"/>
                          </a:solidFill>
                          <a:latin typeface="+mn-lt"/>
                          <a:ea typeface="+mn-ea"/>
                          <a:cs typeface="+mn-cs"/>
                        </a:rPr>
                        <a:t>إيطاف جيم بى آنامى إنخيتف</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44122377"/>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0801614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أى</a:t>
                      </a:r>
                      <a:r>
                        <a:rPr lang="en-US"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عمانوئيــل الذى أتى و حلَّ فى بطنك</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3200" b="0" i="0" dirty="0">
                          <a:solidFill>
                            <a:srgbClr val="FFFF00"/>
                          </a:solidFill>
                          <a:latin typeface="Avva_Shenouda"/>
                        </a:rPr>
                        <a:t>`ete fai pe Emmanov3l `eta4`i a42wpi qen tenegi</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إيتى فاى بى إممانوئيل </a:t>
                      </a:r>
                      <a:r>
                        <a:rPr lang="en-US" sz="4000" b="1" i="0" kern="1200" dirty="0">
                          <a:solidFill>
                            <a:schemeClr val="lt1"/>
                          </a:solidFill>
                          <a:latin typeface="+mn-lt"/>
                          <a:ea typeface="+mn-ea"/>
                          <a:cs typeface="+mn-cs"/>
                        </a:rPr>
                        <a:t>:</a:t>
                      </a:r>
                      <a:r>
                        <a:rPr lang="ar-EG" sz="4000" b="1" i="0" kern="1200" dirty="0">
                          <a:solidFill>
                            <a:schemeClr val="lt1"/>
                          </a:solidFill>
                          <a:latin typeface="+mn-lt"/>
                          <a:ea typeface="+mn-ea"/>
                          <a:cs typeface="+mn-cs"/>
                        </a:rPr>
                        <a:t>إيطاف إى آفشوبى خين تى نيجى</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221662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189879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فلنكرِّم بتولية العروس التى بغير شر النقية</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Marentaio</a:t>
                      </a:r>
                      <a:r>
                        <a:rPr lang="en-US" sz="3200" b="0" i="0" dirty="0">
                          <a:solidFill>
                            <a:srgbClr val="FFFF00"/>
                          </a:solidFill>
                          <a:latin typeface="Avva_Shenouda"/>
                        </a:rPr>
                        <a:t> `n`tpar0enia `n52elet `</a:t>
                      </a:r>
                      <a:r>
                        <a:rPr lang="en-US" sz="3200" b="0" i="0" dirty="0" err="1">
                          <a:solidFill>
                            <a:srgbClr val="FFFF00"/>
                          </a:solidFill>
                          <a:latin typeface="Avva_Shenouda"/>
                        </a:rPr>
                        <a:t>natkaki`a</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مارين طايو إن إتبارثينيا </a:t>
                      </a:r>
                      <a:r>
                        <a:rPr lang="en-US" sz="4000" b="1" i="0" kern="1200" dirty="0">
                          <a:solidFill>
                            <a:schemeClr val="lt1"/>
                          </a:solidFill>
                          <a:latin typeface="+mn-lt"/>
                          <a:ea typeface="+mn-ea"/>
                          <a:cs typeface="+mn-cs"/>
                        </a:rPr>
                        <a:t>:</a:t>
                      </a:r>
                      <a:r>
                        <a:rPr lang="ar-EG" sz="4000" b="1" i="0" kern="1200" dirty="0">
                          <a:solidFill>
                            <a:schemeClr val="lt1"/>
                          </a:solidFill>
                          <a:latin typeface="+mn-lt"/>
                          <a:ea typeface="+mn-ea"/>
                          <a:cs typeface="+mn-cs"/>
                        </a:rPr>
                        <a:t>إنتى شيليت إن آت كاكيا</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95994912"/>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554490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الكلِّية القديسة والدة الإله مريم</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5ka0aroc `</a:t>
                      </a:r>
                      <a:r>
                        <a:rPr lang="en-US" sz="3600" b="0" i="0" dirty="0" err="1">
                          <a:solidFill>
                            <a:srgbClr val="FFFF00"/>
                          </a:solidFill>
                          <a:latin typeface="Avva_Shenouda"/>
                        </a:rPr>
                        <a:t>mpan`aji`a</a:t>
                      </a:r>
                      <a:r>
                        <a:rPr lang="en-US" sz="3600" b="0" i="0" dirty="0">
                          <a:solidFill>
                            <a:srgbClr val="FFFF00"/>
                          </a:solidFill>
                          <a:latin typeface="Avva_Shenouda"/>
                        </a:rPr>
                        <a:t> 50e`otokoc Maria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تى كاثاروس إمبان آجيا تى ثيئوطوكوس ماريا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748294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0573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إرتفعتِ أكثر من السمـاء و أنتِ أكــرم من الأرض</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t>
                      </a:r>
                      <a:r>
                        <a:rPr lang="en-US" sz="3200" b="0" i="0" dirty="0" err="1">
                          <a:solidFill>
                            <a:srgbClr val="FFFF00"/>
                          </a:solidFill>
                          <a:latin typeface="Avva_Shenouda"/>
                        </a:rPr>
                        <a:t>Aresici</a:t>
                      </a:r>
                      <a:r>
                        <a:rPr lang="en-US" sz="3200" b="0" i="0" dirty="0">
                          <a:solidFill>
                            <a:srgbClr val="FFFF00"/>
                          </a:solidFill>
                          <a:latin typeface="Avva_Shenouda"/>
                        </a:rPr>
                        <a:t> `</a:t>
                      </a:r>
                      <a:r>
                        <a:rPr lang="en-US" sz="3200" b="0" i="0" dirty="0" err="1">
                          <a:solidFill>
                            <a:srgbClr val="FFFF00"/>
                          </a:solidFill>
                          <a:latin typeface="Avva_Shenouda"/>
                        </a:rPr>
                        <a:t>ehote</a:t>
                      </a:r>
                      <a:r>
                        <a:rPr lang="en-US" sz="3200" b="0" i="0" dirty="0">
                          <a:solidFill>
                            <a:srgbClr val="FFFF00"/>
                          </a:solidFill>
                          <a:latin typeface="Avva_Shenouda"/>
                        </a:rPr>
                        <a:t> `</a:t>
                      </a:r>
                      <a:r>
                        <a:rPr lang="en-US" sz="3200" b="0" i="0" dirty="0" err="1">
                          <a:solidFill>
                            <a:srgbClr val="FFFF00"/>
                          </a:solidFill>
                          <a:latin typeface="Avva_Shenouda"/>
                        </a:rPr>
                        <a:t>tfe</a:t>
                      </a:r>
                      <a:r>
                        <a:rPr lang="en-US" sz="3200" b="0" i="0" dirty="0">
                          <a:solidFill>
                            <a:srgbClr val="FFFF00"/>
                          </a:solidFill>
                          <a:latin typeface="Avva_Shenouda"/>
                        </a:rPr>
                        <a:t> tetai3ovt `</a:t>
                      </a:r>
                      <a:r>
                        <a:rPr lang="en-US" sz="3200" b="0" i="0" dirty="0" err="1">
                          <a:solidFill>
                            <a:srgbClr val="FFFF00"/>
                          </a:solidFill>
                          <a:latin typeface="Avva_Shenouda"/>
                        </a:rPr>
                        <a:t>ehote</a:t>
                      </a:r>
                      <a:r>
                        <a:rPr lang="en-US" sz="3200" b="0" i="0" dirty="0">
                          <a:solidFill>
                            <a:srgbClr val="FFFF00"/>
                          </a:solidFill>
                          <a:latin typeface="Avva_Shenouda"/>
                        </a:rPr>
                        <a:t> `</a:t>
                      </a:r>
                      <a:r>
                        <a:rPr lang="en-US" sz="3200" b="0" i="0" dirty="0" err="1">
                          <a:solidFill>
                            <a:srgbClr val="FFFF00"/>
                          </a:solidFill>
                          <a:latin typeface="Avva_Shenouda"/>
                        </a:rPr>
                        <a:t>pkahi</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آرى تشيسى إى هوتى إتفى</a:t>
                      </a:r>
                      <a:r>
                        <a:rPr lang="en-US" sz="4000" b="1" i="0" kern="1200" dirty="0">
                          <a:solidFill>
                            <a:schemeClr val="lt1"/>
                          </a:solidFill>
                          <a:latin typeface="+mn-lt"/>
                          <a:ea typeface="+mn-ea"/>
                          <a:cs typeface="+mn-cs"/>
                        </a:rPr>
                        <a:t>: </a:t>
                      </a:r>
                      <a:r>
                        <a:rPr lang="ar-EG" sz="4000" b="1" i="0" kern="1200" dirty="0">
                          <a:solidFill>
                            <a:schemeClr val="lt1"/>
                          </a:solidFill>
                          <a:latin typeface="+mn-lt"/>
                          <a:ea typeface="+mn-ea"/>
                          <a:cs typeface="+mn-cs"/>
                        </a:rPr>
                        <a:t> تى طايوت إى هوتى إبكاهى</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03105531"/>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33167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 كل المخلوقات التى فيها لأنك صرت أمَّاً للخالق </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nem</a:t>
                      </a:r>
                      <a:r>
                        <a:rPr lang="en-US" sz="3200" b="0" i="0" dirty="0">
                          <a:solidFill>
                            <a:srgbClr val="FFFF00"/>
                          </a:solidFill>
                          <a:latin typeface="Avva_Shenouda"/>
                        </a:rPr>
                        <a:t> </a:t>
                      </a:r>
                      <a:r>
                        <a:rPr lang="en-US" sz="3200" b="0" i="0" dirty="0" err="1">
                          <a:solidFill>
                            <a:srgbClr val="FFFF00"/>
                          </a:solidFill>
                          <a:latin typeface="Avva_Shenouda"/>
                        </a:rPr>
                        <a:t>c~wnt</a:t>
                      </a:r>
                      <a:r>
                        <a:rPr lang="en-US" sz="3200" b="0" i="0" dirty="0">
                          <a:solidFill>
                            <a:srgbClr val="FFFF00"/>
                          </a:solidFill>
                          <a:latin typeface="Avva_Shenouda"/>
                        </a:rPr>
                        <a:t> </a:t>
                      </a:r>
                      <a:r>
                        <a:rPr lang="en-US" sz="3200" b="0" i="0" dirty="0" err="1">
                          <a:solidFill>
                            <a:srgbClr val="FFFF00"/>
                          </a:solidFill>
                          <a:latin typeface="Avva_Shenouda"/>
                        </a:rPr>
                        <a:t>niben</a:t>
                      </a:r>
                      <a:r>
                        <a:rPr lang="en-US" sz="3200" b="0" i="0" dirty="0">
                          <a:solidFill>
                            <a:srgbClr val="FFFF00"/>
                          </a:solidFill>
                          <a:latin typeface="Avva_Shenouda"/>
                        </a:rPr>
                        <a:t> `</a:t>
                      </a:r>
                      <a:r>
                        <a:rPr lang="en-US" sz="3200" b="0" i="0" dirty="0" err="1">
                          <a:solidFill>
                            <a:srgbClr val="FFFF00"/>
                          </a:solidFill>
                          <a:latin typeface="Avva_Shenouda"/>
                        </a:rPr>
                        <a:t>ete</a:t>
                      </a:r>
                      <a:r>
                        <a:rPr lang="en-US" sz="3200" b="0" i="0" dirty="0">
                          <a:solidFill>
                            <a:srgbClr val="FFFF00"/>
                          </a:solidFill>
                          <a:latin typeface="Avva_Shenouda"/>
                        </a:rPr>
                        <a:t> `nq3t4 </a:t>
                      </a:r>
                      <a:r>
                        <a:rPr lang="en-US" sz="3200" b="0" i="0" dirty="0" err="1">
                          <a:solidFill>
                            <a:srgbClr val="FFFF00"/>
                          </a:solidFill>
                          <a:latin typeface="Avva_Shenouda"/>
                        </a:rPr>
                        <a:t>ge</a:t>
                      </a:r>
                      <a:r>
                        <a:rPr lang="en-US" sz="3200" b="0" i="0" dirty="0">
                          <a:solidFill>
                            <a:srgbClr val="FFFF00"/>
                          </a:solidFill>
                          <a:latin typeface="Avva_Shenouda"/>
                        </a:rPr>
                        <a:t> </a:t>
                      </a:r>
                      <a:r>
                        <a:rPr lang="en-US" sz="3200" b="0" i="0" dirty="0" err="1">
                          <a:solidFill>
                            <a:srgbClr val="FFFF00"/>
                          </a:solidFill>
                          <a:latin typeface="Avva_Shenouda"/>
                        </a:rPr>
                        <a:t>areermav</a:t>
                      </a:r>
                      <a:r>
                        <a:rPr lang="en-US" sz="3200" b="0" i="0" dirty="0">
                          <a:solidFill>
                            <a:srgbClr val="FFFF00"/>
                          </a:solidFill>
                          <a:latin typeface="Avva_Shenouda"/>
                        </a:rPr>
                        <a:t> `mpire4cwnt</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سونت نيفين إيتى إنخيتف</a:t>
                      </a:r>
                      <a:r>
                        <a:rPr lang="en-US" sz="4000" b="1" i="0" kern="1200" dirty="0">
                          <a:solidFill>
                            <a:schemeClr val="lt1"/>
                          </a:solidFill>
                          <a:latin typeface="+mn-lt"/>
                          <a:ea typeface="+mn-ea"/>
                          <a:cs typeface="+mn-cs"/>
                        </a:rPr>
                        <a:t> : </a:t>
                      </a:r>
                      <a:r>
                        <a:rPr lang="ar-EG" sz="4000" b="1" i="0" kern="1200" dirty="0">
                          <a:solidFill>
                            <a:schemeClr val="lt1"/>
                          </a:solidFill>
                          <a:latin typeface="+mn-lt"/>
                          <a:ea typeface="+mn-ea"/>
                          <a:cs typeface="+mn-cs"/>
                        </a:rPr>
                        <a:t>جى آرى ايرماف إمبى ريف سونت</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79095854"/>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747133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أنتِ بالحقيقة الخدر النقــى</a:t>
                      </a:r>
                      <a:endParaRPr lang="ar-SA"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N0o jar `al30wc pima `n2elet `nka0aroc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إنثو غار آليثوس </a:t>
                      </a:r>
                      <a:r>
                        <a:rPr lang="en-US" sz="4000" b="1" i="0" kern="1200" dirty="0">
                          <a:solidFill>
                            <a:schemeClr val="lt1"/>
                          </a:solidFill>
                          <a:latin typeface="+mn-lt"/>
                          <a:ea typeface="+mn-ea"/>
                          <a:cs typeface="+mn-cs"/>
                        </a:rPr>
                        <a:t>:</a:t>
                      </a:r>
                      <a:r>
                        <a:rPr lang="ar-EG" sz="4000" b="1" i="0" kern="1200" dirty="0">
                          <a:solidFill>
                            <a:schemeClr val="lt1"/>
                          </a:solidFill>
                          <a:latin typeface="+mn-lt"/>
                          <a:ea typeface="+mn-ea"/>
                          <a:cs typeface="+mn-cs"/>
                        </a:rPr>
                        <a:t> بى ما إن شيليت إن كاثاروس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005531493"/>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122063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الذى للمسيح الختن كالأصـوات النبوية</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t>
                      </a:r>
                      <a:r>
                        <a:rPr lang="en-US" sz="3200" b="0" i="0" dirty="0" err="1">
                          <a:solidFill>
                            <a:srgbClr val="FFFF00"/>
                          </a:solidFill>
                          <a:latin typeface="Avva_Shenouda"/>
                        </a:rPr>
                        <a:t>nte</a:t>
                      </a:r>
                      <a:r>
                        <a:rPr lang="en-US" sz="3200" b="0" i="0" dirty="0">
                          <a:solidFill>
                            <a:srgbClr val="FFFF00"/>
                          </a:solidFill>
                          <a:latin typeface="Avva_Shenouda"/>
                        </a:rPr>
                        <a:t> P=x=c </a:t>
                      </a:r>
                      <a:r>
                        <a:rPr lang="en-US" sz="3200" b="0" i="0" dirty="0" err="1">
                          <a:solidFill>
                            <a:srgbClr val="FFFF00"/>
                          </a:solidFill>
                          <a:latin typeface="Avva_Shenouda"/>
                        </a:rPr>
                        <a:t>pinvmfiockata</a:t>
                      </a:r>
                      <a:r>
                        <a:rPr lang="en-US" sz="3200" b="0" i="0" dirty="0">
                          <a:solidFill>
                            <a:srgbClr val="FFFF00"/>
                          </a:solidFill>
                          <a:latin typeface="Avva_Shenouda"/>
                        </a:rPr>
                        <a:t> ni`cm3 `m`pr</a:t>
                      </a:r>
                      <a:r>
                        <a:rPr lang="en-US" sz="2800" b="0" i="0" dirty="0">
                          <a:solidFill>
                            <a:srgbClr val="FFFF00"/>
                          </a:solidFill>
                          <a:latin typeface="Avva_Shenouda"/>
                        </a:rPr>
                        <a:t>of3tikon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 إنتى بى إخريستوس بى نيمفيّوس </a:t>
                      </a:r>
                      <a:r>
                        <a:rPr lang="en-US" sz="3200" b="1" i="0" kern="1200" dirty="0">
                          <a:solidFill>
                            <a:schemeClr val="lt1"/>
                          </a:solidFill>
                          <a:latin typeface="+mn-lt"/>
                          <a:ea typeface="+mn-ea"/>
                          <a:cs typeface="+mn-cs"/>
                        </a:rPr>
                        <a:t>:</a:t>
                      </a:r>
                      <a:r>
                        <a:rPr lang="ar-EG" sz="3200" b="1" i="0" kern="1200" dirty="0">
                          <a:solidFill>
                            <a:schemeClr val="lt1"/>
                          </a:solidFill>
                          <a:latin typeface="+mn-lt"/>
                          <a:ea typeface="+mn-ea"/>
                          <a:cs typeface="+mn-cs"/>
                        </a:rPr>
                        <a:t> كاطا نى إسمى إمبروفيتيكون </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12233649"/>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300354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إشفعى فينا يا سيدتنــا كلنا السيدة مريم والدة الإله</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Ari `</a:t>
                      </a:r>
                      <a:r>
                        <a:rPr lang="en-US" sz="2400" b="0" i="0" dirty="0" err="1">
                          <a:solidFill>
                            <a:srgbClr val="FFFF00"/>
                          </a:solidFill>
                          <a:latin typeface="Avva_Shenouda"/>
                        </a:rPr>
                        <a:t>precbevin</a:t>
                      </a:r>
                      <a:r>
                        <a:rPr lang="en-US" sz="2400" b="0" i="0" dirty="0">
                          <a:solidFill>
                            <a:srgbClr val="FFFF00"/>
                          </a:solidFill>
                          <a:latin typeface="Avva_Shenouda"/>
                        </a:rPr>
                        <a:t> `e`hr3i `</a:t>
                      </a:r>
                      <a:r>
                        <a:rPr lang="en-US" sz="2400" b="0" i="0" dirty="0" err="1">
                          <a:solidFill>
                            <a:srgbClr val="FFFF00"/>
                          </a:solidFill>
                          <a:latin typeface="Avva_Shenouda"/>
                        </a:rPr>
                        <a:t>egwn</a:t>
                      </a:r>
                      <a:r>
                        <a:rPr lang="en-US" sz="2400" b="0" i="0" dirty="0">
                          <a:solidFill>
                            <a:srgbClr val="FFFF00"/>
                          </a:solidFill>
                          <a:latin typeface="Avva_Shenouda"/>
                        </a:rPr>
                        <a:t> ~w </a:t>
                      </a:r>
                      <a:r>
                        <a:rPr lang="en-US" sz="2400" b="0" i="0" dirty="0" err="1">
                          <a:solidFill>
                            <a:srgbClr val="FFFF00"/>
                          </a:solidFill>
                          <a:latin typeface="Avva_Shenouda"/>
                        </a:rPr>
                        <a:t>tenu</a:t>
                      </a:r>
                      <a:r>
                        <a:rPr lang="en-US" sz="2400" b="0" i="0" dirty="0">
                          <a:solidFill>
                            <a:srgbClr val="FFFF00"/>
                          </a:solidFill>
                          <a:latin typeface="Avva_Shenouda"/>
                        </a:rPr>
                        <a:t> `nn3b t3ren 50e`otokoc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آرى إبريسفيفين إى إهرى إيجون </a:t>
                      </a:r>
                      <a:r>
                        <a:rPr lang="en-US" sz="3200" b="1" i="0" kern="1200" dirty="0">
                          <a:solidFill>
                            <a:schemeClr val="lt1"/>
                          </a:solidFill>
                          <a:latin typeface="+mn-lt"/>
                          <a:ea typeface="+mn-ea"/>
                          <a:cs typeface="+mn-cs"/>
                        </a:rPr>
                        <a:t>:</a:t>
                      </a:r>
                      <a:r>
                        <a:rPr lang="ar-EG" sz="3200" b="1" i="0" kern="1200" dirty="0">
                          <a:solidFill>
                            <a:schemeClr val="lt1"/>
                          </a:solidFill>
                          <a:latin typeface="+mn-lt"/>
                          <a:ea typeface="+mn-ea"/>
                          <a:cs typeface="+mn-cs"/>
                        </a:rPr>
                        <a:t> أوتين شويـــس إن نيب تيرين تى ثيئوطوكوس </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30159199"/>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211793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أم يسوع المسيح ليغفر لنا خطايانا</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Mari`a</a:t>
                      </a:r>
                      <a:r>
                        <a:rPr lang="en-US" sz="3200" b="0" i="0" dirty="0">
                          <a:solidFill>
                            <a:srgbClr val="FFFF00"/>
                          </a:solidFill>
                          <a:latin typeface="Avva_Shenouda"/>
                        </a:rPr>
                        <a:t> `0mav `</a:t>
                      </a:r>
                      <a:r>
                        <a:rPr lang="en-US" sz="3200" b="0" i="0" dirty="0" err="1">
                          <a:solidFill>
                            <a:srgbClr val="FFFF00"/>
                          </a:solidFill>
                          <a:latin typeface="Avva_Shenouda"/>
                        </a:rPr>
                        <a:t>nI</a:t>
                      </a:r>
                      <a:r>
                        <a:rPr lang="en-US" sz="3200" b="0" i="0" dirty="0">
                          <a:solidFill>
                            <a:srgbClr val="FFFF00"/>
                          </a:solidFill>
                          <a:latin typeface="Avva_Shenouda"/>
                        </a:rPr>
                        <a:t>=3=c P=x=c `nte4xa </a:t>
                      </a:r>
                      <a:r>
                        <a:rPr lang="en-US" sz="3200" b="0" i="0" dirty="0" err="1">
                          <a:solidFill>
                            <a:srgbClr val="FFFF00"/>
                          </a:solidFill>
                          <a:latin typeface="Avva_Shenouda"/>
                        </a:rPr>
                        <a:t>nenn~obi</a:t>
                      </a:r>
                      <a:r>
                        <a:rPr lang="en-US" sz="3200" b="0" i="0" dirty="0">
                          <a:solidFill>
                            <a:srgbClr val="FFFF00"/>
                          </a:solidFill>
                          <a:latin typeface="Avva_Shenouda"/>
                        </a:rPr>
                        <a:t> </a:t>
                      </a:r>
                      <a:r>
                        <a:rPr lang="en-US" sz="3200" b="0" i="0" dirty="0" err="1">
                          <a:solidFill>
                            <a:srgbClr val="FFFF00"/>
                          </a:solidFill>
                          <a:latin typeface="Avva_Shenouda"/>
                        </a:rPr>
                        <a:t>nan</a:t>
                      </a:r>
                      <a:r>
                        <a:rPr lang="en-US" sz="3200" b="0" i="0" dirty="0">
                          <a:solidFill>
                            <a:srgbClr val="FFFF00"/>
                          </a:solidFill>
                          <a:latin typeface="Avva_Shenouda"/>
                        </a:rPr>
                        <a:t> `</a:t>
                      </a:r>
                      <a:r>
                        <a:rPr lang="en-US" sz="3200" b="0" i="0" dirty="0" err="1">
                          <a:solidFill>
                            <a:srgbClr val="FFFF00"/>
                          </a:solidFill>
                          <a:latin typeface="Avva_Shenouda"/>
                        </a:rPr>
                        <a:t>ebol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ماريا إثماف إن إيسوس بى إخريستوس إنتيف كانين نوفى نان إيفول</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0701733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ويقبل سؤالات وطلبات قديسيه </a:t>
            </a:r>
            <a:endParaRPr lang="en-US" sz="4400" dirty="0"/>
          </a:p>
        </p:txBody>
      </p:sp>
      <p:sp>
        <p:nvSpPr>
          <p:cNvPr id="6" name="Text Placeholder 5"/>
          <p:cNvSpPr>
            <a:spLocks noGrp="1"/>
          </p:cNvSpPr>
          <p:nvPr>
            <p:ph type="body" idx="1"/>
          </p:nvPr>
        </p:nvSpPr>
        <p:spPr/>
        <p:txBody>
          <a:bodyPr/>
          <a:lstStyle/>
          <a:p>
            <a:r>
              <a:rPr lang="ar-EG" sz="3600" dirty="0"/>
              <a:t>إنتيف تشى إن نى تيهو نيم نى طفه إنتى نى إثؤواب إنتاف </a:t>
            </a:r>
          </a:p>
        </p:txBody>
      </p:sp>
      <p:sp>
        <p:nvSpPr>
          <p:cNvPr id="7" name="Text Placeholder 6"/>
          <p:cNvSpPr>
            <a:spLocks noGrp="1"/>
          </p:cNvSpPr>
          <p:nvPr>
            <p:ph type="body" sz="quarter" idx="3"/>
          </p:nvPr>
        </p:nvSpPr>
        <p:spPr>
          <a:xfrm>
            <a:off x="-1" y="5366750"/>
            <a:ext cx="9144000" cy="682357"/>
          </a:xfrm>
        </p:spPr>
        <p:txBody>
          <a:bodyPr/>
          <a:lstStyle/>
          <a:p>
            <a:r>
              <a:rPr lang="en-US" sz="4000" b="1" dirty="0"/>
              <a:t>`</a:t>
            </a:r>
            <a:r>
              <a:rPr lang="en-US" sz="4000" b="1" dirty="0" err="1"/>
              <a:t>ntefsi</a:t>
            </a:r>
            <a:r>
              <a:rPr lang="en-US" sz="4000" b="1" dirty="0"/>
              <a:t> `</a:t>
            </a:r>
            <a:r>
              <a:rPr lang="en-US" sz="4000" b="1" dirty="0" err="1"/>
              <a:t>nni</a:t>
            </a:r>
            <a:r>
              <a:rPr lang="en-US" sz="4000" b="1" dirty="0"/>
              <a:t>;\o </a:t>
            </a:r>
            <a:r>
              <a:rPr lang="en-US" sz="4000" b="1" dirty="0" err="1"/>
              <a:t>nem</a:t>
            </a:r>
            <a:r>
              <a:rPr lang="en-US" sz="4000" b="1" dirty="0"/>
              <a:t> </a:t>
            </a:r>
            <a:r>
              <a:rPr lang="en-US" sz="4000" b="1" dirty="0" err="1"/>
              <a:t>nitwb</a:t>
            </a:r>
            <a:r>
              <a:rPr lang="en-US" sz="4000" b="1" dirty="0"/>
              <a:t>\ `</a:t>
            </a:r>
            <a:r>
              <a:rPr lang="en-US" sz="4000" b="1" dirty="0" err="1"/>
              <a:t>nte</a:t>
            </a:r>
            <a:r>
              <a:rPr lang="en-US" sz="4000" b="1" dirty="0"/>
              <a:t> </a:t>
            </a:r>
            <a:r>
              <a:rPr lang="en-US" sz="4000" b="1" dirty="0" err="1"/>
              <a:t>nhe</a:t>
            </a:r>
            <a:r>
              <a:rPr lang="en-US" sz="4000" b="1" dirty="0"/>
              <a:t>/q/u/ `</a:t>
            </a:r>
            <a:r>
              <a:rPr lang="en-US" sz="4000" b="1" dirty="0" err="1"/>
              <a:t>nteaf</a:t>
            </a:r>
            <a:endParaRPr lang="en-US" sz="4000" b="1" dirty="0"/>
          </a:p>
        </p:txBody>
      </p:sp>
    </p:spTree>
    <p:extLst>
      <p:ext uri="{BB962C8B-B14F-4D97-AF65-F5344CB8AC3E}">
        <p14:creationId xmlns:p14="http://schemas.microsoft.com/office/powerpoint/2010/main" val="2585816024"/>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اشفعي فينا يا سيدتنا كلنا السيدة العذراء والدة الأله </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err="1">
                          <a:solidFill>
                            <a:srgbClr val="FFFF00"/>
                          </a:solidFill>
                          <a:latin typeface="Avva_Shenouda" pitchFamily="34" charset="2"/>
                          <a:ea typeface="+mn-ea"/>
                          <a:cs typeface="+mn-cs"/>
                        </a:rPr>
                        <a:t>ari`precbevin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e`hri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egwn</a:t>
                      </a:r>
                      <a:r>
                        <a:rPr lang="en-US" sz="2800" b="0" kern="1200" dirty="0">
                          <a:solidFill>
                            <a:srgbClr val="FFFF00"/>
                          </a:solidFill>
                          <a:latin typeface="Avva_Shenouda" pitchFamily="34" charset="2"/>
                          <a:ea typeface="+mn-ea"/>
                          <a:cs typeface="+mn-cs"/>
                        </a:rPr>
                        <a:t> `w </a:t>
                      </a:r>
                      <a:r>
                        <a:rPr lang="en-US" sz="2800" b="0" kern="1200" dirty="0" err="1">
                          <a:solidFill>
                            <a:srgbClr val="FFFF00"/>
                          </a:solidFill>
                          <a:latin typeface="Avva_Shenouda" pitchFamily="34" charset="2"/>
                          <a:ea typeface="+mn-ea"/>
                          <a:cs typeface="+mn-cs"/>
                        </a:rPr>
                        <a:t>tenu</a:t>
                      </a:r>
                      <a:r>
                        <a:rPr lang="en-US" sz="2800" b="0" kern="1200" dirty="0">
                          <a:solidFill>
                            <a:srgbClr val="FFFF00"/>
                          </a:solidFill>
                          <a:latin typeface="Avva_Shenouda" pitchFamily="34" charset="2"/>
                          <a:ea typeface="+mn-ea"/>
                          <a:cs typeface="+mn-cs"/>
                        </a:rPr>
                        <a:t> `nn3b t3ren 50eotokoc </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n-cs"/>
                        </a:rPr>
                        <a:t>اري ابريسفافين اى ايهري ايجون اوتين تشويس انيب تيرن تي ثيؤطوكوس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80479126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مريم ام مخلصنا ليغفر لنا خطايانا </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maria `0mav `mpencwt3r : `nte4xa nennobi nan `ebol </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ماريا اثماف امبين سوتير انتيف كانين نوفي نان ايفول</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31956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a:t>
            </a:r>
            <a:r>
              <a:rPr kumimoji="0" lang="ar-EG" sz="1800" b="1" i="0" u="none" strike="noStrike" kern="1200" cap="none" spc="0" normalizeH="0" noProof="0" dirty="0">
                <a:ln>
                  <a:noFill/>
                </a:ln>
                <a:solidFill>
                  <a:prstClr val="white"/>
                </a:solidFill>
                <a:effectLst/>
                <a:uLnTx/>
                <a:uFillTx/>
                <a:latin typeface="Calibri"/>
                <a:ea typeface="+mn-ea"/>
              </a:rPr>
              <a:t>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a:t>
            </a:r>
            <a:r>
              <a:rPr kumimoji="0" lang="ar-EG" sz="1800" b="1" i="0" u="none" strike="noStrike" kern="1200" cap="none" spc="0" normalizeH="0" noProof="0" dirty="0">
                <a:ln>
                  <a:noFill/>
                </a:ln>
                <a:solidFill>
                  <a:prstClr val="white"/>
                </a:solidFill>
                <a:effectLst/>
                <a:uLnTx/>
                <a:uFillTx/>
                <a:latin typeface="Calibri"/>
                <a:ea typeface="+mn-ea"/>
              </a:rPr>
              <a:t>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noProof="0" dirty="0">
                <a:solidFill>
                  <a:prstClr val="white"/>
                </a:solidFill>
                <a:latin typeface="Calibri"/>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ar-EG" sz="2000" b="1" dirty="0"/>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962871468"/>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236867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effectLst/>
                          <a:latin typeface="+mn-lt"/>
                          <a:ea typeface="+mn-ea"/>
                          <a:cs typeface="+mn-cs"/>
                        </a:rPr>
                        <a:t>مبارك أنت : مع أبيك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a:solidFill>
                            <a:srgbClr val="FFFF00"/>
                          </a:solidFill>
                          <a:effectLst/>
                          <a:latin typeface="Avva_Shenouda"/>
                        </a:rPr>
                        <a:t>`</a:t>
                      </a:r>
                      <a:r>
                        <a:rPr lang="en-US" sz="3200" b="0" i="0" dirty="0" err="1">
                          <a:solidFill>
                            <a:srgbClr val="FFFF00"/>
                          </a:solidFill>
                          <a:effectLst/>
                          <a:latin typeface="Avva_Shenouda"/>
                        </a:rPr>
                        <a:t>K`cmarwovt</a:t>
                      </a:r>
                      <a:r>
                        <a:rPr lang="en-US" sz="3200" b="0" i="0" dirty="0">
                          <a:solidFill>
                            <a:srgbClr val="FFFF00"/>
                          </a:solidFill>
                          <a:effectLst/>
                          <a:latin typeface="Avva_Shenouda"/>
                        </a:rPr>
                        <a:t> al30wc : </a:t>
                      </a:r>
                      <a:r>
                        <a:rPr lang="en-US" sz="3200" b="0" i="0" dirty="0" err="1">
                          <a:solidFill>
                            <a:srgbClr val="FFFF00"/>
                          </a:solidFill>
                          <a:effectLst/>
                          <a:latin typeface="Avva_Shenouda"/>
                        </a:rPr>
                        <a:t>nem</a:t>
                      </a:r>
                      <a:r>
                        <a:rPr lang="en-US" sz="3200" b="0" i="0" dirty="0">
                          <a:solidFill>
                            <a:srgbClr val="FFFF00"/>
                          </a:solidFill>
                          <a:effectLst/>
                          <a:latin typeface="Avva_Shenouda"/>
                        </a:rPr>
                        <a:t> </a:t>
                      </a:r>
                      <a:r>
                        <a:rPr lang="en-US" sz="3200" b="0" i="0" dirty="0" err="1">
                          <a:solidFill>
                            <a:srgbClr val="FFFF00"/>
                          </a:solidFill>
                          <a:effectLst/>
                          <a:latin typeface="Avva_Shenouda"/>
                        </a:rPr>
                        <a:t>Pekiwt</a:t>
                      </a:r>
                      <a:r>
                        <a:rPr lang="en-US" sz="3200" b="0" i="0" dirty="0">
                          <a:solidFill>
                            <a:srgbClr val="FFFF00"/>
                          </a:solidFill>
                          <a:effectLst/>
                          <a:latin typeface="Avva_Shenouda"/>
                        </a:rPr>
                        <a:t> `naja0oc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effectLst/>
                          <a:latin typeface="+mn-lt"/>
                          <a:ea typeface="+mn-ea"/>
                          <a:cs typeface="+mn-cs"/>
                        </a:rPr>
                        <a:t>إك اسماروؤت أليثوس : نيم بيك يوت ان أغاثوس</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51465870"/>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أتيت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nem pipnevma e0ovab:ge</a:t>
                      </a:r>
                      <a:r>
                        <a:rPr lang="ar-EG" sz="3200" b="0" i="0" dirty="0">
                          <a:solidFill>
                            <a:srgbClr val="FFFF00"/>
                          </a:solidFill>
                          <a:latin typeface="Avva_Shenouda"/>
                        </a:rPr>
                        <a:t> </a:t>
                      </a:r>
                      <a:r>
                        <a:rPr lang="en-US" sz="3200" b="0" kern="1200" baseline="0" dirty="0" err="1">
                          <a:solidFill>
                            <a:srgbClr val="FFFF00"/>
                          </a:solidFill>
                          <a:latin typeface="Athanasius" pitchFamily="2" charset="0"/>
                          <a:ea typeface="+mn-ea"/>
                          <a:cs typeface="+mn-cs"/>
                        </a:rPr>
                        <a:t>Ak`I</a:t>
                      </a:r>
                      <a:r>
                        <a:rPr lang="ar-EG" sz="3200" b="0" i="0" dirty="0">
                          <a:solidFill>
                            <a:srgbClr val="FFFF00"/>
                          </a:solidFill>
                          <a:latin typeface="Avva_Shenouda"/>
                        </a:rPr>
                        <a:t> </a:t>
                      </a:r>
                      <a:r>
                        <a:rPr lang="pt-BR" sz="3200" b="0" i="0" dirty="0">
                          <a:solidFill>
                            <a:srgbClr val="FFFF00"/>
                          </a:solidFill>
                          <a:latin typeface="Avva_Shenouda"/>
                        </a:rPr>
                        <a:t>akcw5`mmon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أك أى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0655748"/>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a:t>
            </a:r>
            <a:r>
              <a:rPr kumimoji="0" lang="ar-EG" sz="1800" b="1" i="0" u="none" strike="noStrike" kern="1200" cap="none" spc="0" normalizeH="0" noProof="0" dirty="0">
                <a:ln>
                  <a:noFill/>
                </a:ln>
                <a:solidFill>
                  <a:prstClr val="white"/>
                </a:solidFill>
                <a:effectLst/>
                <a:uLnTx/>
                <a:uFillTx/>
                <a:latin typeface="Calibri"/>
                <a:ea typeface="+mn-ea"/>
              </a:rPr>
              <a:t>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a:t>
            </a:r>
            <a:r>
              <a:rPr kumimoji="0" lang="ar-EG" sz="1800" b="1" i="0" u="none" strike="noStrike" kern="1200" cap="none" spc="0" normalizeH="0" noProof="0" dirty="0">
                <a:ln>
                  <a:noFill/>
                </a:ln>
                <a:solidFill>
                  <a:prstClr val="white"/>
                </a:solidFill>
                <a:effectLst/>
                <a:uLnTx/>
                <a:uFillTx/>
                <a:latin typeface="Calibri"/>
                <a:ea typeface="+mn-ea"/>
              </a:rPr>
              <a:t>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noProof="0" dirty="0">
                <a:solidFill>
                  <a:prstClr val="white"/>
                </a:solidFill>
                <a:latin typeface="Calibri"/>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ar-EG" sz="2000" b="1" dirty="0"/>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68354032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72830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افرحي يا والدة الإله العذراء</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err="1">
                          <a:solidFill>
                            <a:srgbClr val="FFFF00"/>
                          </a:solidFill>
                          <a:latin typeface="Avva_Shenouda"/>
                        </a:rPr>
                        <a:t>Xere</a:t>
                      </a:r>
                      <a:r>
                        <a:rPr lang="en-US" sz="4400" b="0" i="0" dirty="0">
                          <a:solidFill>
                            <a:srgbClr val="FFFF00"/>
                          </a:solidFill>
                          <a:latin typeface="Avva_Shenouda"/>
                        </a:rPr>
                        <a:t> 0eotoke par0ene</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شيرى ثيؤطوكى بارثينى</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1981113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10027861"/>
              </p:ext>
            </p:extLst>
          </p:nvPr>
        </p:nvGraphicFramePr>
        <p:xfrm>
          <a:off x="0" y="4349328"/>
          <a:ext cx="9144000" cy="26517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يا شفيعة في العالم عند المخلص إلهنا</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FF00"/>
                          </a:solidFill>
                          <a:latin typeface="Avva_Shenouda"/>
                        </a:rPr>
                        <a:t>o `</a:t>
                      </a:r>
                      <a:r>
                        <a:rPr lang="en-US" sz="2800" b="0" i="0" dirty="0" err="1">
                          <a:solidFill>
                            <a:srgbClr val="FFFF00"/>
                          </a:solidFill>
                          <a:latin typeface="Avva_Shenouda"/>
                        </a:rPr>
                        <a:t>precbebov</a:t>
                      </a:r>
                      <a:r>
                        <a:rPr lang="en-US" sz="2800" b="0" i="0" dirty="0">
                          <a:solidFill>
                            <a:srgbClr val="FFFF00"/>
                          </a:solidFill>
                          <a:latin typeface="Avva_Shenouda"/>
                        </a:rPr>
                        <a:t> </a:t>
                      </a:r>
                      <a:r>
                        <a:rPr lang="en-US" sz="2800" b="0" i="0" dirty="0" err="1">
                          <a:solidFill>
                            <a:srgbClr val="FFFF00"/>
                          </a:solidFill>
                          <a:latin typeface="Avva_Shenouda"/>
                        </a:rPr>
                        <a:t>ce</a:t>
                      </a:r>
                      <a:r>
                        <a:rPr lang="en-US" sz="2800" b="0" i="0" dirty="0">
                          <a:solidFill>
                            <a:srgbClr val="FFFF00"/>
                          </a:solidFill>
                          <a:latin typeface="Avva_Shenouda"/>
                        </a:rPr>
                        <a:t> </a:t>
                      </a:r>
                      <a:r>
                        <a:rPr lang="en-US" sz="2800" b="0" i="0" dirty="0" err="1">
                          <a:solidFill>
                            <a:srgbClr val="FFFF00"/>
                          </a:solidFill>
                          <a:latin typeface="Avva_Shenouda"/>
                        </a:rPr>
                        <a:t>vpertov</a:t>
                      </a:r>
                      <a:r>
                        <a:rPr lang="en-US" sz="2800" b="0" i="0" dirty="0">
                          <a:solidFill>
                            <a:srgbClr val="FFFF00"/>
                          </a:solidFill>
                          <a:latin typeface="Avva_Shenouda"/>
                        </a:rPr>
                        <a:t> </a:t>
                      </a:r>
                      <a:r>
                        <a:rPr lang="en-US" sz="2800" b="0" i="0" dirty="0" err="1">
                          <a:solidFill>
                            <a:srgbClr val="FFFF00"/>
                          </a:solidFill>
                          <a:latin typeface="Avva_Shenouda"/>
                        </a:rPr>
                        <a:t>kocmov</a:t>
                      </a:r>
                      <a:r>
                        <a:rPr lang="en-US" sz="2800" b="0" i="0" dirty="0">
                          <a:solidFill>
                            <a:srgbClr val="FFFF00"/>
                          </a:solidFill>
                          <a:latin typeface="Avva_Shenouda"/>
                        </a:rPr>
                        <a:t> ton cwt3ria </a:t>
                      </a:r>
                      <a:r>
                        <a:rPr lang="en-US" sz="2800" b="0" i="0" dirty="0" err="1">
                          <a:solidFill>
                            <a:srgbClr val="FFFF00"/>
                          </a:solidFill>
                          <a:latin typeface="Avva_Shenouda"/>
                        </a:rPr>
                        <a:t>ke</a:t>
                      </a:r>
                      <a:r>
                        <a:rPr lang="en-US" sz="2800" b="0" i="0" dirty="0">
                          <a:solidFill>
                            <a:srgbClr val="FFFF00"/>
                          </a:solidFill>
                          <a:latin typeface="Avva_Shenouda"/>
                        </a:rPr>
                        <a:t> ton )eon 3mwn</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 إبريس ﭭيـﭭو سيبيرتو كوزمو تون سوتيريا كى طون ثيؤن إيمون</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4163599"/>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463897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قدم له كل تسبيحنا و نعظمك</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FF00"/>
                          </a:solidFill>
                          <a:latin typeface="Avva_Shenouda"/>
                        </a:rPr>
                        <a:t>procferin</a:t>
                      </a:r>
                      <a:r>
                        <a:rPr lang="en-US" sz="2800" b="0" i="0" dirty="0">
                          <a:solidFill>
                            <a:srgbClr val="FFFF00"/>
                          </a:solidFill>
                          <a:latin typeface="Avva_Shenouda"/>
                        </a:rPr>
                        <a:t> </a:t>
                      </a:r>
                      <a:r>
                        <a:rPr lang="en-US" sz="2800" b="0" i="0" dirty="0" err="1">
                          <a:solidFill>
                            <a:srgbClr val="FFFF00"/>
                          </a:solidFill>
                          <a:latin typeface="Avva_Shenouda"/>
                        </a:rPr>
                        <a:t>pantaton</a:t>
                      </a:r>
                      <a:r>
                        <a:rPr lang="en-US" sz="2800" b="0" i="0" dirty="0">
                          <a:solidFill>
                            <a:srgbClr val="FFFF00"/>
                          </a:solidFill>
                          <a:latin typeface="Avva_Shenouda"/>
                        </a:rPr>
                        <a:t> </a:t>
                      </a:r>
                      <a:r>
                        <a:rPr lang="en-US" sz="2800" b="0" i="0" dirty="0" err="1">
                          <a:solidFill>
                            <a:srgbClr val="FFFF00"/>
                          </a:solidFill>
                          <a:latin typeface="Avva_Shenouda"/>
                        </a:rPr>
                        <a:t>vmnon</a:t>
                      </a:r>
                      <a:r>
                        <a:rPr lang="en-US" sz="2800" b="0" i="0" dirty="0">
                          <a:solidFill>
                            <a:srgbClr val="FFFF00"/>
                          </a:solidFill>
                          <a:latin typeface="Avva_Shenouda"/>
                        </a:rPr>
                        <a:t> 3mwn : </a:t>
                      </a:r>
                      <a:r>
                        <a:rPr lang="en-US" sz="2800" b="0" i="0" dirty="0" err="1">
                          <a:solidFill>
                            <a:srgbClr val="FFFF00"/>
                          </a:solidFill>
                          <a:latin typeface="Avva_Shenouda"/>
                        </a:rPr>
                        <a:t>Cemejalinomen</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بروسفيرين باندا طون إيكنون إيمون:سى ميغالينومين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511077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9796354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افرحي يا والدة الإله العذراء</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FF00"/>
                          </a:solidFill>
                          <a:latin typeface="Avva_Shenouda"/>
                        </a:rPr>
                        <a:t>Xere</a:t>
                      </a:r>
                      <a:r>
                        <a:rPr lang="en-US" sz="4000" b="0" i="0" dirty="0">
                          <a:solidFill>
                            <a:srgbClr val="FFFF00"/>
                          </a:solidFill>
                          <a:latin typeface="Avva_Shenouda"/>
                        </a:rPr>
                        <a:t> 0eotoke par0ene</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شيرى ثيؤطوكى بارثينى</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667731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sz="4400" dirty="0"/>
              <a:t>منهم بالصلاح عنا في كل حين </a:t>
            </a:r>
            <a:endParaRPr lang="en-US" sz="4400" dirty="0"/>
          </a:p>
        </p:txBody>
      </p:sp>
      <p:sp>
        <p:nvSpPr>
          <p:cNvPr id="6" name="Text Placeholder 5"/>
          <p:cNvSpPr>
            <a:spLocks noGrp="1"/>
          </p:cNvSpPr>
          <p:nvPr>
            <p:ph type="body" idx="1"/>
          </p:nvPr>
        </p:nvSpPr>
        <p:spPr>
          <a:xfrm>
            <a:off x="0" y="5943600"/>
            <a:ext cx="9143999" cy="808893"/>
          </a:xfrm>
        </p:spPr>
        <p:txBody>
          <a:bodyPr/>
          <a:lstStyle/>
          <a:p>
            <a:r>
              <a:rPr lang="ar-EG" sz="4400" dirty="0"/>
              <a:t>إنطوطو إى إهرى إيجون إبي آغاثون إنسيو نيفين </a:t>
            </a:r>
          </a:p>
        </p:txBody>
      </p:sp>
      <p:sp>
        <p:nvSpPr>
          <p:cNvPr id="7" name="Text Placeholder 6"/>
          <p:cNvSpPr>
            <a:spLocks noGrp="1"/>
          </p:cNvSpPr>
          <p:nvPr>
            <p:ph type="body" sz="quarter" idx="3"/>
          </p:nvPr>
        </p:nvSpPr>
        <p:spPr>
          <a:xfrm>
            <a:off x="0" y="5257800"/>
            <a:ext cx="9144000" cy="682357"/>
          </a:xfrm>
        </p:spPr>
        <p:txBody>
          <a:bodyPr/>
          <a:lstStyle/>
          <a:p>
            <a:r>
              <a:rPr lang="en-US" sz="4400" b="1" dirty="0" err="1"/>
              <a:t>ntotou</a:t>
            </a:r>
            <a:r>
              <a:rPr lang="en-US" sz="4400" b="1" dirty="0"/>
              <a:t> `e`\</a:t>
            </a:r>
            <a:r>
              <a:rPr lang="en-US" sz="4400" b="1" dirty="0" err="1"/>
              <a:t>rhi</a:t>
            </a:r>
            <a:r>
              <a:rPr lang="en-US" sz="4400" b="1" dirty="0"/>
              <a:t> `</a:t>
            </a:r>
            <a:r>
              <a:rPr lang="en-US" sz="4400" b="1" dirty="0" err="1"/>
              <a:t>ejwn</a:t>
            </a:r>
            <a:r>
              <a:rPr lang="en-US" sz="4400" b="1" dirty="0"/>
              <a:t> `</a:t>
            </a:r>
            <a:r>
              <a:rPr lang="en-US" sz="4400" b="1" dirty="0" err="1"/>
              <a:t>epi`agaqon</a:t>
            </a:r>
            <a:r>
              <a:rPr lang="en-US" sz="4400" b="1" dirty="0"/>
              <a:t> `</a:t>
            </a:r>
            <a:r>
              <a:rPr lang="en-US" sz="4400" b="1" dirty="0" err="1"/>
              <a:t>nchou</a:t>
            </a:r>
            <a:r>
              <a:rPr lang="en-US" sz="4400" b="1" dirty="0"/>
              <a:t> </a:t>
            </a:r>
            <a:r>
              <a:rPr lang="en-US" sz="4400" b="1" dirty="0" err="1"/>
              <a:t>niben</a:t>
            </a:r>
            <a:endParaRPr lang="en-US" sz="4400" b="1" dirty="0"/>
          </a:p>
        </p:txBody>
      </p:sp>
    </p:spTree>
    <p:extLst>
      <p:ext uri="{BB962C8B-B14F-4D97-AF65-F5344CB8AC3E}">
        <p14:creationId xmlns:p14="http://schemas.microsoft.com/office/powerpoint/2010/main" val="4218438608"/>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726194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والدة عمانوئيل يا غير مجربة بزواج</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3200" b="0" i="0" dirty="0">
                          <a:solidFill>
                            <a:srgbClr val="FFFF00"/>
                          </a:solidFill>
                          <a:latin typeface="Avva_Shenouda"/>
                        </a:rPr>
                        <a:t>m3tertov Emmanov3l t3c pina pirojam3</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ميتيرتو إمانوئيل تيس بينا بى روغامى</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4330638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4736902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افرحي يا طقس الملائكة</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xere</a:t>
                      </a:r>
                      <a:r>
                        <a:rPr lang="en-US" sz="3600" b="0" i="0" dirty="0">
                          <a:solidFill>
                            <a:srgbClr val="FFFF00"/>
                          </a:solidFill>
                          <a:latin typeface="Avva_Shenouda"/>
                        </a:rPr>
                        <a:t> 03eta7ic `</a:t>
                      </a:r>
                      <a:r>
                        <a:rPr lang="en-US" sz="3600" b="0" i="0" dirty="0" err="1">
                          <a:solidFill>
                            <a:srgbClr val="FFFF00"/>
                          </a:solidFill>
                          <a:latin typeface="Avva_Shenouda"/>
                        </a:rPr>
                        <a:t>pajjelon</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شيرى ثى إت أكسيس إب أنجيلون</a:t>
                      </a: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2735155"/>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874607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افرحي يا شفيعتناعند الآب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xere</a:t>
                      </a:r>
                      <a:r>
                        <a:rPr lang="en-US" sz="3600" b="0" i="0" dirty="0">
                          <a:solidFill>
                            <a:srgbClr val="FFFF00"/>
                          </a:solidFill>
                          <a:latin typeface="Avva_Shenouda"/>
                        </a:rPr>
                        <a:t> 03proctacia 3mwn </a:t>
                      </a:r>
                      <a:r>
                        <a:rPr lang="en-US" sz="3600" b="0" i="0" dirty="0" err="1">
                          <a:solidFill>
                            <a:srgbClr val="FFFF00"/>
                          </a:solidFill>
                          <a:latin typeface="Avva_Shenouda"/>
                        </a:rPr>
                        <a:t>tov</a:t>
                      </a:r>
                      <a:r>
                        <a:rPr lang="en-US" sz="3600" b="0" i="0" dirty="0">
                          <a:solidFill>
                            <a:srgbClr val="FFFF00"/>
                          </a:solidFill>
                          <a:latin typeface="Avva_Shenouda"/>
                        </a:rPr>
                        <a:t> </a:t>
                      </a:r>
                      <a:r>
                        <a:rPr lang="en-US" sz="3600" b="0" i="0" dirty="0" err="1">
                          <a:solidFill>
                            <a:srgbClr val="FFFF00"/>
                          </a:solidFill>
                          <a:latin typeface="Avva_Shenouda"/>
                        </a:rPr>
                        <a:t>patri</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شيرى ثى بروستاتيا إيمون تو باترى</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7002036"/>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1780349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إلهنا نعظمك</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ke</a:t>
                      </a:r>
                      <a:r>
                        <a:rPr lang="en-US" sz="3200" b="0" i="0" dirty="0">
                          <a:solidFill>
                            <a:srgbClr val="FFFF00"/>
                          </a:solidFill>
                          <a:latin typeface="Avva_Shenouda"/>
                        </a:rPr>
                        <a:t> ton )eon 3mwn: </a:t>
                      </a:r>
                      <a:r>
                        <a:rPr lang="en-US" sz="3200" b="0" i="0" dirty="0" err="1">
                          <a:solidFill>
                            <a:srgbClr val="FFFF00"/>
                          </a:solidFill>
                          <a:latin typeface="Avva_Shenouda"/>
                        </a:rPr>
                        <a:t>cemejalinomen</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كى طون ثيؤن إيمون: سيم إغالينومين</a:t>
                      </a:r>
                      <a:endParaRPr lang="ar-SA" sz="72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4057057"/>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98596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افرحي يا والدة الإله العذراء</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err="1">
                          <a:solidFill>
                            <a:srgbClr val="FFFF00"/>
                          </a:solidFill>
                          <a:latin typeface="Avva_Shenouda"/>
                        </a:rPr>
                        <a:t>Xere</a:t>
                      </a:r>
                      <a:r>
                        <a:rPr lang="en-US" sz="4400" b="0" i="0" dirty="0">
                          <a:solidFill>
                            <a:srgbClr val="FFFF00"/>
                          </a:solidFill>
                          <a:latin typeface="Avva_Shenouda"/>
                        </a:rPr>
                        <a:t> 0eotoke par0ene</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شيرى ثيؤطوكى بارثينى</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627992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2432531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 أنت يا الله يجب لك التسبيح في صهيون</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`n0ok F5 `4er2av </a:t>
                      </a:r>
                      <a:r>
                        <a:rPr lang="en-US" sz="3200" b="0" i="0" dirty="0" err="1">
                          <a:solidFill>
                            <a:srgbClr val="FFFF00"/>
                          </a:solidFill>
                          <a:latin typeface="Avva_Shenouda"/>
                        </a:rPr>
                        <a:t>nak</a:t>
                      </a:r>
                      <a:r>
                        <a:rPr lang="en-US" sz="3200" b="0" i="0" dirty="0">
                          <a:solidFill>
                            <a:srgbClr val="FFFF00"/>
                          </a:solidFill>
                          <a:latin typeface="Avva_Shenouda"/>
                        </a:rPr>
                        <a:t> `</a:t>
                      </a:r>
                      <a:r>
                        <a:rPr lang="en-US" sz="3200" b="0" i="0" dirty="0" err="1">
                          <a:solidFill>
                            <a:srgbClr val="FFFF00"/>
                          </a:solidFill>
                          <a:latin typeface="Avva_Shenouda"/>
                        </a:rPr>
                        <a:t>nge</a:t>
                      </a:r>
                      <a:r>
                        <a:rPr lang="en-US" sz="3200" b="0" i="0" dirty="0">
                          <a:solidFill>
                            <a:srgbClr val="FFFF00"/>
                          </a:solidFill>
                          <a:latin typeface="Avva_Shenouda"/>
                        </a:rPr>
                        <a:t> </a:t>
                      </a:r>
                      <a:r>
                        <a:rPr lang="en-US" sz="3200" b="0" i="0" dirty="0" err="1">
                          <a:solidFill>
                            <a:srgbClr val="FFFF00"/>
                          </a:solidFill>
                          <a:latin typeface="Avva_Shenouda"/>
                        </a:rPr>
                        <a:t>pigw</a:t>
                      </a:r>
                      <a:r>
                        <a:rPr lang="en-US" sz="3200" b="0" i="0" dirty="0">
                          <a:solidFill>
                            <a:srgbClr val="FFFF00"/>
                          </a:solidFill>
                          <a:latin typeface="Avva_Shenouda"/>
                        </a:rPr>
                        <a:t> </a:t>
                      </a:r>
                      <a:r>
                        <a:rPr lang="en-US" sz="3200" b="0" i="0" dirty="0" err="1">
                          <a:solidFill>
                            <a:srgbClr val="FFFF00"/>
                          </a:solidFill>
                          <a:latin typeface="Avva_Shenouda"/>
                        </a:rPr>
                        <a:t>qen</a:t>
                      </a:r>
                      <a:r>
                        <a:rPr lang="en-US" sz="3200" b="0" i="0" dirty="0">
                          <a:solidFill>
                            <a:srgbClr val="FFFF00"/>
                          </a:solidFill>
                          <a:latin typeface="Avva_Shenouda"/>
                        </a:rPr>
                        <a:t> </a:t>
                      </a:r>
                      <a:r>
                        <a:rPr lang="en-US" sz="3200" b="0" i="0" dirty="0" err="1">
                          <a:solidFill>
                            <a:srgbClr val="FFFF00"/>
                          </a:solidFill>
                          <a:latin typeface="Avva_Shenouda"/>
                        </a:rPr>
                        <a:t>Ciwn</a:t>
                      </a: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إنثوك إفنوتى إف إر شاﭫ ناك:إنـﭼـى بى جو خين سيون</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548494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021474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وتوفى لك النذور في أورشليم: نعظمك</a:t>
                      </a:r>
                      <a:endParaRPr lang="ar-SA"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ev`e5nak `nhanevx3 </a:t>
                      </a:r>
                      <a:r>
                        <a:rPr lang="en-US" sz="3200" b="0" i="0" dirty="0" err="1">
                          <a:solidFill>
                            <a:srgbClr val="FFFF00"/>
                          </a:solidFill>
                          <a:latin typeface="Avva_Shenouda"/>
                        </a:rPr>
                        <a:t>qen</a:t>
                      </a:r>
                      <a:r>
                        <a:rPr lang="en-US" sz="3200" b="0" i="0" dirty="0">
                          <a:solidFill>
                            <a:srgbClr val="FFFF00"/>
                          </a:solidFill>
                          <a:latin typeface="Avva_Shenouda"/>
                        </a:rPr>
                        <a:t> I=l=3=m : </a:t>
                      </a:r>
                      <a:r>
                        <a:rPr lang="en-US" sz="3200" b="0" i="0" dirty="0" err="1">
                          <a:solidFill>
                            <a:srgbClr val="FFFF00"/>
                          </a:solidFill>
                          <a:latin typeface="Avva_Shenouda"/>
                        </a:rPr>
                        <a:t>cemejalinomen</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إﭫ اى تى ناك إنهان إﭭشى خين يروساليم:سيم إغالينومين</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05525145"/>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589653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افرحي يا ممتلئة نعمة يا مريم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Xere</a:t>
                      </a:r>
                      <a:r>
                        <a:rPr lang="en-US" sz="3600" b="0" i="0" dirty="0">
                          <a:solidFill>
                            <a:srgbClr val="FFFF00"/>
                          </a:solidFill>
                          <a:latin typeface="Avva_Shenouda"/>
                        </a:rPr>
                        <a:t> ka xaritwme-n3 Maria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شيرى كا خاريتو مينى ماريا</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332326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a:t>
            </a:r>
            <a:r>
              <a:rPr kumimoji="0" lang="ar-EG" sz="1800" b="1" i="0" u="none" strike="noStrike" kern="1200" cap="none" spc="0" normalizeH="0" noProof="0" dirty="0">
                <a:ln>
                  <a:noFill/>
                </a:ln>
                <a:solidFill>
                  <a:prstClr val="white"/>
                </a:solidFill>
                <a:effectLst/>
                <a:uLnTx/>
                <a:uFillTx/>
                <a:latin typeface="Calibri"/>
                <a:ea typeface="+mn-ea"/>
              </a:rPr>
              <a:t>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a:t>
            </a:r>
            <a:r>
              <a:rPr kumimoji="0" lang="ar-EG" sz="1800" b="1" i="0" u="none" strike="noStrike" kern="1200" cap="none" spc="0" normalizeH="0" noProof="0" dirty="0">
                <a:ln>
                  <a:noFill/>
                </a:ln>
                <a:solidFill>
                  <a:prstClr val="white"/>
                </a:solidFill>
                <a:effectLst/>
                <a:uLnTx/>
                <a:uFillTx/>
                <a:latin typeface="Calibri"/>
                <a:ea typeface="+mn-ea"/>
              </a:rPr>
              <a:t>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noProof="0" dirty="0">
                <a:solidFill>
                  <a:prstClr val="white"/>
                </a:solidFill>
                <a:latin typeface="Calibri"/>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r>
              <a:rPr lang="ar-EG" sz="2000" b="1" dirty="0"/>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b="1" dirty="0">
                <a:solidFill>
                  <a:prstClr val="white"/>
                </a:solidFill>
                <a:latin typeface="Calibri"/>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09308297"/>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الرب معك قدوس الآب الملك</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FF00"/>
                          </a:solidFill>
                          <a:latin typeface="Avva_Shenouda"/>
                        </a:rPr>
                        <a:t>O Kvrioc metacov : ajioc ictin</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أو كيريوس ميطاسو: أجيوس إستين</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ويغفر لنا خطايانا</a:t>
            </a:r>
            <a:endParaRPr lang="en-US" dirty="0"/>
          </a:p>
        </p:txBody>
      </p:sp>
      <p:sp>
        <p:nvSpPr>
          <p:cNvPr id="6" name="Text Placeholder 5"/>
          <p:cNvSpPr>
            <a:spLocks noGrp="1"/>
          </p:cNvSpPr>
          <p:nvPr>
            <p:ph type="body" idx="1"/>
          </p:nvPr>
        </p:nvSpPr>
        <p:spPr>
          <a:xfrm>
            <a:off x="0" y="5943600"/>
            <a:ext cx="9143999" cy="808893"/>
          </a:xfrm>
        </p:spPr>
        <p:txBody>
          <a:bodyPr/>
          <a:lstStyle/>
          <a:p>
            <a:r>
              <a:rPr lang="ar-EG" sz="4000" dirty="0"/>
              <a:t>إنتيف كان نينوفى نان ايفول</a:t>
            </a:r>
          </a:p>
        </p:txBody>
      </p:sp>
      <p:sp>
        <p:nvSpPr>
          <p:cNvPr id="7" name="Text Placeholder 6"/>
          <p:cNvSpPr>
            <a:spLocks noGrp="1"/>
          </p:cNvSpPr>
          <p:nvPr>
            <p:ph type="body" sz="quarter" idx="3"/>
          </p:nvPr>
        </p:nvSpPr>
        <p:spPr>
          <a:xfrm>
            <a:off x="0" y="5257800"/>
            <a:ext cx="9144000" cy="682357"/>
          </a:xfrm>
        </p:spPr>
        <p:txBody>
          <a:bodyPr/>
          <a:lstStyle/>
          <a:p>
            <a:r>
              <a:rPr lang="en-US" sz="4400" b="1" dirty="0"/>
              <a:t>`</a:t>
            </a:r>
            <a:r>
              <a:rPr lang="en-US" sz="4400" b="1" dirty="0" err="1"/>
              <a:t>ntefxa</a:t>
            </a:r>
            <a:r>
              <a:rPr lang="en-US" sz="4400" b="1" dirty="0"/>
              <a:t>  </a:t>
            </a:r>
            <a:r>
              <a:rPr lang="en-US" sz="4400" b="1" dirty="0" err="1"/>
              <a:t>nennobi</a:t>
            </a:r>
            <a:r>
              <a:rPr lang="en-US" sz="4400" b="1" dirty="0"/>
              <a:t>  nan ` </a:t>
            </a:r>
            <a:r>
              <a:rPr lang="en-US" sz="4400" b="1" dirty="0" err="1"/>
              <a:t>ebol</a:t>
            </a:r>
            <a:endParaRPr lang="en-US" sz="4400" b="1" dirty="0"/>
          </a:p>
        </p:txBody>
      </p:sp>
    </p:spTree>
    <p:extLst>
      <p:ext uri="{BB962C8B-B14F-4D97-AF65-F5344CB8AC3E}">
        <p14:creationId xmlns:p14="http://schemas.microsoft.com/office/powerpoint/2010/main" val="3616193969"/>
      </p:ext>
    </p:extLst>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0728604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الذي نظر إلى اتضاعنا</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3600" b="0" i="0" dirty="0">
                          <a:solidFill>
                            <a:srgbClr val="FFFF00"/>
                          </a:solidFill>
                          <a:latin typeface="Avva_Shenouda"/>
                        </a:rPr>
                        <a:t>o pat3r bacilevcin 0epen0ebio</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أوباتير ﭭاسى ليـﭭسين ثى بين ثيـﭭيو</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وجنس المجد والروح القدس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3200" b="0" i="0" dirty="0">
                          <a:solidFill>
                            <a:srgbClr val="FFFF00"/>
                          </a:solidFill>
                          <a:latin typeface="Avva_Shenouda"/>
                        </a:rPr>
                        <a:t>jenoc `ndo7in tov Pnevma tov ajiov</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 جينوس إن ذوكسين تو بنـﭭما طو أجيو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عادل هو الآب معيننا في ضعفنا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Dikeoc</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eovbo30in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ذيكيؤس إستين:أو باتير اى أو ﭭويثين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من اجل الحياة السمائية و الروح القدس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zw3n `</a:t>
                      </a:r>
                      <a:r>
                        <a:rPr lang="en-US" sz="2800" b="0" i="0" dirty="0" err="1">
                          <a:solidFill>
                            <a:srgbClr val="FFFF00"/>
                          </a:solidFill>
                          <a:latin typeface="Avva_Shenouda"/>
                        </a:rPr>
                        <a:t>nepovranion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400" b="1" i="0" kern="1200" dirty="0">
                          <a:solidFill>
                            <a:schemeClr val="lt1"/>
                          </a:solidFill>
                          <a:latin typeface="+mn-lt"/>
                          <a:ea typeface="+mn-ea"/>
                          <a:cs typeface="+mn-cs"/>
                        </a:rPr>
                        <a:t>زوئين إن إيبورانيون: طو بنـﭭما طو أجيو</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المديح يليق بالآب كنز اتضاعنا </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t>
                      </a:r>
                      <a:r>
                        <a:rPr lang="en-US" sz="3200" b="0" i="0" dirty="0" err="1">
                          <a:solidFill>
                            <a:srgbClr val="FFFF00"/>
                          </a:solidFill>
                          <a:latin typeface="Avva_Shenouda"/>
                        </a:rPr>
                        <a:t>panoc</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0vcavrin 0epen0ebic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إيبانوس إستين:أو باتير ثى ساﭭرين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ويسوع السمائي و</a:t>
                      </a:r>
                      <a:r>
                        <a:rPr lang="en-US" sz="4800" b="1" i="0" kern="1200" dirty="0">
                          <a:solidFill>
                            <a:schemeClr val="lt1"/>
                          </a:solidFill>
                          <a:latin typeface="+mn-lt"/>
                          <a:ea typeface="+mn-ea"/>
                          <a:cs typeface="+mn-cs"/>
                        </a:rPr>
                        <a:t> </a:t>
                      </a:r>
                      <a:r>
                        <a:rPr lang="ar-EG" sz="4800" b="1" i="0" kern="1200" dirty="0">
                          <a:solidFill>
                            <a:schemeClr val="lt1"/>
                          </a:solidFill>
                          <a:latin typeface="+mn-lt"/>
                          <a:ea typeface="+mn-ea"/>
                          <a:cs typeface="+mn-cs"/>
                        </a:rPr>
                        <a:t>الروح القدس</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I=3=c `</a:t>
                      </a:r>
                      <a:r>
                        <a:rPr lang="en-US" sz="3200" b="0" i="0" dirty="0" err="1">
                          <a:solidFill>
                            <a:srgbClr val="FFFF00"/>
                          </a:solidFill>
                          <a:latin typeface="Avva_Shenouda"/>
                        </a:rPr>
                        <a:t>nepovranion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400" b="1" i="0" kern="1200" dirty="0">
                          <a:solidFill>
                            <a:schemeClr val="lt1"/>
                          </a:solidFill>
                          <a:latin typeface="+mn-lt"/>
                          <a:ea typeface="+mn-ea"/>
                          <a:cs typeface="+mn-cs"/>
                        </a:rPr>
                        <a:t>إيسوس إن إيبورانيون: طو بنـﭭما طو أجيو </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الرب الاب المتكلم</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Kvrioc</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a:t>
                      </a:r>
                      <a:r>
                        <a:rPr lang="en-US" sz="3200" b="0" i="0" dirty="0" err="1">
                          <a:solidFill>
                            <a:srgbClr val="FFFF00"/>
                          </a:solidFill>
                          <a:latin typeface="Avva_Shenouda"/>
                        </a:rPr>
                        <a:t>lalevcin</a:t>
                      </a:r>
                      <a:r>
                        <a:rPr lang="en-US" sz="3200" b="0" i="0" dirty="0">
                          <a:solidFill>
                            <a:srgbClr val="FFFF00"/>
                          </a:solidFill>
                          <a:latin typeface="Avva_Shenouda"/>
                        </a:rPr>
                        <a:t>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كيريوس إستين: أو باتير لا ليـﭭسين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بالحق السمائي و</a:t>
                      </a:r>
                      <a:r>
                        <a:rPr lang="en-US" sz="4800" b="1" i="0" kern="1200" dirty="0">
                          <a:solidFill>
                            <a:schemeClr val="lt1"/>
                          </a:solidFill>
                          <a:latin typeface="+mn-lt"/>
                          <a:ea typeface="+mn-ea"/>
                          <a:cs typeface="+mn-cs"/>
                        </a:rPr>
                        <a:t> </a:t>
                      </a:r>
                      <a:r>
                        <a:rPr lang="ar-EG" sz="4800" b="1" i="0" kern="1200" dirty="0">
                          <a:solidFill>
                            <a:schemeClr val="lt1"/>
                          </a:solidFill>
                          <a:latin typeface="+mn-lt"/>
                          <a:ea typeface="+mn-ea"/>
                          <a:cs typeface="+mn-cs"/>
                        </a:rPr>
                        <a:t>الروح القدس</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a:t>
                      </a:r>
                      <a:r>
                        <a:rPr lang="en-US" sz="3200" b="0" i="0" dirty="0" err="1">
                          <a:solidFill>
                            <a:srgbClr val="FFFF00"/>
                          </a:solidFill>
                          <a:latin typeface="Avva_Shenouda"/>
                        </a:rPr>
                        <a:t>matovc</a:t>
                      </a:r>
                      <a:r>
                        <a:rPr lang="en-US" sz="3200" b="0" i="0" dirty="0">
                          <a:solidFill>
                            <a:srgbClr val="FFFF00"/>
                          </a:solidFill>
                          <a:latin typeface="Avva_Shenouda"/>
                        </a:rPr>
                        <a:t> `</a:t>
                      </a:r>
                      <a:r>
                        <a:rPr lang="en-US" sz="2800" b="0" i="0" dirty="0" err="1">
                          <a:solidFill>
                            <a:srgbClr val="FFFF00"/>
                          </a:solidFill>
                          <a:latin typeface="Avva_Shenouda"/>
                        </a:rPr>
                        <a:t>nepovranion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ماطوس إن إيبورانيون:طو بنـﭭما طو أجيو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مكرم هو الآب المتهلل باتضاعنا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Nimioc</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7alevcin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نيميوس إستين:أو باتير كساليـﭭسين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الحق السمائي و الروح القدس </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ontwc</a:t>
                      </a:r>
                      <a:r>
                        <a:rPr lang="en-US" sz="3200" b="0" i="0" dirty="0">
                          <a:solidFill>
                            <a:srgbClr val="FFFF00"/>
                          </a:solidFill>
                          <a:latin typeface="Avva_Shenouda"/>
                        </a:rPr>
                        <a:t> `</a:t>
                      </a:r>
                      <a:r>
                        <a:rPr lang="en-US" sz="3200" b="0" i="0" dirty="0" err="1">
                          <a:solidFill>
                            <a:srgbClr val="FFFF00"/>
                          </a:solidFill>
                          <a:latin typeface="Avva_Shenouda"/>
                        </a:rPr>
                        <a:t>neporanion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ajiov</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أوندوس إن إيبورانيون:طو طو بنـﭭما طو أجيو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400" dirty="0"/>
              <a:t>كيريى إليسون</a:t>
            </a:r>
          </a:p>
        </p:txBody>
      </p:sp>
      <p:sp>
        <p:nvSpPr>
          <p:cNvPr id="7" name="Text Placeholder 6"/>
          <p:cNvSpPr>
            <a:spLocks noGrp="1"/>
          </p:cNvSpPr>
          <p:nvPr>
            <p:ph type="body" sz="quarter" idx="3"/>
          </p:nvPr>
        </p:nvSpPr>
        <p:spPr>
          <a:xfrm>
            <a:off x="-1" y="5366750"/>
            <a:ext cx="9144000" cy="682357"/>
          </a:xfrm>
        </p:spPr>
        <p:txBody>
          <a:bodyPr/>
          <a:lstStyle/>
          <a:p>
            <a:r>
              <a:rPr lang="en-US" sz="4400" dirty="0" err="1"/>
              <a:t>Kuri`e</a:t>
            </a:r>
            <a:r>
              <a:rPr lang="en-US" sz="4400" dirty="0"/>
              <a:t>  `</a:t>
            </a:r>
            <a:r>
              <a:rPr lang="en-US" sz="4400" dirty="0" err="1"/>
              <a:t>ele`hcon</a:t>
            </a:r>
            <a:endParaRPr lang="en-US" sz="4400" dirty="0"/>
          </a:p>
        </p:txBody>
      </p:sp>
    </p:spTree>
    <p:extLst>
      <p:ext uri="{BB962C8B-B14F-4D97-AF65-F5344CB8AC3E}">
        <p14:creationId xmlns:p14="http://schemas.microsoft.com/office/powerpoint/2010/main" val="1893307872"/>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الآب هو الراعي المتكلم من اجل مذلتنا </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Pimenoc ictin : o pat3r raravcin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بى مينوس إستين:أو باتير را راﭭسين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الصليب السمائي و الروح القدس</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Ctavroc</a:t>
                      </a:r>
                      <a:r>
                        <a:rPr lang="en-US" sz="3200" b="0" i="0" dirty="0">
                          <a:solidFill>
                            <a:srgbClr val="FFFF00"/>
                          </a:solidFill>
                          <a:latin typeface="Avva_Shenouda"/>
                        </a:rPr>
                        <a:t> `</a:t>
                      </a:r>
                      <a:r>
                        <a:rPr lang="en-US" sz="3200" b="0" i="0" dirty="0" err="1">
                          <a:solidFill>
                            <a:srgbClr val="FFFF00"/>
                          </a:solidFill>
                          <a:latin typeface="Avva_Shenouda"/>
                        </a:rPr>
                        <a:t>n</a:t>
                      </a:r>
                      <a:r>
                        <a:rPr lang="en-US" sz="2800" b="0" i="0" dirty="0" err="1">
                          <a:solidFill>
                            <a:srgbClr val="FFFF00"/>
                          </a:solidFill>
                          <a:latin typeface="Avva_Shenouda"/>
                        </a:rPr>
                        <a:t>epovranion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400" b="1" i="0" kern="1200" dirty="0">
                          <a:solidFill>
                            <a:schemeClr val="lt1"/>
                          </a:solidFill>
                          <a:latin typeface="+mn-lt"/>
                          <a:ea typeface="+mn-ea"/>
                          <a:cs typeface="+mn-cs"/>
                        </a:rPr>
                        <a:t>ستاﭭروس إن إيبورانيون:طو بنـﭭما طو أجيو </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مكرم هو الآب المشرق على مذلتنا</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Timioc</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a:t>
                      </a:r>
                      <a:r>
                        <a:rPr lang="en-US" sz="3200" b="0" i="0" dirty="0" err="1">
                          <a:solidFill>
                            <a:srgbClr val="FFFF00"/>
                          </a:solidFill>
                          <a:latin typeface="Avva_Shenouda"/>
                        </a:rPr>
                        <a:t>vmonfin</a:t>
                      </a:r>
                      <a:r>
                        <a:rPr lang="en-US" sz="3200" b="0" i="0" dirty="0">
                          <a:solidFill>
                            <a:srgbClr val="FFFF00"/>
                          </a:solidFill>
                          <a:latin typeface="Avva_Shenouda"/>
                        </a:rPr>
                        <a:t>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تيميوس إستين:أو باتير إيمونفين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بالنور السمائي و الروح القدس</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 fwct3r `</a:t>
                      </a:r>
                      <a:r>
                        <a:rPr lang="en-US" sz="3200" b="0" i="0" dirty="0" err="1">
                          <a:solidFill>
                            <a:srgbClr val="FFFF00"/>
                          </a:solidFill>
                          <a:latin typeface="Avva_Shenouda"/>
                        </a:rPr>
                        <a:t>neporanion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فوستير إن إيبورانيون:طو بنـﭭما طو أجيو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الفرح كائن على الدوام بالآب المبتهج بتواضعنا </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Xere</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a:t>
                      </a:r>
                      <a:r>
                        <a:rPr lang="en-US" sz="3200" b="0" i="0" dirty="0" err="1">
                          <a:solidFill>
                            <a:srgbClr val="FFFF00"/>
                          </a:solidFill>
                          <a:latin typeface="Avva_Shenouda"/>
                        </a:rPr>
                        <a:t>ictin</a:t>
                      </a:r>
                      <a:r>
                        <a:rPr lang="en-US" sz="3200" b="0" i="0" dirty="0">
                          <a:solidFill>
                            <a:srgbClr val="FFFF00"/>
                          </a:solidFill>
                          <a:latin typeface="Avva_Shenouda"/>
                        </a:rPr>
                        <a:t> : o pat3r </a:t>
                      </a:r>
                      <a:r>
                        <a:rPr lang="en-US" sz="3200" b="0" i="0" dirty="0" err="1">
                          <a:solidFill>
                            <a:srgbClr val="FFFF00"/>
                          </a:solidFill>
                          <a:latin typeface="Avva_Shenouda"/>
                        </a:rPr>
                        <a:t>yalevcin</a:t>
                      </a:r>
                      <a:r>
                        <a:rPr lang="en-US" sz="3200" b="0" i="0" dirty="0">
                          <a:solidFill>
                            <a:srgbClr val="FFFF00"/>
                          </a:solidFill>
                          <a:latin typeface="Avva_Shenouda"/>
                        </a:rPr>
                        <a:t> 0epen0ebio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شيرى إستين إستين:أو باتير بساليـﭭسين ثى بين ثيـﭭيو</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والحق السمائي </a:t>
                      </a:r>
                      <a:r>
                        <a:rPr lang="en-US" sz="4800" b="1" i="0" kern="1200" dirty="0">
                          <a:solidFill>
                            <a:schemeClr val="lt1"/>
                          </a:solidFill>
                          <a:latin typeface="+mn-lt"/>
                          <a:ea typeface="+mn-ea"/>
                          <a:cs typeface="+mn-cs"/>
                        </a:rPr>
                        <a:t> </a:t>
                      </a:r>
                      <a:r>
                        <a:rPr lang="ar-EG" sz="4800" b="1" i="0" kern="1200" dirty="0">
                          <a:solidFill>
                            <a:schemeClr val="lt1"/>
                          </a:solidFill>
                          <a:latin typeface="+mn-lt"/>
                          <a:ea typeface="+mn-ea"/>
                          <a:cs typeface="+mn-cs"/>
                        </a:rPr>
                        <a:t>والروح القدس</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wntwc</a:t>
                      </a:r>
                      <a:r>
                        <a:rPr lang="en-US" sz="3200" b="0" i="0" dirty="0">
                          <a:solidFill>
                            <a:srgbClr val="FFFF00"/>
                          </a:solidFill>
                          <a:latin typeface="Avva_Shenouda"/>
                        </a:rPr>
                        <a:t> `</a:t>
                      </a:r>
                      <a:r>
                        <a:rPr lang="en-US" sz="3200" b="0" i="0" dirty="0" err="1">
                          <a:solidFill>
                            <a:srgbClr val="FFFF00"/>
                          </a:solidFill>
                          <a:latin typeface="Avva_Shenouda"/>
                        </a:rPr>
                        <a:t>neporanion</a:t>
                      </a:r>
                      <a:r>
                        <a:rPr lang="en-US" sz="3200" b="0" i="0" dirty="0">
                          <a:solidFill>
                            <a:srgbClr val="FFFF00"/>
                          </a:solidFill>
                          <a:latin typeface="Avva_Shenouda"/>
                        </a:rPr>
                        <a:t> :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Pnevma</a:t>
                      </a:r>
                      <a:r>
                        <a:rPr lang="en-US" sz="3200" b="0" i="0" dirty="0">
                          <a:solidFill>
                            <a:srgbClr val="FFFF00"/>
                          </a:solidFill>
                          <a:latin typeface="Avva_Shenouda"/>
                        </a:rPr>
                        <a:t> </a:t>
                      </a:r>
                      <a:r>
                        <a:rPr lang="en-US" sz="3200" b="0" i="0" dirty="0" err="1">
                          <a:solidFill>
                            <a:srgbClr val="FFFF00"/>
                          </a:solidFill>
                          <a:latin typeface="Avva_Shenouda"/>
                        </a:rPr>
                        <a:t>tov</a:t>
                      </a:r>
                      <a:r>
                        <a:rPr lang="en-US" sz="3200" b="0" i="0" dirty="0">
                          <a:solidFill>
                            <a:srgbClr val="FFFF00"/>
                          </a:solidFill>
                          <a:latin typeface="Avva_Shenouda"/>
                        </a:rPr>
                        <a:t> </a:t>
                      </a:r>
                      <a:r>
                        <a:rPr lang="en-US" sz="3200" b="0" i="0" dirty="0" err="1">
                          <a:solidFill>
                            <a:srgbClr val="FFFF00"/>
                          </a:solidFill>
                          <a:latin typeface="Avva_Shenouda"/>
                        </a:rPr>
                        <a:t>ajio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أوندوس إن إيبورانيون:طو بنـﭭما طو أجيو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19247048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372249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dirty="0">
                          <a:solidFill>
                            <a:schemeClr val="bg1"/>
                          </a:solidFill>
                          <a:cs typeface="Traditional Arabic" pitchFamily="2" charset="-78"/>
                        </a:rPr>
                        <a:t>سبع مرات كل يوم</a:t>
                      </a:r>
                      <a:r>
                        <a:rPr lang="ar-EG" sz="4800" dirty="0">
                          <a:solidFill>
                            <a:schemeClr val="bg1"/>
                          </a:solidFill>
                          <a:cs typeface="Traditional Arabic" pitchFamily="2" charset="-78"/>
                        </a:rPr>
                        <a:t> :</a:t>
                      </a:r>
                      <a:r>
                        <a:rPr lang="ar-SA" sz="4800" dirty="0">
                          <a:solidFill>
                            <a:schemeClr val="bg1"/>
                          </a:solidFill>
                          <a:cs typeface="Traditional Arabic" pitchFamily="2" charset="-78"/>
                        </a:rPr>
                        <a:t> من كل قلبي</a:t>
                      </a:r>
                      <a:r>
                        <a:rPr lang="ar-EG" sz="4800" dirty="0">
                          <a:solidFill>
                            <a:schemeClr val="bg1"/>
                          </a:solidFill>
                          <a:cs typeface="Traditional Arabic" pitchFamily="2" charset="-78"/>
                        </a:rPr>
                        <a:t> </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Marcos" pitchFamily="82" charset="0"/>
                          <a:cs typeface="Traditional Arabic" pitchFamily="2" charset="-78"/>
                        </a:rPr>
                        <a:t>@</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a24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ncop</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`mm3ni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ebol</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qen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pah3t t3r4</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Arial" charset="0"/>
                          <a:cs typeface="Traditional Arabic" pitchFamily="2" charset="-78"/>
                        </a:rPr>
                        <a:t>شاشف إنسوب إمميني : إيفول خيـن باهيـت تيـرف </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12261189"/>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dirty="0">
                          <a:solidFill>
                            <a:schemeClr val="bg1"/>
                          </a:solidFill>
                          <a:cs typeface="Traditional Arabic" pitchFamily="2" charset="-78"/>
                        </a:rPr>
                        <a:t>أبارك </a:t>
                      </a:r>
                      <a:r>
                        <a:rPr lang="ar-EG" sz="6000" dirty="0">
                          <a:solidFill>
                            <a:schemeClr val="bg1"/>
                          </a:solidFill>
                          <a:cs typeface="Traditional Arabic" pitchFamily="2" charset="-78"/>
                        </a:rPr>
                        <a:t>ا</a:t>
                      </a:r>
                      <a:r>
                        <a:rPr lang="ar-SA" sz="6000" dirty="0">
                          <a:solidFill>
                            <a:schemeClr val="bg1"/>
                          </a:solidFill>
                          <a:cs typeface="Traditional Arabic" pitchFamily="2" charset="-78"/>
                        </a:rPr>
                        <a:t>سمك </a:t>
                      </a:r>
                      <a:r>
                        <a:rPr lang="ar-EG" sz="6000" dirty="0">
                          <a:solidFill>
                            <a:schemeClr val="bg1"/>
                          </a:solidFill>
                          <a:cs typeface="Traditional Arabic" pitchFamily="2" charset="-78"/>
                        </a:rPr>
                        <a:t>: </a:t>
                      </a:r>
                      <a:r>
                        <a:rPr lang="ar-SA" sz="6000" dirty="0">
                          <a:solidFill>
                            <a:schemeClr val="bg1"/>
                          </a:solidFill>
                          <a:cs typeface="Traditional Arabic" pitchFamily="2" charset="-78"/>
                        </a:rPr>
                        <a:t>يارب الكل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5na`cmov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epekran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Pu</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`mpi`e`pt3r4</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Arial" charset="0"/>
                          <a:cs typeface="Traditional Arabic" pitchFamily="2" charset="-78"/>
                        </a:rPr>
                        <a:t>تينـا إسمــو إيه بيكـران : إبشويـس إم بي إيه إب تيرف</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2772612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ذكرتُ اسمك : فتعزيتُ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Aier`fmev`i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mpekran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ovoh</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ai-gemnom5 </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أي إر إفميفئــي إم بيـك ران : أووه أي جيـم نومتي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11140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لأنه ليس لنا معين في شدائدنا وضيقاتنا سواك</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400" b="0" i="0" kern="1200" dirty="0" err="1">
                          <a:solidFill>
                            <a:srgbClr val="FFFF00"/>
                          </a:solidFill>
                          <a:latin typeface="Avva_Shenouda" pitchFamily="34" charset="2"/>
                          <a:ea typeface="+mn-ea"/>
                          <a:cs typeface="+mn-cs"/>
                        </a:rPr>
                        <a:t>ge</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mmon</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ntan</a:t>
                      </a:r>
                      <a:r>
                        <a:rPr lang="en-US" sz="2400" b="0" i="0" kern="1200" dirty="0">
                          <a:solidFill>
                            <a:srgbClr val="FFFF00"/>
                          </a:solidFill>
                          <a:latin typeface="Avva_Shenouda" pitchFamily="34" charset="2"/>
                          <a:ea typeface="+mn-ea"/>
                          <a:cs typeface="+mn-cs"/>
                        </a:rPr>
                        <a:t> `novbo`30oc </a:t>
                      </a:r>
                      <a:r>
                        <a:rPr lang="en-US" sz="2400" b="0" i="0" kern="1200" dirty="0" err="1">
                          <a:solidFill>
                            <a:srgbClr val="FFFF00"/>
                          </a:solidFill>
                          <a:latin typeface="Avva_Shenouda" pitchFamily="34" charset="2"/>
                          <a:ea typeface="+mn-ea"/>
                          <a:cs typeface="+mn-cs"/>
                        </a:rPr>
                        <a:t>qen</a:t>
                      </a:r>
                      <a:r>
                        <a:rPr lang="en-US" sz="2400" b="0" i="0" kern="1200" dirty="0">
                          <a:solidFill>
                            <a:srgbClr val="FFFF00"/>
                          </a:solidFill>
                          <a:latin typeface="Avva_Shenouda" pitchFamily="34" charset="2"/>
                          <a:ea typeface="+mn-ea"/>
                          <a:cs typeface="+mn-cs"/>
                        </a:rPr>
                        <a:t> nen`0liyic </a:t>
                      </a:r>
                      <a:r>
                        <a:rPr lang="en-US" sz="2400" b="0" i="0" kern="1200" dirty="0" err="1">
                          <a:solidFill>
                            <a:srgbClr val="FFFF00"/>
                          </a:solidFill>
                          <a:latin typeface="Avva_Shenouda" pitchFamily="34" charset="2"/>
                          <a:ea typeface="+mn-ea"/>
                          <a:cs typeface="+mn-cs"/>
                        </a:rPr>
                        <a:t>nem</a:t>
                      </a:r>
                      <a:r>
                        <a:rPr lang="en-US" sz="2400" b="0" i="0" kern="1200" dirty="0">
                          <a:solidFill>
                            <a:srgbClr val="FFFF00"/>
                          </a:solidFill>
                          <a:latin typeface="Avva_Shenouda" pitchFamily="34" charset="2"/>
                          <a:ea typeface="+mn-ea"/>
                          <a:cs typeface="+mn-cs"/>
                        </a:rPr>
                        <a:t> </a:t>
                      </a:r>
                      <a:r>
                        <a:rPr lang="en-US" sz="2400" b="0" i="0" kern="1200" dirty="0" err="1">
                          <a:solidFill>
                            <a:srgbClr val="FFFF00"/>
                          </a:solidFill>
                          <a:latin typeface="Avva_Shenouda" pitchFamily="34" charset="2"/>
                          <a:ea typeface="+mn-ea"/>
                          <a:cs typeface="+mn-cs"/>
                        </a:rPr>
                        <a:t>nenhogheg</a:t>
                      </a:r>
                      <a:r>
                        <a:rPr lang="en-US" sz="2400" b="0" i="0" kern="1200" dirty="0">
                          <a:solidFill>
                            <a:srgbClr val="FFFF00"/>
                          </a:solidFill>
                          <a:latin typeface="Avva_Shenouda" pitchFamily="34" charset="2"/>
                          <a:ea typeface="+mn-ea"/>
                          <a:cs typeface="+mn-cs"/>
                        </a:rPr>
                        <a:t> `eb3l `</a:t>
                      </a:r>
                      <a:r>
                        <a:rPr lang="en-US" sz="2400" b="0" i="0" kern="1200" dirty="0" err="1">
                          <a:solidFill>
                            <a:srgbClr val="FFFF00"/>
                          </a:solidFill>
                          <a:latin typeface="Avva_Shenouda" pitchFamily="34" charset="2"/>
                          <a:ea typeface="+mn-ea"/>
                          <a:cs typeface="+mn-cs"/>
                        </a:rPr>
                        <a:t>erok</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 جي إممون إنتان إنؤفوئيثوس خين نين إثليبسيس نيم نين جهيج إيقيل إيروك </a:t>
                      </a:r>
                      <a:endParaRPr lang="ar-EG" sz="8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من اجل هذا نسأل  ونطلب من صلاحك يا محب البشر </a:t>
            </a:r>
            <a:endParaRPr lang="en-US" dirty="0"/>
          </a:p>
        </p:txBody>
      </p:sp>
      <p:sp>
        <p:nvSpPr>
          <p:cNvPr id="6" name="Text Placeholder 5"/>
          <p:cNvSpPr>
            <a:spLocks noGrp="1"/>
          </p:cNvSpPr>
          <p:nvPr>
            <p:ph type="body" idx="1"/>
          </p:nvPr>
        </p:nvSpPr>
        <p:spPr/>
        <p:txBody>
          <a:bodyPr/>
          <a:lstStyle/>
          <a:p>
            <a:r>
              <a:rPr lang="ar-EG" dirty="0"/>
              <a:t>إثفى فاى تين تيهو أووه تين طفه إن </a:t>
            </a:r>
            <a:r>
              <a:rPr lang="en-US" dirty="0"/>
              <a:t> </a:t>
            </a:r>
            <a:r>
              <a:rPr lang="ar-EG" dirty="0"/>
              <a:t>تيك ميت آغاثوس بى ما رومى </a:t>
            </a:r>
          </a:p>
        </p:txBody>
      </p:sp>
      <p:sp>
        <p:nvSpPr>
          <p:cNvPr id="7" name="Text Placeholder 6"/>
          <p:cNvSpPr>
            <a:spLocks noGrp="1"/>
          </p:cNvSpPr>
          <p:nvPr>
            <p:ph type="body" sz="quarter" idx="3"/>
          </p:nvPr>
        </p:nvSpPr>
        <p:spPr>
          <a:xfrm>
            <a:off x="0" y="5564328"/>
            <a:ext cx="9144000" cy="682357"/>
          </a:xfrm>
        </p:spPr>
        <p:txBody>
          <a:bodyPr/>
          <a:lstStyle/>
          <a:p>
            <a:r>
              <a:rPr lang="en-US" dirty="0" err="1"/>
              <a:t>Eqbe</a:t>
            </a:r>
            <a:r>
              <a:rPr lang="en-US" dirty="0"/>
              <a:t> </a:t>
            </a:r>
            <a:r>
              <a:rPr lang="en-US" dirty="0" err="1"/>
              <a:t>vai</a:t>
            </a:r>
            <a:r>
              <a:rPr lang="en-US" dirty="0"/>
              <a:t> ten;\o </a:t>
            </a:r>
            <a:r>
              <a:rPr lang="en-US" dirty="0" err="1"/>
              <a:t>ouo</a:t>
            </a:r>
            <a:r>
              <a:rPr lang="en-US" dirty="0"/>
              <a:t>\</a:t>
            </a:r>
            <a:r>
              <a:rPr lang="en-US" dirty="0" err="1"/>
              <a:t>tentwb</a:t>
            </a:r>
            <a:r>
              <a:rPr lang="en-US" dirty="0"/>
              <a:t>\ `</a:t>
            </a:r>
            <a:r>
              <a:rPr lang="en-US" dirty="0" err="1"/>
              <a:t>ntekmet`agaqoc</a:t>
            </a:r>
            <a:r>
              <a:rPr lang="en-US" dirty="0"/>
              <a:t> </a:t>
            </a:r>
            <a:r>
              <a:rPr lang="en-US" dirty="0" err="1"/>
              <a:t>pimairwmi</a:t>
            </a:r>
            <a:endParaRPr lang="en-US" dirty="0"/>
          </a:p>
        </p:txBody>
      </p:sp>
    </p:spTree>
    <p:extLst>
      <p:ext uri="{BB962C8B-B14F-4D97-AF65-F5344CB8AC3E}">
        <p14:creationId xmlns:p14="http://schemas.microsoft.com/office/powerpoint/2010/main" val="3826305450"/>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يا ملك الدهور : وإله الآلهة</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4000" b="0" i="0" u="none" strike="noStrike" cap="none" normalizeH="0" baseline="0" dirty="0">
                          <a:ln>
                            <a:noFill/>
                          </a:ln>
                          <a:solidFill>
                            <a:srgbClr val="FFFF00"/>
                          </a:solidFill>
                          <a:effectLst/>
                          <a:latin typeface="Avva_Shenouda" pitchFamily="34" charset="0"/>
                          <a:cs typeface="Traditional Arabic" pitchFamily="2" charset="-78"/>
                        </a:rPr>
                        <a:t>`</a:t>
                      </a:r>
                      <a:r>
                        <a:rPr kumimoji="0" lang="en-US" sz="4000" b="0" i="0" u="none" strike="noStrike" cap="none" normalizeH="0" baseline="0" dirty="0" err="1">
                          <a:ln>
                            <a:noFill/>
                          </a:ln>
                          <a:solidFill>
                            <a:srgbClr val="FFFF00"/>
                          </a:solidFill>
                          <a:effectLst/>
                          <a:latin typeface="Avva_Shenouda" pitchFamily="34" charset="0"/>
                          <a:cs typeface="Traditional Arabic" pitchFamily="2" charset="-78"/>
                        </a:rPr>
                        <a:t>povro</a:t>
                      </a:r>
                      <a:r>
                        <a:rPr kumimoji="0" lang="en-US" sz="40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4000" b="0" i="0" u="none" strike="noStrike" cap="none" normalizeH="0" baseline="0" dirty="0" err="1">
                          <a:ln>
                            <a:noFill/>
                          </a:ln>
                          <a:solidFill>
                            <a:srgbClr val="FFFF00"/>
                          </a:solidFill>
                          <a:effectLst/>
                          <a:latin typeface="Avva_Shenouda" pitchFamily="34" charset="0"/>
                          <a:cs typeface="Traditional Arabic" pitchFamily="2" charset="-78"/>
                        </a:rPr>
                        <a:t>nni`ewn</a:t>
                      </a:r>
                      <a:r>
                        <a:rPr kumimoji="0" lang="en-US" sz="4000" b="0" i="0" u="none" strike="noStrike" cap="none" normalizeH="0" baseline="0" dirty="0">
                          <a:ln>
                            <a:noFill/>
                          </a:ln>
                          <a:solidFill>
                            <a:srgbClr val="FFFF00"/>
                          </a:solidFill>
                          <a:effectLst/>
                          <a:latin typeface="Avva_Shenouda" pitchFamily="34" charset="0"/>
                          <a:cs typeface="Traditional Arabic" pitchFamily="2" charset="-78"/>
                        </a:rPr>
                        <a:t> : F5 `</a:t>
                      </a:r>
                      <a:r>
                        <a:rPr kumimoji="0" lang="en-US" sz="4000" b="0" i="0" u="none" strike="noStrike" cap="none" normalizeH="0" baseline="0" dirty="0" err="1">
                          <a:ln>
                            <a:noFill/>
                          </a:ln>
                          <a:solidFill>
                            <a:srgbClr val="FFFF00"/>
                          </a:solidFill>
                          <a:effectLst/>
                          <a:latin typeface="Avva_Shenouda" pitchFamily="34" charset="0"/>
                          <a:cs typeface="Traditional Arabic" pitchFamily="2" charset="-78"/>
                        </a:rPr>
                        <a:t>nte</a:t>
                      </a:r>
                      <a:r>
                        <a:rPr kumimoji="0" lang="en-US" sz="4000" b="0" i="0" u="none" strike="noStrike" cap="none" normalizeH="0" baseline="0" dirty="0">
                          <a:ln>
                            <a:noFill/>
                          </a:ln>
                          <a:solidFill>
                            <a:srgbClr val="FFFF00"/>
                          </a:solidFill>
                          <a:effectLst/>
                          <a:latin typeface="Avva_Shenouda" pitchFamily="34" charset="0"/>
                          <a:cs typeface="Traditional Arabic" pitchFamily="2" charset="-78"/>
                        </a:rPr>
                        <a:t> ninov5</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إب أوو رو إن ني إيه أون : إفنوتي إنتيه ني نوتي</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6062216"/>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يسوع المسيح إلهنا : الحقيقي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I=3=c P=x=c Pennov5 : pi`al30inoc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Arial" charset="0"/>
                          <a:cs typeface="Traditional Arabic" pitchFamily="2" charset="-78"/>
                        </a:rPr>
                        <a:t>إيسوس بخرستوس بين نوتي : بي آليثينوس </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7010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cs typeface="Traditional Arabic" pitchFamily="2" charset="-78"/>
                        </a:rPr>
                        <a:t>الذي أتى من أجل خلاصنا : متجسدًا</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f3eta4`i e0be pencw5 : a4ercwmatikoc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في إيطـاف إثفيـه بيـن سـوتـي : آف إرصوماتيكوس</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352125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وتجسد : من الروح القدس </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A4sicar7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ebol</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qen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Pi=p=n=a  =e=0=v </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آفتشي ساركس إيفول : خين بي إبنفما إثـوواب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18043952"/>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ومن مريم : العروس الطاهرة</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nem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ebolqen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52elet =e=0=v</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نيم إيفول خيـن ماريـا : تي شيه ليت إثؤواب</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9816935"/>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وقلب حزننا : وكل ضيقنا </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A4fwnh `mpenh3bi : </a:t>
                      </a:r>
                      <a:r>
                        <a:rPr kumimoji="0" lang="en-US" sz="2800" b="0" i="0" u="none" strike="noStrike" cap="none" normalizeH="0" baseline="0" dirty="0" err="1">
                          <a:ln>
                            <a:noFill/>
                          </a:ln>
                          <a:solidFill>
                            <a:srgbClr val="FFFF00"/>
                          </a:solidFill>
                          <a:effectLst/>
                          <a:latin typeface="Avva_Shenouda" pitchFamily="34" charset="0"/>
                          <a:cs typeface="Traditional Arabic" pitchFamily="2" charset="-78"/>
                        </a:rPr>
                        <a:t>nem</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2800" b="0" i="0" u="none" strike="noStrike" cap="none" normalizeH="0" baseline="0" dirty="0" err="1">
                          <a:ln>
                            <a:noFill/>
                          </a:ln>
                          <a:solidFill>
                            <a:srgbClr val="FFFF00"/>
                          </a:solidFill>
                          <a:effectLst/>
                          <a:latin typeface="Avva_Shenouda" pitchFamily="34" charset="0"/>
                          <a:cs typeface="Traditional Arabic" pitchFamily="2" charset="-78"/>
                        </a:rPr>
                        <a:t>penhogheg</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 t3r4</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آف فونه إم بين هيفـي : نيم بين هـوج هيـج تيرف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27995294"/>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إلى فرح قلب : وتهليل كلي</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eovra2i `n-h3t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nem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ov0el3l `e`pt3r4</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Arial" charset="0"/>
                          <a:cs typeface="Traditional Arabic" pitchFamily="2" charset="-78"/>
                        </a:rPr>
                        <a:t>إيه أوو راشي إن هيت : نيم أوو ثيه ليـل إيه إب تيرف</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818458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cs typeface="Traditional Arabic" pitchFamily="2" charset="-78"/>
                        </a:rPr>
                        <a:t>فلنسجد له : ونرتل </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Marenovw2t `mmo4 : </a:t>
                      </a:r>
                      <a:r>
                        <a:rPr kumimoji="0" lang="en-US" sz="2800" b="0" i="0" u="none" strike="noStrike" cap="none" normalizeH="0" baseline="0" dirty="0" err="1">
                          <a:ln>
                            <a:noFill/>
                          </a:ln>
                          <a:solidFill>
                            <a:srgbClr val="FFFF00"/>
                          </a:solidFill>
                          <a:effectLst/>
                          <a:latin typeface="Avva_Shenouda" pitchFamily="34" charset="0"/>
                          <a:cs typeface="Traditional Arabic" pitchFamily="2" charset="-78"/>
                        </a:rPr>
                        <a:t>ovoh</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2800" b="0" i="0" u="none" strike="noStrike" cap="none" normalizeH="0" baseline="0" dirty="0" err="1">
                          <a:ln>
                            <a:noFill/>
                          </a:ln>
                          <a:solidFill>
                            <a:srgbClr val="FFFF00"/>
                          </a:solidFill>
                          <a:effectLst/>
                          <a:latin typeface="Avva_Shenouda" pitchFamily="34" charset="0"/>
                          <a:cs typeface="Traditional Arabic" pitchFamily="2" charset="-78"/>
                        </a:rPr>
                        <a:t>nten`rhvmnoc</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 </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مارين أوو أوشت إمموف : أووه إن تين إر هيمنوس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7550058"/>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cs typeface="Traditional Arabic" pitchFamily="2" charset="-78"/>
                        </a:rPr>
                        <a:t>لأمه مريم : الحمامة الحسنة</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`nte4mav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5srompi e0necwc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إنتيـف مـاف ماريـا : تي إتشرومبي إثنيسوس</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80260161"/>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ونصرخ : بصوت التهليل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Ovoh</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`ntenw2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ebol</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qen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ov`cm3 `n0el3l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أووه إن تين أوش إيفول : خين أوو إسمي إن ثيه ليل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3974929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إمنحنا أن نكمل هذا اليوم المقدس </a:t>
            </a:r>
            <a:endParaRPr lang="en-US" sz="4400" dirty="0"/>
          </a:p>
        </p:txBody>
      </p:sp>
      <p:sp>
        <p:nvSpPr>
          <p:cNvPr id="6" name="Text Placeholder 5"/>
          <p:cNvSpPr>
            <a:spLocks noGrp="1"/>
          </p:cNvSpPr>
          <p:nvPr>
            <p:ph type="body" idx="1"/>
          </p:nvPr>
        </p:nvSpPr>
        <p:spPr/>
        <p:txBody>
          <a:bodyPr/>
          <a:lstStyle/>
          <a:p>
            <a:r>
              <a:rPr lang="ar-EG" sz="3600" dirty="0"/>
              <a:t>ميس نان إثرين جوك إيفول إم باى كى إيهوؤو إثؤواب فاى </a:t>
            </a:r>
          </a:p>
        </p:txBody>
      </p:sp>
      <p:sp>
        <p:nvSpPr>
          <p:cNvPr id="7" name="Text Placeholder 6"/>
          <p:cNvSpPr>
            <a:spLocks noGrp="1"/>
          </p:cNvSpPr>
          <p:nvPr>
            <p:ph type="body" sz="quarter" idx="3"/>
          </p:nvPr>
        </p:nvSpPr>
        <p:spPr/>
        <p:txBody>
          <a:bodyPr/>
          <a:lstStyle/>
          <a:p>
            <a:r>
              <a:rPr lang="en-US" sz="4000" dirty="0" err="1"/>
              <a:t>mhic</a:t>
            </a:r>
            <a:r>
              <a:rPr lang="en-US" sz="4000" dirty="0"/>
              <a:t> nan </a:t>
            </a:r>
            <a:r>
              <a:rPr lang="en-US" sz="4000" dirty="0" err="1"/>
              <a:t>eqrenjwk</a:t>
            </a:r>
            <a:r>
              <a:rPr lang="en-US" sz="4000" dirty="0"/>
              <a:t> `</a:t>
            </a:r>
            <a:r>
              <a:rPr lang="en-US" sz="4000" dirty="0" err="1"/>
              <a:t>ebol</a:t>
            </a:r>
            <a:r>
              <a:rPr lang="en-US" sz="4000" dirty="0"/>
              <a:t> `</a:t>
            </a:r>
            <a:r>
              <a:rPr lang="en-US" sz="4000" dirty="0" err="1"/>
              <a:t>mpaike`e</a:t>
            </a:r>
            <a:r>
              <a:rPr lang="en-US" sz="4000" dirty="0"/>
              <a:t>\</a:t>
            </a:r>
            <a:r>
              <a:rPr lang="en-US" sz="4000" dirty="0" err="1"/>
              <a:t>oou</a:t>
            </a:r>
            <a:r>
              <a:rPr lang="en-US" sz="4000" dirty="0"/>
              <a:t> e/q/u/ </a:t>
            </a:r>
            <a:r>
              <a:rPr lang="en-US" sz="4000" dirty="0" err="1"/>
              <a:t>vai</a:t>
            </a:r>
            <a:endParaRPr lang="en-US" sz="4000" dirty="0"/>
          </a:p>
        </p:txBody>
      </p:sp>
    </p:spTree>
    <p:extLst>
      <p:ext uri="{BB962C8B-B14F-4D97-AF65-F5344CB8AC3E}">
        <p14:creationId xmlns:p14="http://schemas.microsoft.com/office/powerpoint/2010/main" val="89258423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cs typeface="Traditional Arabic" pitchFamily="2" charset="-78"/>
                        </a:rPr>
                        <a:t>قائلين السلام لك يا مريم : أم عمانوئيل</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ge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xere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ne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`0mav `nEm</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manov3l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Arial" charset="0"/>
                          <a:cs typeface="Traditional Arabic" pitchFamily="2" charset="-78"/>
                        </a:rPr>
                        <a:t>جيه شيريه نيـه ماريـا : إث ماف إن إممانوئيل</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50389"/>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cs typeface="Traditional Arabic" pitchFamily="2" charset="-78"/>
                        </a:rPr>
                        <a:t>السلام لك يا مريم : </a:t>
                      </a:r>
                      <a:r>
                        <a:rPr lang="ar-SA" sz="5200" dirty="0">
                          <a:solidFill>
                            <a:schemeClr val="bg1"/>
                          </a:solidFill>
                          <a:cs typeface="Traditional Arabic" pitchFamily="2" charset="-78"/>
                        </a:rPr>
                        <a:t>خلاص أبينا أدم</a:t>
                      </a:r>
                      <a:r>
                        <a:rPr lang="ar-EG" sz="5200" dirty="0">
                          <a:solidFill>
                            <a:schemeClr val="bg1"/>
                          </a:solidFill>
                          <a:cs typeface="Traditional Arabic" pitchFamily="2" charset="-78"/>
                        </a:rPr>
                        <a:t> </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Xere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ne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`pcw5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nAdam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peniwt</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شيريـه نيـه ماريـا : إ</a:t>
                      </a:r>
                      <a:r>
                        <a:rPr kumimoji="0" lang="ar-SA" sz="5400" b="1" i="0" u="none" strike="noStrike" cap="none" normalizeH="0" baseline="0" dirty="0">
                          <a:ln>
                            <a:noFill/>
                          </a:ln>
                          <a:solidFill>
                            <a:schemeClr val="bg1"/>
                          </a:solidFill>
                          <a:effectLst/>
                          <a:latin typeface="Arial" charset="0"/>
                          <a:cs typeface="Traditional Arabic" pitchFamily="2" charset="-78"/>
                        </a:rPr>
                        <a:t>بسوتي </a:t>
                      </a:r>
                      <a:r>
                        <a:rPr kumimoji="0" lang="ar-EG" sz="5400" b="1" i="0" u="none" strike="noStrike" cap="none" normalizeH="0" baseline="0" dirty="0">
                          <a:ln>
                            <a:noFill/>
                          </a:ln>
                          <a:solidFill>
                            <a:schemeClr val="bg1"/>
                          </a:solidFill>
                          <a:effectLst/>
                          <a:latin typeface="Arial" charset="0"/>
                          <a:cs typeface="Traditional Arabic" pitchFamily="2" charset="-78"/>
                        </a:rPr>
                        <a:t>إ</a:t>
                      </a:r>
                      <a:r>
                        <a:rPr kumimoji="0" lang="ar-SA" sz="5400" b="1" i="0" u="none" strike="noStrike" cap="none" normalizeH="0" baseline="0" dirty="0">
                          <a:ln>
                            <a:noFill/>
                          </a:ln>
                          <a:solidFill>
                            <a:schemeClr val="bg1"/>
                          </a:solidFill>
                          <a:effectLst/>
                          <a:latin typeface="Arial" charset="0"/>
                          <a:cs typeface="Traditional Arabic" pitchFamily="2" charset="-78"/>
                        </a:rPr>
                        <a:t>ن </a:t>
                      </a:r>
                      <a:r>
                        <a:rPr kumimoji="0" lang="ar-EG" sz="5400" b="1" i="0" u="none" strike="noStrike" cap="none" normalizeH="0" baseline="0" dirty="0">
                          <a:ln>
                            <a:noFill/>
                          </a:ln>
                          <a:solidFill>
                            <a:schemeClr val="bg1"/>
                          </a:solidFill>
                          <a:effectLst/>
                          <a:latin typeface="Arial" charset="0"/>
                          <a:cs typeface="Traditional Arabic" pitchFamily="2" charset="-78"/>
                        </a:rPr>
                        <a:t>آ</a:t>
                      </a:r>
                      <a:r>
                        <a:rPr kumimoji="0" lang="ar-SA" sz="5400" b="1" i="0" u="none" strike="noStrike" cap="none" normalizeH="0" baseline="0" dirty="0">
                          <a:ln>
                            <a:noFill/>
                          </a:ln>
                          <a:solidFill>
                            <a:schemeClr val="bg1"/>
                          </a:solidFill>
                          <a:effectLst/>
                          <a:latin typeface="Arial" charset="0"/>
                          <a:cs typeface="Traditional Arabic" pitchFamily="2" charset="-78"/>
                        </a:rPr>
                        <a:t>دام بين</a:t>
                      </a:r>
                      <a:r>
                        <a:rPr kumimoji="0" lang="ar-EG" sz="5400" b="1" i="0" u="none" strike="noStrike" cap="none" normalizeH="0" baseline="0" dirty="0">
                          <a:ln>
                            <a:noFill/>
                          </a:ln>
                          <a:solidFill>
                            <a:schemeClr val="bg1"/>
                          </a:solidFill>
                          <a:effectLst/>
                          <a:latin typeface="Arial" charset="0"/>
                          <a:cs typeface="Traditional Arabic" pitchFamily="2" charset="-78"/>
                        </a:rPr>
                        <a:t> </a:t>
                      </a:r>
                      <a:r>
                        <a:rPr kumimoji="0" lang="ar-SA" sz="5400" b="1" i="0" u="none" strike="noStrike" cap="none" normalizeH="0" baseline="0" dirty="0">
                          <a:ln>
                            <a:noFill/>
                          </a:ln>
                          <a:solidFill>
                            <a:schemeClr val="bg1"/>
                          </a:solidFill>
                          <a:effectLst/>
                          <a:latin typeface="Arial" charset="0"/>
                          <a:cs typeface="Traditional Arabic" pitchFamily="2" charset="-78"/>
                        </a:rPr>
                        <a:t>يوت</a:t>
                      </a:r>
                      <a:r>
                        <a:rPr kumimoji="0" lang="ar-EG" sz="5400" b="1" i="0" u="none" strike="noStrike" cap="none" normalizeH="0" baseline="0" dirty="0">
                          <a:ln>
                            <a:noFill/>
                          </a:ln>
                          <a:solidFill>
                            <a:schemeClr val="bg1"/>
                          </a:solidFill>
                          <a:effectLst/>
                          <a:latin typeface="Arial" charset="0"/>
                          <a:cs typeface="Traditional Arabic" pitchFamily="2" charset="-78"/>
                        </a:rPr>
                        <a:t> </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06771353"/>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السلام.. :</a:t>
                      </a:r>
                      <a:r>
                        <a:rPr lang="ar-SA" sz="6000" dirty="0">
                          <a:solidFill>
                            <a:schemeClr val="bg1"/>
                          </a:solidFill>
                          <a:cs typeface="Traditional Arabic" pitchFamily="2" charset="-78"/>
                        </a:rPr>
                        <a:t> أم الملجأ </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`0mav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mpima`mfwt</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شيريه.. : إ</a:t>
                      </a:r>
                      <a:r>
                        <a:rPr kumimoji="0" lang="ar-SA" sz="5400" b="1" i="0" u="none" strike="noStrike" cap="none" normalizeH="0" baseline="0" dirty="0">
                          <a:ln>
                            <a:noFill/>
                          </a:ln>
                          <a:solidFill>
                            <a:schemeClr val="bg1"/>
                          </a:solidFill>
                          <a:effectLst/>
                          <a:latin typeface="Arial" charset="0"/>
                          <a:cs typeface="Traditional Arabic" pitchFamily="2" charset="-78"/>
                        </a:rPr>
                        <a:t>ث</a:t>
                      </a:r>
                      <a:r>
                        <a:rPr kumimoji="0" lang="ar-EG" sz="5400" b="1" i="0" u="none" strike="noStrike" cap="none" normalizeH="0" baseline="0" dirty="0">
                          <a:ln>
                            <a:noFill/>
                          </a:ln>
                          <a:solidFill>
                            <a:schemeClr val="bg1"/>
                          </a:solidFill>
                          <a:effectLst/>
                          <a:latin typeface="Arial" charset="0"/>
                          <a:cs typeface="Traditional Arabic" pitchFamily="2" charset="-78"/>
                        </a:rPr>
                        <a:t> </a:t>
                      </a:r>
                      <a:r>
                        <a:rPr kumimoji="0" lang="ar-SA" sz="5400" b="1" i="0" u="none" strike="noStrike" cap="none" normalizeH="0" baseline="0" dirty="0">
                          <a:ln>
                            <a:noFill/>
                          </a:ln>
                          <a:solidFill>
                            <a:schemeClr val="bg1"/>
                          </a:solidFill>
                          <a:effectLst/>
                          <a:latin typeface="Arial" charset="0"/>
                          <a:cs typeface="Traditional Arabic" pitchFamily="2" charset="-78"/>
                        </a:rPr>
                        <a:t>ماف </a:t>
                      </a:r>
                      <a:r>
                        <a:rPr kumimoji="0" lang="ar-EG" sz="5400" b="1" i="0" u="none" strike="noStrike" cap="none" normalizeH="0" baseline="0" dirty="0">
                          <a:ln>
                            <a:noFill/>
                          </a:ln>
                          <a:solidFill>
                            <a:schemeClr val="bg1"/>
                          </a:solidFill>
                          <a:effectLst/>
                          <a:latin typeface="Arial" charset="0"/>
                          <a:cs typeface="Traditional Arabic" pitchFamily="2" charset="-78"/>
                        </a:rPr>
                        <a:t>إ</a:t>
                      </a:r>
                      <a:r>
                        <a:rPr kumimoji="0" lang="ar-SA" sz="5400" b="1" i="0" u="none" strike="noStrike" cap="none" normalizeH="0" baseline="0" dirty="0">
                          <a:ln>
                            <a:noFill/>
                          </a:ln>
                          <a:solidFill>
                            <a:schemeClr val="bg1"/>
                          </a:solidFill>
                          <a:effectLst/>
                          <a:latin typeface="Arial" charset="0"/>
                          <a:cs typeface="Traditional Arabic" pitchFamily="2" charset="-78"/>
                        </a:rPr>
                        <a:t>مبي ما </a:t>
                      </a:r>
                      <a:r>
                        <a:rPr kumimoji="0" lang="ar-EG" sz="5400" b="1" i="0" u="none" strike="noStrike" cap="none" normalizeH="0" baseline="0" dirty="0">
                          <a:ln>
                            <a:noFill/>
                          </a:ln>
                          <a:solidFill>
                            <a:schemeClr val="bg1"/>
                          </a:solidFill>
                          <a:effectLst/>
                          <a:latin typeface="Arial" charset="0"/>
                          <a:cs typeface="Traditional Arabic" pitchFamily="2" charset="-78"/>
                        </a:rPr>
                        <a:t>إ</a:t>
                      </a:r>
                      <a:r>
                        <a:rPr kumimoji="0" lang="ar-SA" sz="5400" b="1" i="0" u="none" strike="noStrike" cap="none" normalizeH="0" baseline="0" dirty="0">
                          <a:ln>
                            <a:noFill/>
                          </a:ln>
                          <a:solidFill>
                            <a:schemeClr val="bg1"/>
                          </a:solidFill>
                          <a:effectLst/>
                          <a:latin typeface="Arial" charset="0"/>
                          <a:cs typeface="Traditional Arabic" pitchFamily="2" charset="-78"/>
                        </a:rPr>
                        <a:t>م</a:t>
                      </a:r>
                      <a:r>
                        <a:rPr kumimoji="0" lang="ar-EG" sz="5400" b="1" i="0" u="none" strike="noStrike" cap="none" normalizeH="0" baseline="0" dirty="0">
                          <a:ln>
                            <a:noFill/>
                          </a:ln>
                          <a:solidFill>
                            <a:schemeClr val="bg1"/>
                          </a:solidFill>
                          <a:effectLst/>
                          <a:latin typeface="Arial" charset="0"/>
                          <a:cs typeface="Traditional Arabic" pitchFamily="2" charset="-78"/>
                        </a:rPr>
                        <a:t> </a:t>
                      </a:r>
                      <a:r>
                        <a:rPr kumimoji="0" lang="ar-SA" sz="5400" b="1" i="0" u="none" strike="noStrike" cap="none" normalizeH="0" baseline="0" dirty="0">
                          <a:ln>
                            <a:noFill/>
                          </a:ln>
                          <a:solidFill>
                            <a:schemeClr val="bg1"/>
                          </a:solidFill>
                          <a:effectLst/>
                          <a:latin typeface="Arial" charset="0"/>
                          <a:cs typeface="Traditional Arabic" pitchFamily="2" charset="-78"/>
                        </a:rPr>
                        <a:t>فوت</a:t>
                      </a:r>
                      <a:r>
                        <a:rPr kumimoji="0" lang="ar-EG" sz="5400" b="1" i="0" u="none" strike="noStrike" cap="none" normalizeH="0" baseline="0" dirty="0">
                          <a:ln>
                            <a:noFill/>
                          </a:ln>
                          <a:solidFill>
                            <a:schemeClr val="bg1"/>
                          </a:solidFill>
                          <a:effectLst/>
                          <a:latin typeface="Arial" charset="0"/>
                          <a:cs typeface="Traditional Arabic" pitchFamily="2" charset="-78"/>
                        </a:rPr>
                        <a:t> </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42976787"/>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cs typeface="Traditional Arabic" pitchFamily="2" charset="-78"/>
                        </a:rPr>
                        <a:t>السلام.. :</a:t>
                      </a:r>
                      <a:r>
                        <a:rPr lang="ar-SA" sz="5400" dirty="0">
                          <a:solidFill>
                            <a:schemeClr val="bg1"/>
                          </a:solidFill>
                          <a:cs typeface="Traditional Arabic" pitchFamily="2" charset="-78"/>
                        </a:rPr>
                        <a:t> تهليل حواء</a:t>
                      </a:r>
                      <a:r>
                        <a:rPr lang="ar-EG" sz="5400" dirty="0">
                          <a:solidFill>
                            <a:schemeClr val="bg1"/>
                          </a:solidFill>
                          <a:cs typeface="Traditional Arabic" pitchFamily="2" charset="-78"/>
                        </a:rPr>
                        <a:t>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4000" b="0" i="0" u="none" strike="noStrike" cap="none" normalizeH="0" baseline="0" dirty="0">
                          <a:ln>
                            <a:noFill/>
                          </a:ln>
                          <a:solidFill>
                            <a:srgbClr val="FFFF00"/>
                          </a:solidFill>
                          <a:effectLst/>
                          <a:latin typeface="Avva_Shenouda" pitchFamily="34" charset="0"/>
                          <a:cs typeface="Traditional Arabic" pitchFamily="2" charset="-78"/>
                        </a:rPr>
                        <a:t>x=e : `p0el3l `</a:t>
                      </a:r>
                      <a:r>
                        <a:rPr kumimoji="0" lang="en-US" sz="4000" b="0" i="0" u="none" strike="noStrike" cap="none" normalizeH="0" baseline="0" dirty="0" err="1">
                          <a:ln>
                            <a:noFill/>
                          </a:ln>
                          <a:solidFill>
                            <a:srgbClr val="FFFF00"/>
                          </a:solidFill>
                          <a:effectLst/>
                          <a:latin typeface="Avva_Shenouda" pitchFamily="34" charset="0"/>
                          <a:cs typeface="Traditional Arabic" pitchFamily="2" charset="-78"/>
                        </a:rPr>
                        <a:t>nEv`a</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شيريه.. :</a:t>
                      </a:r>
                      <a:r>
                        <a:rPr kumimoji="0" lang="ar-SA" sz="5400" b="1" i="0" u="none" strike="noStrike" cap="none" normalizeH="0" baseline="0" dirty="0">
                          <a:ln>
                            <a:noFill/>
                          </a:ln>
                          <a:solidFill>
                            <a:schemeClr val="bg1"/>
                          </a:solidFill>
                          <a:effectLst/>
                          <a:latin typeface="Arial" charset="0"/>
                          <a:cs typeface="Traditional Arabic" pitchFamily="2" charset="-78"/>
                        </a:rPr>
                        <a:t> إب</a:t>
                      </a:r>
                      <a:r>
                        <a:rPr kumimoji="0" lang="ar-EG" sz="5400" b="1" i="0" u="none" strike="noStrike" cap="none" normalizeH="0" baseline="0" dirty="0">
                          <a:ln>
                            <a:noFill/>
                          </a:ln>
                          <a:solidFill>
                            <a:schemeClr val="bg1"/>
                          </a:solidFill>
                          <a:effectLst/>
                          <a:latin typeface="Arial" charset="0"/>
                          <a:cs typeface="Traditional Arabic" pitchFamily="2" charset="-78"/>
                        </a:rPr>
                        <a:t> </a:t>
                      </a:r>
                      <a:r>
                        <a:rPr kumimoji="0" lang="ar-SA" sz="5400" b="1" i="0" u="none" strike="noStrike" cap="none" normalizeH="0" baseline="0" dirty="0">
                          <a:ln>
                            <a:noFill/>
                          </a:ln>
                          <a:solidFill>
                            <a:schemeClr val="bg1"/>
                          </a:solidFill>
                          <a:effectLst/>
                          <a:latin typeface="Arial" charset="0"/>
                          <a:cs typeface="Traditional Arabic" pitchFamily="2" charset="-78"/>
                        </a:rPr>
                        <a:t>ث</a:t>
                      </a:r>
                      <a:r>
                        <a:rPr kumimoji="0" lang="ar-EG" sz="5400" b="1" i="0" u="none" strike="noStrike" cap="none" normalizeH="0" baseline="0" dirty="0">
                          <a:ln>
                            <a:noFill/>
                          </a:ln>
                          <a:solidFill>
                            <a:schemeClr val="bg1"/>
                          </a:solidFill>
                          <a:effectLst/>
                          <a:latin typeface="Arial" charset="0"/>
                          <a:cs typeface="Traditional Arabic" pitchFamily="2" charset="-78"/>
                        </a:rPr>
                        <a:t>يه </a:t>
                      </a:r>
                      <a:r>
                        <a:rPr kumimoji="0" lang="ar-SA" sz="5400" b="1" i="0" u="none" strike="noStrike" cap="none" normalizeH="0" baseline="0" dirty="0">
                          <a:ln>
                            <a:noFill/>
                          </a:ln>
                          <a:solidFill>
                            <a:schemeClr val="bg1"/>
                          </a:solidFill>
                          <a:effectLst/>
                          <a:latin typeface="Arial" charset="0"/>
                          <a:cs typeface="Traditional Arabic" pitchFamily="2" charset="-78"/>
                        </a:rPr>
                        <a:t>ليل إن </a:t>
                      </a:r>
                      <a:r>
                        <a:rPr kumimoji="0" lang="ar-EG" sz="5400" b="1" i="0" u="none" strike="noStrike" cap="none" normalizeH="0" baseline="0" dirty="0">
                          <a:ln>
                            <a:noFill/>
                          </a:ln>
                          <a:solidFill>
                            <a:schemeClr val="bg1"/>
                          </a:solidFill>
                          <a:effectLst/>
                          <a:latin typeface="Arial" charset="0"/>
                          <a:cs typeface="Traditional Arabic" pitchFamily="2" charset="-78"/>
                        </a:rPr>
                        <a:t>إي</a:t>
                      </a:r>
                      <a:r>
                        <a:rPr kumimoji="0" lang="ar-SA" sz="5400" b="1" i="0" u="none" strike="noStrike" cap="none" normalizeH="0" baseline="0" dirty="0">
                          <a:ln>
                            <a:noFill/>
                          </a:ln>
                          <a:solidFill>
                            <a:schemeClr val="bg1"/>
                          </a:solidFill>
                          <a:effectLst/>
                          <a:latin typeface="Arial" charset="0"/>
                          <a:cs typeface="Traditional Arabic" pitchFamily="2" charset="-78"/>
                        </a:rPr>
                        <a:t>فا</a:t>
                      </a:r>
                      <a:r>
                        <a:rPr kumimoji="0" lang="ar-EG" sz="5400" b="1" i="0" u="none" strike="noStrike" cap="none" normalizeH="0" baseline="0" dirty="0">
                          <a:ln>
                            <a:noFill/>
                          </a:ln>
                          <a:solidFill>
                            <a:schemeClr val="bg1"/>
                          </a:solidFill>
                          <a:effectLst/>
                          <a:latin typeface="Arial" charset="0"/>
                          <a:cs typeface="Traditional Arabic" pitchFamily="2" charset="-78"/>
                        </a:rPr>
                        <a:t> </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355375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السلام.. :</a:t>
                      </a:r>
                      <a:r>
                        <a:rPr lang="ar-SA" sz="6000" dirty="0">
                          <a:solidFill>
                            <a:schemeClr val="bg1"/>
                          </a:solidFill>
                          <a:cs typeface="Traditional Arabic" pitchFamily="2" charset="-78"/>
                        </a:rPr>
                        <a:t> فرح الأجيال</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=x=e : `povno4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nnijene`a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شيريه.. :</a:t>
                      </a:r>
                      <a:r>
                        <a:rPr kumimoji="0" lang="ar-SA" sz="5400" b="1" i="0" u="none" strike="noStrike" cap="none" normalizeH="0" baseline="0" dirty="0">
                          <a:ln>
                            <a:noFill/>
                          </a:ln>
                          <a:solidFill>
                            <a:schemeClr val="bg1"/>
                          </a:solidFill>
                          <a:effectLst/>
                          <a:latin typeface="Arial" charset="0"/>
                          <a:cs typeface="Traditional Arabic" pitchFamily="2" charset="-78"/>
                        </a:rPr>
                        <a:t> </a:t>
                      </a:r>
                      <a:r>
                        <a:rPr kumimoji="0" lang="ar-EG" sz="5400" b="1" i="0" u="none" strike="noStrike" cap="none" normalizeH="0" baseline="0" dirty="0">
                          <a:ln>
                            <a:noFill/>
                          </a:ln>
                          <a:solidFill>
                            <a:schemeClr val="bg1"/>
                          </a:solidFill>
                          <a:effectLst/>
                          <a:latin typeface="Arial" charset="0"/>
                          <a:cs typeface="Traditional Arabic" pitchFamily="2" charset="-78"/>
                        </a:rPr>
                        <a:t>إ</a:t>
                      </a:r>
                      <a:r>
                        <a:rPr kumimoji="0" lang="ar-SA" sz="5400" b="1" i="0" u="none" strike="noStrike" cap="none" normalizeH="0" baseline="0" dirty="0">
                          <a:ln>
                            <a:noFill/>
                          </a:ln>
                          <a:solidFill>
                            <a:schemeClr val="bg1"/>
                          </a:solidFill>
                          <a:effectLst/>
                          <a:latin typeface="Arial" charset="0"/>
                          <a:cs typeface="Traditional Arabic" pitchFamily="2" charset="-78"/>
                        </a:rPr>
                        <a:t>ب</a:t>
                      </a:r>
                      <a:r>
                        <a:rPr kumimoji="0" lang="ar-EG" sz="5400" b="1" i="0" u="none" strike="noStrike" cap="none" normalizeH="0" baseline="0" dirty="0">
                          <a:ln>
                            <a:noFill/>
                          </a:ln>
                          <a:solidFill>
                            <a:schemeClr val="bg1"/>
                          </a:solidFill>
                          <a:effectLst/>
                          <a:latin typeface="Arial" charset="0"/>
                          <a:cs typeface="Traditional Arabic" pitchFamily="2" charset="-78"/>
                        </a:rPr>
                        <a:t> أو</a:t>
                      </a:r>
                      <a:r>
                        <a:rPr kumimoji="0" lang="ar-SA" sz="5400" b="1" i="0" u="none" strike="noStrike" cap="none" normalizeH="0" baseline="0" dirty="0">
                          <a:ln>
                            <a:noFill/>
                          </a:ln>
                          <a:solidFill>
                            <a:schemeClr val="bg1"/>
                          </a:solidFill>
                          <a:effectLst/>
                          <a:latin typeface="Arial" charset="0"/>
                          <a:cs typeface="Traditional Arabic" pitchFamily="2" charset="-78"/>
                        </a:rPr>
                        <a:t>نوف </a:t>
                      </a:r>
                      <a:r>
                        <a:rPr kumimoji="0" lang="ar-EG" sz="5400" b="1" i="0" u="none" strike="noStrike" cap="none" normalizeH="0" baseline="0" dirty="0">
                          <a:ln>
                            <a:noFill/>
                          </a:ln>
                          <a:solidFill>
                            <a:schemeClr val="bg1"/>
                          </a:solidFill>
                          <a:effectLst/>
                          <a:latin typeface="Arial" charset="0"/>
                          <a:cs typeface="Traditional Arabic" pitchFamily="2" charset="-78"/>
                        </a:rPr>
                        <a:t>إ</a:t>
                      </a:r>
                      <a:r>
                        <a:rPr kumimoji="0" lang="ar-SA" sz="5400" b="1" i="0" u="none" strike="noStrike" cap="none" normalizeH="0" baseline="0" dirty="0">
                          <a:ln>
                            <a:noFill/>
                          </a:ln>
                          <a:solidFill>
                            <a:schemeClr val="bg1"/>
                          </a:solidFill>
                          <a:effectLst/>
                          <a:latin typeface="Arial" charset="0"/>
                          <a:cs typeface="Traditional Arabic" pitchFamily="2" charset="-78"/>
                        </a:rPr>
                        <a:t>ن ني جي</a:t>
                      </a:r>
                      <a:r>
                        <a:rPr kumimoji="0" lang="ar-EG" sz="5400" b="1" i="0" u="none" strike="noStrike" cap="none" normalizeH="0" baseline="0" dirty="0">
                          <a:ln>
                            <a:noFill/>
                          </a:ln>
                          <a:solidFill>
                            <a:schemeClr val="bg1"/>
                          </a:solidFill>
                          <a:effectLst/>
                          <a:latin typeface="Arial" charset="0"/>
                          <a:cs typeface="Traditional Arabic" pitchFamily="2" charset="-78"/>
                        </a:rPr>
                        <a:t>ه</a:t>
                      </a:r>
                      <a:r>
                        <a:rPr kumimoji="0" lang="ar-SA" sz="5400" b="1" i="0" u="none" strike="noStrike" cap="none" normalizeH="0" baseline="0" dirty="0">
                          <a:ln>
                            <a:noFill/>
                          </a:ln>
                          <a:solidFill>
                            <a:schemeClr val="bg1"/>
                          </a:solidFill>
                          <a:effectLst/>
                          <a:latin typeface="Arial" charset="0"/>
                          <a:cs typeface="Traditional Arabic" pitchFamily="2" charset="-78"/>
                        </a:rPr>
                        <a:t> ن</a:t>
                      </a:r>
                      <a:r>
                        <a:rPr kumimoji="0" lang="ar-EG" sz="5400" b="1" i="0" u="none" strike="noStrike" cap="none" normalizeH="0" baseline="0" dirty="0">
                          <a:ln>
                            <a:noFill/>
                          </a:ln>
                          <a:solidFill>
                            <a:schemeClr val="bg1"/>
                          </a:solidFill>
                          <a:effectLst/>
                          <a:latin typeface="Arial" charset="0"/>
                          <a:cs typeface="Traditional Arabic" pitchFamily="2" charset="-78"/>
                        </a:rPr>
                        <a:t>يه</a:t>
                      </a:r>
                      <a:r>
                        <a:rPr kumimoji="0" lang="ar-SA" sz="5400" b="1" i="0" u="none" strike="noStrike" cap="none" normalizeH="0" baseline="0" dirty="0">
                          <a:ln>
                            <a:noFill/>
                          </a:ln>
                          <a:solidFill>
                            <a:schemeClr val="bg1"/>
                          </a:solidFill>
                          <a:effectLst/>
                          <a:latin typeface="Arial" charset="0"/>
                          <a:cs typeface="Traditional Arabic" pitchFamily="2" charset="-78"/>
                        </a:rPr>
                        <a:t> آ</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1479896"/>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 فرح هابيل البار : السلام.. : العذراء الحقيقية</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X=e : `fra2i `</a:t>
                      </a:r>
                      <a:r>
                        <a:rPr kumimoji="0" lang="en-US" sz="2800" b="0" i="0" u="none" strike="noStrike" cap="none" normalizeH="0" baseline="0" dirty="0" err="1">
                          <a:ln>
                            <a:noFill/>
                          </a:ln>
                          <a:solidFill>
                            <a:srgbClr val="FFFF00"/>
                          </a:solidFill>
                          <a:effectLst/>
                          <a:latin typeface="Avva_Shenouda" pitchFamily="34" charset="0"/>
                          <a:cs typeface="Traditional Arabic" pitchFamily="2" charset="-78"/>
                        </a:rPr>
                        <a:t>nabel</a:t>
                      </a: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 pi`0m3i : =x=e : 5-par0enoc `nta`fm3i</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إفراشي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فيل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ثمي</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تي بارثينوس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r>
                        <a:rPr kumimoji="0" lang="ar-EG" sz="4000" b="1" i="0" u="none" strike="noStrike" cap="none" normalizeH="0" baseline="0" dirty="0">
                          <a:ln>
                            <a:noFill/>
                          </a:ln>
                          <a:solidFill>
                            <a:schemeClr val="bg1"/>
                          </a:solidFill>
                          <a:effectLst/>
                          <a:latin typeface="Arial" charset="0"/>
                          <a:cs typeface="Traditional Arabic" pitchFamily="2" charset="-78"/>
                        </a:rPr>
                        <a:t> إ</a:t>
                      </a:r>
                      <a:r>
                        <a:rPr kumimoji="0" lang="ar-SA" sz="4000" b="1" i="0" u="none" strike="noStrike" cap="none" normalizeH="0" baseline="0" dirty="0">
                          <a:ln>
                            <a:noFill/>
                          </a:ln>
                          <a:solidFill>
                            <a:schemeClr val="bg1"/>
                          </a:solidFill>
                          <a:effectLst/>
                          <a:latin typeface="Arial" charset="0"/>
                          <a:cs typeface="Traditional Arabic" pitchFamily="2" charset="-78"/>
                        </a:rPr>
                        <a:t>فمي</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598345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 خلاص نوح : السلام.. : غير الدنسة الهادئة</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fnohem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nNw`e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5at0wlen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ncemne</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فنوهيم </a:t>
                      </a:r>
                      <a:r>
                        <a:rPr kumimoji="0" lang="ar-EG" sz="4000" b="1" i="0" u="none" strike="noStrike" cap="none" normalizeH="0" baseline="0" dirty="0">
                          <a:ln>
                            <a:noFill/>
                          </a:ln>
                          <a:solidFill>
                            <a:schemeClr val="bg1"/>
                          </a:solidFill>
                          <a:effectLst/>
                          <a:latin typeface="Arial" charset="0"/>
                          <a:cs typeface="Traditional Arabic" pitchFamily="2" charset="-78"/>
                        </a:rPr>
                        <a:t>إن </a:t>
                      </a:r>
                      <a:r>
                        <a:rPr kumimoji="0" lang="ar-SA" sz="4000" b="1" i="0" u="none" strike="noStrike" cap="none" normalizeH="0" baseline="0" dirty="0">
                          <a:ln>
                            <a:noFill/>
                          </a:ln>
                          <a:solidFill>
                            <a:schemeClr val="bg1"/>
                          </a:solidFill>
                          <a:effectLst/>
                          <a:latin typeface="Arial" charset="0"/>
                          <a:cs typeface="Traditional Arabic" pitchFamily="2" charset="-78"/>
                        </a:rPr>
                        <a:t>نو</a:t>
                      </a:r>
                      <a:r>
                        <a:rPr kumimoji="0" lang="ar-EG" sz="4000" b="1" i="0" u="none" strike="noStrike" cap="none" normalizeH="0" baseline="0" dirty="0">
                          <a:ln>
                            <a:noFill/>
                          </a:ln>
                          <a:solidFill>
                            <a:schemeClr val="bg1"/>
                          </a:solidFill>
                          <a:effectLst/>
                          <a:latin typeface="Arial" charset="0"/>
                          <a:cs typeface="Traditional Arabic" pitchFamily="2" charset="-78"/>
                        </a:rPr>
                        <a:t> إيه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 </a:t>
                      </a:r>
                      <a:r>
                        <a:rPr kumimoji="0" lang="ar-SA" sz="4000" b="1" i="0" u="none" strike="noStrike" cap="none" normalizeH="0" baseline="0" dirty="0">
                          <a:ln>
                            <a:noFill/>
                          </a:ln>
                          <a:solidFill>
                            <a:schemeClr val="bg1"/>
                          </a:solidFill>
                          <a:effectLst/>
                          <a:latin typeface="Arial" charset="0"/>
                          <a:cs typeface="Traditional Arabic" pitchFamily="2" charset="-78"/>
                        </a:rPr>
                        <a:t>تي </a:t>
                      </a:r>
                      <a:r>
                        <a:rPr kumimoji="0" lang="ar-EG" sz="4000" b="1" i="0" u="none" strike="noStrike" cap="none" normalizeH="0" baseline="0" dirty="0">
                          <a:ln>
                            <a:noFill/>
                          </a:ln>
                          <a:solidFill>
                            <a:schemeClr val="bg1"/>
                          </a:solidFill>
                          <a:effectLst/>
                          <a:latin typeface="Arial" charset="0"/>
                          <a:cs typeface="Traditional Arabic" pitchFamily="2" charset="-78"/>
                        </a:rPr>
                        <a:t>أ</a:t>
                      </a:r>
                      <a:r>
                        <a:rPr kumimoji="0" lang="ar-SA" sz="4000" b="1" i="0" u="none" strike="noStrike" cap="none" normalizeH="0" baseline="0" dirty="0">
                          <a:ln>
                            <a:noFill/>
                          </a:ln>
                          <a:solidFill>
                            <a:schemeClr val="bg1"/>
                          </a:solidFill>
                          <a:effectLst/>
                          <a:latin typeface="Arial" charset="0"/>
                          <a:cs typeface="Traditional Arabic" pitchFamily="2" charset="-78"/>
                        </a:rPr>
                        <a:t>تثوليب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سيمن</a:t>
                      </a:r>
                      <a:r>
                        <a:rPr kumimoji="0" lang="ar-EG" sz="4000" b="1" i="0" u="none" strike="noStrike" cap="none" normalizeH="0" baseline="0" dirty="0">
                          <a:ln>
                            <a:noFill/>
                          </a:ln>
                          <a:solidFill>
                            <a:schemeClr val="bg1"/>
                          </a:solidFill>
                          <a:effectLst/>
                          <a:latin typeface="Arial" charset="0"/>
                          <a:cs typeface="Traditional Arabic" pitchFamily="2" charset="-78"/>
                        </a:rPr>
                        <a:t>يه</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7401148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 نعمة إبراهيم :  السلام.. : الإكليل غير المضمحل </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p`hmot</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Abraam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pi`xlom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`na0lwm</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 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a:t>
                      </a:r>
                      <a:r>
                        <a:rPr kumimoji="0" lang="ar-EG" sz="4000" b="1" i="0" u="none" strike="noStrike" cap="none" normalizeH="0" baseline="0" dirty="0">
                          <a:ln>
                            <a:noFill/>
                          </a:ln>
                          <a:solidFill>
                            <a:schemeClr val="bg1"/>
                          </a:solidFill>
                          <a:effectLst/>
                          <a:latin typeface="Arial" charset="0"/>
                          <a:cs typeface="Traditional Arabic" pitchFamily="2" charset="-78"/>
                        </a:rPr>
                        <a:t> أب</a:t>
                      </a:r>
                      <a:r>
                        <a:rPr kumimoji="0" lang="ar-SA" sz="4000" b="1" i="0" u="none" strike="noStrike" cap="none" normalizeH="0" baseline="0" dirty="0">
                          <a:ln>
                            <a:noFill/>
                          </a:ln>
                          <a:solidFill>
                            <a:schemeClr val="bg1"/>
                          </a:solidFill>
                          <a:effectLst/>
                          <a:latin typeface="Arial" charset="0"/>
                          <a:cs typeface="Traditional Arabic" pitchFamily="2" charset="-78"/>
                        </a:rPr>
                        <a:t>ر</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كلوم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أثلوم</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4702562"/>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 خلاص إسحق القديس : السلام.. : أم القدوس</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`pcw5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nIcaak</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pe0ovab : =x=e : `0mav `mf3`e0ovab</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بسوتي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إيساك بي إثوواب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إث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 في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ثوواب</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05131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تهليل يعقوب</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ربوات مضاعفة </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`p0el3l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nIakwb</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han`0ba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nkwb</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ثي</a:t>
                      </a:r>
                      <a:r>
                        <a:rPr kumimoji="0" lang="ar-EG" sz="4000" b="1" i="0" u="none" strike="noStrike" cap="none" normalizeH="0" baseline="0" dirty="0">
                          <a:ln>
                            <a:noFill/>
                          </a:ln>
                          <a:solidFill>
                            <a:schemeClr val="bg1"/>
                          </a:solidFill>
                          <a:effectLst/>
                          <a:latin typeface="Arial" charset="0"/>
                          <a:cs typeface="Traditional Arabic" pitchFamily="2" charset="-78"/>
                        </a:rPr>
                        <a:t>ه </a:t>
                      </a:r>
                      <a:r>
                        <a:rPr kumimoji="0" lang="ar-SA" sz="4000" b="1" i="0" u="none" strike="noStrike" cap="none" normalizeH="0" baseline="0" dirty="0">
                          <a:ln>
                            <a:noFill/>
                          </a:ln>
                          <a:solidFill>
                            <a:schemeClr val="bg1"/>
                          </a:solidFill>
                          <a:effectLst/>
                          <a:latin typeface="Arial" charset="0"/>
                          <a:cs typeface="Traditional Arabic" pitchFamily="2" charset="-78"/>
                        </a:rPr>
                        <a:t>ليل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ياكوب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ه</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ان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ثفا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كوب</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296366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وكل أيام حياتنا بكل سلام مع خوفك</a:t>
            </a:r>
            <a:endParaRPr lang="en-US" dirty="0"/>
          </a:p>
        </p:txBody>
      </p:sp>
      <p:sp>
        <p:nvSpPr>
          <p:cNvPr id="6" name="Text Placeholder 5"/>
          <p:cNvSpPr>
            <a:spLocks noGrp="1"/>
          </p:cNvSpPr>
          <p:nvPr>
            <p:ph type="body" idx="1"/>
          </p:nvPr>
        </p:nvSpPr>
        <p:spPr>
          <a:xfrm>
            <a:off x="0" y="5896707"/>
            <a:ext cx="9143999" cy="808893"/>
          </a:xfrm>
        </p:spPr>
        <p:txBody>
          <a:bodyPr/>
          <a:lstStyle/>
          <a:p>
            <a:r>
              <a:rPr lang="ar-EG" dirty="0"/>
              <a:t>نيم نى إيهوؤو </a:t>
            </a:r>
            <a:r>
              <a:rPr lang="en-US" dirty="0"/>
              <a:t> </a:t>
            </a:r>
            <a:r>
              <a:rPr lang="ar-EG" dirty="0"/>
              <a:t>تيرو إنتى بين أونخ خين هيريني </a:t>
            </a:r>
            <a:r>
              <a:rPr lang="en-US" dirty="0"/>
              <a:t> </a:t>
            </a:r>
            <a:r>
              <a:rPr lang="ar-EG" dirty="0"/>
              <a:t>نيفين نيم تيك هوتى</a:t>
            </a:r>
          </a:p>
        </p:txBody>
      </p:sp>
      <p:sp>
        <p:nvSpPr>
          <p:cNvPr id="7" name="Text Placeholder 6"/>
          <p:cNvSpPr>
            <a:spLocks noGrp="1"/>
          </p:cNvSpPr>
          <p:nvPr>
            <p:ph type="body" sz="quarter" idx="3"/>
          </p:nvPr>
        </p:nvSpPr>
        <p:spPr>
          <a:xfrm>
            <a:off x="0" y="5489843"/>
            <a:ext cx="9144000" cy="682357"/>
          </a:xfrm>
        </p:spPr>
        <p:txBody>
          <a:bodyPr/>
          <a:lstStyle/>
          <a:p>
            <a:r>
              <a:rPr lang="pt-BR" b="1" dirty="0"/>
              <a:t>Nem ni`e\oou throu `nte penwn‘ &gt; 'en \irhnh niben nem tek\o;</a:t>
            </a:r>
          </a:p>
        </p:txBody>
      </p:sp>
    </p:spTree>
    <p:extLst>
      <p:ext uri="{BB962C8B-B14F-4D97-AF65-F5344CB8AC3E}">
        <p14:creationId xmlns:p14="http://schemas.microsoft.com/office/powerpoint/2010/main" val="908613110"/>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cs typeface="Traditional Arabic" pitchFamily="2" charset="-78"/>
                        </a:rPr>
                        <a:t>السلام.. :</a:t>
                      </a:r>
                      <a:r>
                        <a:rPr lang="ar-SA" sz="4800" dirty="0">
                          <a:solidFill>
                            <a:schemeClr val="bg1"/>
                          </a:solidFill>
                          <a:cs typeface="Traditional Arabic" pitchFamily="2" charset="-78"/>
                        </a:rPr>
                        <a:t> فخر يهوذا</a:t>
                      </a:r>
                      <a:r>
                        <a:rPr lang="ar-EG" sz="4800" dirty="0">
                          <a:solidFill>
                            <a:schemeClr val="bg1"/>
                          </a:solidFill>
                          <a:cs typeface="Traditional Arabic" pitchFamily="2" charset="-78"/>
                        </a:rPr>
                        <a:t> </a:t>
                      </a:r>
                      <a:r>
                        <a:rPr lang="ar-SA" sz="4800" dirty="0">
                          <a:solidFill>
                            <a:schemeClr val="bg1"/>
                          </a:solidFill>
                          <a:cs typeface="Traditional Arabic" pitchFamily="2" charset="-78"/>
                        </a:rPr>
                        <a:t>: </a:t>
                      </a:r>
                      <a:r>
                        <a:rPr lang="ar-EG" sz="4800" dirty="0">
                          <a:solidFill>
                            <a:schemeClr val="bg1"/>
                          </a:solidFill>
                          <a:cs typeface="Traditional Arabic" pitchFamily="2" charset="-78"/>
                        </a:rPr>
                        <a:t>السلام.. :</a:t>
                      </a:r>
                      <a:r>
                        <a:rPr lang="ar-SA" sz="4800" dirty="0">
                          <a:solidFill>
                            <a:schemeClr val="bg1"/>
                          </a:solidFill>
                          <a:cs typeface="Traditional Arabic" pitchFamily="2" charset="-78"/>
                        </a:rPr>
                        <a:t> أم السيد</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`p2ov2ov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nIovda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`0mav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mpi-decpota</a:t>
                      </a:r>
                      <a:endParaRPr kumimoji="0" lang="en-US" sz="3200" b="0" i="0" u="none" strike="noStrike" cap="none" normalizeH="0" baseline="0" dirty="0">
                        <a:ln>
                          <a:noFill/>
                        </a:ln>
                        <a:solidFill>
                          <a:srgbClr val="FFFF00"/>
                        </a:solidFill>
                        <a:effectLst/>
                        <a:latin typeface="Avva_Shenouda" pitchFamily="34" charset="0"/>
                        <a:cs typeface="Traditional Arabic"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يوذا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ذيسبو</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4785939"/>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cs typeface="Traditional Arabic" pitchFamily="2" charset="-78"/>
                        </a:rPr>
                        <a:t>السلام.. :</a:t>
                      </a:r>
                      <a:r>
                        <a:rPr lang="ar-SA" sz="4800" dirty="0">
                          <a:solidFill>
                            <a:schemeClr val="bg1"/>
                          </a:solidFill>
                          <a:cs typeface="Traditional Arabic" pitchFamily="2" charset="-78"/>
                        </a:rPr>
                        <a:t> كرازة موسى</a:t>
                      </a:r>
                      <a:r>
                        <a:rPr lang="ar-EG" sz="4800" dirty="0">
                          <a:solidFill>
                            <a:schemeClr val="bg1"/>
                          </a:solidFill>
                          <a:cs typeface="Traditional Arabic" pitchFamily="2" charset="-78"/>
                        </a:rPr>
                        <a:t> </a:t>
                      </a:r>
                      <a:r>
                        <a:rPr lang="ar-SA" sz="4800" dirty="0">
                          <a:solidFill>
                            <a:schemeClr val="bg1"/>
                          </a:solidFill>
                          <a:cs typeface="Traditional Arabic" pitchFamily="2" charset="-78"/>
                        </a:rPr>
                        <a:t>: </a:t>
                      </a:r>
                      <a:r>
                        <a:rPr lang="ar-EG" sz="4800" dirty="0">
                          <a:solidFill>
                            <a:schemeClr val="bg1"/>
                          </a:solidFill>
                          <a:cs typeface="Traditional Arabic" pitchFamily="2" charset="-78"/>
                        </a:rPr>
                        <a:t>السلام.. :</a:t>
                      </a:r>
                      <a:r>
                        <a:rPr lang="ar-SA" sz="4800" dirty="0">
                          <a:solidFill>
                            <a:schemeClr val="bg1"/>
                          </a:solidFill>
                          <a:cs typeface="Traditional Arabic" pitchFamily="2" charset="-78"/>
                        </a:rPr>
                        <a:t> و</a:t>
                      </a:r>
                      <a:r>
                        <a:rPr lang="ar-EG" sz="4800" dirty="0">
                          <a:solidFill>
                            <a:schemeClr val="bg1"/>
                          </a:solidFill>
                          <a:cs typeface="Traditional Arabic" pitchFamily="2" charset="-78"/>
                        </a:rPr>
                        <a:t>ا</a:t>
                      </a:r>
                      <a:r>
                        <a:rPr lang="ar-SA" sz="4800" dirty="0">
                          <a:solidFill>
                            <a:schemeClr val="bg1"/>
                          </a:solidFill>
                          <a:cs typeface="Traditional Arabic" pitchFamily="2" charset="-78"/>
                        </a:rPr>
                        <a:t>لدة السيد</a:t>
                      </a:r>
                      <a:r>
                        <a:rPr lang="ar-EG" sz="4800" dirty="0">
                          <a:solidFill>
                            <a:schemeClr val="bg1"/>
                          </a:solidFill>
                          <a:cs typeface="Traditional Arabic" pitchFamily="2" charset="-78"/>
                        </a:rPr>
                        <a:t> </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2800" b="0" i="0" u="none" strike="noStrike" cap="none" normalizeH="0" baseline="0" dirty="0">
                          <a:ln>
                            <a:noFill/>
                          </a:ln>
                          <a:solidFill>
                            <a:srgbClr val="FFFF00"/>
                          </a:solidFill>
                          <a:effectLst/>
                          <a:latin typeface="Avva_Shenouda" pitchFamily="34" charset="0"/>
                          <a:cs typeface="Traditional Arabic" pitchFamily="2" charset="-78"/>
                        </a:rPr>
                        <a:t>X=e : `phiwi2 `mMwvc3c : =x=e : `0mav `mpidecpot3c </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هي أويش إممويسيس</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مبي ذيسبوتيس</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88432640"/>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كرامة صموئيل</a:t>
                      </a:r>
                      <a:r>
                        <a:rPr lang="ar-EG" sz="4000" dirty="0">
                          <a:solidFill>
                            <a:schemeClr val="bg1"/>
                          </a:solidFill>
                          <a:cs typeface="Traditional Arabic" pitchFamily="2" charset="-78"/>
                        </a:rPr>
                        <a:t> </a:t>
                      </a:r>
                      <a:r>
                        <a:rPr lang="ar-SA" sz="4000" dirty="0">
                          <a:solidFill>
                            <a:schemeClr val="bg1"/>
                          </a:solidFill>
                          <a:cs typeface="Traditional Arabic" pitchFamily="2" charset="-78"/>
                        </a:rPr>
                        <a:t>: </a:t>
                      </a: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فخر إسرائيل</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ptai`o</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`n-Camov3l : =x=e : `p-2ov2ov `mPi`cra3l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ط</a:t>
                      </a:r>
                      <a:r>
                        <a:rPr kumimoji="0" lang="ar-SA" sz="4000" b="1" i="0" u="none" strike="noStrike" cap="none" normalizeH="0" baseline="0" dirty="0">
                          <a:ln>
                            <a:noFill/>
                          </a:ln>
                          <a:solidFill>
                            <a:schemeClr val="bg1"/>
                          </a:solidFill>
                          <a:effectLst/>
                          <a:latin typeface="Arial" charset="0"/>
                          <a:cs typeface="Traditional Arabic" pitchFamily="2" charset="-78"/>
                        </a:rPr>
                        <a:t>ايو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صاموئيل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شوشو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بسرائيل</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5645241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ثبات أيوب البار: </a:t>
                      </a: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الحجر الكريم </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ptagro</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nIwb</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pi`0m3i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pi`wni</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`n`anam3i</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a:t>
                      </a:r>
                      <a:r>
                        <a:rPr kumimoji="0" lang="ar-EG" sz="4000" b="1" i="0" u="none" strike="noStrike" cap="none" normalizeH="0" baseline="0" dirty="0">
                          <a:ln>
                            <a:noFill/>
                          </a:ln>
                          <a:solidFill>
                            <a:schemeClr val="bg1"/>
                          </a:solidFill>
                          <a:effectLst/>
                          <a:latin typeface="Arial" charset="0"/>
                          <a:cs typeface="Traditional Arabic" pitchFamily="2" charset="-78"/>
                        </a:rPr>
                        <a:t> ط</a:t>
                      </a:r>
                      <a:r>
                        <a:rPr kumimoji="0" lang="ar-SA" sz="4000" b="1" i="0" u="none" strike="noStrike" cap="none" normalizeH="0" baseline="0" dirty="0">
                          <a:ln>
                            <a:noFill/>
                          </a:ln>
                          <a:solidFill>
                            <a:schemeClr val="bg1"/>
                          </a:solidFill>
                          <a:effectLst/>
                          <a:latin typeface="Arial" charset="0"/>
                          <a:cs typeface="Traditional Arabic" pitchFamily="2" charset="-78"/>
                        </a:rPr>
                        <a:t>اجرو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يوب ب</a:t>
                      </a:r>
                      <a:r>
                        <a:rPr kumimoji="0" lang="ar-EG" sz="4000" b="1" i="0" u="none" strike="noStrike" cap="none" normalizeH="0" baseline="0" dirty="0">
                          <a:ln>
                            <a:noFill/>
                          </a:ln>
                          <a:solidFill>
                            <a:schemeClr val="bg1"/>
                          </a:solidFill>
                          <a:effectLst/>
                          <a:latin typeface="Arial" charset="0"/>
                          <a:cs typeface="Traditional Arabic" pitchFamily="2" charset="-78"/>
                        </a:rPr>
                        <a:t>ي إ</a:t>
                      </a:r>
                      <a:r>
                        <a:rPr kumimoji="0" lang="ar-SA" sz="4000" b="1" i="0" u="none" strike="noStrike" cap="none" normalizeH="0" baseline="0" dirty="0">
                          <a:ln>
                            <a:noFill/>
                          </a:ln>
                          <a:solidFill>
                            <a:schemeClr val="bg1"/>
                          </a:solidFill>
                          <a:effectLst/>
                          <a:latin typeface="Arial" charset="0"/>
                          <a:cs typeface="Traditional Arabic" pitchFamily="2" charset="-78"/>
                        </a:rPr>
                        <a:t>ثمي</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أون</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ي إن </a:t>
                      </a:r>
                      <a:r>
                        <a:rPr kumimoji="0" lang="ar-EG" sz="4000" b="1" i="0" u="none" strike="noStrike" cap="none" normalizeH="0" baseline="0" dirty="0">
                          <a:ln>
                            <a:noFill/>
                          </a:ln>
                          <a:solidFill>
                            <a:schemeClr val="bg1"/>
                          </a:solidFill>
                          <a:effectLst/>
                          <a:latin typeface="Arial" charset="0"/>
                          <a:cs typeface="Traditional Arabic" pitchFamily="2" charset="-78"/>
                        </a:rPr>
                        <a:t>آ</a:t>
                      </a:r>
                      <a:r>
                        <a:rPr kumimoji="0" lang="ar-SA" sz="4000" b="1" i="0" u="none" strike="noStrike" cap="none" normalizeH="0" baseline="0" dirty="0">
                          <a:ln>
                            <a:noFill/>
                          </a:ln>
                          <a:solidFill>
                            <a:schemeClr val="bg1"/>
                          </a:solidFill>
                          <a:effectLst/>
                          <a:latin typeface="Arial" charset="0"/>
                          <a:cs typeface="Traditional Arabic" pitchFamily="2" charset="-78"/>
                        </a:rPr>
                        <a:t>نام</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ي</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2302"/>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أم الحبيب: </a:t>
                      </a:r>
                      <a:r>
                        <a:rPr lang="ar-EG" sz="4000" dirty="0">
                          <a:solidFill>
                            <a:schemeClr val="bg1"/>
                          </a:solidFill>
                          <a:cs typeface="Traditional Arabic" pitchFamily="2" charset="-78"/>
                        </a:rPr>
                        <a:t> السلام.. :</a:t>
                      </a:r>
                      <a:r>
                        <a:rPr lang="ar-SA" sz="4000" dirty="0">
                          <a:solidFill>
                            <a:schemeClr val="bg1"/>
                          </a:solidFill>
                          <a:cs typeface="Traditional Arabic" pitchFamily="2" charset="-78"/>
                        </a:rPr>
                        <a:t> </a:t>
                      </a:r>
                      <a:r>
                        <a:rPr lang="ar-EG" sz="4000" dirty="0">
                          <a:solidFill>
                            <a:schemeClr val="bg1"/>
                          </a:solidFill>
                          <a:cs typeface="Traditional Arabic" pitchFamily="2" charset="-78"/>
                        </a:rPr>
                        <a:t>ا</a:t>
                      </a:r>
                      <a:r>
                        <a:rPr lang="ar-SA" sz="4000" dirty="0">
                          <a:solidFill>
                            <a:schemeClr val="bg1"/>
                          </a:solidFill>
                          <a:cs typeface="Traditional Arabic" pitchFamily="2" charset="-78"/>
                        </a:rPr>
                        <a:t>بنة الملك داود</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=x=e : `0mav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mpimenrit</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`t2eri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m`povro</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David</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شيريــه..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ث</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ماف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بي مينريت :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تشيري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بؤرو دافيد</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29635824"/>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صديقة سليمان :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رفعة الصديقين</a:t>
                      </a:r>
                      <a:r>
                        <a:rPr lang="ar-EG" sz="4400" dirty="0">
                          <a:solidFill>
                            <a:schemeClr val="bg1"/>
                          </a:solidFill>
                          <a:cs typeface="Traditional Arabic" pitchFamily="2" charset="-78"/>
                        </a:rPr>
                        <a:t> </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5`2feri `n-</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Colomwn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psici</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nnidikeon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تي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شفيري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سولومون :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Arial"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ب تشيسي </a:t>
                      </a:r>
                      <a:r>
                        <a:rPr kumimoji="0" lang="ar-EG" sz="3600" b="1" i="0" u="none" strike="noStrike" cap="none" normalizeH="0" baseline="0" dirty="0">
                          <a:ln>
                            <a:noFill/>
                          </a:ln>
                          <a:solidFill>
                            <a:schemeClr val="bg1"/>
                          </a:solidFill>
                          <a:effectLst/>
                          <a:latin typeface="Arial" charset="0"/>
                          <a:cs typeface="Traditional Arabic" pitchFamily="2" charset="-78"/>
                        </a:rPr>
                        <a:t>إ</a:t>
                      </a:r>
                      <a:r>
                        <a:rPr kumimoji="0" lang="ar-SA" sz="3600" b="1" i="0" u="none" strike="noStrike" cap="none" normalizeH="0" baseline="0" dirty="0">
                          <a:ln>
                            <a:noFill/>
                          </a:ln>
                          <a:solidFill>
                            <a:schemeClr val="bg1"/>
                          </a:solidFill>
                          <a:effectLst/>
                          <a:latin typeface="Arial" charset="0"/>
                          <a:cs typeface="Traditional Arabic" pitchFamily="2" charset="-78"/>
                        </a:rPr>
                        <a:t>ن ني ذيكيئون</a:t>
                      </a:r>
                      <a:r>
                        <a:rPr kumimoji="0" lang="ar-EG" sz="3600" b="1" i="0" u="none" strike="noStrike" cap="none" normalizeH="0" baseline="0" dirty="0">
                          <a:ln>
                            <a:noFill/>
                          </a:ln>
                          <a:solidFill>
                            <a:schemeClr val="bg1"/>
                          </a:solidFill>
                          <a:effectLst/>
                          <a:latin typeface="Arial" charset="0"/>
                          <a:cs typeface="Traditional Arabic" pitchFamily="2" charset="-78"/>
                        </a:rPr>
                        <a:t> </a:t>
                      </a:r>
                      <a:endParaRPr lang="ar-SA" sz="3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0162247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خلاص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شعياء</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شفاء </a:t>
                      </a:r>
                      <a:r>
                        <a:rPr lang="ar-EG" sz="4400" dirty="0">
                          <a:solidFill>
                            <a:schemeClr val="bg1"/>
                          </a:solidFill>
                          <a:cs typeface="Traditional Arabic" pitchFamily="2" charset="-78"/>
                        </a:rPr>
                        <a:t>إ</a:t>
                      </a:r>
                      <a:r>
                        <a:rPr lang="ar-SA" sz="4400" dirty="0">
                          <a:solidFill>
                            <a:schemeClr val="bg1"/>
                          </a:solidFill>
                          <a:cs typeface="Traditional Arabic" pitchFamily="2" charset="-78"/>
                        </a:rPr>
                        <a:t>رميا</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povgai</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`n#ca`3ac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ptalso</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nIeremiac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أ</a:t>
                      </a:r>
                      <a:r>
                        <a:rPr kumimoji="0" lang="ar-SA" sz="4000" b="1" i="0" u="none" strike="noStrike" cap="none" normalizeH="0" baseline="0" dirty="0">
                          <a:ln>
                            <a:noFill/>
                          </a:ln>
                          <a:solidFill>
                            <a:schemeClr val="bg1"/>
                          </a:solidFill>
                          <a:effectLst/>
                          <a:latin typeface="Arial" charset="0"/>
                          <a:cs typeface="Traditional Arabic" pitchFamily="2" charset="-78"/>
                        </a:rPr>
                        <a:t>وجاي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يسائياس</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ط</a:t>
                      </a:r>
                      <a:r>
                        <a:rPr kumimoji="0" lang="ar-SA" sz="4000" b="1" i="0" u="none" strike="noStrike" cap="none" normalizeH="0" baseline="0" dirty="0">
                          <a:ln>
                            <a:noFill/>
                          </a:ln>
                          <a:solidFill>
                            <a:schemeClr val="bg1"/>
                          </a:solidFill>
                          <a:effectLst/>
                          <a:latin typeface="Arial" charset="0"/>
                          <a:cs typeface="Traditional Arabic" pitchFamily="2" charset="-78"/>
                        </a:rPr>
                        <a:t>التشو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يرمياس</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618847"/>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علم حزقيال</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نعمة دانيال</a:t>
                      </a:r>
                      <a:r>
                        <a:rPr lang="ar-EG" sz="4400" dirty="0">
                          <a:solidFill>
                            <a:schemeClr val="bg1"/>
                          </a:solidFill>
                          <a:cs typeface="Traditional Arabic" pitchFamily="2" charset="-78"/>
                        </a:rPr>
                        <a:t> </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p`emi</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`nIezeki3l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xaric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tov</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Dani3l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ب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يمي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ي</a:t>
                      </a:r>
                      <a:r>
                        <a:rPr kumimoji="0" lang="ar-SA" sz="4000" b="1" i="0" u="none" strike="noStrike" cap="none" normalizeH="0" baseline="0" dirty="0">
                          <a:ln>
                            <a:noFill/>
                          </a:ln>
                          <a:solidFill>
                            <a:schemeClr val="bg1"/>
                          </a:solidFill>
                          <a:effectLst/>
                          <a:latin typeface="Arial" charset="0"/>
                          <a:cs typeface="Traditional Arabic" pitchFamily="2" charset="-78"/>
                        </a:rPr>
                        <a:t>يزيكيئيل</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خاريستو دانيي</a:t>
                      </a:r>
                      <a:r>
                        <a:rPr kumimoji="0" lang="ar-EG" sz="4000" b="1" i="0" u="none" strike="noStrike" cap="none" normalizeH="0" baseline="0" dirty="0">
                          <a:ln>
                            <a:noFill/>
                          </a:ln>
                          <a:solidFill>
                            <a:schemeClr val="bg1"/>
                          </a:solidFill>
                          <a:effectLst/>
                          <a:latin typeface="Arial" charset="0"/>
                          <a:cs typeface="Traditional Arabic" pitchFamily="2" charset="-78"/>
                        </a:rPr>
                        <a:t>ـ</a:t>
                      </a:r>
                      <a:r>
                        <a:rPr kumimoji="0" lang="ar-SA" sz="4000" b="1" i="0" u="none" strike="noStrike" cap="none" normalizeH="0" baseline="0" dirty="0">
                          <a:ln>
                            <a:noFill/>
                          </a:ln>
                          <a:solidFill>
                            <a:schemeClr val="bg1"/>
                          </a:solidFill>
                          <a:effectLst/>
                          <a:latin typeface="Arial" charset="0"/>
                          <a:cs typeface="Traditional Arabic" pitchFamily="2" charset="-78"/>
                        </a:rPr>
                        <a:t>ل</a:t>
                      </a:r>
                      <a:r>
                        <a:rPr kumimoji="0" lang="ar-EG" sz="4000" b="1" i="0" u="none" strike="noStrike" cap="none" normalizeH="0" baseline="0" dirty="0">
                          <a:ln>
                            <a:noFill/>
                          </a:ln>
                          <a:solidFill>
                            <a:schemeClr val="bg1"/>
                          </a:solidFill>
                          <a:effectLst/>
                          <a:latin typeface="Arial"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63069043"/>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cs typeface="Traditional Arabic" pitchFamily="2" charset="-78"/>
                        </a:rPr>
                        <a:t>السلام.. :</a:t>
                      </a:r>
                      <a:r>
                        <a:rPr lang="ar-SA" sz="5200" dirty="0">
                          <a:solidFill>
                            <a:schemeClr val="bg1"/>
                          </a:solidFill>
                          <a:cs typeface="Traditional Arabic" pitchFamily="2" charset="-78"/>
                        </a:rPr>
                        <a:t> قوة إيليا</a:t>
                      </a:r>
                      <a:r>
                        <a:rPr lang="ar-EG" sz="5200" dirty="0">
                          <a:solidFill>
                            <a:schemeClr val="bg1"/>
                          </a:solidFill>
                          <a:cs typeface="Traditional Arabic" pitchFamily="2" charset="-78"/>
                        </a:rPr>
                        <a:t> </a:t>
                      </a:r>
                      <a:r>
                        <a:rPr lang="ar-SA" sz="5200" dirty="0">
                          <a:solidFill>
                            <a:schemeClr val="bg1"/>
                          </a:solidFill>
                          <a:cs typeface="Traditional Arabic" pitchFamily="2" charset="-78"/>
                        </a:rPr>
                        <a:t>: </a:t>
                      </a:r>
                      <a:r>
                        <a:rPr lang="ar-EG" sz="5200" dirty="0">
                          <a:solidFill>
                            <a:schemeClr val="bg1"/>
                          </a:solidFill>
                          <a:cs typeface="Traditional Arabic" pitchFamily="2" charset="-78"/>
                        </a:rPr>
                        <a:t>السلام.. :</a:t>
                      </a:r>
                      <a:r>
                        <a:rPr lang="ar-SA" sz="5200" dirty="0">
                          <a:solidFill>
                            <a:schemeClr val="bg1"/>
                          </a:solidFill>
                          <a:cs typeface="Traditional Arabic" pitchFamily="2" charset="-78"/>
                        </a:rPr>
                        <a:t> نعمة إليشع</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tgom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liac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=x=e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pi`hmot</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n~Eliceoc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ت</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جوم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يلياس</a:t>
                      </a:r>
                      <a:r>
                        <a:rPr kumimoji="0" lang="ar-EG" sz="4000" b="1" i="0" u="none" strike="noStrike" cap="none" normalizeH="0" baseline="0" dirty="0">
                          <a:ln>
                            <a:noFill/>
                          </a:ln>
                          <a:solidFill>
                            <a:schemeClr val="bg1"/>
                          </a:solidFill>
                          <a:effectLst/>
                          <a:latin typeface="Arial" charset="0"/>
                          <a:cs typeface="Traditional Arabic" pitchFamily="2" charset="-78"/>
                        </a:rPr>
                        <a:t> </a:t>
                      </a:r>
                      <a:r>
                        <a:rPr kumimoji="0" lang="ar-SA" sz="4000" b="1" i="0" u="none" strike="noStrike" cap="none" normalizeH="0" baseline="0" dirty="0">
                          <a:ln>
                            <a:noFill/>
                          </a:ln>
                          <a:solidFill>
                            <a:schemeClr val="bg1"/>
                          </a:solidFill>
                          <a:effectLst/>
                          <a:latin typeface="Arial"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Arial" charset="0"/>
                          <a:cs typeface="Traditional Arabic" pitchFamily="2" charset="-78"/>
                        </a:rPr>
                        <a:t> بي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هموت </a:t>
                      </a:r>
                      <a:r>
                        <a:rPr kumimoji="0" lang="ar-EG" sz="4000" b="1" i="0" u="none" strike="noStrike" cap="none" normalizeH="0" baseline="0" dirty="0">
                          <a:ln>
                            <a:noFill/>
                          </a:ln>
                          <a:solidFill>
                            <a:schemeClr val="bg1"/>
                          </a:solidFill>
                          <a:effectLst/>
                          <a:latin typeface="Arial" charset="0"/>
                          <a:cs typeface="Traditional Arabic" pitchFamily="2" charset="-78"/>
                        </a:rPr>
                        <a:t>إ</a:t>
                      </a:r>
                      <a:r>
                        <a:rPr kumimoji="0" lang="ar-SA" sz="4000" b="1" i="0" u="none" strike="noStrike" cap="none" normalizeH="0" baseline="0" dirty="0">
                          <a:ln>
                            <a:noFill/>
                          </a:ln>
                          <a:solidFill>
                            <a:schemeClr val="bg1"/>
                          </a:solidFill>
                          <a:effectLst/>
                          <a:latin typeface="Arial" charset="0"/>
                          <a:cs typeface="Traditional Arabic" pitchFamily="2" charset="-78"/>
                        </a:rPr>
                        <a:t>ن </a:t>
                      </a:r>
                      <a:r>
                        <a:rPr kumimoji="0" lang="ar-EG" sz="4000" b="1" i="0" u="none" strike="noStrike" cap="none" normalizeH="0" baseline="0" dirty="0">
                          <a:ln>
                            <a:noFill/>
                          </a:ln>
                          <a:solidFill>
                            <a:schemeClr val="bg1"/>
                          </a:solidFill>
                          <a:effectLst/>
                          <a:latin typeface="Arial" charset="0"/>
                          <a:cs typeface="Traditional Arabic" pitchFamily="2" charset="-78"/>
                        </a:rPr>
                        <a:t>إيه </a:t>
                      </a:r>
                      <a:r>
                        <a:rPr kumimoji="0" lang="ar-SA" sz="4000" b="1" i="0" u="none" strike="noStrike" cap="none" normalizeH="0" baseline="0" dirty="0">
                          <a:ln>
                            <a:noFill/>
                          </a:ln>
                          <a:solidFill>
                            <a:schemeClr val="bg1"/>
                          </a:solidFill>
                          <a:effectLst/>
                          <a:latin typeface="Arial" charset="0"/>
                          <a:cs typeface="Traditional Arabic" pitchFamily="2" charset="-78"/>
                        </a:rPr>
                        <a:t>ليثيئوس</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61030719"/>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والدة الإله</a:t>
                      </a:r>
                      <a:r>
                        <a:rPr lang="ar-EG" sz="4400" dirty="0">
                          <a:solidFill>
                            <a:schemeClr val="bg1"/>
                          </a:solidFill>
                          <a:cs typeface="Traditional Arabic" pitchFamily="2" charset="-78"/>
                        </a:rPr>
                        <a:t> </a:t>
                      </a:r>
                      <a:r>
                        <a:rPr lang="ar-SA" sz="4400" dirty="0">
                          <a:solidFill>
                            <a:schemeClr val="bg1"/>
                          </a:solidFill>
                          <a:cs typeface="Traditional Arabic" pitchFamily="2" charset="-78"/>
                        </a:rPr>
                        <a:t>: </a:t>
                      </a:r>
                      <a:r>
                        <a:rPr lang="ar-EG" sz="4400" dirty="0">
                          <a:solidFill>
                            <a:schemeClr val="bg1"/>
                          </a:solidFill>
                          <a:cs typeface="Traditional Arabic" pitchFamily="2" charset="-78"/>
                        </a:rPr>
                        <a:t>السلام.. :</a:t>
                      </a:r>
                      <a:r>
                        <a:rPr lang="ar-SA" sz="4400" dirty="0">
                          <a:solidFill>
                            <a:schemeClr val="bg1"/>
                          </a:solidFill>
                          <a:cs typeface="Traditional Arabic" pitchFamily="2" charset="-78"/>
                        </a:rPr>
                        <a:t> أم يسوع المسيح</a:t>
                      </a:r>
                      <a:r>
                        <a:rPr lang="ar-EG" sz="4400" dirty="0">
                          <a:solidFill>
                            <a:schemeClr val="bg1"/>
                          </a:solidFill>
                          <a:cs typeface="Traditional Arabic" pitchFamily="2" charset="-78"/>
                        </a:rPr>
                        <a:t> </a:t>
                      </a:r>
                      <a:endParaRPr lang="ar-SA" sz="4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50e`otokoc : =x=e : `0mav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nI</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=3=c  P=x=c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 تي ثي</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ؤ</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طوكوس</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4000" b="1" i="0" u="none" strike="noStrike" cap="none" normalizeH="0" baseline="0" dirty="0">
                          <a:ln>
                            <a:noFill/>
                          </a:ln>
                          <a:solidFill>
                            <a:schemeClr val="bg1"/>
                          </a:solidFill>
                          <a:effectLst/>
                          <a:latin typeface="Arial" charset="0"/>
                          <a:cs typeface="Traditional Arabic" pitchFamily="2" charset="-78"/>
                        </a:rPr>
                        <a:t>شيريه.. :</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 إثماف </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ن </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يسوس بي </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4000" b="1" i="0" u="none" strike="noStrike" cap="none" normalizeH="0" baseline="0" dirty="0">
                          <a:ln>
                            <a:noFill/>
                          </a:ln>
                          <a:solidFill>
                            <a:schemeClr val="bg1"/>
                          </a:solidFill>
                          <a:effectLst/>
                          <a:latin typeface="Times New Roman" pitchFamily="18" charset="0"/>
                          <a:cs typeface="Traditional Arabic" pitchFamily="2" charset="-78"/>
                        </a:rPr>
                        <a:t>خرستوس</a:t>
                      </a:r>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9984999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كل حسد وكل تجربة وكل  فعل الشيطان </a:t>
            </a:r>
            <a:endParaRPr lang="en-US" dirty="0"/>
          </a:p>
        </p:txBody>
      </p:sp>
      <p:sp>
        <p:nvSpPr>
          <p:cNvPr id="6" name="Text Placeholder 5"/>
          <p:cNvSpPr>
            <a:spLocks noGrp="1"/>
          </p:cNvSpPr>
          <p:nvPr>
            <p:ph type="body" idx="1"/>
          </p:nvPr>
        </p:nvSpPr>
        <p:spPr>
          <a:xfrm>
            <a:off x="0" y="5943600"/>
            <a:ext cx="9143999" cy="808893"/>
          </a:xfrm>
        </p:spPr>
        <p:txBody>
          <a:bodyPr/>
          <a:lstStyle/>
          <a:p>
            <a:r>
              <a:rPr lang="ar-EG" dirty="0"/>
              <a:t>إفثونوس نيفين بى راسموس نيفين إن </a:t>
            </a:r>
            <a:r>
              <a:rPr lang="en-US" dirty="0"/>
              <a:t> </a:t>
            </a:r>
            <a:r>
              <a:rPr lang="ar-EG" dirty="0"/>
              <a:t>إرجيا نيفين إنتى إبساطاناس </a:t>
            </a:r>
          </a:p>
        </p:txBody>
      </p:sp>
      <p:sp>
        <p:nvSpPr>
          <p:cNvPr id="7" name="Text Placeholder 6"/>
          <p:cNvSpPr>
            <a:spLocks noGrp="1"/>
          </p:cNvSpPr>
          <p:nvPr>
            <p:ph type="body" sz="quarter" idx="3"/>
          </p:nvPr>
        </p:nvSpPr>
        <p:spPr>
          <a:xfrm>
            <a:off x="0" y="4953000"/>
            <a:ext cx="9144000" cy="1361085"/>
          </a:xfrm>
        </p:spPr>
        <p:txBody>
          <a:bodyPr/>
          <a:lstStyle/>
          <a:p>
            <a:r>
              <a:rPr lang="es-ES" b="1" dirty="0" err="1"/>
              <a:t>Vqonoc</a:t>
            </a:r>
            <a:r>
              <a:rPr lang="es-ES" b="1" dirty="0"/>
              <a:t> </a:t>
            </a:r>
            <a:r>
              <a:rPr lang="es-ES" b="1" dirty="0" err="1"/>
              <a:t>niben</a:t>
            </a:r>
            <a:r>
              <a:rPr lang="es-ES" b="1" dirty="0"/>
              <a:t>&gt; </a:t>
            </a:r>
            <a:r>
              <a:rPr lang="es-ES" b="1" dirty="0" err="1"/>
              <a:t>piracmoc</a:t>
            </a:r>
            <a:r>
              <a:rPr lang="es-ES" b="1" dirty="0"/>
              <a:t> </a:t>
            </a:r>
            <a:r>
              <a:rPr lang="es-ES" b="1" dirty="0" err="1"/>
              <a:t>niben</a:t>
            </a:r>
            <a:r>
              <a:rPr lang="es-ES" b="1" dirty="0"/>
              <a:t>&gt;</a:t>
            </a:r>
          </a:p>
          <a:p>
            <a:r>
              <a:rPr lang="es-ES" b="1" dirty="0"/>
              <a:t>`</a:t>
            </a:r>
            <a:r>
              <a:rPr lang="es-ES" b="1" dirty="0" err="1"/>
              <a:t>energi`a</a:t>
            </a:r>
            <a:r>
              <a:rPr lang="es-ES" b="1" dirty="0"/>
              <a:t> </a:t>
            </a:r>
            <a:r>
              <a:rPr lang="es-ES" b="1" dirty="0" err="1"/>
              <a:t>niben</a:t>
            </a:r>
            <a:r>
              <a:rPr lang="es-ES" b="1" dirty="0"/>
              <a:t>  `</a:t>
            </a:r>
            <a:r>
              <a:rPr lang="es-ES" b="1" dirty="0" err="1"/>
              <a:t>nte</a:t>
            </a:r>
            <a:r>
              <a:rPr lang="es-ES" b="1" dirty="0"/>
              <a:t> `</a:t>
            </a:r>
            <a:r>
              <a:rPr lang="es-ES" b="1" dirty="0" err="1"/>
              <a:t>pca</a:t>
            </a:r>
            <a:r>
              <a:rPr lang="es-ES" b="1" dirty="0"/>
              <a:t> </a:t>
            </a:r>
            <a:r>
              <a:rPr lang="es-ES" b="1" dirty="0" err="1"/>
              <a:t>tanac</a:t>
            </a:r>
            <a:endParaRPr lang="es-ES" b="1" dirty="0"/>
          </a:p>
        </p:txBody>
      </p:sp>
    </p:spTree>
    <p:extLst>
      <p:ext uri="{BB962C8B-B14F-4D97-AF65-F5344CB8AC3E}">
        <p14:creationId xmlns:p14="http://schemas.microsoft.com/office/powerpoint/2010/main" val="836886676"/>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الحمامة الحسنة</a:t>
                      </a:r>
                      <a:r>
                        <a:rPr lang="ar-EG" sz="4000" dirty="0">
                          <a:solidFill>
                            <a:schemeClr val="bg1"/>
                          </a:solidFill>
                          <a:cs typeface="Traditional Arabic" pitchFamily="2" charset="-78"/>
                        </a:rPr>
                        <a:t> </a:t>
                      </a:r>
                      <a:r>
                        <a:rPr lang="ar-SA" sz="4000" dirty="0">
                          <a:solidFill>
                            <a:schemeClr val="bg1"/>
                          </a:solidFill>
                          <a:cs typeface="Traditional Arabic" pitchFamily="2" charset="-78"/>
                        </a:rPr>
                        <a:t>: </a:t>
                      </a:r>
                      <a:r>
                        <a:rPr lang="ar-EG" sz="4000" dirty="0">
                          <a:solidFill>
                            <a:schemeClr val="bg1"/>
                          </a:solidFill>
                          <a:cs typeface="Traditional Arabic" pitchFamily="2" charset="-78"/>
                        </a:rPr>
                        <a:t>السلام.. :</a:t>
                      </a:r>
                      <a:r>
                        <a:rPr lang="ar-SA" sz="4000" dirty="0">
                          <a:solidFill>
                            <a:schemeClr val="bg1"/>
                          </a:solidFill>
                          <a:cs typeface="Traditional Arabic" pitchFamily="2" charset="-78"/>
                        </a:rPr>
                        <a:t> أم </a:t>
                      </a:r>
                      <a:r>
                        <a:rPr lang="ar-EG" sz="4000" dirty="0">
                          <a:solidFill>
                            <a:schemeClr val="bg1"/>
                          </a:solidFill>
                          <a:cs typeface="Traditional Arabic" pitchFamily="2" charset="-78"/>
                        </a:rPr>
                        <a:t>ا</a:t>
                      </a:r>
                      <a:r>
                        <a:rPr lang="ar-SA" sz="4000" dirty="0">
                          <a:solidFill>
                            <a:schemeClr val="bg1"/>
                          </a:solidFill>
                          <a:cs typeface="Traditional Arabic" pitchFamily="2" charset="-78"/>
                        </a:rPr>
                        <a:t>بن الله</a:t>
                      </a:r>
                      <a:endParaRPr lang="ar-SA"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=x=e :  5srompi e0necwc : =x=e : `0mav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nVioc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eoc</a:t>
                      </a:r>
                      <a:endParaRPr kumimoji="0" lang="en-US" sz="3200" b="0" i="0" u="none" strike="noStrike" cap="none" normalizeH="0" baseline="0" dirty="0">
                        <a:ln>
                          <a:noFill/>
                        </a:ln>
                        <a:solidFill>
                          <a:srgbClr val="FFFF00"/>
                        </a:solidFill>
                        <a:effectLst/>
                        <a:latin typeface="Avva_Shenouda" pitchFamily="34" charset="0"/>
                        <a:cs typeface="Traditional Arabic"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3600" b="1" i="0" u="none" strike="noStrike" cap="none" normalizeH="0" baseline="0" dirty="0">
                          <a:ln>
                            <a:noFill/>
                          </a:ln>
                          <a:solidFill>
                            <a:schemeClr val="bg1"/>
                          </a:solidFill>
                          <a:effectLst/>
                          <a:latin typeface="Arial" charset="0"/>
                          <a:cs typeface="Traditional Arabic" pitchFamily="2" charset="-78"/>
                        </a:rPr>
                        <a:t>شيريـه..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تي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تشرومبي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سوس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Arial" charset="0"/>
                          <a:cs typeface="Traditional Arabic" pitchFamily="2" charset="-78"/>
                        </a:rPr>
                        <a:t>شيريه..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ث</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 </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ماف </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إ</a:t>
                      </a:r>
                      <a:r>
                        <a:rPr kumimoji="0" lang="ar-SA" sz="3600" b="1" i="0" u="none" strike="noStrike" cap="none" normalizeH="0" baseline="0" dirty="0">
                          <a:ln>
                            <a:noFill/>
                          </a:ln>
                          <a:solidFill>
                            <a:schemeClr val="bg1"/>
                          </a:solidFill>
                          <a:effectLst/>
                          <a:latin typeface="Times New Roman" pitchFamily="18" charset="0"/>
                          <a:cs typeface="Traditional Arabic" pitchFamily="2" charset="-78"/>
                        </a:rPr>
                        <a:t>ن يوس ثيئوس</a:t>
                      </a: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a:t>
                      </a:r>
                      <a:endParaRPr lang="ar-SA" sz="36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962692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589209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smtClean="0">
                          <a:solidFill>
                            <a:schemeClr val="bg1"/>
                          </a:solidFill>
                          <a:cs typeface="Traditional Arabic" pitchFamily="2" charset="-78"/>
                        </a:rPr>
                        <a:t>السلام لك يا مريم </a:t>
                      </a:r>
                      <a:r>
                        <a:rPr lang="ar-EG" sz="4800" dirty="0">
                          <a:solidFill>
                            <a:schemeClr val="bg1"/>
                          </a:solidFill>
                          <a:cs typeface="Traditional Arabic" pitchFamily="2" charset="-78"/>
                        </a:rPr>
                        <a:t>: التي شهد لها </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Xere</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ne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`etaverme0re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Arial" charset="0"/>
                          <a:cs typeface="Traditional Arabic" pitchFamily="2" charset="-78"/>
                        </a:rPr>
                        <a:t>شيريه نيـه ماريـا : إيطاف إر ميثريه نـاس</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941496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cs typeface="Traditional Arabic" pitchFamily="2" charset="-78"/>
                        </a:rPr>
                        <a:t>جميع الأنبياء : وقالوا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nge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ni`prof3t3c t3rov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ovoh</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avgw</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mmoc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Arial" charset="0"/>
                          <a:cs typeface="Traditional Arabic" pitchFamily="2" charset="-78"/>
                        </a:rPr>
                        <a:t>إنجيـه نـي إبروفيتيـس تيـرو : أووه أفجـو إمموس</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9752352"/>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Times New Roman" pitchFamily="18" charset="0"/>
                          <a:cs typeface="Traditional Arabic" pitchFamily="2" charset="-78"/>
                        </a:rPr>
                        <a:t>هوذا الله الكلمة : الذي تجسد منكِ </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H3ppe F5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pilojoc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`eta4sicar7 `nq35</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هيبّيه إفنوتي بي لوغوس : إيطاف إتشي ساركس إنخيتي </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622605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Times New Roman" pitchFamily="18" charset="0"/>
                          <a:cs typeface="Traditional Arabic" pitchFamily="2" charset="-78"/>
                        </a:rPr>
                        <a:t>بوحدانية : لا ينطق بمثلها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qen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ovmetovai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natcagi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`mpecr35 </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Times New Roman" pitchFamily="18" charset="0"/>
                          <a:cs typeface="Traditional Arabic" pitchFamily="2" charset="-78"/>
                        </a:rPr>
                        <a:t>خيـن أوميـت أواي : إن آت صاجي إمبيس ريتي</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1933319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Times New Roman" pitchFamily="18" charset="0"/>
                          <a:cs typeface="Traditional Arabic" pitchFamily="2" charset="-78"/>
                        </a:rPr>
                        <a:t>مرتفعة أنتِ : بالحقيقة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Tesoci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`al30wc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ehote</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pi`2bwt</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800" b="1" i="0" u="none" strike="noStrike" cap="none" normalizeH="0" baseline="0" dirty="0">
                          <a:ln>
                            <a:noFill/>
                          </a:ln>
                          <a:solidFill>
                            <a:schemeClr val="bg1"/>
                          </a:solidFill>
                          <a:effectLst/>
                          <a:latin typeface="Times New Roman" pitchFamily="18" charset="0"/>
                          <a:cs typeface="Traditional Arabic" pitchFamily="2" charset="-78"/>
                        </a:rPr>
                        <a:t>تيـه تشوسـي آليثـوس : إيه هوتيه بـي إشفـوت </a:t>
                      </a:r>
                      <a:endParaRPr lang="ar-SA" sz="48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4628415"/>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dirty="0">
                          <a:solidFill>
                            <a:schemeClr val="bg1"/>
                          </a:solidFill>
                          <a:latin typeface="Times New Roman" pitchFamily="18" charset="0"/>
                          <a:cs typeface="Traditional Arabic" pitchFamily="2" charset="-78"/>
                        </a:rPr>
                        <a:t>أكثر من عصا هارون : أيتها الممتلئة نعمة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nte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A`arwn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`w 03`e0meh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n`hmot</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إنتيـــه آ آرون : أو ثـي اثميه إن إهموت</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36068750"/>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Times New Roman" pitchFamily="18" charset="0"/>
                          <a:cs typeface="Traditional Arabic" pitchFamily="2" charset="-78"/>
                        </a:rPr>
                        <a:t>ماهى العصا : إلا مريم </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A2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pe</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pi`2bwt : `eb3l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eMari`a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آش بيـه بـي إشفـوت: إيه فيل إيه ماريـا</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376927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dirty="0">
                          <a:solidFill>
                            <a:schemeClr val="bg1"/>
                          </a:solidFill>
                          <a:latin typeface="Times New Roman" pitchFamily="18" charset="0"/>
                          <a:cs typeface="Traditional Arabic" pitchFamily="2" charset="-78"/>
                        </a:rPr>
                        <a:t>لأنها مثال : بتوليتها</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ge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`n0o4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pe</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ptvpoc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 `ntecpar0eni`a</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جيخ إنثوف بيـه إب تيبـوس: إن تيس بارثينيا</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0372810"/>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chemeClr val="bg1"/>
                          </a:solidFill>
                          <a:latin typeface="Times New Roman" pitchFamily="18" charset="0"/>
                          <a:cs typeface="Traditional Arabic" pitchFamily="2" charset="-78"/>
                        </a:rPr>
                        <a:t>حبلت وولدت : بغير مباضعة </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Acerboki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acmici</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xwric</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cvnovci`a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Times New Roman" pitchFamily="18" charset="0"/>
                          <a:cs typeface="Traditional Arabic" pitchFamily="2" charset="-78"/>
                        </a:rPr>
                        <a:t>آس إر فوكي أسميسي : خوريـس سـي نوسيـا </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8510491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a:bodyPr>
          <a:lstStyle/>
          <a:p>
            <a:r>
              <a:rPr lang="ar-EG" dirty="0"/>
              <a:t>ومؤامرة الناس الأشرار </a:t>
            </a:r>
            <a:endParaRPr lang="en-US" dirty="0"/>
          </a:p>
        </p:txBody>
      </p:sp>
      <p:sp>
        <p:nvSpPr>
          <p:cNvPr id="6" name="Text Placeholder 5"/>
          <p:cNvSpPr>
            <a:spLocks noGrp="1"/>
          </p:cNvSpPr>
          <p:nvPr>
            <p:ph type="body" idx="1"/>
          </p:nvPr>
        </p:nvSpPr>
        <p:spPr>
          <a:xfrm>
            <a:off x="0" y="5896707"/>
            <a:ext cx="9143999" cy="808893"/>
          </a:xfrm>
        </p:spPr>
        <p:txBody>
          <a:bodyPr/>
          <a:lstStyle/>
          <a:p>
            <a:r>
              <a:rPr lang="ar-EG" sz="4000" dirty="0"/>
              <a:t>إبسوتشنى إنتى هان رومى إف هوؤو </a:t>
            </a:r>
          </a:p>
        </p:txBody>
      </p:sp>
      <p:sp>
        <p:nvSpPr>
          <p:cNvPr id="7" name="Text Placeholder 6"/>
          <p:cNvSpPr>
            <a:spLocks noGrp="1"/>
          </p:cNvSpPr>
          <p:nvPr>
            <p:ph type="body" sz="quarter" idx="3"/>
          </p:nvPr>
        </p:nvSpPr>
        <p:spPr>
          <a:xfrm>
            <a:off x="-1" y="5261243"/>
            <a:ext cx="9144000" cy="682357"/>
          </a:xfrm>
        </p:spPr>
        <p:txBody>
          <a:bodyPr/>
          <a:lstStyle/>
          <a:p>
            <a:r>
              <a:rPr lang="en-US" sz="4800" dirty="0" err="1"/>
              <a:t>pcosni</a:t>
            </a:r>
            <a:r>
              <a:rPr lang="en-US" sz="4800" dirty="0"/>
              <a:t> `</a:t>
            </a:r>
            <a:r>
              <a:rPr lang="en-US" sz="4800" dirty="0" err="1"/>
              <a:t>nte</a:t>
            </a:r>
            <a:r>
              <a:rPr lang="en-US" sz="4800" dirty="0"/>
              <a:t> \</a:t>
            </a:r>
            <a:r>
              <a:rPr lang="en-US" sz="4800" dirty="0" err="1"/>
              <a:t>anrwmi</a:t>
            </a:r>
            <a:r>
              <a:rPr lang="en-US" sz="4800" dirty="0"/>
              <a:t> </a:t>
            </a:r>
            <a:r>
              <a:rPr lang="en-US" sz="4800" dirty="0" err="1"/>
              <a:t>eu</a:t>
            </a:r>
            <a:r>
              <a:rPr lang="en-US" sz="4800" dirty="0"/>
              <a:t>\</a:t>
            </a:r>
            <a:r>
              <a:rPr lang="en-US" sz="4800" dirty="0" err="1"/>
              <a:t>wou</a:t>
            </a:r>
            <a:endParaRPr lang="en-US" sz="4800" dirty="0"/>
          </a:p>
        </p:txBody>
      </p:sp>
    </p:spTree>
    <p:extLst>
      <p:ext uri="{BB962C8B-B14F-4D97-AF65-F5344CB8AC3E}">
        <p14:creationId xmlns:p14="http://schemas.microsoft.com/office/powerpoint/2010/main" val="824937632"/>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Times New Roman" pitchFamily="18" charset="0"/>
                          <a:cs typeface="Traditional Arabic" pitchFamily="2" charset="-78"/>
                        </a:rPr>
                        <a:t>ابن العلي : الكلمة الذاتي</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`m`p23ri `mf3etsoci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pilojoc</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naidi`a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400" b="1" i="0" u="none" strike="noStrike" cap="none" normalizeH="0" baseline="0" dirty="0">
                          <a:ln>
                            <a:noFill/>
                          </a:ln>
                          <a:solidFill>
                            <a:schemeClr val="bg1"/>
                          </a:solidFill>
                          <a:effectLst/>
                          <a:latin typeface="Times New Roman" pitchFamily="18" charset="0"/>
                          <a:cs typeface="Traditional Arabic" pitchFamily="2" charset="-78"/>
                        </a:rPr>
                        <a:t>إم إبشيري إم في إتتشوسي : بي لوغوس إن أي ذيا.</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4666936"/>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dirty="0">
                          <a:solidFill>
                            <a:srgbClr val="FFFFFF"/>
                          </a:solidFill>
                          <a:latin typeface="Times New Roman" pitchFamily="18" charset="0"/>
                          <a:cs typeface="Traditional Arabic" pitchFamily="2" charset="-78"/>
                        </a:rPr>
                        <a:t>بصلواتها : وشفاعاتها</a:t>
                      </a:r>
                      <a:endParaRPr lang="ar-SA"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Hiten</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necevx3 :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nem</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nec`precbi`a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هيتين نيس إفكي : نيـم نيس إبريسفيـا </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6577433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dirty="0">
                          <a:solidFill>
                            <a:srgbClr val="FFFFFF"/>
                          </a:solidFill>
                          <a:latin typeface="Times New Roman" pitchFamily="18" charset="0"/>
                          <a:cs typeface="Traditional Arabic" pitchFamily="2" charset="-78"/>
                        </a:rPr>
                        <a:t>افتح لنا يا رب : باب الكنيسة</a:t>
                      </a:r>
                      <a:endParaRPr lang="ar-SA" sz="54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aovwn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Pu</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m``fro</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nte</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5k`kl3ci`a</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kumimoji="0" lang="ar-EG" sz="4400" b="1" i="0" u="none" strike="noStrike" cap="none" normalizeH="0" baseline="0" dirty="0">
                          <a:ln>
                            <a:noFill/>
                          </a:ln>
                          <a:solidFill>
                            <a:schemeClr val="bg1"/>
                          </a:solidFill>
                          <a:effectLst/>
                          <a:latin typeface="Times New Roman" pitchFamily="18" charset="0"/>
                          <a:cs typeface="Traditional Arabic" pitchFamily="2" charset="-78"/>
                        </a:rPr>
                        <a:t>آ أون نان إبشويس : إم إفرو إنتيه تي إكليسيـا</a:t>
                      </a:r>
                      <a:endParaRPr lang="ar-SA" sz="4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255096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Times New Roman" pitchFamily="18" charset="0"/>
                          <a:cs typeface="Traditional Arabic" pitchFamily="2" charset="-78"/>
                        </a:rPr>
                        <a:t>أسألك : يا والدة الإله </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T5ho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ero</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تـي تـي هـو إيـرو : أو تي ثيؤطوكوس </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7257694"/>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solidFill>
                            <a:schemeClr val="bg1"/>
                          </a:solidFill>
                          <a:latin typeface="Times New Roman" pitchFamily="18" charset="0"/>
                          <a:cs typeface="Traditional Arabic" pitchFamily="2" charset="-78"/>
                        </a:rPr>
                        <a:t>اجعلي أبواب الكنائس : مفتوحة للمؤمنين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xa</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`fro `nniek`kl3ci`a : evov3n `</a:t>
                      </a:r>
                      <a:r>
                        <a:rPr kumimoji="0" lang="en-US" sz="3200" b="0" i="0" u="none" strike="noStrike" cap="none" normalizeH="0" baseline="0" dirty="0" err="1">
                          <a:ln>
                            <a:noFill/>
                          </a:ln>
                          <a:solidFill>
                            <a:srgbClr val="FFFF00"/>
                          </a:solidFill>
                          <a:effectLst/>
                          <a:latin typeface="Avva_Shenouda" pitchFamily="34" charset="0"/>
                          <a:cs typeface="Traditional Arabic" pitchFamily="2" charset="-78"/>
                        </a:rPr>
                        <a:t>nnipictoc</a:t>
                      </a:r>
                      <a:r>
                        <a:rPr kumimoji="0" lang="en-US" sz="3200" b="0" i="0" u="none" strike="noStrike" cap="none" normalizeH="0" baseline="0" dirty="0">
                          <a:ln>
                            <a:noFill/>
                          </a:ln>
                          <a:solidFill>
                            <a:srgbClr val="FFFF00"/>
                          </a:solidFill>
                          <a:effectLst/>
                          <a:latin typeface="Avva_Shenouda" pitchFamily="34" charset="0"/>
                          <a:cs typeface="Traditional Arabic" pitchFamily="2" charset="-78"/>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4000" b="1" i="0" u="none" strike="noStrike" cap="none" normalizeH="0" baseline="0" dirty="0">
                          <a:ln>
                            <a:noFill/>
                          </a:ln>
                          <a:solidFill>
                            <a:schemeClr val="bg1"/>
                          </a:solidFill>
                          <a:effectLst/>
                          <a:latin typeface="Times New Roman" pitchFamily="18" charset="0"/>
                          <a:cs typeface="Traditional Arabic" pitchFamily="2" charset="-78"/>
                        </a:rPr>
                        <a:t>خا إفـرو إن نـي إكليسـيــا : إف أوين إن ني بيستوس</a:t>
                      </a:r>
                      <a:endParaRPr lang="ar-SA" sz="40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5375876"/>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dirty="0">
                          <a:solidFill>
                            <a:schemeClr val="bg1"/>
                          </a:solidFill>
                          <a:latin typeface="Times New Roman" pitchFamily="18" charset="0"/>
                          <a:cs typeface="Traditional Arabic" pitchFamily="2" charset="-78"/>
                        </a:rPr>
                        <a:t>فلنسألها : أن تتطلب عنا </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Maren5ho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eroc</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e0rectwbh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egwn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مارين تيهو إيـروس : إثريس طوبه إيجـون</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9708167"/>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chemeClr val="bg1"/>
                          </a:solidFill>
                          <a:latin typeface="Times New Roman" pitchFamily="18" charset="0"/>
                          <a:cs typeface="Traditional Arabic" pitchFamily="2" charset="-78"/>
                        </a:rPr>
                        <a:t>عند حبيبها : ليغفر لنا</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nahren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pecmenrit</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 e0re4xw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nan</a:t>
                      </a:r>
                      <a:r>
                        <a:rPr kumimoji="0" lang="en-US" sz="3600" b="0" i="0" u="none" strike="noStrike" cap="none" normalizeH="0" baseline="0" dirty="0">
                          <a:ln>
                            <a:noFill/>
                          </a:ln>
                          <a:solidFill>
                            <a:srgbClr val="FFFF00"/>
                          </a:solidFill>
                          <a:effectLst/>
                          <a:latin typeface="Avva_Shenouda" pitchFamily="34" charset="0"/>
                          <a:cs typeface="Traditional Arabic" pitchFamily="2" charset="-78"/>
                        </a:rPr>
                        <a:t> `</a:t>
                      </a:r>
                      <a:r>
                        <a:rPr kumimoji="0" lang="en-US" sz="3600" b="0" i="0" u="none" strike="noStrike" cap="none" normalizeH="0" baseline="0" dirty="0" err="1">
                          <a:ln>
                            <a:noFill/>
                          </a:ln>
                          <a:solidFill>
                            <a:srgbClr val="FFFF00"/>
                          </a:solidFill>
                          <a:effectLst/>
                          <a:latin typeface="Avva_Shenouda" pitchFamily="34" charset="0"/>
                          <a:cs typeface="Traditional Arabic" pitchFamily="2" charset="-78"/>
                        </a:rPr>
                        <a:t>ebol</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kumimoji="0" lang="ar-EG" sz="5400" b="1" i="0" u="none" strike="noStrike" cap="none" normalizeH="0" baseline="0" dirty="0">
                          <a:ln>
                            <a:noFill/>
                          </a:ln>
                          <a:solidFill>
                            <a:schemeClr val="bg1"/>
                          </a:solidFill>
                          <a:effectLst/>
                          <a:latin typeface="Times New Roman" pitchFamily="18" charset="0"/>
                          <a:cs typeface="Traditional Arabic" pitchFamily="2" charset="-78"/>
                        </a:rPr>
                        <a:t>ناهرين بيس مينريت : إثريف كو نان إيفول</a:t>
                      </a:r>
                      <a:endParaRPr lang="ar-SA" sz="540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873318"/>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17680361"/>
              </p:ext>
            </p:extLst>
          </p:nvPr>
        </p:nvGraphicFramePr>
        <p:xfrm>
          <a:off x="0" y="4349328"/>
          <a:ext cx="9144000" cy="286892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دعيتِ : يا مريم العذراء : الزهرة المقدسة : التي للبخور</a:t>
                      </a:r>
                      <a:r>
                        <a:rPr kumimoji="0" lang="ar-KW"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p>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90000"/>
                        </a:lnSpc>
                        <a:spcBef>
                          <a:spcPct val="20000"/>
                        </a:spcBef>
                        <a:spcAft>
                          <a:spcPct val="0"/>
                        </a:spcAft>
                        <a:buClrTx/>
                        <a:buSzTx/>
                        <a:buFontTx/>
                        <a:buNone/>
                        <a:tabLst/>
                        <a:defRPr/>
                      </a:pPr>
                      <a:r>
                        <a:rPr kumimoji="0" lang="en-US" sz="2800" b="1" i="0" u="none" strike="noStrike" cap="none" normalizeH="0" baseline="0" dirty="0">
                          <a:ln>
                            <a:noFill/>
                          </a:ln>
                          <a:solidFill>
                            <a:srgbClr val="FFFF00"/>
                          </a:solidFill>
                          <a:effectLst/>
                          <a:latin typeface="Avva_Shenouda" pitchFamily="34" charset="0"/>
                          <a:cs typeface="Traditional Arabic" pitchFamily="2" charset="-78"/>
                        </a:rPr>
                        <a:t>Avmov5 `</a:t>
                      </a:r>
                      <a:r>
                        <a:rPr kumimoji="0" lang="en-US" sz="2800" b="1" i="0" u="none" strike="noStrike" cap="none" normalizeH="0" baseline="0" dirty="0" err="1">
                          <a:ln>
                            <a:noFill/>
                          </a:ln>
                          <a:solidFill>
                            <a:srgbClr val="FFFF00"/>
                          </a:solidFill>
                          <a:effectLst/>
                          <a:latin typeface="Avva_Shenouda" pitchFamily="34" charset="0"/>
                          <a:cs typeface="Traditional Arabic" pitchFamily="2" charset="-78"/>
                        </a:rPr>
                        <a:t>ero</a:t>
                      </a:r>
                      <a:r>
                        <a:rPr kumimoji="0" lang="en-US" sz="2800" b="1" i="0" u="none" strike="noStrike" cap="none" normalizeH="0" baseline="0" dirty="0">
                          <a:ln>
                            <a:noFill/>
                          </a:ln>
                          <a:solidFill>
                            <a:srgbClr val="FFFF00"/>
                          </a:solidFill>
                          <a:effectLst/>
                          <a:latin typeface="Avva_Shenouda" pitchFamily="34" charset="0"/>
                          <a:cs typeface="Traditional Arabic" pitchFamily="2" charset="-78"/>
                        </a:rPr>
                        <a:t> : </a:t>
                      </a:r>
                      <a:r>
                        <a:rPr kumimoji="0" lang="en-US" sz="2800" b="1" i="0" u="none" strike="noStrike" cap="none" normalizeH="0" baseline="0" dirty="0" err="1">
                          <a:ln>
                            <a:noFill/>
                          </a:ln>
                          <a:solidFill>
                            <a:srgbClr val="FFFF00"/>
                          </a:solidFill>
                          <a:effectLst/>
                          <a:latin typeface="Avva_Shenouda" pitchFamily="34" charset="0"/>
                          <a:cs typeface="Traditional Arabic" pitchFamily="2" charset="-78"/>
                        </a:rPr>
                        <a:t>Mari`a</a:t>
                      </a:r>
                      <a:r>
                        <a:rPr kumimoji="0" lang="en-US" sz="2800" b="1" i="0" u="none" strike="noStrike" cap="none" normalizeH="0" baseline="0" dirty="0">
                          <a:ln>
                            <a:noFill/>
                          </a:ln>
                          <a:solidFill>
                            <a:srgbClr val="FFFF00"/>
                          </a:solidFill>
                          <a:effectLst/>
                          <a:latin typeface="Avva_Shenouda" pitchFamily="34" charset="0"/>
                          <a:cs typeface="Traditional Arabic" pitchFamily="2" charset="-78"/>
                        </a:rPr>
                        <a:t> 5par0enoc : </a:t>
                      </a:r>
                      <a:r>
                        <a:rPr kumimoji="0" lang="en-US" sz="2800" b="1" i="0" u="none" strike="noStrike" cap="none" normalizeH="0" baseline="0" dirty="0" err="1">
                          <a:ln>
                            <a:noFill/>
                          </a:ln>
                          <a:solidFill>
                            <a:srgbClr val="FFFF00"/>
                          </a:solidFill>
                          <a:effectLst/>
                          <a:latin typeface="Avva_Shenouda" pitchFamily="34" charset="0"/>
                          <a:cs typeface="Traditional Arabic" pitchFamily="2" charset="-78"/>
                        </a:rPr>
                        <a:t>ge</a:t>
                      </a:r>
                      <a:r>
                        <a:rPr kumimoji="0" lang="en-US" sz="2800" b="1" i="0" u="none" strike="noStrike" cap="none" normalizeH="0" baseline="0" dirty="0">
                          <a:ln>
                            <a:noFill/>
                          </a:ln>
                          <a:solidFill>
                            <a:srgbClr val="FFFF00"/>
                          </a:solidFill>
                          <a:effectLst/>
                          <a:latin typeface="Avva_Shenouda" pitchFamily="34" charset="0"/>
                          <a:cs typeface="Traditional Arabic" pitchFamily="2" charset="-78"/>
                        </a:rPr>
                        <a:t> 5`hr3ri =e=0=v : `</a:t>
                      </a:r>
                      <a:r>
                        <a:rPr kumimoji="0" lang="en-US" sz="2800" b="1" i="0" u="none" strike="noStrike" cap="none" normalizeH="0" baseline="0" dirty="0" err="1">
                          <a:ln>
                            <a:noFill/>
                          </a:ln>
                          <a:solidFill>
                            <a:srgbClr val="FFFF00"/>
                          </a:solidFill>
                          <a:effectLst/>
                          <a:latin typeface="Avva_Shenouda" pitchFamily="34" charset="0"/>
                          <a:cs typeface="Traditional Arabic" pitchFamily="2" charset="-78"/>
                        </a:rPr>
                        <a:t>nte</a:t>
                      </a:r>
                      <a:r>
                        <a:rPr kumimoji="0" lang="en-US" sz="2800" b="1" i="0" u="none" strike="noStrike" cap="none" normalizeH="0" baseline="0" dirty="0">
                          <a:ln>
                            <a:noFill/>
                          </a:ln>
                          <a:solidFill>
                            <a:srgbClr val="FFFF00"/>
                          </a:solidFill>
                          <a:effectLst/>
                          <a:latin typeface="Avva_Shenouda" pitchFamily="34" charset="0"/>
                          <a:cs typeface="Traditional Arabic" pitchFamily="2" charset="-78"/>
                        </a:rPr>
                        <a:t> pi`c0oinov4i .</a:t>
                      </a:r>
                    </a:p>
                    <a:p>
                      <a:pPr marL="0" marR="0" lvl="0" indent="0" algn="ctr" defTabSz="914400" rtl="0" eaLnBrk="1" fontAlgn="base" latinLnBrk="0" hangingPunct="1">
                        <a:lnSpc>
                          <a:spcPct val="90000"/>
                        </a:lnSpc>
                        <a:spcBef>
                          <a:spcPct val="20000"/>
                        </a:spcBef>
                        <a:spcAft>
                          <a:spcPct val="0"/>
                        </a:spcAft>
                        <a:buClrTx/>
                        <a:buSzTx/>
                        <a:buFontTx/>
                        <a:buNone/>
                        <a:tabLst/>
                      </a:pPr>
                      <a:endParaRPr kumimoji="0" lang="en-US" sz="3000" b="1" i="0" u="none" strike="noStrike" cap="none" normalizeH="0" baseline="0" dirty="0">
                        <a:ln>
                          <a:noFill/>
                        </a:ln>
                        <a:solidFill>
                          <a:schemeClr val="bg1"/>
                        </a:solidFill>
                        <a:effectLst/>
                        <a:latin typeface="Times New Roman" pitchFamily="18" charset="0"/>
                        <a:cs typeface="Traditional Arabic" pitchFamily="2" charset="-78"/>
                      </a:endParaRPr>
                    </a:p>
                  </a:txBody>
                  <a:tcPr marT="30859" marB="30859" anchor="ctr" anchorCtr="1" horzOverflow="overflow">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ar-EG" sz="3600" b="1" i="0" u="none" strike="noStrike" cap="none" normalizeH="0" baseline="0" dirty="0">
                          <a:ln>
                            <a:noFill/>
                          </a:ln>
                          <a:solidFill>
                            <a:schemeClr val="bg1"/>
                          </a:solidFill>
                          <a:effectLst/>
                          <a:latin typeface="Times New Roman" pitchFamily="18" charset="0"/>
                          <a:cs typeface="Traditional Arabic" pitchFamily="2" charset="-78"/>
                        </a:rPr>
                        <a:t>أفمـوتـي إيــرو: ماريـا تـي بارثينـوس : جيه تي إهريري إثـؤواب: إنتيه بي إستوي نوفي</a:t>
                      </a:r>
                      <a:r>
                        <a:rPr kumimoji="0" lang="ar-KW" sz="3600" b="1" i="0" u="none" strike="noStrike" cap="none" normalizeH="0" baseline="0" dirty="0">
                          <a:ln>
                            <a:noFill/>
                          </a:ln>
                          <a:solidFill>
                            <a:schemeClr val="bg1"/>
                          </a:solidFill>
                          <a:effectLst/>
                          <a:latin typeface="Times New Roman" pitchFamily="18" charset="0"/>
                          <a:cs typeface="Traditional Arabic" pitchFamily="2" charset="-78"/>
                        </a:rPr>
                        <a:t>.</a:t>
                      </a:r>
                      <a:endParaRPr kumimoji="0" lang="en-US" sz="3600" b="1" i="0" u="none" strike="noStrike" cap="none" normalizeH="0" baseline="0" dirty="0">
                        <a:ln>
                          <a:noFill/>
                        </a:ln>
                        <a:solidFill>
                          <a:schemeClr val="bg1"/>
                        </a:solidFill>
                        <a:effectLst/>
                        <a:latin typeface="Times New Roman" pitchFamily="18" charset="0"/>
                        <a:cs typeface="Traditional Arabic" pitchFamily="2" charset="-78"/>
                      </a:endParaRPr>
                    </a:p>
                  </a:txBody>
                  <a:tcPr marT="30859" marB="30859" anchor="ctr" anchorCtr="1" horzOverflow="overflow">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4607050"/>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5250015"/>
              </p:ext>
            </p:extLst>
          </p:nvPr>
        </p:nvGraphicFramePr>
        <p:xfrm>
          <a:off x="0" y="4349328"/>
          <a:ext cx="9144000" cy="28041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التي طلعت : وأزهرت : من أصل رؤساء : الآباء والأنبياء</a:t>
                      </a:r>
                      <a:r>
                        <a:rPr kumimoji="0" lang="ar-KW"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p>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)3`etac5ov`w `e-`p2wi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acfiri</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ebol</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qen</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`0novni `nni-patriarx3c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nem</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ni`prof3t3c</a:t>
                      </a:r>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1" eaLnBrk="1" fontAlgn="base" latinLnBrk="0" hangingPunct="1">
                        <a:lnSpc>
                          <a:spcPct val="9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ثي إيطاس تي أوو أو إيه إبشوي : أس فيري إيفول : خين إثنوني إن ني باطريارشيـس : نيــم نـي إبروفيتيس</a:t>
                      </a:r>
                      <a:r>
                        <a:rPr kumimoji="0" lang="ar-KW"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p>
                      <a:endParaRPr lang="en-US"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7212887"/>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950060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مثل عصا : هارون الكاهن : أزهرت : وأوسقت ثمرًا</a:t>
                      </a:r>
                      <a:r>
                        <a:rPr kumimoji="0" lang="ar-KW"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44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~M`fr35 `mpi`2bwt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nte</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A`arwn</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piovhb</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`eta4firi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ebol</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a4opt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nkarpoc</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a:t>
                      </a:r>
                    </a:p>
                    <a:p>
                      <a:endParaRPr lang="en-US"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1" eaLnBrk="1" fontAlgn="base" latinLnBrk="0" hangingPunct="1">
                        <a:lnSpc>
                          <a:spcPct val="9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إم إفريتي إم بي إشفـوت : إنتيه آ آرون بي أويب : إيطاف فيـري إيفـول : آف أوبت إن كاربوس</a:t>
                      </a:r>
                      <a:r>
                        <a:rPr kumimoji="0" lang="ar-KW"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1585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9099" y="4267200"/>
            <a:ext cx="9144000" cy="782371"/>
          </a:xfrm>
        </p:spPr>
        <p:txBody>
          <a:bodyPr>
            <a:normAutofit/>
          </a:bodyPr>
          <a:lstStyle/>
          <a:p>
            <a:r>
              <a:rPr lang="ar-EG" sz="3600" dirty="0"/>
              <a:t>وقيام  الأعداء الخفيين  والظاهرين</a:t>
            </a:r>
            <a:endParaRPr lang="en-US" sz="3600" dirty="0"/>
          </a:p>
        </p:txBody>
      </p:sp>
      <p:sp>
        <p:nvSpPr>
          <p:cNvPr id="6" name="Text Placeholder 5"/>
          <p:cNvSpPr>
            <a:spLocks noGrp="1"/>
          </p:cNvSpPr>
          <p:nvPr>
            <p:ph type="body" idx="1"/>
          </p:nvPr>
        </p:nvSpPr>
        <p:spPr>
          <a:xfrm>
            <a:off x="0" y="5917922"/>
            <a:ext cx="9143999" cy="940078"/>
          </a:xfrm>
        </p:spPr>
        <p:txBody>
          <a:bodyPr/>
          <a:lstStyle/>
          <a:p>
            <a:r>
              <a:rPr lang="ar-EG" dirty="0"/>
              <a:t>نيم إبطونف إى إبشوى إنتى هان جاجي نى إتهيب نيم ني إثئوأونه إيفول</a:t>
            </a:r>
          </a:p>
        </p:txBody>
      </p:sp>
      <p:sp>
        <p:nvSpPr>
          <p:cNvPr id="7" name="Text Placeholder 6"/>
          <p:cNvSpPr>
            <a:spLocks noGrp="1"/>
          </p:cNvSpPr>
          <p:nvPr>
            <p:ph type="body" sz="quarter" idx="3"/>
          </p:nvPr>
        </p:nvSpPr>
        <p:spPr>
          <a:xfrm>
            <a:off x="0" y="4800600"/>
            <a:ext cx="9144000" cy="1274185"/>
          </a:xfrm>
        </p:spPr>
        <p:txBody>
          <a:bodyPr/>
          <a:lstStyle/>
          <a:p>
            <a:r>
              <a:rPr lang="en-US" sz="4000" b="1" dirty="0" err="1"/>
              <a:t>Nem</a:t>
            </a:r>
            <a:r>
              <a:rPr lang="en-US" sz="4000" b="1" dirty="0"/>
              <a:t> `</a:t>
            </a:r>
            <a:r>
              <a:rPr lang="en-US" sz="4000" b="1" dirty="0" err="1"/>
              <a:t>ptwnf</a:t>
            </a:r>
            <a:r>
              <a:rPr lang="en-US" sz="4000" b="1" dirty="0"/>
              <a:t> `</a:t>
            </a:r>
            <a:r>
              <a:rPr lang="en-US" sz="4000" b="1" dirty="0" err="1"/>
              <a:t>e`p</a:t>
            </a:r>
            <a:r>
              <a:rPr lang="en-US" sz="4000" b="1" dirty="0"/>
              <a:t>]</a:t>
            </a:r>
            <a:r>
              <a:rPr lang="en-US" sz="4000" b="1" dirty="0" err="1"/>
              <a:t>wi</a:t>
            </a:r>
            <a:r>
              <a:rPr lang="en-US" sz="4000" b="1" dirty="0"/>
              <a:t> `</a:t>
            </a:r>
            <a:r>
              <a:rPr lang="en-US" sz="4000" b="1" dirty="0" err="1"/>
              <a:t>nte</a:t>
            </a:r>
            <a:r>
              <a:rPr lang="en-US" sz="4000" b="1" dirty="0"/>
              <a:t> \</a:t>
            </a:r>
            <a:r>
              <a:rPr lang="en-US" sz="4000" b="1" dirty="0" err="1"/>
              <a:t>anjaji</a:t>
            </a:r>
            <a:r>
              <a:rPr lang="ar-EG" sz="4000" b="1" dirty="0"/>
              <a:t> </a:t>
            </a:r>
            <a:r>
              <a:rPr lang="en-US" sz="4000" b="1" dirty="0" err="1"/>
              <a:t>nhet</a:t>
            </a:r>
            <a:r>
              <a:rPr lang="en-US" sz="4000" b="1" dirty="0"/>
              <a:t>\</a:t>
            </a:r>
            <a:r>
              <a:rPr lang="en-US" sz="4000" b="1" dirty="0" err="1"/>
              <a:t>hp</a:t>
            </a:r>
            <a:r>
              <a:rPr lang="en-US" sz="4000" b="1" dirty="0"/>
              <a:t> </a:t>
            </a:r>
            <a:r>
              <a:rPr lang="en-US" sz="4000" b="1" dirty="0" err="1"/>
              <a:t>nem</a:t>
            </a:r>
            <a:r>
              <a:rPr lang="en-US" sz="4000" b="1" dirty="0"/>
              <a:t> </a:t>
            </a:r>
            <a:r>
              <a:rPr lang="en-US" sz="4000" b="1" dirty="0" err="1"/>
              <a:t>nheqouwn</a:t>
            </a:r>
            <a:r>
              <a:rPr lang="en-US" sz="4000" b="1" dirty="0"/>
              <a:t>\ `</a:t>
            </a:r>
            <a:r>
              <a:rPr lang="en-US" sz="4000" b="1" dirty="0" err="1"/>
              <a:t>ebol</a:t>
            </a:r>
            <a:endParaRPr lang="en-US" sz="4000" b="1" dirty="0"/>
          </a:p>
        </p:txBody>
      </p:sp>
    </p:spTree>
    <p:extLst>
      <p:ext uri="{BB962C8B-B14F-4D97-AF65-F5344CB8AC3E}">
        <p14:creationId xmlns:p14="http://schemas.microsoft.com/office/powerpoint/2010/main" val="1885785431"/>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192488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لأنك ولدت الكلمة : بغير زرع بشر : وبتوليتك : بغير فساد</a:t>
                      </a:r>
                      <a:r>
                        <a:rPr kumimoji="0" lang="ar-KW"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Ge</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are`gfo</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mpilojoc</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asne</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cperma</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nrwmi</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ecoi</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nattako</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nge</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tepar0en`ia.</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1" eaLnBrk="1" fontAlgn="base" latinLnBrk="0" hangingPunct="1">
                        <a:lnSpc>
                          <a:spcPct val="9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جيه آريجفو إم بي لوغوس : أتشنيه إسبير ما إن رومي : إسوي إن آت طاكو : إنجيه تيه بارثينيا</a:t>
                      </a:r>
                      <a:r>
                        <a:rPr kumimoji="0" lang="ar-KW"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1585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1344528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kumimoji="0" lang="ar-EG"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فلهذا نمجدكِ : كوالدة الإله : اسألي ابنك : ليغفر لنا</a:t>
                      </a:r>
                      <a:r>
                        <a:rPr kumimoji="0" lang="ar-KW"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40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E0be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fai</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ten5w`ov ne :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hwc</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 0e`otokoc : ma5ho `mpe23ri : e0re4xw nan `</a:t>
                      </a:r>
                      <a:r>
                        <a:rPr kumimoji="0" lang="en-US" sz="2400" b="1" i="0" u="none" strike="noStrike" kern="1200" cap="none" spc="0" normalizeH="0" baseline="0" noProof="0" dirty="0" err="1">
                          <a:ln>
                            <a:noFill/>
                          </a:ln>
                          <a:solidFill>
                            <a:srgbClr val="FFFF00"/>
                          </a:solidFill>
                          <a:effectLst/>
                          <a:uLnTx/>
                          <a:uFillTx/>
                          <a:latin typeface="Avva_Shenouda" pitchFamily="34" charset="0"/>
                          <a:ea typeface="+mn-ea"/>
                          <a:cs typeface="Traditional Arabic" pitchFamily="2" charset="-78"/>
                        </a:rPr>
                        <a:t>ebol</a:t>
                      </a:r>
                      <a:r>
                        <a:rPr kumimoji="0" lang="en-US" sz="2400" b="1" i="0" u="none" strike="noStrike" kern="1200" cap="none" spc="0" normalizeH="0" baseline="0" noProof="0" dirty="0">
                          <a:ln>
                            <a:noFill/>
                          </a:ln>
                          <a:solidFill>
                            <a:srgbClr val="FFFF00"/>
                          </a:solidFill>
                          <a:effectLst/>
                          <a:uLnTx/>
                          <a:uFillTx/>
                          <a:latin typeface="Avva_Shenouda" pitchFamily="34" charset="0"/>
                          <a:ea typeface="+mn-ea"/>
                          <a:cs typeface="Traditional Arabic" pitchFamily="2" charset="-78"/>
                        </a:rPr>
                        <a: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lvl="0" indent="0" algn="ctr" defTabSz="914400" rtl="1" eaLnBrk="1" fontAlgn="base" latinLnBrk="0" hangingPunct="1">
                        <a:lnSpc>
                          <a:spcPct val="90000"/>
                        </a:lnSpc>
                        <a:spcBef>
                          <a:spcPct val="20000"/>
                        </a:spcBef>
                        <a:spcAft>
                          <a:spcPct val="0"/>
                        </a:spcAft>
                        <a:buClrTx/>
                        <a:buSzTx/>
                        <a:buFontTx/>
                        <a:buNone/>
                        <a:tabLst/>
                        <a:defRPr/>
                      </a:pPr>
                      <a:r>
                        <a:rPr kumimoji="0" lang="ar-EG"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إثفيه فاي تين تـي أو أوو نيه : هوس ثيؤطوكوس : ما تي هو إمبيه شيري : إثريف كو نان إيفول</a:t>
                      </a:r>
                      <a:r>
                        <a:rPr kumimoji="0" lang="ar-KW"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rPr>
                        <a:t>.</a:t>
                      </a:r>
                      <a:endParaRPr kumimoji="0" lang="en-US" sz="3600" b="1" i="0" u="none" strike="noStrike" kern="1200" cap="none" spc="0" normalizeH="0" baseline="0" noProof="0" dirty="0">
                        <a:ln>
                          <a:noFill/>
                        </a:ln>
                        <a:solidFill>
                          <a:srgbClr val="FFFFFF"/>
                        </a:solidFill>
                        <a:effectLst/>
                        <a:uLnTx/>
                        <a:uFillTx/>
                        <a:latin typeface="Times New Roman" pitchFamily="18" charset="0"/>
                        <a:ea typeface="+mn-ea"/>
                        <a:cs typeface="Traditional Arabic" pitchFamily="2" charset="-78"/>
                      </a:endParaRP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15857"/>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21345102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2937353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487063"/>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ابنة صهيون</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400" b="0" i="0" dirty="0">
                          <a:solidFill>
                            <a:srgbClr val="FFFF00"/>
                          </a:solidFill>
                          <a:latin typeface="Avva_Shenouda"/>
                        </a:rPr>
                        <a:t> Ra2i ne w `t2eri `nCiwn</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 إتشيرى إن سيون</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ونتهلل بك يا أم الملوك</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0el3l `</a:t>
                      </a:r>
                      <a:r>
                        <a:rPr lang="en-US" sz="4000" b="0" i="0" dirty="0" err="1">
                          <a:solidFill>
                            <a:srgbClr val="FFFF00"/>
                          </a:solidFill>
                          <a:latin typeface="Avva_Shenouda"/>
                        </a:rPr>
                        <a:t>mmav</a:t>
                      </a:r>
                      <a:r>
                        <a:rPr lang="en-US" sz="4000" b="0" i="0" dirty="0">
                          <a:solidFill>
                            <a:srgbClr val="FFFF00"/>
                          </a:solidFill>
                          <a:latin typeface="Avva_Shenouda"/>
                        </a:rPr>
                        <a:t> `0mav `</a:t>
                      </a:r>
                      <a:r>
                        <a:rPr lang="en-US" sz="4000" b="0" i="0" dirty="0" err="1">
                          <a:solidFill>
                            <a:srgbClr val="FFFF00"/>
                          </a:solidFill>
                          <a:latin typeface="Avva_Shenouda"/>
                        </a:rPr>
                        <a:t>m`povro</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ثيليل إماﭫ إثماﭫ إم إبؤورو</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254427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4419600"/>
            <a:ext cx="9144000" cy="782371"/>
          </a:xfrm>
        </p:spPr>
        <p:txBody>
          <a:bodyPr>
            <a:normAutofit fontScale="90000"/>
          </a:bodyPr>
          <a:lstStyle/>
          <a:p>
            <a:r>
              <a:rPr lang="ar-EG" sz="4800" dirty="0"/>
              <a:t>انزعها عنا </a:t>
            </a:r>
            <a:endParaRPr lang="en-US" sz="4800" dirty="0"/>
          </a:p>
        </p:txBody>
      </p:sp>
      <p:sp>
        <p:nvSpPr>
          <p:cNvPr id="6" name="Text Placeholder 5"/>
          <p:cNvSpPr>
            <a:spLocks noGrp="1"/>
          </p:cNvSpPr>
          <p:nvPr>
            <p:ph type="body" idx="1"/>
          </p:nvPr>
        </p:nvSpPr>
        <p:spPr>
          <a:xfrm>
            <a:off x="0" y="5943600"/>
            <a:ext cx="9143999" cy="808893"/>
          </a:xfrm>
        </p:spPr>
        <p:txBody>
          <a:bodyPr/>
          <a:lstStyle/>
          <a:p>
            <a:r>
              <a:rPr lang="ar-EG" sz="4400" dirty="0"/>
              <a:t>آليتو إيفول هارن</a:t>
            </a:r>
          </a:p>
        </p:txBody>
      </p:sp>
      <p:sp>
        <p:nvSpPr>
          <p:cNvPr id="7" name="Text Placeholder 6"/>
          <p:cNvSpPr>
            <a:spLocks noGrp="1"/>
          </p:cNvSpPr>
          <p:nvPr>
            <p:ph type="body" sz="quarter" idx="3"/>
          </p:nvPr>
        </p:nvSpPr>
        <p:spPr>
          <a:xfrm>
            <a:off x="0" y="5257800"/>
            <a:ext cx="9144000" cy="682357"/>
          </a:xfrm>
        </p:spPr>
        <p:txBody>
          <a:bodyPr/>
          <a:lstStyle/>
          <a:p>
            <a:r>
              <a:rPr lang="en-US" sz="4400" dirty="0" err="1"/>
              <a:t>Alitou</a:t>
            </a:r>
            <a:r>
              <a:rPr lang="en-US" sz="4400" dirty="0"/>
              <a:t>  `</a:t>
            </a:r>
            <a:r>
              <a:rPr lang="en-US" sz="4400" dirty="0" err="1"/>
              <a:t>ebol</a:t>
            </a:r>
            <a:r>
              <a:rPr lang="en-US" sz="4400" dirty="0"/>
              <a:t> \</a:t>
            </a:r>
            <a:r>
              <a:rPr lang="en-US" sz="4400" dirty="0" err="1"/>
              <a:t>aron</a:t>
            </a:r>
            <a:endParaRPr lang="en-US" sz="4400" dirty="0"/>
          </a:p>
        </p:txBody>
      </p:sp>
    </p:spTree>
    <p:extLst>
      <p:ext uri="{BB962C8B-B14F-4D97-AF65-F5344CB8AC3E}">
        <p14:creationId xmlns:p14="http://schemas.microsoft.com/office/powerpoint/2010/main" val="3528039306"/>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538848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ابتهجوا بالله معيننا </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)el3l `mF5 `mpenbo30oc</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800" b="1" i="0" kern="1200" dirty="0">
                          <a:solidFill>
                            <a:schemeClr val="lt1"/>
                          </a:solidFill>
                          <a:latin typeface="+mn-lt"/>
                          <a:ea typeface="+mn-ea"/>
                          <a:cs typeface="+mn-cs"/>
                        </a:rPr>
                        <a:t>ثيليل إمفنوتى إمبين ﭭويثوس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latin typeface="+mn-lt"/>
                          <a:ea typeface="+mn-ea"/>
                          <a:cs typeface="+mn-cs"/>
                        </a:rPr>
                        <a:t>هللوا لإله يعقوب</a:t>
                      </a:r>
                      <a:endParaRPr lang="ar-SA"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FF00"/>
                          </a:solidFill>
                          <a:latin typeface="Avva_Shenouda"/>
                        </a:rPr>
                        <a:t>5laloi `mF5 `</a:t>
                      </a:r>
                      <a:r>
                        <a:rPr lang="en-US" sz="4400" b="0" i="0" dirty="0" err="1">
                          <a:solidFill>
                            <a:srgbClr val="FFFF00"/>
                          </a:solidFill>
                          <a:latin typeface="Avva_Shenouda"/>
                        </a:rPr>
                        <a:t>nIakwb</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تى لالى إمفنوتى إن ياكوب</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2544270"/>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75388488"/>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822357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فيتهلل يعقوب ويفرح إسرائيل</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$na0el3l `</a:t>
                      </a:r>
                      <a:r>
                        <a:rPr lang="en-US" sz="3200" b="0" i="0" dirty="0" err="1">
                          <a:solidFill>
                            <a:srgbClr val="FFFF00"/>
                          </a:solidFill>
                          <a:latin typeface="Avva_Shenouda"/>
                        </a:rPr>
                        <a:t>nge</a:t>
                      </a:r>
                      <a:r>
                        <a:rPr lang="en-US" sz="3200" b="0" i="0" dirty="0">
                          <a:solidFill>
                            <a:srgbClr val="FFFF00"/>
                          </a:solidFill>
                          <a:latin typeface="Avva_Shenouda"/>
                        </a:rPr>
                        <a:t> </a:t>
                      </a:r>
                      <a:r>
                        <a:rPr lang="en-US" sz="3200" b="0" i="0" dirty="0" err="1">
                          <a:solidFill>
                            <a:srgbClr val="FFFF00"/>
                          </a:solidFill>
                          <a:latin typeface="Avva_Shenouda"/>
                        </a:rPr>
                        <a:t>Iakwb</a:t>
                      </a:r>
                      <a:r>
                        <a:rPr lang="en-US" sz="3200" b="0" i="0" dirty="0">
                          <a:solidFill>
                            <a:srgbClr val="FFFF00"/>
                          </a:solidFill>
                          <a:latin typeface="Avva_Shenouda"/>
                        </a:rPr>
                        <a:t> : `4naovno4 `</a:t>
                      </a:r>
                      <a:r>
                        <a:rPr lang="en-US" sz="3200" b="0" i="0" dirty="0" err="1">
                          <a:solidFill>
                            <a:srgbClr val="FFFF00"/>
                          </a:solidFill>
                          <a:latin typeface="Avva_Shenouda"/>
                        </a:rPr>
                        <a:t>nge</a:t>
                      </a:r>
                      <a:r>
                        <a:rPr lang="en-US" sz="3200" b="0" i="0" dirty="0">
                          <a:solidFill>
                            <a:srgbClr val="FFFF00"/>
                          </a:solidFill>
                          <a:latin typeface="Avva_Shenouda"/>
                        </a:rPr>
                        <a:t> </a:t>
                      </a:r>
                      <a:r>
                        <a:rPr lang="en-US" sz="3200" b="0" i="0" dirty="0" err="1">
                          <a:solidFill>
                            <a:srgbClr val="FFFF00"/>
                          </a:solidFill>
                          <a:latin typeface="Avva_Shenouda"/>
                        </a:rPr>
                        <a:t>piI</a:t>
                      </a:r>
                      <a:r>
                        <a:rPr lang="en-US" sz="3200" b="0" i="0" dirty="0">
                          <a:solidFill>
                            <a:srgbClr val="FFFF00"/>
                          </a:solidFill>
                          <a:latin typeface="Avva_Shenouda"/>
                        </a:rPr>
                        <a:t>=c=l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إفنا ثيليل إنـﭼـى ياكوب:إفنا أونوف إنـﭼـى بى سرئيل</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635024"/>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559969"/>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743325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نتهلل إلى الأبد نعم ونترجى </a:t>
                      </a:r>
                      <a:endParaRPr lang="ar-SA" sz="5400" b="1" i="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3200" b="0" i="0" dirty="0">
                          <a:solidFill>
                            <a:srgbClr val="FFFF00"/>
                          </a:solidFill>
                          <a:latin typeface="Avva_Shenouda"/>
                        </a:rPr>
                        <a:t> Cena 0el3l 2a </a:t>
                      </a:r>
                      <a:r>
                        <a:rPr lang="es-ES" sz="3200" b="0" i="0" dirty="0" err="1">
                          <a:solidFill>
                            <a:srgbClr val="FFFF00"/>
                          </a:solidFill>
                          <a:latin typeface="Avva_Shenouda"/>
                        </a:rPr>
                        <a:t>nieneh</a:t>
                      </a:r>
                      <a:r>
                        <a:rPr lang="es-ES" sz="3200" b="0" i="0" dirty="0">
                          <a:solidFill>
                            <a:srgbClr val="FFFF00"/>
                          </a:solidFill>
                          <a:latin typeface="Avva_Shenouda"/>
                        </a:rPr>
                        <a:t> : `</a:t>
                      </a:r>
                      <a:r>
                        <a:rPr lang="es-ES" sz="3200" b="0" i="0" dirty="0" err="1">
                          <a:solidFill>
                            <a:srgbClr val="FFFF00"/>
                          </a:solidFill>
                          <a:latin typeface="Avva_Shenouda"/>
                        </a:rPr>
                        <a:t>nceovonh</a:t>
                      </a:r>
                      <a:r>
                        <a:rPr lang="es-ES" sz="3200" b="0" i="0" dirty="0">
                          <a:solidFill>
                            <a:srgbClr val="FFFF00"/>
                          </a:solidFill>
                          <a:latin typeface="Avva_Shenouda"/>
                        </a:rPr>
                        <a:t> `</a:t>
                      </a:r>
                      <a:r>
                        <a:rPr lang="es-ES" sz="3200" b="0" i="0" dirty="0" err="1">
                          <a:solidFill>
                            <a:srgbClr val="FFFF00"/>
                          </a:solidFill>
                          <a:latin typeface="Avva_Shenouda"/>
                        </a:rPr>
                        <a:t>novhelpic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سينا ثيليل شا نى إينيه: إن سى أونوه إن أو هيلبيس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63502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وعن سائر شعبك</a:t>
            </a:r>
            <a:endParaRPr lang="en-US" sz="4400" dirty="0"/>
          </a:p>
        </p:txBody>
      </p:sp>
      <p:sp>
        <p:nvSpPr>
          <p:cNvPr id="6" name="Text Placeholder 5"/>
          <p:cNvSpPr>
            <a:spLocks noGrp="1"/>
          </p:cNvSpPr>
          <p:nvPr>
            <p:ph type="body" idx="1"/>
          </p:nvPr>
        </p:nvSpPr>
        <p:spPr/>
        <p:txBody>
          <a:bodyPr/>
          <a:lstStyle/>
          <a:p>
            <a:r>
              <a:rPr lang="ar-EG" sz="4400" dirty="0"/>
              <a:t>نيم إيفول ها بيك لاؤس تيرف</a:t>
            </a:r>
          </a:p>
        </p:txBody>
      </p:sp>
      <p:sp>
        <p:nvSpPr>
          <p:cNvPr id="7" name="Text Placeholder 6"/>
          <p:cNvSpPr>
            <a:spLocks noGrp="1"/>
          </p:cNvSpPr>
          <p:nvPr>
            <p:ph type="body" sz="quarter" idx="3"/>
          </p:nvPr>
        </p:nvSpPr>
        <p:spPr>
          <a:xfrm>
            <a:off x="0" y="5372293"/>
            <a:ext cx="9144000" cy="682357"/>
          </a:xfrm>
        </p:spPr>
        <p:txBody>
          <a:bodyPr/>
          <a:lstStyle/>
          <a:p>
            <a:r>
              <a:rPr lang="pt-BR" sz="5400" dirty="0"/>
              <a:t>Nem `ebol \a peklaoc thrf</a:t>
            </a:r>
          </a:p>
        </p:txBody>
      </p:sp>
    </p:spTree>
    <p:extLst>
      <p:ext uri="{BB962C8B-B14F-4D97-AF65-F5344CB8AC3E}">
        <p14:creationId xmlns:p14="http://schemas.microsoft.com/office/powerpoint/2010/main" val="1130100539"/>
      </p:ext>
    </p:extLst>
  </p:cSld>
  <p:clrMapOvr>
    <a:masterClrMapping/>
  </p:clrMapOvr>
  <p:timing>
    <p:tnLst>
      <p:par>
        <p:cTn id="1" dur="indefinite" restart="never" nodeType="tmRoot"/>
      </p:par>
    </p:tnLst>
  </p:timing>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559969"/>
      </p:ext>
    </p:extLst>
  </p:cSld>
  <p:clrMapOvr>
    <a:masterClrMapping/>
  </p:clrMapOvr>
  <p:timing>
    <p:tnLst>
      <p:par>
        <p:cTn id="1" dur="indefinite" restart="never" nodeType="tmRoot"/>
      </p:par>
    </p:tnLst>
  </p:timing>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تهللى أيتها الكرمة الدسمة المثمرة </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2800" b="0" i="0" dirty="0">
                          <a:solidFill>
                            <a:srgbClr val="FFFF00"/>
                          </a:solidFill>
                          <a:latin typeface="Avva_Shenouda"/>
                        </a:rPr>
                        <a:t>Fa0el3l cwtten elol : hiten noten `mperkotten  </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فا ثيليل سوتين إيلول: هيتين نوتين إمبير كوتين</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635024"/>
      </p:ext>
    </p:extLst>
  </p:cSld>
  <p:clrMapOvr>
    <a:masterClrMapping/>
  </p:clrMapOvr>
  <p:timing>
    <p:tnLst>
      <p:par>
        <p:cTn id="1" dur="indefinite" restart="never" nodeType="tmRoot"/>
      </p:par>
    </p:tnLst>
  </p:timing>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559969"/>
      </p:ext>
    </p:extLst>
  </p:cSld>
  <p:clrMapOvr>
    <a:masterClrMapping/>
  </p:clrMapOvr>
  <p:timing>
    <p:tnLst>
      <p:par>
        <p:cTn id="1" dur="indefinite" restart="never" nodeType="tmRoot"/>
      </p:par>
    </p:tnLst>
  </p:timing>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قلبي يفرح من أجل لساني بتهليل</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Apah3t </a:t>
                      </a:r>
                      <a:r>
                        <a:rPr lang="en-US" sz="3200" b="0" i="0" dirty="0" err="1">
                          <a:solidFill>
                            <a:srgbClr val="FFFF00"/>
                          </a:solidFill>
                          <a:latin typeface="Avva_Shenouda"/>
                        </a:rPr>
                        <a:t>eov`frane</a:t>
                      </a:r>
                      <a:r>
                        <a:rPr lang="en-US" sz="3200" b="0" i="0" dirty="0">
                          <a:solidFill>
                            <a:srgbClr val="FFFF00"/>
                          </a:solidFill>
                          <a:latin typeface="Avva_Shenouda"/>
                        </a:rPr>
                        <a:t> : e0be palace </a:t>
                      </a:r>
                      <a:r>
                        <a:rPr lang="en-US" sz="3200" b="0" i="0" dirty="0" err="1">
                          <a:solidFill>
                            <a:srgbClr val="FFFF00"/>
                          </a:solidFill>
                          <a:latin typeface="Avva_Shenouda"/>
                        </a:rPr>
                        <a:t>qen</a:t>
                      </a:r>
                      <a:r>
                        <a:rPr lang="en-US" sz="3200" b="0" i="0" dirty="0">
                          <a:solidFill>
                            <a:srgbClr val="FFFF00"/>
                          </a:solidFill>
                          <a:latin typeface="Avva_Shenouda"/>
                        </a:rPr>
                        <a:t> ov0el3l</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أباهيت اى أو إفرانى:إثـﭭـى بالاس اى خين أو ثيليل</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635024"/>
      </p:ext>
    </p:extLst>
  </p:cSld>
  <p:clrMapOvr>
    <a:masterClrMapping/>
  </p:clrMapOvr>
  <p:timing>
    <p:tnLst>
      <p:par>
        <p:cTn id="1" dur="indefinite" restart="never" nodeType="tmRoot"/>
      </p:par>
    </p:tnLst>
  </p:timing>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559969"/>
      </p:ext>
    </p:extLst>
  </p:cSld>
  <p:clrMapOvr>
    <a:masterClrMapping/>
  </p:clrMapOvr>
  <p:timing>
    <p:tnLst>
      <p:par>
        <p:cTn id="1" dur="indefinite" restart="never" nodeType="tmRoot"/>
      </p:par>
    </p:tnLst>
  </p:timing>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الندى والمطر مدلاة على اسمك </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)a4ormen </a:t>
                      </a:r>
                      <a:r>
                        <a:rPr lang="en-US" sz="3200" b="0" i="0" dirty="0" err="1">
                          <a:solidFill>
                            <a:srgbClr val="FFFF00"/>
                          </a:solidFill>
                          <a:latin typeface="Avva_Shenouda"/>
                        </a:rPr>
                        <a:t>hormona</a:t>
                      </a:r>
                      <a:r>
                        <a:rPr lang="en-US" sz="3200" b="0" i="0" dirty="0">
                          <a:solidFill>
                            <a:srgbClr val="FFFF00"/>
                          </a:solidFill>
                          <a:latin typeface="Avva_Shenouda"/>
                        </a:rPr>
                        <a:t> : </a:t>
                      </a:r>
                      <a:r>
                        <a:rPr lang="en-US" sz="3200" b="0" i="0" dirty="0" err="1">
                          <a:solidFill>
                            <a:srgbClr val="FFFF00"/>
                          </a:solidFill>
                          <a:latin typeface="Avva_Shenouda"/>
                        </a:rPr>
                        <a:t>nem</a:t>
                      </a:r>
                      <a:r>
                        <a:rPr lang="en-US" sz="3200" b="0" i="0" dirty="0">
                          <a:solidFill>
                            <a:srgbClr val="FFFF00"/>
                          </a:solidFill>
                          <a:latin typeface="Avva_Shenouda"/>
                        </a:rPr>
                        <a:t> ne0el3l ha `</a:t>
                      </a:r>
                      <a:r>
                        <a:rPr lang="en-US" sz="3200" b="0" i="0" dirty="0" err="1">
                          <a:solidFill>
                            <a:srgbClr val="FFFF00"/>
                          </a:solidFill>
                          <a:latin typeface="Avva_Shenouda"/>
                        </a:rPr>
                        <a:t>mpekran</a:t>
                      </a: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4000" b="1" i="0" kern="1200" dirty="0">
                          <a:solidFill>
                            <a:schemeClr val="lt1"/>
                          </a:solidFill>
                          <a:latin typeface="+mn-lt"/>
                          <a:ea typeface="+mn-ea"/>
                          <a:cs typeface="+mn-cs"/>
                        </a:rPr>
                        <a:t>ثاف أورمين هورمونا:نيم نى ثيليل ها إمبيك ران</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الفرح لك يا والدة الالة</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Ra2i ne w 50eotokoc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راشى نى أوتى ثيؤطوكوس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3635024"/>
      </p:ext>
    </p:extLst>
  </p:cSld>
  <p:clrMapOvr>
    <a:masterClrMapping/>
  </p:clrMapOvr>
  <p:timing>
    <p:tnLst>
      <p:par>
        <p:cTn id="1" dur="indefinite" restart="never" nodeType="tmRoot"/>
      </p:par>
    </p:tnLst>
  </p:timing>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مريم أم يسوع المسيح</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Maria `0mav `nI3covc </a:t>
                      </a:r>
                      <a:r>
                        <a:rPr lang="en-US" sz="3600" b="0" i="0" dirty="0" err="1">
                          <a:solidFill>
                            <a:srgbClr val="FFFF00"/>
                          </a:solidFill>
                          <a:latin typeface="Avva_Shenouda"/>
                        </a:rPr>
                        <a:t>Pixrictoc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EG" sz="5400" b="1" i="0" kern="1200" dirty="0">
                          <a:solidFill>
                            <a:schemeClr val="lt1"/>
                          </a:solidFill>
                          <a:latin typeface="+mn-lt"/>
                          <a:ea typeface="+mn-ea"/>
                          <a:cs typeface="+mn-cs"/>
                        </a:rPr>
                        <a:t>ماريا إثماﭫ إن إيسوس بخرستوس</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425599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وعن هذه المائدة </a:t>
            </a:r>
            <a:endParaRPr lang="en-US" sz="4800" dirty="0"/>
          </a:p>
        </p:txBody>
      </p:sp>
      <p:sp>
        <p:nvSpPr>
          <p:cNvPr id="6" name="Text Placeholder 5"/>
          <p:cNvSpPr>
            <a:spLocks noGrp="1"/>
          </p:cNvSpPr>
          <p:nvPr>
            <p:ph type="body" idx="1"/>
          </p:nvPr>
        </p:nvSpPr>
        <p:spPr/>
        <p:txBody>
          <a:bodyPr/>
          <a:lstStyle/>
          <a:p>
            <a:r>
              <a:rPr lang="ar-EG" sz="4400" dirty="0"/>
              <a:t>نيم إيفول هاتاي اترابيزا ثاي</a:t>
            </a:r>
          </a:p>
        </p:txBody>
      </p:sp>
      <p:sp>
        <p:nvSpPr>
          <p:cNvPr id="7" name="Text Placeholder 6"/>
          <p:cNvSpPr>
            <a:spLocks noGrp="1"/>
          </p:cNvSpPr>
          <p:nvPr>
            <p:ph type="body" sz="quarter" idx="3"/>
          </p:nvPr>
        </p:nvSpPr>
        <p:spPr/>
        <p:txBody>
          <a:bodyPr/>
          <a:lstStyle/>
          <a:p>
            <a:r>
              <a:rPr lang="en-US" dirty="0" err="1"/>
              <a:t>Nem</a:t>
            </a:r>
            <a:r>
              <a:rPr lang="en-US" dirty="0"/>
              <a:t>  </a:t>
            </a:r>
          </a:p>
        </p:txBody>
      </p:sp>
    </p:spTree>
    <p:extLst>
      <p:ext uri="{BB962C8B-B14F-4D97-AF65-F5344CB8AC3E}">
        <p14:creationId xmlns:p14="http://schemas.microsoft.com/office/powerpoint/2010/main" val="718518528"/>
      </p:ext>
    </p:extLst>
  </p:cSld>
  <p:clrMapOvr>
    <a:masterClrMapping/>
  </p:clrMapOvr>
  <p:timing>
    <p:tnLst>
      <p:par>
        <p:cTn id="1" dur="indefinite" restart="never" nodeType="tmRoot"/>
      </p:par>
    </p:tnLst>
  </p:timing>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413099553"/>
      </p:ext>
    </p:extLst>
  </p:cSld>
  <p:clrMapOvr>
    <a:masterClrMapping/>
  </p:clrMapOvr>
  <p:timing>
    <p:tnLst>
      <p:par>
        <p:cTn id="1" dur="indefinite" restart="never" nodeType="tmRoot"/>
      </p:par>
    </p:tnLst>
  </p:timing>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a:t>
            </a:r>
            <a:endParaRPr lang="en-US" sz="4800" dirty="0"/>
          </a:p>
        </p:txBody>
      </p:sp>
      <p:sp>
        <p:nvSpPr>
          <p:cNvPr id="3" name="Text Placeholder 2"/>
          <p:cNvSpPr>
            <a:spLocks noGrp="1"/>
          </p:cNvSpPr>
          <p:nvPr>
            <p:ph type="body" idx="1"/>
          </p:nvPr>
        </p:nvSpPr>
        <p:spPr/>
        <p:txBody>
          <a:bodyPr/>
          <a:lstStyle/>
          <a:p>
            <a:r>
              <a:rPr lang="ar-EG" sz="4400" dirty="0"/>
              <a:t>سينا إتشو إن نا إشفيري تيرو :</a:t>
            </a:r>
            <a:endParaRPr lang="en-US" sz="4400" dirty="0"/>
          </a:p>
        </p:txBody>
      </p:sp>
      <p:sp>
        <p:nvSpPr>
          <p:cNvPr id="4" name="Text Placeholder 3"/>
          <p:cNvSpPr>
            <a:spLocks noGrp="1"/>
          </p:cNvSpPr>
          <p:nvPr>
            <p:ph type="body" sz="quarter" idx="3"/>
          </p:nvPr>
        </p:nvSpPr>
        <p:spPr/>
        <p:txBody>
          <a:bodyPr/>
          <a:lstStyle/>
          <a:p>
            <a:r>
              <a:rPr lang="en-US" sz="3600" dirty="0" err="1"/>
              <a:t>Cena</a:t>
            </a:r>
            <a:r>
              <a:rPr lang="en-US" sz="3600" dirty="0"/>
              <a:t> `t2o `nne`2f3ri t3rov : `</a:t>
            </a:r>
          </a:p>
        </p:txBody>
      </p:sp>
    </p:spTree>
    <p:extLst>
      <p:ext uri="{BB962C8B-B14F-4D97-AF65-F5344CB8AC3E}">
        <p14:creationId xmlns:p14="http://schemas.microsoft.com/office/powerpoint/2010/main" val="1923633536"/>
      </p:ext>
    </p:extLst>
  </p:cSld>
  <p:clrMapOvr>
    <a:masterClrMapping/>
  </p:clrMapOvr>
  <p:timing>
    <p:tnLst>
      <p:par>
        <p:cTn id="1" dur="indefinite" restart="never" nodeType="tmRoot"/>
      </p:par>
    </p:tnLst>
  </p:timing>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5400" dirty="0"/>
              <a:t> وغالي هو مجدك</a:t>
            </a:r>
            <a:endParaRPr lang="en-US" sz="5400" dirty="0"/>
          </a:p>
        </p:txBody>
      </p:sp>
      <p:sp>
        <p:nvSpPr>
          <p:cNvPr id="3" name="Text Placeholder 2"/>
          <p:cNvSpPr>
            <a:spLocks noGrp="1"/>
          </p:cNvSpPr>
          <p:nvPr>
            <p:ph type="body" idx="1"/>
          </p:nvPr>
        </p:nvSpPr>
        <p:spPr/>
        <p:txBody>
          <a:bodyPr/>
          <a:lstStyle/>
          <a:p>
            <a:r>
              <a:rPr lang="ar-EG" sz="4800" dirty="0"/>
              <a:t> إن ساشو إم بي أوأوو : </a:t>
            </a:r>
            <a:endParaRPr lang="en-US" sz="4800" dirty="0"/>
          </a:p>
        </p:txBody>
      </p:sp>
      <p:sp>
        <p:nvSpPr>
          <p:cNvPr id="4" name="Text Placeholder 3"/>
          <p:cNvSpPr>
            <a:spLocks noGrp="1"/>
          </p:cNvSpPr>
          <p:nvPr>
            <p:ph type="body" sz="quarter" idx="3"/>
          </p:nvPr>
        </p:nvSpPr>
        <p:spPr/>
        <p:txBody>
          <a:bodyPr/>
          <a:lstStyle/>
          <a:p>
            <a:r>
              <a:rPr lang="en-US" sz="4000" dirty="0"/>
              <a:t>nce2o `</a:t>
            </a:r>
            <a:r>
              <a:rPr lang="en-US" sz="4000" dirty="0" err="1"/>
              <a:t>mpewov</a:t>
            </a:r>
            <a:endParaRPr lang="en-US" sz="4000" dirty="0"/>
          </a:p>
        </p:txBody>
      </p:sp>
    </p:spTree>
    <p:extLst>
      <p:ext uri="{BB962C8B-B14F-4D97-AF65-F5344CB8AC3E}">
        <p14:creationId xmlns:p14="http://schemas.microsoft.com/office/powerpoint/2010/main" val="1568666342"/>
      </p:ext>
    </p:extLst>
  </p:cSld>
  <p:clrMapOvr>
    <a:masterClrMapping/>
  </p:clrMapOvr>
  <p:timing>
    <p:tnLst>
      <p:par>
        <p:cTn id="1" dur="indefinite" restart="never" nodeType="tmRoot"/>
      </p:par>
    </p:tnLst>
  </p:timing>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يا فخر جميع العذاري :</a:t>
            </a:r>
            <a:endParaRPr lang="en-US" sz="4800" dirty="0"/>
          </a:p>
        </p:txBody>
      </p:sp>
      <p:sp>
        <p:nvSpPr>
          <p:cNvPr id="3" name="Text Placeholder 2"/>
          <p:cNvSpPr>
            <a:spLocks noGrp="1"/>
          </p:cNvSpPr>
          <p:nvPr>
            <p:ph type="body" idx="1"/>
          </p:nvPr>
        </p:nvSpPr>
        <p:spPr/>
        <p:txBody>
          <a:bodyPr/>
          <a:lstStyle/>
          <a:p>
            <a:r>
              <a:rPr lang="ar-EG" sz="4400" dirty="0"/>
              <a:t>إبشوشو إنني بارثينوس تيرو</a:t>
            </a:r>
            <a:endParaRPr lang="en-US" sz="4400" dirty="0"/>
          </a:p>
        </p:txBody>
      </p:sp>
      <p:sp>
        <p:nvSpPr>
          <p:cNvPr id="4" name="Text Placeholder 3"/>
          <p:cNvSpPr>
            <a:spLocks noGrp="1"/>
          </p:cNvSpPr>
          <p:nvPr>
            <p:ph type="body" sz="quarter" idx="3"/>
          </p:nvPr>
        </p:nvSpPr>
        <p:spPr/>
        <p:txBody>
          <a:bodyPr/>
          <a:lstStyle/>
          <a:p>
            <a:r>
              <a:rPr lang="pt-BR" sz="3600" dirty="0"/>
              <a:t> `p2ov2ov `nnipa=r=0 t3rov</a:t>
            </a:r>
            <a:endParaRPr lang="en-US" sz="3600" dirty="0"/>
          </a:p>
        </p:txBody>
      </p:sp>
    </p:spTree>
    <p:extLst>
      <p:ext uri="{BB962C8B-B14F-4D97-AF65-F5344CB8AC3E}">
        <p14:creationId xmlns:p14="http://schemas.microsoft.com/office/powerpoint/2010/main" val="1311523255"/>
      </p:ext>
    </p:extLst>
  </p:cSld>
  <p:clrMapOvr>
    <a:masterClrMapping/>
  </p:clrMapOvr>
  <p:timing>
    <p:tnLst>
      <p:par>
        <p:cTn id="1" dur="indefinite" restart="never" nodeType="tmRoot"/>
      </p:par>
    </p:tnLst>
  </p:timing>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مريم الحمامة الحسنة  . </a:t>
            </a:r>
            <a:endParaRPr lang="en-US" sz="4800" dirty="0"/>
          </a:p>
        </p:txBody>
      </p:sp>
      <p:sp>
        <p:nvSpPr>
          <p:cNvPr id="3" name="Text Placeholder 2"/>
          <p:cNvSpPr>
            <a:spLocks noGrp="1"/>
          </p:cNvSpPr>
          <p:nvPr>
            <p:ph type="body" idx="1"/>
          </p:nvPr>
        </p:nvSpPr>
        <p:spPr/>
        <p:txBody>
          <a:bodyPr/>
          <a:lstStyle/>
          <a:p>
            <a:r>
              <a:rPr lang="ar-EG" sz="4400" dirty="0"/>
              <a:t>ماريا تي تشرومبي إثنيسوس</a:t>
            </a:r>
            <a:endParaRPr lang="en-US" sz="4400" dirty="0"/>
          </a:p>
        </p:txBody>
      </p:sp>
      <p:sp>
        <p:nvSpPr>
          <p:cNvPr id="4" name="Text Placeholder 3"/>
          <p:cNvSpPr>
            <a:spLocks noGrp="1"/>
          </p:cNvSpPr>
          <p:nvPr>
            <p:ph type="body" sz="quarter" idx="3"/>
          </p:nvPr>
        </p:nvSpPr>
        <p:spPr/>
        <p:txBody>
          <a:bodyPr/>
          <a:lstStyle/>
          <a:p>
            <a:r>
              <a:rPr lang="en-US" sz="3600" dirty="0"/>
              <a:t>Mariam 5srompi e0necwc</a:t>
            </a:r>
          </a:p>
        </p:txBody>
      </p:sp>
    </p:spTree>
    <p:extLst>
      <p:ext uri="{BB962C8B-B14F-4D97-AF65-F5344CB8AC3E}">
        <p14:creationId xmlns:p14="http://schemas.microsoft.com/office/powerpoint/2010/main" val="2037125848"/>
      </p:ext>
    </p:extLst>
  </p:cSld>
  <p:clrMapOvr>
    <a:masterClrMapping/>
  </p:clrMapOvr>
  <p:timing>
    <p:tnLst>
      <p:par>
        <p:cTn id="1" dur="indefinite" restart="never" nodeType="tmRoot"/>
      </p:par>
    </p:tnLst>
  </p:timing>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 الرب ربنا ما أعجب اسمك</a:t>
            </a:r>
            <a:endParaRPr lang="en-US" sz="4800" dirty="0"/>
          </a:p>
        </p:txBody>
      </p:sp>
      <p:sp>
        <p:nvSpPr>
          <p:cNvPr id="3" name="Text Placeholder 2"/>
          <p:cNvSpPr>
            <a:spLocks noGrp="1"/>
          </p:cNvSpPr>
          <p:nvPr>
            <p:ph type="body" idx="1"/>
          </p:nvPr>
        </p:nvSpPr>
        <p:spPr/>
        <p:txBody>
          <a:bodyPr/>
          <a:lstStyle/>
          <a:p>
            <a:r>
              <a:rPr lang="ar-EG" sz="4400" dirty="0"/>
              <a:t> إبتشويس بين شويس إن ثانو إشفيري</a:t>
            </a:r>
            <a:endParaRPr lang="en-US" sz="4400" dirty="0"/>
          </a:p>
        </p:txBody>
      </p:sp>
      <p:sp>
        <p:nvSpPr>
          <p:cNvPr id="4" name="Text Placeholder 3"/>
          <p:cNvSpPr>
            <a:spLocks noGrp="1"/>
          </p:cNvSpPr>
          <p:nvPr>
            <p:ph type="body" sz="quarter" idx="3"/>
          </p:nvPr>
        </p:nvSpPr>
        <p:spPr/>
        <p:txBody>
          <a:bodyPr/>
          <a:lstStyle/>
          <a:p>
            <a:r>
              <a:rPr lang="en-US" sz="3600" dirty="0"/>
              <a:t> </a:t>
            </a:r>
            <a:r>
              <a:rPr lang="en-US" sz="3600" dirty="0" err="1"/>
              <a:t>Psoic</a:t>
            </a:r>
            <a:r>
              <a:rPr lang="en-US" sz="3600" dirty="0"/>
              <a:t> Pen=s=c `n0enov `2f3ri</a:t>
            </a:r>
          </a:p>
        </p:txBody>
      </p:sp>
    </p:spTree>
    <p:extLst>
      <p:ext uri="{BB962C8B-B14F-4D97-AF65-F5344CB8AC3E}">
        <p14:creationId xmlns:p14="http://schemas.microsoft.com/office/powerpoint/2010/main" val="2802031834"/>
      </p:ext>
    </p:extLst>
  </p:cSld>
  <p:clrMapOvr>
    <a:masterClrMapping/>
  </p:clrMapOvr>
  <p:timing>
    <p:tnLst>
      <p:par>
        <p:cTn id="1" dur="indefinite" restart="never" nodeType="tmRoot"/>
      </p:par>
    </p:tnLst>
  </p:timing>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علي الأرض كلها :</a:t>
            </a:r>
            <a:endParaRPr lang="en-US" sz="4800" dirty="0"/>
          </a:p>
        </p:txBody>
      </p:sp>
      <p:sp>
        <p:nvSpPr>
          <p:cNvPr id="3" name="Text Placeholder 2"/>
          <p:cNvSpPr>
            <a:spLocks noGrp="1"/>
          </p:cNvSpPr>
          <p:nvPr>
            <p:ph type="body" idx="1"/>
          </p:nvPr>
        </p:nvSpPr>
        <p:spPr/>
        <p:txBody>
          <a:bodyPr/>
          <a:lstStyle/>
          <a:p>
            <a:r>
              <a:rPr lang="ar-EG" sz="4400" dirty="0"/>
              <a:t>بي بيكران هيجين إبكاهي تيرف</a:t>
            </a:r>
            <a:endParaRPr lang="en-US" sz="4400" dirty="0"/>
          </a:p>
        </p:txBody>
      </p:sp>
      <p:sp>
        <p:nvSpPr>
          <p:cNvPr id="4" name="Text Placeholder 3"/>
          <p:cNvSpPr>
            <a:spLocks noGrp="1"/>
          </p:cNvSpPr>
          <p:nvPr>
            <p:ph type="body" sz="quarter" idx="3"/>
          </p:nvPr>
        </p:nvSpPr>
        <p:spPr/>
        <p:txBody>
          <a:bodyPr/>
          <a:lstStyle/>
          <a:p>
            <a:r>
              <a:rPr lang="de-DE" sz="3600" dirty="0"/>
              <a:t> pe pekran higen `pkahi t3r4 </a:t>
            </a:r>
            <a:endParaRPr lang="en-US" sz="3600" dirty="0"/>
          </a:p>
        </p:txBody>
      </p:sp>
    </p:spTree>
    <p:extLst>
      <p:ext uri="{BB962C8B-B14F-4D97-AF65-F5344CB8AC3E}">
        <p14:creationId xmlns:p14="http://schemas.microsoft.com/office/powerpoint/2010/main" val="1061677371"/>
      </p:ext>
    </p:extLst>
  </p:cSld>
  <p:clrMapOvr>
    <a:masterClrMapping/>
  </p:clrMapOvr>
  <p:timing>
    <p:tnLst>
      <p:par>
        <p:cTn id="1" dur="indefinite" restart="never" nodeType="tmRoot"/>
      </p:par>
    </p:tnLst>
  </p:timing>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a:t>
            </a:r>
            <a:endParaRPr lang="en-US" sz="4800" dirty="0"/>
          </a:p>
        </p:txBody>
      </p:sp>
      <p:sp>
        <p:nvSpPr>
          <p:cNvPr id="3" name="Text Placeholder 2"/>
          <p:cNvSpPr>
            <a:spLocks noGrp="1"/>
          </p:cNvSpPr>
          <p:nvPr>
            <p:ph type="body" idx="1"/>
          </p:nvPr>
        </p:nvSpPr>
        <p:spPr/>
        <p:txBody>
          <a:bodyPr/>
          <a:lstStyle/>
          <a:p>
            <a:r>
              <a:rPr lang="ar-EG" sz="4400" dirty="0"/>
              <a:t>سينا إتشو إن نا إشفيري تيرو :</a:t>
            </a:r>
            <a:endParaRPr lang="en-US" sz="4400" dirty="0"/>
          </a:p>
        </p:txBody>
      </p:sp>
      <p:sp>
        <p:nvSpPr>
          <p:cNvPr id="4" name="Text Placeholder 3"/>
          <p:cNvSpPr>
            <a:spLocks noGrp="1"/>
          </p:cNvSpPr>
          <p:nvPr>
            <p:ph type="body" sz="quarter" idx="3"/>
          </p:nvPr>
        </p:nvSpPr>
        <p:spPr/>
        <p:txBody>
          <a:bodyPr/>
          <a:lstStyle/>
          <a:p>
            <a:r>
              <a:rPr lang="en-US" sz="3600" dirty="0" err="1"/>
              <a:t>Cena</a:t>
            </a:r>
            <a:r>
              <a:rPr lang="en-US" sz="3600" dirty="0"/>
              <a:t> `t2o `nne`2f3ri t3rov : `</a:t>
            </a:r>
          </a:p>
        </p:txBody>
      </p:sp>
    </p:spTree>
    <p:extLst>
      <p:ext uri="{BB962C8B-B14F-4D97-AF65-F5344CB8AC3E}">
        <p14:creationId xmlns:p14="http://schemas.microsoft.com/office/powerpoint/2010/main" val="517818481"/>
      </p:ext>
    </p:extLst>
  </p:cSld>
  <p:clrMapOvr>
    <a:masterClrMapping/>
  </p:clrMapOvr>
  <p:timing>
    <p:tnLst>
      <p:par>
        <p:cTn id="1" dur="indefinite" restart="never" nodeType="tmRoot"/>
      </p:par>
    </p:tnLst>
  </p:timing>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5400" dirty="0"/>
              <a:t> وغالي هو مجدك</a:t>
            </a:r>
            <a:endParaRPr lang="en-US" sz="5400" dirty="0"/>
          </a:p>
        </p:txBody>
      </p:sp>
      <p:sp>
        <p:nvSpPr>
          <p:cNvPr id="3" name="Text Placeholder 2"/>
          <p:cNvSpPr>
            <a:spLocks noGrp="1"/>
          </p:cNvSpPr>
          <p:nvPr>
            <p:ph type="body" idx="1"/>
          </p:nvPr>
        </p:nvSpPr>
        <p:spPr/>
        <p:txBody>
          <a:bodyPr/>
          <a:lstStyle/>
          <a:p>
            <a:r>
              <a:rPr lang="ar-EG" sz="4800" dirty="0"/>
              <a:t> إن ساشو إم بي أوأوو : </a:t>
            </a:r>
            <a:endParaRPr lang="en-US" sz="4800" dirty="0"/>
          </a:p>
        </p:txBody>
      </p:sp>
      <p:sp>
        <p:nvSpPr>
          <p:cNvPr id="4" name="Text Placeholder 3"/>
          <p:cNvSpPr>
            <a:spLocks noGrp="1"/>
          </p:cNvSpPr>
          <p:nvPr>
            <p:ph type="body" sz="quarter" idx="3"/>
          </p:nvPr>
        </p:nvSpPr>
        <p:spPr/>
        <p:txBody>
          <a:bodyPr/>
          <a:lstStyle/>
          <a:p>
            <a:r>
              <a:rPr lang="en-US" sz="4000" dirty="0"/>
              <a:t>nce2o `</a:t>
            </a:r>
            <a:r>
              <a:rPr lang="en-US" sz="4000" dirty="0" err="1"/>
              <a:t>mpewov</a:t>
            </a:r>
            <a:endParaRPr lang="en-US" sz="4000" dirty="0"/>
          </a:p>
        </p:txBody>
      </p:sp>
    </p:spTree>
    <p:extLst>
      <p:ext uri="{BB962C8B-B14F-4D97-AF65-F5344CB8AC3E}">
        <p14:creationId xmlns:p14="http://schemas.microsoft.com/office/powerpoint/2010/main" val="1732140900"/>
      </p:ext>
    </p:extLst>
  </p:cSld>
  <p:clrMapOvr>
    <a:masterClrMapping/>
  </p:clrMapOvr>
  <p:timing>
    <p:tnLst>
      <p:par>
        <p:cTn id="1" dur="indefinite" restart="never" nodeType="tmRoot"/>
      </p:par>
    </p:tnLst>
  </p:timing>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يا فخر جميع العذاري :</a:t>
            </a:r>
            <a:endParaRPr lang="en-US" sz="4800" dirty="0"/>
          </a:p>
        </p:txBody>
      </p:sp>
      <p:sp>
        <p:nvSpPr>
          <p:cNvPr id="3" name="Text Placeholder 2"/>
          <p:cNvSpPr>
            <a:spLocks noGrp="1"/>
          </p:cNvSpPr>
          <p:nvPr>
            <p:ph type="body" idx="1"/>
          </p:nvPr>
        </p:nvSpPr>
        <p:spPr/>
        <p:txBody>
          <a:bodyPr/>
          <a:lstStyle/>
          <a:p>
            <a:r>
              <a:rPr lang="ar-EG" sz="4400" dirty="0"/>
              <a:t>إبشوشو إنني بارثينوس تيرو</a:t>
            </a:r>
            <a:endParaRPr lang="en-US" sz="4400" dirty="0"/>
          </a:p>
        </p:txBody>
      </p:sp>
      <p:sp>
        <p:nvSpPr>
          <p:cNvPr id="4" name="Text Placeholder 3"/>
          <p:cNvSpPr>
            <a:spLocks noGrp="1"/>
          </p:cNvSpPr>
          <p:nvPr>
            <p:ph type="body" sz="quarter" idx="3"/>
          </p:nvPr>
        </p:nvSpPr>
        <p:spPr/>
        <p:txBody>
          <a:bodyPr/>
          <a:lstStyle/>
          <a:p>
            <a:r>
              <a:rPr lang="pt-BR" sz="3600" dirty="0"/>
              <a:t> `p2ov2ov `nnipa=r=0 t3rov</a:t>
            </a:r>
            <a:endParaRPr lang="en-US" sz="3600" dirty="0"/>
          </a:p>
        </p:txBody>
      </p:sp>
    </p:spTree>
    <p:extLst>
      <p:ext uri="{BB962C8B-B14F-4D97-AF65-F5344CB8AC3E}">
        <p14:creationId xmlns:p14="http://schemas.microsoft.com/office/powerpoint/2010/main" val="299532558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sz="4800" dirty="0"/>
              <a:t>وعن موضعك المقدس هذا</a:t>
            </a:r>
            <a:endParaRPr lang="en-US" sz="4800" dirty="0"/>
          </a:p>
        </p:txBody>
      </p:sp>
      <p:sp>
        <p:nvSpPr>
          <p:cNvPr id="6" name="Text Placeholder 5"/>
          <p:cNvSpPr>
            <a:spLocks noGrp="1"/>
          </p:cNvSpPr>
          <p:nvPr>
            <p:ph type="body" idx="1"/>
          </p:nvPr>
        </p:nvSpPr>
        <p:spPr/>
        <p:txBody>
          <a:bodyPr/>
          <a:lstStyle/>
          <a:p>
            <a:r>
              <a:rPr lang="ar-EG" sz="4000" dirty="0"/>
              <a:t>نيم إيفول ها باى ما إثؤواب إنتاك فاي</a:t>
            </a:r>
          </a:p>
        </p:txBody>
      </p:sp>
      <p:sp>
        <p:nvSpPr>
          <p:cNvPr id="7" name="Text Placeholder 6"/>
          <p:cNvSpPr>
            <a:spLocks noGrp="1"/>
          </p:cNvSpPr>
          <p:nvPr>
            <p:ph type="body" sz="quarter" idx="3"/>
          </p:nvPr>
        </p:nvSpPr>
        <p:spPr>
          <a:xfrm>
            <a:off x="0" y="5425904"/>
            <a:ext cx="9144000" cy="682357"/>
          </a:xfrm>
        </p:spPr>
        <p:txBody>
          <a:bodyPr/>
          <a:lstStyle/>
          <a:p>
            <a:r>
              <a:rPr lang="pt-BR" sz="4400" dirty="0"/>
              <a:t>Nem `ebol\a paima eqouab `ntak vai</a:t>
            </a:r>
          </a:p>
        </p:txBody>
      </p:sp>
    </p:spTree>
    <p:extLst>
      <p:ext uri="{BB962C8B-B14F-4D97-AF65-F5344CB8AC3E}">
        <p14:creationId xmlns:p14="http://schemas.microsoft.com/office/powerpoint/2010/main" val="4272745906"/>
      </p:ext>
    </p:extLst>
  </p:cSld>
  <p:clrMapOvr>
    <a:masterClrMapping/>
  </p:clrMapOvr>
  <p:timing>
    <p:tnLst>
      <p:par>
        <p:cTn id="1" dur="indefinite" restart="never" nodeType="tmRoot"/>
      </p:par>
    </p:tnLst>
  </p:timing>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مريم الحمامة الحسنة  . </a:t>
            </a:r>
            <a:endParaRPr lang="en-US" sz="4800" dirty="0"/>
          </a:p>
        </p:txBody>
      </p:sp>
      <p:sp>
        <p:nvSpPr>
          <p:cNvPr id="3" name="Text Placeholder 2"/>
          <p:cNvSpPr>
            <a:spLocks noGrp="1"/>
          </p:cNvSpPr>
          <p:nvPr>
            <p:ph type="body" idx="1"/>
          </p:nvPr>
        </p:nvSpPr>
        <p:spPr/>
        <p:txBody>
          <a:bodyPr/>
          <a:lstStyle/>
          <a:p>
            <a:r>
              <a:rPr lang="ar-EG" sz="4400" dirty="0"/>
              <a:t>ماريا تي تشرومبي إثنيسوس</a:t>
            </a:r>
            <a:endParaRPr lang="en-US" sz="4400" dirty="0"/>
          </a:p>
        </p:txBody>
      </p:sp>
      <p:sp>
        <p:nvSpPr>
          <p:cNvPr id="4" name="Text Placeholder 3"/>
          <p:cNvSpPr>
            <a:spLocks noGrp="1"/>
          </p:cNvSpPr>
          <p:nvPr>
            <p:ph type="body" sz="quarter" idx="3"/>
          </p:nvPr>
        </p:nvSpPr>
        <p:spPr/>
        <p:txBody>
          <a:bodyPr/>
          <a:lstStyle/>
          <a:p>
            <a:r>
              <a:rPr lang="en-US" sz="3600" dirty="0"/>
              <a:t>Mariam 5srompi e0necwc</a:t>
            </a:r>
          </a:p>
        </p:txBody>
      </p:sp>
    </p:spTree>
    <p:extLst>
      <p:ext uri="{BB962C8B-B14F-4D97-AF65-F5344CB8AC3E}">
        <p14:creationId xmlns:p14="http://schemas.microsoft.com/office/powerpoint/2010/main" val="2328582475"/>
      </p:ext>
    </p:extLst>
  </p:cSld>
  <p:clrMapOvr>
    <a:masterClrMapping/>
  </p:clrMapOvr>
  <p:timing>
    <p:tnLst>
      <p:par>
        <p:cTn id="1" dur="indefinite" restart="never" nodeType="tmRoot"/>
      </p:par>
    </p:tnLst>
  </p:timing>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5400" dirty="0"/>
              <a:t>مجدا مع إكرام </a:t>
            </a:r>
            <a:endParaRPr lang="en-US" sz="5400" dirty="0"/>
          </a:p>
        </p:txBody>
      </p:sp>
      <p:sp>
        <p:nvSpPr>
          <p:cNvPr id="3" name="Text Placeholder 2"/>
          <p:cNvSpPr>
            <a:spLocks noGrp="1"/>
          </p:cNvSpPr>
          <p:nvPr>
            <p:ph type="body" idx="1"/>
          </p:nvPr>
        </p:nvSpPr>
        <p:spPr/>
        <p:txBody>
          <a:bodyPr/>
          <a:lstStyle/>
          <a:p>
            <a:r>
              <a:rPr lang="ar-EG" sz="4800" dirty="0"/>
              <a:t> أوو نيم أو طايو </a:t>
            </a:r>
            <a:endParaRPr lang="en-US" sz="4800" dirty="0"/>
          </a:p>
        </p:txBody>
      </p:sp>
      <p:sp>
        <p:nvSpPr>
          <p:cNvPr id="4" name="Text Placeholder 3"/>
          <p:cNvSpPr>
            <a:spLocks noGrp="1"/>
          </p:cNvSpPr>
          <p:nvPr>
            <p:ph type="body" sz="quarter" idx="3"/>
          </p:nvPr>
        </p:nvSpPr>
        <p:spPr/>
        <p:txBody>
          <a:bodyPr/>
          <a:lstStyle/>
          <a:p>
            <a:r>
              <a:rPr lang="en-US" sz="4000" dirty="0" err="1"/>
              <a:t>Ovwov</a:t>
            </a:r>
            <a:r>
              <a:rPr lang="en-US" sz="4000" dirty="0"/>
              <a:t> </a:t>
            </a:r>
            <a:r>
              <a:rPr lang="en-US" sz="4000" dirty="0" err="1"/>
              <a:t>nem</a:t>
            </a:r>
            <a:r>
              <a:rPr lang="en-US" sz="4000" dirty="0"/>
              <a:t> </a:t>
            </a:r>
            <a:r>
              <a:rPr lang="en-US" sz="4000" dirty="0" err="1"/>
              <a:t>ovtaio</a:t>
            </a:r>
            <a:endParaRPr lang="en-US" sz="4000" dirty="0"/>
          </a:p>
        </p:txBody>
      </p:sp>
    </p:spTree>
    <p:extLst>
      <p:ext uri="{BB962C8B-B14F-4D97-AF65-F5344CB8AC3E}">
        <p14:creationId xmlns:p14="http://schemas.microsoft.com/office/powerpoint/2010/main" val="128788851"/>
      </p:ext>
    </p:extLst>
  </p:cSld>
  <p:clrMapOvr>
    <a:masterClrMapping/>
  </p:clrMapOvr>
  <p:timing>
    <p:tnLst>
      <p:par>
        <p:cTn id="1" dur="indefinite" restart="never" nodeType="tmRoot"/>
      </p:par>
    </p:tnLst>
  </p:timing>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لأمك الإكليل العالي</a:t>
            </a:r>
            <a:endParaRPr lang="en-US" sz="4800" dirty="0"/>
          </a:p>
        </p:txBody>
      </p:sp>
      <p:sp>
        <p:nvSpPr>
          <p:cNvPr id="3" name="Text Placeholder 2"/>
          <p:cNvSpPr>
            <a:spLocks noGrp="1"/>
          </p:cNvSpPr>
          <p:nvPr>
            <p:ph type="body" idx="1"/>
          </p:nvPr>
        </p:nvSpPr>
        <p:spPr/>
        <p:txBody>
          <a:bodyPr/>
          <a:lstStyle/>
          <a:p>
            <a:r>
              <a:rPr lang="ar-EG" sz="4400" dirty="0"/>
              <a:t>نيم تيك ماﭫ إن إكلوم إتشوسف </a:t>
            </a:r>
            <a:endParaRPr lang="en-US" sz="4400" dirty="0"/>
          </a:p>
        </p:txBody>
      </p:sp>
      <p:sp>
        <p:nvSpPr>
          <p:cNvPr id="4" name="Text Placeholder 3"/>
          <p:cNvSpPr>
            <a:spLocks noGrp="1"/>
          </p:cNvSpPr>
          <p:nvPr>
            <p:ph type="body" sz="quarter" idx="3"/>
          </p:nvPr>
        </p:nvSpPr>
        <p:spPr/>
        <p:txBody>
          <a:bodyPr/>
          <a:lstStyle/>
          <a:p>
            <a:r>
              <a:rPr lang="en-US" sz="3600" dirty="0"/>
              <a:t> </a:t>
            </a:r>
            <a:r>
              <a:rPr lang="en-US" sz="3600" dirty="0" err="1"/>
              <a:t>nem</a:t>
            </a:r>
            <a:r>
              <a:rPr lang="en-US" sz="3600" dirty="0"/>
              <a:t> </a:t>
            </a:r>
            <a:r>
              <a:rPr lang="en-US" sz="3600" dirty="0" err="1"/>
              <a:t>tekmav</a:t>
            </a:r>
            <a:r>
              <a:rPr lang="en-US" sz="3600" dirty="0"/>
              <a:t> `</a:t>
            </a:r>
            <a:r>
              <a:rPr lang="en-US" sz="3600" dirty="0" err="1"/>
              <a:t>nxlom</a:t>
            </a:r>
            <a:r>
              <a:rPr lang="en-US" sz="3600" dirty="0"/>
              <a:t> et2oc4 :</a:t>
            </a:r>
          </a:p>
        </p:txBody>
      </p:sp>
    </p:spTree>
    <p:extLst>
      <p:ext uri="{BB962C8B-B14F-4D97-AF65-F5344CB8AC3E}">
        <p14:creationId xmlns:p14="http://schemas.microsoft.com/office/powerpoint/2010/main" val="1123979314"/>
      </p:ext>
    </p:extLst>
  </p:cSld>
  <p:clrMapOvr>
    <a:masterClrMapping/>
  </p:clrMapOvr>
  <p:timing>
    <p:tnLst>
      <p:par>
        <p:cTn id="1" dur="indefinite" restart="never" nodeType="tmRoot"/>
      </p:par>
    </p:tnLst>
  </p:timing>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a:t>
            </a:r>
            <a:endParaRPr lang="en-US" sz="4800" dirty="0"/>
          </a:p>
        </p:txBody>
      </p:sp>
      <p:sp>
        <p:nvSpPr>
          <p:cNvPr id="3" name="Text Placeholder 2"/>
          <p:cNvSpPr>
            <a:spLocks noGrp="1"/>
          </p:cNvSpPr>
          <p:nvPr>
            <p:ph type="body" idx="1"/>
          </p:nvPr>
        </p:nvSpPr>
        <p:spPr/>
        <p:txBody>
          <a:bodyPr/>
          <a:lstStyle/>
          <a:p>
            <a:r>
              <a:rPr lang="ar-EG" sz="4400" dirty="0"/>
              <a:t>سينا إتشو إن نا إشفيري تيرو :</a:t>
            </a:r>
            <a:endParaRPr lang="en-US" sz="4400" dirty="0"/>
          </a:p>
        </p:txBody>
      </p:sp>
      <p:sp>
        <p:nvSpPr>
          <p:cNvPr id="4" name="Text Placeholder 3"/>
          <p:cNvSpPr>
            <a:spLocks noGrp="1"/>
          </p:cNvSpPr>
          <p:nvPr>
            <p:ph type="body" sz="quarter" idx="3"/>
          </p:nvPr>
        </p:nvSpPr>
        <p:spPr/>
        <p:txBody>
          <a:bodyPr/>
          <a:lstStyle/>
          <a:p>
            <a:r>
              <a:rPr lang="en-US" sz="3600" dirty="0" err="1"/>
              <a:t>Cena</a:t>
            </a:r>
            <a:r>
              <a:rPr lang="en-US" sz="3600" dirty="0"/>
              <a:t> `t2o `nne`2f3ri t3rov : `</a:t>
            </a:r>
          </a:p>
        </p:txBody>
      </p:sp>
    </p:spTree>
    <p:extLst>
      <p:ext uri="{BB962C8B-B14F-4D97-AF65-F5344CB8AC3E}">
        <p14:creationId xmlns:p14="http://schemas.microsoft.com/office/powerpoint/2010/main" val="3404395907"/>
      </p:ext>
    </p:extLst>
  </p:cSld>
  <p:clrMapOvr>
    <a:masterClrMapping/>
  </p:clrMapOvr>
  <p:timing>
    <p:tnLst>
      <p:par>
        <p:cTn id="1" dur="indefinite" restart="never" nodeType="tmRoot"/>
      </p:par>
    </p:tnLst>
  </p:timing>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5400" dirty="0"/>
              <a:t> وغالي هو مجدك</a:t>
            </a:r>
            <a:endParaRPr lang="en-US" sz="5400" dirty="0"/>
          </a:p>
        </p:txBody>
      </p:sp>
      <p:sp>
        <p:nvSpPr>
          <p:cNvPr id="3" name="Text Placeholder 2"/>
          <p:cNvSpPr>
            <a:spLocks noGrp="1"/>
          </p:cNvSpPr>
          <p:nvPr>
            <p:ph type="body" idx="1"/>
          </p:nvPr>
        </p:nvSpPr>
        <p:spPr/>
        <p:txBody>
          <a:bodyPr/>
          <a:lstStyle/>
          <a:p>
            <a:r>
              <a:rPr lang="ar-EG" sz="4800" dirty="0"/>
              <a:t> إن ساشو إم بي أوأوو : </a:t>
            </a:r>
            <a:endParaRPr lang="en-US" sz="4800" dirty="0"/>
          </a:p>
        </p:txBody>
      </p:sp>
      <p:sp>
        <p:nvSpPr>
          <p:cNvPr id="4" name="Text Placeholder 3"/>
          <p:cNvSpPr>
            <a:spLocks noGrp="1"/>
          </p:cNvSpPr>
          <p:nvPr>
            <p:ph type="body" sz="quarter" idx="3"/>
          </p:nvPr>
        </p:nvSpPr>
        <p:spPr/>
        <p:txBody>
          <a:bodyPr/>
          <a:lstStyle/>
          <a:p>
            <a:r>
              <a:rPr lang="en-US" sz="4000" dirty="0"/>
              <a:t>nce2o `</a:t>
            </a:r>
            <a:r>
              <a:rPr lang="en-US" sz="4000" dirty="0" err="1"/>
              <a:t>mpewov</a:t>
            </a:r>
            <a:endParaRPr lang="en-US" sz="4000" dirty="0"/>
          </a:p>
        </p:txBody>
      </p:sp>
    </p:spTree>
    <p:extLst>
      <p:ext uri="{BB962C8B-B14F-4D97-AF65-F5344CB8AC3E}">
        <p14:creationId xmlns:p14="http://schemas.microsoft.com/office/powerpoint/2010/main" val="4001953521"/>
      </p:ext>
    </p:extLst>
  </p:cSld>
  <p:clrMapOvr>
    <a:masterClrMapping/>
  </p:clrMapOvr>
  <p:timing>
    <p:tnLst>
      <p:par>
        <p:cTn id="1" dur="indefinite" restart="never" nodeType="tmRoot"/>
      </p:par>
    </p:tnLst>
  </p:timing>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يا فخر جميع العذاري :</a:t>
            </a:r>
            <a:endParaRPr lang="en-US" sz="4800" dirty="0"/>
          </a:p>
        </p:txBody>
      </p:sp>
      <p:sp>
        <p:nvSpPr>
          <p:cNvPr id="3" name="Text Placeholder 2"/>
          <p:cNvSpPr>
            <a:spLocks noGrp="1"/>
          </p:cNvSpPr>
          <p:nvPr>
            <p:ph type="body" idx="1"/>
          </p:nvPr>
        </p:nvSpPr>
        <p:spPr/>
        <p:txBody>
          <a:bodyPr/>
          <a:lstStyle/>
          <a:p>
            <a:r>
              <a:rPr lang="ar-EG" sz="4400" dirty="0"/>
              <a:t>إبشوشو إنني بارثينوس تيرو</a:t>
            </a:r>
            <a:endParaRPr lang="en-US" sz="4400" dirty="0"/>
          </a:p>
        </p:txBody>
      </p:sp>
      <p:sp>
        <p:nvSpPr>
          <p:cNvPr id="4" name="Text Placeholder 3"/>
          <p:cNvSpPr>
            <a:spLocks noGrp="1"/>
          </p:cNvSpPr>
          <p:nvPr>
            <p:ph type="body" sz="quarter" idx="3"/>
          </p:nvPr>
        </p:nvSpPr>
        <p:spPr/>
        <p:txBody>
          <a:bodyPr/>
          <a:lstStyle/>
          <a:p>
            <a:r>
              <a:rPr lang="pt-BR" sz="3600" dirty="0"/>
              <a:t> `p2ov2ov `nnipa=r=0 t3rov</a:t>
            </a:r>
            <a:endParaRPr lang="en-US" sz="3600" dirty="0"/>
          </a:p>
        </p:txBody>
      </p:sp>
    </p:spTree>
    <p:extLst>
      <p:ext uri="{BB962C8B-B14F-4D97-AF65-F5344CB8AC3E}">
        <p14:creationId xmlns:p14="http://schemas.microsoft.com/office/powerpoint/2010/main" val="2309303930"/>
      </p:ext>
    </p:extLst>
  </p:cSld>
  <p:clrMapOvr>
    <a:masterClrMapping/>
  </p:clrMapOvr>
  <p:timing>
    <p:tnLst>
      <p:par>
        <p:cTn id="1" dur="indefinite" restart="never" nodeType="tmRoot"/>
      </p:par>
    </p:tnLst>
  </p:timing>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مريم الحمامة الحسنة  . </a:t>
            </a:r>
            <a:endParaRPr lang="en-US" sz="4800" dirty="0"/>
          </a:p>
        </p:txBody>
      </p:sp>
      <p:sp>
        <p:nvSpPr>
          <p:cNvPr id="3" name="Text Placeholder 2"/>
          <p:cNvSpPr>
            <a:spLocks noGrp="1"/>
          </p:cNvSpPr>
          <p:nvPr>
            <p:ph type="body" idx="1"/>
          </p:nvPr>
        </p:nvSpPr>
        <p:spPr/>
        <p:txBody>
          <a:bodyPr/>
          <a:lstStyle/>
          <a:p>
            <a:r>
              <a:rPr lang="ar-EG" sz="4400" dirty="0"/>
              <a:t>ماريا تي تشرومبي إثنيسوس</a:t>
            </a:r>
            <a:endParaRPr lang="en-US" sz="4400" dirty="0"/>
          </a:p>
        </p:txBody>
      </p:sp>
      <p:sp>
        <p:nvSpPr>
          <p:cNvPr id="4" name="Text Placeholder 3"/>
          <p:cNvSpPr>
            <a:spLocks noGrp="1"/>
          </p:cNvSpPr>
          <p:nvPr>
            <p:ph type="body" sz="quarter" idx="3"/>
          </p:nvPr>
        </p:nvSpPr>
        <p:spPr/>
        <p:txBody>
          <a:bodyPr/>
          <a:lstStyle/>
          <a:p>
            <a:r>
              <a:rPr lang="en-US" sz="3600" dirty="0"/>
              <a:t>Mariam 5srompi e0necwc</a:t>
            </a:r>
          </a:p>
        </p:txBody>
      </p:sp>
    </p:spTree>
    <p:extLst>
      <p:ext uri="{BB962C8B-B14F-4D97-AF65-F5344CB8AC3E}">
        <p14:creationId xmlns:p14="http://schemas.microsoft.com/office/powerpoint/2010/main" val="2439350821"/>
      </p:ext>
    </p:extLst>
  </p:cSld>
  <p:clrMapOvr>
    <a:masterClrMapping/>
  </p:clrMapOvr>
  <p:timing>
    <p:tnLst>
      <p:par>
        <p:cTn id="1" dur="indefinite" restart="never" nodeType="tmRoot"/>
      </p:par>
    </p:tnLst>
  </p:timing>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26118"/>
            <a:ext cx="9144000" cy="782371"/>
          </a:xfrm>
        </p:spPr>
        <p:txBody>
          <a:bodyPr/>
          <a:lstStyle/>
          <a:p>
            <a:r>
              <a:rPr lang="ar-EG" sz="4800" dirty="0"/>
              <a:t>عالية هي عجائبك جميعا</a:t>
            </a:r>
            <a:endParaRPr lang="en-US" sz="4800" dirty="0"/>
          </a:p>
        </p:txBody>
      </p:sp>
      <p:sp>
        <p:nvSpPr>
          <p:cNvPr id="3" name="Text Placeholder 2"/>
          <p:cNvSpPr>
            <a:spLocks noGrp="1"/>
          </p:cNvSpPr>
          <p:nvPr>
            <p:ph type="body" idx="1"/>
          </p:nvPr>
        </p:nvSpPr>
        <p:spPr/>
        <p:txBody>
          <a:bodyPr/>
          <a:lstStyle/>
          <a:p>
            <a:r>
              <a:rPr lang="ar-EG" sz="4400" dirty="0"/>
              <a:t>تينا إتشو إن ناإشفيري تيرو</a:t>
            </a:r>
            <a:endParaRPr lang="en-US" sz="4400" dirty="0"/>
          </a:p>
        </p:txBody>
      </p:sp>
      <p:sp>
        <p:nvSpPr>
          <p:cNvPr id="4" name="Text Placeholder 3"/>
          <p:cNvSpPr>
            <a:spLocks noGrp="1"/>
          </p:cNvSpPr>
          <p:nvPr>
            <p:ph type="body" sz="quarter" idx="3"/>
          </p:nvPr>
        </p:nvSpPr>
        <p:spPr/>
        <p:txBody>
          <a:bodyPr/>
          <a:lstStyle/>
          <a:p>
            <a:r>
              <a:rPr lang="en-US" sz="3600" dirty="0"/>
              <a:t> %na`t2ov `nne`2f3ri t3rov</a:t>
            </a:r>
          </a:p>
        </p:txBody>
      </p:sp>
    </p:spTree>
    <p:extLst>
      <p:ext uri="{BB962C8B-B14F-4D97-AF65-F5344CB8AC3E}">
        <p14:creationId xmlns:p14="http://schemas.microsoft.com/office/powerpoint/2010/main" val="162052369"/>
      </p:ext>
    </p:extLst>
  </p:cSld>
  <p:clrMapOvr>
    <a:masterClrMapping/>
  </p:clrMapOvr>
  <p:timing>
    <p:tnLst>
      <p:par>
        <p:cTn id="1" dur="indefinite" restart="never" nodeType="tmRoot"/>
      </p:par>
    </p:tnLst>
  </p:timing>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وفرحك وبهجتك</a:t>
            </a:r>
            <a:endParaRPr lang="en-US" sz="4800" dirty="0"/>
          </a:p>
        </p:txBody>
      </p:sp>
      <p:sp>
        <p:nvSpPr>
          <p:cNvPr id="3" name="Text Placeholder 2"/>
          <p:cNvSpPr>
            <a:spLocks noGrp="1"/>
          </p:cNvSpPr>
          <p:nvPr>
            <p:ph type="body" idx="1"/>
          </p:nvPr>
        </p:nvSpPr>
        <p:spPr/>
        <p:txBody>
          <a:bodyPr/>
          <a:lstStyle/>
          <a:p>
            <a:r>
              <a:rPr lang="ar-EG" sz="4400" dirty="0"/>
              <a:t> تي نا أونوف نيم او ثيليل</a:t>
            </a:r>
            <a:endParaRPr lang="en-US" sz="4400" dirty="0"/>
          </a:p>
        </p:txBody>
      </p:sp>
      <p:sp>
        <p:nvSpPr>
          <p:cNvPr id="4" name="Text Placeholder 3"/>
          <p:cNvSpPr>
            <a:spLocks noGrp="1"/>
          </p:cNvSpPr>
          <p:nvPr>
            <p:ph type="body" sz="quarter" idx="3"/>
          </p:nvPr>
        </p:nvSpPr>
        <p:spPr/>
        <p:txBody>
          <a:bodyPr/>
          <a:lstStyle/>
          <a:p>
            <a:r>
              <a:rPr lang="en-US" sz="3600" dirty="0"/>
              <a:t>5naovno4 </a:t>
            </a:r>
            <a:r>
              <a:rPr lang="en-US" sz="3600" dirty="0" err="1"/>
              <a:t>nem</a:t>
            </a:r>
            <a:r>
              <a:rPr lang="en-US" sz="3600" dirty="0"/>
              <a:t> </a:t>
            </a:r>
            <a:r>
              <a:rPr lang="en-US" sz="3600" dirty="0" err="1"/>
              <a:t>ov</a:t>
            </a:r>
            <a:r>
              <a:rPr lang="en-US" sz="3600" dirty="0"/>
              <a:t> 0el3l </a:t>
            </a:r>
          </a:p>
        </p:txBody>
      </p:sp>
    </p:spTree>
    <p:extLst>
      <p:ext uri="{BB962C8B-B14F-4D97-AF65-F5344CB8AC3E}">
        <p14:creationId xmlns:p14="http://schemas.microsoft.com/office/powerpoint/2010/main" val="1909471145"/>
      </p:ext>
    </p:extLst>
  </p:cSld>
  <p:clrMapOvr>
    <a:masterClrMapping/>
  </p:clrMapOvr>
  <p:timing>
    <p:tnLst>
      <p:par>
        <p:cTn id="1" dur="indefinite" restart="never" nodeType="tmRoot"/>
      </p:par>
    </p:tnLst>
  </p:timing>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كثيرة هي عجائبك</a:t>
            </a:r>
            <a:endParaRPr lang="en-US" sz="4800" dirty="0"/>
          </a:p>
        </p:txBody>
      </p:sp>
      <p:sp>
        <p:nvSpPr>
          <p:cNvPr id="3" name="Text Placeholder 2"/>
          <p:cNvSpPr>
            <a:spLocks noGrp="1"/>
          </p:cNvSpPr>
          <p:nvPr>
            <p:ph type="body" idx="1"/>
          </p:nvPr>
        </p:nvSpPr>
        <p:spPr/>
        <p:txBody>
          <a:bodyPr/>
          <a:lstStyle/>
          <a:p>
            <a:r>
              <a:rPr lang="ar-EG" sz="4400" dirty="0"/>
              <a:t>سينا إتشو إن نا إشفيري تيرو :</a:t>
            </a:r>
            <a:endParaRPr lang="en-US" sz="4400" dirty="0"/>
          </a:p>
        </p:txBody>
      </p:sp>
      <p:sp>
        <p:nvSpPr>
          <p:cNvPr id="4" name="Text Placeholder 3"/>
          <p:cNvSpPr>
            <a:spLocks noGrp="1"/>
          </p:cNvSpPr>
          <p:nvPr>
            <p:ph type="body" sz="quarter" idx="3"/>
          </p:nvPr>
        </p:nvSpPr>
        <p:spPr/>
        <p:txBody>
          <a:bodyPr/>
          <a:lstStyle/>
          <a:p>
            <a:r>
              <a:rPr lang="en-US" sz="3600" dirty="0" err="1"/>
              <a:t>Cena</a:t>
            </a:r>
            <a:r>
              <a:rPr lang="en-US" sz="3600" dirty="0"/>
              <a:t> `t2o `nne`2f3ri t3rov : `</a:t>
            </a:r>
          </a:p>
        </p:txBody>
      </p:sp>
    </p:spTree>
    <p:extLst>
      <p:ext uri="{BB962C8B-B14F-4D97-AF65-F5344CB8AC3E}">
        <p14:creationId xmlns:p14="http://schemas.microsoft.com/office/powerpoint/2010/main" val="39215918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4400" dirty="0"/>
              <a:t>أما الصالحات والنافعات فإرزقنا إياها </a:t>
            </a:r>
            <a:endParaRPr lang="en-US" sz="4400" dirty="0"/>
          </a:p>
        </p:txBody>
      </p:sp>
      <p:sp>
        <p:nvSpPr>
          <p:cNvPr id="6" name="Text Placeholder 5"/>
          <p:cNvSpPr>
            <a:spLocks noGrp="1"/>
          </p:cNvSpPr>
          <p:nvPr>
            <p:ph type="body" idx="1"/>
          </p:nvPr>
        </p:nvSpPr>
        <p:spPr/>
        <p:txBody>
          <a:bodyPr/>
          <a:lstStyle/>
          <a:p>
            <a:r>
              <a:rPr lang="ar-EG" sz="4000" dirty="0"/>
              <a:t>نى ذى إثنانيف نيم نى إتئر نوفرى ساهنى إموؤو نان </a:t>
            </a:r>
          </a:p>
        </p:txBody>
      </p:sp>
      <p:sp>
        <p:nvSpPr>
          <p:cNvPr id="7" name="Text Placeholder 6"/>
          <p:cNvSpPr>
            <a:spLocks noGrp="1"/>
          </p:cNvSpPr>
          <p:nvPr>
            <p:ph type="body" sz="quarter" idx="3"/>
          </p:nvPr>
        </p:nvSpPr>
        <p:spPr/>
        <p:txBody>
          <a:bodyPr/>
          <a:lstStyle/>
          <a:p>
            <a:r>
              <a:rPr lang="en-US" sz="3700" dirty="0" err="1"/>
              <a:t>Nh</a:t>
            </a:r>
            <a:r>
              <a:rPr lang="en-US" sz="3700" dirty="0"/>
              <a:t>  de </a:t>
            </a:r>
            <a:r>
              <a:rPr lang="en-US" sz="3700" dirty="0" err="1"/>
              <a:t>eqnaneu</a:t>
            </a:r>
            <a:r>
              <a:rPr lang="en-US" sz="3700" dirty="0"/>
              <a:t> </a:t>
            </a:r>
            <a:r>
              <a:rPr lang="en-US" sz="3700" dirty="0" err="1"/>
              <a:t>nem</a:t>
            </a:r>
            <a:r>
              <a:rPr lang="en-US" sz="3700" dirty="0"/>
              <a:t> </a:t>
            </a:r>
            <a:r>
              <a:rPr lang="en-US" sz="3700" dirty="0" err="1"/>
              <a:t>nh`eternofri</a:t>
            </a:r>
            <a:r>
              <a:rPr lang="en-US" sz="3700" dirty="0"/>
              <a:t> ca\</a:t>
            </a:r>
            <a:r>
              <a:rPr lang="en-US" sz="3700" dirty="0" err="1"/>
              <a:t>ni</a:t>
            </a:r>
            <a:r>
              <a:rPr lang="en-US" sz="3700" dirty="0"/>
              <a:t>  `</a:t>
            </a:r>
            <a:r>
              <a:rPr lang="en-US" sz="3700" dirty="0" err="1"/>
              <a:t>mmwou</a:t>
            </a:r>
            <a:r>
              <a:rPr lang="en-US" sz="3700" dirty="0"/>
              <a:t> nan</a:t>
            </a:r>
          </a:p>
        </p:txBody>
      </p:sp>
    </p:spTree>
    <p:extLst>
      <p:ext uri="{BB962C8B-B14F-4D97-AF65-F5344CB8AC3E}">
        <p14:creationId xmlns:p14="http://schemas.microsoft.com/office/powerpoint/2010/main" val="4261129743"/>
      </p:ext>
    </p:extLst>
  </p:cSld>
  <p:clrMapOvr>
    <a:masterClrMapping/>
  </p:clrMapOvr>
  <p:timing>
    <p:tnLst>
      <p:par>
        <p:cTn id="1" dur="indefinite" restart="never" nodeType="tmRoot"/>
      </p:par>
    </p:tnLst>
  </p:timing>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5400" dirty="0"/>
              <a:t> وغالي هو مجدك</a:t>
            </a:r>
            <a:endParaRPr lang="en-US" sz="5400" dirty="0"/>
          </a:p>
        </p:txBody>
      </p:sp>
      <p:sp>
        <p:nvSpPr>
          <p:cNvPr id="3" name="Text Placeholder 2"/>
          <p:cNvSpPr>
            <a:spLocks noGrp="1"/>
          </p:cNvSpPr>
          <p:nvPr>
            <p:ph type="body" idx="1"/>
          </p:nvPr>
        </p:nvSpPr>
        <p:spPr/>
        <p:txBody>
          <a:bodyPr/>
          <a:lstStyle/>
          <a:p>
            <a:r>
              <a:rPr lang="ar-EG" sz="4800" dirty="0"/>
              <a:t> إن ساشو إم بي أوأوو : </a:t>
            </a:r>
            <a:endParaRPr lang="en-US" sz="4800" dirty="0"/>
          </a:p>
        </p:txBody>
      </p:sp>
      <p:sp>
        <p:nvSpPr>
          <p:cNvPr id="4" name="Text Placeholder 3"/>
          <p:cNvSpPr>
            <a:spLocks noGrp="1"/>
          </p:cNvSpPr>
          <p:nvPr>
            <p:ph type="body" sz="quarter" idx="3"/>
          </p:nvPr>
        </p:nvSpPr>
        <p:spPr/>
        <p:txBody>
          <a:bodyPr/>
          <a:lstStyle/>
          <a:p>
            <a:r>
              <a:rPr lang="en-US" sz="4000" dirty="0"/>
              <a:t>nce2o `</a:t>
            </a:r>
            <a:r>
              <a:rPr lang="en-US" sz="4000" dirty="0" err="1"/>
              <a:t>mpewov</a:t>
            </a:r>
            <a:endParaRPr lang="en-US" sz="4000" dirty="0"/>
          </a:p>
        </p:txBody>
      </p:sp>
    </p:spTree>
    <p:extLst>
      <p:ext uri="{BB962C8B-B14F-4D97-AF65-F5344CB8AC3E}">
        <p14:creationId xmlns:p14="http://schemas.microsoft.com/office/powerpoint/2010/main" val="3028920359"/>
      </p:ext>
    </p:extLst>
  </p:cSld>
  <p:clrMapOvr>
    <a:masterClrMapping/>
  </p:clrMapOvr>
  <p:timing>
    <p:tnLst>
      <p:par>
        <p:cTn id="1" dur="indefinite" restart="never" nodeType="tmRoot"/>
      </p:par>
    </p:tnLst>
  </p:timing>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يا فخر جميع العذاري :</a:t>
            </a:r>
            <a:endParaRPr lang="en-US" sz="4800" dirty="0"/>
          </a:p>
        </p:txBody>
      </p:sp>
      <p:sp>
        <p:nvSpPr>
          <p:cNvPr id="3" name="Text Placeholder 2"/>
          <p:cNvSpPr>
            <a:spLocks noGrp="1"/>
          </p:cNvSpPr>
          <p:nvPr>
            <p:ph type="body" idx="1"/>
          </p:nvPr>
        </p:nvSpPr>
        <p:spPr/>
        <p:txBody>
          <a:bodyPr/>
          <a:lstStyle/>
          <a:p>
            <a:r>
              <a:rPr lang="ar-EG" sz="4400" dirty="0"/>
              <a:t>إبشوشو إنني بارثينوس تيرو</a:t>
            </a:r>
            <a:endParaRPr lang="en-US" sz="4400" dirty="0"/>
          </a:p>
        </p:txBody>
      </p:sp>
      <p:sp>
        <p:nvSpPr>
          <p:cNvPr id="4" name="Text Placeholder 3"/>
          <p:cNvSpPr>
            <a:spLocks noGrp="1"/>
          </p:cNvSpPr>
          <p:nvPr>
            <p:ph type="body" sz="quarter" idx="3"/>
          </p:nvPr>
        </p:nvSpPr>
        <p:spPr/>
        <p:txBody>
          <a:bodyPr/>
          <a:lstStyle/>
          <a:p>
            <a:r>
              <a:rPr lang="pt-BR" sz="3600" dirty="0"/>
              <a:t> `p2ov2ov `nnipa=r=0 t3rov</a:t>
            </a:r>
            <a:endParaRPr lang="en-US" sz="3600" dirty="0"/>
          </a:p>
        </p:txBody>
      </p:sp>
    </p:spTree>
    <p:extLst>
      <p:ext uri="{BB962C8B-B14F-4D97-AF65-F5344CB8AC3E}">
        <p14:creationId xmlns:p14="http://schemas.microsoft.com/office/powerpoint/2010/main" val="151908416"/>
      </p:ext>
    </p:extLst>
  </p:cSld>
  <p:clrMapOvr>
    <a:masterClrMapping/>
  </p:clrMapOvr>
  <p:timing>
    <p:tnLst>
      <p:par>
        <p:cTn id="1" dur="indefinite" restart="never" nodeType="tmRoot"/>
      </p:par>
    </p:tnLst>
  </p:timing>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sz="4800" dirty="0"/>
              <a:t>مريم الحمامة الحسنة  . </a:t>
            </a:r>
            <a:endParaRPr lang="en-US" sz="4800" dirty="0"/>
          </a:p>
        </p:txBody>
      </p:sp>
      <p:sp>
        <p:nvSpPr>
          <p:cNvPr id="3" name="Text Placeholder 2"/>
          <p:cNvSpPr>
            <a:spLocks noGrp="1"/>
          </p:cNvSpPr>
          <p:nvPr>
            <p:ph type="body" idx="1"/>
          </p:nvPr>
        </p:nvSpPr>
        <p:spPr/>
        <p:txBody>
          <a:bodyPr/>
          <a:lstStyle/>
          <a:p>
            <a:r>
              <a:rPr lang="ar-EG" sz="4400" dirty="0"/>
              <a:t>ماريا تي تشرومبي إثنيسوس</a:t>
            </a:r>
            <a:endParaRPr lang="en-US" sz="4400" dirty="0"/>
          </a:p>
        </p:txBody>
      </p:sp>
      <p:sp>
        <p:nvSpPr>
          <p:cNvPr id="4" name="Text Placeholder 3"/>
          <p:cNvSpPr>
            <a:spLocks noGrp="1"/>
          </p:cNvSpPr>
          <p:nvPr>
            <p:ph type="body" sz="quarter" idx="3"/>
          </p:nvPr>
        </p:nvSpPr>
        <p:spPr/>
        <p:txBody>
          <a:bodyPr/>
          <a:lstStyle/>
          <a:p>
            <a:r>
              <a:rPr lang="en-US" sz="3600" dirty="0"/>
              <a:t>Mariam 5srompi e0necwc</a:t>
            </a:r>
          </a:p>
        </p:txBody>
      </p:sp>
    </p:spTree>
    <p:extLst>
      <p:ext uri="{BB962C8B-B14F-4D97-AF65-F5344CB8AC3E}">
        <p14:creationId xmlns:p14="http://schemas.microsoft.com/office/powerpoint/2010/main" val="206230916"/>
      </p:ext>
    </p:extLst>
  </p:cSld>
  <p:clrMapOvr>
    <a:masterClrMapping/>
  </p:clrMapOvr>
  <p:timing>
    <p:tnLst>
      <p:par>
        <p:cTn id="1" dur="indefinite" restart="never" nodeType="tmRoot"/>
      </p:par>
    </p:tnLst>
  </p:timing>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dirty="0"/>
              <a:t>عالية هي عجائبك كلها</a:t>
            </a:r>
            <a:endParaRPr lang="en-US" dirty="0"/>
          </a:p>
        </p:txBody>
      </p:sp>
      <p:sp>
        <p:nvSpPr>
          <p:cNvPr id="3" name="Text Placeholder 2"/>
          <p:cNvSpPr>
            <a:spLocks noGrp="1"/>
          </p:cNvSpPr>
          <p:nvPr>
            <p:ph type="body" idx="1"/>
          </p:nvPr>
        </p:nvSpPr>
        <p:spPr/>
        <p:txBody>
          <a:bodyPr/>
          <a:lstStyle/>
          <a:p>
            <a:r>
              <a:rPr lang="ar-EG" dirty="0"/>
              <a:t>تينا إتشو إن نا إشفيري تيرو </a:t>
            </a:r>
            <a:endParaRPr lang="en-US" dirty="0"/>
          </a:p>
        </p:txBody>
      </p:sp>
      <p:sp>
        <p:nvSpPr>
          <p:cNvPr id="4" name="Text Placeholder 3"/>
          <p:cNvSpPr>
            <a:spLocks noGrp="1"/>
          </p:cNvSpPr>
          <p:nvPr>
            <p:ph type="body" sz="quarter" idx="3"/>
          </p:nvPr>
        </p:nvSpPr>
        <p:spPr>
          <a:xfrm>
            <a:off x="0" y="5410200"/>
            <a:ext cx="9144000" cy="682357"/>
          </a:xfrm>
        </p:spPr>
        <p:txBody>
          <a:bodyPr/>
          <a:lstStyle/>
          <a:p>
            <a:r>
              <a:rPr lang="en-US" dirty="0"/>
              <a:t>%na`t2ov `nne`2f3ri t3rov</a:t>
            </a:r>
          </a:p>
        </p:txBody>
      </p:sp>
    </p:spTree>
    <p:extLst>
      <p:ext uri="{BB962C8B-B14F-4D97-AF65-F5344CB8AC3E}">
        <p14:creationId xmlns:p14="http://schemas.microsoft.com/office/powerpoint/2010/main" val="3666720247"/>
      </p:ext>
    </p:extLst>
  </p:cSld>
  <p:clrMapOvr>
    <a:masterClrMapping/>
  </p:clrMapOvr>
  <p:timing>
    <p:tnLst>
      <p:par>
        <p:cTn id="1" dur="indefinite" restart="never" nodeType="tmRoot"/>
      </p:par>
    </p:tnLst>
  </p:timing>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23029"/>
            <a:ext cx="9144000" cy="782371"/>
          </a:xfrm>
        </p:spPr>
        <p:txBody>
          <a:bodyPr/>
          <a:lstStyle/>
          <a:p>
            <a:r>
              <a:rPr lang="ar-EG" sz="4800" dirty="0"/>
              <a:t>ممجدة هي جميع عظائمك</a:t>
            </a:r>
            <a:endParaRPr lang="en-US" sz="4800" dirty="0"/>
          </a:p>
        </p:txBody>
      </p:sp>
      <p:sp>
        <p:nvSpPr>
          <p:cNvPr id="3" name="Text Placeholder 2"/>
          <p:cNvSpPr>
            <a:spLocks noGrp="1"/>
          </p:cNvSpPr>
          <p:nvPr>
            <p:ph type="body" idx="1"/>
          </p:nvPr>
        </p:nvSpPr>
        <p:spPr/>
        <p:txBody>
          <a:bodyPr/>
          <a:lstStyle/>
          <a:p>
            <a:r>
              <a:rPr lang="ar-EG" sz="4400" dirty="0"/>
              <a:t>أوأو إيفول إن نيكاس تيرو</a:t>
            </a:r>
            <a:endParaRPr lang="en-US" sz="4400" dirty="0"/>
          </a:p>
        </p:txBody>
      </p:sp>
      <p:sp>
        <p:nvSpPr>
          <p:cNvPr id="4" name="Text Placeholder 3"/>
          <p:cNvSpPr>
            <a:spLocks noGrp="1"/>
          </p:cNvSpPr>
          <p:nvPr>
            <p:ph type="body" sz="quarter" idx="3"/>
          </p:nvPr>
        </p:nvSpPr>
        <p:spPr>
          <a:xfrm>
            <a:off x="-1" y="5236075"/>
            <a:ext cx="9144000" cy="682357"/>
          </a:xfrm>
        </p:spPr>
        <p:txBody>
          <a:bodyPr/>
          <a:lstStyle/>
          <a:p>
            <a:r>
              <a:rPr lang="en-US" sz="3600" dirty="0" err="1"/>
              <a:t>ovwov</a:t>
            </a:r>
            <a:r>
              <a:rPr lang="en-US" sz="3600" dirty="0"/>
              <a:t> </a:t>
            </a:r>
            <a:r>
              <a:rPr lang="en-US" sz="3600" dirty="0" err="1"/>
              <a:t>ebol</a:t>
            </a:r>
            <a:r>
              <a:rPr lang="en-US" sz="3600" dirty="0"/>
              <a:t> `</a:t>
            </a:r>
            <a:r>
              <a:rPr lang="en-US" sz="3600" dirty="0" err="1"/>
              <a:t>nnekac</a:t>
            </a:r>
            <a:r>
              <a:rPr lang="en-US" sz="3600" dirty="0"/>
              <a:t> t3rov</a:t>
            </a:r>
          </a:p>
        </p:txBody>
      </p:sp>
    </p:spTree>
    <p:extLst>
      <p:ext uri="{BB962C8B-B14F-4D97-AF65-F5344CB8AC3E}">
        <p14:creationId xmlns:p14="http://schemas.microsoft.com/office/powerpoint/2010/main" val="2528394044"/>
      </p:ext>
    </p:extLst>
  </p:cSld>
  <p:clrMapOvr>
    <a:masterClrMapping/>
  </p:clrMapOvr>
  <p:timing>
    <p:tnLst>
      <p:par>
        <p:cTn id="1" dur="indefinite" restart="never" nodeType="tmRoot"/>
      </p:par>
    </p:tnLst>
  </p:timing>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046858078"/>
      </p:ext>
    </p:extLst>
  </p:cSld>
  <p:clrMapOvr>
    <a:masterClrMapping/>
  </p:clrMapOvr>
  <p:timing>
    <p:tnLst>
      <p:par>
        <p:cTn id="1" dur="indefinite" restart="never" nodeType="tmRoot"/>
      </p:par>
    </p:tnLst>
  </p:timing>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05580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1808233"/>
      </p:ext>
    </p:extLst>
  </p:cSld>
  <p:clrMapOvr>
    <a:masterClrMapping/>
  </p:clrMapOvr>
  <p:timing>
    <p:tnLst>
      <p:par>
        <p:cTn id="1" dur="indefinite" restart="never" nodeType="tmRoot"/>
      </p:par>
    </p:tnLst>
  </p:timing>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3848556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عمود النور هي مريم العذراء</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Ovctvlloc</a:t>
                      </a:r>
                      <a:r>
                        <a:rPr lang="en-US" sz="3200" b="0" i="0" dirty="0">
                          <a:solidFill>
                            <a:srgbClr val="FFFF00"/>
                          </a:solidFill>
                          <a:latin typeface="Avva_Shenouda"/>
                        </a:rPr>
                        <a:t> </a:t>
                      </a:r>
                      <a:r>
                        <a:rPr lang="en-US" sz="3200" b="0" i="0" dirty="0" err="1">
                          <a:solidFill>
                            <a:srgbClr val="FFFF00"/>
                          </a:solidFill>
                          <a:latin typeface="Avva_Shenouda"/>
                        </a:rPr>
                        <a:t>ete</a:t>
                      </a:r>
                      <a:r>
                        <a:rPr lang="en-US" sz="3200" b="0" i="0" dirty="0">
                          <a:solidFill>
                            <a:srgbClr val="FFFF00"/>
                          </a:solidFill>
                          <a:latin typeface="Avva_Shenouda"/>
                        </a:rPr>
                        <a:t> </a:t>
                      </a:r>
                      <a:r>
                        <a:rPr lang="en-US" sz="3200" b="0" i="0" dirty="0" err="1">
                          <a:solidFill>
                            <a:srgbClr val="FFFF00"/>
                          </a:solidFill>
                          <a:latin typeface="Avva_Shenouda"/>
                        </a:rPr>
                        <a:t>erovwini</a:t>
                      </a:r>
                      <a:r>
                        <a:rPr lang="en-US" sz="3200" b="0" i="0" dirty="0">
                          <a:solidFill>
                            <a:srgbClr val="FFFF00"/>
                          </a:solidFill>
                          <a:latin typeface="Avva_Shenouda"/>
                        </a:rPr>
                        <a:t> : </a:t>
                      </a:r>
                      <a:r>
                        <a:rPr lang="en-US" sz="3200" b="0" i="0" dirty="0" err="1">
                          <a:solidFill>
                            <a:srgbClr val="FFFF00"/>
                          </a:solidFill>
                          <a:latin typeface="Avva_Shenouda"/>
                        </a:rPr>
                        <a:t>pe</a:t>
                      </a:r>
                      <a:r>
                        <a:rPr lang="en-US" sz="3200" b="0" i="0" dirty="0">
                          <a:solidFill>
                            <a:srgbClr val="FFFF00"/>
                          </a:solidFill>
                          <a:latin typeface="Avva_Shenouda"/>
                        </a:rPr>
                        <a:t> Maria 5par0enoc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أووستيلوس إيتيه إير أووأويني : بيه ماريا تي بارثينوس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4612993"/>
      </p:ext>
    </p:extLst>
  </p:cSld>
  <p:clrMapOvr>
    <a:masterClrMapping/>
  </p:clrMapOvr>
  <p:timing>
    <p:tnLst>
      <p:par>
        <p:cTn id="1" dur="indefinite" restart="never" nodeType="tmRoot"/>
      </p:par>
    </p:tnLst>
  </p:timing>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573862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746184"/>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032340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صابرة هذه العذراء وحسنة هي بتوليتها</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FF00"/>
                          </a:solidFill>
                          <a:latin typeface="Avva_Shenouda"/>
                        </a:rPr>
                        <a:t>Cvnterbin</a:t>
                      </a:r>
                      <a:r>
                        <a:rPr lang="en-US" sz="2800" b="0" i="0" dirty="0">
                          <a:solidFill>
                            <a:srgbClr val="FFFF00"/>
                          </a:solidFill>
                          <a:latin typeface="Avva_Shenouda"/>
                        </a:rPr>
                        <a:t> etaipe0enoc han`0m</a:t>
                      </a:r>
                      <a:r>
                        <a:rPr lang="en-US" sz="2400" b="0" i="0" dirty="0">
                          <a:solidFill>
                            <a:srgbClr val="FFFF00"/>
                          </a:solidFill>
                          <a:latin typeface="Avva_Shenouda"/>
                        </a:rPr>
                        <a:t>etennec</a:t>
                      </a:r>
                      <a:r>
                        <a:rPr lang="en-US" sz="2800" b="0" i="0" dirty="0">
                          <a:solidFill>
                            <a:srgbClr val="FFFF00"/>
                          </a:solidFill>
                          <a:latin typeface="Avva_Shenouda"/>
                        </a:rPr>
                        <a:t> `ntecpar0enia</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سين تيرﭬين إيطاي بارثينوس هان إثميتين نيس : إنتيس بارثينيا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080444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أن ندوس الحيات والعقارب </a:t>
            </a:r>
            <a:endParaRPr lang="en-US" sz="4400" dirty="0"/>
          </a:p>
        </p:txBody>
      </p:sp>
      <p:sp>
        <p:nvSpPr>
          <p:cNvPr id="3" name="Text Placeholder 2"/>
          <p:cNvSpPr>
            <a:spLocks noGrp="1"/>
          </p:cNvSpPr>
          <p:nvPr>
            <p:ph type="body" idx="1"/>
          </p:nvPr>
        </p:nvSpPr>
        <p:spPr/>
        <p:txBody>
          <a:bodyPr/>
          <a:lstStyle/>
          <a:p>
            <a:r>
              <a:rPr lang="ar-EG" sz="4400" dirty="0"/>
              <a:t>إيجين نى هوف نيم نى إتشيلى </a:t>
            </a:r>
          </a:p>
        </p:txBody>
      </p:sp>
      <p:sp>
        <p:nvSpPr>
          <p:cNvPr id="4" name="Text Placeholder 3"/>
          <p:cNvSpPr>
            <a:spLocks noGrp="1"/>
          </p:cNvSpPr>
          <p:nvPr>
            <p:ph type="body" sz="quarter" idx="3"/>
          </p:nvPr>
        </p:nvSpPr>
        <p:spPr>
          <a:xfrm>
            <a:off x="-1" y="5366750"/>
            <a:ext cx="9144000" cy="682357"/>
          </a:xfrm>
        </p:spPr>
        <p:txBody>
          <a:bodyPr/>
          <a:lstStyle/>
          <a:p>
            <a:r>
              <a:rPr lang="en-US" sz="4800" dirty="0" err="1"/>
              <a:t>ejen</a:t>
            </a:r>
            <a:r>
              <a:rPr lang="en-US" sz="4800" dirty="0"/>
              <a:t> </a:t>
            </a:r>
            <a:r>
              <a:rPr lang="en-US" sz="4800" dirty="0" err="1"/>
              <a:t>ni</a:t>
            </a:r>
            <a:r>
              <a:rPr lang="en-US" sz="4800" dirty="0"/>
              <a:t>\of </a:t>
            </a:r>
            <a:r>
              <a:rPr lang="en-US" sz="4800" dirty="0" err="1"/>
              <a:t>nem</a:t>
            </a:r>
            <a:r>
              <a:rPr lang="en-US" sz="4800" dirty="0"/>
              <a:t> </a:t>
            </a:r>
            <a:r>
              <a:rPr lang="en-US" sz="4800" dirty="0" err="1"/>
              <a:t>ni`slh</a:t>
            </a:r>
            <a:endParaRPr lang="en-US" sz="4800" dirty="0"/>
          </a:p>
        </p:txBody>
      </p:sp>
    </p:spTree>
    <p:extLst>
      <p:ext uri="{BB962C8B-B14F-4D97-AF65-F5344CB8AC3E}">
        <p14:creationId xmlns:p14="http://schemas.microsoft.com/office/powerpoint/2010/main" val="930023339"/>
      </p:ext>
    </p:extLst>
  </p:cSld>
  <p:clrMapOvr>
    <a:masterClrMapping/>
  </p:clrMapOvr>
  <p:timing>
    <p:tnLst>
      <p:par>
        <p:cTn id="1" dur="indefinite" restart="never" nodeType="tmRoot"/>
      </p:par>
    </p:tnLst>
  </p:timing>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1236226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62363911"/>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451738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من أجل هذا مخلصنا رفعها الي ملكوته</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E0be fai ePen=c=w=r : olc eqovn et</a:t>
                      </a:r>
                      <a:r>
                        <a:rPr lang="pt-BR" sz="2800" b="0" i="0" dirty="0">
                          <a:solidFill>
                            <a:srgbClr val="FFFF00"/>
                          </a:solidFill>
                          <a:latin typeface="Avva_Shenouda"/>
                        </a:rPr>
                        <a:t>e4metovro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إثﭬيه فاي إيه بين صوتير : أولس إيخون إيه تيف ميت أورو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7859797"/>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944164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51159359"/>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81043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وأعطاها الخيرات التي لم تراها عين</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A45 nac `nniaj0on : n3ete `mpebal naverwov</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آفتي ناس إنني آغاثون : ني إيتيه إمبيه ﭬال ناﭫ إير أوأوو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83035086"/>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010250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9023312"/>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202452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انت هي البرج العالي كقول الحكيم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N0o jar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perjoc</a:t>
                      </a:r>
                      <a:r>
                        <a:rPr lang="en-US" sz="3200" b="0" i="0" dirty="0">
                          <a:solidFill>
                            <a:srgbClr val="FFFF00"/>
                          </a:solidFill>
                          <a:latin typeface="Avva_Shenouda"/>
                        </a:rPr>
                        <a:t> : </a:t>
                      </a:r>
                      <a:r>
                        <a:rPr lang="en-US" sz="3200" b="0" i="0" dirty="0" err="1">
                          <a:solidFill>
                            <a:srgbClr val="FFFF00"/>
                          </a:solidFill>
                          <a:latin typeface="Avva_Shenouda"/>
                        </a:rPr>
                        <a:t>etsoci</a:t>
                      </a:r>
                      <a:r>
                        <a:rPr lang="en-US" sz="3200" b="0" i="0" dirty="0">
                          <a:solidFill>
                            <a:srgbClr val="FFFF00"/>
                          </a:solidFill>
                          <a:latin typeface="Avva_Shenouda"/>
                        </a:rPr>
                        <a:t> : </a:t>
                      </a:r>
                      <a:r>
                        <a:rPr lang="en-US" sz="3200" b="0" i="0" dirty="0" err="1">
                          <a:solidFill>
                            <a:srgbClr val="FFFF00"/>
                          </a:solidFill>
                          <a:latin typeface="Avva_Shenouda"/>
                        </a:rPr>
                        <a:t>kata</a:t>
                      </a:r>
                      <a:r>
                        <a:rPr lang="en-US" sz="3200" b="0" i="0" dirty="0">
                          <a:solidFill>
                            <a:srgbClr val="FFFF00"/>
                          </a:solidFill>
                          <a:latin typeface="Avva_Shenouda"/>
                        </a:rPr>
                        <a:t> `</a:t>
                      </a:r>
                      <a:r>
                        <a:rPr lang="en-US" sz="3200" b="0" i="0" dirty="0" err="1">
                          <a:solidFill>
                            <a:srgbClr val="FFFF00"/>
                          </a:solidFill>
                          <a:latin typeface="Avva_Shenouda"/>
                        </a:rPr>
                        <a:t>pcagi</a:t>
                      </a:r>
                      <a:r>
                        <a:rPr lang="en-US" sz="3200" b="0" i="0" dirty="0">
                          <a:solidFill>
                            <a:srgbClr val="FFFF00"/>
                          </a:solidFill>
                          <a:latin typeface="Avva_Shenouda"/>
                        </a:rPr>
                        <a:t> `</a:t>
                      </a:r>
                      <a:r>
                        <a:rPr lang="en-US" sz="3200" b="0" i="0" dirty="0" err="1">
                          <a:solidFill>
                            <a:srgbClr val="FFFF00"/>
                          </a:solidFill>
                          <a:latin typeface="Avva_Shenouda"/>
                        </a:rPr>
                        <a:t>mpicofoc</a:t>
                      </a:r>
                      <a:r>
                        <a:rPr lang="en-US" sz="3200" b="0" i="0" dirty="0">
                          <a:solidFill>
                            <a:srgbClr val="FFFF00"/>
                          </a:solidFill>
                          <a:latin typeface="Avva_Shenouda"/>
                        </a:rPr>
                        <a:t>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إنثو غار بيه بيرغوس : إتتشوسي : كاطا إبصاﭽي إمبي صوفوس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52637536"/>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6668777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8535665"/>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5530898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انت هي خلاص آدم وبنيه معه</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FF00"/>
                          </a:solidFill>
                          <a:latin typeface="Avva_Shenouda"/>
                        </a:rPr>
                        <a:t>N0o jar ovcw5 `nAdam nem ne423ri t3rov evcop</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إنثو غار أووصوتي إن آدام نيم نيف شيري تيرو إﭬصوب </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27554618"/>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5209722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43967218"/>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650024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أنت هي بالحقيقة العروس النقية</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N0o jar al30inon : pima `n2elet `nka0aroc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إنثو غار آليثينون : بي ما إنشيليت إنكاثاروس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3798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19600"/>
            <a:ext cx="9144000" cy="782371"/>
          </a:xfrm>
        </p:spPr>
        <p:txBody>
          <a:bodyPr>
            <a:normAutofit/>
          </a:bodyPr>
          <a:lstStyle/>
          <a:p>
            <a:r>
              <a:rPr lang="ar-EG" sz="4400" dirty="0"/>
              <a:t>وعلي كل قوة العدو</a:t>
            </a:r>
            <a:endParaRPr lang="en-US" sz="4400" dirty="0"/>
          </a:p>
        </p:txBody>
      </p:sp>
      <p:sp>
        <p:nvSpPr>
          <p:cNvPr id="3" name="Text Placeholder 2"/>
          <p:cNvSpPr>
            <a:spLocks noGrp="1"/>
          </p:cNvSpPr>
          <p:nvPr>
            <p:ph type="body" idx="1"/>
          </p:nvPr>
        </p:nvSpPr>
        <p:spPr>
          <a:xfrm>
            <a:off x="0" y="5943600"/>
            <a:ext cx="9143999" cy="808893"/>
          </a:xfrm>
        </p:spPr>
        <p:txBody>
          <a:bodyPr/>
          <a:lstStyle/>
          <a:p>
            <a:r>
              <a:rPr lang="ar-EG" sz="4400" dirty="0"/>
              <a:t>نيم إيجين تى جوم تيرس إنتى </a:t>
            </a:r>
            <a:r>
              <a:rPr lang="en-US" sz="4400" dirty="0"/>
              <a:t> </a:t>
            </a:r>
            <a:r>
              <a:rPr lang="ar-EG" sz="4400" dirty="0"/>
              <a:t>بى جاجى</a:t>
            </a:r>
          </a:p>
        </p:txBody>
      </p:sp>
      <p:sp>
        <p:nvSpPr>
          <p:cNvPr id="4" name="Text Placeholder 3"/>
          <p:cNvSpPr>
            <a:spLocks noGrp="1"/>
          </p:cNvSpPr>
          <p:nvPr>
            <p:ph type="body" sz="quarter" idx="3"/>
          </p:nvPr>
        </p:nvSpPr>
        <p:spPr>
          <a:xfrm>
            <a:off x="-1" y="5257800"/>
            <a:ext cx="9144000" cy="682357"/>
          </a:xfrm>
        </p:spPr>
        <p:txBody>
          <a:bodyPr/>
          <a:lstStyle/>
          <a:p>
            <a:r>
              <a:rPr lang="da-DK" sz="4800" dirty="0"/>
              <a:t>Nem ejen ;jom thrc  `nte pijaji </a:t>
            </a:r>
          </a:p>
        </p:txBody>
      </p:sp>
    </p:spTree>
    <p:extLst>
      <p:ext uri="{BB962C8B-B14F-4D97-AF65-F5344CB8AC3E}">
        <p14:creationId xmlns:p14="http://schemas.microsoft.com/office/powerpoint/2010/main" val="2428660564"/>
      </p:ext>
    </p:extLst>
  </p:cSld>
  <p:clrMapOvr>
    <a:masterClrMapping/>
  </p:clrMapOvr>
  <p:timing>
    <p:tnLst>
      <p:par>
        <p:cTn id="1" dur="indefinite" restart="never" nodeType="tmRoot"/>
      </p:par>
    </p:tnLst>
  </p:timing>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582580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1542134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693852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مريم فرح الملائكة مريم فخر الرسل</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FF00"/>
                          </a:solidFill>
                          <a:latin typeface="Avva_Shenouda"/>
                        </a:rPr>
                        <a:t>Maria `fra2i `</a:t>
                      </a:r>
                      <a:r>
                        <a:rPr lang="en-US" sz="2800" b="0" i="0" dirty="0" err="1">
                          <a:solidFill>
                            <a:srgbClr val="FFFF00"/>
                          </a:solidFill>
                          <a:latin typeface="Avva_Shenouda"/>
                        </a:rPr>
                        <a:t>nniajjeloc</a:t>
                      </a:r>
                      <a:r>
                        <a:rPr lang="en-US" sz="2800" b="0" i="0" dirty="0">
                          <a:solidFill>
                            <a:srgbClr val="FFFF00"/>
                          </a:solidFill>
                          <a:latin typeface="Avva_Shenouda"/>
                        </a:rPr>
                        <a:t> : Maria `p2ov2ov `</a:t>
                      </a:r>
                      <a:r>
                        <a:rPr lang="en-US" sz="2800" b="0" i="0" dirty="0" err="1">
                          <a:solidFill>
                            <a:srgbClr val="FFFF00"/>
                          </a:solidFill>
                          <a:latin typeface="Avva_Shenouda"/>
                        </a:rPr>
                        <a:t>nniapoctoloc</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ماريا إفراشي إنني آنجيلوس : ماريا إبشوشو إنني آبوسطولوس</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5936922"/>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333719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هذه هي صورة والدة الإله مريم أم ابن الله</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Fai </a:t>
                      </a:r>
                      <a:r>
                        <a:rPr lang="en-US" sz="3200" b="0" i="0" dirty="0" err="1">
                          <a:solidFill>
                            <a:srgbClr val="FFFF00"/>
                          </a:solidFill>
                          <a:latin typeface="Avva_Shenouda"/>
                        </a:rPr>
                        <a:t>pe</a:t>
                      </a:r>
                      <a:r>
                        <a:rPr lang="en-US" sz="3200" b="0" i="0" dirty="0">
                          <a:solidFill>
                            <a:srgbClr val="FFFF00"/>
                          </a:solidFill>
                          <a:latin typeface="Avva_Shenouda"/>
                        </a:rPr>
                        <a:t> `</a:t>
                      </a:r>
                      <a:r>
                        <a:rPr lang="en-US" sz="3200" b="0" i="0" dirty="0" err="1">
                          <a:solidFill>
                            <a:srgbClr val="FFFF00"/>
                          </a:solidFill>
                          <a:latin typeface="Avva_Shenouda"/>
                        </a:rPr>
                        <a:t>plvmen</a:t>
                      </a:r>
                      <a:r>
                        <a:rPr lang="en-US" sz="3200" b="0" i="0" dirty="0">
                          <a:solidFill>
                            <a:srgbClr val="FFFF00"/>
                          </a:solidFill>
                          <a:latin typeface="Avva_Shenouda"/>
                        </a:rPr>
                        <a:t> w 50etokoc : Maria `0mav `</a:t>
                      </a:r>
                      <a:r>
                        <a:rPr lang="en-US" sz="3200" b="0" i="0" dirty="0" err="1">
                          <a:solidFill>
                            <a:srgbClr val="FFFF00"/>
                          </a:solidFill>
                          <a:latin typeface="Avva_Shenouda"/>
                        </a:rPr>
                        <a:t>nVioc</a:t>
                      </a:r>
                      <a:r>
                        <a:rPr lang="en-US" sz="3200" b="0" i="0" dirty="0">
                          <a:solidFill>
                            <a:srgbClr val="FFFF00"/>
                          </a:solidFill>
                          <a:latin typeface="Avva_Shenouda"/>
                        </a:rPr>
                        <a:t> )_</a:t>
                      </a:r>
                      <a:r>
                        <a:rPr lang="en-US" sz="3200" b="0" i="0" dirty="0" err="1">
                          <a:solidFill>
                            <a:srgbClr val="FFFF00"/>
                          </a:solidFill>
                          <a:latin typeface="Avva_Shenouda"/>
                        </a:rPr>
                        <a:t>eoc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فاي بيه إبليمين أوتي ثيؤطوكوس : ماريا إثماﭫ إن إيوس ثيؤس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4427332"/>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5" name="Flowchart: Punched Tape 24">
            <a:hlinkClick r:id="rId18" action="ppaction://hlinksldjump"/>
          </p:cNvPr>
          <p:cNvSpPr/>
          <p:nvPr/>
        </p:nvSpPr>
        <p:spPr>
          <a:xfrm>
            <a:off x="7042087" y="3840361"/>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اري ابريسفافين</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863813839"/>
      </p:ext>
    </p:extLst>
  </p:cSld>
  <p:clrMapOvr>
    <a:masterClrMapping/>
  </p:clrMapOvr>
  <p:timing>
    <p:tnLst>
      <p:par>
        <p:cTn id="1" dur="indefinite" restart="never" nodeType="tmRoot"/>
      </p:par>
    </p:tnLst>
  </p:timing>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FF00"/>
                          </a:solidFill>
                          <a:latin typeface="Athanasius" pitchFamily="2" charset="0"/>
                          <a:ea typeface="+mn-ea"/>
                          <a:cs typeface="+mn-cs"/>
                        </a:rPr>
                        <a:t>~</a:t>
                      </a:r>
                      <a:r>
                        <a:rPr lang="fr-FR" sz="4000" b="0" kern="1200" baseline="0" dirty="0" err="1">
                          <a:solidFill>
                            <a:srgbClr val="FFFF00"/>
                          </a:solidFill>
                          <a:latin typeface="Athanasius" pitchFamily="2" charset="0"/>
                          <a:ea typeface="+mn-ea"/>
                          <a:cs typeface="+mn-cs"/>
                        </a:rPr>
                        <a:t>Pouro</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nte</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irhnh</a:t>
                      </a:r>
                      <a:r>
                        <a:rPr lang="fr-FR" sz="4000" b="0" kern="1200" baseline="0" dirty="0">
                          <a:solidFill>
                            <a:srgbClr val="FFFF00"/>
                          </a:solidFill>
                          <a:latin typeface="Athanasius" pitchFamily="2" charset="0"/>
                          <a:ea typeface="+mn-ea"/>
                          <a:cs typeface="+mn-cs"/>
                        </a:rPr>
                        <a:t>&gt;</a:t>
                      </a:r>
                    </a:p>
                    <a:p>
                      <a:pPr algn="ctr" rtl="0"/>
                      <a:r>
                        <a:rPr lang="fr-FR" sz="4000" b="0" kern="1200" baseline="0" dirty="0">
                          <a:solidFill>
                            <a:srgbClr val="FFFF00"/>
                          </a:solidFill>
                          <a:latin typeface="Athanasius" pitchFamily="2" charset="0"/>
                          <a:ea typeface="+mn-ea"/>
                          <a:cs typeface="+mn-cs"/>
                        </a:rPr>
                        <a:t> moi nan</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54045875"/>
      </p:ext>
    </p:extLst>
  </p:cSld>
  <p:clrMapOvr>
    <a:masterClrMapping/>
  </p:clrMapOvr>
  <p:timing>
    <p:tnLst>
      <p:par>
        <p:cTn id="1" dur="indefinite" restart="never" nodeType="tmRoot"/>
      </p:par>
    </p:tnLst>
  </p:timing>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cemni</a:t>
                      </a:r>
                      <a:r>
                        <a:rPr lang="en-US" sz="3200" b="0" i="0" dirty="0">
                          <a:solidFill>
                            <a:srgbClr val="FFFF00"/>
                          </a:solidFill>
                          <a:latin typeface="Avva_Shenouda"/>
                        </a:rPr>
                        <a:t> </a:t>
                      </a:r>
                      <a:r>
                        <a:rPr lang="en-US" sz="3200" b="0" i="0" dirty="0" err="1">
                          <a:solidFill>
                            <a:srgbClr val="FFFF00"/>
                          </a:solidFill>
                          <a:latin typeface="Avva_Shenouda"/>
                        </a:rPr>
                        <a:t>nan</a:t>
                      </a:r>
                      <a:r>
                        <a:rPr lang="en-US" sz="3200" b="0" i="0" dirty="0">
                          <a:solidFill>
                            <a:srgbClr val="FFFF00"/>
                          </a:solidFill>
                          <a:latin typeface="Avva_Shenouda"/>
                        </a:rPr>
                        <a:t> `</a:t>
                      </a:r>
                      <a:r>
                        <a:rPr lang="en-US" sz="3200" b="0" i="0" dirty="0" err="1">
                          <a:solidFill>
                            <a:srgbClr val="FFFF00"/>
                          </a:solidFill>
                          <a:latin typeface="Avva_Shenouda"/>
                        </a:rPr>
                        <a:t>ntek</a:t>
                      </a:r>
                      <a:r>
                        <a:rPr lang="en-US" sz="3200" b="0" i="0" dirty="0">
                          <a:solidFill>
                            <a:srgbClr val="FFFF00"/>
                          </a:solidFill>
                          <a:latin typeface="Avva_Shenouda"/>
                        </a:rPr>
                        <a:t> hir3n3 : </a:t>
                      </a:r>
                      <a:r>
                        <a:rPr lang="en-US" sz="3200" b="0" i="0" dirty="0" err="1">
                          <a:solidFill>
                            <a:srgbClr val="FFFF00"/>
                          </a:solidFill>
                          <a:latin typeface="Avva_Shenouda"/>
                        </a:rPr>
                        <a:t>xa</a:t>
                      </a:r>
                      <a:r>
                        <a:rPr lang="en-US" sz="3200" b="0" i="0" dirty="0">
                          <a:solidFill>
                            <a:srgbClr val="FFFF00"/>
                          </a:solidFill>
                          <a:latin typeface="Avva_Shenouda"/>
                        </a:rPr>
                        <a:t> </a:t>
                      </a:r>
                      <a:r>
                        <a:rPr lang="en-US" sz="3200" b="0" i="0" dirty="0" err="1">
                          <a:solidFill>
                            <a:srgbClr val="FFFF00"/>
                          </a:solidFill>
                          <a:latin typeface="Avva_Shenouda"/>
                        </a:rPr>
                        <a:t>nen</a:t>
                      </a:r>
                      <a:r>
                        <a:rPr lang="en-US" sz="3200" b="0" i="0" dirty="0">
                          <a:solidFill>
                            <a:srgbClr val="FFFF00"/>
                          </a:solidFill>
                          <a:latin typeface="Avva_Shenouda"/>
                        </a:rPr>
                        <a:t> </a:t>
                      </a:r>
                      <a:r>
                        <a:rPr lang="en-US" sz="3200" b="0" i="0" dirty="0" err="1">
                          <a:solidFill>
                            <a:srgbClr val="FFFF00"/>
                          </a:solidFill>
                          <a:latin typeface="Avva_Shenouda"/>
                        </a:rPr>
                        <a:t>nobi</a:t>
                      </a:r>
                      <a:r>
                        <a:rPr lang="en-US" sz="3200" b="0" i="0" dirty="0">
                          <a:solidFill>
                            <a:srgbClr val="FFFF00"/>
                          </a:solidFill>
                          <a:latin typeface="Avva_Shenouda"/>
                        </a:rPr>
                        <a:t> </a:t>
                      </a:r>
                      <a:r>
                        <a:rPr lang="en-US" sz="3200" b="0" i="0" dirty="0" err="1">
                          <a:solidFill>
                            <a:srgbClr val="FFFF00"/>
                          </a:solidFill>
                          <a:latin typeface="Avva_Shenouda"/>
                        </a:rPr>
                        <a:t>nan</a:t>
                      </a:r>
                      <a:r>
                        <a:rPr lang="en-US" sz="3200" b="0" i="0" dirty="0">
                          <a:solidFill>
                            <a:srgbClr val="FFFF00"/>
                          </a:solidFill>
                          <a:latin typeface="Avva_Shenouda"/>
                        </a:rPr>
                        <a:t> </a:t>
                      </a:r>
                      <a:r>
                        <a:rPr lang="en-US" sz="3200" b="0" i="0" dirty="0" err="1">
                          <a:solidFill>
                            <a:srgbClr val="FFFF00"/>
                          </a:solidFill>
                          <a:latin typeface="Avva_Shenouda"/>
                        </a:rPr>
                        <a:t>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4871709"/>
      </p:ext>
    </p:extLst>
  </p:cSld>
  <p:clrMapOvr>
    <a:masterClrMapping/>
  </p:clrMapOvr>
  <p:timing>
    <p:tnLst>
      <p:par>
        <p:cTn id="1" dur="indefinite" restart="never" nodeType="tmRoot"/>
      </p:par>
    </p:tnLst>
  </p:timing>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Gwr</a:t>
                      </a:r>
                      <a:r>
                        <a:rPr lang="en-US" sz="3600" b="0" i="0" dirty="0">
                          <a:solidFill>
                            <a:srgbClr val="FFFF00"/>
                          </a:solidFill>
                          <a:latin typeface="Avva_Shenouda"/>
                        </a:rPr>
                        <a:t> </a:t>
                      </a:r>
                      <a:r>
                        <a:rPr lang="en-US" sz="3600" b="0" i="0" dirty="0" err="1">
                          <a:solidFill>
                            <a:srgbClr val="FFFF00"/>
                          </a:solidFill>
                          <a:latin typeface="Avva_Shenouda"/>
                        </a:rPr>
                        <a:t>ebol</a:t>
                      </a:r>
                      <a:r>
                        <a:rPr lang="en-US" sz="3600" b="0" i="0" dirty="0">
                          <a:solidFill>
                            <a:srgbClr val="FFFF00"/>
                          </a:solidFill>
                          <a:latin typeface="Avva_Shenouda"/>
                        </a:rPr>
                        <a:t> `</a:t>
                      </a:r>
                      <a:r>
                        <a:rPr lang="en-US" sz="3600" b="0" i="0" dirty="0" err="1">
                          <a:solidFill>
                            <a:srgbClr val="FFFF00"/>
                          </a:solidFill>
                          <a:latin typeface="Avva_Shenouda"/>
                        </a:rPr>
                        <a:t>nnigagi</a:t>
                      </a:r>
                      <a:r>
                        <a:rPr lang="en-US" sz="3600" b="0" i="0" dirty="0">
                          <a:solidFill>
                            <a:srgbClr val="FFFF00"/>
                          </a:solidFill>
                          <a:latin typeface="Avva_Shenouda"/>
                        </a:rPr>
                        <a:t> : </a:t>
                      </a:r>
                      <a:r>
                        <a:rPr lang="en-US" sz="3600" dirty="0">
                          <a:solidFill>
                            <a:srgbClr val="FFFF00"/>
                          </a:solidFill>
                        </a:rPr>
                        <a:t/>
                      </a:r>
                      <a:br>
                        <a:rPr lang="en-US" sz="3600" dirty="0">
                          <a:solidFill>
                            <a:srgbClr val="FFFF00"/>
                          </a:solidFill>
                        </a:rPr>
                      </a:br>
                      <a:r>
                        <a:rPr lang="en-US" sz="3600" b="0" i="0" dirty="0">
                          <a:solidFill>
                            <a:srgbClr val="FFFF00"/>
                          </a:solidFill>
                          <a:latin typeface="Avva_Shenouda"/>
                        </a:rPr>
                        <a:t>`</a:t>
                      </a:r>
                      <a:r>
                        <a:rPr lang="en-US" sz="3600" b="0" i="0" dirty="0" err="1">
                          <a:solidFill>
                            <a:srgbClr val="FFFF00"/>
                          </a:solidFill>
                          <a:latin typeface="Avva_Shenouda"/>
                        </a:rPr>
                        <a:t>nte</a:t>
                      </a:r>
                      <a:r>
                        <a:rPr lang="en-US" sz="3600" b="0" i="0" dirty="0">
                          <a:solidFill>
                            <a:srgbClr val="FFFF00"/>
                          </a:solidFill>
                          <a:latin typeface="Avva_Shenouda"/>
                        </a:rPr>
                        <a:t> 5ekkl3cia</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3925855"/>
      </p:ext>
    </p:extLst>
  </p:cSld>
  <p:clrMapOvr>
    <a:masterClrMapping/>
  </p:clrMapOvr>
  <p:timing>
    <p:tnLst>
      <p:par>
        <p:cTn id="1" dur="indefinite" restart="never" nodeType="tmRoot"/>
      </p:par>
    </p:tnLst>
  </p:timing>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FF00"/>
                          </a:solidFill>
                          <a:latin typeface="Avva_Shenouda"/>
                        </a:rPr>
                        <a:t>aricobt</a:t>
                      </a:r>
                      <a:r>
                        <a:rPr lang="en-US" sz="4000" b="0" i="0" dirty="0">
                          <a:solidFill>
                            <a:srgbClr val="FFFF00"/>
                          </a:solidFill>
                          <a:latin typeface="Avva_Shenouda"/>
                        </a:rPr>
                        <a:t> `</a:t>
                      </a:r>
                      <a:r>
                        <a:rPr lang="en-US" sz="4000" b="0" i="0" dirty="0" err="1">
                          <a:solidFill>
                            <a:srgbClr val="FFFF00"/>
                          </a:solidFill>
                          <a:latin typeface="Avva_Shenouda"/>
                        </a:rPr>
                        <a:t>eroc</a:t>
                      </a:r>
                      <a:r>
                        <a:rPr lang="en-US" sz="4000" b="0" i="0" dirty="0">
                          <a:solidFill>
                            <a:srgbClr val="FFFF00"/>
                          </a:solidFill>
                          <a:latin typeface="Avva_Shenouda"/>
                        </a:rPr>
                        <a:t> : `</a:t>
                      </a:r>
                      <a:r>
                        <a:rPr lang="en-US" sz="4000" b="0" i="0" dirty="0" err="1">
                          <a:solidFill>
                            <a:srgbClr val="FFFF00"/>
                          </a:solidFill>
                          <a:latin typeface="Avva_Shenouda"/>
                        </a:rPr>
                        <a:t>nneckim</a:t>
                      </a:r>
                      <a:r>
                        <a:rPr lang="en-US" sz="4000" b="0" i="0" dirty="0">
                          <a:solidFill>
                            <a:srgbClr val="FFFF00"/>
                          </a:solidFill>
                          <a:latin typeface="Avva_Shenouda"/>
                        </a:rPr>
                        <a:t> 2a `</a:t>
                      </a:r>
                      <a:r>
                        <a:rPr lang="en-US" sz="4000" b="0" i="0" dirty="0" err="1">
                          <a:solidFill>
                            <a:srgbClr val="FFFF00"/>
                          </a:solidFill>
                          <a:latin typeface="Avva_Shenouda"/>
                        </a:rPr>
                        <a:t>eneh</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8602927"/>
      </p:ext>
    </p:extLst>
  </p:cSld>
  <p:clrMapOvr>
    <a:masterClrMapping/>
  </p:clrMapOvr>
  <p:timing>
    <p:tnLst>
      <p:par>
        <p:cTn id="1" dur="indefinite" restart="never" nodeType="tmRoot"/>
      </p:par>
    </p:tnLst>
  </p:timing>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FF00"/>
                          </a:solidFill>
                          <a:latin typeface="Avva_Shenouda"/>
                        </a:rPr>
                        <a:t>Emmanov3l pennov5 : qen tenm35 5nov </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33572423"/>
      </p:ext>
    </p:extLst>
  </p:cSld>
  <p:clrMapOvr>
    <a:masterClrMapping/>
  </p:clrMapOvr>
  <p:timing>
    <p:tnLst>
      <p:par>
        <p:cTn id="1" dur="indefinite" restart="never" nodeType="tmRoot"/>
      </p:par>
    </p:tnLst>
  </p:timing>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qen</a:t>
                      </a:r>
                      <a:r>
                        <a:rPr lang="en-US" sz="3200" b="0" i="0" dirty="0">
                          <a:solidFill>
                            <a:srgbClr val="FFFF00"/>
                          </a:solidFill>
                          <a:latin typeface="Avva_Shenouda"/>
                        </a:rPr>
                        <a:t> `</a:t>
                      </a:r>
                      <a:r>
                        <a:rPr lang="en-US" sz="3200" b="0" i="0" dirty="0" err="1">
                          <a:solidFill>
                            <a:srgbClr val="FFFF00"/>
                          </a:solidFill>
                          <a:latin typeface="Avva_Shenouda"/>
                        </a:rPr>
                        <a:t>pwov</a:t>
                      </a:r>
                      <a:r>
                        <a:rPr lang="en-US" sz="3200" b="0" i="0" dirty="0">
                          <a:solidFill>
                            <a:srgbClr val="FFFF00"/>
                          </a:solidFill>
                          <a:latin typeface="Avva_Shenouda"/>
                        </a:rPr>
                        <a:t> `</a:t>
                      </a:r>
                      <a:r>
                        <a:rPr lang="en-US" sz="3200" b="0" i="0" dirty="0" err="1">
                          <a:solidFill>
                            <a:srgbClr val="FFFF00"/>
                          </a:solidFill>
                          <a:latin typeface="Avva_Shenouda"/>
                        </a:rPr>
                        <a:t>nte</a:t>
                      </a:r>
                      <a:r>
                        <a:rPr lang="en-US" sz="3200" b="0" i="0" dirty="0">
                          <a:solidFill>
                            <a:srgbClr val="FFFF00"/>
                          </a:solidFill>
                          <a:latin typeface="Avva_Shenouda"/>
                        </a:rPr>
                        <a:t> pe4iwt : </a:t>
                      </a:r>
                      <a:r>
                        <a:rPr lang="en-US" sz="3200" b="0" i="0" dirty="0" err="1">
                          <a:solidFill>
                            <a:srgbClr val="FFFF00"/>
                          </a:solidFill>
                          <a:latin typeface="Avva_Shenouda"/>
                        </a:rPr>
                        <a:t>nem</a:t>
                      </a:r>
                      <a:r>
                        <a:rPr lang="en-US" sz="3200" b="0" i="0" dirty="0">
                          <a:solidFill>
                            <a:srgbClr val="FFFF00"/>
                          </a:solidFill>
                          <a:latin typeface="Avva_Shenouda"/>
                        </a:rPr>
                        <a:t> </a:t>
                      </a:r>
                      <a:r>
                        <a:rPr lang="en-US" sz="3200" b="0" i="0" dirty="0" err="1">
                          <a:solidFill>
                            <a:srgbClr val="FFFF00"/>
                          </a:solidFill>
                          <a:latin typeface="Avva_Shenouda"/>
                        </a:rPr>
                        <a:t>pipnevma</a:t>
                      </a:r>
                      <a:r>
                        <a:rPr lang="en-US" sz="3200" b="0" i="0" dirty="0">
                          <a:solidFill>
                            <a:srgbClr val="FFFF00"/>
                          </a:solidFill>
                          <a:latin typeface="Avva_Shenouda"/>
                        </a:rPr>
                        <a:t> e0ovab</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86705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096B4B-F2F8-461F-BFF2-E04F9A926825}"/>
              </a:ext>
            </a:extLst>
          </p:cNvPr>
          <p:cNvSpPr>
            <a:spLocks noGrp="1"/>
          </p:cNvSpPr>
          <p:nvPr>
            <p:ph type="title"/>
          </p:nvPr>
        </p:nvSpPr>
        <p:spPr/>
        <p:txBody>
          <a:bodyPr/>
          <a:lstStyle/>
          <a:p>
            <a:r>
              <a:rPr lang="ar-EG" dirty="0"/>
              <a:t>تعالوا فلنسجد، للثالوث القدوس، </a:t>
            </a:r>
            <a:endParaRPr lang="en-US" dirty="0"/>
          </a:p>
        </p:txBody>
      </p:sp>
      <p:sp>
        <p:nvSpPr>
          <p:cNvPr id="6" name="Text Placeholder 5">
            <a:extLst>
              <a:ext uri="{FF2B5EF4-FFF2-40B4-BE49-F238E27FC236}">
                <a16:creationId xmlns:a16="http://schemas.microsoft.com/office/drawing/2014/main" id="{1E832072-5AC6-47D9-9FE1-721EB40FAEC7}"/>
              </a:ext>
            </a:extLst>
          </p:cNvPr>
          <p:cNvSpPr>
            <a:spLocks noGrp="1"/>
          </p:cNvSpPr>
          <p:nvPr>
            <p:ph type="body" idx="1"/>
          </p:nvPr>
        </p:nvSpPr>
        <p:spPr/>
        <p:txBody>
          <a:bodyPr/>
          <a:lstStyle/>
          <a:p>
            <a:r>
              <a:rPr lang="ar-EG" dirty="0"/>
              <a:t>أمويني مارين أو أوشت: إن تي إترياس إثؤواب</a:t>
            </a:r>
            <a:endParaRPr lang="en-US" dirty="0"/>
          </a:p>
        </p:txBody>
      </p:sp>
      <p:sp>
        <p:nvSpPr>
          <p:cNvPr id="4" name="Text Placeholder 3">
            <a:extLst>
              <a:ext uri="{FF2B5EF4-FFF2-40B4-BE49-F238E27FC236}">
                <a16:creationId xmlns:a16="http://schemas.microsoft.com/office/drawing/2014/main" id="{60F4D7B6-FE75-42C7-BB16-339CA8C3C11A}"/>
              </a:ext>
            </a:extLst>
          </p:cNvPr>
          <p:cNvSpPr>
            <a:spLocks noGrp="1"/>
          </p:cNvSpPr>
          <p:nvPr>
            <p:ph type="body" sz="quarter" idx="3"/>
          </p:nvPr>
        </p:nvSpPr>
        <p:spPr/>
        <p:txBody>
          <a:bodyPr/>
          <a:lstStyle/>
          <a:p>
            <a:r>
              <a:rPr lang="en-US" dirty="0" err="1"/>
              <a:t>Amwini</a:t>
            </a:r>
            <a:r>
              <a:rPr lang="en-US" dirty="0"/>
              <a:t> </a:t>
            </a:r>
            <a:r>
              <a:rPr lang="en-US" dirty="0" err="1"/>
              <a:t>maren`ouwst</a:t>
            </a:r>
            <a:r>
              <a:rPr lang="en-US" dirty="0"/>
              <a:t>@ `n]`</a:t>
            </a:r>
            <a:r>
              <a:rPr lang="en-US" dirty="0" err="1"/>
              <a:t>Triac</a:t>
            </a:r>
            <a:r>
              <a:rPr lang="en-US" dirty="0"/>
              <a:t> =e=;=u</a:t>
            </a:r>
          </a:p>
        </p:txBody>
      </p:sp>
      <p:sp>
        <p:nvSpPr>
          <p:cNvPr id="7" name="Right Arrow 1">
            <a:hlinkClick r:id="rId2" action="ppaction://hlinksldjump"/>
            <a:extLst>
              <a:ext uri="{FF2B5EF4-FFF2-40B4-BE49-F238E27FC236}">
                <a16:creationId xmlns:a16="http://schemas.microsoft.com/office/drawing/2014/main" id="{C8155940-3B1A-4AE3-BD4B-6BD8C69E78B0}"/>
              </a:ext>
            </a:extLst>
          </p:cNvPr>
          <p:cNvSpPr/>
          <p:nvPr/>
        </p:nvSpPr>
        <p:spPr>
          <a:xfrm>
            <a:off x="8106355" y="3783956"/>
            <a:ext cx="1281952"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ea typeface="+mj-ea"/>
                <a:cs typeface="Al-Mujahed Al-Anbobi" pitchFamily="2" charset="-78"/>
              </a:rPr>
              <a:t>واطس</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742401432"/>
      </p:ext>
    </p:extLst>
  </p:cSld>
  <p:clrMapOvr>
    <a:masterClrMapping/>
  </p:clrMapOvr>
  <p:timing>
    <p:tnLst>
      <p:par>
        <p:cTn id="1" dur="indefinite" restart="never" nodeType="tmRoot"/>
      </p:par>
    </p:tnLst>
  </p:timing>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Nte4`cmov `</a:t>
                      </a:r>
                      <a:r>
                        <a:rPr lang="en-US" sz="3200" b="0" i="0" dirty="0" err="1">
                          <a:solidFill>
                            <a:srgbClr val="FFFF00"/>
                          </a:solidFill>
                          <a:latin typeface="Avva_Shenouda"/>
                        </a:rPr>
                        <a:t>eron</a:t>
                      </a:r>
                      <a:r>
                        <a:rPr lang="en-US" sz="3200" b="0" i="0" dirty="0">
                          <a:solidFill>
                            <a:srgbClr val="FFFF00"/>
                          </a:solidFill>
                          <a:latin typeface="Avva_Shenouda"/>
                        </a:rPr>
                        <a:t> t3ren `nte4tovbo `nnenh3t</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0911137"/>
      </p:ext>
    </p:extLst>
  </p:cSld>
  <p:clrMapOvr>
    <a:masterClrMapping/>
  </p:clrMapOvr>
  <p:timing>
    <p:tnLst>
      <p:par>
        <p:cTn id="1" dur="indefinite" restart="never" nodeType="tmRoot"/>
      </p:par>
    </p:tnLst>
  </p:timing>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FF00"/>
                          </a:solidFill>
                          <a:latin typeface="Avva_Shenouda"/>
                        </a:rPr>
                        <a:t>`nte4talso `nni2wni : `nte nenyix3 nem nencwma</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9821014"/>
      </p:ext>
    </p:extLst>
  </p:cSld>
  <p:clrMapOvr>
    <a:masterClrMapping/>
  </p:clrMapOvr>
  <p:timing>
    <p:tnLst>
      <p:par>
        <p:cTn id="1" dur="indefinite" restart="never" nodeType="tmRoot"/>
      </p:par>
    </p:tnLst>
  </p:timing>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Tenovw2t `</a:t>
                      </a:r>
                      <a:r>
                        <a:rPr lang="en-US" sz="3200" b="0" i="0" dirty="0" err="1">
                          <a:solidFill>
                            <a:srgbClr val="FFFF00"/>
                          </a:solidFill>
                          <a:latin typeface="Avva_Shenouda"/>
                        </a:rPr>
                        <a:t>mmok</a:t>
                      </a:r>
                      <a:r>
                        <a:rPr lang="en-US" sz="3200" b="0" i="0" dirty="0">
                          <a:solidFill>
                            <a:srgbClr val="FFFF00"/>
                          </a:solidFill>
                          <a:latin typeface="Avva_Shenouda"/>
                        </a:rPr>
                        <a:t> w p=</a:t>
                      </a:r>
                      <a:r>
                        <a:rPr lang="en-US" sz="3200" b="0" i="0" dirty="0" err="1">
                          <a:solidFill>
                            <a:srgbClr val="FFFF00"/>
                          </a:solidFill>
                          <a:latin typeface="Avva_Shenouda"/>
                        </a:rPr>
                        <a:t>xc</a:t>
                      </a:r>
                      <a:r>
                        <a:rPr lang="en-US" sz="3200" b="0" i="0" dirty="0">
                          <a:solidFill>
                            <a:srgbClr val="FFFF00"/>
                          </a:solidFill>
                          <a:latin typeface="Avva_Shenouda"/>
                        </a:rPr>
                        <a:t> </a:t>
                      </a:r>
                      <a:r>
                        <a:rPr lang="en-US" sz="3200" b="0" i="0" dirty="0" err="1">
                          <a:solidFill>
                            <a:srgbClr val="FFFF00"/>
                          </a:solidFill>
                          <a:latin typeface="Avva_Shenouda"/>
                        </a:rPr>
                        <a:t>nem</a:t>
                      </a:r>
                      <a:r>
                        <a:rPr lang="en-US" sz="3200" b="0" i="0" dirty="0">
                          <a:solidFill>
                            <a:srgbClr val="FFFF00"/>
                          </a:solidFill>
                          <a:latin typeface="Avva_Shenouda"/>
                        </a:rPr>
                        <a:t> </a:t>
                      </a:r>
                      <a:r>
                        <a:rPr lang="en-US" sz="3200" b="0" i="0" dirty="0" err="1">
                          <a:solidFill>
                            <a:srgbClr val="FFFF00"/>
                          </a:solidFill>
                          <a:latin typeface="Avva_Shenouda"/>
                        </a:rPr>
                        <a:t>pekiwt</a:t>
                      </a:r>
                      <a:r>
                        <a:rPr lang="en-US" sz="3200" b="0" i="0" dirty="0">
                          <a:solidFill>
                            <a:srgbClr val="FFFF00"/>
                          </a:solidFill>
                          <a:latin typeface="Avva_Shenouda"/>
                        </a:rPr>
                        <a:t> `naja0oc</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13311981"/>
      </p:ext>
    </p:extLst>
  </p:cSld>
  <p:clrMapOvr>
    <a:masterClrMapping/>
  </p:clrMapOvr>
  <p:timing>
    <p:tnLst>
      <p:par>
        <p:cTn id="1" dur="indefinite" restart="never" nodeType="tmRoot"/>
      </p:par>
    </p:tnLst>
  </p:timing>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أتيت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nem pipnevma e0ovab:ge</a:t>
                      </a:r>
                      <a:r>
                        <a:rPr lang="ar-EG" sz="3200" b="0" i="0" dirty="0">
                          <a:solidFill>
                            <a:srgbClr val="FFFF00"/>
                          </a:solidFill>
                          <a:latin typeface="Avva_Shenouda"/>
                        </a:rPr>
                        <a:t> </a:t>
                      </a:r>
                      <a:r>
                        <a:rPr lang="en-US" sz="3200" b="0" kern="1200" baseline="0" dirty="0" err="1">
                          <a:solidFill>
                            <a:srgbClr val="FFFF00"/>
                          </a:solidFill>
                          <a:latin typeface="Athanasius" pitchFamily="2" charset="0"/>
                          <a:ea typeface="+mn-ea"/>
                          <a:cs typeface="+mn-cs"/>
                        </a:rPr>
                        <a:t>Ak`I</a:t>
                      </a:r>
                      <a:r>
                        <a:rPr lang="ar-EG" sz="3200" b="0" i="0" dirty="0">
                          <a:solidFill>
                            <a:srgbClr val="FFFF00"/>
                          </a:solidFill>
                          <a:latin typeface="Avva_Shenouda"/>
                        </a:rPr>
                        <a:t> </a:t>
                      </a:r>
                      <a:r>
                        <a:rPr lang="pt-BR" sz="3200" b="0" i="0" dirty="0">
                          <a:solidFill>
                            <a:srgbClr val="FFFF00"/>
                          </a:solidFill>
                          <a:latin typeface="Avva_Shenouda"/>
                        </a:rPr>
                        <a:t>akcw5`mmon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أك أى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26617143"/>
      </p:ext>
    </p:extLst>
  </p:cSld>
  <p:clrMapOvr>
    <a:masterClrMapping/>
  </p:clrMapOvr>
  <p:timing>
    <p:tnLst>
      <p:par>
        <p:cTn id="1" dur="indefinite" restart="never" nodeType="tmRoot"/>
      </p:par>
    </p:tnLst>
  </p:timing>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172320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dirty="0">
                          <a:solidFill>
                            <a:srgbClr val="FFFF00"/>
                          </a:solidFill>
                        </a:rPr>
                        <a:t>السلام لك يا مريم يا أم الله</a:t>
                      </a:r>
                      <a:r>
                        <a:rPr lang="ar-EG" sz="6600" dirty="0"/>
                        <a:t> </a:t>
                      </a:r>
                      <a:r>
                        <a:rPr lang="ar-EG" sz="6600" dirty="0">
                          <a:solidFill>
                            <a:srgbClr val="FFFF00"/>
                          </a:solidFill>
                        </a:rPr>
                        <a:t>القدوس </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3070007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eaLnBrk="1" hangingPunct="1"/>
                      <a:r>
                        <a:rPr lang="ar-EG" sz="6600" dirty="0">
                          <a:solidFill>
                            <a:srgbClr val="FFFF00"/>
                          </a:solidFill>
                        </a:rPr>
                        <a:t>السلام ... يا بكر بتول و عروس</a:t>
                      </a:r>
                      <a:endParaRPr lang="en-US" sz="6600"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2288703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تابوت عهد النعمة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392293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ثمرة لذيذة طعمة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06651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جنة وفردوس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547934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حملت الغير محسوس</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kumimoji="0" lang="ar-SA" sz="3600" b="1" i="0" u="none" strike="noStrike" cap="none" normalizeH="0" baseline="0" dirty="0">
                <a:ln>
                  <a:noFill/>
                </a:ln>
                <a:solidFill>
                  <a:schemeClr val="bg1"/>
                </a:solidFill>
                <a:effectLst/>
                <a:latin typeface="Times New Roman" pitchFamily="18" charset="0"/>
                <a:cs typeface="Times New Roman" pitchFamily="18" charset="0"/>
              </a:rPr>
              <a:t>الذ</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ى</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هو ال</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أ</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ب و الإبن</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r>
              <a:rPr kumimoji="0" lang="ar-SA" sz="3600" b="1" i="0" u="none" strike="noStrike" cap="none" normalizeH="0" baseline="0" dirty="0">
                <a:ln>
                  <a:noFill/>
                </a:ln>
                <a:solidFill>
                  <a:schemeClr val="bg1"/>
                </a:solidFill>
                <a:effectLst/>
                <a:latin typeface="Times New Roman" pitchFamily="18" charset="0"/>
                <a:cs typeface="Times New Roman" pitchFamily="18" charset="0"/>
              </a:rPr>
              <a:t> و الروح القدس</a:t>
            </a:r>
            <a:r>
              <a:rPr kumimoji="0" lang="ar-EG" sz="3600" b="1" i="0" u="none" strike="noStrike" cap="none" normalizeH="0" baseline="0" dirty="0">
                <a:ln>
                  <a:noFill/>
                </a:ln>
                <a:solidFill>
                  <a:schemeClr val="bg1"/>
                </a:solidFill>
                <a:effectLst/>
                <a:latin typeface="Times New Roman" pitchFamily="18" charset="0"/>
                <a:cs typeface="Times New Roman" pitchFamily="18" charset="0"/>
              </a:rPr>
              <a:t>.</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إيتى إفيوت نيم إبشيرى: نيم بي ابنيڤما إثؤواب.</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`ete `Viwt nem `pSyri@ nem pi`Pneuma =e=;=u.</a:t>
            </a:r>
            <a:endParaRPr lang="en-US" dirty="0"/>
          </a:p>
        </p:txBody>
      </p:sp>
    </p:spTree>
    <p:extLst>
      <p:ext uri="{BB962C8B-B14F-4D97-AF65-F5344CB8AC3E}">
        <p14:creationId xmlns:p14="http://schemas.microsoft.com/office/powerpoint/2010/main" val="1159905654"/>
      </p:ext>
    </p:extLst>
  </p:cSld>
  <p:clrMapOvr>
    <a:masterClrMapping/>
  </p:clrMapOvr>
  <p:timing>
    <p:tnLst>
      <p:par>
        <p:cTn id="1" dur="indefinite" restart="never" nodeType="tmRoot"/>
      </p:par>
    </p:tnLst>
  </p:timing>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63503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خليلة سليمان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217179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دواء يبرئ التعبان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161437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ذات البتولية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533960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رجاء المسيحية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0741979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زرع طاهر مبرور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7151200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سالمة من الشرور</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1313152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شفيعة في المؤمنيين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360340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صلاحا للخاطئين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94037281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ضياء في البرية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403874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طاهرة ونقية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نحن الشعوب، المسيحيين، </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أنون خاني لاؤس: إن إخريستيانوس</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it-IT" dirty="0"/>
              <a:t>Anon qa nilaoc@ `n`,rictianoc</a:t>
            </a:r>
            <a:endParaRPr lang="en-US" dirty="0"/>
          </a:p>
        </p:txBody>
      </p:sp>
    </p:spTree>
    <p:extLst>
      <p:ext uri="{BB962C8B-B14F-4D97-AF65-F5344CB8AC3E}">
        <p14:creationId xmlns:p14="http://schemas.microsoft.com/office/powerpoint/2010/main" val="2063912221"/>
      </p:ext>
    </p:extLst>
  </p:cSld>
  <p:clrMapOvr>
    <a:masterClrMapping/>
  </p:clrMapOvr>
  <p:timing>
    <p:tnLst>
      <p:par>
        <p:cTn id="1" dur="indefinite" restart="never" nodeType="tmRoot"/>
      </p:par>
    </p:tnLst>
  </p:timing>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84016159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ظاهرة بأجلي بيان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429704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 السلام لك يا مريم يا عروسة للديان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6950678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غالية وثمينة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482742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فاضلة وأمينة</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09217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قوية في الحروب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7804805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كنز </a:t>
                      </a:r>
                      <a:r>
                        <a:rPr lang="ar-EG" sz="6600" b="1" i="0" kern="1200">
                          <a:solidFill>
                            <a:srgbClr val="FFFF00"/>
                          </a:solidFill>
                          <a:effectLst/>
                          <a:latin typeface="+mn-lt"/>
                          <a:ea typeface="+mn-ea"/>
                          <a:cs typeface="+mn-cs"/>
                        </a:rPr>
                        <a:t>الله المرهوب</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271964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لوح العهد الجديد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7391301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معونة لمن يريد</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1233991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نسل طاهر مغبوط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977570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هيكل نقي مضبوط</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normAutofit/>
          </a:bodyPr>
          <a:lstStyle/>
          <a:p>
            <a:r>
              <a:rPr lang="ar-EG" dirty="0"/>
              <a:t>لأن هذا هو الهنا، الحقيقي.</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فاى غار بى بينوتي : إن آلثينوس.</a:t>
            </a:r>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pt-BR" dirty="0"/>
              <a:t>vai gar pe penNou]@ `n`aly;inoc.</a:t>
            </a:r>
          </a:p>
        </p:txBody>
      </p:sp>
    </p:spTree>
    <p:extLst>
      <p:ext uri="{BB962C8B-B14F-4D97-AF65-F5344CB8AC3E}">
        <p14:creationId xmlns:p14="http://schemas.microsoft.com/office/powerpoint/2010/main" val="2546876542"/>
      </p:ext>
    </p:extLst>
  </p:cSld>
  <p:clrMapOvr>
    <a:masterClrMapping/>
  </p:clrMapOvr>
  <p:timing>
    <p:tnLst>
      <p:par>
        <p:cTn id="1" dur="indefinite" restart="never" nodeType="tmRoot"/>
      </p:par>
    </p:tnLst>
  </p:timing>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30967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والدة الاله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5132616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يالائقة له في علاه</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801372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ياقوت غالي الاثمان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9539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FF00"/>
                          </a:solidFill>
                          <a:effectLst/>
                          <a:latin typeface="+mn-lt"/>
                          <a:ea typeface="+mn-ea"/>
                          <a:cs typeface="+mn-cs"/>
                        </a:rPr>
                        <a:t>السلام لك يا مريم يا زهرة في بستان</a:t>
                      </a:r>
                      <a:endParaRPr lang="ar-SA" sz="6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3162389"/>
      </p:ext>
    </p:extLst>
  </p:cSld>
  <p:clrMapOvr>
    <a:masterClrMapping/>
  </p:clrMapOvr>
  <p:timing>
    <p:tnLst>
      <p:par>
        <p:cTn id="1" dur="indefinite" restart="never" nodeType="tmRoot"/>
      </p:par>
    </p:tnLst>
  </p:timing>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211477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algn="ctr" rtl="1" eaLnBrk="1" hangingPunct="1"/>
                      <a:r>
                        <a:rPr lang="ar-SA" sz="5400" dirty="0">
                          <a:solidFill>
                            <a:srgbClr val="FFFF00"/>
                          </a:solidFill>
                        </a:rPr>
                        <a:t>تفسير اسمك في افواه</a:t>
                      </a:r>
                      <a:r>
                        <a:rPr lang="ar-EG" sz="5400" dirty="0">
                          <a:solidFill>
                            <a:srgbClr val="FFFF00"/>
                          </a:solidFill>
                        </a:rPr>
                        <a:t> </a:t>
                      </a:r>
                      <a:r>
                        <a:rPr lang="ar-SA" sz="5400" dirty="0">
                          <a:solidFill>
                            <a:srgbClr val="FFFF00"/>
                          </a:solidFill>
                        </a:rPr>
                        <a:t>كل المؤمنين  الكل يقولون يا اله</a:t>
                      </a:r>
                      <a:r>
                        <a:rPr lang="ar-EG" sz="5400" dirty="0">
                          <a:solidFill>
                            <a:srgbClr val="FFFF00"/>
                          </a:solidFill>
                        </a:rPr>
                        <a:t> العذراء</a:t>
                      </a:r>
                      <a:r>
                        <a:rPr lang="ar-EG" sz="5400" baseline="0" dirty="0">
                          <a:solidFill>
                            <a:srgbClr val="FFFF00"/>
                          </a:solidFill>
                        </a:rPr>
                        <a:t> </a:t>
                      </a:r>
                      <a:r>
                        <a:rPr lang="ar-SA" sz="5400" dirty="0">
                          <a:solidFill>
                            <a:srgbClr val="FFFF00"/>
                          </a:solidFill>
                        </a:rPr>
                        <a:t>مريم اعنا اجمعين</a:t>
                      </a:r>
                      <a:endParaRPr lang="ar-SA" sz="49600" b="1" dirty="0">
                        <a:solidFill>
                          <a:srgbClr val="FFFF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17823426"/>
      </p:ext>
    </p:extLst>
  </p:cSld>
  <p:clrMapOvr>
    <a:masterClrMapping/>
  </p:clrMapOvr>
  <p:timing>
    <p:tnLst>
      <p:par>
        <p:cTn id="1" dur="indefinite" restart="never" nodeType="tmRoot"/>
      </p:par>
    </p:tnLst>
  </p:timing>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98028030"/>
      </p:ext>
    </p:extLst>
  </p:cSld>
  <p:clrMapOvr>
    <a:masterClrMapping/>
  </p:clrMapOvr>
  <p:timing>
    <p:tnLst>
      <p:par>
        <p:cTn id="1" dur="indefinite" restart="never" nodeType="tmRoot"/>
      </p:par>
    </p:tnLst>
  </p:timing>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41359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هذه العذراء نالت اليوم كرامة</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a:solidFill>
                            <a:srgbClr val="FFFF00"/>
                          </a:solidFill>
                          <a:latin typeface="Avva_Shenouda"/>
                        </a:rPr>
                        <a:t> A taipar0enoc </a:t>
                      </a:r>
                      <a:r>
                        <a:rPr lang="en-US" sz="2800" b="0" i="0" dirty="0" err="1">
                          <a:solidFill>
                            <a:srgbClr val="FFFF00"/>
                          </a:solidFill>
                          <a:latin typeface="Avva_Shenouda"/>
                        </a:rPr>
                        <a:t>si</a:t>
                      </a:r>
                      <a:r>
                        <a:rPr lang="en-US" sz="2800" b="0" i="0" dirty="0">
                          <a:solidFill>
                            <a:srgbClr val="FFFF00"/>
                          </a:solidFill>
                          <a:latin typeface="Avva_Shenouda"/>
                        </a:rPr>
                        <a:t> `</a:t>
                      </a:r>
                      <a:r>
                        <a:rPr lang="en-US" sz="2800" b="0" i="0" dirty="0" err="1">
                          <a:solidFill>
                            <a:srgbClr val="FFFF00"/>
                          </a:solidFill>
                          <a:latin typeface="Avva_Shenouda"/>
                        </a:rPr>
                        <a:t>novtaio</a:t>
                      </a:r>
                      <a:r>
                        <a:rPr lang="en-US" sz="2800" b="0" i="0" dirty="0">
                          <a:solidFill>
                            <a:srgbClr val="FFFF00"/>
                          </a:solidFill>
                          <a:latin typeface="Avva_Shenouda"/>
                        </a:rPr>
                        <a:t> `</a:t>
                      </a:r>
                      <a:r>
                        <a:rPr lang="en-US" sz="2800" b="0" i="0" dirty="0" err="1">
                          <a:solidFill>
                            <a:srgbClr val="FFFF00"/>
                          </a:solidFill>
                          <a:latin typeface="Avva_Shenouda"/>
                        </a:rPr>
                        <a:t>mfoov</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 طاى بارثينوس تشى إن أووطايو إمفوأوو</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6903702"/>
      </p:ext>
    </p:extLst>
  </p:cSld>
  <p:clrMapOvr>
    <a:masterClrMapping/>
  </p:clrMapOvr>
  <p:timing>
    <p:tnLst>
      <p:par>
        <p:cTn id="1" dur="indefinite" restart="never" nodeType="tmRoot"/>
      </p:par>
    </p:tnLst>
  </p:timing>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215209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هذه العروس نالت اليوم مجد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3200" b="0" i="0" dirty="0">
                          <a:solidFill>
                            <a:srgbClr val="FFFF00"/>
                          </a:solidFill>
                          <a:latin typeface="Avva_Shenouda"/>
                        </a:rPr>
                        <a:t>a tai2elet si `novwov `mfoov </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 طاى شيليت تشى إن أووأوأوو إمفوأوو </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715183"/>
      </p:ext>
    </p:extLst>
  </p:cSld>
  <p:clrMapOvr>
    <a:masterClrMapping/>
  </p:clrMapOvr>
  <p:timing>
    <p:tnLst>
      <p:par>
        <p:cTn id="1" dur="indefinite" restart="never" nodeType="tmRoot"/>
      </p:par>
    </p:tnLst>
  </p:timing>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089445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هذه الملتحفة بأطراف موشاة بالذهب</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0ai </a:t>
                      </a:r>
                      <a:r>
                        <a:rPr lang="en-US" sz="3200" b="0" i="0" dirty="0" err="1">
                          <a:solidFill>
                            <a:srgbClr val="FFFF00"/>
                          </a:solidFill>
                          <a:latin typeface="Avva_Shenouda"/>
                        </a:rPr>
                        <a:t>etgolh</a:t>
                      </a:r>
                      <a:r>
                        <a:rPr lang="en-US" sz="3200" b="0" i="0" dirty="0">
                          <a:solidFill>
                            <a:srgbClr val="FFFF00"/>
                          </a:solidFill>
                          <a:latin typeface="Avva_Shenouda"/>
                        </a:rPr>
                        <a:t> </a:t>
                      </a:r>
                      <a:r>
                        <a:rPr lang="en-US" sz="3200" b="0" i="0" dirty="0" err="1">
                          <a:solidFill>
                            <a:srgbClr val="FFFF00"/>
                          </a:solidFill>
                          <a:latin typeface="Avva_Shenouda"/>
                        </a:rPr>
                        <a:t>qen</a:t>
                      </a:r>
                      <a:r>
                        <a:rPr lang="en-US" sz="3200" b="0" i="0" dirty="0">
                          <a:solidFill>
                            <a:srgbClr val="FFFF00"/>
                          </a:solidFill>
                          <a:latin typeface="Avva_Shenouda"/>
                        </a:rPr>
                        <a:t> han`2ta5 `</a:t>
                      </a:r>
                      <a:r>
                        <a:rPr lang="en-US" sz="3200" b="0" i="0" dirty="0" err="1">
                          <a:solidFill>
                            <a:srgbClr val="FFFF00"/>
                          </a:solidFill>
                          <a:latin typeface="Avva_Shenouda"/>
                        </a:rPr>
                        <a:t>nieb</a:t>
                      </a:r>
                      <a:r>
                        <a:rPr lang="en-US" sz="3200" b="0" i="0" dirty="0">
                          <a:solidFill>
                            <a:srgbClr val="FFFF00"/>
                          </a:solidFill>
                          <a:latin typeface="Avva_Shenouda"/>
                        </a:rPr>
                        <a:t> `</a:t>
                      </a:r>
                      <a:r>
                        <a:rPr lang="en-US" sz="3200" b="0" i="0" dirty="0" err="1">
                          <a:solidFill>
                            <a:srgbClr val="FFFF00"/>
                          </a:solidFill>
                          <a:latin typeface="Avva_Shenouda"/>
                        </a:rPr>
                        <a:t>nnovb</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ثاى إت جوله خين هان </a:t>
                      </a:r>
                      <a:r>
                        <a:rPr lang="ar-EG" sz="4000" b="1" i="0" kern="1200" dirty="0" smtClean="0">
                          <a:solidFill>
                            <a:schemeClr val="lt1"/>
                          </a:solidFill>
                          <a:latin typeface="+mn-lt"/>
                          <a:ea typeface="+mn-ea"/>
                          <a:cs typeface="+mn-cs"/>
                        </a:rPr>
                        <a:t>إشتاتى </a:t>
                      </a:r>
                      <a:r>
                        <a:rPr lang="ar-EG" sz="4000" b="1" i="0" kern="1200" dirty="0">
                          <a:solidFill>
                            <a:schemeClr val="lt1"/>
                          </a:solidFill>
                          <a:latin typeface="+mn-lt"/>
                          <a:ea typeface="+mn-ea"/>
                          <a:cs typeface="+mn-cs"/>
                        </a:rPr>
                        <a:t>إنيب إننوب</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9490574"/>
      </p:ext>
    </p:extLst>
  </p:cSld>
  <p:clrMapOvr>
    <a:masterClrMapping/>
  </p:clrMapOvr>
  <p:timing>
    <p:tnLst>
      <p:par>
        <p:cTn id="1" dur="indefinite" restart="never" nodeType="tmRoot"/>
      </p:par>
    </p:tnLst>
  </p:timing>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50586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مزينة بأنواع كثيرة</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eccelcwl</a:t>
                      </a:r>
                      <a:r>
                        <a:rPr lang="en-US" sz="3200" b="0" i="0" dirty="0">
                          <a:solidFill>
                            <a:srgbClr val="FFFF00"/>
                          </a:solidFill>
                          <a:latin typeface="Avva_Shenouda"/>
                        </a:rPr>
                        <a:t> </a:t>
                      </a:r>
                      <a:r>
                        <a:rPr lang="en-US" sz="3200" b="0" i="0" dirty="0" err="1">
                          <a:solidFill>
                            <a:srgbClr val="FFFF00"/>
                          </a:solidFill>
                          <a:latin typeface="Avva_Shenouda"/>
                        </a:rPr>
                        <a:t>qen</a:t>
                      </a:r>
                      <a:r>
                        <a:rPr lang="en-US" sz="3200" b="0" i="0" dirty="0">
                          <a:solidFill>
                            <a:srgbClr val="FFFF00"/>
                          </a:solidFill>
                          <a:latin typeface="Avva_Shenouda"/>
                        </a:rPr>
                        <a:t> ov0o `nr35</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إس سيل سول خين أوثو إنريتى</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81644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لنا رجاء، فى القديسة مريم</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أوأون أووهيليبيس إنتان: خين ثى إثؤواب ماريا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err="1"/>
              <a:t>Ouon</a:t>
            </a:r>
            <a:r>
              <a:rPr lang="en-US" dirty="0"/>
              <a:t> </a:t>
            </a:r>
            <a:r>
              <a:rPr lang="en-US" dirty="0" err="1"/>
              <a:t>ouhelpic</a:t>
            </a:r>
            <a:r>
              <a:rPr lang="en-US" dirty="0"/>
              <a:t> `</a:t>
            </a:r>
            <a:r>
              <a:rPr lang="en-US" dirty="0" err="1"/>
              <a:t>ntan</a:t>
            </a:r>
            <a:r>
              <a:rPr lang="en-US" dirty="0"/>
              <a:t>@ </a:t>
            </a:r>
            <a:r>
              <a:rPr lang="en-US" dirty="0" err="1"/>
              <a:t>qen</a:t>
            </a:r>
            <a:r>
              <a:rPr lang="en-US" dirty="0"/>
              <a:t> ;</a:t>
            </a:r>
            <a:r>
              <a:rPr lang="en-US" dirty="0" err="1"/>
              <a:t>y`e;ouab</a:t>
            </a:r>
            <a:r>
              <a:rPr lang="en-US" dirty="0"/>
              <a:t> Maria</a:t>
            </a:r>
          </a:p>
        </p:txBody>
      </p:sp>
    </p:spTree>
    <p:extLst>
      <p:ext uri="{BB962C8B-B14F-4D97-AF65-F5344CB8AC3E}">
        <p14:creationId xmlns:p14="http://schemas.microsoft.com/office/powerpoint/2010/main" val="1323693258"/>
      </p:ext>
    </p:extLst>
  </p:cSld>
  <p:clrMapOvr>
    <a:masterClrMapping/>
  </p:clrMapOvr>
  <p:timing>
    <p:tnLst>
      <p:par>
        <p:cTn id="1" dur="indefinite" restart="never" nodeType="tmRoot"/>
      </p:par>
    </p:tnLst>
  </p:timing>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1311064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داود حرك الوتر الأول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 David </a:t>
                      </a:r>
                      <a:r>
                        <a:rPr lang="en-US" sz="2400" b="0" i="0" dirty="0" err="1">
                          <a:solidFill>
                            <a:srgbClr val="FFFF00"/>
                          </a:solidFill>
                          <a:latin typeface="Avva_Shenouda"/>
                        </a:rPr>
                        <a:t>kim</a:t>
                      </a:r>
                      <a:r>
                        <a:rPr lang="en-US" sz="2400" b="0" i="0" dirty="0">
                          <a:solidFill>
                            <a:srgbClr val="FFFF00"/>
                          </a:solidFill>
                          <a:latin typeface="Avva_Shenouda"/>
                        </a:rPr>
                        <a:t> `mpi2orp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ا داﭭيد كيم إمبى شورب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40315302"/>
      </p:ext>
    </p:extLst>
  </p:cSld>
  <p:clrMapOvr>
    <a:masterClrMapping/>
  </p:clrMapOvr>
  <p:timing>
    <p:tnLst>
      <p:par>
        <p:cTn id="1" dur="indefinite" restart="never" nodeType="tmRoot"/>
      </p:par>
    </p:tnLst>
  </p:timing>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9349331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قامت الملكة عن يمينك أيها الملك</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FF00"/>
                          </a:solidFill>
                          <a:latin typeface="Avva_Shenouda"/>
                        </a:rPr>
                        <a:t>ge</a:t>
                      </a:r>
                      <a:r>
                        <a:rPr lang="en-US" sz="2800" b="0" i="0" dirty="0">
                          <a:solidFill>
                            <a:srgbClr val="FFFF00"/>
                          </a:solidFill>
                          <a:latin typeface="Avva_Shenouda"/>
                        </a:rPr>
                        <a:t> </a:t>
                      </a:r>
                      <a:r>
                        <a:rPr lang="en-US" sz="2800" b="0" i="0" dirty="0" err="1">
                          <a:solidFill>
                            <a:srgbClr val="FFFF00"/>
                          </a:solidFill>
                          <a:latin typeface="Avva_Shenouda"/>
                        </a:rPr>
                        <a:t>acohi</a:t>
                      </a:r>
                      <a:r>
                        <a:rPr lang="en-US" sz="2800" b="0" i="0" dirty="0">
                          <a:solidFill>
                            <a:srgbClr val="FFFF00"/>
                          </a:solidFill>
                          <a:latin typeface="Avva_Shenouda"/>
                        </a:rPr>
                        <a:t> </a:t>
                      </a:r>
                      <a:r>
                        <a:rPr lang="en-US" sz="2800" b="0" i="0" dirty="0" err="1">
                          <a:solidFill>
                            <a:srgbClr val="FFFF00"/>
                          </a:solidFill>
                          <a:latin typeface="Avva_Shenouda"/>
                        </a:rPr>
                        <a:t>eratc</a:t>
                      </a:r>
                      <a:r>
                        <a:rPr lang="en-US" sz="2800" b="0" i="0" dirty="0">
                          <a:solidFill>
                            <a:srgbClr val="FFFF00"/>
                          </a:solidFill>
                          <a:latin typeface="Avva_Shenouda"/>
                        </a:rPr>
                        <a:t> `</a:t>
                      </a:r>
                      <a:r>
                        <a:rPr lang="en-US" sz="2800" b="0" i="0" dirty="0" err="1">
                          <a:solidFill>
                            <a:srgbClr val="FFFF00"/>
                          </a:solidFill>
                          <a:latin typeface="Avva_Shenouda"/>
                        </a:rPr>
                        <a:t>nge</a:t>
                      </a:r>
                      <a:r>
                        <a:rPr lang="en-US" sz="2800" b="0" i="0" dirty="0">
                          <a:solidFill>
                            <a:srgbClr val="FFFF00"/>
                          </a:solidFill>
                          <a:latin typeface="Avva_Shenouda"/>
                        </a:rPr>
                        <a:t> 5ovrw </a:t>
                      </a:r>
                      <a:r>
                        <a:rPr lang="en-US" sz="2800" b="0" i="0" dirty="0" err="1">
                          <a:solidFill>
                            <a:srgbClr val="FFFF00"/>
                          </a:solidFill>
                          <a:latin typeface="Avva_Shenouda"/>
                        </a:rPr>
                        <a:t>caov`inam</a:t>
                      </a:r>
                      <a:r>
                        <a:rPr lang="en-US" sz="2800" b="0" i="0" dirty="0">
                          <a:solidFill>
                            <a:srgbClr val="FFFF00"/>
                          </a:solidFill>
                          <a:latin typeface="Avva_Shenouda"/>
                        </a:rPr>
                        <a:t> `</a:t>
                      </a:r>
                      <a:r>
                        <a:rPr lang="en-US" sz="2800" b="0" i="0" dirty="0" err="1">
                          <a:solidFill>
                            <a:srgbClr val="FFFF00"/>
                          </a:solidFill>
                          <a:latin typeface="Avva_Shenouda"/>
                        </a:rPr>
                        <a:t>mmok</a:t>
                      </a:r>
                      <a:r>
                        <a:rPr lang="en-US" sz="2800" b="0" i="0" dirty="0">
                          <a:solidFill>
                            <a:srgbClr val="FFFF00"/>
                          </a:solidFill>
                          <a:latin typeface="Avva_Shenouda"/>
                        </a:rPr>
                        <a:t> `</a:t>
                      </a:r>
                      <a:r>
                        <a:rPr lang="en-US" sz="2800" b="0" i="0" dirty="0" err="1">
                          <a:solidFill>
                            <a:srgbClr val="FFFF00"/>
                          </a:solidFill>
                          <a:latin typeface="Avva_Shenouda"/>
                        </a:rPr>
                        <a:t>povro</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ﭼـى أس أوهى إيراتس إنـﭼـى تى أورو صا أوينام إموك إب أورو </a:t>
                      </a:r>
                      <a:endParaRPr lang="ar-SA" sz="4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89728253"/>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732485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الثاني من قيثارته صارخا قائلا </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a:t>
                      </a:r>
                      <a:r>
                        <a:rPr lang="en-US" sz="2400" b="0" i="0" dirty="0" err="1">
                          <a:solidFill>
                            <a:srgbClr val="FFFF00"/>
                          </a:solidFill>
                          <a:latin typeface="Avva_Shenouda"/>
                        </a:rPr>
                        <a:t>epimah`cnav</a:t>
                      </a:r>
                      <a:r>
                        <a:rPr lang="en-US" sz="2400" b="0" i="0" dirty="0">
                          <a:solidFill>
                            <a:srgbClr val="FFFF00"/>
                          </a:solidFill>
                          <a:latin typeface="Avva_Shenouda"/>
                        </a:rPr>
                        <a: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أفكيم اى بى ماه إسناﭫ إنكاب إنتى تيف كيثارا إفؤش إﭭول إفجو إموس</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45356736"/>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515480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اسمعي يا ابنتي وأنظري وأميلي أذنك وانسي شعبك وبيت أبيك</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0" i="0" dirty="0" err="1">
                          <a:solidFill>
                            <a:srgbClr val="FFFF00"/>
                          </a:solidFill>
                          <a:latin typeface="Avva_Shenouda"/>
                        </a:rPr>
                        <a:t>ge</a:t>
                      </a:r>
                      <a:r>
                        <a:rPr lang="en-US" sz="2000" b="0" i="0" dirty="0">
                          <a:solidFill>
                            <a:srgbClr val="FFFF00"/>
                          </a:solidFill>
                          <a:latin typeface="Avva_Shenouda"/>
                        </a:rPr>
                        <a:t> </a:t>
                      </a:r>
                      <a:r>
                        <a:rPr lang="en-US" sz="2000" b="0" i="0" dirty="0" err="1">
                          <a:solidFill>
                            <a:srgbClr val="FFFF00"/>
                          </a:solidFill>
                          <a:latin typeface="Avva_Shenouda"/>
                        </a:rPr>
                        <a:t>cwtem</a:t>
                      </a:r>
                      <a:r>
                        <a:rPr lang="en-US" sz="2000" b="0" i="0" dirty="0">
                          <a:solidFill>
                            <a:srgbClr val="FFFF00"/>
                          </a:solidFill>
                          <a:latin typeface="Avva_Shenouda"/>
                        </a:rPr>
                        <a:t> ta2eri </a:t>
                      </a:r>
                      <a:r>
                        <a:rPr lang="en-US" sz="2000" b="0" i="0" dirty="0" err="1">
                          <a:solidFill>
                            <a:srgbClr val="FFFF00"/>
                          </a:solidFill>
                          <a:latin typeface="Avva_Shenouda"/>
                        </a:rPr>
                        <a:t>anav</a:t>
                      </a:r>
                      <a:r>
                        <a:rPr lang="en-US" sz="2000" b="0" i="0" dirty="0">
                          <a:solidFill>
                            <a:srgbClr val="FFFF00"/>
                          </a:solidFill>
                          <a:latin typeface="Avva_Shenouda"/>
                        </a:rPr>
                        <a:t> </a:t>
                      </a:r>
                      <a:r>
                        <a:rPr lang="en-US" sz="2000" b="0" i="0" dirty="0" err="1">
                          <a:solidFill>
                            <a:srgbClr val="FFFF00"/>
                          </a:solidFill>
                          <a:latin typeface="Avva_Shenouda"/>
                        </a:rPr>
                        <a:t>rek</a:t>
                      </a:r>
                      <a:r>
                        <a:rPr lang="en-US" sz="2000" b="0" i="0" dirty="0">
                          <a:solidFill>
                            <a:srgbClr val="FFFF00"/>
                          </a:solidFill>
                          <a:latin typeface="Avva_Shenouda"/>
                        </a:rPr>
                        <a:t> pema2g ari`pwb2 `</a:t>
                      </a:r>
                      <a:r>
                        <a:rPr lang="en-US" sz="2000" b="0" i="0" dirty="0" err="1">
                          <a:solidFill>
                            <a:srgbClr val="FFFF00"/>
                          </a:solidFill>
                          <a:latin typeface="Avva_Shenouda"/>
                        </a:rPr>
                        <a:t>mpelaoc</a:t>
                      </a:r>
                      <a:r>
                        <a:rPr lang="en-US" sz="2000" b="0" i="0" dirty="0">
                          <a:solidFill>
                            <a:srgbClr val="FFFF00"/>
                          </a:solidFill>
                          <a:latin typeface="Avva_Shenouda"/>
                        </a:rPr>
                        <a:t> </a:t>
                      </a:r>
                      <a:r>
                        <a:rPr lang="en-US" sz="2000" b="0" i="0" dirty="0" err="1">
                          <a:solidFill>
                            <a:srgbClr val="FFFF00"/>
                          </a:solidFill>
                          <a:latin typeface="Avva_Shenouda"/>
                        </a:rPr>
                        <a:t>nem</a:t>
                      </a:r>
                      <a:r>
                        <a:rPr lang="en-US" sz="2000" b="0" i="0" dirty="0">
                          <a:solidFill>
                            <a:srgbClr val="FFFF00"/>
                          </a:solidFill>
                          <a:latin typeface="Avva_Shenouda"/>
                        </a:rPr>
                        <a:t> `p3i t3r4 `</a:t>
                      </a:r>
                      <a:r>
                        <a:rPr lang="en-US" sz="2000" b="0" i="0" dirty="0" err="1">
                          <a:solidFill>
                            <a:srgbClr val="FFFF00"/>
                          </a:solidFill>
                          <a:latin typeface="Avva_Shenouda"/>
                        </a:rPr>
                        <a:t>nte</a:t>
                      </a:r>
                      <a:r>
                        <a:rPr lang="en-US" sz="2000" b="0" i="0" dirty="0">
                          <a:solidFill>
                            <a:srgbClr val="FFFF00"/>
                          </a:solidFill>
                          <a:latin typeface="Avva_Shenouda"/>
                        </a:rPr>
                        <a:t> </a:t>
                      </a:r>
                      <a:r>
                        <a:rPr lang="en-US" sz="2000" b="0" i="0" dirty="0" err="1">
                          <a:solidFill>
                            <a:srgbClr val="FFFF00"/>
                          </a:solidFill>
                          <a:latin typeface="Avva_Shenouda"/>
                        </a:rPr>
                        <a:t>peiwt</a:t>
                      </a:r>
                      <a:endParaRPr lang="en-US" sz="2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ﭼـى سوتيم طاشيرى أناﭫ ريك بيك ماشج أرى إب أوبش إمبى لاؤس نيم إب اى تيرف إنتى بيه يوت</a:t>
                      </a:r>
                      <a:endParaRPr lang="ar-SA" sz="4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89388654"/>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4381829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وحرك الوتر الثالث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epimah2omt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ta4kv0ara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أفكيم اى بى ماه شومت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73466437"/>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774008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كل مجد ابنة الملك من الداخل مشتملة بأطراف موشاة بالذهب</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a:t>
                      </a:r>
                      <a:r>
                        <a:rPr lang="en-US" sz="2400" b="0" i="0" dirty="0" err="1">
                          <a:solidFill>
                            <a:srgbClr val="FFFF00"/>
                          </a:solidFill>
                          <a:latin typeface="Avva_Shenouda"/>
                        </a:rPr>
                        <a:t>pwov</a:t>
                      </a:r>
                      <a:r>
                        <a:rPr lang="en-US" sz="2400" b="0" i="0" dirty="0">
                          <a:solidFill>
                            <a:srgbClr val="FFFF00"/>
                          </a:solidFill>
                          <a:latin typeface="Avva_Shenouda"/>
                        </a:rPr>
                        <a:t> t3r4 `n`t2eri `</a:t>
                      </a:r>
                      <a:r>
                        <a:rPr lang="en-US" sz="2400" b="0" i="0" dirty="0" err="1">
                          <a:solidFill>
                            <a:srgbClr val="FFFF00"/>
                          </a:solidFill>
                          <a:latin typeface="Avva_Shenouda"/>
                        </a:rPr>
                        <a:t>m`povro</a:t>
                      </a:r>
                      <a:r>
                        <a:rPr lang="en-US" sz="2400" b="0" i="0" dirty="0">
                          <a:solidFill>
                            <a:srgbClr val="FFFF00"/>
                          </a:solidFill>
                          <a:latin typeface="Avva_Shenouda"/>
                        </a:rPr>
                        <a:t> `</a:t>
                      </a:r>
                      <a:r>
                        <a:rPr lang="en-US" sz="2400" b="0" i="0" dirty="0" err="1">
                          <a:solidFill>
                            <a:srgbClr val="FFFF00"/>
                          </a:solidFill>
                          <a:latin typeface="Avva_Shenouda"/>
                        </a:rPr>
                        <a:t>necebwn</a:t>
                      </a:r>
                      <a:r>
                        <a:rPr lang="en-US" sz="2400" b="0" i="0" dirty="0">
                          <a:solidFill>
                            <a:srgbClr val="FFFF00"/>
                          </a:solidFill>
                          <a:latin typeface="Avva_Shenouda"/>
                        </a:rPr>
                        <a:t> </a:t>
                      </a:r>
                      <a:r>
                        <a:rPr lang="en-US" sz="2400" b="0" i="0" dirty="0" err="1">
                          <a:solidFill>
                            <a:srgbClr val="FFFF00"/>
                          </a:solidFill>
                          <a:latin typeface="Avva_Shenouda"/>
                        </a:rPr>
                        <a:t>ecgolh</a:t>
                      </a:r>
                      <a:r>
                        <a:rPr lang="en-US" sz="2400" b="0" i="0" dirty="0">
                          <a:solidFill>
                            <a:srgbClr val="FFFF00"/>
                          </a:solidFill>
                          <a:latin typeface="Avva_Shenouda"/>
                        </a:rPr>
                        <a:t> </a:t>
                      </a:r>
                      <a:r>
                        <a:rPr lang="en-US" sz="2400" b="0" i="0" dirty="0" err="1">
                          <a:solidFill>
                            <a:srgbClr val="FFFF00"/>
                          </a:solidFill>
                          <a:latin typeface="Avva_Shenouda"/>
                        </a:rPr>
                        <a:t>qen</a:t>
                      </a:r>
                      <a:r>
                        <a:rPr lang="en-US" sz="2400" b="0" i="0" dirty="0">
                          <a:solidFill>
                            <a:srgbClr val="FFFF00"/>
                          </a:solidFill>
                          <a:latin typeface="Avva_Shenouda"/>
                        </a:rPr>
                        <a:t> han`2ta5 1nieb `</a:t>
                      </a:r>
                      <a:r>
                        <a:rPr lang="en-US" sz="2400" b="0" i="0" dirty="0" err="1">
                          <a:solidFill>
                            <a:srgbClr val="FFFF00"/>
                          </a:solidFill>
                          <a:latin typeface="Avva_Shenouda"/>
                        </a:rPr>
                        <a:t>nnovb</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 ﭼـى إب أوأوو تيرف إن إت شيرى إم إبؤورو إن اى سيـﭭون إس جوله خين هان إشطاتى إنيب إنوب </a:t>
                      </a:r>
                      <a:endParaRPr lang="ar-SA" sz="4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137710"/>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233610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الرابع من قيثارته صارخا قائلا </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epimah`4tov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إفتوإنكاب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95948149"/>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8376457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يدخلن إلي الملك عذاري خلفها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a:t>
                      </a:r>
                      <a:r>
                        <a:rPr lang="en-US" sz="2400" b="0" i="0" dirty="0" err="1">
                          <a:solidFill>
                            <a:srgbClr val="FFFF00"/>
                          </a:solidFill>
                          <a:latin typeface="Avva_Shenouda"/>
                        </a:rPr>
                        <a:t>ev`e`ini</a:t>
                      </a:r>
                      <a:r>
                        <a:rPr lang="en-US" sz="2400" b="0" i="0" dirty="0">
                          <a:solidFill>
                            <a:srgbClr val="FFFF00"/>
                          </a:solidFill>
                          <a:latin typeface="Avva_Shenouda"/>
                        </a:rPr>
                        <a:t> </a:t>
                      </a:r>
                      <a:r>
                        <a:rPr lang="en-US" sz="2400" b="0" i="0" dirty="0" err="1">
                          <a:solidFill>
                            <a:srgbClr val="FFFF00"/>
                          </a:solidFill>
                          <a:latin typeface="Avva_Shenouda"/>
                        </a:rPr>
                        <a:t>eqovn</a:t>
                      </a:r>
                      <a:r>
                        <a:rPr lang="en-US" sz="2400" b="0" i="0" dirty="0">
                          <a:solidFill>
                            <a:srgbClr val="FFFF00"/>
                          </a:solidFill>
                          <a:latin typeface="Avva_Shenouda"/>
                        </a:rPr>
                        <a:t> `</a:t>
                      </a:r>
                      <a:r>
                        <a:rPr lang="en-US" sz="2400" b="0" i="0" dirty="0" err="1">
                          <a:solidFill>
                            <a:srgbClr val="FFFF00"/>
                          </a:solidFill>
                          <a:latin typeface="Avva_Shenouda"/>
                        </a:rPr>
                        <a:t>mpiovro</a:t>
                      </a:r>
                      <a:r>
                        <a:rPr lang="en-US" sz="2400" b="0" i="0" dirty="0">
                          <a:solidFill>
                            <a:srgbClr val="FFFF00"/>
                          </a:solidFill>
                          <a:latin typeface="Avva_Shenouda"/>
                        </a:rPr>
                        <a:t> `nhanpar0enoc </a:t>
                      </a:r>
                      <a:r>
                        <a:rPr lang="en-US" sz="2400" b="0" i="0" dirty="0" err="1">
                          <a:solidFill>
                            <a:srgbClr val="FFFF00"/>
                          </a:solidFill>
                          <a:latin typeface="Avva_Shenouda"/>
                        </a:rPr>
                        <a:t>hifahov</a:t>
                      </a:r>
                      <a:r>
                        <a:rPr lang="en-US" sz="2400" b="0" i="0" dirty="0">
                          <a:solidFill>
                            <a:srgbClr val="FFFF00"/>
                          </a:solidFill>
                          <a:latin typeface="Avva_Shenouda"/>
                        </a:rPr>
                        <a:t>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ﭼـى إﭫ اى إينى إيخون إمبى أورو إنهان بارثينوس هى فاهو إمموس </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45406801"/>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820638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الخامس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a:t>
                      </a:r>
                      <a:r>
                        <a:rPr lang="en-US" sz="2400" b="0" i="0" dirty="0" err="1">
                          <a:solidFill>
                            <a:srgbClr val="FFFF00"/>
                          </a:solidFill>
                          <a:latin typeface="Avva_Shenouda"/>
                        </a:rPr>
                        <a:t>epimah`tiov</a:t>
                      </a:r>
                      <a:r>
                        <a:rPr lang="en-US" sz="2400" b="0" i="0" dirty="0">
                          <a:solidFill>
                            <a:srgbClr val="FFFF00"/>
                          </a:solidFill>
                          <a:latin typeface="Avva_Shenouda"/>
                        </a:rPr>
                        <a: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أفكيم اى بى ماه إتيوإنكاب إنتى تيف كيثارا إفؤش إﭭول إفجو إموس</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12894332"/>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46298694"/>
              </p:ext>
            </p:extLst>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عظيم هو الرب ومسبح جدا في مدينة إلهنا علي جبله المقدس</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ovni25 </a:t>
                      </a:r>
                      <a:r>
                        <a:rPr lang="en-US" sz="2400" b="0" i="0" dirty="0" err="1">
                          <a:solidFill>
                            <a:srgbClr val="FFFF00"/>
                          </a:solidFill>
                          <a:latin typeface="Avva_Shenouda"/>
                        </a:rPr>
                        <a:t>pe</a:t>
                      </a:r>
                      <a:r>
                        <a:rPr lang="en-US" sz="2400" b="0" i="0" dirty="0">
                          <a:solidFill>
                            <a:srgbClr val="FFFF00"/>
                          </a:solidFill>
                          <a:latin typeface="Avva_Shenouda"/>
                        </a:rPr>
                        <a:t> </a:t>
                      </a:r>
                      <a:r>
                        <a:rPr lang="en-US" sz="2400" b="0" i="0" dirty="0" err="1">
                          <a:solidFill>
                            <a:srgbClr val="FFFF00"/>
                          </a:solidFill>
                          <a:latin typeface="Avva_Shenouda"/>
                        </a:rPr>
                        <a:t>Pu</a:t>
                      </a:r>
                      <a:r>
                        <a:rPr lang="en-US" sz="2400" b="0" i="0" dirty="0">
                          <a:solidFill>
                            <a:srgbClr val="FFFF00"/>
                          </a:solidFill>
                          <a:latin typeface="Avva_Shenouda"/>
                        </a:rPr>
                        <a:t> `4`cmarwovt ema2w </a:t>
                      </a:r>
                      <a:r>
                        <a:rPr lang="en-US" sz="2400" b="0" i="0" dirty="0" err="1">
                          <a:solidFill>
                            <a:srgbClr val="FFFF00"/>
                          </a:solidFill>
                          <a:latin typeface="Avva_Shenouda"/>
                        </a:rPr>
                        <a:t>qen</a:t>
                      </a:r>
                      <a:r>
                        <a:rPr lang="en-US" sz="2400" b="0" i="0" dirty="0">
                          <a:solidFill>
                            <a:srgbClr val="FFFF00"/>
                          </a:solidFill>
                          <a:latin typeface="Avva_Shenouda"/>
                        </a:rPr>
                        <a:t> `0baki</a:t>
                      </a:r>
                      <a:r>
                        <a:rPr lang="ar-EG" sz="2400" b="0" i="0" baseline="0" dirty="0">
                          <a:solidFill>
                            <a:srgbClr val="FFFF00"/>
                          </a:solidFill>
                          <a:latin typeface="Avva_Shenouda"/>
                        </a:rPr>
                        <a:t> </a:t>
                      </a:r>
                      <a:r>
                        <a:rPr lang="en-US" sz="2400" b="0" i="0" dirty="0">
                          <a:solidFill>
                            <a:srgbClr val="FFFF00"/>
                          </a:solidFill>
                          <a:latin typeface="Avva_Shenouda"/>
                        </a:rPr>
                        <a:t>`mPennov5 </a:t>
                      </a:r>
                      <a:r>
                        <a:rPr lang="en-US" sz="2400" b="0" i="0" dirty="0" err="1">
                          <a:solidFill>
                            <a:srgbClr val="FFFF00"/>
                          </a:solidFill>
                          <a:latin typeface="Avva_Shenouda"/>
                        </a:rPr>
                        <a:t>higen</a:t>
                      </a:r>
                      <a:r>
                        <a:rPr lang="en-US" sz="2400" b="0" i="0" dirty="0">
                          <a:solidFill>
                            <a:srgbClr val="FFFF00"/>
                          </a:solidFill>
                          <a:latin typeface="Avva_Shenouda"/>
                        </a:rPr>
                        <a:t> te4twov =e=0=v </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800" b="1" i="0" kern="1200" dirty="0">
                          <a:solidFill>
                            <a:schemeClr val="lt1"/>
                          </a:solidFill>
                          <a:latin typeface="+mn-lt"/>
                          <a:ea typeface="+mn-ea"/>
                          <a:cs typeface="+mn-cs"/>
                        </a:rPr>
                        <a:t>ﭼـى أونيشتى بى إبتشويس إف إسماروأوت إماشو خين إثـﭭاكى إمبين نوتى هيـﭼين بيف طوأوو إثؤاب</a:t>
                      </a:r>
                      <a:endParaRPr lang="ar-SA" sz="4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407533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41AE4-0A1D-49CE-8449-51D1BE930643}"/>
              </a:ext>
            </a:extLst>
          </p:cNvPr>
          <p:cNvSpPr>
            <a:spLocks noGrp="1"/>
          </p:cNvSpPr>
          <p:nvPr>
            <p:ph type="title"/>
          </p:nvPr>
        </p:nvSpPr>
        <p:spPr/>
        <p:txBody>
          <a:bodyPr/>
          <a:lstStyle/>
          <a:p>
            <a:r>
              <a:rPr lang="ar-EG" dirty="0"/>
              <a:t>اللـه يرحمنا، بشفاعاتها.</a:t>
            </a:r>
            <a:endParaRPr lang="en-US" dirty="0"/>
          </a:p>
        </p:txBody>
      </p:sp>
      <p:sp>
        <p:nvSpPr>
          <p:cNvPr id="3" name="Text Placeholder 2">
            <a:extLst>
              <a:ext uri="{FF2B5EF4-FFF2-40B4-BE49-F238E27FC236}">
                <a16:creationId xmlns:a16="http://schemas.microsoft.com/office/drawing/2014/main" id="{8C0C8058-D399-4CE6-A735-4764B2CC9428}"/>
              </a:ext>
            </a:extLst>
          </p:cNvPr>
          <p:cNvSpPr>
            <a:spLocks noGrp="1"/>
          </p:cNvSpPr>
          <p:nvPr>
            <p:ph type="body" idx="1"/>
          </p:nvPr>
        </p:nvSpPr>
        <p:spPr/>
        <p:txBody>
          <a:bodyPr/>
          <a:lstStyle/>
          <a:p>
            <a:r>
              <a:rPr lang="ar-EG" dirty="0"/>
              <a:t>إريه إفنوتي ناي نان: هيتين نيس إبريسڤيا.</a:t>
            </a:r>
            <a:endParaRPr lang="en-US" dirty="0"/>
          </a:p>
        </p:txBody>
      </p:sp>
      <p:sp>
        <p:nvSpPr>
          <p:cNvPr id="4" name="Text Placeholder 3">
            <a:extLst>
              <a:ext uri="{FF2B5EF4-FFF2-40B4-BE49-F238E27FC236}">
                <a16:creationId xmlns:a16="http://schemas.microsoft.com/office/drawing/2014/main" id="{985F3CC8-A245-4E4B-B3B6-395F06EAC832}"/>
              </a:ext>
            </a:extLst>
          </p:cNvPr>
          <p:cNvSpPr>
            <a:spLocks noGrp="1"/>
          </p:cNvSpPr>
          <p:nvPr>
            <p:ph type="body" sz="quarter" idx="3"/>
          </p:nvPr>
        </p:nvSpPr>
        <p:spPr/>
        <p:txBody>
          <a:bodyPr/>
          <a:lstStyle/>
          <a:p>
            <a:r>
              <a:rPr lang="en-US" dirty="0"/>
              <a:t>`ere V] </a:t>
            </a:r>
            <a:r>
              <a:rPr lang="en-US" dirty="0" err="1"/>
              <a:t>nai</a:t>
            </a:r>
            <a:r>
              <a:rPr lang="en-US" dirty="0"/>
              <a:t> nan@ </a:t>
            </a:r>
            <a:r>
              <a:rPr lang="en-US" dirty="0" err="1"/>
              <a:t>hiten</a:t>
            </a:r>
            <a:r>
              <a:rPr lang="en-US" dirty="0"/>
              <a:t> </a:t>
            </a:r>
            <a:r>
              <a:rPr lang="en-US" dirty="0" err="1"/>
              <a:t>nec`precbia</a:t>
            </a:r>
            <a:endParaRPr lang="en-US" dirty="0"/>
          </a:p>
        </p:txBody>
      </p:sp>
    </p:spTree>
    <p:extLst>
      <p:ext uri="{BB962C8B-B14F-4D97-AF65-F5344CB8AC3E}">
        <p14:creationId xmlns:p14="http://schemas.microsoft.com/office/powerpoint/2010/main" val="2188878900"/>
      </p:ext>
    </p:extLst>
  </p:cSld>
  <p:clrMapOvr>
    <a:masterClrMapping/>
  </p:clrMapOvr>
  <p:timing>
    <p:tnLst>
      <p:par>
        <p:cTn id="1" dur="indefinite" restart="never" nodeType="tmRoot"/>
      </p:par>
    </p:tnLst>
  </p:timing>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0929475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وحرك الوتر السادس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a:t>
                      </a:r>
                      <a:r>
                        <a:rPr lang="en-US" sz="2400" b="0" i="0" dirty="0" err="1">
                          <a:solidFill>
                            <a:srgbClr val="FFFF00"/>
                          </a:solidFill>
                          <a:latin typeface="Avva_Shenouda"/>
                        </a:rPr>
                        <a:t>epimahcoov</a:t>
                      </a:r>
                      <a:r>
                        <a:rPr lang="en-US" sz="2400" b="0" i="0" dirty="0">
                          <a:solidFill>
                            <a:srgbClr val="FFFF00"/>
                          </a:solidFill>
                          <a:latin typeface="Avva_Shenouda"/>
                        </a:rPr>
                        <a: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سوأوو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14451974"/>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812490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أجنحة حمامة موشاة بفضة ومنكباها بصفرة الذهب</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a:t>
                      </a:r>
                      <a:r>
                        <a:rPr lang="en-US" sz="2400" b="0" i="0" dirty="0" err="1">
                          <a:solidFill>
                            <a:srgbClr val="FFFF00"/>
                          </a:solidFill>
                          <a:latin typeface="Avva_Shenouda"/>
                        </a:rPr>
                        <a:t>hantenh</a:t>
                      </a:r>
                      <a:r>
                        <a:rPr lang="en-US" sz="2400" b="0" i="0" dirty="0">
                          <a:solidFill>
                            <a:srgbClr val="FFFF00"/>
                          </a:solidFill>
                          <a:latin typeface="Avva_Shenouda"/>
                        </a:rPr>
                        <a:t> `</a:t>
                      </a:r>
                      <a:r>
                        <a:rPr lang="en-US" sz="2400" b="0" i="0" dirty="0" err="1">
                          <a:solidFill>
                            <a:srgbClr val="FFFF00"/>
                          </a:solidFill>
                          <a:latin typeface="Avva_Shenouda"/>
                        </a:rPr>
                        <a:t>nsrompi</a:t>
                      </a:r>
                      <a:r>
                        <a:rPr lang="en-US" sz="2400" b="0" i="0" dirty="0">
                          <a:solidFill>
                            <a:srgbClr val="FFFF00"/>
                          </a:solidFill>
                          <a:latin typeface="Avva_Shenouda"/>
                        </a:rPr>
                        <a:t> evo2g `</a:t>
                      </a:r>
                      <a:r>
                        <a:rPr lang="en-US" sz="2400" b="0" i="0" dirty="0" err="1">
                          <a:solidFill>
                            <a:srgbClr val="FFFF00"/>
                          </a:solidFill>
                          <a:latin typeface="Avva_Shenouda"/>
                        </a:rPr>
                        <a:t>nieb</a:t>
                      </a:r>
                      <a:r>
                        <a:rPr lang="en-US" sz="2400" b="0" i="0" dirty="0">
                          <a:solidFill>
                            <a:srgbClr val="FFFF00"/>
                          </a:solidFill>
                          <a:latin typeface="Avva_Shenouda"/>
                        </a:rPr>
                        <a:t> `</a:t>
                      </a:r>
                      <a:r>
                        <a:rPr lang="en-US" sz="2400" b="0" i="0" dirty="0" err="1">
                          <a:solidFill>
                            <a:srgbClr val="FFFF00"/>
                          </a:solidFill>
                          <a:latin typeface="Avva_Shenouda"/>
                        </a:rPr>
                        <a:t>nhat</a:t>
                      </a:r>
                      <a:r>
                        <a:rPr lang="en-US" sz="2400" b="0" i="0" dirty="0">
                          <a:solidFill>
                            <a:srgbClr val="FFFF00"/>
                          </a:solidFill>
                          <a:latin typeface="Avva_Shenouda"/>
                        </a:rPr>
                        <a:t> </a:t>
                      </a:r>
                      <a:r>
                        <a:rPr lang="en-US" sz="2400" b="0" i="0" dirty="0" err="1">
                          <a:solidFill>
                            <a:srgbClr val="FFFF00"/>
                          </a:solidFill>
                          <a:latin typeface="Avva_Shenouda"/>
                        </a:rPr>
                        <a:t>ovoh</a:t>
                      </a:r>
                      <a:r>
                        <a:rPr lang="en-US" sz="2400" b="0" i="0" dirty="0">
                          <a:solidFill>
                            <a:srgbClr val="FFFF00"/>
                          </a:solidFill>
                          <a:latin typeface="Avva_Shenouda"/>
                        </a:rPr>
                        <a:t> neckemo5 </a:t>
                      </a:r>
                      <a:r>
                        <a:rPr lang="en-US" sz="2400" b="0" i="0" dirty="0" err="1">
                          <a:solidFill>
                            <a:srgbClr val="FFFF00"/>
                          </a:solidFill>
                          <a:latin typeface="Avva_Shenouda"/>
                        </a:rPr>
                        <a:t>qen</a:t>
                      </a:r>
                      <a:r>
                        <a:rPr lang="en-US" sz="2400" b="0" i="0" dirty="0">
                          <a:solidFill>
                            <a:srgbClr val="FFFF00"/>
                          </a:solidFill>
                          <a:latin typeface="Avva_Shenouda"/>
                        </a:rPr>
                        <a:t> </a:t>
                      </a:r>
                      <a:r>
                        <a:rPr lang="en-US" sz="2400" b="0" i="0" dirty="0" err="1">
                          <a:solidFill>
                            <a:srgbClr val="FFFF00"/>
                          </a:solidFill>
                          <a:latin typeface="Avva_Shenouda"/>
                        </a:rPr>
                        <a:t>ovotovet</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a:t>
                      </a:r>
                      <a:r>
                        <a:rPr lang="en-US" sz="2400" b="0" i="0" dirty="0" err="1">
                          <a:solidFill>
                            <a:srgbClr val="FFFF00"/>
                          </a:solidFill>
                          <a:latin typeface="Avva_Shenouda"/>
                        </a:rPr>
                        <a:t>ovnovb</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800" b="1" i="0" kern="1200" dirty="0">
                          <a:solidFill>
                            <a:schemeClr val="lt1"/>
                          </a:solidFill>
                          <a:latin typeface="+mn-lt"/>
                          <a:ea typeface="+mn-ea"/>
                          <a:cs typeface="+mn-cs"/>
                        </a:rPr>
                        <a:t> ﭼـى هان تينه إن تشرومبى إﭫ أوشج إنيب إنهان أووه نيس كيموتى خين أووأوتووإت إنتى أوونوب</a:t>
                      </a:r>
                      <a:endParaRPr lang="ar-SA" sz="4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68706009"/>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089229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السابع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FF00"/>
                          </a:solidFill>
                          <a:latin typeface="Avva_Shenouda"/>
                        </a:rPr>
                        <a:t>A4kim epimah2a24 `nkap `nte te4kv0ara : e4w2 ebol e4gw `mmoc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شاشف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24814666"/>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421722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جبل الله الجبل الدسم الجبل المجبن الجبل الدسم</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a:t>
                      </a:r>
                      <a:r>
                        <a:rPr lang="en-US" sz="2400" b="0" i="0" dirty="0" err="1">
                          <a:solidFill>
                            <a:srgbClr val="FFFF00"/>
                          </a:solidFill>
                          <a:latin typeface="Avva_Shenouda"/>
                        </a:rPr>
                        <a:t>pitwov</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F5 </a:t>
                      </a:r>
                      <a:r>
                        <a:rPr lang="en-US" sz="2400" b="0" i="0" dirty="0" err="1">
                          <a:solidFill>
                            <a:srgbClr val="FFFF00"/>
                          </a:solidFill>
                          <a:latin typeface="Avva_Shenouda"/>
                        </a:rPr>
                        <a:t>pitwov</a:t>
                      </a:r>
                      <a:r>
                        <a:rPr lang="en-US" sz="2400" b="0" i="0" dirty="0">
                          <a:solidFill>
                            <a:srgbClr val="FFFF00"/>
                          </a:solidFill>
                          <a:latin typeface="Avva_Shenouda"/>
                        </a:rPr>
                        <a:t> </a:t>
                      </a:r>
                      <a:r>
                        <a:rPr lang="en-US" sz="2400" b="0" i="0" dirty="0" err="1">
                          <a:solidFill>
                            <a:srgbClr val="FFFF00"/>
                          </a:solidFill>
                          <a:latin typeface="Avva_Shenouda"/>
                        </a:rPr>
                        <a:t>etkeniwovt</a:t>
                      </a:r>
                      <a:r>
                        <a:rPr lang="en-US" sz="2400" b="0" i="0" dirty="0">
                          <a:solidFill>
                            <a:srgbClr val="FFFF00"/>
                          </a:solidFill>
                          <a:latin typeface="Avva_Shenouda"/>
                        </a:rPr>
                        <a:t> : </a:t>
                      </a:r>
                      <a:r>
                        <a:rPr lang="en-US" sz="2400" b="0" i="0" dirty="0" err="1">
                          <a:solidFill>
                            <a:srgbClr val="FFFF00"/>
                          </a:solidFill>
                          <a:latin typeface="Avva_Shenouda"/>
                        </a:rPr>
                        <a:t>pitwov</a:t>
                      </a:r>
                      <a:r>
                        <a:rPr lang="en-US" sz="2400" b="0" i="0" dirty="0">
                          <a:solidFill>
                            <a:srgbClr val="FFFF00"/>
                          </a:solidFill>
                          <a:latin typeface="Avva_Shenouda"/>
                        </a:rPr>
                        <a:t> ets3c </a:t>
                      </a:r>
                      <a:r>
                        <a:rPr lang="en-US" sz="2400" b="0" i="0" dirty="0" err="1">
                          <a:solidFill>
                            <a:srgbClr val="FFFF00"/>
                          </a:solidFill>
                          <a:latin typeface="Avva_Shenouda"/>
                        </a:rPr>
                        <a:t>pitwov</a:t>
                      </a:r>
                      <a:r>
                        <a:rPr lang="en-US" sz="2400" b="0" i="0" dirty="0">
                          <a:solidFill>
                            <a:srgbClr val="FFFF00"/>
                          </a:solidFill>
                          <a:latin typeface="Avva_Shenouda"/>
                        </a:rPr>
                        <a:t> </a:t>
                      </a:r>
                      <a:r>
                        <a:rPr lang="en-US" sz="2400" b="0" i="0" dirty="0" err="1">
                          <a:solidFill>
                            <a:srgbClr val="FFFF00"/>
                          </a:solidFill>
                          <a:latin typeface="Avva_Shenouda"/>
                        </a:rPr>
                        <a:t>etkeniwovt</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2800" b="1" i="0" kern="1200" dirty="0">
                          <a:solidFill>
                            <a:schemeClr val="lt1"/>
                          </a:solidFill>
                          <a:latin typeface="+mn-lt"/>
                          <a:ea typeface="+mn-ea"/>
                          <a:cs typeface="+mn-cs"/>
                        </a:rPr>
                        <a:t>ﭼـى بى طوأوو إنتى إفنوتى بى طوأوو إت كى نى أوأووت : بى طوأوو إتشيس بى طوأوو إت كى نى أوأووت</a:t>
                      </a:r>
                      <a:endParaRPr lang="ar-SA" sz="4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47490974"/>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8428450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الثامن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400" b="0" i="0" dirty="0">
                          <a:solidFill>
                            <a:srgbClr val="FFFF00"/>
                          </a:solidFill>
                          <a:latin typeface="Avva_Shenouda"/>
                        </a:rPr>
                        <a:t>A4kim epimah`2m3n `nkap `nte te4kv0ara : e4w2 ebol e4gw `mmoc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إشمين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67376124"/>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16194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أساساته في الجبال المقدسة أحب الرب أبواب صهيون</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i="0" dirty="0" err="1">
                          <a:solidFill>
                            <a:srgbClr val="FFFF00"/>
                          </a:solidFill>
                          <a:latin typeface="Avva_Shenouda"/>
                        </a:rPr>
                        <a:t>ge</a:t>
                      </a:r>
                      <a:r>
                        <a:rPr lang="en-US" sz="2800" b="0" i="0" dirty="0">
                          <a:solidFill>
                            <a:srgbClr val="FFFF00"/>
                          </a:solidFill>
                          <a:latin typeface="Avva_Shenouda"/>
                        </a:rPr>
                        <a:t> ne4ven5 </a:t>
                      </a:r>
                      <a:r>
                        <a:rPr lang="en-US" sz="2800" b="0" i="0" dirty="0" err="1">
                          <a:solidFill>
                            <a:srgbClr val="FFFF00"/>
                          </a:solidFill>
                          <a:latin typeface="Avva_Shenouda"/>
                        </a:rPr>
                        <a:t>qen</a:t>
                      </a:r>
                      <a:r>
                        <a:rPr lang="en-US" sz="2800" b="0" i="0" dirty="0">
                          <a:solidFill>
                            <a:srgbClr val="FFFF00"/>
                          </a:solidFill>
                          <a:latin typeface="Avva_Shenouda"/>
                        </a:rPr>
                        <a:t> </a:t>
                      </a:r>
                      <a:r>
                        <a:rPr lang="en-US" sz="2800" b="0" i="0" dirty="0" err="1">
                          <a:solidFill>
                            <a:srgbClr val="FFFF00"/>
                          </a:solidFill>
                          <a:latin typeface="Avva_Shenouda"/>
                        </a:rPr>
                        <a:t>nitwov</a:t>
                      </a:r>
                      <a:r>
                        <a:rPr lang="en-US" sz="2800" b="0" i="0" dirty="0">
                          <a:solidFill>
                            <a:srgbClr val="FFFF00"/>
                          </a:solidFill>
                          <a:latin typeface="Avva_Shenouda"/>
                        </a:rPr>
                        <a:t> =e=0=v a </a:t>
                      </a:r>
                      <a:r>
                        <a:rPr lang="en-US" sz="2800" b="0" i="0" dirty="0" err="1">
                          <a:solidFill>
                            <a:srgbClr val="FFFF00"/>
                          </a:solidFill>
                          <a:latin typeface="Avva_Shenouda"/>
                        </a:rPr>
                        <a:t>Pu</a:t>
                      </a:r>
                      <a:r>
                        <a:rPr lang="en-US" sz="2800" b="0" i="0" dirty="0">
                          <a:solidFill>
                            <a:srgbClr val="FFFF00"/>
                          </a:solidFill>
                          <a:latin typeface="Avva_Shenouda"/>
                        </a:rPr>
                        <a:t> </a:t>
                      </a:r>
                      <a:r>
                        <a:rPr lang="en-US" sz="2800" b="0" i="0" dirty="0" err="1">
                          <a:solidFill>
                            <a:srgbClr val="FFFF00"/>
                          </a:solidFill>
                          <a:latin typeface="Avva_Shenouda"/>
                        </a:rPr>
                        <a:t>mei</a:t>
                      </a:r>
                      <a:r>
                        <a:rPr lang="en-US" sz="2800" b="0" i="0" dirty="0">
                          <a:solidFill>
                            <a:srgbClr val="FFFF00"/>
                          </a:solidFill>
                          <a:latin typeface="Avva_Shenouda"/>
                        </a:rPr>
                        <a:t> `nnipvl3 `</a:t>
                      </a:r>
                      <a:r>
                        <a:rPr lang="en-US" sz="2800" b="0" i="0" dirty="0" err="1">
                          <a:solidFill>
                            <a:srgbClr val="FFFF00"/>
                          </a:solidFill>
                          <a:latin typeface="Avva_Shenouda"/>
                        </a:rPr>
                        <a:t>nte</a:t>
                      </a:r>
                      <a:r>
                        <a:rPr lang="en-US" sz="2800" b="0" i="0" dirty="0">
                          <a:solidFill>
                            <a:srgbClr val="FFFF00"/>
                          </a:solidFill>
                          <a:latin typeface="Avva_Shenouda"/>
                        </a:rPr>
                        <a:t> </a:t>
                      </a:r>
                      <a:r>
                        <a:rPr lang="en-US" sz="2800" b="0" i="0" dirty="0" err="1">
                          <a:solidFill>
                            <a:srgbClr val="FFFF00"/>
                          </a:solidFill>
                          <a:latin typeface="Avva_Shenouda"/>
                        </a:rPr>
                        <a:t>Ciwn</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ﭼـى نيف سنتى خين نى طوأوو إثؤاب ا إبتشويس مى إنى بيلى إنتى سيون </a:t>
                      </a:r>
                      <a:endParaRPr lang="ar-SA" sz="4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9111674"/>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95017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التاسع من قيثارته صارخا قائلا</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 A4kim </a:t>
                      </a:r>
                      <a:r>
                        <a:rPr lang="en-US" sz="2400" b="0" i="0" dirty="0" err="1">
                          <a:solidFill>
                            <a:srgbClr val="FFFF00"/>
                          </a:solidFill>
                          <a:latin typeface="Avva_Shenouda"/>
                        </a:rPr>
                        <a:t>epimahyit</a:t>
                      </a:r>
                      <a:r>
                        <a:rPr lang="en-US" sz="2400" b="0" i="0" dirty="0">
                          <a:solidFill>
                            <a:srgbClr val="FFFF00"/>
                          </a:solidFill>
                          <a:latin typeface="Avva_Shenouda"/>
                        </a:rPr>
                        <a: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r>
                        <a:rPr lang="en-US" sz="2400" b="0" i="0" dirty="0">
                          <a:solidFill>
                            <a:srgbClr val="FFFF00"/>
                          </a:solidFill>
                          <a:latin typeface="Avva_Shenouda"/>
                        </a:rPr>
                        <a:t> </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إبسيت إنكاب إنتى تيف كيثارا إفؤش إﭭول إفجو إمموس </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75555846"/>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514954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تكلموا من أجلك بأعمال كريمة يا مدينة الله</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err="1">
                          <a:solidFill>
                            <a:srgbClr val="FFFF00"/>
                          </a:solidFill>
                          <a:latin typeface="Avva_Shenouda"/>
                        </a:rPr>
                        <a:t>ge</a:t>
                      </a:r>
                      <a:r>
                        <a:rPr lang="en-US" sz="2400" b="0" i="0" dirty="0">
                          <a:solidFill>
                            <a:srgbClr val="FFFF00"/>
                          </a:solidFill>
                          <a:latin typeface="Avva_Shenouda"/>
                        </a:rPr>
                        <a:t> </a:t>
                      </a:r>
                      <a:r>
                        <a:rPr lang="en-US" sz="2400" b="0" i="0" dirty="0" err="1">
                          <a:solidFill>
                            <a:srgbClr val="FFFF00"/>
                          </a:solidFill>
                          <a:latin typeface="Avva_Shenouda"/>
                        </a:rPr>
                        <a:t>avcagi</a:t>
                      </a:r>
                      <a:r>
                        <a:rPr lang="en-US" sz="2400" b="0" i="0" dirty="0">
                          <a:solidFill>
                            <a:srgbClr val="FFFF00"/>
                          </a:solidFill>
                          <a:latin typeface="Avva_Shenouda"/>
                        </a:rPr>
                        <a:t> e0b35 `</a:t>
                      </a:r>
                      <a:r>
                        <a:rPr lang="en-US" sz="2400" b="0" i="0" dirty="0" err="1">
                          <a:solidFill>
                            <a:srgbClr val="FFFF00"/>
                          </a:solidFill>
                          <a:latin typeface="Avva_Shenouda"/>
                        </a:rPr>
                        <a:t>nhan</a:t>
                      </a:r>
                      <a:r>
                        <a:rPr lang="en-US" sz="2400" b="0" i="0" dirty="0">
                          <a:solidFill>
                            <a:srgbClr val="FFFF00"/>
                          </a:solidFill>
                          <a:latin typeface="Avva_Shenouda"/>
                        </a:rPr>
                        <a:t> `hb3ov`I evtai3ovt 5baki `</a:t>
                      </a:r>
                      <a:r>
                        <a:rPr lang="en-US" sz="2400" b="0" i="0" dirty="0" err="1">
                          <a:solidFill>
                            <a:srgbClr val="FFFF00"/>
                          </a:solidFill>
                          <a:latin typeface="Avva_Shenouda"/>
                        </a:rPr>
                        <a:t>nte</a:t>
                      </a:r>
                      <a:r>
                        <a:rPr lang="en-US" sz="2400" b="0" i="0" dirty="0">
                          <a:solidFill>
                            <a:srgbClr val="FFFF00"/>
                          </a:solidFill>
                          <a:latin typeface="Avva_Shenouda"/>
                        </a:rPr>
                        <a:t> F5</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i="0" kern="1200" dirty="0">
                          <a:solidFill>
                            <a:schemeClr val="lt1"/>
                          </a:solidFill>
                          <a:latin typeface="+mn-lt"/>
                          <a:ea typeface="+mn-ea"/>
                          <a:cs typeface="+mn-cs"/>
                        </a:rPr>
                        <a:t> ﭼـى أﭭساﭼـى إثـﭭيتى إنهان إهـﭭيؤى إﭭطايوت تى ﭭاكى إنتى إفنوتى</a:t>
                      </a:r>
                      <a:endParaRPr lang="ar-SA" sz="4400" b="1" i="0"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50606941"/>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416068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وحرك الوتر العاشر من قيثارته صارخا قائلا </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b="0" i="0" dirty="0">
                          <a:solidFill>
                            <a:srgbClr val="FFFF00"/>
                          </a:solidFill>
                          <a:latin typeface="Avva_Shenouda"/>
                        </a:rPr>
                        <a:t>A4kim epimahm3t `</a:t>
                      </a:r>
                      <a:r>
                        <a:rPr lang="en-US" sz="2400" b="0" i="0" dirty="0" err="1">
                          <a:solidFill>
                            <a:srgbClr val="FFFF00"/>
                          </a:solidFill>
                          <a:latin typeface="Avva_Shenouda"/>
                        </a:rPr>
                        <a:t>nkap</a:t>
                      </a:r>
                      <a:r>
                        <a:rPr lang="en-US" sz="2400" b="0" i="0" dirty="0">
                          <a:solidFill>
                            <a:srgbClr val="FFFF00"/>
                          </a:solidFill>
                          <a:latin typeface="Avva_Shenouda"/>
                        </a:rPr>
                        <a:t> `</a:t>
                      </a:r>
                      <a:r>
                        <a:rPr lang="en-US" sz="2400" b="0" i="0" dirty="0" err="1">
                          <a:solidFill>
                            <a:srgbClr val="FFFF00"/>
                          </a:solidFill>
                          <a:latin typeface="Avva_Shenouda"/>
                        </a:rPr>
                        <a:t>nte</a:t>
                      </a:r>
                      <a:r>
                        <a:rPr lang="en-US" sz="2400" b="0" i="0" dirty="0">
                          <a:solidFill>
                            <a:srgbClr val="FFFF00"/>
                          </a:solidFill>
                          <a:latin typeface="Avva_Shenouda"/>
                        </a:rPr>
                        <a:t> te4kv0ara : e4w2 </a:t>
                      </a:r>
                      <a:r>
                        <a:rPr lang="en-US" sz="2400" b="0" i="0" dirty="0" err="1">
                          <a:solidFill>
                            <a:srgbClr val="FFFF00"/>
                          </a:solidFill>
                          <a:latin typeface="Avva_Shenouda"/>
                        </a:rPr>
                        <a:t>ebol</a:t>
                      </a:r>
                      <a:r>
                        <a:rPr lang="en-US" sz="2400" b="0" i="0" dirty="0">
                          <a:solidFill>
                            <a:srgbClr val="FFFF00"/>
                          </a:solidFill>
                          <a:latin typeface="Avva_Shenouda"/>
                        </a:rPr>
                        <a:t> e4gw `</a:t>
                      </a:r>
                      <a:r>
                        <a:rPr lang="en-US" sz="2400" b="0" i="0" dirty="0" err="1">
                          <a:solidFill>
                            <a:srgbClr val="FFFF00"/>
                          </a:solidFill>
                          <a:latin typeface="Avva_Shenouda"/>
                        </a:rPr>
                        <a:t>mmoc</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أفكيم اى بى ماه ميت إنكاب إنتى تيف كيثارا إفؤش إﭭول إفجو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3914258"/>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069897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الرب اختار صهيون ورضيها مسكنا له</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latin typeface="Avva_Shenouda"/>
                        </a:rPr>
                        <a:t>ge</a:t>
                      </a:r>
                      <a:r>
                        <a:rPr lang="en-US" sz="3200" b="0" i="0" dirty="0">
                          <a:solidFill>
                            <a:srgbClr val="FFFF00"/>
                          </a:solidFill>
                          <a:latin typeface="Avva_Shenouda"/>
                        </a:rPr>
                        <a:t> a </a:t>
                      </a:r>
                      <a:r>
                        <a:rPr lang="en-US" sz="3200" b="0" i="0" dirty="0" err="1">
                          <a:solidFill>
                            <a:srgbClr val="FFFF00"/>
                          </a:solidFill>
                          <a:latin typeface="Avva_Shenouda"/>
                        </a:rPr>
                        <a:t>Pu</a:t>
                      </a:r>
                      <a:r>
                        <a:rPr lang="en-US" sz="3200" b="0" i="0" dirty="0">
                          <a:solidFill>
                            <a:srgbClr val="FFFF00"/>
                          </a:solidFill>
                          <a:latin typeface="Avva_Shenouda"/>
                        </a:rPr>
                        <a:t> </a:t>
                      </a:r>
                      <a:r>
                        <a:rPr lang="en-US" sz="3200" b="0" i="0" dirty="0" err="1">
                          <a:solidFill>
                            <a:srgbClr val="FFFF00"/>
                          </a:solidFill>
                          <a:latin typeface="Avva_Shenouda"/>
                        </a:rPr>
                        <a:t>cwtp</a:t>
                      </a:r>
                      <a:r>
                        <a:rPr lang="en-US" sz="3200" b="0" i="0" dirty="0">
                          <a:solidFill>
                            <a:srgbClr val="FFFF00"/>
                          </a:solidFill>
                          <a:latin typeface="Avva_Shenouda"/>
                        </a:rPr>
                        <a:t> `</a:t>
                      </a:r>
                      <a:r>
                        <a:rPr lang="en-US" sz="3200" b="0" i="0" dirty="0" err="1">
                          <a:solidFill>
                            <a:srgbClr val="FFFF00"/>
                          </a:solidFill>
                          <a:latin typeface="Avva_Shenouda"/>
                        </a:rPr>
                        <a:t>nCiwn</a:t>
                      </a:r>
                      <a:r>
                        <a:rPr lang="en-US" sz="3200" b="0" i="0" dirty="0">
                          <a:solidFill>
                            <a:srgbClr val="FFFF00"/>
                          </a:solidFill>
                          <a:latin typeface="Avva_Shenouda"/>
                        </a:rPr>
                        <a:t> a4cwtp `</a:t>
                      </a:r>
                      <a:r>
                        <a:rPr lang="en-US" sz="3200" b="0" i="0" dirty="0" err="1">
                          <a:solidFill>
                            <a:srgbClr val="FFFF00"/>
                          </a:solidFill>
                          <a:latin typeface="Avva_Shenouda"/>
                        </a:rPr>
                        <a:t>mmoc</a:t>
                      </a:r>
                      <a:r>
                        <a:rPr lang="en-US" sz="3200" b="0" i="0" dirty="0">
                          <a:solidFill>
                            <a:srgbClr val="FFFF00"/>
                          </a:solidFill>
                          <a:latin typeface="Avva_Shenouda"/>
                        </a:rPr>
                        <a:t> </a:t>
                      </a:r>
                      <a:r>
                        <a:rPr lang="en-US" sz="3200" b="0" i="0" dirty="0" err="1">
                          <a:solidFill>
                            <a:srgbClr val="FFFF00"/>
                          </a:solidFill>
                          <a:latin typeface="Avva_Shenouda"/>
                        </a:rPr>
                        <a:t>eovma</a:t>
                      </a:r>
                      <a:r>
                        <a:rPr lang="en-US" sz="3200" b="0" i="0" dirty="0">
                          <a:solidFill>
                            <a:srgbClr val="FFFF00"/>
                          </a:solidFill>
                          <a:latin typeface="Avva_Shenouda"/>
                        </a:rPr>
                        <a:t> `n2wpi na4</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ﭼـى ا إبتشويس صوتب إنسيون أفصوتب إموس اى أوما إنشوبى ناف</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28835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FD278-4119-47B8-8C6B-C056E9CB4176}"/>
              </a:ext>
            </a:extLst>
          </p:cNvPr>
          <p:cNvSpPr>
            <a:spLocks noGrp="1"/>
          </p:cNvSpPr>
          <p:nvPr>
            <p:ph type="title"/>
          </p:nvPr>
        </p:nvSpPr>
        <p:spPr/>
        <p:txBody>
          <a:bodyPr/>
          <a:lstStyle/>
          <a:p>
            <a:r>
              <a:rPr lang="ar-EG" dirty="0"/>
              <a:t>لنا هدوء، فى العالم، </a:t>
            </a:r>
            <a:endParaRPr lang="en-US" dirty="0"/>
          </a:p>
        </p:txBody>
      </p:sp>
      <p:sp>
        <p:nvSpPr>
          <p:cNvPr id="3" name="Text Placeholder 2">
            <a:extLst>
              <a:ext uri="{FF2B5EF4-FFF2-40B4-BE49-F238E27FC236}">
                <a16:creationId xmlns:a16="http://schemas.microsoft.com/office/drawing/2014/main" id="{E29A5280-82F9-44C3-B283-8027D5743166}"/>
              </a:ext>
            </a:extLst>
          </p:cNvPr>
          <p:cNvSpPr>
            <a:spLocks noGrp="1"/>
          </p:cNvSpPr>
          <p:nvPr>
            <p:ph type="body" idx="1"/>
          </p:nvPr>
        </p:nvSpPr>
        <p:spPr/>
        <p:txBody>
          <a:bodyPr/>
          <a:lstStyle/>
          <a:p>
            <a:r>
              <a:rPr lang="ar-EG" dirty="0"/>
              <a:t>أوأون أو ميـــت سيمنوس: إن إهرى خين </a:t>
            </a:r>
            <a:r>
              <a:rPr lang="ar-EG" dirty="0" smtClean="0"/>
              <a:t>باي </a:t>
            </a:r>
            <a:r>
              <a:rPr lang="ar-EG" dirty="0"/>
              <a:t>كوزموس: </a:t>
            </a:r>
            <a:endParaRPr lang="en-US" dirty="0"/>
          </a:p>
        </p:txBody>
      </p:sp>
      <p:sp>
        <p:nvSpPr>
          <p:cNvPr id="4" name="Text Placeholder 3">
            <a:extLst>
              <a:ext uri="{FF2B5EF4-FFF2-40B4-BE49-F238E27FC236}">
                <a16:creationId xmlns:a16="http://schemas.microsoft.com/office/drawing/2014/main" id="{4789D43E-96C8-48AD-A79A-46CB3C6B1CD6}"/>
              </a:ext>
            </a:extLst>
          </p:cNvPr>
          <p:cNvSpPr>
            <a:spLocks noGrp="1"/>
          </p:cNvSpPr>
          <p:nvPr>
            <p:ph type="body" sz="quarter" idx="3"/>
          </p:nvPr>
        </p:nvSpPr>
        <p:spPr/>
        <p:txBody>
          <a:bodyPr/>
          <a:lstStyle/>
          <a:p>
            <a:r>
              <a:rPr lang="en-US" dirty="0" err="1"/>
              <a:t>Ouon</a:t>
            </a:r>
            <a:r>
              <a:rPr lang="en-US" dirty="0"/>
              <a:t> </a:t>
            </a:r>
            <a:r>
              <a:rPr lang="en-US" dirty="0" err="1"/>
              <a:t>oumetcemnoc</a:t>
            </a:r>
            <a:r>
              <a:rPr lang="en-US" dirty="0"/>
              <a:t>@ `</a:t>
            </a:r>
            <a:r>
              <a:rPr lang="en-US" dirty="0" err="1"/>
              <a:t>n`hryi</a:t>
            </a:r>
            <a:r>
              <a:rPr lang="en-US" dirty="0"/>
              <a:t> </a:t>
            </a:r>
            <a:r>
              <a:rPr lang="en-US" dirty="0" err="1"/>
              <a:t>qen</a:t>
            </a:r>
            <a:r>
              <a:rPr lang="en-US" dirty="0"/>
              <a:t> </a:t>
            </a:r>
            <a:r>
              <a:rPr lang="en-US" smtClean="0"/>
              <a:t>paikocmoc</a:t>
            </a:r>
            <a:r>
              <a:rPr lang="en-US" dirty="0" smtClean="0"/>
              <a:t> </a:t>
            </a:r>
            <a:endParaRPr lang="en-US" dirty="0"/>
          </a:p>
        </p:txBody>
      </p:sp>
    </p:spTree>
    <p:extLst>
      <p:ext uri="{BB962C8B-B14F-4D97-AF65-F5344CB8AC3E}">
        <p14:creationId xmlns:p14="http://schemas.microsoft.com/office/powerpoint/2010/main" val="3620996305"/>
      </p:ext>
    </p:extLst>
  </p:cSld>
  <p:clrMapOvr>
    <a:masterClrMapping/>
  </p:clrMapOvr>
  <p:timing>
    <p:tnLst>
      <p:par>
        <p:cTn id="1" dur="indefinite" restart="never" nodeType="tmRoot"/>
      </p:par>
    </p:tnLst>
  </p:timing>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896748895"/>
      </p:ext>
    </p:extLst>
  </p:cSld>
  <p:clrMapOvr>
    <a:masterClrMapping/>
  </p:clrMapOvr>
  <p:timing>
    <p:tnLst>
      <p:par>
        <p:cTn id="1" dur="indefinite" restart="never" nodeType="tmRoot"/>
      </p:par>
    </p:tnLst>
  </p:timing>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8524439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effectLst/>
                          <a:latin typeface="+mn-lt"/>
                          <a:ea typeface="+mn-ea"/>
                          <a:cs typeface="+mn-cs"/>
                        </a:rPr>
                        <a:t>يوجد لنا رجاء في القديسة مريم</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effectLst/>
                          <a:latin typeface="Avva_Shenouda"/>
                        </a:rPr>
                        <a:t>Ovon</a:t>
                      </a:r>
                      <a:r>
                        <a:rPr lang="en-US" sz="3200" b="0" i="0" dirty="0">
                          <a:solidFill>
                            <a:srgbClr val="FFFF00"/>
                          </a:solidFill>
                          <a:effectLst/>
                          <a:latin typeface="Avva_Shenouda"/>
                        </a:rPr>
                        <a:t> </a:t>
                      </a:r>
                      <a:r>
                        <a:rPr lang="en-US" sz="3200" b="0" i="0" dirty="0" err="1">
                          <a:solidFill>
                            <a:srgbClr val="FFFF00"/>
                          </a:solidFill>
                          <a:effectLst/>
                          <a:latin typeface="Avva_Shenouda"/>
                        </a:rPr>
                        <a:t>ovhelpic</a:t>
                      </a:r>
                      <a:r>
                        <a:rPr lang="en-US" sz="3200" b="0" i="0" dirty="0">
                          <a:solidFill>
                            <a:srgbClr val="FFFF00"/>
                          </a:solidFill>
                          <a:effectLst/>
                          <a:latin typeface="Avva_Shenouda"/>
                        </a:rPr>
                        <a:t> `</a:t>
                      </a:r>
                      <a:r>
                        <a:rPr lang="en-US" sz="3200" b="0" i="0" dirty="0" err="1">
                          <a:solidFill>
                            <a:srgbClr val="FFFF00"/>
                          </a:solidFill>
                          <a:effectLst/>
                          <a:latin typeface="Avva_Shenouda"/>
                        </a:rPr>
                        <a:t>ntan</a:t>
                      </a:r>
                      <a:r>
                        <a:rPr lang="en-US" sz="3200" b="0" i="0" dirty="0">
                          <a:solidFill>
                            <a:srgbClr val="FFFF00"/>
                          </a:solidFill>
                          <a:effectLst/>
                          <a:latin typeface="Avva_Shenouda"/>
                        </a:rPr>
                        <a:t> : </a:t>
                      </a:r>
                      <a:r>
                        <a:rPr lang="en-US" sz="3200" b="0" i="0" dirty="0" err="1">
                          <a:solidFill>
                            <a:srgbClr val="FFFF00"/>
                          </a:solidFill>
                          <a:effectLst/>
                          <a:latin typeface="Avva_Shenouda"/>
                        </a:rPr>
                        <a:t>qen</a:t>
                      </a:r>
                      <a:r>
                        <a:rPr lang="en-US" sz="3200" b="0" i="0" dirty="0">
                          <a:solidFill>
                            <a:srgbClr val="FFFF00"/>
                          </a:solidFill>
                          <a:effectLst/>
                          <a:latin typeface="Avva_Shenouda"/>
                        </a:rPr>
                        <a:t> 03=e=0=v Maria</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أوأون أو هيلبيس إنطان: خين ثى إثؤاب ماريا</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35026702"/>
      </p:ext>
    </p:extLst>
  </p:cSld>
  <p:clrMapOvr>
    <a:masterClrMapping/>
  </p:clrMapOvr>
  <p:timing>
    <p:tnLst>
      <p:par>
        <p:cTn id="1" dur="indefinite" restart="never" nodeType="tmRoot"/>
      </p:par>
    </p:tnLst>
  </p:timing>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909538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effectLst/>
                          <a:latin typeface="+mn-lt"/>
                          <a:ea typeface="+mn-ea"/>
                          <a:cs typeface="+mn-cs"/>
                        </a:rPr>
                        <a:t>أن الله يرحمنا بشفاعتها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3200" b="0" i="0" dirty="0">
                          <a:solidFill>
                            <a:srgbClr val="FFFF00"/>
                          </a:solidFill>
                          <a:effectLst/>
                          <a:latin typeface="Avva_Shenouda"/>
                        </a:rPr>
                        <a:t>ere F5 nai nan : hiten nec`precbia</a:t>
                      </a:r>
                      <a:endParaRPr lang="en-US" sz="4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effectLst/>
                          <a:latin typeface="+mn-lt"/>
                          <a:ea typeface="+mn-ea"/>
                          <a:cs typeface="+mn-cs"/>
                        </a:rPr>
                        <a:t>ايرى إفنوتى ناى نان: هيتين نيس بريسـﭭيا</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2077176"/>
      </p:ext>
    </p:extLst>
  </p:cSld>
  <p:clrMapOvr>
    <a:masterClrMapping/>
  </p:clrMapOvr>
  <p:timing>
    <p:tnLst>
      <p:par>
        <p:cTn id="1" dur="indefinite" restart="never" nodeType="tmRoot"/>
      </p:par>
    </p:tnLst>
  </p:timing>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463374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effectLst/>
                          <a:latin typeface="+mn-lt"/>
                          <a:ea typeface="+mn-ea"/>
                          <a:cs typeface="+mn-cs"/>
                        </a:rPr>
                        <a:t>كل هدوء في العالم</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FF00"/>
                          </a:solidFill>
                          <a:effectLst/>
                          <a:latin typeface="Avva_Shenouda"/>
                        </a:rPr>
                        <a:t>Ovon</a:t>
                      </a:r>
                      <a:r>
                        <a:rPr lang="en-US" sz="3200" b="0" i="0" dirty="0">
                          <a:solidFill>
                            <a:srgbClr val="FFFF00"/>
                          </a:solidFill>
                          <a:effectLst/>
                          <a:latin typeface="Avva_Shenouda"/>
                        </a:rPr>
                        <a:t> </a:t>
                      </a:r>
                      <a:r>
                        <a:rPr lang="en-US" sz="3200" b="0" i="0" dirty="0" err="1">
                          <a:solidFill>
                            <a:srgbClr val="FFFF00"/>
                          </a:solidFill>
                          <a:effectLst/>
                          <a:latin typeface="Avva_Shenouda"/>
                        </a:rPr>
                        <a:t>ov</a:t>
                      </a:r>
                      <a:r>
                        <a:rPr lang="en-US" sz="2800" b="0" i="0" dirty="0" err="1">
                          <a:solidFill>
                            <a:srgbClr val="FFFF00"/>
                          </a:solidFill>
                          <a:effectLst/>
                          <a:latin typeface="Avva_Shenouda"/>
                        </a:rPr>
                        <a:t>metcemnoc</a:t>
                      </a:r>
                      <a:r>
                        <a:rPr lang="en-US" sz="3200" b="0" i="0" dirty="0">
                          <a:solidFill>
                            <a:srgbClr val="FFFF00"/>
                          </a:solidFill>
                          <a:effectLst/>
                          <a:latin typeface="Avva_Shenouda"/>
                        </a:rPr>
                        <a:t> : `n`hr3i </a:t>
                      </a:r>
                      <a:r>
                        <a:rPr lang="en-US" sz="3200" b="0" i="0" dirty="0" err="1">
                          <a:solidFill>
                            <a:srgbClr val="FFFF00"/>
                          </a:solidFill>
                          <a:effectLst/>
                          <a:latin typeface="Avva_Shenouda"/>
                        </a:rPr>
                        <a:t>qen</a:t>
                      </a:r>
                      <a:r>
                        <a:rPr lang="en-US" sz="3200" b="0" i="0" dirty="0">
                          <a:solidFill>
                            <a:srgbClr val="FFFF00"/>
                          </a:solidFill>
                          <a:effectLst/>
                          <a:latin typeface="Avva_Shenouda"/>
                        </a:rPr>
                        <a:t> </a:t>
                      </a:r>
                      <a:r>
                        <a:rPr lang="en-US" sz="3200" b="0" i="0" dirty="0" err="1">
                          <a:solidFill>
                            <a:srgbClr val="FFFF00"/>
                          </a:solidFill>
                          <a:effectLst/>
                          <a:latin typeface="Avva_Shenouda"/>
                        </a:rPr>
                        <a:t>pikocomoc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أواون أو ميت سيمنوس:إن إهرى خين بى كوزموس</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2077176"/>
      </p:ext>
    </p:extLst>
  </p:cSld>
  <p:clrMapOvr>
    <a:masterClrMapping/>
  </p:clrMapOvr>
  <p:timing>
    <p:tnLst>
      <p:par>
        <p:cTn id="1" dur="indefinite" restart="never" nodeType="tmRoot"/>
      </p:par>
    </p:tnLst>
  </p:timing>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12154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chemeClr val="lt1"/>
                          </a:solidFill>
                          <a:effectLst/>
                          <a:latin typeface="+mn-lt"/>
                          <a:ea typeface="+mn-ea"/>
                          <a:cs typeface="+mn-cs"/>
                        </a:rPr>
                        <a:t>من قبل صلاة</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effectLst/>
                          <a:latin typeface="Avva_Shenouda"/>
                        </a:rPr>
                        <a:t>ebolhiten</a:t>
                      </a:r>
                      <a:r>
                        <a:rPr lang="en-US" sz="3600" b="0" i="0" dirty="0">
                          <a:solidFill>
                            <a:srgbClr val="FFFF00"/>
                          </a:solidFill>
                          <a:effectLst/>
                          <a:latin typeface="Avva_Shenouda"/>
                        </a:rPr>
                        <a:t> pi`2l3l</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effectLst/>
                          <a:latin typeface="+mn-lt"/>
                          <a:ea typeface="+mn-ea"/>
                          <a:cs typeface="+mn-cs"/>
                        </a:rPr>
                        <a:t>إﭭول هيتين بى إشليل</a:t>
                      </a:r>
                      <a:endParaRPr lang="ar-SA" sz="8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2077176"/>
      </p:ext>
    </p:extLst>
  </p:cSld>
  <p:clrMapOvr>
    <a:masterClrMapping/>
  </p:clrMapOvr>
  <p:timing>
    <p:tnLst>
      <p:par>
        <p:cTn id="1" dur="indefinite" restart="never" nodeType="tmRoot"/>
      </p:par>
    </p:tnLst>
  </p:timing>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0545585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والدة الإله القديسة الطاهرة مريم العذراء</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FF00"/>
                          </a:solidFill>
                          <a:effectLst/>
                          <a:latin typeface="Avva_Shenouda"/>
                        </a:rPr>
                        <a:t>`nte 50etokoc e0ovab 5ajia Maria 5par0enoc</a:t>
                      </a:r>
                      <a:endParaRPr lang="en-US" sz="28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effectLst/>
                          <a:latin typeface="+mn-lt"/>
                          <a:ea typeface="+mn-ea"/>
                          <a:cs typeface="+mn-cs"/>
                        </a:rPr>
                        <a:t>إنتى تى ثيؤطوكوس إثؤاب تى أجيا ماريا تى بارثينوس</a:t>
                      </a:r>
                      <a:endParaRPr lang="ar-SA" sz="54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52077176"/>
      </p:ext>
    </p:extLst>
  </p:cSld>
  <p:clrMapOvr>
    <a:masterClrMapping/>
  </p:clrMapOvr>
  <p:timing>
    <p:tnLst>
      <p:par>
        <p:cTn id="1" dur="indefinite" restart="never" nodeType="tmRoot"/>
      </p:par>
    </p:tnLst>
  </p:timing>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324729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اشفعي فينا يا سيدتنا كلنا السيدة العذراء والدة الأله </a:t>
                      </a:r>
                      <a:endParaRPr lang="ar-EG" sz="28700" b="1" kern="1200" dirty="0">
                        <a:solidFill>
                          <a:schemeClr val="bg1"/>
                        </a:solidFill>
                        <a:latin typeface="+mn-lt"/>
                        <a:ea typeface="+mn-ea"/>
                        <a:cs typeface="+mn-cs"/>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err="1">
                          <a:solidFill>
                            <a:srgbClr val="FFFF00"/>
                          </a:solidFill>
                          <a:latin typeface="Avva_Shenouda" pitchFamily="34" charset="2"/>
                          <a:ea typeface="+mn-ea"/>
                          <a:cs typeface="+mn-cs"/>
                        </a:rPr>
                        <a:t>ari`precbevin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e`hri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egwn</a:t>
                      </a:r>
                      <a:r>
                        <a:rPr lang="en-US" sz="2800" b="0" kern="1200" dirty="0">
                          <a:solidFill>
                            <a:srgbClr val="FFFF00"/>
                          </a:solidFill>
                          <a:latin typeface="Avva_Shenouda" pitchFamily="34" charset="2"/>
                          <a:ea typeface="+mn-ea"/>
                          <a:cs typeface="+mn-cs"/>
                        </a:rPr>
                        <a:t> `w </a:t>
                      </a:r>
                      <a:r>
                        <a:rPr lang="en-US" sz="2800" b="0" kern="1200" dirty="0" err="1">
                          <a:solidFill>
                            <a:srgbClr val="FFFF00"/>
                          </a:solidFill>
                          <a:latin typeface="Avva_Shenouda" pitchFamily="34" charset="2"/>
                          <a:ea typeface="+mn-ea"/>
                          <a:cs typeface="+mn-cs"/>
                        </a:rPr>
                        <a:t>tenu</a:t>
                      </a:r>
                      <a:r>
                        <a:rPr lang="en-US" sz="2800" b="0" kern="1200" dirty="0">
                          <a:solidFill>
                            <a:srgbClr val="FFFF00"/>
                          </a:solidFill>
                          <a:latin typeface="Avva_Shenouda" pitchFamily="34" charset="2"/>
                          <a:ea typeface="+mn-ea"/>
                          <a:cs typeface="+mn-cs"/>
                        </a:rPr>
                        <a:t> `nn3b t3ren 50eotokoc </a:t>
                      </a:r>
                      <a:endParaRPr lang="en-US" sz="4000" b="0" kern="1200" baseline="0" dirty="0">
                        <a:solidFill>
                          <a:srgbClr val="FFFF00"/>
                        </a:solidFill>
                        <a:latin typeface="Avva_Shenouda" pitchFamily="34" charset="2"/>
                        <a:ea typeface="+mn-ea"/>
                        <a:cs typeface="+mn-cs"/>
                      </a:endParaRPr>
                    </a:p>
                  </a:txBody>
                  <a:tcPr anchor="c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n-cs"/>
                        </a:rPr>
                        <a:t>اري ابريسفافين اى ايهري ايجون اوتين تشويس انيب تيرن تي ثيؤطوكوس </a:t>
                      </a:r>
                      <a:endParaRPr lang="ar-EG" sz="11500" dirty="0"/>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99534432"/>
      </p:ext>
    </p:extLst>
  </p:cSld>
  <p:clrMapOvr>
    <a:masterClrMapping/>
  </p:clrMapOvr>
  <p:timing>
    <p:tnLst>
      <p:par>
        <p:cTn id="1" dur="indefinite" restart="never" nodeType="tmRoot"/>
      </p:par>
    </p:tnLst>
  </p:timing>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8426262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مريم ام مخلصنا ليغفر لنا خطايانا </a:t>
                      </a:r>
                      <a:endParaRPr lang="ar-EG" sz="41300" b="1" kern="1200" dirty="0">
                        <a:solidFill>
                          <a:schemeClr val="bg1"/>
                        </a:solidFill>
                        <a:latin typeface="+mn-lt"/>
                        <a:ea typeface="+mn-ea"/>
                        <a:cs typeface="+mn-cs"/>
                      </a:endParaRPr>
                    </a:p>
                  </a:txBody>
                  <a:tcPr anchor="c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maria `0mav `mpencwt3r : `nte4xa nennobi nan `ebol </a:t>
                      </a:r>
                      <a:endParaRPr lang="en-US" sz="4400" b="0" kern="1200" baseline="0" dirty="0">
                        <a:solidFill>
                          <a:srgbClr val="FFFF00"/>
                        </a:solidFill>
                        <a:latin typeface="Avva_Shenouda" pitchFamily="34" charset="2"/>
                        <a:ea typeface="+mn-ea"/>
                        <a:cs typeface="+mn-cs"/>
                      </a:endParaRPr>
                    </a:p>
                  </a:txBody>
                  <a:tcPr anchor="c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ماريا اثماف امبين سوتير انتيف كانين نوفي نان ايفول</a:t>
                      </a:r>
                      <a:endParaRPr lang="ar-EG" sz="16600" dirty="0"/>
                    </a:p>
                  </a:txBody>
                  <a:tcPr anchor="c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35169921"/>
      </p:ext>
    </p:extLst>
  </p:cSld>
  <p:clrMapOvr>
    <a:masterClrMapping/>
  </p:clrMapOvr>
  <p:timing>
    <p:tnLst>
      <p:par>
        <p:cTn id="1" dur="indefinite" restart="never" nodeType="tmRoot"/>
      </p:par>
    </p:tnLst>
  </p:timing>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015983586"/>
      </p:ext>
    </p:extLst>
  </p:cSld>
  <p:clrMapOvr>
    <a:masterClrMapping/>
  </p:clrMapOvr>
  <p:timing>
    <p:tnLst>
      <p:par>
        <p:cTn id="1" dur="indefinite" restart="never" nodeType="tmRoot"/>
      </p:par>
    </p:tnLst>
  </p:timing>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65124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تعالوا يا جميع الشعوب لننظر الي رئيس الملائكة قائلين: </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eaLnBrk="1" hangingPunct="1">
                        <a:spcBef>
                          <a:spcPct val="20000"/>
                        </a:spcBef>
                        <a:buFont typeface="Arial" panose="020B0604020202020204" pitchFamily="34" charset="0"/>
                        <a:buNone/>
                      </a:pPr>
                      <a:r>
                        <a:rPr lang="fi-FI" sz="2800" b="0" dirty="0">
                          <a:solidFill>
                            <a:srgbClr val="FFFF00"/>
                          </a:solidFill>
                          <a:latin typeface="Avva_Marcos" panose="04020500000000000000" pitchFamily="82" charset="0"/>
                          <a:cs typeface="Times New Roman" panose="02020603050405020304" pitchFamily="18" charset="0"/>
                        </a:rPr>
                        <a:t>D</a:t>
                      </a:r>
                      <a:r>
                        <a:rPr lang="fi-FI" sz="2800" b="0" dirty="0">
                          <a:solidFill>
                            <a:srgbClr val="FFFF00"/>
                          </a:solidFill>
                          <a:latin typeface="CS New Athanasius" panose="020B0500000000000000" pitchFamily="34" charset="0"/>
                          <a:cs typeface="Times New Roman" panose="02020603050405020304" pitchFamily="18" charset="0"/>
                        </a:rPr>
                        <a:t>eute pentyc `ila`y ton`ar,y@ `aggeli `mmon an@ `namenpomen</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36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ذيڤتيه بانديس: إى لائي تون أرشى أنجيلي: إممون آن آنا مين بومين. </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984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t>نسجد لك أيها </a:t>
                      </a:r>
                      <a:br>
                        <a:rPr lang="ar-SA" sz="5200" b="1" dirty="0"/>
                      </a:br>
                      <a:r>
                        <a:rPr lang="ar-SA" sz="5200" b="1" dirty="0"/>
                        <a:t>المسيح</a:t>
                      </a:r>
                      <a:endParaRPr lang="en-US" sz="5200" b="1"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a:solidFill>
                            <a:srgbClr val="FFFF00"/>
                          </a:solidFill>
                          <a:latin typeface="Athanasius" pitchFamily="2" charset="0"/>
                          <a:ea typeface="+mn-ea"/>
                          <a:cs typeface="+mn-cs"/>
                        </a:rPr>
                        <a:t>Tenouw</a:t>
                      </a:r>
                      <a:r>
                        <a:rPr lang="en-US" sz="4400" b="0" kern="1200" baseline="0" dirty="0">
                          <a:solidFill>
                            <a:srgbClr val="FFFF00"/>
                          </a:solidFill>
                          <a:latin typeface="Athanasius" pitchFamily="2" charset="0"/>
                          <a:ea typeface="+mn-ea"/>
                          <a:cs typeface="+mn-cs"/>
                        </a:rPr>
                        <a:t>]t</a:t>
                      </a:r>
                    </a:p>
                    <a:p>
                      <a:pPr algn="ct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mmok</a:t>
                      </a:r>
                      <a:r>
                        <a:rPr lang="en-US" sz="4400" b="0" kern="1200" baseline="0" dirty="0">
                          <a:solidFill>
                            <a:srgbClr val="FFFF00"/>
                          </a:solidFill>
                          <a:latin typeface="Athanasius" pitchFamily="2" charset="0"/>
                          <a:ea typeface="+mn-ea"/>
                          <a:cs typeface="+mn-cs"/>
                        </a:rPr>
                        <a:t> `w </a:t>
                      </a:r>
                      <a:r>
                        <a:rPr lang="en-US" sz="4400" b="0" kern="1200" baseline="0" dirty="0" err="1">
                          <a:solidFill>
                            <a:srgbClr val="FFFF00"/>
                          </a:solidFill>
                          <a:latin typeface="Athanasius" pitchFamily="2" charset="0"/>
                          <a:ea typeface="+mn-ea"/>
                          <a:cs typeface="+mn-cs"/>
                        </a:rPr>
                        <a:t>Pi`xrictoc</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800" b="1" kern="1200" dirty="0">
                          <a:solidFill>
                            <a:schemeClr val="bg1"/>
                          </a:solidFill>
                          <a:latin typeface="+mn-lt"/>
                          <a:ea typeface="+mn-ea"/>
                          <a:cs typeface="+mn-cs"/>
                        </a:rPr>
                        <a:t>تين أو</a:t>
                      </a:r>
                      <a:r>
                        <a:rPr lang="ar-EG" sz="4800" b="1" kern="1200" dirty="0">
                          <a:solidFill>
                            <a:schemeClr val="bg1"/>
                          </a:solidFill>
                          <a:latin typeface="+mn-lt"/>
                          <a:ea typeface="+mn-ea"/>
                          <a:cs typeface="+mn-cs"/>
                        </a:rPr>
                        <a:t> </a:t>
                      </a:r>
                      <a:r>
                        <a:rPr lang="ar-SA" sz="4800" b="1" kern="1200" dirty="0">
                          <a:solidFill>
                            <a:schemeClr val="bg1"/>
                          </a:solidFill>
                          <a:latin typeface="+mn-lt"/>
                          <a:ea typeface="+mn-ea"/>
                          <a:cs typeface="+mn-cs"/>
                        </a:rPr>
                        <a:t>أوشت إمموك </a:t>
                      </a:r>
                      <a:r>
                        <a:rPr lang="ar-EG" sz="4800" b="1" kern="1200" dirty="0">
                          <a:solidFill>
                            <a:schemeClr val="bg1"/>
                          </a:solidFill>
                          <a:latin typeface="+mn-lt"/>
                          <a:ea typeface="+mn-ea"/>
                          <a:cs typeface="+mn-cs"/>
                        </a:rPr>
                        <a:t>أ</a:t>
                      </a:r>
                      <a:r>
                        <a:rPr lang="ar-SA" sz="4800" b="1" kern="1200" dirty="0">
                          <a:solidFill>
                            <a:schemeClr val="bg1"/>
                          </a:solidFill>
                          <a:latin typeface="+mn-lt"/>
                          <a:ea typeface="+mn-ea"/>
                          <a:cs typeface="+mn-cs"/>
                        </a:rPr>
                        <a:t>و</a:t>
                      </a:r>
                      <a:r>
                        <a:rPr lang="ar-EG" sz="4800" b="1" kern="1200" dirty="0">
                          <a:solidFill>
                            <a:schemeClr val="bg1"/>
                          </a:solidFill>
                          <a:latin typeface="+mn-lt"/>
                          <a:ea typeface="+mn-ea"/>
                          <a:cs typeface="+mn-cs"/>
                        </a:rPr>
                        <a:t> </a:t>
                      </a:r>
                      <a:r>
                        <a:rPr lang="ar-SA" sz="4800" b="1" kern="1200" dirty="0">
                          <a:solidFill>
                            <a:schemeClr val="bg1"/>
                          </a:solidFill>
                          <a:latin typeface="+mn-lt"/>
                          <a:ea typeface="+mn-ea"/>
                          <a:cs typeface="+mn-cs"/>
                        </a:rPr>
                        <a:t>ب</a:t>
                      </a:r>
                      <a:r>
                        <a:rPr lang="ar-EG" sz="4800" b="1" kern="1200" dirty="0">
                          <a:solidFill>
                            <a:schemeClr val="bg1"/>
                          </a:solidFill>
                          <a:latin typeface="+mn-lt"/>
                          <a:ea typeface="+mn-ea"/>
                          <a:cs typeface="+mn-cs"/>
                        </a:rPr>
                        <a:t>ي</a:t>
                      </a:r>
                      <a:r>
                        <a:rPr lang="ar-SA" sz="4800" b="1" kern="1200" dirty="0">
                          <a:solidFill>
                            <a:schemeClr val="bg1"/>
                          </a:solidFill>
                          <a:latin typeface="+mn-lt"/>
                          <a:ea typeface="+mn-ea"/>
                          <a:cs typeface="+mn-cs"/>
                        </a:rPr>
                        <a:t> </a:t>
                      </a:r>
                      <a:r>
                        <a:rPr lang="ar-EG" sz="4800" b="1" kern="1200" dirty="0">
                          <a:solidFill>
                            <a:schemeClr val="bg1"/>
                          </a:solidFill>
                          <a:latin typeface="+mn-lt"/>
                          <a:ea typeface="+mn-ea"/>
                          <a:cs typeface="+mn-cs"/>
                        </a:rPr>
                        <a:t>إ</a:t>
                      </a:r>
                      <a:r>
                        <a:rPr lang="ar-SA" sz="4800" b="1" kern="1200" dirty="0">
                          <a:solidFill>
                            <a:schemeClr val="bg1"/>
                          </a:solidFill>
                          <a:latin typeface="+mn-lt"/>
                          <a:ea typeface="+mn-ea"/>
                          <a:cs typeface="+mn-cs"/>
                        </a:rPr>
                        <a:t>خرستوس </a:t>
                      </a:r>
                      <a:endParaRPr lang="en-US"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8EC52-4E48-47E4-BE7D-E1C4C25DA602}"/>
              </a:ext>
            </a:extLst>
          </p:cNvPr>
          <p:cNvSpPr>
            <a:spLocks noGrp="1"/>
          </p:cNvSpPr>
          <p:nvPr>
            <p:ph type="title"/>
          </p:nvPr>
        </p:nvSpPr>
        <p:spPr>
          <a:xfrm>
            <a:off x="0" y="4381642"/>
            <a:ext cx="9144000" cy="782371"/>
          </a:xfrm>
        </p:spPr>
        <p:txBody>
          <a:bodyPr>
            <a:normAutofit/>
          </a:bodyPr>
          <a:lstStyle/>
          <a:p>
            <a:r>
              <a:rPr lang="ar-EG" dirty="0"/>
              <a:t>من قبل صلاة، القديسة مريم العذراء.</a:t>
            </a:r>
            <a:endParaRPr lang="en-US" dirty="0"/>
          </a:p>
        </p:txBody>
      </p:sp>
      <p:sp>
        <p:nvSpPr>
          <p:cNvPr id="3" name="Text Placeholder 2">
            <a:extLst>
              <a:ext uri="{FF2B5EF4-FFF2-40B4-BE49-F238E27FC236}">
                <a16:creationId xmlns:a16="http://schemas.microsoft.com/office/drawing/2014/main" id="{B059C9B8-63E5-43AC-A023-F77E8DBCBBCC}"/>
              </a:ext>
            </a:extLst>
          </p:cNvPr>
          <p:cNvSpPr>
            <a:spLocks noGrp="1"/>
          </p:cNvSpPr>
          <p:nvPr>
            <p:ph type="body" idx="1"/>
          </p:nvPr>
        </p:nvSpPr>
        <p:spPr/>
        <p:txBody>
          <a:bodyPr/>
          <a:lstStyle/>
          <a:p>
            <a:r>
              <a:rPr lang="ar-EG" dirty="0"/>
              <a:t>إيڤول هيتين بى إشليل: إنتيه تي آجيا ماريا تي بارثينوس.</a:t>
            </a:r>
          </a:p>
        </p:txBody>
      </p:sp>
      <p:sp>
        <p:nvSpPr>
          <p:cNvPr id="4" name="Text Placeholder 3">
            <a:extLst>
              <a:ext uri="{FF2B5EF4-FFF2-40B4-BE49-F238E27FC236}">
                <a16:creationId xmlns:a16="http://schemas.microsoft.com/office/drawing/2014/main" id="{4CA0ED8D-1E3E-483D-B5E0-FE14308F1084}"/>
              </a:ext>
            </a:extLst>
          </p:cNvPr>
          <p:cNvSpPr>
            <a:spLocks noGrp="1"/>
          </p:cNvSpPr>
          <p:nvPr>
            <p:ph type="body" sz="quarter" idx="3"/>
          </p:nvPr>
        </p:nvSpPr>
        <p:spPr>
          <a:xfrm>
            <a:off x="0" y="5631728"/>
            <a:ext cx="9144000" cy="682357"/>
          </a:xfrm>
        </p:spPr>
        <p:txBody>
          <a:bodyPr/>
          <a:lstStyle/>
          <a:p>
            <a:r>
              <a:rPr lang="it-IT" dirty="0"/>
              <a:t>`ebolhiten pi`slyl@ `nte ]agia Mari`a ]Par;enoc.</a:t>
            </a:r>
          </a:p>
        </p:txBody>
      </p:sp>
    </p:spTree>
    <p:extLst>
      <p:ext uri="{BB962C8B-B14F-4D97-AF65-F5344CB8AC3E}">
        <p14:creationId xmlns:p14="http://schemas.microsoft.com/office/powerpoint/2010/main" val="1721837191"/>
      </p:ext>
    </p:extLst>
  </p:cSld>
  <p:clrMapOvr>
    <a:masterClrMapping/>
  </p:clrMapOvr>
  <p:timing>
    <p:tnLst>
      <p:par>
        <p:cTn id="1" dur="indefinite" restart="never" nodeType="tmRoot"/>
      </p:par>
    </p:tnLst>
  </p:timing>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64192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 السلام لك يا مريم وجدة نعمة. الرب معك.</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3200" b="0" dirty="0">
                          <a:solidFill>
                            <a:srgbClr val="FFFF00"/>
                          </a:solidFill>
                          <a:latin typeface="CS New Athanasius" panose="020B0500000000000000" pitchFamily="34" charset="0"/>
                          <a:cs typeface="Times New Roman" panose="02020603050405020304" pitchFamily="18" charset="0"/>
                        </a:rPr>
                        <a:t>`&lt;ere Mariam@ ke ,aritomeny@ `o Kurioc metacou.</a:t>
                      </a:r>
                      <a:endParaRPr lang="en-US" sz="3200" b="0" i="0" dirty="0">
                        <a:solidFill>
                          <a:srgbClr val="FFFF00"/>
                        </a:solidFill>
                        <a:effectLst/>
                        <a:latin typeface="Avva_Shenouda"/>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effectLst/>
                          <a:latin typeface="+mn-lt"/>
                          <a:ea typeface="+mn-ea"/>
                          <a:cs typeface="+mn-cs"/>
                        </a:rPr>
                        <a:t>شيريه ماريام: كى خاري توميني: أوكيريوس ميطاسو.</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90444816"/>
      </p:ext>
    </p:extLst>
  </p:cSld>
  <p:clrMapOvr>
    <a:masterClrMapping/>
  </p:clrMapOvr>
  <p:timing>
    <p:tnLst>
      <p:par>
        <p:cTn id="1" dur="indefinite" restart="never" nodeType="tmRoot"/>
      </p:par>
    </p:tnLst>
  </p:timing>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298928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bg1"/>
                          </a:solidFill>
                          <a:latin typeface="Times New Roman" pitchFamily="18" charset="0"/>
                          <a:ea typeface="+mn-ea"/>
                          <a:cs typeface="Times New Roman" pitchFamily="18" charset="0"/>
                        </a:rPr>
                        <a:t>تعالوا يا جميع الشعوب لننظر إلي رئيس الملائكة قائلين</a:t>
                      </a:r>
                      <a:endParaRPr lang="ar-SA"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u="none" strike="noStrike" dirty="0">
                          <a:solidFill>
                            <a:srgbClr val="FFFF00"/>
                          </a:solidFill>
                          <a:effectLst/>
                          <a:latin typeface="CS New Athanasius" pitchFamily="34" charset="0"/>
                        </a:rPr>
                        <a:t>Amwini `nnilaoc tyrou@ `ntennau `api`ar,y `aggeloc eujw `mmoc</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bg1"/>
                          </a:solidFill>
                          <a:latin typeface="Times New Roman" pitchFamily="18" charset="0"/>
                          <a:ea typeface="+mn-ea"/>
                          <a:cs typeface="Times New Roman" pitchFamily="18" charset="0"/>
                        </a:rPr>
                        <a:t>آمويني إن ني لاؤس تيرو: إنتين ناڤ إى بي أرشي أنجيلوس: إڤجو إمموس</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1178260"/>
      </p:ext>
    </p:extLst>
  </p:cSld>
  <p:clrMapOvr>
    <a:masterClrMapping/>
  </p:clrMapOvr>
  <p:timing>
    <p:tnLst>
      <p:par>
        <p:cTn id="1" dur="indefinite" restart="never" nodeType="tmRoot"/>
      </p:par>
    </p:tnLst>
  </p:timing>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3697763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 السلام لك يا مريم وجدة نعمة. الرب معك.</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200" b="0" i="0" u="none" strike="noStrike" dirty="0">
                          <a:solidFill>
                            <a:srgbClr val="FFFF00"/>
                          </a:solidFill>
                          <a:effectLst/>
                          <a:latin typeface="CS New Athanasius" pitchFamily="34" charset="0"/>
                        </a:rPr>
                        <a:t>je ,ere Mariam@ `arejimi gar `nou`hmot@ ouoh P=o=c sop neme.</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bg1"/>
                          </a:solidFill>
                          <a:latin typeface="Times New Roman" pitchFamily="18" charset="0"/>
                          <a:ea typeface="+mn-ea"/>
                          <a:cs typeface="Times New Roman" pitchFamily="18" charset="0"/>
                        </a:rPr>
                        <a:t>چى شيريه ماريام: أريه چيمي غار إن أو إهموت: اووه إبتشويس شوب نيمى.</a:t>
                      </a:r>
                      <a:endParaRPr lang="ar-SA" sz="48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86141929"/>
      </p:ext>
    </p:extLst>
  </p:cSld>
  <p:clrMapOvr>
    <a:masterClrMapping/>
  </p:clrMapOvr>
  <p:timing>
    <p:tnLst>
      <p:par>
        <p:cTn id="1" dur="indefinite" restart="never" nodeType="tmRoot"/>
      </p:par>
    </p:tnLst>
  </p:timing>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5846001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السلام لوالدة الاله القصر المزين بكلمة الآب</a:t>
                      </a:r>
                      <a:endParaRPr lang="ar-SA"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u="none" strike="noStrike" dirty="0">
                          <a:solidFill>
                            <a:srgbClr val="FFFF00"/>
                          </a:solidFill>
                          <a:effectLst/>
                          <a:latin typeface="CS New Athanasius" pitchFamily="34" charset="0"/>
                        </a:rPr>
                        <a:t>&lt;ere :e`otoke@ ton ,wron ton kocmon@ ton logon@ to petro</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bg1"/>
                          </a:solidFill>
                          <a:latin typeface="Times New Roman" pitchFamily="18" charset="0"/>
                          <a:ea typeface="+mn-ea"/>
                          <a:cs typeface="Times New Roman" pitchFamily="18" charset="0"/>
                        </a:rPr>
                        <a:t>شيريه ثيؤطوكيه: تون خورون تون كوزمون: تون لوغون توبيترو</a:t>
                      </a:r>
                      <a:endParaRPr lang="ar-SA" sz="60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09006700"/>
      </p:ext>
    </p:extLst>
  </p:cSld>
  <p:clrMapOvr>
    <a:masterClrMapping/>
  </p:clrMapOvr>
  <p:timing>
    <p:tnLst>
      <p:par>
        <p:cTn id="1" dur="indefinite" restart="never" nodeType="tmRoot"/>
      </p:par>
    </p:tnLst>
  </p:timing>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898918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lvl="0" indent="0" algn="justLow" defTabSz="914400" rtl="1" eaLnBrk="1" fontAlgn="auto" latinLnBrk="0" hangingPunct="1">
                        <a:lnSpc>
                          <a:spcPct val="100000"/>
                        </a:lnSpc>
                        <a:spcBef>
                          <a:spcPts val="0"/>
                        </a:spcBef>
                        <a:spcAft>
                          <a:spcPts val="0"/>
                        </a:spcAft>
                        <a:buClrTx/>
                        <a:buSzTx/>
                        <a:buFontTx/>
                        <a:buNone/>
                        <a:tabLst/>
                        <a:defRPr/>
                      </a:pPr>
                      <a:r>
                        <a:rPr kumimoji="0" lang="ar-EG" sz="4400" b="1" i="0" u="none" strike="noStrike" kern="1200" cap="none" spc="0" normalizeH="0" baseline="0" noProof="0" dirty="0">
                          <a:ln>
                            <a:noFill/>
                          </a:ln>
                          <a:solidFill>
                            <a:prstClr val="white"/>
                          </a:solidFill>
                          <a:effectLst/>
                          <a:uLnTx/>
                          <a:uFillTx/>
                          <a:latin typeface="Times New Roman" pitchFamily="18" charset="0"/>
                          <a:ea typeface="+mn-ea"/>
                          <a:cs typeface="Times New Roman" pitchFamily="18" charset="0"/>
                        </a:rPr>
                        <a:t>السلام لمريم المملوءة نعمة الرب معك.</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200" b="0" i="0" u="none" strike="noStrike" dirty="0">
                          <a:solidFill>
                            <a:srgbClr val="FFFF00"/>
                          </a:solidFill>
                          <a:effectLst/>
                          <a:latin typeface="CS New Athanasius" pitchFamily="34" charset="0"/>
                        </a:rPr>
                        <a:t>,ere Mariam@ ke ,aritomeny@ `o Kurioc metacou.</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4000" b="1" kern="1200" dirty="0">
                          <a:solidFill>
                            <a:schemeClr val="bg1"/>
                          </a:solidFill>
                          <a:latin typeface="Times New Roman" pitchFamily="18" charset="0"/>
                          <a:ea typeface="+mn-ea"/>
                          <a:cs typeface="Times New Roman" pitchFamily="18" charset="0"/>
                        </a:rPr>
                        <a:t>شيريه ماريام: كيه خاريتو ميني: أوكيريوس ميتاسو.</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3626063"/>
      </p:ext>
    </p:extLst>
  </p:cSld>
  <p:clrMapOvr>
    <a:masterClrMapping/>
  </p:clrMapOvr>
  <p:timing>
    <p:tnLst>
      <p:par>
        <p:cTn id="1" dur="indefinite" restart="never" nodeType="tmRoot"/>
      </p:par>
    </p:tnLst>
  </p:timing>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unched Tape 1">
            <a:hlinkClick r:id="rId2" action="ppaction://hlinksldjump"/>
          </p:cNvPr>
          <p:cNvSpPr/>
          <p:nvPr/>
        </p:nvSpPr>
        <p:spPr>
          <a:xfrm>
            <a:off x="228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افرحي يا مريم</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13" name="Flowchart: Punched Tape 12">
            <a:hlinkClick r:id="rId3" action="ppaction://hlinksldjump"/>
          </p:cNvPr>
          <p:cNvSpPr/>
          <p:nvPr/>
        </p:nvSpPr>
        <p:spPr>
          <a:xfrm>
            <a:off x="22860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ذفتيه بانديس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4" name="Flowchart: Punched Tape 13">
            <a:hlinkClick r:id="rId4" action="ppaction://hlinksldjump"/>
          </p:cNvPr>
          <p:cNvSpPr/>
          <p:nvPr/>
        </p:nvSpPr>
        <p:spPr>
          <a:xfrm>
            <a:off x="7086600" y="564466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اواون او هلبيس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5" name="Flowchart: Punched Tape 14">
            <a:hlinkClick r:id="rId5" action="ppaction://hlinksldjump"/>
          </p:cNvPr>
          <p:cNvSpPr/>
          <p:nvPr/>
        </p:nvSpPr>
        <p:spPr>
          <a:xfrm>
            <a:off x="4838699" y="5630007"/>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اطاي بارثنوس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6" name="Flowchart: Punched Tape 15">
            <a:hlinkClick r:id="rId6" action="ppaction://hlinksldjump"/>
          </p:cNvPr>
          <p:cNvSpPr/>
          <p:nvPr/>
        </p:nvSpPr>
        <p:spPr>
          <a:xfrm>
            <a:off x="2688980"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مديح السلام لك يا مريم</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17" name="Flowchart: Punched Tape 16">
            <a:hlinkClick r:id="rId7" action="ppaction://hlinksldjump"/>
          </p:cNvPr>
          <p:cNvSpPr/>
          <p:nvPr/>
        </p:nvSpPr>
        <p:spPr>
          <a:xfrm>
            <a:off x="26670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سبع مرات كل يوم</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8" name="Flowchart: Punched Tape 17">
            <a:hlinkClick r:id="rId8" action="ppaction://hlinksldjump"/>
          </p:cNvPr>
          <p:cNvSpPr/>
          <p:nvPr/>
        </p:nvSpPr>
        <p:spPr>
          <a:xfrm>
            <a:off x="48958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راشي ني</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19" name="Flowchart: Punched Tape 18">
            <a:hlinkClick r:id="rId9" action="ppaction://hlinksldjump"/>
          </p:cNvPr>
          <p:cNvSpPr/>
          <p:nvPr/>
        </p:nvSpPr>
        <p:spPr>
          <a:xfrm>
            <a:off x="7086600" y="503213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فاي بي ابلمين</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0" name="Flowchart: Punched Tape 19">
            <a:hlinkClick r:id="rId10" action="ppaction://hlinksldjump"/>
          </p:cNvPr>
          <p:cNvSpPr/>
          <p:nvPr/>
        </p:nvSpPr>
        <p:spPr>
          <a:xfrm>
            <a:off x="202223" y="5635869"/>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ابؤرو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1" name="Flowchart: Punched Tape 20">
            <a:hlinkClick r:id="rId11" action="ppaction://hlinksldjump"/>
          </p:cNvPr>
          <p:cNvSpPr/>
          <p:nvPr/>
        </p:nvSpPr>
        <p:spPr>
          <a:xfrm>
            <a:off x="2590800" y="4434254"/>
            <a:ext cx="19050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برلكس شيري ماريا</a:t>
            </a:r>
            <a:endParaRPr kumimoji="0" lang="en-US"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22" name="Flowchart: Punched Tape 21">
            <a:hlinkClick r:id="rId12" action="ppaction://hlinksldjump"/>
          </p:cNvPr>
          <p:cNvSpPr/>
          <p:nvPr/>
        </p:nvSpPr>
        <p:spPr>
          <a:xfrm>
            <a:off x="48768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إك اسماروؤت </a:t>
            </a:r>
            <a:endParaRPr kumimoji="0" lang="en-US" sz="400" b="0" i="0" u="none" strike="noStrike" kern="1200" cap="none" spc="0" normalizeH="0" baseline="0" noProof="0" dirty="0">
              <a:ln>
                <a:noFill/>
              </a:ln>
              <a:solidFill>
                <a:prstClr val="white"/>
              </a:solidFill>
              <a:effectLst/>
              <a:uLnTx/>
              <a:uFillTx/>
              <a:latin typeface="Calibri"/>
              <a:ea typeface="+mn-ea"/>
              <a:cs typeface="+mn-cs"/>
            </a:endParaRPr>
          </a:p>
        </p:txBody>
      </p:sp>
      <p:sp>
        <p:nvSpPr>
          <p:cNvPr id="23" name="Flowchart: Punched Tape 22">
            <a:hlinkClick r:id="rId13" action="ppaction://hlinksldjump"/>
          </p:cNvPr>
          <p:cNvSpPr/>
          <p:nvPr/>
        </p:nvSpPr>
        <p:spPr>
          <a:xfrm>
            <a:off x="7086600" y="44196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000" b="1" i="0" u="none" strike="noStrike" kern="1200" cap="none" spc="0" normalizeH="0" baseline="0" noProof="0" dirty="0">
                <a:ln>
                  <a:noFill/>
                </a:ln>
                <a:solidFill>
                  <a:prstClr val="white"/>
                </a:solidFill>
                <a:effectLst/>
                <a:uLnTx/>
                <a:uFillTx/>
                <a:latin typeface="Calibri"/>
                <a:ea typeface="+mn-ea"/>
              </a:rPr>
              <a:t>شيري ثيؤطوكي</a:t>
            </a:r>
            <a:endParaRPr kumimoji="0" lang="en-US" sz="2000" b="1" i="0" u="none" strike="noStrike" kern="1200" cap="none" spc="0" normalizeH="0" baseline="0" noProof="0" dirty="0">
              <a:ln>
                <a:noFill/>
              </a:ln>
              <a:solidFill>
                <a:prstClr val="white"/>
              </a:solidFill>
              <a:effectLst/>
              <a:uLnTx/>
              <a:uFillTx/>
              <a:latin typeface="Calibri"/>
              <a:ea typeface="+mn-ea"/>
              <a:cs typeface="+mn-cs"/>
            </a:endParaRPr>
          </a:p>
        </p:txBody>
      </p:sp>
      <p:sp>
        <p:nvSpPr>
          <p:cNvPr id="26" name="Flowchart: Punched Tape 25">
            <a:hlinkClick r:id="rId14" action="ppaction://hlinksldjump"/>
          </p:cNvPr>
          <p:cNvSpPr/>
          <p:nvPr/>
        </p:nvSpPr>
        <p:spPr>
          <a:xfrm>
            <a:off x="4913435" y="6265985"/>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اوشية الانجيل</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7" name="Flowchart: Punched Tape 26">
            <a:hlinkClick r:id="rId15" action="ppaction://hlinksldjump"/>
          </p:cNvPr>
          <p:cNvSpPr/>
          <p:nvPr/>
        </p:nvSpPr>
        <p:spPr>
          <a:xfrm>
            <a:off x="2688980" y="624840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600" b="1" i="0" u="none" strike="noStrike" kern="1200" cap="none" spc="0" normalizeH="0" baseline="0" noProof="0" dirty="0">
                <a:ln>
                  <a:noFill/>
                </a:ln>
                <a:solidFill>
                  <a:prstClr val="white"/>
                </a:solidFill>
                <a:effectLst/>
                <a:uLnTx/>
                <a:uFillTx/>
                <a:latin typeface="Calibri"/>
                <a:ea typeface="+mn-ea"/>
              </a:rPr>
              <a:t>خين افران</a:t>
            </a:r>
            <a:endParaRPr kumimoji="0" lang="en-US" sz="1600" b="1" i="0" u="none" strike="noStrike" kern="1200" cap="none" spc="0" normalizeH="0" baseline="0" noProof="0" dirty="0">
              <a:ln>
                <a:noFill/>
              </a:ln>
              <a:solidFill>
                <a:prstClr val="white"/>
              </a:solidFill>
              <a:effectLst/>
              <a:uLnTx/>
              <a:uFillTx/>
              <a:latin typeface="Calibri"/>
              <a:ea typeface="+mn-ea"/>
              <a:cs typeface="+mn-cs"/>
            </a:endParaRPr>
          </a:p>
        </p:txBody>
      </p:sp>
      <p:sp>
        <p:nvSpPr>
          <p:cNvPr id="28" name="Flowchart: Punched Tape 27">
            <a:hlinkClick r:id="rId16" action="ppaction://hlinksldjump"/>
          </p:cNvPr>
          <p:cNvSpPr/>
          <p:nvPr/>
        </p:nvSpPr>
        <p:spPr>
          <a:xfrm>
            <a:off x="209550" y="5023338"/>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1800" b="1" i="0" u="none" strike="noStrike" kern="1200" cap="none" spc="0" normalizeH="0" baseline="0" noProof="0" dirty="0">
                <a:ln>
                  <a:noFill/>
                </a:ln>
                <a:solidFill>
                  <a:prstClr val="white"/>
                </a:solidFill>
                <a:effectLst/>
                <a:uLnTx/>
                <a:uFillTx/>
                <a:latin typeface="Calibri"/>
                <a:ea typeface="+mn-ea"/>
              </a:rPr>
              <a:t>لحن اوكيريوس</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
        <p:nvSpPr>
          <p:cNvPr id="24" name="Flowchart: Punched Tape 23">
            <a:hlinkClick r:id="rId17" action="ppaction://hlinksldjump"/>
          </p:cNvPr>
          <p:cNvSpPr/>
          <p:nvPr/>
        </p:nvSpPr>
        <p:spPr>
          <a:xfrm>
            <a:off x="7073899" y="6257190"/>
            <a:ext cx="1752600" cy="533400"/>
          </a:xfrm>
          <a:prstGeom prst="flowChartPunchedTape">
            <a:avLst/>
          </a:prstGeom>
        </p:spPr>
        <p:style>
          <a:lnRef idx="1">
            <a:schemeClr val="accent1"/>
          </a:lnRef>
          <a:fillRef idx="3">
            <a:schemeClr val="accent1"/>
          </a:fillRef>
          <a:effectRef idx="2">
            <a:schemeClr val="accent1"/>
          </a:effectRef>
          <a:fontRef idx="minor">
            <a:schemeClr val="lt1"/>
          </a:fontRef>
        </p:style>
        <p:txBody>
          <a:bodyPr rtlCol="0" anchor="ctr"/>
          <a:lstStyle/>
          <a:p>
            <a:pPr lvl="0" algn="ctr">
              <a:defRPr/>
            </a:pPr>
            <a:r>
              <a:rPr lang="ar-EG" b="1" dirty="0">
                <a:solidFill>
                  <a:prstClr val="white"/>
                </a:solidFill>
              </a:rPr>
              <a:t>سينا اتشو</a:t>
            </a:r>
            <a:endParaRPr kumimoji="0" lang="en-US" sz="1800" b="1" i="0" u="none" strike="noStrike" kern="120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122581175"/>
      </p:ext>
    </p:extLst>
  </p:cSld>
  <p:clrMapOvr>
    <a:masterClrMapping/>
  </p:clrMapOvr>
  <p:timing>
    <p:tnLst>
      <p:par>
        <p:cTn id="1" dur="indefinite" restart="never" nodeType="tmRoot"/>
      </p:par>
    </p:tnLst>
  </p:timing>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اشفعي فينا يا سيدتنا كلنا السيدة العذراء والدة الأله </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err="1">
                          <a:solidFill>
                            <a:srgbClr val="FFFF00"/>
                          </a:solidFill>
                          <a:latin typeface="Avva_Shenouda" pitchFamily="34" charset="2"/>
                          <a:ea typeface="+mn-ea"/>
                          <a:cs typeface="+mn-cs"/>
                        </a:rPr>
                        <a:t>ari`precbevin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e`hri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egwn</a:t>
                      </a:r>
                      <a:r>
                        <a:rPr lang="en-US" sz="2800" b="0" kern="1200" dirty="0">
                          <a:solidFill>
                            <a:srgbClr val="FFFF00"/>
                          </a:solidFill>
                          <a:latin typeface="Avva_Shenouda" pitchFamily="34" charset="2"/>
                          <a:ea typeface="+mn-ea"/>
                          <a:cs typeface="+mn-cs"/>
                        </a:rPr>
                        <a:t> `w </a:t>
                      </a:r>
                      <a:r>
                        <a:rPr lang="en-US" sz="2800" b="0" kern="1200" dirty="0" err="1">
                          <a:solidFill>
                            <a:srgbClr val="FFFF00"/>
                          </a:solidFill>
                          <a:latin typeface="Avva_Shenouda" pitchFamily="34" charset="2"/>
                          <a:ea typeface="+mn-ea"/>
                          <a:cs typeface="+mn-cs"/>
                        </a:rPr>
                        <a:t>tenu</a:t>
                      </a:r>
                      <a:r>
                        <a:rPr lang="en-US" sz="2800" b="0" kern="1200" dirty="0">
                          <a:solidFill>
                            <a:srgbClr val="FFFF00"/>
                          </a:solidFill>
                          <a:latin typeface="Avva_Shenouda" pitchFamily="34" charset="2"/>
                          <a:ea typeface="+mn-ea"/>
                          <a:cs typeface="+mn-cs"/>
                        </a:rPr>
                        <a:t> `nn3b t3ren 50eotokoc </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n-cs"/>
                        </a:rPr>
                        <a:t>اري ابريسفافين اى ايهري ايجون اوتين تشويس انيب تيرن تي ثيؤطوكوس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Chevron 2">
            <a:hlinkClick r:id="rId3" action="ppaction://hlinksldjump"/>
          </p:cNvPr>
          <p:cNvSpPr/>
          <p:nvPr/>
        </p:nvSpPr>
        <p:spPr>
          <a:xfrm>
            <a:off x="8610600" y="6400800"/>
            <a:ext cx="457200" cy="457200"/>
          </a:xfrm>
          <a:prstGeom prst="chevron">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848136945"/>
      </p:ext>
    </p:extLst>
  </p:cSld>
  <p:clrMapOvr>
    <a:masterClrMapping/>
  </p:clrMapOvr>
  <p:timing>
    <p:tnLst>
      <p:par>
        <p:cTn id="1" dur="indefinite" restart="never" nodeType="tmRoot"/>
      </p:par>
    </p:tnLst>
  </p:timing>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مريم ام مخلصنا ليغفر لنا خطايانا </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maria `0mav `mpencwt3r : `nte4xa nennobi nan `ebol </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ماريا اثماف امبين سوتير انتيف كانين نوفي نان ايفول</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49531"/>
      </p:ext>
    </p:extLst>
  </p:cSld>
  <p:clrMapOvr>
    <a:masterClrMapping/>
  </p:clrMapOvr>
  <p:timing>
    <p:tnLst>
      <p:par>
        <p:cTn id="1" dur="indefinite" restart="never" nodeType="tmRoot"/>
      </p:par>
    </p:tnLst>
  </p:timing>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بسم الآب والابن</a:t>
                      </a:r>
                      <a:endParaRPr lang="ar-SA"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Qen</a:t>
                      </a:r>
                      <a:r>
                        <a:rPr lang="en-US" sz="3600" b="0" i="0" dirty="0">
                          <a:solidFill>
                            <a:srgbClr val="FFFF00"/>
                          </a:solidFill>
                          <a:latin typeface="Avva_Shenouda"/>
                        </a:rPr>
                        <a:t> Fran `</a:t>
                      </a:r>
                      <a:r>
                        <a:rPr lang="en-US" sz="3600" b="0" i="0" dirty="0" err="1">
                          <a:solidFill>
                            <a:srgbClr val="FFFF00"/>
                          </a:solidFill>
                          <a:latin typeface="Avva_Shenouda"/>
                        </a:rPr>
                        <a:t>mFiwt</a:t>
                      </a:r>
                      <a:r>
                        <a:rPr lang="en-US" sz="3600" b="0" i="0" dirty="0">
                          <a:solidFill>
                            <a:srgbClr val="FFFF00"/>
                          </a:solidFill>
                          <a:latin typeface="Avva_Shenouda"/>
                        </a:rPr>
                        <a:t> </a:t>
                      </a:r>
                      <a:r>
                        <a:rPr lang="en-US" sz="3600" b="0" i="0" dirty="0" err="1">
                          <a:solidFill>
                            <a:srgbClr val="FFFF00"/>
                          </a:solidFill>
                          <a:latin typeface="Avva_Shenouda"/>
                        </a:rPr>
                        <a:t>nem</a:t>
                      </a:r>
                      <a:r>
                        <a:rPr lang="en-US" sz="3600" b="0" i="0" dirty="0">
                          <a:solidFill>
                            <a:srgbClr val="FFFF00"/>
                          </a:solidFill>
                          <a:latin typeface="Avva_Shenouda"/>
                        </a:rPr>
                        <a:t> P23ri</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خين إفران إمفيوت نيم إبشيرى</a:t>
                      </a:r>
                      <a:endParaRPr lang="ar-SA" sz="6600" b="1" dirty="0"/>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286637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والروح القدس الثالوث المقدس المساوي</a:t>
                      </a:r>
                      <a:endParaRPr lang="ar-SA" sz="4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600" b="0" i="0" dirty="0">
                          <a:solidFill>
                            <a:srgbClr val="FFFF00"/>
                          </a:solidFill>
                          <a:effectLst/>
                          <a:latin typeface="CS Avva Shenouda"/>
                        </a:rPr>
                        <a:t> nem piP=n=a</a:t>
                      </a:r>
                      <a:r>
                        <a:rPr lang="pt-BR" sz="3600" dirty="0">
                          <a:solidFill>
                            <a:srgbClr val="FFFF00"/>
                          </a:solidFill>
                        </a:rPr>
                        <a:t/>
                      </a:r>
                      <a:br>
                        <a:rPr lang="pt-BR" sz="3600" dirty="0">
                          <a:solidFill>
                            <a:srgbClr val="FFFF00"/>
                          </a:solidFill>
                        </a:rPr>
                      </a:br>
                      <a:r>
                        <a:rPr lang="pt-BR" sz="3600" b="0" i="0" dirty="0">
                          <a:solidFill>
                            <a:srgbClr val="FFFF00"/>
                          </a:solidFill>
                          <a:effectLst/>
                          <a:latin typeface="CS Avva Shenouda"/>
                        </a:rPr>
                        <a:t>=e=;=u }`triac =e=;=u </a:t>
                      </a:r>
                      <a:r>
                        <a:rPr lang="ar-EG" sz="3600" b="0" i="0" dirty="0">
                          <a:solidFill>
                            <a:srgbClr val="FFFF00"/>
                          </a:solidFill>
                          <a:effectLst/>
                          <a:latin typeface="CS Avva Shenouda"/>
                        </a:rPr>
                        <a:t> </a:t>
                      </a:r>
                      <a:r>
                        <a:rPr lang="pt-BR" sz="3600" b="0" i="0" dirty="0">
                          <a:solidFill>
                            <a:srgbClr val="FFFF00"/>
                          </a:solidFill>
                          <a:effectLst/>
                          <a:latin typeface="CS Avva Shenouda"/>
                        </a:rPr>
                        <a:t>`n`omooucioc.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000" b="1" i="0" kern="1200" dirty="0">
                          <a:solidFill>
                            <a:schemeClr val="lt1"/>
                          </a:solidFill>
                          <a:effectLst/>
                          <a:latin typeface="+mn-lt"/>
                          <a:ea typeface="+mn-ea"/>
                          <a:cs typeface="+mn-cs"/>
                        </a:rPr>
                        <a:t>نيم بي إبنيفما إثؤواب تي إترياس إثؤواب إن أومو سيوس </a:t>
                      </a:r>
                    </a:p>
                  </a:txBody>
                  <a:tcPr marL="68580" marR="68580" marT="0" marB="0"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362735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a:xfrm>
            <a:off x="0" y="4419600"/>
            <a:ext cx="9144000" cy="782371"/>
          </a:xfrm>
        </p:spPr>
        <p:txBody>
          <a:bodyPr>
            <a:normAutofit fontScale="90000"/>
          </a:bodyPr>
          <a:lstStyle/>
          <a:p>
            <a:pPr lvl="0">
              <a:spcBef>
                <a:spcPts val="0"/>
              </a:spcBef>
              <a:defRPr/>
            </a:pPr>
            <a:r>
              <a:rPr lang="ar-EG" dirty="0">
                <a:solidFill>
                  <a:prstClr val="white"/>
                </a:solidFill>
                <a:latin typeface="Calibri"/>
                <a:ea typeface="+mn-ea"/>
                <a:cs typeface="Arial" panose="020B0604020202020204" pitchFamily="34" charset="0"/>
              </a:rPr>
              <a:t> نسجد للأب و الإبن والروح القدس  </a:t>
            </a:r>
            <a:r>
              <a:rPr lang="ar-EG" sz="8800" dirty="0">
                <a:solidFill>
                  <a:prstClr val="white"/>
                </a:solidFill>
                <a:latin typeface="Calibri"/>
                <a:ea typeface="+mn-ea"/>
                <a:cs typeface="Arial" panose="020B0604020202020204" pitchFamily="34" charset="0"/>
              </a:rPr>
              <a:t/>
            </a:r>
            <a:br>
              <a:rPr lang="ar-EG" sz="8800" dirty="0">
                <a:solidFill>
                  <a:prstClr val="white"/>
                </a:solidFill>
                <a:latin typeface="Calibri"/>
                <a:ea typeface="+mn-ea"/>
                <a:cs typeface="Arial" panose="020B0604020202020204" pitchFamily="34" charset="0"/>
              </a:rPr>
            </a:br>
            <a:endParaRPr lang="en-US" dirty="0"/>
          </a:p>
        </p:txBody>
      </p:sp>
      <p:sp>
        <p:nvSpPr>
          <p:cNvPr id="5" name="Text Placeholder 4"/>
          <p:cNvSpPr>
            <a:spLocks noGrp="1"/>
          </p:cNvSpPr>
          <p:nvPr>
            <p:ph type="body" idx="1"/>
          </p:nvPr>
        </p:nvSpPr>
        <p:spPr/>
        <p:txBody>
          <a:bodyPr/>
          <a:lstStyle/>
          <a:p>
            <a:r>
              <a:rPr lang="ar-EG" dirty="0"/>
              <a:t>تين أووأوشت إم إفيوت : نيم إبشيري نيم بي بنيفما إثؤواب</a:t>
            </a:r>
          </a:p>
        </p:txBody>
      </p:sp>
      <p:sp>
        <p:nvSpPr>
          <p:cNvPr id="6" name="Text Placeholder 5"/>
          <p:cNvSpPr>
            <a:spLocks noGrp="1"/>
          </p:cNvSpPr>
          <p:nvPr>
            <p:ph type="body" sz="quarter" idx="3"/>
          </p:nvPr>
        </p:nvSpPr>
        <p:spPr/>
        <p:txBody>
          <a:bodyPr/>
          <a:lstStyle/>
          <a:p>
            <a:r>
              <a:rPr lang="en-US" sz="2800" b="1" dirty="0">
                <a:latin typeface="Avva_Shenouda" pitchFamily="34" charset="2"/>
              </a:rPr>
              <a:t>Tenovw2t `m`fiwt : nem `p23ri nem pipnevma e0ovab </a:t>
            </a:r>
            <a:endParaRPr lang="en-US" sz="4800" b="1" dirty="0">
              <a:latin typeface="Avva_Shenouda" pitchFamily="34" charset="2"/>
            </a:endParaRPr>
          </a:p>
        </p:txBody>
      </p:sp>
      <p:sp>
        <p:nvSpPr>
          <p:cNvPr id="7" name="Right Arrow 1">
            <a:hlinkClick r:id="rId3" action="ppaction://hlinksldjump"/>
            <a:extLst>
              <a:ext uri="{FF2B5EF4-FFF2-40B4-BE49-F238E27FC236}">
                <a16:creationId xmlns:a16="http://schemas.microsoft.com/office/drawing/2014/main" id="{03A3D3BB-14D8-4600-ACA6-BBFFD47D699B}"/>
              </a:ext>
            </a:extLst>
          </p:cNvPr>
          <p:cNvSpPr/>
          <p:nvPr/>
        </p:nvSpPr>
        <p:spPr>
          <a:xfrm>
            <a:off x="8264991" y="3783956"/>
            <a:ext cx="96468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ea typeface="+mj-ea"/>
                <a:cs typeface="Al-Mujahed Al-Anbobi" pitchFamily="2" charset="-78"/>
              </a:rPr>
              <a:t>ادام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423717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مستحقة مستحقة مستحقة : يا مريم العذراء </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600" b="0" kern="1200" dirty="0">
                          <a:solidFill>
                            <a:srgbClr val="FFFF00"/>
                          </a:solidFill>
                          <a:latin typeface="Avva_Shenouda" pitchFamily="34" charset="2"/>
                          <a:ea typeface="+mn-ea"/>
                          <a:cs typeface="+mn-cs"/>
                        </a:rPr>
                        <a:t>a7ia a7ia a7ia : Maria 5par0enoc </a:t>
                      </a:r>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bg1"/>
                          </a:solidFill>
                          <a:latin typeface="+mn-lt"/>
                          <a:ea typeface="+mn-ea"/>
                          <a:cs typeface="+mn-cs"/>
                        </a:rPr>
                        <a:t>(أكسيا)3 تى أجيا ماريا تى بارثينوس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Right Arrow 1">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1938992"/>
          </a:xfrm>
          <a:prstGeom prst="rect">
            <a:avLst/>
          </a:prstGeom>
        </p:spPr>
        <p:txBody>
          <a:bodyPr wrap="square">
            <a:spAutoFit/>
          </a:bodyPr>
          <a:lstStyle/>
          <a:p>
            <a:pPr algn="ctr"/>
            <a:r>
              <a:rPr lang="ar-EG" sz="4000" b="1" dirty="0">
                <a:solidFill>
                  <a:srgbClr val="FFC000"/>
                </a:solidFill>
                <a:latin typeface="Tahoma" panose="020B0604030504040204" pitchFamily="34" charset="0"/>
              </a:rPr>
              <a:t>فلنجتمع نحنُ </a:t>
            </a:r>
            <a:r>
              <a:rPr lang="ar-EG" sz="4000" b="1" dirty="0" smtClean="0">
                <a:solidFill>
                  <a:srgbClr val="FFC000"/>
                </a:solidFill>
                <a:latin typeface="Tahoma" panose="020B0604030504040204" pitchFamily="34" charset="0"/>
              </a:rPr>
              <a:t>الشعبَ المحبَ </a:t>
            </a:r>
            <a:r>
              <a:rPr lang="ar-EG" sz="4000" b="1" dirty="0">
                <a:solidFill>
                  <a:srgbClr val="FFC000"/>
                </a:solidFill>
                <a:latin typeface="Tahoma" panose="020B0604030504040204" pitchFamily="34" charset="0"/>
              </a:rPr>
              <a:t>للإله يسوع المسيح لنُكرِّم ( .  .  . ) . مُستحق مُستحق مُستحق( .  .  . ) . </a:t>
            </a:r>
            <a:r>
              <a:rPr lang="ar-EG" sz="4000" b="1" dirty="0">
                <a:solidFill>
                  <a:srgbClr val="FFC000"/>
                </a:solidFill>
              </a:rPr>
              <a:t/>
            </a:r>
            <a:br>
              <a:rPr lang="ar-EG" sz="4000" b="1" dirty="0">
                <a:solidFill>
                  <a:srgbClr val="FFC000"/>
                </a:solidFill>
              </a:rPr>
            </a:br>
            <a:endParaRPr lang="en-US" sz="4000" b="1" dirty="0">
              <a:solidFill>
                <a:srgbClr val="FFC000"/>
              </a:solidFill>
            </a:endParaRP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963508"/>
      </p:ext>
    </p:extLst>
  </p:cSld>
  <p:clrMapOvr>
    <a:masterClrMapping/>
  </p:clrMapOvr>
  <p:timing>
    <p:tnLst>
      <p:par>
        <p:cTn id="1" dur="indefinite" restart="never" nodeType="tmRoot"/>
      </p:par>
    </p:tnLst>
  </p:timing>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1938992"/>
          </a:xfrm>
          <a:prstGeom prst="rect">
            <a:avLst/>
          </a:prstGeom>
        </p:spPr>
        <p:txBody>
          <a:bodyPr wrap="square">
            <a:spAutoFit/>
          </a:bodyPr>
          <a:lstStyle/>
          <a:p>
            <a:pPr algn="ctr"/>
            <a:r>
              <a:rPr lang="ar-EG" sz="4000" b="1" dirty="0">
                <a:solidFill>
                  <a:srgbClr val="FFC000"/>
                </a:solidFill>
                <a:latin typeface="Tahoma" panose="020B0604030504040204" pitchFamily="34" charset="0"/>
              </a:rPr>
              <a:t>إكليل ذهب : وإكليل فضة : وإكليل جوهري علي رأس القديسة العذراء مريم .  مستحقة مستحقة مستحقة العذراء القديسة مريم . </a:t>
            </a: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9261527"/>
      </p:ext>
    </p:extLst>
  </p:cSld>
  <p:clrMapOvr>
    <a:masterClrMapping/>
  </p:clrMapOvr>
  <p:timing>
    <p:tnLst>
      <p:par>
        <p:cTn id="1" dur="indefinite" restart="never" nodeType="tmRoot"/>
      </p:par>
    </p:tnLst>
  </p:timing>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1938992"/>
          </a:xfrm>
          <a:prstGeom prst="rect">
            <a:avLst/>
          </a:prstGeom>
        </p:spPr>
        <p:txBody>
          <a:bodyPr wrap="square">
            <a:spAutoFit/>
          </a:bodyPr>
          <a:lstStyle/>
          <a:p>
            <a:pPr algn="ctr"/>
            <a:r>
              <a:rPr lang="ar-EG" sz="4000" b="1" dirty="0">
                <a:solidFill>
                  <a:srgbClr val="FFC000"/>
                </a:solidFill>
                <a:latin typeface="Tahoma" panose="020B0604030504040204" pitchFamily="34" charset="0"/>
              </a:rPr>
              <a:t>اسمعي يا ابنة واصغي بسمعك : وانسي شعبك وبيتَ أبيك ِ : لأن العريس قد اشتهي طُهرِك : فهو ربُّكِ وله تخضعين . </a:t>
            </a: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3858476"/>
      </p:ext>
    </p:extLst>
  </p:cSld>
  <p:clrMapOvr>
    <a:masterClrMapping/>
  </p:clrMapOvr>
  <p:timing>
    <p:tnLst>
      <p:par>
        <p:cTn id="1" dur="indefinite" restart="never" nodeType="tmRoot"/>
      </p:par>
    </p:tnLst>
  </p:timing>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07898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rgbClr val="FFC000"/>
                          </a:solidFill>
                          <a:latin typeface="+mn-lt"/>
                          <a:ea typeface="+mn-ea"/>
                          <a:cs typeface="+mn-cs"/>
                        </a:rPr>
                        <a:t>اكليل ذهب : اكليل فضة : اكليل جوهرى</a:t>
                      </a:r>
                      <a:endParaRPr lang="ar-SA" sz="6600" b="1" dirty="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2381114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rgbClr val="FFC000"/>
                          </a:solidFill>
                          <a:latin typeface="+mn-lt"/>
                          <a:ea typeface="+mn-ea"/>
                          <a:cs typeface="+mn-cs"/>
                        </a:rPr>
                        <a:t>على رأس والدة الإله القديسة مريم</a:t>
                      </a:r>
                      <a:endParaRPr lang="ar-SA" sz="7200" b="1" dirty="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646771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a:solidFill>
                            <a:srgbClr val="FFC000"/>
                          </a:solidFill>
                          <a:latin typeface="+mn-lt"/>
                          <a:ea typeface="+mn-ea"/>
                          <a:cs typeface="+mn-cs"/>
                        </a:rPr>
                        <a:t>وسلام الله يكون معكم يا شعب المسيح باجمعكم و بصوت الفرح</a:t>
                      </a:r>
                      <a:endParaRPr lang="ar-SA" sz="8000" dirty="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9562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rgbClr val="FFC000"/>
                          </a:solidFill>
                          <a:latin typeface="+mn-lt"/>
                          <a:ea typeface="+mn-ea"/>
                          <a:cs typeface="+mn-cs"/>
                        </a:rPr>
                        <a:t>ليسمعنا ويسمعكم القائل ادخلوا الى فرح الفردوس بصلاة مريم العذراء</a:t>
                      </a:r>
                      <a:endParaRPr lang="ar-SA" sz="6000" dirty="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2000548"/>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فلنجتمع </a:t>
            </a:r>
            <a:r>
              <a:rPr kumimoji="0" lang="ar-EG" sz="4000" b="1" i="0" u="none" strike="noStrike" kern="1200" cap="none" spc="0" normalizeH="0" baseline="0" noProof="0">
                <a:ln>
                  <a:noFill/>
                </a:ln>
                <a:solidFill>
                  <a:srgbClr val="FFC000"/>
                </a:solidFill>
                <a:effectLst/>
                <a:uLnTx/>
                <a:uFillTx/>
                <a:latin typeface="Tahoma" panose="020B0604030504040204" pitchFamily="34" charset="0"/>
                <a:ea typeface="+mn-ea"/>
                <a:cs typeface="Arial" panose="020B0604020202020204" pitchFamily="34" charset="0"/>
              </a:rPr>
              <a:t>نحنُ </a:t>
            </a:r>
            <a:r>
              <a:rPr kumimoji="0" lang="ar-EG" sz="4000" b="1" i="0" u="none" strike="noStrike" kern="1200" cap="none" spc="0" normalizeH="0" baseline="0" noProof="0" smtClean="0">
                <a:ln>
                  <a:noFill/>
                </a:ln>
                <a:solidFill>
                  <a:srgbClr val="FFC000"/>
                </a:solidFill>
                <a:effectLst/>
                <a:uLnTx/>
                <a:uFillTx/>
                <a:latin typeface="Tahoma" panose="020B0604030504040204" pitchFamily="34" charset="0"/>
                <a:ea typeface="+mn-ea"/>
                <a:cs typeface="Arial" panose="020B0604020202020204" pitchFamily="34" charset="0"/>
              </a:rPr>
              <a:t>الشعبَ المحبَ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للإله يسوع المسيح لنُكرِّم ( .  .  . ) . مُستحق مُستحق مُستحق( .  .  . ) . </a:t>
            </a:r>
            <a:r>
              <a:rPr kumimoji="0" lang="ar-EG" sz="4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t/>
            </a:r>
            <a:br>
              <a:rPr kumimoji="0" lang="ar-EG" sz="4000" b="1" i="0" u="none" strike="noStrike" kern="1200" cap="none" spc="0" normalizeH="0" baseline="0" noProof="0" dirty="0">
                <a:ln>
                  <a:noFill/>
                </a:ln>
                <a:solidFill>
                  <a:srgbClr val="FFC000"/>
                </a:solidFill>
                <a:effectLst/>
                <a:uLnTx/>
                <a:uFillTx/>
                <a:latin typeface="Calibri"/>
                <a:ea typeface="+mn-ea"/>
                <a:cs typeface="Arial" panose="020B0604020202020204" pitchFamily="34" charset="0"/>
              </a:rPr>
            </a:br>
            <a:endParaRPr kumimoji="0" lang="en-US" sz="4000" b="1" i="0" u="none" strike="noStrike" kern="1200" cap="none" spc="0" normalizeH="0" baseline="0" noProof="0" dirty="0">
              <a:ln>
                <a:noFill/>
              </a:ln>
              <a:solidFill>
                <a:srgbClr val="FFC000"/>
              </a:solidFill>
              <a:effectLst/>
              <a:uLnTx/>
              <a:uFillTx/>
              <a:latin typeface="Calibri"/>
              <a:ea typeface="+mn-ea"/>
              <a:cs typeface="+mn-cs"/>
            </a:endParaRP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5623813"/>
      </p:ext>
    </p:extLst>
  </p:cSld>
  <p:clrMapOvr>
    <a:masterClrMapping/>
  </p:clrMapOvr>
  <p:timing>
    <p:tnLst>
      <p:par>
        <p:cTn id="1" dur="indefinite" restart="never" nodeType="tmRoot"/>
      </p:par>
    </p:tnLst>
  </p:timing>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إكليلُ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ذهب : وإكليل فضة : </a:t>
            </a: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وإكليل من </a:t>
            </a:r>
            <a:r>
              <a:rPr lang="ar-EG" sz="4000" b="1" dirty="0" smtClean="0">
                <a:solidFill>
                  <a:srgbClr val="FFC000"/>
                </a:solidFill>
                <a:latin typeface="Tahoma" panose="020B0604030504040204" pitchFamily="34" charset="0"/>
                <a:cs typeface="Arial" panose="020B0604020202020204" pitchFamily="34" charset="0"/>
              </a:rPr>
              <a:t>حجر كريم</a:t>
            </a: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علي رأس القديسة العذراء مريم .  مستحقة مستحقة مستحقة العذراء القديسة مريم . </a:t>
            </a: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73222705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الثالوث المقدس المساوى في الجوهر</a:t>
            </a:r>
            <a:endParaRPr lang="en-US" dirty="0"/>
          </a:p>
        </p:txBody>
      </p:sp>
      <p:sp>
        <p:nvSpPr>
          <p:cNvPr id="3" name="Text Placeholder 2"/>
          <p:cNvSpPr>
            <a:spLocks noGrp="1"/>
          </p:cNvSpPr>
          <p:nvPr>
            <p:ph type="body" idx="1"/>
          </p:nvPr>
        </p:nvSpPr>
        <p:spPr/>
        <p:txBody>
          <a:bodyPr/>
          <a:lstStyle/>
          <a:p>
            <a:r>
              <a:rPr lang="ar-EG" dirty="0"/>
              <a:t> تي تيرياس إثؤواب : إن أو موؤوسيوس</a:t>
            </a:r>
          </a:p>
        </p:txBody>
      </p:sp>
      <p:sp>
        <p:nvSpPr>
          <p:cNvPr id="5" name="Text Placeholder 4"/>
          <p:cNvSpPr>
            <a:spLocks noGrp="1"/>
          </p:cNvSpPr>
          <p:nvPr>
            <p:ph type="body" sz="quarter" idx="3"/>
          </p:nvPr>
        </p:nvSpPr>
        <p:spPr/>
        <p:txBody>
          <a:bodyPr/>
          <a:lstStyle/>
          <a:p>
            <a:r>
              <a:rPr lang="en-US" dirty="0"/>
              <a:t>: </a:t>
            </a:r>
            <a:r>
              <a:rPr lang="en-US" dirty="0" err="1"/>
              <a:t>triac</a:t>
            </a:r>
            <a:r>
              <a:rPr lang="en-US" dirty="0"/>
              <a:t>  </a:t>
            </a:r>
            <a:r>
              <a:rPr lang="en-US" dirty="0" err="1"/>
              <a:t>eqovab</a:t>
            </a:r>
            <a:r>
              <a:rPr lang="en-US" dirty="0"/>
              <a:t>  `</a:t>
            </a:r>
            <a:r>
              <a:rPr lang="en-US" dirty="0" err="1"/>
              <a:t>nomoocioc</a:t>
            </a:r>
            <a:endParaRPr lang="en-US" dirty="0"/>
          </a:p>
        </p:txBody>
      </p:sp>
      <p:sp>
        <p:nvSpPr>
          <p:cNvPr id="6" name="Right Arrow 1">
            <a:hlinkClick r:id="rId3" action="ppaction://hlinksldjump"/>
            <a:extLst>
              <a:ext uri="{FF2B5EF4-FFF2-40B4-BE49-F238E27FC236}">
                <a16:creationId xmlns:a16="http://schemas.microsoft.com/office/drawing/2014/main" id="{5BB5BB1C-C6DA-400A-8F1C-4CB12AB7AB48}"/>
              </a:ext>
            </a:extLst>
          </p:cNvPr>
          <p:cNvSpPr/>
          <p:nvPr/>
        </p:nvSpPr>
        <p:spPr>
          <a:xfrm>
            <a:off x="8264991" y="3783956"/>
            <a:ext cx="964681"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ea typeface="+mj-ea"/>
                <a:cs typeface="Al-Mujahed Al-Anbobi" pitchFamily="2" charset="-78"/>
              </a:rPr>
              <a:t>ادام</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19627158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4724400"/>
            <a:ext cx="9296400" cy="1938992"/>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اسمعي يا ابنة واصغي بسمعك : وانسي </a:t>
            </a: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شعبكَ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وبيتَ أبيك ِ : لأن </a:t>
            </a: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الملك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قد اشتهي طُهرِك : فهو ربُّكِ وله </a:t>
            </a:r>
            <a:r>
              <a:rPr kumimoji="0" lang="ar-EG" sz="4000" b="1" i="0" u="none" strike="noStrike" kern="1200" cap="none" spc="0" normalizeH="0" baseline="0" noProof="0" dirty="0" smtClean="0">
                <a:ln>
                  <a:noFill/>
                </a:ln>
                <a:solidFill>
                  <a:srgbClr val="FFC000"/>
                </a:solidFill>
                <a:effectLst/>
                <a:uLnTx/>
                <a:uFillTx/>
                <a:latin typeface="Tahoma" panose="020B0604030504040204" pitchFamily="34" charset="0"/>
                <a:ea typeface="+mn-ea"/>
                <a:cs typeface="Arial" panose="020B0604020202020204" pitchFamily="34" charset="0"/>
              </a:rPr>
              <a:t>تسجدين </a:t>
            </a:r>
            <a:r>
              <a:rPr kumimoji="0" lang="ar-EG" sz="4000" b="1" i="0" u="none" strike="noStrike" kern="1200" cap="none" spc="0" normalizeH="0" baseline="0" noProof="0" dirty="0">
                <a:ln>
                  <a:noFill/>
                </a:ln>
                <a:solidFill>
                  <a:srgbClr val="FFC000"/>
                </a:solidFill>
                <a:effectLst/>
                <a:uLnTx/>
                <a:uFillTx/>
                <a:latin typeface="Tahoma" panose="020B0604030504040204" pitchFamily="34" charset="0"/>
                <a:ea typeface="+mn-ea"/>
                <a:cs typeface="Arial" panose="020B0604020202020204" pitchFamily="34" charset="0"/>
              </a:rPr>
              <a:t>. </a:t>
            </a:r>
          </a:p>
        </p:txBody>
      </p:sp>
      <p:sp>
        <p:nvSpPr>
          <p:cNvPr id="3" name="Right Arrow 2">
            <a:hlinkClick r:id="rId2"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211378152"/>
      </p:ext>
    </p:extLst>
  </p:cSld>
  <p:clrMapOvr>
    <a:masterClrMapping/>
  </p:clrMapOvr>
  <p:timing>
    <p:tnLst>
      <p:par>
        <p:cTn id="1" dur="indefinite" restart="never" nodeType="tmRoot"/>
      </p:par>
    </p:tnLst>
  </p:timing>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smtClean="0">
                          <a:solidFill>
                            <a:srgbClr val="FFC000"/>
                          </a:solidFill>
                          <a:latin typeface="+mn-lt"/>
                          <a:ea typeface="+mn-ea"/>
                          <a:cs typeface="+mn-cs"/>
                        </a:rPr>
                        <a:t>اكليل ذهب : اكليل فضة : اكليل جوهرى</a:t>
                      </a:r>
                      <a:endParaRPr lang="ar-SA" sz="6600" b="1" dirty="0" smtClean="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4008036711"/>
      </p:ext>
    </p:extLst>
  </p:cSld>
  <p:clrMapOvr>
    <a:masterClrMapping/>
  </p:clrMapOvr>
  <p:timing>
    <p:tnLst>
      <p:par>
        <p:cTn id="1" dur="indefinite" restart="never" nodeType="tmRoot"/>
      </p:par>
    </p:tnLst>
  </p:timing>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rgbClr val="FFC000"/>
                          </a:solidFill>
                          <a:latin typeface="+mn-lt"/>
                          <a:ea typeface="+mn-ea"/>
                          <a:cs typeface="+mn-cs"/>
                        </a:rPr>
                        <a:t>على رأس والدة الإله القديسة مريم</a:t>
                      </a:r>
                      <a:endParaRPr lang="ar-SA" sz="7200" b="1" dirty="0" smtClean="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69952508"/>
      </p:ext>
    </p:extLst>
  </p:cSld>
  <p:clrMapOvr>
    <a:masterClrMapping/>
  </p:clrMapOvr>
  <p:timing>
    <p:tnLst>
      <p:par>
        <p:cTn id="1" dur="indefinite" restart="never" nodeType="tmRoot"/>
      </p:par>
    </p:tnLst>
  </p:timing>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62952752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i="0" kern="1200" dirty="0" smtClean="0">
                          <a:solidFill>
                            <a:srgbClr val="FFC000"/>
                          </a:solidFill>
                          <a:latin typeface="+mn-lt"/>
                          <a:ea typeface="+mn-ea"/>
                          <a:cs typeface="+mn-cs"/>
                        </a:rPr>
                        <a:t>وسلام الله يكون معكم يا شعب المسيح باجمعكم و بصوته الفرح</a:t>
                      </a:r>
                      <a:endParaRPr lang="ar-SA" sz="8000" dirty="0" smtClean="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2394506144"/>
      </p:ext>
    </p:extLst>
  </p:cSld>
  <p:clrMapOvr>
    <a:masterClrMapping/>
  </p:clrMapOvr>
  <p:timing>
    <p:tnLst>
      <p:par>
        <p:cTn id="1" dur="indefinite" restart="never" nodeType="tmRoot"/>
      </p:par>
    </p:tnLst>
  </p:timing>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6222756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smtClean="0">
                          <a:solidFill>
                            <a:srgbClr val="FFC000"/>
                          </a:solidFill>
                          <a:latin typeface="+mn-lt"/>
                          <a:ea typeface="+mn-ea"/>
                          <a:cs typeface="+mn-cs"/>
                        </a:rPr>
                        <a:t>يسمعكم القائل ادخلوا الى فرح الفردوس بصلاة مريم العذراء</a:t>
                      </a:r>
                      <a:endParaRPr lang="ar-SA" sz="6000" dirty="0" smtClean="0">
                        <a:solidFill>
                          <a:srgbClr val="FFC000"/>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ight Arrow 2">
            <a:hlinkClick r:id="rId3" action="ppaction://hlinksldjump"/>
          </p:cNvPr>
          <p:cNvSpPr/>
          <p:nvPr/>
        </p:nvSpPr>
        <p:spPr>
          <a:xfrm>
            <a:off x="8590085" y="6525816"/>
            <a:ext cx="533400" cy="33218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629438849"/>
      </p:ext>
    </p:extLst>
  </p:cSld>
  <p:clrMapOvr>
    <a:masterClrMapping/>
  </p:clrMapOvr>
  <p:timing>
    <p:tnLst>
      <p:par>
        <p:cTn id="1" dur="indefinite" restart="never" nodeType="tmRoot"/>
      </p:par>
    </p:tnLst>
  </p:timing>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352800" y="4191000"/>
            <a:ext cx="2511770" cy="3017782"/>
          </a:xfrm>
          <a:prstGeom prst="rect">
            <a:avLst/>
          </a:prstGeom>
        </p:spPr>
      </p:pic>
    </p:spTree>
  </p:cSld>
  <p:clrMapOvr>
    <a:masterClrMapping/>
  </p:clrMapOvr>
  <p:timing>
    <p:tnLst>
      <p:par>
        <p:cTn id="1" dur="indefinite" restart="never" nodeType="tmRoot"/>
      </p:par>
    </p:tnLst>
  </p:timing>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4497115"/>
            <a:ext cx="9144000" cy="782371"/>
          </a:xfrm>
        </p:spPr>
        <p:txBody>
          <a:bodyPr>
            <a:noAutofit/>
          </a:bodyPr>
          <a:lstStyle/>
          <a:p>
            <a:r>
              <a:rPr lang="ar-EG" sz="6000" dirty="0"/>
              <a:t>صل</a:t>
            </a:r>
            <a:endParaRPr lang="en-US" sz="6000" dirty="0"/>
          </a:p>
        </p:txBody>
      </p:sp>
      <p:sp>
        <p:nvSpPr>
          <p:cNvPr id="11" name="Text Placeholder 10"/>
          <p:cNvSpPr>
            <a:spLocks noGrp="1"/>
          </p:cNvSpPr>
          <p:nvPr>
            <p:ph type="body" idx="1"/>
          </p:nvPr>
        </p:nvSpPr>
        <p:spPr/>
        <p:txBody>
          <a:bodyPr/>
          <a:lstStyle/>
          <a:p>
            <a:r>
              <a:rPr lang="ar-EG" sz="6600" dirty="0"/>
              <a:t>إشليل</a:t>
            </a:r>
            <a:endParaRPr lang="en-US" sz="6600" dirty="0"/>
          </a:p>
        </p:txBody>
      </p:sp>
      <p:sp>
        <p:nvSpPr>
          <p:cNvPr id="12" name="Text Placeholder 11"/>
          <p:cNvSpPr>
            <a:spLocks noGrp="1"/>
          </p:cNvSpPr>
          <p:nvPr>
            <p:ph type="body" sz="quarter" idx="3"/>
          </p:nvPr>
        </p:nvSpPr>
        <p:spPr/>
        <p:txBody>
          <a:bodyPr/>
          <a:lstStyle/>
          <a:p>
            <a:r>
              <a:rPr lang="en-US" sz="4400" dirty="0"/>
              <a:t>}</a:t>
            </a:r>
            <a:r>
              <a:rPr lang="en-US" sz="4400" dirty="0" err="1"/>
              <a:t>lhl</a:t>
            </a:r>
            <a:endParaRPr lang="en-US" sz="4400" dirty="0"/>
          </a:p>
        </p:txBody>
      </p:sp>
    </p:spTree>
    <p:extLst>
      <p:ext uri="{BB962C8B-B14F-4D97-AF65-F5344CB8AC3E}">
        <p14:creationId xmlns:p14="http://schemas.microsoft.com/office/powerpoint/2010/main" val="537458484"/>
      </p:ext>
    </p:extLst>
  </p:cSld>
  <p:clrMapOvr>
    <a:masterClrMapping/>
  </p:clrMapOvr>
  <p:timing>
    <p:tnLst>
      <p:par>
        <p:cTn id="1" dur="indefinite" restart="never" nodeType="tmRoot"/>
      </p:par>
    </p:tnLst>
  </p:timing>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Autofit/>
          </a:bodyPr>
          <a:lstStyle/>
          <a:p>
            <a:r>
              <a:rPr lang="ar-EG" sz="6000" dirty="0"/>
              <a:t>للصلاة قفوا</a:t>
            </a:r>
            <a:endParaRPr lang="en-US" sz="6000" dirty="0"/>
          </a:p>
        </p:txBody>
      </p:sp>
      <p:sp>
        <p:nvSpPr>
          <p:cNvPr id="11" name="Text Placeholder 10"/>
          <p:cNvSpPr>
            <a:spLocks noGrp="1"/>
          </p:cNvSpPr>
          <p:nvPr>
            <p:ph type="body" idx="1"/>
          </p:nvPr>
        </p:nvSpPr>
        <p:spPr>
          <a:xfrm>
            <a:off x="0" y="5991957"/>
            <a:ext cx="9143999" cy="808893"/>
          </a:xfrm>
        </p:spPr>
        <p:txBody>
          <a:bodyPr/>
          <a:lstStyle/>
          <a:p>
            <a:r>
              <a:rPr lang="ar-EG" sz="4800" dirty="0"/>
              <a:t>إيبى إبروس إفكى إستاثيتى</a:t>
            </a:r>
          </a:p>
        </p:txBody>
      </p:sp>
      <p:sp>
        <p:nvSpPr>
          <p:cNvPr id="12" name="Text Placeholder 11"/>
          <p:cNvSpPr>
            <a:spLocks noGrp="1"/>
          </p:cNvSpPr>
          <p:nvPr>
            <p:ph type="body" sz="quarter" idx="3"/>
          </p:nvPr>
        </p:nvSpPr>
        <p:spPr>
          <a:xfrm>
            <a:off x="0" y="5374736"/>
            <a:ext cx="9144000" cy="682357"/>
          </a:xfrm>
        </p:spPr>
        <p:txBody>
          <a:bodyPr/>
          <a:lstStyle/>
          <a:p>
            <a:r>
              <a:rPr lang="en-US" sz="5400" dirty="0"/>
              <a:t>Epi `</a:t>
            </a:r>
            <a:r>
              <a:rPr lang="en-US" sz="5400" dirty="0" err="1"/>
              <a:t>proceuxh</a:t>
            </a:r>
            <a:r>
              <a:rPr lang="ar-EG" sz="5400" dirty="0"/>
              <a:t> </a:t>
            </a:r>
            <a:r>
              <a:rPr lang="en-US" sz="5400" dirty="0"/>
              <a:t> `</a:t>
            </a:r>
            <a:r>
              <a:rPr lang="en-US" sz="5400" dirty="0" err="1"/>
              <a:t>ctaqhte</a:t>
            </a:r>
            <a:endParaRPr lang="en-US" sz="5400" dirty="0"/>
          </a:p>
        </p:txBody>
      </p:sp>
    </p:spTree>
    <p:extLst>
      <p:ext uri="{BB962C8B-B14F-4D97-AF65-F5344CB8AC3E}">
        <p14:creationId xmlns:p14="http://schemas.microsoft.com/office/powerpoint/2010/main" val="878576685"/>
      </p:ext>
    </p:extLst>
  </p:cSld>
  <p:clrMapOvr>
    <a:masterClrMapping/>
  </p:clrMapOvr>
  <p:timing>
    <p:tnLst>
      <p:par>
        <p:cTn id="1" dur="indefinite" restart="never" nodeType="tmRoot"/>
      </p:par>
    </p:tnLst>
  </p:timing>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sz="4800" dirty="0"/>
              <a:t>السلام لجميعكم</a:t>
            </a:r>
            <a:endParaRPr lang="en-US" sz="4800" dirty="0"/>
          </a:p>
        </p:txBody>
      </p:sp>
      <p:sp>
        <p:nvSpPr>
          <p:cNvPr id="11" name="Text Placeholder 10"/>
          <p:cNvSpPr>
            <a:spLocks noGrp="1"/>
          </p:cNvSpPr>
          <p:nvPr>
            <p:ph type="body" idx="1"/>
          </p:nvPr>
        </p:nvSpPr>
        <p:spPr>
          <a:xfrm>
            <a:off x="0" y="5991957"/>
            <a:ext cx="9143999" cy="808893"/>
          </a:xfrm>
        </p:spPr>
        <p:txBody>
          <a:bodyPr/>
          <a:lstStyle/>
          <a:p>
            <a:r>
              <a:rPr lang="ar-EG" sz="4800" dirty="0"/>
              <a:t>إيرينى باسى</a:t>
            </a:r>
          </a:p>
        </p:txBody>
      </p:sp>
      <p:sp>
        <p:nvSpPr>
          <p:cNvPr id="12" name="Text Placeholder 11"/>
          <p:cNvSpPr>
            <a:spLocks noGrp="1"/>
          </p:cNvSpPr>
          <p:nvPr>
            <p:ph type="body" sz="quarter" idx="3"/>
          </p:nvPr>
        </p:nvSpPr>
        <p:spPr>
          <a:xfrm>
            <a:off x="0" y="5393786"/>
            <a:ext cx="9144000" cy="682357"/>
          </a:xfrm>
        </p:spPr>
        <p:txBody>
          <a:bodyPr/>
          <a:lstStyle/>
          <a:p>
            <a:r>
              <a:rPr lang="en-US" sz="6000" dirty="0" err="1"/>
              <a:t>Irhnh</a:t>
            </a:r>
            <a:r>
              <a:rPr lang="en-US" sz="6000" dirty="0"/>
              <a:t>  </a:t>
            </a:r>
            <a:r>
              <a:rPr lang="en-US" sz="6000" dirty="0" err="1"/>
              <a:t>paci</a:t>
            </a:r>
            <a:endParaRPr lang="en-US" sz="6000" dirty="0"/>
          </a:p>
        </p:txBody>
      </p:sp>
    </p:spTree>
    <p:extLst>
      <p:ext uri="{BB962C8B-B14F-4D97-AF65-F5344CB8AC3E}">
        <p14:creationId xmlns:p14="http://schemas.microsoft.com/office/powerpoint/2010/main" val="3511133402"/>
      </p:ext>
    </p:extLst>
  </p:cSld>
  <p:clrMapOvr>
    <a:masterClrMapping/>
  </p:clrMapOvr>
  <p:timing>
    <p:tnLst>
      <p:par>
        <p:cTn id="1" dur="indefinite" restart="never" nodeType="tmRoot"/>
      </p:par>
    </p:tnLst>
  </p:timing>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ولروحك أيضاً</a:t>
            </a:r>
            <a:endParaRPr lang="en-US" sz="6000" dirty="0"/>
          </a:p>
        </p:txBody>
      </p:sp>
      <p:sp>
        <p:nvSpPr>
          <p:cNvPr id="3" name="Text Placeholder 2"/>
          <p:cNvSpPr>
            <a:spLocks noGrp="1"/>
          </p:cNvSpPr>
          <p:nvPr>
            <p:ph type="body" idx="1"/>
          </p:nvPr>
        </p:nvSpPr>
        <p:spPr>
          <a:xfrm>
            <a:off x="0" y="5991957"/>
            <a:ext cx="9143999" cy="808893"/>
          </a:xfrm>
        </p:spPr>
        <p:txBody>
          <a:bodyPr/>
          <a:lstStyle/>
          <a:p>
            <a:r>
              <a:rPr lang="ar-EG" sz="5400" dirty="0"/>
              <a:t>كيطو إبنيفماتى سو</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Ke</a:t>
            </a:r>
            <a:r>
              <a:rPr lang="en-US" sz="5400" dirty="0"/>
              <a:t> </a:t>
            </a:r>
            <a:r>
              <a:rPr lang="en-US" sz="5400" dirty="0" err="1"/>
              <a:t>tw</a:t>
            </a:r>
            <a:r>
              <a:rPr lang="en-US" sz="5400" dirty="0"/>
              <a:t> `</a:t>
            </a:r>
            <a:r>
              <a:rPr lang="en-US" sz="5400" dirty="0" err="1"/>
              <a:t>pneuma</a:t>
            </a:r>
            <a:r>
              <a:rPr lang="en-US" sz="5400" dirty="0"/>
              <a:t> </a:t>
            </a:r>
            <a:r>
              <a:rPr lang="en-US" sz="5400" dirty="0" err="1"/>
              <a:t>ti</a:t>
            </a:r>
            <a:r>
              <a:rPr lang="en-US" sz="5400" dirty="0"/>
              <a:t> </a:t>
            </a:r>
            <a:r>
              <a:rPr lang="en-US" sz="5400" dirty="0" err="1"/>
              <a:t>cou</a:t>
            </a:r>
            <a:endParaRPr lang="en-US" sz="5400" dirty="0"/>
          </a:p>
        </p:txBody>
      </p:sp>
    </p:spTree>
    <p:extLst>
      <p:ext uri="{BB962C8B-B14F-4D97-AF65-F5344CB8AC3E}">
        <p14:creationId xmlns:p14="http://schemas.microsoft.com/office/powerpoint/2010/main" val="259415873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للكنيسة بيت الملائكة</a:t>
            </a:r>
            <a:endParaRPr lang="en-US" dirty="0"/>
          </a:p>
        </p:txBody>
      </p:sp>
      <p:sp>
        <p:nvSpPr>
          <p:cNvPr id="3" name="Text Placeholder 2"/>
          <p:cNvSpPr>
            <a:spLocks noGrp="1"/>
          </p:cNvSpPr>
          <p:nvPr>
            <p:ph type="body" idx="1"/>
          </p:nvPr>
        </p:nvSpPr>
        <p:spPr/>
        <p:txBody>
          <a:bodyPr/>
          <a:lstStyle/>
          <a:p>
            <a:r>
              <a:rPr lang="ar-EG" dirty="0"/>
              <a:t>شيري تي إكليسيا : إب إي إنتيه ني إنجيلوس</a:t>
            </a:r>
          </a:p>
        </p:txBody>
      </p:sp>
      <p:sp>
        <p:nvSpPr>
          <p:cNvPr id="5" name="Text Placeholder 4"/>
          <p:cNvSpPr>
            <a:spLocks noGrp="1"/>
          </p:cNvSpPr>
          <p:nvPr>
            <p:ph type="body" sz="quarter" idx="3"/>
          </p:nvPr>
        </p:nvSpPr>
        <p:spPr/>
        <p:txBody>
          <a:bodyPr/>
          <a:lstStyle/>
          <a:p>
            <a:r>
              <a:rPr lang="en-US" dirty="0" err="1"/>
              <a:t>Xere</a:t>
            </a:r>
            <a:r>
              <a:rPr lang="en-US" dirty="0"/>
              <a:t> : </a:t>
            </a:r>
            <a:r>
              <a:rPr lang="en-US" dirty="0" err="1"/>
              <a:t>ekklecia</a:t>
            </a:r>
            <a:r>
              <a:rPr lang="en-US" dirty="0"/>
              <a:t> `pi `</a:t>
            </a:r>
            <a:r>
              <a:rPr lang="en-US" dirty="0" err="1"/>
              <a:t>nte</a:t>
            </a:r>
            <a:r>
              <a:rPr lang="en-US" dirty="0"/>
              <a:t> </a:t>
            </a:r>
            <a:r>
              <a:rPr lang="en-US" dirty="0" err="1"/>
              <a:t>niajjeloc</a:t>
            </a:r>
            <a:endParaRPr lang="en-US" dirty="0"/>
          </a:p>
        </p:txBody>
      </p:sp>
    </p:spTree>
    <p:extLst>
      <p:ext uri="{BB962C8B-B14F-4D97-AF65-F5344CB8AC3E}">
        <p14:creationId xmlns:p14="http://schemas.microsoft.com/office/powerpoint/2010/main" val="165347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أيها السيد الرب يسوع المسيح إلهنا </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إفنيب إبشويس إيسوس بى إخرستوس بيننوتى </a:t>
            </a:r>
          </a:p>
        </p:txBody>
      </p:sp>
      <p:sp>
        <p:nvSpPr>
          <p:cNvPr id="4" name="Text Placeholder 3"/>
          <p:cNvSpPr>
            <a:spLocks noGrp="1"/>
          </p:cNvSpPr>
          <p:nvPr>
            <p:ph type="body" sz="quarter" idx="3"/>
          </p:nvPr>
        </p:nvSpPr>
        <p:spPr>
          <a:xfrm>
            <a:off x="0" y="5412836"/>
            <a:ext cx="9144000" cy="682357"/>
          </a:xfrm>
        </p:spPr>
        <p:txBody>
          <a:bodyPr/>
          <a:lstStyle/>
          <a:p>
            <a:r>
              <a:rPr lang="en-US" sz="5400" dirty="0"/>
              <a:t>~</a:t>
            </a:r>
            <a:r>
              <a:rPr lang="en-US" sz="5400" dirty="0" err="1"/>
              <a:t>Vnhb</a:t>
            </a:r>
            <a:r>
              <a:rPr lang="en-US" sz="5400" dirty="0"/>
              <a:t> ~P_ </a:t>
            </a:r>
            <a:r>
              <a:rPr lang="en-US" sz="5400" dirty="0" err="1"/>
              <a:t>Ih</a:t>
            </a:r>
            <a:r>
              <a:rPr lang="en-US" sz="5400" dirty="0"/>
              <a:t>/c/ </a:t>
            </a:r>
            <a:r>
              <a:rPr lang="en-US" sz="5400" dirty="0" err="1"/>
              <a:t>Px</a:t>
            </a:r>
            <a:r>
              <a:rPr lang="en-US" sz="5400" dirty="0"/>
              <a:t>/c/ </a:t>
            </a:r>
            <a:r>
              <a:rPr lang="en-US" sz="5400" dirty="0" err="1"/>
              <a:t>Pennou</a:t>
            </a:r>
            <a:r>
              <a:rPr lang="en-US" sz="5400" dirty="0"/>
              <a:t>;</a:t>
            </a:r>
          </a:p>
        </p:txBody>
      </p:sp>
    </p:spTree>
    <p:extLst>
      <p:ext uri="{BB962C8B-B14F-4D97-AF65-F5344CB8AC3E}">
        <p14:creationId xmlns:p14="http://schemas.microsoft.com/office/powerpoint/2010/main" val="3736675779"/>
      </p:ext>
    </p:extLst>
  </p:cSld>
  <p:clrMapOvr>
    <a:masterClrMapping/>
  </p:clrMapOvr>
  <p:timing>
    <p:tnLst>
      <p:par>
        <p:cTn id="1" dur="indefinite" restart="never" nodeType="tmRoot"/>
      </p:par>
    </p:tnLst>
  </p:timing>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الذي خاطب تلاميذه القديسين</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فيئيتاف جوس إننيف آجيوس إتطايوت إم ماثيتيس </a:t>
            </a:r>
          </a:p>
        </p:txBody>
      </p:sp>
      <p:sp>
        <p:nvSpPr>
          <p:cNvPr id="4" name="Text Placeholder 3"/>
          <p:cNvSpPr>
            <a:spLocks noGrp="1"/>
          </p:cNvSpPr>
          <p:nvPr>
            <p:ph type="body" sz="quarter" idx="3"/>
          </p:nvPr>
        </p:nvSpPr>
        <p:spPr>
          <a:xfrm>
            <a:off x="0" y="5374736"/>
            <a:ext cx="9144000" cy="682357"/>
          </a:xfrm>
        </p:spPr>
        <p:txBody>
          <a:bodyPr/>
          <a:lstStyle/>
          <a:p>
            <a:r>
              <a:rPr lang="en-US" sz="4400" dirty="0" err="1"/>
              <a:t>vh`etafjoc</a:t>
            </a:r>
            <a:r>
              <a:rPr lang="en-US" sz="4400" dirty="0"/>
              <a:t> </a:t>
            </a:r>
            <a:r>
              <a:rPr lang="en-US" sz="4400" dirty="0" err="1"/>
              <a:t>agioc</a:t>
            </a:r>
            <a:r>
              <a:rPr lang="en-US" sz="4400" dirty="0"/>
              <a:t> </a:t>
            </a:r>
            <a:r>
              <a:rPr lang="en-US" sz="4400" dirty="0" err="1"/>
              <a:t>ettaihout</a:t>
            </a:r>
            <a:r>
              <a:rPr lang="ar-EG" sz="4400" dirty="0"/>
              <a:t> </a:t>
            </a:r>
            <a:r>
              <a:rPr lang="en-US" sz="4400" dirty="0"/>
              <a:t>`</a:t>
            </a:r>
            <a:r>
              <a:rPr lang="en-US" sz="4400" dirty="0" err="1"/>
              <a:t>mmaqhthc</a:t>
            </a:r>
            <a:endParaRPr lang="en-US" sz="4400" dirty="0"/>
          </a:p>
        </p:txBody>
      </p:sp>
    </p:spTree>
    <p:extLst>
      <p:ext uri="{BB962C8B-B14F-4D97-AF65-F5344CB8AC3E}">
        <p14:creationId xmlns:p14="http://schemas.microsoft.com/office/powerpoint/2010/main" val="2671228635"/>
      </p:ext>
    </p:extLst>
  </p:cSld>
  <p:clrMapOvr>
    <a:masterClrMapping/>
  </p:clrMapOvr>
  <p:timing>
    <p:tnLst>
      <p:par>
        <p:cTn id="1" dur="indefinite" restart="never" nodeType="tmRoot"/>
      </p:par>
    </p:tnLst>
  </p:timing>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و رسله الاطهار المكرمين قائلا</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أووه إن أبوسطولوس إثؤواب </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ouo</a:t>
            </a:r>
            <a:r>
              <a:rPr lang="en-US" sz="5400" dirty="0"/>
              <a:t>\</a:t>
            </a:r>
            <a:r>
              <a:rPr lang="ar-EG" sz="5400" dirty="0"/>
              <a:t> </a:t>
            </a:r>
            <a:r>
              <a:rPr lang="en-US" sz="5400" dirty="0"/>
              <a:t> `</a:t>
            </a:r>
            <a:r>
              <a:rPr lang="en-US" sz="5400" dirty="0" err="1"/>
              <a:t>n`apoctoloc</a:t>
            </a:r>
            <a:r>
              <a:rPr lang="en-US" sz="5400" dirty="0"/>
              <a:t> e/q/u/</a:t>
            </a:r>
          </a:p>
        </p:txBody>
      </p:sp>
    </p:spTree>
    <p:extLst>
      <p:ext uri="{BB962C8B-B14F-4D97-AF65-F5344CB8AC3E}">
        <p14:creationId xmlns:p14="http://schemas.microsoft.com/office/powerpoint/2010/main" val="2452746631"/>
      </p:ext>
    </p:extLst>
  </p:cSld>
  <p:clrMapOvr>
    <a:masterClrMapping/>
  </p:clrMapOvr>
  <p:timing>
    <p:tnLst>
      <p:par>
        <p:cTn id="1" dur="indefinite" restart="never" nodeType="tmRoot"/>
      </p:par>
    </p:tnLst>
  </p:timing>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إن أنبياء  وأبراراً كثيرين</a:t>
            </a:r>
            <a:endParaRPr lang="en-US" sz="5400" dirty="0"/>
          </a:p>
        </p:txBody>
      </p:sp>
      <p:sp>
        <p:nvSpPr>
          <p:cNvPr id="3" name="Text Placeholder 2"/>
          <p:cNvSpPr>
            <a:spLocks noGrp="1"/>
          </p:cNvSpPr>
          <p:nvPr>
            <p:ph type="body" idx="1"/>
          </p:nvPr>
        </p:nvSpPr>
        <p:spPr/>
        <p:txBody>
          <a:bodyPr/>
          <a:lstStyle/>
          <a:p>
            <a:r>
              <a:rPr lang="ar-EG" sz="4400" dirty="0"/>
              <a:t>جى هان ميش إم إبروفيتيس نيم هان إثمى </a:t>
            </a:r>
          </a:p>
        </p:txBody>
      </p:sp>
      <p:sp>
        <p:nvSpPr>
          <p:cNvPr id="4" name="Text Placeholder 3"/>
          <p:cNvSpPr>
            <a:spLocks noGrp="1"/>
          </p:cNvSpPr>
          <p:nvPr>
            <p:ph type="body" sz="quarter" idx="3"/>
          </p:nvPr>
        </p:nvSpPr>
        <p:spPr/>
        <p:txBody>
          <a:bodyPr/>
          <a:lstStyle/>
          <a:p>
            <a:r>
              <a:rPr lang="en-US" sz="4800" dirty="0"/>
              <a:t>Je \</a:t>
            </a:r>
            <a:r>
              <a:rPr lang="en-US" sz="4800" dirty="0" err="1"/>
              <a:t>anmh</a:t>
            </a:r>
            <a:r>
              <a:rPr lang="en-US" sz="4800" dirty="0"/>
              <a:t>] `</a:t>
            </a:r>
            <a:r>
              <a:rPr lang="en-US" sz="4800" dirty="0" err="1"/>
              <a:t>m`provhthc</a:t>
            </a:r>
            <a:r>
              <a:rPr lang="en-US" sz="4800" dirty="0"/>
              <a:t> </a:t>
            </a:r>
            <a:r>
              <a:rPr lang="en-US" sz="4800" dirty="0" err="1"/>
              <a:t>nem</a:t>
            </a:r>
            <a:r>
              <a:rPr lang="en-US" sz="4800" dirty="0"/>
              <a:t> \</a:t>
            </a:r>
            <a:r>
              <a:rPr lang="en-US" sz="4800" dirty="0" err="1"/>
              <a:t>an`qmhi</a:t>
            </a:r>
            <a:endParaRPr lang="en-US" sz="4800" dirty="0"/>
          </a:p>
        </p:txBody>
      </p:sp>
    </p:spTree>
    <p:extLst>
      <p:ext uri="{BB962C8B-B14F-4D97-AF65-F5344CB8AC3E}">
        <p14:creationId xmlns:p14="http://schemas.microsoft.com/office/powerpoint/2010/main" val="3567144267"/>
      </p:ext>
    </p:extLst>
  </p:cSld>
  <p:clrMapOvr>
    <a:masterClrMapping/>
  </p:clrMapOvr>
  <p:timing>
    <p:tnLst>
      <p:par>
        <p:cTn id="1" dur="indefinite" restart="never" nodeType="tmRoot"/>
      </p:par>
    </p:tnLst>
  </p:timing>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إشتهوا أن يروا ما أنتم ترون ولم يروا </a:t>
            </a:r>
            <a:br>
              <a:rPr lang="ar-EG" dirty="0"/>
            </a:br>
            <a:endParaRPr lang="en-US" dirty="0"/>
          </a:p>
        </p:txBody>
      </p:sp>
      <p:sp>
        <p:nvSpPr>
          <p:cNvPr id="3" name="Text Placeholder 2"/>
          <p:cNvSpPr>
            <a:spLocks noGrp="1"/>
          </p:cNvSpPr>
          <p:nvPr>
            <p:ph type="body" idx="1"/>
          </p:nvPr>
        </p:nvSpPr>
        <p:spPr/>
        <p:txBody>
          <a:bodyPr/>
          <a:lstStyle/>
          <a:p>
            <a:r>
              <a:rPr lang="ar-EG" sz="3600" dirty="0"/>
              <a:t>أفئير ابيثيمين إيناف إينيئيتيتين ناف إيروؤو أووه إمبو ناف </a:t>
            </a:r>
          </a:p>
        </p:txBody>
      </p:sp>
      <p:sp>
        <p:nvSpPr>
          <p:cNvPr id="4" name="Text Placeholder 3"/>
          <p:cNvSpPr>
            <a:spLocks noGrp="1"/>
          </p:cNvSpPr>
          <p:nvPr>
            <p:ph type="body" sz="quarter" idx="3"/>
          </p:nvPr>
        </p:nvSpPr>
        <p:spPr>
          <a:xfrm>
            <a:off x="0" y="5527136"/>
            <a:ext cx="9144000" cy="682357"/>
          </a:xfrm>
        </p:spPr>
        <p:txBody>
          <a:bodyPr/>
          <a:lstStyle/>
          <a:p>
            <a:r>
              <a:rPr lang="en-US" sz="4000" dirty="0" err="1"/>
              <a:t>auer`epiqumin</a:t>
            </a:r>
            <a:r>
              <a:rPr lang="en-US" sz="4000" dirty="0"/>
              <a:t> </a:t>
            </a:r>
            <a:r>
              <a:rPr lang="ar-EG" sz="4000" dirty="0"/>
              <a:t> </a:t>
            </a:r>
            <a:r>
              <a:rPr lang="en-US" sz="4000" dirty="0"/>
              <a:t>`</a:t>
            </a:r>
            <a:r>
              <a:rPr lang="en-US" sz="4000" dirty="0" err="1"/>
              <a:t>enau</a:t>
            </a:r>
            <a:r>
              <a:rPr lang="en-US" sz="4000" dirty="0"/>
              <a:t> </a:t>
            </a:r>
            <a:r>
              <a:rPr lang="en-US" sz="4000" dirty="0" err="1"/>
              <a:t>enh`etetennau</a:t>
            </a:r>
            <a:r>
              <a:rPr lang="ar-EG" sz="4000" dirty="0"/>
              <a:t> </a:t>
            </a:r>
            <a:r>
              <a:rPr lang="en-US" sz="4000" dirty="0"/>
              <a:t> `</a:t>
            </a:r>
            <a:r>
              <a:rPr lang="en-US" sz="4000" dirty="0" err="1"/>
              <a:t>erwou</a:t>
            </a:r>
            <a:r>
              <a:rPr lang="en-US" sz="4000" dirty="0"/>
              <a:t> </a:t>
            </a:r>
            <a:r>
              <a:rPr lang="en-US" sz="4000" dirty="0" err="1"/>
              <a:t>ouo</a:t>
            </a:r>
            <a:r>
              <a:rPr lang="en-US" sz="4000" dirty="0"/>
              <a:t>\ ` </a:t>
            </a:r>
            <a:r>
              <a:rPr lang="en-US" sz="4000" dirty="0" err="1"/>
              <a:t>mpounau</a:t>
            </a:r>
            <a:endParaRPr lang="en-US" sz="4000" dirty="0"/>
          </a:p>
        </p:txBody>
      </p:sp>
    </p:spTree>
    <p:extLst>
      <p:ext uri="{BB962C8B-B14F-4D97-AF65-F5344CB8AC3E}">
        <p14:creationId xmlns:p14="http://schemas.microsoft.com/office/powerpoint/2010/main" val="1229044931"/>
      </p:ext>
    </p:extLst>
  </p:cSld>
  <p:clrMapOvr>
    <a:masterClrMapping/>
  </p:clrMapOvr>
  <p:timing>
    <p:tnLst>
      <p:par>
        <p:cTn id="1" dur="indefinite" restart="never" nodeType="tmRoot"/>
      </p:par>
    </p:tnLst>
  </p:timing>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و أن يسمعوا ما أنتم تسمعون ولم يسمعوا</a:t>
            </a:r>
            <a:br>
              <a:rPr lang="ar-EG" dirty="0"/>
            </a:br>
            <a:endParaRPr lang="en-US" dirty="0"/>
          </a:p>
        </p:txBody>
      </p:sp>
      <p:sp>
        <p:nvSpPr>
          <p:cNvPr id="3" name="Text Placeholder 2"/>
          <p:cNvSpPr>
            <a:spLocks noGrp="1"/>
          </p:cNvSpPr>
          <p:nvPr>
            <p:ph type="body" idx="1"/>
          </p:nvPr>
        </p:nvSpPr>
        <p:spPr/>
        <p:txBody>
          <a:bodyPr/>
          <a:lstStyle/>
          <a:p>
            <a:r>
              <a:rPr lang="ar-EG" sz="4000" dirty="0"/>
              <a:t>أووه إيسوتيم إينيئتيتين سوتيم إيروؤو أووه إمبو سوتيم </a:t>
            </a:r>
          </a:p>
        </p:txBody>
      </p:sp>
      <p:sp>
        <p:nvSpPr>
          <p:cNvPr id="4" name="Text Placeholder 3"/>
          <p:cNvSpPr>
            <a:spLocks noGrp="1"/>
          </p:cNvSpPr>
          <p:nvPr>
            <p:ph type="body" sz="quarter" idx="3"/>
          </p:nvPr>
        </p:nvSpPr>
        <p:spPr>
          <a:xfrm>
            <a:off x="0" y="5546186"/>
            <a:ext cx="9144000" cy="682357"/>
          </a:xfrm>
        </p:spPr>
        <p:txBody>
          <a:bodyPr/>
          <a:lstStyle/>
          <a:p>
            <a:r>
              <a:rPr lang="en-US" sz="4000" dirty="0" err="1"/>
              <a:t>Ouo</a:t>
            </a:r>
            <a:r>
              <a:rPr lang="en-US" sz="4000" dirty="0"/>
              <a:t>\  `</a:t>
            </a:r>
            <a:r>
              <a:rPr lang="en-US" sz="4000" dirty="0" err="1"/>
              <a:t>ecwtem</a:t>
            </a:r>
            <a:r>
              <a:rPr lang="en-US" sz="4000" dirty="0"/>
              <a:t> `</a:t>
            </a:r>
            <a:r>
              <a:rPr lang="en-US" sz="4000" dirty="0" err="1"/>
              <a:t>enh`etetencwtem</a:t>
            </a:r>
            <a:r>
              <a:rPr lang="ar-EG" sz="4000" dirty="0"/>
              <a:t> </a:t>
            </a:r>
            <a:r>
              <a:rPr lang="en-US" sz="4000" dirty="0"/>
              <a:t>`</a:t>
            </a:r>
            <a:r>
              <a:rPr lang="en-US" sz="4000" dirty="0" err="1"/>
              <a:t>erwou</a:t>
            </a:r>
            <a:r>
              <a:rPr lang="en-US" sz="4000" dirty="0"/>
              <a:t> </a:t>
            </a:r>
            <a:r>
              <a:rPr lang="en-US" sz="4000" dirty="0" err="1"/>
              <a:t>ouo</a:t>
            </a:r>
            <a:r>
              <a:rPr lang="en-US" sz="4000" dirty="0"/>
              <a:t>\ ` </a:t>
            </a:r>
            <a:r>
              <a:rPr lang="en-US" sz="4000" dirty="0" err="1"/>
              <a:t>mpoucwtem</a:t>
            </a:r>
            <a:endParaRPr lang="en-US" sz="4000" dirty="0"/>
          </a:p>
        </p:txBody>
      </p:sp>
    </p:spTree>
    <p:extLst>
      <p:ext uri="{BB962C8B-B14F-4D97-AF65-F5344CB8AC3E}">
        <p14:creationId xmlns:p14="http://schemas.microsoft.com/office/powerpoint/2010/main" val="3996746787"/>
      </p:ext>
    </p:extLst>
  </p:cSld>
  <p:clrMapOvr>
    <a:masterClrMapping/>
  </p:clrMapOvr>
  <p:timing>
    <p:tnLst>
      <p:par>
        <p:cTn id="1" dur="indefinite" restart="never" nodeType="tmRoot"/>
      </p:par>
    </p:tnLst>
  </p:timing>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sz="4800" dirty="0"/>
              <a:t>أما أنتم فطوبي لأعينكم</a:t>
            </a:r>
            <a:endParaRPr lang="en-US" sz="4800" dirty="0"/>
          </a:p>
        </p:txBody>
      </p:sp>
      <p:sp>
        <p:nvSpPr>
          <p:cNvPr id="3" name="Text Placeholder 2"/>
          <p:cNvSpPr>
            <a:spLocks noGrp="1"/>
          </p:cNvSpPr>
          <p:nvPr>
            <p:ph type="body" idx="1"/>
          </p:nvPr>
        </p:nvSpPr>
        <p:spPr/>
        <p:txBody>
          <a:bodyPr/>
          <a:lstStyle/>
          <a:p>
            <a:r>
              <a:rPr lang="ar-EG" sz="4800" dirty="0"/>
              <a:t>إنثوتين ذى أؤو نياتو إننيتين فال </a:t>
            </a:r>
          </a:p>
        </p:txBody>
      </p:sp>
      <p:sp>
        <p:nvSpPr>
          <p:cNvPr id="4" name="Text Placeholder 3"/>
          <p:cNvSpPr>
            <a:spLocks noGrp="1"/>
          </p:cNvSpPr>
          <p:nvPr>
            <p:ph type="body" sz="quarter" idx="3"/>
          </p:nvPr>
        </p:nvSpPr>
        <p:spPr/>
        <p:txBody>
          <a:bodyPr/>
          <a:lstStyle/>
          <a:p>
            <a:r>
              <a:rPr lang="en-US" sz="4800" dirty="0" err="1"/>
              <a:t>Nqwten</a:t>
            </a:r>
            <a:r>
              <a:rPr lang="en-US" sz="4800" dirty="0"/>
              <a:t> de  `</a:t>
            </a:r>
            <a:r>
              <a:rPr lang="en-US" sz="4800" dirty="0" err="1"/>
              <a:t>wouni`atou</a:t>
            </a:r>
            <a:r>
              <a:rPr lang="ar-EG" sz="4800" dirty="0"/>
              <a:t> </a:t>
            </a:r>
            <a:r>
              <a:rPr lang="en-US" sz="4800" dirty="0"/>
              <a:t>`</a:t>
            </a:r>
            <a:r>
              <a:rPr lang="en-US" sz="4800" dirty="0" err="1"/>
              <a:t>nnetenbal</a:t>
            </a:r>
            <a:endParaRPr lang="en-US" sz="4800" dirty="0"/>
          </a:p>
        </p:txBody>
      </p:sp>
    </p:spTree>
    <p:extLst>
      <p:ext uri="{BB962C8B-B14F-4D97-AF65-F5344CB8AC3E}">
        <p14:creationId xmlns:p14="http://schemas.microsoft.com/office/powerpoint/2010/main" val="1324958004"/>
      </p:ext>
    </p:extLst>
  </p:cSld>
  <p:clrMapOvr>
    <a:masterClrMapping/>
  </p:clrMapOvr>
  <p:timing>
    <p:tnLst>
      <p:par>
        <p:cTn id="1" dur="indefinite" restart="never" nodeType="tmRoot"/>
      </p:par>
    </p:tnLst>
  </p:timing>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لأنها تبصر</a:t>
            </a:r>
            <a:endParaRPr lang="en-US" sz="6000" dirty="0"/>
          </a:p>
        </p:txBody>
      </p:sp>
      <p:sp>
        <p:nvSpPr>
          <p:cNvPr id="3" name="Text Placeholder 2"/>
          <p:cNvSpPr>
            <a:spLocks noGrp="1"/>
          </p:cNvSpPr>
          <p:nvPr>
            <p:ph type="body" idx="1"/>
          </p:nvPr>
        </p:nvSpPr>
        <p:spPr/>
        <p:txBody>
          <a:bodyPr/>
          <a:lstStyle/>
          <a:p>
            <a:r>
              <a:rPr lang="ar-EG" sz="6000" dirty="0"/>
              <a:t>جي سيناف </a:t>
            </a:r>
          </a:p>
        </p:txBody>
      </p:sp>
      <p:sp>
        <p:nvSpPr>
          <p:cNvPr id="4" name="Text Placeholder 3"/>
          <p:cNvSpPr>
            <a:spLocks noGrp="1"/>
          </p:cNvSpPr>
          <p:nvPr>
            <p:ph type="body" sz="quarter" idx="3"/>
          </p:nvPr>
        </p:nvSpPr>
        <p:spPr>
          <a:xfrm>
            <a:off x="0" y="5450936"/>
            <a:ext cx="9144000" cy="682357"/>
          </a:xfrm>
        </p:spPr>
        <p:txBody>
          <a:bodyPr/>
          <a:lstStyle/>
          <a:p>
            <a:r>
              <a:rPr lang="en-US" sz="6600" dirty="0"/>
              <a:t>je </a:t>
            </a:r>
            <a:r>
              <a:rPr lang="en-US" sz="6600" dirty="0" err="1"/>
              <a:t>cenau</a:t>
            </a:r>
            <a:endParaRPr lang="en-US" sz="6600" dirty="0"/>
          </a:p>
        </p:txBody>
      </p:sp>
    </p:spTree>
    <p:extLst>
      <p:ext uri="{BB962C8B-B14F-4D97-AF65-F5344CB8AC3E}">
        <p14:creationId xmlns:p14="http://schemas.microsoft.com/office/powerpoint/2010/main" val="2675913109"/>
      </p:ext>
    </p:extLst>
  </p:cSld>
  <p:clrMapOvr>
    <a:masterClrMapping/>
  </p:clrMapOvr>
  <p:timing>
    <p:tnLst>
      <p:par>
        <p:cTn id="1" dur="indefinite" restart="never" nodeType="tmRoot"/>
      </p:par>
    </p:tnLst>
  </p:timing>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ولآذانكم لأنها تسمع</a:t>
            </a:r>
            <a:endParaRPr lang="en-US" sz="5400" dirty="0"/>
          </a:p>
        </p:txBody>
      </p:sp>
      <p:sp>
        <p:nvSpPr>
          <p:cNvPr id="3" name="Text Placeholder 2"/>
          <p:cNvSpPr>
            <a:spLocks noGrp="1"/>
          </p:cNvSpPr>
          <p:nvPr>
            <p:ph type="body" idx="1"/>
          </p:nvPr>
        </p:nvSpPr>
        <p:spPr>
          <a:xfrm>
            <a:off x="0" y="5991957"/>
            <a:ext cx="9143999" cy="808893"/>
          </a:xfrm>
        </p:spPr>
        <p:txBody>
          <a:bodyPr/>
          <a:lstStyle/>
          <a:p>
            <a:r>
              <a:rPr lang="ar-EG" sz="5400" dirty="0"/>
              <a:t>نيم نيتين ماشج جي سيسوتيم</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Nem</a:t>
            </a:r>
            <a:r>
              <a:rPr lang="en-US" sz="5400" dirty="0"/>
              <a:t> </a:t>
            </a:r>
            <a:r>
              <a:rPr lang="en-US" sz="5400" dirty="0" err="1"/>
              <a:t>netenma</a:t>
            </a:r>
            <a:r>
              <a:rPr lang="en-US" sz="5400" dirty="0"/>
              <a:t>]j je </a:t>
            </a:r>
            <a:r>
              <a:rPr lang="en-US" sz="5400" dirty="0" err="1"/>
              <a:t>cecwtem</a:t>
            </a:r>
            <a:endParaRPr lang="en-US" sz="5400" dirty="0"/>
          </a:p>
        </p:txBody>
      </p:sp>
    </p:spTree>
    <p:extLst>
      <p:ext uri="{BB962C8B-B14F-4D97-AF65-F5344CB8AC3E}">
        <p14:creationId xmlns:p14="http://schemas.microsoft.com/office/powerpoint/2010/main" val="1125304001"/>
      </p:ext>
    </p:extLst>
  </p:cSld>
  <p:clrMapOvr>
    <a:masterClrMapping/>
  </p:clrMapOvr>
  <p:timing>
    <p:tnLst>
      <p:par>
        <p:cTn id="1" dur="indefinite" restart="never" nodeType="tmRoot"/>
      </p:par>
    </p:tnLst>
  </p:timing>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فلنستحق أن نسمع ونعمل</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800" dirty="0"/>
              <a:t>مارين إيرإب إم إبشا إن سوتيم أووه إى إيرى</a:t>
            </a:r>
          </a:p>
        </p:txBody>
      </p:sp>
      <p:sp>
        <p:nvSpPr>
          <p:cNvPr id="4" name="Text Placeholder 3"/>
          <p:cNvSpPr>
            <a:spLocks noGrp="1"/>
          </p:cNvSpPr>
          <p:nvPr>
            <p:ph type="body" sz="quarter" idx="3"/>
          </p:nvPr>
        </p:nvSpPr>
        <p:spPr>
          <a:xfrm>
            <a:off x="0" y="5374736"/>
            <a:ext cx="9144000" cy="682357"/>
          </a:xfrm>
        </p:spPr>
        <p:txBody>
          <a:bodyPr/>
          <a:lstStyle/>
          <a:p>
            <a:r>
              <a:rPr lang="en-US" sz="5400" dirty="0" err="1"/>
              <a:t>Marener`pem`p</a:t>
            </a:r>
            <a:r>
              <a:rPr lang="en-US" sz="5400" dirty="0"/>
              <a:t>]a `</a:t>
            </a:r>
            <a:r>
              <a:rPr lang="en-US" sz="5400" dirty="0" err="1"/>
              <a:t>ncwtem</a:t>
            </a:r>
            <a:r>
              <a:rPr lang="en-US" sz="5400" dirty="0"/>
              <a:t> </a:t>
            </a:r>
            <a:r>
              <a:rPr lang="en-US" sz="5400" dirty="0" err="1"/>
              <a:t>ouo</a:t>
            </a:r>
            <a:r>
              <a:rPr lang="en-US" sz="5400" dirty="0"/>
              <a:t>\ `</a:t>
            </a:r>
            <a:r>
              <a:rPr lang="en-US" sz="5400" dirty="0" err="1"/>
              <a:t>e`iri</a:t>
            </a:r>
            <a:endParaRPr lang="en-US" sz="5400" dirty="0"/>
          </a:p>
        </p:txBody>
      </p:sp>
    </p:spTree>
    <p:extLst>
      <p:ext uri="{BB962C8B-B14F-4D97-AF65-F5344CB8AC3E}">
        <p14:creationId xmlns:p14="http://schemas.microsoft.com/office/powerpoint/2010/main" val="331686529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السلام للعذراء التي ولدت مخلصنا</a:t>
            </a:r>
            <a:endParaRPr lang="en-US" dirty="0"/>
          </a:p>
        </p:txBody>
      </p:sp>
      <p:sp>
        <p:nvSpPr>
          <p:cNvPr id="3" name="Text Placeholder 2"/>
          <p:cNvSpPr>
            <a:spLocks noGrp="1"/>
          </p:cNvSpPr>
          <p:nvPr>
            <p:ph type="body" idx="1"/>
          </p:nvPr>
        </p:nvSpPr>
        <p:spPr/>
        <p:txBody>
          <a:bodyPr/>
          <a:lstStyle/>
          <a:p>
            <a:r>
              <a:rPr lang="ar-EG" dirty="0"/>
              <a:t>شيري تي بارثينوس : إتاسميس بين سوتير</a:t>
            </a:r>
          </a:p>
        </p:txBody>
      </p:sp>
      <p:sp>
        <p:nvSpPr>
          <p:cNvPr id="5" name="Text Placeholder 4"/>
          <p:cNvSpPr>
            <a:spLocks noGrp="1"/>
          </p:cNvSpPr>
          <p:nvPr>
            <p:ph type="body" sz="quarter" idx="3"/>
          </p:nvPr>
        </p:nvSpPr>
        <p:spPr>
          <a:xfrm>
            <a:off x="0" y="5257800"/>
            <a:ext cx="9144000" cy="682357"/>
          </a:xfrm>
        </p:spPr>
        <p:txBody>
          <a:bodyPr/>
          <a:lstStyle/>
          <a:p>
            <a:r>
              <a:rPr lang="en-US" dirty="0" err="1"/>
              <a:t>xere</a:t>
            </a:r>
            <a:r>
              <a:rPr lang="en-US" dirty="0"/>
              <a:t> </a:t>
            </a:r>
            <a:r>
              <a:rPr lang="en-US" dirty="0" err="1"/>
              <a:t>Tparqenoc</a:t>
            </a:r>
            <a:r>
              <a:rPr lang="en-US" dirty="0"/>
              <a:t>  </a:t>
            </a:r>
            <a:r>
              <a:rPr lang="en-US" dirty="0" err="1"/>
              <a:t>tacmec</a:t>
            </a:r>
            <a:r>
              <a:rPr lang="en-US" dirty="0"/>
              <a:t> </a:t>
            </a:r>
            <a:r>
              <a:rPr lang="en-US" dirty="0" err="1"/>
              <a:t>pencwter</a:t>
            </a:r>
            <a:endParaRPr lang="en-US" dirty="0"/>
          </a:p>
        </p:txBody>
      </p:sp>
    </p:spTree>
    <p:extLst>
      <p:ext uri="{BB962C8B-B14F-4D97-AF65-F5344CB8AC3E}">
        <p14:creationId xmlns:p14="http://schemas.microsoft.com/office/powerpoint/2010/main" val="32311574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dirty="0"/>
              <a:t>بأناجيلك المقدسة بطلبات قديسيك </a:t>
            </a:r>
            <a:br>
              <a:rPr lang="ar-EG" dirty="0"/>
            </a:br>
            <a:endParaRPr lang="en-US" dirty="0"/>
          </a:p>
        </p:txBody>
      </p:sp>
      <p:sp>
        <p:nvSpPr>
          <p:cNvPr id="3" name="Text Placeholder 2"/>
          <p:cNvSpPr>
            <a:spLocks noGrp="1"/>
          </p:cNvSpPr>
          <p:nvPr>
            <p:ph type="body" idx="1"/>
          </p:nvPr>
        </p:nvSpPr>
        <p:spPr/>
        <p:txBody>
          <a:bodyPr/>
          <a:lstStyle/>
          <a:p>
            <a:r>
              <a:rPr lang="ar-EG" sz="3600" dirty="0"/>
              <a:t>إن نيك إف أنجيليون إثؤواب خين طفه إنتى نى إثؤواب إنتاك</a:t>
            </a:r>
          </a:p>
        </p:txBody>
      </p:sp>
      <p:sp>
        <p:nvSpPr>
          <p:cNvPr id="4" name="Text Placeholder 3"/>
          <p:cNvSpPr>
            <a:spLocks noGrp="1"/>
          </p:cNvSpPr>
          <p:nvPr>
            <p:ph type="body" sz="quarter" idx="3"/>
          </p:nvPr>
        </p:nvSpPr>
        <p:spPr>
          <a:xfrm>
            <a:off x="0" y="5707928"/>
            <a:ext cx="9144000" cy="682357"/>
          </a:xfrm>
        </p:spPr>
        <p:txBody>
          <a:bodyPr/>
          <a:lstStyle/>
          <a:p>
            <a:r>
              <a:rPr lang="en-US" sz="4000" dirty="0"/>
              <a:t>`</a:t>
            </a:r>
            <a:r>
              <a:rPr lang="en-US" sz="4000" dirty="0" err="1"/>
              <a:t>nnekeuaggelion</a:t>
            </a:r>
            <a:r>
              <a:rPr lang="en-US" sz="4000" dirty="0"/>
              <a:t> e/q/u/&gt; '</a:t>
            </a:r>
            <a:r>
              <a:rPr lang="en-US" sz="4000" dirty="0" err="1"/>
              <a:t>en</a:t>
            </a:r>
            <a:r>
              <a:rPr lang="en-US" sz="4000" dirty="0"/>
              <a:t> </a:t>
            </a:r>
            <a:r>
              <a:rPr lang="en-US" sz="4000" dirty="0" err="1"/>
              <a:t>nitwb</a:t>
            </a:r>
            <a:r>
              <a:rPr lang="en-US" sz="4000" dirty="0"/>
              <a:t>\ `</a:t>
            </a:r>
            <a:r>
              <a:rPr lang="en-US" sz="4000" dirty="0" err="1"/>
              <a:t>nte</a:t>
            </a:r>
            <a:r>
              <a:rPr lang="en-US" sz="4000" dirty="0"/>
              <a:t> </a:t>
            </a:r>
            <a:r>
              <a:rPr lang="en-US" sz="4000" dirty="0" err="1"/>
              <a:t>nhe</a:t>
            </a:r>
            <a:r>
              <a:rPr lang="en-US" sz="4000" dirty="0"/>
              <a:t>/q/u/ `</a:t>
            </a:r>
            <a:r>
              <a:rPr lang="en-US" sz="4000" dirty="0" err="1"/>
              <a:t>ntak</a:t>
            </a:r>
            <a:endParaRPr lang="en-US" sz="4000" dirty="0"/>
          </a:p>
        </p:txBody>
      </p:sp>
    </p:spTree>
    <p:extLst>
      <p:ext uri="{BB962C8B-B14F-4D97-AF65-F5344CB8AC3E}">
        <p14:creationId xmlns:p14="http://schemas.microsoft.com/office/powerpoint/2010/main" val="1870183039"/>
      </p:ext>
    </p:extLst>
  </p:cSld>
  <p:clrMapOvr>
    <a:masterClrMapping/>
  </p:clrMapOvr>
  <p:timing>
    <p:tnLst>
      <p:par>
        <p:cTn id="1" dur="indefinite" restart="never" nodeType="tmRoot"/>
      </p:par>
    </p:tnLst>
  </p:timing>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صلوا من أجل الإنجيل المقدس </a:t>
            </a:r>
            <a:endParaRPr lang="en-US" sz="4800" dirty="0"/>
          </a:p>
        </p:txBody>
      </p:sp>
      <p:sp>
        <p:nvSpPr>
          <p:cNvPr id="3" name="Text Placeholder 2"/>
          <p:cNvSpPr>
            <a:spLocks noGrp="1"/>
          </p:cNvSpPr>
          <p:nvPr>
            <p:ph type="body" idx="1"/>
          </p:nvPr>
        </p:nvSpPr>
        <p:spPr>
          <a:xfrm>
            <a:off x="0" y="5991957"/>
            <a:ext cx="9143999" cy="808893"/>
          </a:xfrm>
        </p:spPr>
        <p:txBody>
          <a:bodyPr/>
          <a:lstStyle/>
          <a:p>
            <a:r>
              <a:rPr lang="ar-EG" sz="4400" dirty="0"/>
              <a:t>إبروس إف إكساستى إيبرتو أجيو إف أنجيليو</a:t>
            </a:r>
          </a:p>
        </p:txBody>
      </p:sp>
      <p:sp>
        <p:nvSpPr>
          <p:cNvPr id="4" name="Text Placeholder 3"/>
          <p:cNvSpPr>
            <a:spLocks noGrp="1"/>
          </p:cNvSpPr>
          <p:nvPr>
            <p:ph type="body" sz="quarter" idx="3"/>
          </p:nvPr>
        </p:nvSpPr>
        <p:spPr>
          <a:xfrm>
            <a:off x="0" y="5374736"/>
            <a:ext cx="9144000" cy="682357"/>
          </a:xfrm>
        </p:spPr>
        <p:txBody>
          <a:bodyPr/>
          <a:lstStyle/>
          <a:p>
            <a:r>
              <a:rPr lang="pt-BR" sz="4400" dirty="0"/>
              <a:t>Proceu[acqe</a:t>
            </a:r>
            <a:r>
              <a:rPr lang="ar-EG" sz="4400" dirty="0"/>
              <a:t> </a:t>
            </a:r>
            <a:r>
              <a:rPr lang="pt-BR" sz="4400" dirty="0"/>
              <a:t> `uper tou `agiou</a:t>
            </a:r>
            <a:r>
              <a:rPr lang="ar-EG" sz="4400" dirty="0"/>
              <a:t> </a:t>
            </a:r>
            <a:r>
              <a:rPr lang="pt-BR" sz="4400" dirty="0"/>
              <a:t>euaggeliou</a:t>
            </a:r>
          </a:p>
        </p:txBody>
      </p:sp>
    </p:spTree>
    <p:extLst>
      <p:ext uri="{BB962C8B-B14F-4D97-AF65-F5344CB8AC3E}">
        <p14:creationId xmlns:p14="http://schemas.microsoft.com/office/powerpoint/2010/main" val="245498776"/>
      </p:ext>
    </p:extLst>
  </p:cSld>
  <p:clrMapOvr>
    <a:masterClrMapping/>
  </p:clrMapOvr>
  <p:timing>
    <p:tnLst>
      <p:par>
        <p:cTn id="1" dur="indefinite" restart="never" nodeType="tmRoot"/>
      </p:par>
    </p:tnLst>
  </p:timing>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ar-EG" sz="4800" dirty="0"/>
              <a:t>يا رب إرحم</a:t>
            </a:r>
            <a:endParaRPr lang="en-US" sz="4800" dirty="0"/>
          </a:p>
        </p:txBody>
      </p:sp>
      <p:sp>
        <p:nvSpPr>
          <p:cNvPr id="6" name="Text Placeholder 5"/>
          <p:cNvSpPr>
            <a:spLocks noGrp="1"/>
          </p:cNvSpPr>
          <p:nvPr>
            <p:ph type="body" idx="1"/>
          </p:nvPr>
        </p:nvSpPr>
        <p:spPr/>
        <p:txBody>
          <a:bodyPr/>
          <a:lstStyle/>
          <a:p>
            <a:r>
              <a:rPr lang="ar-EG" sz="4800" dirty="0"/>
              <a:t>كيريى إليسون</a:t>
            </a:r>
          </a:p>
        </p:txBody>
      </p:sp>
      <p:sp>
        <p:nvSpPr>
          <p:cNvPr id="7" name="Text Placeholder 6"/>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2620903869"/>
      </p:ext>
    </p:extLst>
  </p:cSld>
  <p:clrMapOvr>
    <a:masterClrMapping/>
  </p:clrMapOvr>
  <p:timing>
    <p:tnLst>
      <p:par>
        <p:cTn id="1" dur="indefinite" restart="never" nodeType="tmRoot"/>
      </p:par>
    </p:tnLst>
  </p:timing>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86051"/>
            <a:ext cx="9144000" cy="782371"/>
          </a:xfrm>
        </p:spPr>
        <p:txBody>
          <a:bodyPr>
            <a:noAutofit/>
          </a:bodyPr>
          <a:lstStyle/>
          <a:p>
            <a:r>
              <a:rPr lang="ar-EG" sz="4800" dirty="0"/>
              <a:t>أذكر أيضاً يا سيدنا </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400" dirty="0"/>
              <a:t>آرى إفمفيئى ذى اون بين نيب </a:t>
            </a:r>
          </a:p>
        </p:txBody>
      </p:sp>
      <p:sp>
        <p:nvSpPr>
          <p:cNvPr id="4" name="Text Placeholder 3"/>
          <p:cNvSpPr>
            <a:spLocks noGrp="1"/>
          </p:cNvSpPr>
          <p:nvPr>
            <p:ph type="body" sz="quarter" idx="3"/>
          </p:nvPr>
        </p:nvSpPr>
        <p:spPr>
          <a:xfrm>
            <a:off x="0" y="5374736"/>
            <a:ext cx="9144000" cy="682357"/>
          </a:xfrm>
        </p:spPr>
        <p:txBody>
          <a:bodyPr/>
          <a:lstStyle/>
          <a:p>
            <a:r>
              <a:rPr lang="en-US" sz="4800" dirty="0" err="1"/>
              <a:t>Ari`vmeu`i</a:t>
            </a:r>
            <a:r>
              <a:rPr lang="en-US" sz="4800" dirty="0"/>
              <a:t> de on </a:t>
            </a:r>
            <a:r>
              <a:rPr lang="en-US" sz="4800" dirty="0" err="1"/>
              <a:t>pennhb</a:t>
            </a:r>
            <a:endParaRPr lang="en-US" sz="4800" dirty="0"/>
          </a:p>
        </p:txBody>
      </p:sp>
    </p:spTree>
    <p:extLst>
      <p:ext uri="{BB962C8B-B14F-4D97-AF65-F5344CB8AC3E}">
        <p14:creationId xmlns:p14="http://schemas.microsoft.com/office/powerpoint/2010/main" val="1692730017"/>
      </p:ext>
    </p:extLst>
  </p:cSld>
  <p:clrMapOvr>
    <a:masterClrMapping/>
  </p:clrMapOvr>
  <p:timing>
    <p:tnLst>
      <p:par>
        <p:cTn id="1" dur="indefinite" restart="never" nodeType="tmRoot"/>
      </p:par>
    </p:tnLst>
  </p:timing>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كل الذين أمرونا أن نذكرهم </a:t>
            </a:r>
            <a:endParaRPr lang="en-US" sz="5400" dirty="0"/>
          </a:p>
        </p:txBody>
      </p:sp>
      <p:sp>
        <p:nvSpPr>
          <p:cNvPr id="3" name="Text Placeholder 2"/>
          <p:cNvSpPr>
            <a:spLocks noGrp="1"/>
          </p:cNvSpPr>
          <p:nvPr>
            <p:ph type="body" idx="1"/>
          </p:nvPr>
        </p:nvSpPr>
        <p:spPr>
          <a:xfrm>
            <a:off x="0" y="5991957"/>
            <a:ext cx="9143999" cy="808893"/>
          </a:xfrm>
        </p:spPr>
        <p:txBody>
          <a:bodyPr/>
          <a:lstStyle/>
          <a:p>
            <a:r>
              <a:rPr lang="ar-EG" sz="4400" dirty="0"/>
              <a:t>ان أؤون نيفين إيتاف هو نهين نان ائر بوميفئى</a:t>
            </a:r>
          </a:p>
        </p:txBody>
      </p:sp>
      <p:sp>
        <p:nvSpPr>
          <p:cNvPr id="4" name="Text Placeholder 3"/>
          <p:cNvSpPr>
            <a:spLocks noGrp="1"/>
          </p:cNvSpPr>
          <p:nvPr>
            <p:ph type="body" sz="quarter" idx="3"/>
          </p:nvPr>
        </p:nvSpPr>
        <p:spPr>
          <a:xfrm>
            <a:off x="-1" y="5366750"/>
            <a:ext cx="9144000" cy="682357"/>
          </a:xfrm>
        </p:spPr>
        <p:txBody>
          <a:bodyPr/>
          <a:lstStyle/>
          <a:p>
            <a:r>
              <a:rPr lang="fi-FI" sz="4400" dirty="0"/>
              <a:t>`nouon</a:t>
            </a:r>
            <a:r>
              <a:rPr lang="ar-EG" sz="4400" dirty="0"/>
              <a:t> </a:t>
            </a:r>
            <a:r>
              <a:rPr lang="fi-FI" sz="4400" dirty="0"/>
              <a:t>niben `etau\on\en nan</a:t>
            </a:r>
            <a:r>
              <a:rPr lang="ar-EG" sz="4400" dirty="0"/>
              <a:t> </a:t>
            </a:r>
            <a:r>
              <a:rPr lang="fi-FI" sz="4400" dirty="0"/>
              <a:t>`eerpoumeu`i</a:t>
            </a:r>
          </a:p>
        </p:txBody>
      </p:sp>
    </p:spTree>
    <p:extLst>
      <p:ext uri="{BB962C8B-B14F-4D97-AF65-F5344CB8AC3E}">
        <p14:creationId xmlns:p14="http://schemas.microsoft.com/office/powerpoint/2010/main" val="4293164237"/>
      </p:ext>
    </p:extLst>
  </p:cSld>
  <p:clrMapOvr>
    <a:masterClrMapping/>
  </p:clrMapOvr>
  <p:timing>
    <p:tnLst>
      <p:par>
        <p:cTn id="1" dur="indefinite" restart="never" nodeType="tmRoot"/>
      </p:par>
    </p:tnLst>
  </p:timing>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سؤلاتنا و تضرعاتنا</a:t>
            </a:r>
            <a:endParaRPr lang="en-US" sz="5400" dirty="0"/>
          </a:p>
        </p:txBody>
      </p:sp>
      <p:sp>
        <p:nvSpPr>
          <p:cNvPr id="3" name="Text Placeholder 2"/>
          <p:cNvSpPr>
            <a:spLocks noGrp="1"/>
          </p:cNvSpPr>
          <p:nvPr>
            <p:ph type="body" idx="1"/>
          </p:nvPr>
        </p:nvSpPr>
        <p:spPr>
          <a:xfrm>
            <a:off x="0" y="6011007"/>
            <a:ext cx="9143999" cy="808893"/>
          </a:xfrm>
        </p:spPr>
        <p:txBody>
          <a:bodyPr/>
          <a:lstStyle/>
          <a:p>
            <a:r>
              <a:rPr lang="ar-EG" sz="5400" dirty="0"/>
              <a:t>خين نين تيهو نيم نين طفه</a:t>
            </a:r>
          </a:p>
        </p:txBody>
      </p:sp>
      <p:sp>
        <p:nvSpPr>
          <p:cNvPr id="4" name="Text Placeholder 3"/>
          <p:cNvSpPr>
            <a:spLocks noGrp="1"/>
          </p:cNvSpPr>
          <p:nvPr>
            <p:ph type="body" sz="quarter" idx="3"/>
          </p:nvPr>
        </p:nvSpPr>
        <p:spPr>
          <a:xfrm>
            <a:off x="0" y="5374736"/>
            <a:ext cx="9144000" cy="682357"/>
          </a:xfrm>
        </p:spPr>
        <p:txBody>
          <a:bodyPr/>
          <a:lstStyle/>
          <a:p>
            <a:r>
              <a:rPr lang="pt-BR" sz="5400" dirty="0"/>
              <a:t>'en nen;\o nem</a:t>
            </a:r>
            <a:r>
              <a:rPr lang="ar-EG" sz="5400" dirty="0"/>
              <a:t> </a:t>
            </a:r>
            <a:r>
              <a:rPr lang="pt-BR" sz="5400" dirty="0"/>
              <a:t>nentwb\</a:t>
            </a:r>
          </a:p>
        </p:txBody>
      </p:sp>
    </p:spTree>
    <p:extLst>
      <p:ext uri="{BB962C8B-B14F-4D97-AF65-F5344CB8AC3E}">
        <p14:creationId xmlns:p14="http://schemas.microsoft.com/office/powerpoint/2010/main" val="4024873530"/>
      </p:ext>
    </p:extLst>
  </p:cSld>
  <p:clrMapOvr>
    <a:masterClrMapping/>
  </p:clrMapOvr>
  <p:timing>
    <p:tnLst>
      <p:par>
        <p:cTn id="1" dur="indefinite" restart="never" nodeType="tmRoot"/>
      </p:par>
    </p:tnLst>
  </p:timing>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التي نرفعها إليك أيها الرب إلهنا</a:t>
            </a:r>
            <a:endParaRPr lang="en-US" sz="5400" dirty="0"/>
          </a:p>
        </p:txBody>
      </p:sp>
      <p:sp>
        <p:nvSpPr>
          <p:cNvPr id="3" name="Text Placeholder 2"/>
          <p:cNvSpPr>
            <a:spLocks noGrp="1"/>
          </p:cNvSpPr>
          <p:nvPr>
            <p:ph type="body" idx="1"/>
          </p:nvPr>
        </p:nvSpPr>
        <p:spPr>
          <a:xfrm>
            <a:off x="0" y="5991957"/>
            <a:ext cx="9143999" cy="808893"/>
          </a:xfrm>
        </p:spPr>
        <p:txBody>
          <a:bodyPr/>
          <a:lstStyle/>
          <a:p>
            <a:r>
              <a:rPr lang="ar-EG" sz="4400" dirty="0"/>
              <a:t>إيرى إمموؤو إى إبشوى هازوك إبشويس بيننوتى</a:t>
            </a:r>
          </a:p>
        </p:txBody>
      </p:sp>
      <p:sp>
        <p:nvSpPr>
          <p:cNvPr id="4" name="Text Placeholder 3"/>
          <p:cNvSpPr>
            <a:spLocks noGrp="1"/>
          </p:cNvSpPr>
          <p:nvPr>
            <p:ph type="body" sz="quarter" idx="3"/>
          </p:nvPr>
        </p:nvSpPr>
        <p:spPr>
          <a:xfrm>
            <a:off x="0" y="5374736"/>
            <a:ext cx="9144000" cy="682357"/>
          </a:xfrm>
        </p:spPr>
        <p:txBody>
          <a:bodyPr/>
          <a:lstStyle/>
          <a:p>
            <a:r>
              <a:rPr lang="en-US" sz="4400" dirty="0"/>
              <a:t>`</a:t>
            </a:r>
            <a:r>
              <a:rPr lang="en-US" sz="4400" dirty="0" err="1"/>
              <a:t>eten`iri</a:t>
            </a:r>
            <a:r>
              <a:rPr lang="en-US" sz="4400" dirty="0"/>
              <a:t> `</a:t>
            </a:r>
            <a:r>
              <a:rPr lang="en-US" sz="4400" dirty="0" err="1"/>
              <a:t>mmwou</a:t>
            </a:r>
            <a:r>
              <a:rPr lang="en-US" sz="4400" dirty="0"/>
              <a:t> `</a:t>
            </a:r>
            <a:r>
              <a:rPr lang="en-US" sz="4400" dirty="0" err="1"/>
              <a:t>e`p</a:t>
            </a:r>
            <a:r>
              <a:rPr lang="en-US" sz="4400" dirty="0"/>
              <a:t>]</a:t>
            </a:r>
            <a:r>
              <a:rPr lang="en-US" sz="4400" dirty="0" err="1"/>
              <a:t>wi</a:t>
            </a:r>
            <a:r>
              <a:rPr lang="ar-EG" sz="4400" dirty="0"/>
              <a:t> </a:t>
            </a:r>
            <a:r>
              <a:rPr lang="en-US" sz="4400" dirty="0"/>
              <a:t>\</a:t>
            </a:r>
            <a:r>
              <a:rPr lang="en-US" sz="4400" dirty="0" err="1"/>
              <a:t>arok</a:t>
            </a:r>
            <a:r>
              <a:rPr lang="en-US" sz="4400" dirty="0"/>
              <a:t> ~P_ </a:t>
            </a:r>
            <a:r>
              <a:rPr lang="en-US" sz="4400" dirty="0" err="1"/>
              <a:t>Pennou</a:t>
            </a:r>
            <a:r>
              <a:rPr lang="en-US" sz="4400" dirty="0"/>
              <a:t>;</a:t>
            </a:r>
          </a:p>
        </p:txBody>
      </p:sp>
    </p:spTree>
    <p:extLst>
      <p:ext uri="{BB962C8B-B14F-4D97-AF65-F5344CB8AC3E}">
        <p14:creationId xmlns:p14="http://schemas.microsoft.com/office/powerpoint/2010/main" val="655068283"/>
      </p:ext>
    </p:extLst>
  </p:cSld>
  <p:clrMapOvr>
    <a:masterClrMapping/>
  </p:clrMapOvr>
  <p:timing>
    <p:tnLst>
      <p:par>
        <p:cTn id="1" dur="indefinite" restart="never" nodeType="tmRoot"/>
      </p:par>
    </p:tnLst>
  </p:timing>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الذين سبقوا فرقدوا يارب نيحهم</a:t>
            </a:r>
            <a:endParaRPr lang="en-US" sz="4800" dirty="0"/>
          </a:p>
        </p:txBody>
      </p:sp>
      <p:sp>
        <p:nvSpPr>
          <p:cNvPr id="3" name="Text Placeholder 2"/>
          <p:cNvSpPr>
            <a:spLocks noGrp="1"/>
          </p:cNvSpPr>
          <p:nvPr>
            <p:ph type="body" idx="1"/>
          </p:nvPr>
        </p:nvSpPr>
        <p:spPr>
          <a:xfrm>
            <a:off x="0" y="6011007"/>
            <a:ext cx="9143999" cy="808893"/>
          </a:xfrm>
        </p:spPr>
        <p:txBody>
          <a:bodyPr/>
          <a:lstStyle/>
          <a:p>
            <a:r>
              <a:rPr lang="ar-EG" sz="4800" dirty="0"/>
              <a:t>نيئتاف إير شورب إن إنكوت ما إمطون نؤو</a:t>
            </a:r>
          </a:p>
        </p:txBody>
      </p:sp>
      <p:sp>
        <p:nvSpPr>
          <p:cNvPr id="4" name="Text Placeholder 3"/>
          <p:cNvSpPr>
            <a:spLocks noGrp="1"/>
          </p:cNvSpPr>
          <p:nvPr>
            <p:ph type="body" sz="quarter" idx="3"/>
          </p:nvPr>
        </p:nvSpPr>
        <p:spPr>
          <a:xfrm>
            <a:off x="0" y="5374736"/>
            <a:ext cx="9144000" cy="682357"/>
          </a:xfrm>
        </p:spPr>
        <p:txBody>
          <a:bodyPr/>
          <a:lstStyle/>
          <a:p>
            <a:r>
              <a:rPr lang="en-US" sz="4800" dirty="0" err="1"/>
              <a:t>Nh`etauer</a:t>
            </a:r>
            <a:r>
              <a:rPr lang="en-US" sz="4800" dirty="0"/>
              <a:t>]</a:t>
            </a:r>
            <a:r>
              <a:rPr lang="en-US" sz="4800" dirty="0" err="1"/>
              <a:t>orp</a:t>
            </a:r>
            <a:r>
              <a:rPr lang="en-US" sz="4800" dirty="0"/>
              <a:t> `</a:t>
            </a:r>
            <a:r>
              <a:rPr lang="en-US" sz="4800" dirty="0" err="1"/>
              <a:t>n`enkot</a:t>
            </a:r>
            <a:r>
              <a:rPr lang="ar-EG" sz="4800" dirty="0"/>
              <a:t> </a:t>
            </a:r>
            <a:r>
              <a:rPr lang="en-US" sz="4800" dirty="0" err="1"/>
              <a:t>ma`mton</a:t>
            </a:r>
            <a:r>
              <a:rPr lang="en-US" sz="4800" dirty="0"/>
              <a:t> </a:t>
            </a:r>
            <a:r>
              <a:rPr lang="en-US" sz="4800" dirty="0" err="1"/>
              <a:t>nwou</a:t>
            </a:r>
            <a:endParaRPr lang="en-US" sz="4800" dirty="0"/>
          </a:p>
        </p:txBody>
      </p:sp>
    </p:spTree>
    <p:extLst>
      <p:ext uri="{BB962C8B-B14F-4D97-AF65-F5344CB8AC3E}">
        <p14:creationId xmlns:p14="http://schemas.microsoft.com/office/powerpoint/2010/main" val="2099758543"/>
      </p:ext>
    </p:extLst>
  </p:cSld>
  <p:clrMapOvr>
    <a:masterClrMapping/>
  </p:clrMapOvr>
  <p:timing>
    <p:tnLst>
      <p:par>
        <p:cTn id="1" dur="indefinite" restart="never" nodeType="tmRoot"/>
      </p:par>
    </p:tnLst>
  </p:timing>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المرضي إشفيهم </a:t>
            </a:r>
            <a:endParaRPr lang="en-US" sz="6000" dirty="0"/>
          </a:p>
        </p:txBody>
      </p:sp>
      <p:sp>
        <p:nvSpPr>
          <p:cNvPr id="3" name="Text Placeholder 2"/>
          <p:cNvSpPr>
            <a:spLocks noGrp="1"/>
          </p:cNvSpPr>
          <p:nvPr>
            <p:ph type="body" idx="1"/>
          </p:nvPr>
        </p:nvSpPr>
        <p:spPr/>
        <p:txBody>
          <a:bodyPr/>
          <a:lstStyle/>
          <a:p>
            <a:r>
              <a:rPr lang="ar-EG" sz="5400" dirty="0"/>
              <a:t>نى إتشونى ما تالتشوؤ</a:t>
            </a:r>
          </a:p>
        </p:txBody>
      </p:sp>
      <p:sp>
        <p:nvSpPr>
          <p:cNvPr id="4" name="Text Placeholder 3"/>
          <p:cNvSpPr>
            <a:spLocks noGrp="1"/>
          </p:cNvSpPr>
          <p:nvPr>
            <p:ph type="body" sz="quarter" idx="3"/>
          </p:nvPr>
        </p:nvSpPr>
        <p:spPr>
          <a:xfrm>
            <a:off x="0" y="5412836"/>
            <a:ext cx="9144000" cy="682357"/>
          </a:xfrm>
        </p:spPr>
        <p:txBody>
          <a:bodyPr/>
          <a:lstStyle/>
          <a:p>
            <a:r>
              <a:rPr lang="en-US" sz="5400" dirty="0" err="1"/>
              <a:t>nhet</a:t>
            </a:r>
            <a:r>
              <a:rPr lang="en-US" sz="5400" dirty="0"/>
              <a:t>]</a:t>
            </a:r>
            <a:r>
              <a:rPr lang="en-US" sz="5400" dirty="0" err="1"/>
              <a:t>wni</a:t>
            </a:r>
            <a:r>
              <a:rPr lang="ar-EG" sz="5400" dirty="0"/>
              <a:t> </a:t>
            </a:r>
            <a:r>
              <a:rPr lang="en-US" sz="5400" dirty="0" err="1"/>
              <a:t>matalswou</a:t>
            </a:r>
            <a:endParaRPr lang="en-US" sz="5400" dirty="0"/>
          </a:p>
        </p:txBody>
      </p:sp>
    </p:spTree>
    <p:extLst>
      <p:ext uri="{BB962C8B-B14F-4D97-AF65-F5344CB8AC3E}">
        <p14:creationId xmlns:p14="http://schemas.microsoft.com/office/powerpoint/2010/main" val="40370831"/>
      </p:ext>
    </p:extLst>
  </p:cSld>
  <p:clrMapOvr>
    <a:masterClrMapping/>
  </p:clrMapOvr>
  <p:timing>
    <p:tnLst>
      <p:par>
        <p:cTn id="1" dur="indefinite" restart="never" nodeType="tmRoot"/>
      </p:par>
    </p:tnLst>
  </p:timing>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لأنك انت هو حياتنا كلنا </a:t>
            </a:r>
            <a:endParaRPr lang="en-US" sz="5400" dirty="0"/>
          </a:p>
        </p:txBody>
      </p:sp>
      <p:sp>
        <p:nvSpPr>
          <p:cNvPr id="3" name="Text Placeholder 2"/>
          <p:cNvSpPr>
            <a:spLocks noGrp="1"/>
          </p:cNvSpPr>
          <p:nvPr>
            <p:ph type="body" idx="1"/>
          </p:nvPr>
        </p:nvSpPr>
        <p:spPr>
          <a:xfrm>
            <a:off x="0" y="6011007"/>
            <a:ext cx="9143999" cy="808893"/>
          </a:xfrm>
        </p:spPr>
        <p:txBody>
          <a:bodyPr/>
          <a:lstStyle/>
          <a:p>
            <a:r>
              <a:rPr lang="ar-EG" sz="4800" dirty="0"/>
              <a:t>جى إنثوك غار بي بين أونخ تيرو </a:t>
            </a:r>
          </a:p>
        </p:txBody>
      </p:sp>
      <p:sp>
        <p:nvSpPr>
          <p:cNvPr id="4" name="Text Placeholder 3"/>
          <p:cNvSpPr>
            <a:spLocks noGrp="1"/>
          </p:cNvSpPr>
          <p:nvPr>
            <p:ph type="body" sz="quarter" idx="3"/>
          </p:nvPr>
        </p:nvSpPr>
        <p:spPr>
          <a:xfrm>
            <a:off x="0" y="5355686"/>
            <a:ext cx="9144000" cy="682357"/>
          </a:xfrm>
        </p:spPr>
        <p:txBody>
          <a:bodyPr/>
          <a:lstStyle/>
          <a:p>
            <a:r>
              <a:rPr lang="en-US" sz="4800" dirty="0"/>
              <a:t>Je `</a:t>
            </a:r>
            <a:r>
              <a:rPr lang="en-US" sz="4800" dirty="0" err="1"/>
              <a:t>nqok</a:t>
            </a:r>
            <a:r>
              <a:rPr lang="en-US" sz="4800" dirty="0"/>
              <a:t> gar </a:t>
            </a:r>
            <a:r>
              <a:rPr lang="en-US" sz="4800" dirty="0" err="1"/>
              <a:t>pe</a:t>
            </a:r>
            <a:r>
              <a:rPr lang="en-US" sz="4800" dirty="0"/>
              <a:t> </a:t>
            </a:r>
            <a:r>
              <a:rPr lang="en-US" sz="4800" dirty="0" err="1"/>
              <a:t>penwn</a:t>
            </a:r>
            <a:r>
              <a:rPr lang="en-US" sz="4800" dirty="0"/>
              <a:t>' </a:t>
            </a:r>
            <a:r>
              <a:rPr lang="en-US" sz="4800" dirty="0" err="1"/>
              <a:t>throu</a:t>
            </a:r>
            <a:endParaRPr lang="en-US" sz="4800" dirty="0"/>
          </a:p>
        </p:txBody>
      </p:sp>
    </p:spTree>
    <p:extLst>
      <p:ext uri="{BB962C8B-B14F-4D97-AF65-F5344CB8AC3E}">
        <p14:creationId xmlns:p14="http://schemas.microsoft.com/office/powerpoint/2010/main" val="23443891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السلام لك يا مريم الحمامة الحسنة</a:t>
            </a:r>
            <a:endParaRPr lang="en-US" dirty="0"/>
          </a:p>
        </p:txBody>
      </p:sp>
      <p:sp>
        <p:nvSpPr>
          <p:cNvPr id="3" name="Text Placeholder 2"/>
          <p:cNvSpPr>
            <a:spLocks noGrp="1"/>
          </p:cNvSpPr>
          <p:nvPr>
            <p:ph type="body" idx="1"/>
          </p:nvPr>
        </p:nvSpPr>
        <p:spPr/>
        <p:txBody>
          <a:bodyPr/>
          <a:lstStyle/>
          <a:p>
            <a:r>
              <a:rPr lang="ar-EG" dirty="0"/>
              <a:t> شيري نيه ماريا :تي تشرومبي إثنيسوس</a:t>
            </a:r>
          </a:p>
        </p:txBody>
      </p:sp>
      <p:sp>
        <p:nvSpPr>
          <p:cNvPr id="5" name="Text Placeholder 4"/>
          <p:cNvSpPr>
            <a:spLocks noGrp="1"/>
          </p:cNvSpPr>
          <p:nvPr>
            <p:ph type="body" sz="quarter" idx="3"/>
          </p:nvPr>
        </p:nvSpPr>
        <p:spPr/>
        <p:txBody>
          <a:bodyPr/>
          <a:lstStyle/>
          <a:p>
            <a:r>
              <a:rPr lang="it-IT" dirty="0"/>
              <a:t>Xere ne Maria :`srompi e0necwc</a:t>
            </a:r>
          </a:p>
        </p:txBody>
      </p:sp>
      <p:sp>
        <p:nvSpPr>
          <p:cNvPr id="6" name="Right Arrow 1">
            <a:hlinkClick r:id="rId3" action="ppaction://hlinksldjump"/>
            <a:extLst>
              <a:ext uri="{FF2B5EF4-FFF2-40B4-BE49-F238E27FC236}">
                <a16:creationId xmlns:a16="http://schemas.microsoft.com/office/drawing/2014/main" id="{463D1A7D-B90E-4C78-8C68-F901122DECBD}"/>
              </a:ext>
            </a:extLst>
          </p:cNvPr>
          <p:cNvSpPr/>
          <p:nvPr/>
        </p:nvSpPr>
        <p:spPr>
          <a:xfrm>
            <a:off x="8106355" y="3783956"/>
            <a:ext cx="1281952" cy="947648"/>
          </a:xfrm>
          <a:prstGeom prst="rightArrow">
            <a:avLst/>
          </a:prstGeom>
        </p:spPr>
        <p:txBody>
          <a:bodyPr wrap="none">
            <a:spAutoFit/>
          </a:bodyPr>
          <a:lstStyle/>
          <a:p>
            <a:pPr algn="ctr"/>
            <a:r>
              <a:rPr lang="ar-EG" sz="2500" dirty="0">
                <a:solidFill>
                  <a:srgbClr val="FFC000"/>
                </a:solidFill>
                <a:latin typeface="Times New Roman" panose="02020603050405020304" pitchFamily="18" charset="0"/>
                <a:ea typeface="+mj-ea"/>
                <a:cs typeface="Al-Mujahed Al-Anbobi" pitchFamily="2" charset="-78"/>
              </a:rPr>
              <a:t>واطس</a:t>
            </a:r>
            <a:endParaRPr lang="en-US" sz="2500" dirty="0">
              <a:solidFill>
                <a:srgbClr val="FFC000"/>
              </a:solidFill>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3029262617"/>
      </p:ext>
    </p:extLst>
  </p:cSld>
  <p:clrMapOvr>
    <a:masterClrMapping/>
  </p:clrMapOvr>
  <p:timing>
    <p:tnLst>
      <p:par>
        <p:cTn id="1" dur="indefinite" restart="never" nodeType="tmRoot"/>
      </p:par>
    </p:tnLst>
  </p:timing>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 خلاصنا كلنا ورجاؤنا كلنا</a:t>
            </a:r>
            <a:endParaRPr lang="en-US" sz="5400" dirty="0"/>
          </a:p>
        </p:txBody>
      </p:sp>
      <p:sp>
        <p:nvSpPr>
          <p:cNvPr id="3" name="Text Placeholder 2"/>
          <p:cNvSpPr>
            <a:spLocks noGrp="1"/>
          </p:cNvSpPr>
          <p:nvPr>
            <p:ph type="body" idx="1"/>
          </p:nvPr>
        </p:nvSpPr>
        <p:spPr>
          <a:xfrm>
            <a:off x="0" y="6011007"/>
            <a:ext cx="9143999" cy="808893"/>
          </a:xfrm>
        </p:spPr>
        <p:txBody>
          <a:bodyPr/>
          <a:lstStyle/>
          <a:p>
            <a:r>
              <a:rPr lang="ar-EG" sz="4800" dirty="0"/>
              <a:t>نيم بين أوجاى تيرو نيم تين هلبيس تيرو </a:t>
            </a:r>
          </a:p>
        </p:txBody>
      </p:sp>
      <p:sp>
        <p:nvSpPr>
          <p:cNvPr id="4" name="Text Placeholder 3"/>
          <p:cNvSpPr>
            <a:spLocks noGrp="1"/>
          </p:cNvSpPr>
          <p:nvPr>
            <p:ph type="body" sz="quarter" idx="3"/>
          </p:nvPr>
        </p:nvSpPr>
        <p:spPr>
          <a:xfrm>
            <a:off x="0" y="5374736"/>
            <a:ext cx="9144000" cy="682357"/>
          </a:xfrm>
        </p:spPr>
        <p:txBody>
          <a:bodyPr/>
          <a:lstStyle/>
          <a:p>
            <a:r>
              <a:rPr lang="pt-BR" sz="4000" dirty="0"/>
              <a:t>nem penoujai throu&gt; nem</a:t>
            </a:r>
            <a:r>
              <a:rPr lang="ar-EG" sz="4000" dirty="0"/>
              <a:t> </a:t>
            </a:r>
            <a:r>
              <a:rPr lang="pt-BR" sz="4000" dirty="0"/>
              <a:t>ten\elpic throu</a:t>
            </a:r>
          </a:p>
        </p:txBody>
      </p:sp>
    </p:spTree>
    <p:extLst>
      <p:ext uri="{BB962C8B-B14F-4D97-AF65-F5344CB8AC3E}">
        <p14:creationId xmlns:p14="http://schemas.microsoft.com/office/powerpoint/2010/main" val="3188852956"/>
      </p:ext>
    </p:extLst>
  </p:cSld>
  <p:clrMapOvr>
    <a:masterClrMapping/>
  </p:clrMapOvr>
  <p:timing>
    <p:tnLst>
      <p:par>
        <p:cTn id="1" dur="indefinite" restart="never" nodeType="tmRoot"/>
      </p:par>
    </p:tnLst>
  </p:timing>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462655"/>
            <a:ext cx="9144000" cy="782371"/>
          </a:xfrm>
        </p:spPr>
        <p:txBody>
          <a:bodyPr>
            <a:noAutofit/>
          </a:bodyPr>
          <a:lstStyle/>
          <a:p>
            <a:pPr rtl="0"/>
            <a:r>
              <a:rPr lang="ar-EG" sz="4400" dirty="0"/>
              <a:t>وشفاؤنا كلنا وقيامتنا كلنا</a:t>
            </a:r>
            <a:br>
              <a:rPr lang="ar-EG" sz="4400" dirty="0"/>
            </a:br>
            <a:endParaRPr lang="en-US" sz="4400" dirty="0"/>
          </a:p>
        </p:txBody>
      </p:sp>
      <p:sp>
        <p:nvSpPr>
          <p:cNvPr id="3" name="Text Placeholder 2"/>
          <p:cNvSpPr>
            <a:spLocks noGrp="1"/>
          </p:cNvSpPr>
          <p:nvPr>
            <p:ph type="body" idx="1"/>
          </p:nvPr>
        </p:nvSpPr>
        <p:spPr/>
        <p:txBody>
          <a:bodyPr/>
          <a:lstStyle/>
          <a:p>
            <a:r>
              <a:rPr lang="ar-EG" sz="4400" dirty="0"/>
              <a:t>نيم بين طالتشو تيرو نيم تين أناستاسيس تيرين</a:t>
            </a:r>
          </a:p>
        </p:txBody>
      </p:sp>
      <p:sp>
        <p:nvSpPr>
          <p:cNvPr id="4" name="Text Placeholder 3"/>
          <p:cNvSpPr>
            <a:spLocks noGrp="1"/>
          </p:cNvSpPr>
          <p:nvPr>
            <p:ph type="body" sz="quarter" idx="3"/>
          </p:nvPr>
        </p:nvSpPr>
        <p:spPr>
          <a:xfrm>
            <a:off x="-1" y="5707928"/>
            <a:ext cx="9144000" cy="682357"/>
          </a:xfrm>
        </p:spPr>
        <p:txBody>
          <a:bodyPr/>
          <a:lstStyle/>
          <a:p>
            <a:r>
              <a:rPr lang="pt-BR" sz="4000" dirty="0"/>
              <a:t>nem pentalso</a:t>
            </a:r>
            <a:r>
              <a:rPr lang="ar-EG" sz="4000" dirty="0"/>
              <a:t> </a:t>
            </a:r>
            <a:r>
              <a:rPr lang="pt-BR" sz="4000" dirty="0"/>
              <a:t>throu&gt; nem ten`anactacic thren</a:t>
            </a:r>
          </a:p>
        </p:txBody>
      </p:sp>
      <p:sp>
        <p:nvSpPr>
          <p:cNvPr id="6" name="TextBox 5">
            <a:hlinkClick r:id="rId2" action="ppaction://hlinksldjump"/>
            <a:extLst>
              <a:ext uri="{FF2B5EF4-FFF2-40B4-BE49-F238E27FC236}">
                <a16:creationId xmlns:a16="http://schemas.microsoft.com/office/drawing/2014/main" id="{407C4E52-41B1-4059-820E-8E3665842A9D}"/>
              </a:ext>
            </a:extLst>
          </p:cNvPr>
          <p:cNvSpPr txBox="1"/>
          <p:nvPr/>
        </p:nvSpPr>
        <p:spPr>
          <a:xfrm>
            <a:off x="0" y="3953363"/>
            <a:ext cx="178606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ماروتشاسف</a:t>
            </a:r>
            <a:endParaRPr lang="en-US" dirty="0"/>
          </a:p>
        </p:txBody>
      </p:sp>
    </p:spTree>
    <p:extLst>
      <p:ext uri="{BB962C8B-B14F-4D97-AF65-F5344CB8AC3E}">
        <p14:creationId xmlns:p14="http://schemas.microsoft.com/office/powerpoint/2010/main" val="391504961"/>
      </p:ext>
    </p:extLst>
  </p:cSld>
  <p:clrMapOvr>
    <a:masterClrMapping/>
  </p:clrMapOvr>
  <p:timing>
    <p:tnLst>
      <p:par>
        <p:cTn id="1" dur="indefinite" restart="never" nodeType="tmRoot"/>
      </p:par>
    </p:tnLst>
  </p:timing>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745049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kern="10" baseline="0" dirty="0">
                          <a:ln w="9525">
                            <a:noFill/>
                            <a:round/>
                            <a:headEnd/>
                            <a:tailEnd/>
                          </a:ln>
                          <a:solidFill>
                            <a:srgbClr val="FFC000"/>
                          </a:solidFill>
                          <a:effectLst/>
                          <a:latin typeface="Times New Roman"/>
                          <a:ea typeface="+mn-ea"/>
                          <a:cs typeface="Times New Roman"/>
                        </a:rPr>
                        <a:t>طواف مزمور عشية صوم العذراء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201591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effectLst/>
                          <a:latin typeface="+mn-lt"/>
                          <a:ea typeface="+mn-ea"/>
                          <a:cs typeface="+mn-cs"/>
                        </a:rPr>
                        <a:t> و هو العلى الذى أسسها إلى الأبد</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3200" b="0" i="0" dirty="0">
                          <a:solidFill>
                            <a:srgbClr val="FFFF00"/>
                          </a:solidFill>
                          <a:effectLst/>
                          <a:latin typeface="Avva_Shenouda"/>
                        </a:rPr>
                        <a:t>`n0o4 petsoci a4hicen5 `mmoc 2a `eneh</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إنثوف بيتتشوسى أفهيسنتى إموس شا إينيه</a:t>
                      </a:r>
                      <a:endParaRPr lang="ar-EG"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56293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 لأن سكنى الفرحين جميعهم فيك </a:t>
                      </a:r>
                      <a:r>
                        <a:rPr lang="ar-EG" sz="4000" b="1" i="0" kern="1200">
                          <a:solidFill>
                            <a:schemeClr val="lt1"/>
                          </a:solidFill>
                          <a:effectLst/>
                          <a:latin typeface="+mn-lt"/>
                          <a:ea typeface="+mn-ea"/>
                          <a:cs typeface="+mn-cs"/>
                        </a:rPr>
                        <a:t>: هلليلويا</a:t>
                      </a:r>
                      <a:endParaRPr lang="ar-EG" sz="6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2400" b="0" i="0" dirty="0" err="1">
                          <a:solidFill>
                            <a:srgbClr val="FFFF00"/>
                          </a:solidFill>
                          <a:effectLst/>
                          <a:latin typeface="Avva_Shenouda"/>
                        </a:rPr>
                        <a:t>icge</a:t>
                      </a:r>
                      <a:r>
                        <a:rPr lang="en-US" sz="2400" b="0" i="0" dirty="0">
                          <a:solidFill>
                            <a:srgbClr val="FFFF00"/>
                          </a:solidFill>
                          <a:effectLst/>
                          <a:latin typeface="Avva_Shenouda"/>
                        </a:rPr>
                        <a:t> ere `fman2wpi `</a:t>
                      </a:r>
                      <a:r>
                        <a:rPr lang="en-US" sz="2400" b="0" i="0" dirty="0" err="1">
                          <a:solidFill>
                            <a:srgbClr val="FFFF00"/>
                          </a:solidFill>
                          <a:effectLst/>
                          <a:latin typeface="Avva_Shenouda"/>
                        </a:rPr>
                        <a:t>nte</a:t>
                      </a:r>
                      <a:r>
                        <a:rPr lang="en-US" sz="2400" b="0" i="0" dirty="0">
                          <a:solidFill>
                            <a:srgbClr val="FFFF00"/>
                          </a:solidFill>
                          <a:effectLst/>
                          <a:latin typeface="Avva_Shenouda"/>
                        </a:rPr>
                        <a:t> n3etovno4 t3rov `nq35: =a=l</a:t>
                      </a:r>
                      <a:endParaRPr lang="en-US" sz="2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effectLst/>
                          <a:latin typeface="+mn-lt"/>
                          <a:ea typeface="+mn-ea"/>
                          <a:cs typeface="+mn-cs"/>
                        </a:rPr>
                        <a:t>إسـﭽـى إيرى إفمانشوبى إنتى نى إيتونوف تيرو إنخيتى: الليلويا </a:t>
                      </a:r>
                      <a:endParaRPr lang="ar-EG" sz="6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60289932"/>
      </p:ext>
    </p:extLst>
  </p:cSld>
  <p:clrMapOvr>
    <a:masterClrMapping/>
  </p:clrMapOvr>
  <p:timing>
    <p:tnLst>
      <p:par>
        <p:cTn id="1" dur="indefinite" restart="never" nodeType="tmRoot"/>
      </p:par>
    </p:tnLst>
  </p:timing>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أسمعي يا أبنتي وانظري</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sv-SE" sz="4000" b="0" i="0" dirty="0">
                          <a:solidFill>
                            <a:srgbClr val="FFFF00"/>
                          </a:solidFill>
                          <a:latin typeface="Avva_Shenouda"/>
                        </a:rPr>
                        <a:t>Cwtem ta2eri anav rek pekma2g</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سوتيم طا شيرى أناﭫ ريك بيك ماشج</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 أميلي سمعك وأنسي شعبُك وبيت أبيكِ</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FF00"/>
                          </a:solidFill>
                          <a:latin typeface="Avva_Shenouda"/>
                        </a:rPr>
                        <a:t>ari`pwb2 `mpelaoc nem `p3i t3r4 `nte peiwt</a:t>
                      </a:r>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أرى إب أوبش إمبيه لاؤس نيم إب اى تيرف إنتى بيه يوت</a:t>
                      </a:r>
                      <a:endParaRPr lang="ar-EG" sz="4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فأن الملك أختار حسنك</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3600" b="0" i="0" dirty="0">
                          <a:solidFill>
                            <a:srgbClr val="FFFF00"/>
                          </a:solidFill>
                          <a:latin typeface="Avva_Shenouda"/>
                        </a:rPr>
                        <a:t>ge apiovro ere pi0imin epecai</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ﭼـى ا بى أورو إيرى بى ثيمين إب اى ساى</a:t>
                      </a: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لأنه هو ربُكِ : الليلويا</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FF00"/>
                          </a:solidFill>
                          <a:latin typeface="Avva_Shenouda"/>
                        </a:rPr>
                        <a:t>ge ov3i `n0o4 pe pesoic : =a=l</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ﭼـى أوى إنثوف بى بى تشويس : الليلويا</a:t>
                      </a:r>
                      <a:endParaRPr lang="ar-EG" sz="4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solidFill>
                            <a:schemeClr val="bg1"/>
                          </a:solidFill>
                        </a:rPr>
                        <a:t>الليلويا الليلويا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7200" b="0" kern="1200" baseline="0" dirty="0">
                          <a:solidFill>
                            <a:srgbClr val="FFFF00"/>
                          </a:solidFill>
                          <a:latin typeface="Avva_Shenouda" pitchFamily="34" charset="2"/>
                          <a:ea typeface="+mn-ea"/>
                          <a:cs typeface="+mn-cs"/>
                        </a:rPr>
                        <a:t>=al =al </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الليلويا الليلويا</a:t>
                      </a:r>
                      <a:endParaRPr lang="ar-EG"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407C4E52-41B1-4059-820E-8E3665842A9D}"/>
              </a:ext>
            </a:extLst>
          </p:cNvPr>
          <p:cNvSpPr txBox="1"/>
          <p:nvPr/>
        </p:nvSpPr>
        <p:spPr>
          <a:xfrm>
            <a:off x="7366726" y="4038600"/>
            <a:ext cx="178606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ماروتشاسف</a:t>
            </a:r>
            <a:endParaRPr 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التي ولدت لنا الله الكلمة</a:t>
            </a:r>
            <a:endParaRPr lang="en-US" dirty="0"/>
          </a:p>
        </p:txBody>
      </p:sp>
      <p:sp>
        <p:nvSpPr>
          <p:cNvPr id="3" name="Text Placeholder 2"/>
          <p:cNvSpPr>
            <a:spLocks noGrp="1"/>
          </p:cNvSpPr>
          <p:nvPr>
            <p:ph type="body" idx="1"/>
          </p:nvPr>
        </p:nvSpPr>
        <p:spPr/>
        <p:txBody>
          <a:bodyPr/>
          <a:lstStyle/>
          <a:p>
            <a:r>
              <a:rPr lang="ar-EG" dirty="0">
                <a:solidFill>
                  <a:schemeClr val="lt1"/>
                </a:solidFill>
              </a:rPr>
              <a:t> ثي إتاسميسي نان : إم إفنوتي بي لوغوس</a:t>
            </a:r>
            <a:endParaRPr lang="ar-EG" sz="6600" dirty="0"/>
          </a:p>
        </p:txBody>
      </p:sp>
      <p:sp>
        <p:nvSpPr>
          <p:cNvPr id="5" name="Text Placeholder 4"/>
          <p:cNvSpPr>
            <a:spLocks noGrp="1"/>
          </p:cNvSpPr>
          <p:nvPr>
            <p:ph type="body" sz="quarter" idx="3"/>
          </p:nvPr>
        </p:nvSpPr>
        <p:spPr/>
        <p:txBody>
          <a:bodyPr/>
          <a:lstStyle/>
          <a:p>
            <a:pPr lvl="0">
              <a:spcBef>
                <a:spcPts val="0"/>
              </a:spcBef>
            </a:pPr>
            <a:r>
              <a:rPr lang="en-US" sz="3200" dirty="0">
                <a:effectLst/>
                <a:latin typeface="Avva_Shenouda" pitchFamily="34" charset="2"/>
                <a:cs typeface="+mn-cs"/>
              </a:rPr>
              <a:t>03etacmici nan : `m`fnov5 </a:t>
            </a:r>
            <a:r>
              <a:rPr lang="en-US" sz="3200" dirty="0" err="1">
                <a:effectLst/>
                <a:latin typeface="Avva_Shenouda" pitchFamily="34" charset="2"/>
                <a:cs typeface="+mn-cs"/>
              </a:rPr>
              <a:t>pilojoc</a:t>
            </a:r>
            <a:r>
              <a:rPr lang="en-US" sz="3200" dirty="0">
                <a:effectLst/>
                <a:latin typeface="Avva_Shenouda" pitchFamily="34" charset="2"/>
                <a:cs typeface="+mn-cs"/>
              </a:rPr>
              <a:t> </a:t>
            </a:r>
            <a:endParaRPr lang="en-US" sz="5400" dirty="0">
              <a:effectLst/>
              <a:latin typeface="Avva_Shenouda" pitchFamily="34" charset="2"/>
              <a:cs typeface="+mn-cs"/>
            </a:endParaRPr>
          </a:p>
        </p:txBody>
      </p:sp>
    </p:spTree>
    <p:extLst>
      <p:ext uri="{BB962C8B-B14F-4D97-AF65-F5344CB8AC3E}">
        <p14:creationId xmlns:p14="http://schemas.microsoft.com/office/powerpoint/2010/main" val="3732880405"/>
      </p:ext>
    </p:extLst>
  </p:cSld>
  <p:clrMapOvr>
    <a:masterClrMapping/>
  </p:clrMapOvr>
  <p:timing>
    <p:tnLst>
      <p:par>
        <p:cTn id="1" dur="indefinite" restart="never" nodeType="tmRoot"/>
      </p:par>
    </p:tnLst>
  </p:timing>
</p:sld>
</file>

<file path=ppt/slides/slide6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8" name="Table 7"/>
          <p:cNvGraphicFramePr>
            <a:graphicFrameLocks noGrp="1"/>
          </p:cNvGraphicFramePr>
          <p:nvPr/>
        </p:nvGraphicFramePr>
        <p:xfrm>
          <a:off x="-25896" y="2708920"/>
          <a:ext cx="9144000" cy="4694238"/>
        </p:xfrm>
        <a:graphic>
          <a:graphicData uri="http://schemas.openxmlformats.org/drawingml/2006/table">
            <a:tbl>
              <a:tblPr rtl="1" firstRow="1" bandRow="1">
                <a:tableStyleId>{073A0DAA-6AF3-43AB-8588-CEC1D06C72B9}</a:tableStyleId>
              </a:tblPr>
              <a:tblGrid>
                <a:gridCol w="3053080">
                  <a:extLst>
                    <a:ext uri="{9D8B030D-6E8A-4147-A177-3AD203B41FA5}">
                      <a16:colId xmlns:a16="http://schemas.microsoft.com/office/drawing/2014/main" val="20000"/>
                    </a:ext>
                  </a:extLst>
                </a:gridCol>
                <a:gridCol w="6090920">
                  <a:extLst>
                    <a:ext uri="{9D8B030D-6E8A-4147-A177-3AD203B41FA5}">
                      <a16:colId xmlns:a16="http://schemas.microsoft.com/office/drawing/2014/main" val="20001"/>
                    </a:ext>
                  </a:extLst>
                </a:gridCol>
              </a:tblGrid>
              <a:tr h="1920350">
                <a:tc gridSpan="2">
                  <a:txBody>
                    <a:bodyPr/>
                    <a:lstStyle/>
                    <a:p>
                      <a:pPr algn="ctr" eaLnBrk="1" hangingPunct="1"/>
                      <a:endParaRPr lang="en-US" altLang="en-US" sz="3200" b="0" dirty="0">
                        <a:solidFill>
                          <a:schemeClr val="bg1"/>
                        </a:solidFill>
                        <a:latin typeface="CS New Athanasius" panose="020B0500000000000000" pitchFamily="34" charset="0"/>
                        <a:cs typeface="Times New Roman" panose="02020603050405020304" pitchFamily="18" charset="0"/>
                      </a:endParaRPr>
                    </a:p>
                  </a:txBody>
                  <a:tcPr marT="45669" marB="45669">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888">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فليرفعوه في كنيسة شعبِهِ، وليباركوه علي منابر الشيوخ </a:t>
                      </a:r>
                    </a:p>
                  </a:txBody>
                  <a:tcPr marT="45669" marB="45669">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ماروتشاسف خين تي إككليسيا إنتيه بيف لاؤس : أووه مارو إسمو إيروف هي إت كاثيدرا إنتيه ني إبريسڤيتروس</a:t>
                      </a:r>
                    </a:p>
                  </a:txBody>
                  <a:tcPr marT="45669" marB="45669">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842725891"/>
      </p:ext>
    </p:extLst>
  </p:cSld>
  <p:clrMapOvr>
    <a:masterClrMapping/>
  </p:clrMapOvr>
  <p:transition spd="slow"/>
  <p:timing>
    <p:tnLst>
      <p:par>
        <p:cTn id="1" dur="indefinite" restart="never" nodeType="tmRoot"/>
      </p:par>
    </p:tnLst>
  </p:timing>
</p:sld>
</file>

<file path=ppt/slides/slide6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2924944"/>
          <a:ext cx="9144000" cy="4287838"/>
        </p:xfrm>
        <a:graphic>
          <a:graphicData uri="http://schemas.openxmlformats.org/drawingml/2006/table">
            <a:tbl>
              <a:tblPr rtl="1" firstRow="1" bandRow="1">
                <a:tableStyleId>{073A0DAA-6AF3-43AB-8588-CEC1D06C72B9}</a:tableStyleId>
              </a:tblPr>
              <a:tblGrid>
                <a:gridCol w="4017278">
                  <a:extLst>
                    <a:ext uri="{9D8B030D-6E8A-4147-A177-3AD203B41FA5}">
                      <a16:colId xmlns:a16="http://schemas.microsoft.com/office/drawing/2014/main" val="20000"/>
                    </a:ext>
                  </a:extLst>
                </a:gridCol>
                <a:gridCol w="5126722">
                  <a:extLst>
                    <a:ext uri="{9D8B030D-6E8A-4147-A177-3AD203B41FA5}">
                      <a16:colId xmlns:a16="http://schemas.microsoft.com/office/drawing/2014/main" val="20001"/>
                    </a:ext>
                  </a:extLst>
                </a:gridCol>
              </a:tblGrid>
              <a:tr h="1514307">
                <a:tc gridSpan="2">
                  <a:txBody>
                    <a:bodyPr/>
                    <a:lstStyle/>
                    <a:p>
                      <a:pPr algn="ctr" rtl="0"/>
                      <a:endParaRPr lang="it-IT" sz="3200" b="0" i="0" u="none" strike="noStrike" dirty="0">
                        <a:solidFill>
                          <a:schemeClr val="bg1"/>
                        </a:solidFill>
                        <a:effectLst/>
                        <a:latin typeface="CS New Athanasius" pitchFamily="34" charset="0"/>
                      </a:endParaRPr>
                    </a:p>
                  </a:txBody>
                  <a:tcPr marT="45646" marB="45646">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531">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لأنه جعل أبوة مثل الخراف. يُبصِرُ المستقيمون و يفرحون</a:t>
                      </a:r>
                    </a:p>
                  </a:txBody>
                  <a:tcPr marT="45646" marB="45646">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چيه أفكو إن أوميت يوت إم إفريتي إنهان إيسوؤو : إڤ إيناڤ إنچيه ني إتسوطون أووه إڤ إيه اونوف</a:t>
                      </a:r>
                    </a:p>
                  </a:txBody>
                  <a:tcPr marT="45646" marB="45646">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319340412"/>
      </p:ext>
    </p:extLst>
  </p:cSld>
  <p:clrMapOvr>
    <a:masterClrMapping/>
  </p:clrMapOvr>
  <p:transition spd="slow"/>
</p:sld>
</file>

<file path=ppt/slides/slide6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4564" y="2492896"/>
          <a:ext cx="9144000" cy="5364163"/>
        </p:xfrm>
        <a:graphic>
          <a:graphicData uri="http://schemas.openxmlformats.org/drawingml/2006/table">
            <a:tbl>
              <a:tblPr rtl="1" firstRow="1" bandRow="1">
                <a:tableStyleId>{073A0DAA-6AF3-43AB-8588-CEC1D06C72B9}</a:tableStyleId>
              </a:tblPr>
              <a:tblGrid>
                <a:gridCol w="3677920">
                  <a:extLst>
                    <a:ext uri="{9D8B030D-6E8A-4147-A177-3AD203B41FA5}">
                      <a16:colId xmlns:a16="http://schemas.microsoft.com/office/drawing/2014/main" val="20000"/>
                    </a:ext>
                  </a:extLst>
                </a:gridCol>
                <a:gridCol w="5466080">
                  <a:extLst>
                    <a:ext uri="{9D8B030D-6E8A-4147-A177-3AD203B41FA5}">
                      <a16:colId xmlns:a16="http://schemas.microsoft.com/office/drawing/2014/main" val="20001"/>
                    </a:ext>
                  </a:extLst>
                </a:gridCol>
              </a:tblGrid>
              <a:tr h="1920090">
                <a:tc gridSpan="2">
                  <a:txBody>
                    <a:bodyPr/>
                    <a:lstStyle/>
                    <a:p>
                      <a:pPr algn="ctr" rtl="0"/>
                      <a:endParaRPr lang="it-IT" sz="3200" b="0" i="0" u="none" strike="noStrike" dirty="0">
                        <a:solidFill>
                          <a:schemeClr val="bg1"/>
                        </a:solidFill>
                        <a:effectLst/>
                        <a:latin typeface="CS New Athanasius" pitchFamily="34" charset="0"/>
                      </a:endParaRPr>
                    </a:p>
                  </a:txBody>
                  <a:tcPr marT="45655" marB="45655">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3444073">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أقسم الرب و لن يندم أنك أنت هو الكاهن إلى الأبد على طقس ملشى صادَق</a:t>
                      </a:r>
                    </a:p>
                  </a:txBody>
                  <a:tcPr marT="45655" marB="45655">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آف أورك إنچيه إبتشويس أووه إننيف أوأوم إن إهثيف : چيه إنثوك بيه إف أوويب شا إينيه : كاطا إت طاكسيس إم ملشي سيديك</a:t>
                      </a:r>
                    </a:p>
                  </a:txBody>
                  <a:tcPr marT="45655" marB="45655">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516527562"/>
      </p:ext>
    </p:extLst>
  </p:cSld>
  <p:clrMapOvr>
    <a:masterClrMapping/>
  </p:clrMapOvr>
  <p:transition spd="slow"/>
</p:sld>
</file>

<file path=ppt/slides/slide6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9" name="Table 8"/>
          <p:cNvGraphicFramePr>
            <a:graphicFrameLocks noGrp="1"/>
          </p:cNvGraphicFramePr>
          <p:nvPr/>
        </p:nvGraphicFramePr>
        <p:xfrm>
          <a:off x="0" y="2060848"/>
          <a:ext cx="9144000" cy="6278563"/>
        </p:xfrm>
        <a:graphic>
          <a:graphicData uri="http://schemas.openxmlformats.org/drawingml/2006/table">
            <a:tbl>
              <a:tblPr rtl="1" firstRow="1" bandRow="1">
                <a:tableStyleId>{073A0DAA-6AF3-43AB-8588-CEC1D06C72B9}</a:tableStyleId>
              </a:tblPr>
              <a:tblGrid>
                <a:gridCol w="3677920">
                  <a:extLst>
                    <a:ext uri="{9D8B030D-6E8A-4147-A177-3AD203B41FA5}">
                      <a16:colId xmlns:a16="http://schemas.microsoft.com/office/drawing/2014/main" val="20000"/>
                    </a:ext>
                  </a:extLst>
                </a:gridCol>
                <a:gridCol w="5466080">
                  <a:extLst>
                    <a:ext uri="{9D8B030D-6E8A-4147-A177-3AD203B41FA5}">
                      <a16:colId xmlns:a16="http://schemas.microsoft.com/office/drawing/2014/main" val="20001"/>
                    </a:ext>
                  </a:extLst>
                </a:gridCol>
              </a:tblGrid>
              <a:tr h="2163932">
                <a:tc gridSpan="2">
                  <a:txBody>
                    <a:bodyPr/>
                    <a:lstStyle/>
                    <a:p>
                      <a:pPr algn="ctr" rtl="0"/>
                      <a:endParaRPr lang="it-IT" sz="2800" b="0" i="0" u="none" strike="noStrike" dirty="0">
                        <a:solidFill>
                          <a:schemeClr val="bg1"/>
                        </a:solidFill>
                        <a:effectLst/>
                        <a:latin typeface="CS New Athanasius" pitchFamily="34" charset="0"/>
                      </a:endParaRPr>
                    </a:p>
                  </a:txBody>
                  <a:tcPr marT="45657" marB="4565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4114631">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 الرب عن يمينك يا أبانا القديس البطريرك البابا أنبا (...) و أبينا  الأسقف أنبا (...) الرب يحفظ حياتكما</a:t>
                      </a:r>
                    </a:p>
                  </a:txBody>
                  <a:tcPr marT="45657" marB="4565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algn="justLow" rtl="1" eaLnBrk="1" hangingPunct="1">
                        <a:lnSpc>
                          <a:spcPct val="100000"/>
                        </a:lnSpc>
                      </a:pPr>
                      <a:r>
                        <a:rPr lang="ar-EG" sz="3600" b="1" kern="1200" dirty="0">
                          <a:solidFill>
                            <a:schemeClr val="bg1"/>
                          </a:solidFill>
                          <a:latin typeface="Times New Roman" pitchFamily="18" charset="0"/>
                          <a:ea typeface="+mn-ea"/>
                          <a:cs typeface="Times New Roman" pitchFamily="18" charset="0"/>
                        </a:rPr>
                        <a:t>إبتشويس صا أووي نام إمموك بين يوت إثؤواب إم باطريارشيس بابا أڤا (...) : نيم بين يوت إن إيبسكوبوس أفا (...) إبتشويس إفئيه آريه بي تين اونخ</a:t>
                      </a:r>
                    </a:p>
                  </a:txBody>
                  <a:tcPr marT="45657" marB="4565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77587048"/>
      </p:ext>
    </p:extLst>
  </p:cSld>
  <p:clrMapOvr>
    <a:masterClrMapping/>
  </p:clrMapOvr>
  <p:transition spd="slow"/>
  <p:timing>
    <p:tnLst>
      <p:par>
        <p:cTn id="1" dur="indefinite" restart="never" nodeType="tmRoot"/>
      </p:par>
    </p:tnLst>
  </p:timing>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dirty="0"/>
              <a:t>قفوا </a:t>
            </a:r>
            <a:r>
              <a:rPr lang="ar-EG" dirty="0" smtClean="0"/>
              <a:t>بمخافة </a:t>
            </a:r>
            <a:r>
              <a:rPr lang="ar-EG" dirty="0"/>
              <a:t>الله </a:t>
            </a:r>
            <a:r>
              <a:rPr lang="ar-EG" dirty="0" smtClean="0"/>
              <a:t>وانصتوا لسماع </a:t>
            </a:r>
            <a:r>
              <a:rPr lang="ar-EG" dirty="0"/>
              <a:t>الإنجيل المقدس</a:t>
            </a:r>
            <a:endParaRPr lang="en-US" dirty="0"/>
          </a:p>
        </p:txBody>
      </p:sp>
      <p:sp>
        <p:nvSpPr>
          <p:cNvPr id="8" name="Text Placeholder 7"/>
          <p:cNvSpPr>
            <a:spLocks noGrp="1"/>
          </p:cNvSpPr>
          <p:nvPr>
            <p:ph type="body" idx="1"/>
          </p:nvPr>
        </p:nvSpPr>
        <p:spPr/>
        <p:txBody>
          <a:bodyPr/>
          <a:lstStyle/>
          <a:p>
            <a:r>
              <a:rPr lang="ar-EG" sz="3600" dirty="0"/>
              <a:t>إسطاثيتى ميتا فوفو ثيئو آكو سومين طو اجيو إيف آنجيليو</a:t>
            </a:r>
          </a:p>
        </p:txBody>
      </p:sp>
      <p:sp>
        <p:nvSpPr>
          <p:cNvPr id="9" name="Text Placeholder 8"/>
          <p:cNvSpPr>
            <a:spLocks noGrp="1"/>
          </p:cNvSpPr>
          <p:nvPr>
            <p:ph type="body" sz="quarter" idx="3"/>
          </p:nvPr>
        </p:nvSpPr>
        <p:spPr>
          <a:xfrm>
            <a:off x="0" y="5565236"/>
            <a:ext cx="9144000" cy="682357"/>
          </a:xfrm>
        </p:spPr>
        <p:txBody>
          <a:bodyPr/>
          <a:lstStyle/>
          <a:p>
            <a:r>
              <a:rPr lang="en-US" dirty="0" err="1"/>
              <a:t>Ctaqhte</a:t>
            </a:r>
            <a:r>
              <a:rPr lang="en-US" dirty="0"/>
              <a:t> meta </a:t>
            </a:r>
            <a:r>
              <a:rPr lang="en-US" dirty="0" err="1"/>
              <a:t>vobo</a:t>
            </a:r>
            <a:r>
              <a:rPr lang="en-US" dirty="0"/>
              <a:t> </a:t>
            </a:r>
            <a:r>
              <a:rPr lang="en-US" dirty="0" err="1"/>
              <a:t>qeou</a:t>
            </a:r>
            <a:r>
              <a:rPr lang="en-US" dirty="0"/>
              <a:t> `</a:t>
            </a:r>
            <a:r>
              <a:rPr lang="en-US" dirty="0" err="1"/>
              <a:t>akoucwmen</a:t>
            </a:r>
            <a:r>
              <a:rPr lang="en-US" dirty="0"/>
              <a:t> to `</a:t>
            </a:r>
            <a:r>
              <a:rPr lang="en-US" dirty="0" err="1"/>
              <a:t>agiou</a:t>
            </a:r>
            <a:r>
              <a:rPr lang="en-US" dirty="0"/>
              <a:t> </a:t>
            </a:r>
            <a:r>
              <a:rPr lang="en-US" dirty="0" err="1"/>
              <a:t>euaggeliou</a:t>
            </a:r>
            <a:r>
              <a:rPr lang="en-US" dirty="0"/>
              <a:t>.</a:t>
            </a:r>
          </a:p>
        </p:txBody>
      </p:sp>
      <p:sp>
        <p:nvSpPr>
          <p:cNvPr id="5" name="TextBox 4">
            <a:hlinkClick r:id="rId2" action="ppaction://hlinksldjump"/>
            <a:extLst>
              <a:ext uri="{FF2B5EF4-FFF2-40B4-BE49-F238E27FC236}">
                <a16:creationId xmlns:a16="http://schemas.microsoft.com/office/drawing/2014/main" id="{407C4E52-41B1-4059-820E-8E3665842A9D}"/>
              </a:ext>
            </a:extLst>
          </p:cNvPr>
          <p:cNvSpPr txBox="1"/>
          <p:nvPr/>
        </p:nvSpPr>
        <p:spPr>
          <a:xfrm>
            <a:off x="7391400" y="3962400"/>
            <a:ext cx="1786066"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dirty="0"/>
              <a:t>ماروتشاسف</a:t>
            </a:r>
            <a:endParaRPr lang="en-US" dirty="0"/>
          </a:p>
        </p:txBody>
      </p:sp>
    </p:spTree>
    <p:extLst>
      <p:ext uri="{BB962C8B-B14F-4D97-AF65-F5344CB8AC3E}">
        <p14:creationId xmlns:p14="http://schemas.microsoft.com/office/powerpoint/2010/main" val="4062307983"/>
      </p:ext>
    </p:extLst>
  </p:cSld>
  <p:clrMapOvr>
    <a:masterClrMapping/>
  </p:clrMapOvr>
  <p:timing>
    <p:tnLst>
      <p:par>
        <p:cTn id="1" dur="indefinite" restart="never" nodeType="tmRoot"/>
      </p:par>
    </p:tnLst>
  </p:timing>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862" y="4343400"/>
            <a:ext cx="9144000" cy="782371"/>
          </a:xfrm>
        </p:spPr>
        <p:txBody>
          <a:bodyPr>
            <a:normAutofit/>
          </a:bodyPr>
          <a:lstStyle/>
          <a:p>
            <a:r>
              <a:rPr lang="ar-EG" sz="4400" dirty="0"/>
              <a:t>مبارك الآتي باسم رب القوات</a:t>
            </a:r>
            <a:endParaRPr lang="en-US" sz="4400" dirty="0"/>
          </a:p>
        </p:txBody>
      </p:sp>
      <p:sp>
        <p:nvSpPr>
          <p:cNvPr id="8" name="Text Placeholder 7"/>
          <p:cNvSpPr>
            <a:spLocks noGrp="1"/>
          </p:cNvSpPr>
          <p:nvPr>
            <p:ph type="body" idx="1"/>
          </p:nvPr>
        </p:nvSpPr>
        <p:spPr/>
        <p:txBody>
          <a:bodyPr/>
          <a:lstStyle/>
          <a:p>
            <a:r>
              <a:rPr lang="ar-EG" sz="3600" dirty="0"/>
              <a:t>أفسمارؤت أنجى فى إثنيو خين أفران أم إبشويس انتى نى جوم</a:t>
            </a:r>
          </a:p>
        </p:txBody>
      </p:sp>
      <p:sp>
        <p:nvSpPr>
          <p:cNvPr id="9" name="Text Placeholder 8"/>
          <p:cNvSpPr>
            <a:spLocks noGrp="1"/>
          </p:cNvSpPr>
          <p:nvPr>
            <p:ph type="body" sz="quarter" idx="3"/>
          </p:nvPr>
        </p:nvSpPr>
        <p:spPr>
          <a:xfrm>
            <a:off x="0" y="5622386"/>
            <a:ext cx="9144000" cy="682357"/>
          </a:xfrm>
        </p:spPr>
        <p:txBody>
          <a:bodyPr/>
          <a:lstStyle/>
          <a:p>
            <a:r>
              <a:rPr lang="en-US" sz="4000" dirty="0" err="1"/>
              <a:t>F`cmarwout</a:t>
            </a:r>
            <a:r>
              <a:rPr lang="en-US" sz="4000" dirty="0"/>
              <a:t> </a:t>
            </a:r>
            <a:r>
              <a:rPr lang="ar-EG" sz="4000" dirty="0"/>
              <a:t> </a:t>
            </a:r>
            <a:r>
              <a:rPr lang="en-US" sz="4000" dirty="0"/>
              <a:t>`</a:t>
            </a:r>
            <a:r>
              <a:rPr lang="en-US" sz="4000" dirty="0" err="1"/>
              <a:t>nje</a:t>
            </a:r>
            <a:r>
              <a:rPr lang="en-US" sz="4000" dirty="0"/>
              <a:t> </a:t>
            </a:r>
            <a:r>
              <a:rPr lang="en-US" sz="4000" dirty="0" err="1"/>
              <a:t>vheqnhou</a:t>
            </a:r>
            <a:r>
              <a:rPr lang="en-US" sz="4000" dirty="0"/>
              <a:t> '</a:t>
            </a:r>
            <a:r>
              <a:rPr lang="en-US" sz="4000" dirty="0" err="1"/>
              <a:t>en</a:t>
            </a:r>
            <a:r>
              <a:rPr lang="en-US" sz="4000" dirty="0"/>
              <a:t> `</a:t>
            </a:r>
            <a:r>
              <a:rPr lang="en-US" sz="4000" dirty="0" err="1"/>
              <a:t>vran</a:t>
            </a:r>
            <a:r>
              <a:rPr lang="en-US" sz="4000" dirty="0"/>
              <a:t>  `</a:t>
            </a:r>
            <a:r>
              <a:rPr lang="en-US" sz="4000" dirty="0" err="1"/>
              <a:t>m~P</a:t>
            </a:r>
            <a:r>
              <a:rPr lang="en-US" sz="4000" dirty="0"/>
              <a:t>_ `</a:t>
            </a:r>
            <a:r>
              <a:rPr lang="en-US" sz="4000" dirty="0" err="1"/>
              <a:t>nte</a:t>
            </a:r>
            <a:r>
              <a:rPr lang="en-US" sz="4000" dirty="0"/>
              <a:t>  </a:t>
            </a:r>
            <a:r>
              <a:rPr lang="en-US" sz="4000" dirty="0" err="1"/>
              <a:t>nijom</a:t>
            </a:r>
            <a:endParaRPr lang="en-US" sz="4000" dirty="0"/>
          </a:p>
        </p:txBody>
      </p:sp>
    </p:spTree>
    <p:extLst>
      <p:ext uri="{BB962C8B-B14F-4D97-AF65-F5344CB8AC3E}">
        <p14:creationId xmlns:p14="http://schemas.microsoft.com/office/powerpoint/2010/main" val="2072768391"/>
      </p:ext>
    </p:extLst>
  </p:cSld>
  <p:clrMapOvr>
    <a:masterClrMapping/>
  </p:clrMapOvr>
  <p:timing>
    <p:tnLst>
      <p:par>
        <p:cTn id="1" dur="indefinite" restart="never" nodeType="tmRoot"/>
      </p:par>
    </p:tnLst>
  </p:timing>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 y="4343400"/>
            <a:ext cx="9144000" cy="782371"/>
          </a:xfrm>
        </p:spPr>
        <p:txBody>
          <a:bodyPr>
            <a:normAutofit fontScale="90000"/>
          </a:bodyPr>
          <a:lstStyle/>
          <a:p>
            <a:r>
              <a:rPr lang="ar-EG" dirty="0"/>
              <a:t>يا رب بارك الفصل من الإنجيل المقدس من (…)</a:t>
            </a:r>
            <a:br>
              <a:rPr lang="ar-EG" dirty="0"/>
            </a:br>
            <a:endParaRPr lang="en-US" dirty="0"/>
          </a:p>
        </p:txBody>
      </p:sp>
      <p:sp>
        <p:nvSpPr>
          <p:cNvPr id="8" name="Text Placeholder 7"/>
          <p:cNvSpPr>
            <a:spLocks noGrp="1"/>
          </p:cNvSpPr>
          <p:nvPr>
            <p:ph type="body" idx="1"/>
          </p:nvPr>
        </p:nvSpPr>
        <p:spPr/>
        <p:txBody>
          <a:bodyPr/>
          <a:lstStyle/>
          <a:p>
            <a:r>
              <a:rPr lang="ar-EG" dirty="0"/>
              <a:t>كيريى إفلو جيصون إك طو كاطا (…)آجيو إيف آنجيليون طوآناغوسما</a:t>
            </a:r>
          </a:p>
        </p:txBody>
      </p:sp>
      <p:sp>
        <p:nvSpPr>
          <p:cNvPr id="9" name="Text Placeholder 8"/>
          <p:cNvSpPr>
            <a:spLocks noGrp="1"/>
          </p:cNvSpPr>
          <p:nvPr>
            <p:ph type="body" sz="quarter" idx="3"/>
          </p:nvPr>
        </p:nvSpPr>
        <p:spPr/>
        <p:txBody>
          <a:bodyPr/>
          <a:lstStyle/>
          <a:p>
            <a:r>
              <a:rPr lang="en-US" dirty="0" err="1"/>
              <a:t>Kuri`e</a:t>
            </a:r>
            <a:r>
              <a:rPr lang="en-US" dirty="0"/>
              <a:t> </a:t>
            </a:r>
            <a:r>
              <a:rPr lang="en-US" dirty="0" err="1"/>
              <a:t>euloghcon</a:t>
            </a:r>
            <a:r>
              <a:rPr lang="en-US" dirty="0"/>
              <a:t> </a:t>
            </a:r>
            <a:r>
              <a:rPr lang="en-US" dirty="0" err="1"/>
              <a:t>ek</a:t>
            </a:r>
            <a:r>
              <a:rPr lang="en-US" dirty="0"/>
              <a:t> </a:t>
            </a:r>
            <a:r>
              <a:rPr lang="en-US" dirty="0" err="1"/>
              <a:t>tou</a:t>
            </a:r>
            <a:r>
              <a:rPr lang="en-US" dirty="0"/>
              <a:t> kata (...) `</a:t>
            </a:r>
            <a:r>
              <a:rPr lang="en-US" dirty="0" err="1"/>
              <a:t>agiou</a:t>
            </a:r>
            <a:r>
              <a:rPr lang="en-US" dirty="0"/>
              <a:t> </a:t>
            </a:r>
            <a:r>
              <a:rPr lang="en-US" dirty="0" err="1"/>
              <a:t>euaggeliou</a:t>
            </a:r>
            <a:r>
              <a:rPr lang="en-US" dirty="0"/>
              <a:t> to</a:t>
            </a:r>
            <a:r>
              <a:rPr lang="ar-EG" dirty="0"/>
              <a:t> </a:t>
            </a:r>
            <a:r>
              <a:rPr lang="en-US" dirty="0"/>
              <a:t>`</a:t>
            </a:r>
            <a:r>
              <a:rPr lang="en-US" dirty="0" err="1"/>
              <a:t>anagnwcma</a:t>
            </a:r>
            <a:r>
              <a:rPr lang="en-US" dirty="0"/>
              <a:t>.</a:t>
            </a:r>
          </a:p>
        </p:txBody>
      </p:sp>
    </p:spTree>
    <p:extLst>
      <p:ext uri="{BB962C8B-B14F-4D97-AF65-F5344CB8AC3E}">
        <p14:creationId xmlns:p14="http://schemas.microsoft.com/office/powerpoint/2010/main" val="695977748"/>
      </p:ext>
    </p:extLst>
  </p:cSld>
  <p:clrMapOvr>
    <a:masterClrMapping/>
  </p:clrMapOvr>
  <p:timing>
    <p:tnLst>
      <p:par>
        <p:cTn id="1" dur="indefinite" restart="never" nodeType="tmRoot"/>
      </p:par>
    </p:tnLst>
  </p:timing>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المجد لك يا رب</a:t>
            </a:r>
            <a:endParaRPr lang="en-US" sz="5400" dirty="0"/>
          </a:p>
        </p:txBody>
      </p:sp>
      <p:sp>
        <p:nvSpPr>
          <p:cNvPr id="8" name="Text Placeholder 7"/>
          <p:cNvSpPr>
            <a:spLocks noGrp="1"/>
          </p:cNvSpPr>
          <p:nvPr>
            <p:ph type="body" idx="1"/>
          </p:nvPr>
        </p:nvSpPr>
        <p:spPr/>
        <p:txBody>
          <a:bodyPr/>
          <a:lstStyle/>
          <a:p>
            <a:r>
              <a:rPr lang="ar-EG" sz="4800" dirty="0"/>
              <a:t>ذوكساسي كيريى</a:t>
            </a:r>
          </a:p>
        </p:txBody>
      </p:sp>
      <p:sp>
        <p:nvSpPr>
          <p:cNvPr id="9" name="Text Placeholder 8"/>
          <p:cNvSpPr>
            <a:spLocks noGrp="1"/>
          </p:cNvSpPr>
          <p:nvPr>
            <p:ph type="body" sz="quarter" idx="3"/>
          </p:nvPr>
        </p:nvSpPr>
        <p:spPr>
          <a:xfrm>
            <a:off x="-1" y="5486400"/>
            <a:ext cx="9144000" cy="682357"/>
          </a:xfrm>
        </p:spPr>
        <p:txBody>
          <a:bodyPr/>
          <a:lstStyle/>
          <a:p>
            <a:r>
              <a:rPr lang="en-US" sz="4800" dirty="0"/>
              <a:t>Do[a ci </a:t>
            </a:r>
            <a:r>
              <a:rPr lang="en-US" sz="4800" dirty="0" err="1"/>
              <a:t>kuri`e</a:t>
            </a:r>
            <a:endParaRPr lang="en-US" sz="4800" dirty="0"/>
          </a:p>
        </p:txBody>
      </p:sp>
    </p:spTree>
    <p:extLst>
      <p:ext uri="{BB962C8B-B14F-4D97-AF65-F5344CB8AC3E}">
        <p14:creationId xmlns:p14="http://schemas.microsoft.com/office/powerpoint/2010/main" val="3824306640"/>
      </p:ext>
    </p:extLst>
  </p:cSld>
  <p:clrMapOvr>
    <a:masterClrMapping/>
  </p:clrMapOvr>
  <p:timing>
    <p:tnLst>
      <p:par>
        <p:cTn id="1" dur="indefinite" restart="never" nodeType="tmRoot"/>
      </p:par>
    </p:tnLst>
  </p:timing>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قفوا بمخافة الله وانصتوا لسماع الانجيل المقدس</a:t>
            </a:r>
            <a:endParaRPr lang="en-US" dirty="0"/>
          </a:p>
        </p:txBody>
      </p:sp>
      <p:sp>
        <p:nvSpPr>
          <p:cNvPr id="4" name="TextBox 3">
            <a:hlinkClick r:id="rId2" action="ppaction://hlinksldjump"/>
            <a:extLst>
              <a:ext uri="{FF2B5EF4-FFF2-40B4-BE49-F238E27FC236}">
                <a16:creationId xmlns:a16="http://schemas.microsoft.com/office/drawing/2014/main" id="{CF68DE5B-5241-4830-ADD0-A8C7A323ECF7}"/>
              </a:ext>
            </a:extLst>
          </p:cNvPr>
          <p:cNvSpPr txBox="1"/>
          <p:nvPr/>
        </p:nvSpPr>
        <p:spPr>
          <a:xfrm>
            <a:off x="5963321" y="4063131"/>
            <a:ext cx="3180679" cy="369332"/>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r>
              <a:rPr lang="ar-EG" sz="1800" dirty="0"/>
              <a:t>مقدمة الانجيل في حضور الاسقف</a:t>
            </a:r>
            <a:endParaRPr lang="en-US" sz="1800" dirty="0"/>
          </a:p>
        </p:txBody>
      </p:sp>
    </p:spTree>
    <p:extLst>
      <p:ext uri="{BB962C8B-B14F-4D97-AF65-F5344CB8AC3E}">
        <p14:creationId xmlns:p14="http://schemas.microsoft.com/office/powerpoint/2010/main" val="2316481410"/>
      </p:ext>
    </p:extLst>
  </p:cSld>
  <p:clrMapOvr>
    <a:masterClrMapping/>
  </p:clrMapOvr>
  <p:timing>
    <p:tnLst>
      <p:par>
        <p:cTn id="1" dur="indefinite" restart="never" nodeType="tmRoot"/>
      </p:par>
    </p:tnLst>
  </p:timing>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فصل من بشارة معلمنا (…) البشير بركاته </a:t>
            </a:r>
            <a:r>
              <a:rPr lang="ar-EG" dirty="0">
                <a:solidFill>
                  <a:srgbClr val="FFC000"/>
                </a:solidFill>
              </a:rPr>
              <a:t>على جميعنا</a:t>
            </a:r>
            <a:endParaRPr lang="en-US" dirty="0">
              <a:solidFill>
                <a:srgbClr val="FFC000"/>
              </a:solidFill>
            </a:endParaRPr>
          </a:p>
        </p:txBody>
      </p:sp>
      <p:sp>
        <p:nvSpPr>
          <p:cNvPr id="3" name="TextBox 2">
            <a:hlinkClick r:id="rId2" action="ppaction://hlinksldjump"/>
            <a:extLst>
              <a:ext uri="{FF2B5EF4-FFF2-40B4-BE49-F238E27FC236}">
                <a16:creationId xmlns:a16="http://schemas.microsoft.com/office/drawing/2014/main" id="{78AC908F-9F1C-4E72-BED9-C3A1C903C973}"/>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352414367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 السلام لك يا مريم سلام مقدس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ماريا : خين أوو شيري إفؤواب</a:t>
            </a:r>
            <a:endParaRPr lang="ar-EG" sz="6600" dirty="0"/>
          </a:p>
        </p:txBody>
      </p:sp>
      <p:sp>
        <p:nvSpPr>
          <p:cNvPr id="5" name="Text Placeholder 4"/>
          <p:cNvSpPr>
            <a:spLocks noGrp="1"/>
          </p:cNvSpPr>
          <p:nvPr>
            <p:ph type="body" sz="quarter" idx="3"/>
          </p:nvPr>
        </p:nvSpPr>
        <p:spPr/>
        <p:txBody>
          <a:bodyPr/>
          <a:lstStyle/>
          <a:p>
            <a:r>
              <a:rPr lang="en-US" sz="3200" dirty="0">
                <a:latin typeface="Avva_Shenouda" pitchFamily="34" charset="2"/>
              </a:rPr>
              <a:t>Xere ne Maria : qen </a:t>
            </a:r>
            <a:r>
              <a:rPr lang="en-US" sz="3200" dirty="0" err="1">
                <a:latin typeface="Avva_Shenouda" pitchFamily="34" charset="2"/>
              </a:rPr>
              <a:t>ovxere</a:t>
            </a:r>
            <a:r>
              <a:rPr lang="en-US" sz="3200" dirty="0">
                <a:latin typeface="Avva_Shenouda" pitchFamily="34" charset="2"/>
              </a:rPr>
              <a:t> e4ovab</a:t>
            </a:r>
            <a:endParaRPr lang="en-US" sz="5400" dirty="0">
              <a:latin typeface="Avva_Shenouda" pitchFamily="34" charset="2"/>
            </a:endParaRPr>
          </a:p>
        </p:txBody>
      </p:sp>
    </p:spTree>
    <p:extLst>
      <p:ext uri="{BB962C8B-B14F-4D97-AF65-F5344CB8AC3E}">
        <p14:creationId xmlns:p14="http://schemas.microsoft.com/office/powerpoint/2010/main" val="1042507623"/>
      </p:ext>
    </p:extLst>
  </p:cSld>
  <p:clrMapOvr>
    <a:masterClrMapping/>
  </p:clrMapOvr>
  <p:timing>
    <p:tnLst>
      <p:par>
        <p:cTn id="1" dur="indefinite" restart="never" nodeType="tmRoot"/>
      </p:par>
    </p:tnLst>
  </p:timing>
</p:sld>
</file>

<file path=ppt/slides/slide6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قفوا بخوف الله لنسمع الانجيل المقدس من فم أبينا المُكرَّم البار ، المثلث الطوبى ، أبينا المُكرَّم الأسقف أنبا ( ... ) </a:t>
            </a:r>
            <a:endParaRPr lang="en-US" dirty="0"/>
          </a:p>
        </p:txBody>
      </p:sp>
    </p:spTree>
    <p:extLst>
      <p:ext uri="{BB962C8B-B14F-4D97-AF65-F5344CB8AC3E}">
        <p14:creationId xmlns:p14="http://schemas.microsoft.com/office/powerpoint/2010/main" val="12161894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أسقف المدينة المحبة للمسيح ( ... ) و تخومها. إله السماء يُثبِّتهُ على كرسيه سنين عديدة و أزمنة سلامية . </a:t>
            </a:r>
            <a:endParaRPr lang="en-US" dirty="0"/>
          </a:p>
        </p:txBody>
      </p:sp>
    </p:spTree>
    <p:extLst>
      <p:ext uri="{BB962C8B-B14F-4D97-AF65-F5344CB8AC3E}">
        <p14:creationId xmlns:p14="http://schemas.microsoft.com/office/powerpoint/2010/main" val="20873313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 يضع جميع أعداءه تحت قدميه سريعاً. و يعطيه زماناً هادئاً بهيجاً و يعطينا نعمة و رحمة بصلواته و طلباته . </a:t>
            </a:r>
            <a:endParaRPr lang="en-US" dirty="0"/>
          </a:p>
        </p:txBody>
      </p:sp>
    </p:spTree>
    <p:extLst>
      <p:ext uri="{BB962C8B-B14F-4D97-AF65-F5344CB8AC3E}">
        <p14:creationId xmlns:p14="http://schemas.microsoft.com/office/powerpoint/2010/main" val="3829462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الإنجيل المقدس فصلٌ من بشارةِ الانجيلِ لِمُعلِّمِنا ( ... ) البشير، التلميذ الطاهر بركاته </a:t>
            </a:r>
            <a:r>
              <a:rPr lang="ar-EG" dirty="0">
                <a:solidFill>
                  <a:srgbClr val="FFC000"/>
                </a:solidFill>
              </a:rPr>
              <a:t>على جميعنا</a:t>
            </a:r>
            <a:endParaRPr lang="en-US" dirty="0">
              <a:solidFill>
                <a:srgbClr val="FFC000"/>
              </a:solidFill>
            </a:endParaRPr>
          </a:p>
        </p:txBody>
      </p:sp>
      <p:sp>
        <p:nvSpPr>
          <p:cNvPr id="4" name="TextBox 3">
            <a:hlinkClick r:id="rId2" action="ppaction://hlinksldjump"/>
            <a:extLst>
              <a:ext uri="{FF2B5EF4-FFF2-40B4-BE49-F238E27FC236}">
                <a16:creationId xmlns:a16="http://schemas.microsoft.com/office/drawing/2014/main" id="{76BA9562-B53E-4A26-86B4-CD4FEE4D291B}"/>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19280725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094A7-1CFB-4A3D-A73B-3CBDB1445EC3}"/>
              </a:ext>
            </a:extLst>
          </p:cNvPr>
          <p:cNvSpPr>
            <a:spLocks noGrp="1"/>
          </p:cNvSpPr>
          <p:nvPr>
            <p:ph type="title"/>
          </p:nvPr>
        </p:nvSpPr>
        <p:spPr/>
        <p:txBody>
          <a:bodyPr/>
          <a:lstStyle/>
          <a:p>
            <a:endParaRPr lang="en-US"/>
          </a:p>
        </p:txBody>
      </p:sp>
      <p:sp>
        <p:nvSpPr>
          <p:cNvPr id="4" name="TextBox 3">
            <a:hlinkClick r:id="rId2" action="ppaction://hlinksldjump"/>
            <a:extLst>
              <a:ext uri="{FF2B5EF4-FFF2-40B4-BE49-F238E27FC236}">
                <a16:creationId xmlns:a16="http://schemas.microsoft.com/office/drawing/2014/main" id="{495F5F19-75F4-4978-85E3-C689B9ABDF61}"/>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621017692"/>
      </p:ext>
    </p:extLst>
  </p:cSld>
  <p:clrMapOvr>
    <a:masterClrMapping/>
  </p:clrMapOvr>
  <mc:AlternateContent xmlns:mc="http://schemas.openxmlformats.org/markup-compatibility/2006" xmlns:p14="http://schemas.microsoft.com/office/powerpoint/2010/main">
    <mc:Choice Requires="p14">
      <p:transition spd="slow" p14:dur="2000" advClick="0" advTm="0"/>
    </mc:Choice>
    <mc:Fallback xmlns="">
      <p:transition spd="slow" advClick="0" advTm="0"/>
    </mc:Fallback>
  </mc:AlternateContent>
  <p:timing>
    <p:tnLst>
      <p:par>
        <p:cTn id="1" dur="indefinite" restart="never" nodeType="tmRoot"/>
      </p:par>
    </p:tnLst>
  </p:timing>
</p:sld>
</file>

<file path=ppt/slides/slide6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5347FF-9620-4C1B-AD0D-751B04EF9508}"/>
              </a:ext>
            </a:extLst>
          </p:cNvPr>
          <p:cNvSpPr>
            <a:spLocks noGrp="1"/>
          </p:cNvSpPr>
          <p:nvPr>
            <p:ph type="title"/>
          </p:nvPr>
        </p:nvSpPr>
        <p:spPr/>
        <p:txBody>
          <a:bodyPr/>
          <a:lstStyle/>
          <a:p>
            <a:r>
              <a:rPr lang="ar-EG" dirty="0"/>
              <a:t>ربنا وإلهنا ومخلصنا وملكنا كلنا</a:t>
            </a:r>
            <a:endParaRPr lang="en-US" dirty="0"/>
          </a:p>
        </p:txBody>
      </p:sp>
      <p:sp>
        <p:nvSpPr>
          <p:cNvPr id="7" name="Text Placeholder 6">
            <a:extLst>
              <a:ext uri="{FF2B5EF4-FFF2-40B4-BE49-F238E27FC236}">
                <a16:creationId xmlns:a16="http://schemas.microsoft.com/office/drawing/2014/main" id="{A092C1A2-D6B4-484A-9699-B984E8BD7D97}"/>
              </a:ext>
            </a:extLst>
          </p:cNvPr>
          <p:cNvSpPr>
            <a:spLocks noGrp="1"/>
          </p:cNvSpPr>
          <p:nvPr>
            <p:ph type="body" idx="1"/>
          </p:nvPr>
        </p:nvSpPr>
        <p:spPr/>
        <p:txBody>
          <a:bodyPr/>
          <a:lstStyle/>
          <a:p>
            <a:r>
              <a:rPr lang="ar-EG" dirty="0"/>
              <a:t>بين شويس أووه بيننوتى أووه بين سوتير أووه بين أورو</a:t>
            </a:r>
            <a:endParaRPr lang="en-US" dirty="0"/>
          </a:p>
        </p:txBody>
      </p:sp>
      <p:sp>
        <p:nvSpPr>
          <p:cNvPr id="5" name="Text Placeholder 4">
            <a:extLst>
              <a:ext uri="{FF2B5EF4-FFF2-40B4-BE49-F238E27FC236}">
                <a16:creationId xmlns:a16="http://schemas.microsoft.com/office/drawing/2014/main" id="{344B82F4-2AD1-4085-9802-E3053F966C05}"/>
              </a:ext>
            </a:extLst>
          </p:cNvPr>
          <p:cNvSpPr>
            <a:spLocks noGrp="1"/>
          </p:cNvSpPr>
          <p:nvPr>
            <p:ph type="body" sz="quarter" idx="3"/>
          </p:nvPr>
        </p:nvSpPr>
        <p:spPr/>
        <p:txBody>
          <a:bodyPr/>
          <a:lstStyle/>
          <a:p>
            <a:r>
              <a:rPr lang="en-US" sz="2800" dirty="0"/>
              <a:t>Pen[</a:t>
            </a:r>
            <a:r>
              <a:rPr lang="en-US" sz="2800" dirty="0" err="1"/>
              <a:t>oic</a:t>
            </a:r>
            <a:r>
              <a:rPr lang="en-US" sz="2800" dirty="0"/>
              <a:t> </a:t>
            </a:r>
            <a:r>
              <a:rPr lang="en-US" sz="2800" dirty="0" err="1"/>
              <a:t>ouoh</a:t>
            </a:r>
            <a:r>
              <a:rPr lang="en-US" sz="2800" dirty="0"/>
              <a:t> </a:t>
            </a:r>
            <a:r>
              <a:rPr lang="en-US" sz="2800" dirty="0" err="1"/>
              <a:t>Pennou</a:t>
            </a:r>
            <a:r>
              <a:rPr lang="en-US" sz="2800" dirty="0"/>
              <a:t>] </a:t>
            </a:r>
            <a:r>
              <a:rPr lang="en-US" sz="2800" dirty="0" err="1"/>
              <a:t>ouoh</a:t>
            </a:r>
            <a:r>
              <a:rPr lang="en-US" sz="2800" dirty="0"/>
              <a:t> </a:t>
            </a:r>
            <a:r>
              <a:rPr lang="en-US" sz="2800" dirty="0" err="1"/>
              <a:t>Pencwtyr</a:t>
            </a:r>
            <a:r>
              <a:rPr lang="en-US" sz="2800" dirty="0"/>
              <a:t> </a:t>
            </a:r>
            <a:r>
              <a:rPr lang="en-US" sz="2800" dirty="0" err="1"/>
              <a:t>ouoh</a:t>
            </a:r>
            <a:r>
              <a:rPr lang="en-US" sz="2800" dirty="0"/>
              <a:t> </a:t>
            </a:r>
            <a:r>
              <a:rPr lang="en-US" sz="2800" dirty="0" err="1"/>
              <a:t>Penouro</a:t>
            </a:r>
            <a:endParaRPr lang="en-US" sz="2800" dirty="0"/>
          </a:p>
        </p:txBody>
      </p:sp>
    </p:spTree>
    <p:extLst>
      <p:ext uri="{BB962C8B-B14F-4D97-AF65-F5344CB8AC3E}">
        <p14:creationId xmlns:p14="http://schemas.microsoft.com/office/powerpoint/2010/main" val="890823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B911C-218F-4EE1-9D9D-665142FBAC4F}"/>
              </a:ext>
            </a:extLst>
          </p:cNvPr>
          <p:cNvSpPr>
            <a:spLocks noGrp="1"/>
          </p:cNvSpPr>
          <p:nvPr>
            <p:ph type="title"/>
          </p:nvPr>
        </p:nvSpPr>
        <p:spPr/>
        <p:txBody>
          <a:bodyPr/>
          <a:lstStyle/>
          <a:p>
            <a:r>
              <a:rPr lang="ar-EG" dirty="0"/>
              <a:t>يسوع المسيح، إبن الله الحي</a:t>
            </a:r>
            <a:endParaRPr lang="en-US" dirty="0"/>
          </a:p>
        </p:txBody>
      </p:sp>
      <p:sp>
        <p:nvSpPr>
          <p:cNvPr id="3" name="Text Placeholder 2">
            <a:extLst>
              <a:ext uri="{FF2B5EF4-FFF2-40B4-BE49-F238E27FC236}">
                <a16:creationId xmlns:a16="http://schemas.microsoft.com/office/drawing/2014/main" id="{BF50E476-284B-4D27-9B08-950AA1198618}"/>
              </a:ext>
            </a:extLst>
          </p:cNvPr>
          <p:cNvSpPr>
            <a:spLocks noGrp="1"/>
          </p:cNvSpPr>
          <p:nvPr>
            <p:ph type="body" idx="1"/>
          </p:nvPr>
        </p:nvSpPr>
        <p:spPr/>
        <p:txBody>
          <a:bodyPr/>
          <a:lstStyle/>
          <a:p>
            <a:r>
              <a:rPr lang="ar-EG" dirty="0"/>
              <a:t>تيرين إيسوس بى اخرستوس ابشيرى إم افنوتى</a:t>
            </a:r>
            <a:endParaRPr lang="en-US" dirty="0"/>
          </a:p>
        </p:txBody>
      </p:sp>
      <p:sp>
        <p:nvSpPr>
          <p:cNvPr id="4" name="Text Placeholder 3">
            <a:extLst>
              <a:ext uri="{FF2B5EF4-FFF2-40B4-BE49-F238E27FC236}">
                <a16:creationId xmlns:a16="http://schemas.microsoft.com/office/drawing/2014/main" id="{3B5B59DB-CB85-44B0-AE90-2696A968ED8B}"/>
              </a:ext>
            </a:extLst>
          </p:cNvPr>
          <p:cNvSpPr>
            <a:spLocks noGrp="1"/>
          </p:cNvSpPr>
          <p:nvPr>
            <p:ph type="body" sz="quarter" idx="3"/>
          </p:nvPr>
        </p:nvSpPr>
        <p:spPr/>
        <p:txBody>
          <a:bodyPr/>
          <a:lstStyle/>
          <a:p>
            <a:r>
              <a:rPr lang="en-US" dirty="0" err="1"/>
              <a:t>tyren</a:t>
            </a:r>
            <a:r>
              <a:rPr lang="en-US" dirty="0"/>
              <a:t> </a:t>
            </a:r>
            <a:r>
              <a:rPr lang="en-US" dirty="0" err="1"/>
              <a:t>Iycouc</a:t>
            </a:r>
            <a:r>
              <a:rPr lang="en-US" dirty="0"/>
              <a:t> Pi`,</a:t>
            </a:r>
            <a:r>
              <a:rPr lang="en-US" dirty="0" err="1"/>
              <a:t>rictoc</a:t>
            </a:r>
            <a:r>
              <a:rPr lang="en-US" dirty="0"/>
              <a:t> `</a:t>
            </a:r>
            <a:r>
              <a:rPr lang="en-US" dirty="0" err="1"/>
              <a:t>Psyri</a:t>
            </a:r>
            <a:r>
              <a:rPr lang="en-US" dirty="0"/>
              <a:t> `</a:t>
            </a:r>
            <a:r>
              <a:rPr lang="en-US" dirty="0" err="1"/>
              <a:t>m`Vnou</a:t>
            </a:r>
            <a:r>
              <a:rPr lang="en-US" dirty="0"/>
              <a:t>]</a:t>
            </a:r>
          </a:p>
        </p:txBody>
      </p:sp>
    </p:spTree>
    <p:extLst>
      <p:ext uri="{BB962C8B-B14F-4D97-AF65-F5344CB8AC3E}">
        <p14:creationId xmlns:p14="http://schemas.microsoft.com/office/powerpoint/2010/main" val="15959953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A1D72-ABA9-4A2E-B3ED-81B92255F38F}"/>
              </a:ext>
            </a:extLst>
          </p:cNvPr>
          <p:cNvSpPr>
            <a:spLocks noGrp="1"/>
          </p:cNvSpPr>
          <p:nvPr>
            <p:ph type="title"/>
          </p:nvPr>
        </p:nvSpPr>
        <p:spPr/>
        <p:txBody>
          <a:bodyPr/>
          <a:lstStyle/>
          <a:p>
            <a:r>
              <a:rPr lang="ar-EG" dirty="0"/>
              <a:t> الذي له المجد إلى الأبد.</a:t>
            </a:r>
            <a:endParaRPr lang="en-US" dirty="0"/>
          </a:p>
        </p:txBody>
      </p:sp>
      <p:sp>
        <p:nvSpPr>
          <p:cNvPr id="3" name="Text Placeholder 2">
            <a:extLst>
              <a:ext uri="{FF2B5EF4-FFF2-40B4-BE49-F238E27FC236}">
                <a16:creationId xmlns:a16="http://schemas.microsoft.com/office/drawing/2014/main" id="{1D2D22F0-593A-4C4D-AAD0-B92387AA81C3}"/>
              </a:ext>
            </a:extLst>
          </p:cNvPr>
          <p:cNvSpPr>
            <a:spLocks noGrp="1"/>
          </p:cNvSpPr>
          <p:nvPr>
            <p:ph type="body" idx="1"/>
          </p:nvPr>
        </p:nvSpPr>
        <p:spPr/>
        <p:txBody>
          <a:bodyPr/>
          <a:lstStyle/>
          <a:p>
            <a:r>
              <a:rPr lang="ar-EG" dirty="0"/>
              <a:t>ات أونخ بى أوؤوناف شا اينيه</a:t>
            </a:r>
            <a:endParaRPr lang="en-US" dirty="0"/>
          </a:p>
        </p:txBody>
      </p:sp>
      <p:sp>
        <p:nvSpPr>
          <p:cNvPr id="4" name="Text Placeholder 3">
            <a:extLst>
              <a:ext uri="{FF2B5EF4-FFF2-40B4-BE49-F238E27FC236}">
                <a16:creationId xmlns:a16="http://schemas.microsoft.com/office/drawing/2014/main" id="{3E54B1C6-F9CD-4190-93F1-901DFEEA3D2B}"/>
              </a:ext>
            </a:extLst>
          </p:cNvPr>
          <p:cNvSpPr>
            <a:spLocks noGrp="1"/>
          </p:cNvSpPr>
          <p:nvPr>
            <p:ph type="body" sz="quarter" idx="3"/>
          </p:nvPr>
        </p:nvSpPr>
        <p:spPr/>
        <p:txBody>
          <a:bodyPr/>
          <a:lstStyle/>
          <a:p>
            <a:r>
              <a:rPr lang="en-US" dirty="0" err="1"/>
              <a:t>etonq</a:t>
            </a:r>
            <a:r>
              <a:rPr lang="en-US" dirty="0"/>
              <a:t> </a:t>
            </a:r>
            <a:r>
              <a:rPr lang="en-US" dirty="0" err="1"/>
              <a:t>pi`wou</a:t>
            </a:r>
            <a:r>
              <a:rPr lang="en-US" dirty="0"/>
              <a:t> </a:t>
            </a:r>
            <a:r>
              <a:rPr lang="en-US" dirty="0" err="1"/>
              <a:t>naf</a:t>
            </a:r>
            <a:r>
              <a:rPr lang="en-US" dirty="0"/>
              <a:t> </a:t>
            </a:r>
            <a:r>
              <a:rPr lang="en-US" dirty="0" err="1"/>
              <a:t>sa</a:t>
            </a:r>
            <a:r>
              <a:rPr lang="en-US" dirty="0"/>
              <a:t> `</a:t>
            </a:r>
            <a:r>
              <a:rPr lang="en-US" dirty="0" err="1"/>
              <a:t>eneh</a:t>
            </a:r>
            <a:r>
              <a:rPr lang="en-US" dirty="0"/>
              <a:t>.</a:t>
            </a:r>
          </a:p>
        </p:txBody>
      </p:sp>
    </p:spTree>
    <p:extLst>
      <p:ext uri="{BB962C8B-B14F-4D97-AF65-F5344CB8AC3E}">
        <p14:creationId xmlns:p14="http://schemas.microsoft.com/office/powerpoint/2010/main" val="90398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893B1-AD00-410D-B534-A6EC156F491B}"/>
              </a:ext>
            </a:extLst>
          </p:cNvPr>
          <p:cNvSpPr>
            <a:spLocks noGrp="1"/>
          </p:cNvSpPr>
          <p:nvPr>
            <p:ph type="title"/>
          </p:nvPr>
        </p:nvSpPr>
        <p:spPr/>
        <p:txBody>
          <a:bodyPr>
            <a:normAutofit fontScale="90000"/>
          </a:bodyPr>
          <a:lstStyle/>
          <a:p>
            <a:r>
              <a:rPr lang="ar-EG" sz="4800" dirty="0"/>
              <a:t>المجد لإلهنا</a:t>
            </a:r>
            <a:endParaRPr lang="en-US" sz="4800" dirty="0"/>
          </a:p>
        </p:txBody>
      </p:sp>
      <p:sp>
        <p:nvSpPr>
          <p:cNvPr id="3" name="Text Placeholder 2">
            <a:extLst>
              <a:ext uri="{FF2B5EF4-FFF2-40B4-BE49-F238E27FC236}">
                <a16:creationId xmlns:a16="http://schemas.microsoft.com/office/drawing/2014/main" id="{EEC1A6C2-C97D-486D-A437-A64676AC0883}"/>
              </a:ext>
            </a:extLst>
          </p:cNvPr>
          <p:cNvSpPr>
            <a:spLocks noGrp="1"/>
          </p:cNvSpPr>
          <p:nvPr>
            <p:ph type="body" idx="1"/>
          </p:nvPr>
        </p:nvSpPr>
        <p:spPr/>
        <p:txBody>
          <a:bodyPr/>
          <a:lstStyle/>
          <a:p>
            <a:r>
              <a:rPr lang="ar-EG" sz="4000" dirty="0"/>
              <a:t>بى أوؤو فا بيننوتى بى</a:t>
            </a:r>
            <a:endParaRPr lang="en-US" sz="4000" dirty="0"/>
          </a:p>
        </p:txBody>
      </p:sp>
      <p:sp>
        <p:nvSpPr>
          <p:cNvPr id="4" name="Text Placeholder 3">
            <a:extLst>
              <a:ext uri="{FF2B5EF4-FFF2-40B4-BE49-F238E27FC236}">
                <a16:creationId xmlns:a16="http://schemas.microsoft.com/office/drawing/2014/main" id="{CCC72A91-758C-4A67-8DA0-04A1B471C41E}"/>
              </a:ext>
            </a:extLst>
          </p:cNvPr>
          <p:cNvSpPr>
            <a:spLocks noGrp="1"/>
          </p:cNvSpPr>
          <p:nvPr>
            <p:ph type="body" sz="quarter" idx="3"/>
          </p:nvPr>
        </p:nvSpPr>
        <p:spPr>
          <a:xfrm>
            <a:off x="0" y="5443320"/>
            <a:ext cx="9144000" cy="682357"/>
          </a:xfrm>
        </p:spPr>
        <p:txBody>
          <a:bodyPr/>
          <a:lstStyle/>
          <a:p>
            <a:r>
              <a:rPr lang="it-IT" sz="4400" dirty="0"/>
              <a:t>Pi`wou va Pennou] pe</a:t>
            </a:r>
            <a:endParaRPr lang="en-US" sz="4400" dirty="0"/>
          </a:p>
        </p:txBody>
      </p:sp>
    </p:spTree>
    <p:extLst>
      <p:ext uri="{BB962C8B-B14F-4D97-AF65-F5344CB8AC3E}">
        <p14:creationId xmlns:p14="http://schemas.microsoft.com/office/powerpoint/2010/main" val="16489766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6E914-7E8F-4F1C-9750-4FEEFF7C2B5F}"/>
              </a:ext>
            </a:extLst>
          </p:cNvPr>
          <p:cNvSpPr>
            <a:spLocks noGrp="1"/>
          </p:cNvSpPr>
          <p:nvPr>
            <p:ph type="title"/>
          </p:nvPr>
        </p:nvSpPr>
        <p:spPr/>
        <p:txBody>
          <a:bodyPr>
            <a:noAutofit/>
          </a:bodyPr>
          <a:lstStyle/>
          <a:p>
            <a:r>
              <a:rPr lang="ar-EG" sz="5400" dirty="0"/>
              <a:t>المجد لك يا رب.</a:t>
            </a:r>
            <a:endParaRPr lang="en-US" sz="5400" dirty="0"/>
          </a:p>
        </p:txBody>
      </p:sp>
      <p:sp>
        <p:nvSpPr>
          <p:cNvPr id="3" name="Text Placeholder 2">
            <a:extLst>
              <a:ext uri="{FF2B5EF4-FFF2-40B4-BE49-F238E27FC236}">
                <a16:creationId xmlns:a16="http://schemas.microsoft.com/office/drawing/2014/main" id="{754058A6-EDA4-4425-8296-B0A3AA80F81F}"/>
              </a:ext>
            </a:extLst>
          </p:cNvPr>
          <p:cNvSpPr>
            <a:spLocks noGrp="1"/>
          </p:cNvSpPr>
          <p:nvPr>
            <p:ph type="body" idx="1"/>
          </p:nvPr>
        </p:nvSpPr>
        <p:spPr/>
        <p:txBody>
          <a:bodyPr/>
          <a:lstStyle/>
          <a:p>
            <a:r>
              <a:rPr lang="ar-EG" sz="4400" dirty="0"/>
              <a:t>ذوكصاصى كيريه</a:t>
            </a:r>
            <a:endParaRPr lang="en-US" sz="4400" dirty="0"/>
          </a:p>
        </p:txBody>
      </p:sp>
      <p:sp>
        <p:nvSpPr>
          <p:cNvPr id="4" name="Text Placeholder 3">
            <a:extLst>
              <a:ext uri="{FF2B5EF4-FFF2-40B4-BE49-F238E27FC236}">
                <a16:creationId xmlns:a16="http://schemas.microsoft.com/office/drawing/2014/main" id="{8C9DCDC7-069A-49FD-9B3B-6FBA6025C875}"/>
              </a:ext>
            </a:extLst>
          </p:cNvPr>
          <p:cNvSpPr>
            <a:spLocks noGrp="1"/>
          </p:cNvSpPr>
          <p:nvPr>
            <p:ph type="body" sz="quarter" idx="3"/>
          </p:nvPr>
        </p:nvSpPr>
        <p:spPr>
          <a:xfrm>
            <a:off x="0" y="5431746"/>
            <a:ext cx="9144000" cy="682357"/>
          </a:xfrm>
        </p:spPr>
        <p:txBody>
          <a:bodyPr/>
          <a:lstStyle/>
          <a:p>
            <a:r>
              <a:rPr lang="en-US" sz="4800" dirty="0"/>
              <a:t>Doxa ci </a:t>
            </a:r>
            <a:r>
              <a:rPr lang="en-US" sz="4800" dirty="0" err="1"/>
              <a:t>Kurie</a:t>
            </a:r>
            <a:r>
              <a:rPr lang="en-US" sz="4800" dirty="0"/>
              <a:t>.</a:t>
            </a:r>
          </a:p>
        </p:txBody>
      </p:sp>
    </p:spTree>
    <p:extLst>
      <p:ext uri="{BB962C8B-B14F-4D97-AF65-F5344CB8AC3E}">
        <p14:creationId xmlns:p14="http://schemas.microsoft.com/office/powerpoint/2010/main" val="21828809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لك يا مريم أم القدوس</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نيه : ماريا إثماف إم في إثؤواب</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ne Maria : `0mav `mf3e0ovab</a:t>
            </a:r>
            <a:endParaRPr lang="en-US" sz="4800" dirty="0">
              <a:latin typeface="Avva_Shenouda" pitchFamily="34" charset="2"/>
            </a:endParaRPr>
          </a:p>
        </p:txBody>
      </p:sp>
    </p:spTree>
    <p:extLst>
      <p:ext uri="{BB962C8B-B14F-4D97-AF65-F5344CB8AC3E}">
        <p14:creationId xmlns:p14="http://schemas.microsoft.com/office/powerpoint/2010/main" val="3202240772"/>
      </p:ext>
    </p:extLst>
  </p:cSld>
  <p:clrMapOvr>
    <a:masterClrMapping/>
  </p:clrMapOvr>
  <p:timing>
    <p:tnLst>
      <p:par>
        <p:cTn id="1" dur="indefinite" restart="never" nodeType="tmRoot"/>
      </p:par>
    </p:tnLst>
  </p:timing>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من مزامير و ابينا داود النبي بركاته على جميعنا</a:t>
            </a:r>
            <a:endParaRPr lang="en-US" dirty="0"/>
          </a:p>
        </p:txBody>
      </p:sp>
      <p:sp>
        <p:nvSpPr>
          <p:cNvPr id="3" name="TextBox 2">
            <a:hlinkClick r:id="rId2" action="ppaction://hlinksldjump"/>
            <a:extLst>
              <a:ext uri="{FF2B5EF4-FFF2-40B4-BE49-F238E27FC236}">
                <a16:creationId xmlns:a16="http://schemas.microsoft.com/office/drawing/2014/main" id="{F7CB79CA-2B07-4FD3-A88F-E2BDAA5CF439}"/>
              </a:ext>
            </a:extLst>
          </p:cNvPr>
          <p:cNvSpPr txBox="1"/>
          <p:nvPr/>
        </p:nvSpPr>
        <p:spPr>
          <a:xfrm>
            <a:off x="6878636" y="4011995"/>
            <a:ext cx="226536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الانجيل قبطي</a:t>
            </a:r>
            <a:endParaRPr lang="en-US" sz="2800" dirty="0"/>
          </a:p>
        </p:txBody>
      </p:sp>
    </p:spTree>
    <p:extLst>
      <p:ext uri="{BB962C8B-B14F-4D97-AF65-F5344CB8AC3E}">
        <p14:creationId xmlns:p14="http://schemas.microsoft.com/office/powerpoint/2010/main" val="1544977880"/>
      </p:ext>
    </p:extLst>
  </p:cSld>
  <p:clrMapOvr>
    <a:masterClrMapping/>
  </p:clrMapOvr>
  <p:timing>
    <p:tnLst>
      <p:par>
        <p:cTn id="1" dur="indefinite" restart="never" nodeType="tmRoot"/>
      </p:par>
    </p:tnLst>
  </p:timing>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المزمور</a:t>
            </a:r>
            <a:endParaRPr lang="en-US" sz="9600" dirty="0">
              <a:solidFill>
                <a:srgbClr val="FFC000"/>
              </a:solidFill>
            </a:endParaRPr>
          </a:p>
        </p:txBody>
      </p:sp>
    </p:spTree>
    <p:extLst>
      <p:ext uri="{BB962C8B-B14F-4D97-AF65-F5344CB8AC3E}">
        <p14:creationId xmlns:p14="http://schemas.microsoft.com/office/powerpoint/2010/main" val="2257725154"/>
      </p:ext>
    </p:extLst>
  </p:cSld>
  <p:clrMapOvr>
    <a:masterClrMapping/>
  </p:clrMapOvr>
  <p:timing>
    <p:tnLst>
      <p:par>
        <p:cTn id="1" dur="indefinite" restart="never" nodeType="tmRoot"/>
      </p:par>
    </p:tnLst>
  </p:timing>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hlinkClick r:id="rId2" action="ppaction://hlinkpres?slideindex=1&amp;slidetitle="/>
          </p:cNvPr>
          <p:cNvSpPr/>
          <p:nvPr/>
        </p:nvSpPr>
        <p:spPr>
          <a:xfrm flipH="1">
            <a:off x="533400" y="3505200"/>
            <a:ext cx="8077200" cy="2370667"/>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hangingPunct="1">
              <a:defRPr/>
            </a:pPr>
            <a:r>
              <a:rPr lang="ar-EG" sz="8000" b="1" dirty="0">
                <a:solidFill>
                  <a:srgbClr val="FFC000"/>
                </a:solidFill>
                <a:cs typeface="Times New Roman" pitchFamily="18" charset="0"/>
              </a:rPr>
              <a:t>الإنجيل </a:t>
            </a:r>
            <a:r>
              <a:rPr lang="ar-EG" sz="8000" b="1" dirty="0">
                <a:solidFill>
                  <a:schemeClr val="bg1"/>
                </a:solidFill>
                <a:cs typeface="Times New Roman" pitchFamily="18" charset="0"/>
              </a:rPr>
              <a:t>(عشية الأيام) </a:t>
            </a:r>
            <a:endParaRPr lang="en-US" sz="8000" b="1" dirty="0">
              <a:solidFill>
                <a:srgbClr val="FFC000"/>
              </a:solidFill>
            </a:endParaRPr>
          </a:p>
        </p:txBody>
      </p:sp>
      <p:sp>
        <p:nvSpPr>
          <p:cNvPr id="7" name="Rectangle 6">
            <a:hlinkClick r:id="rId3" action="ppaction://hlinkpres?slideindex=1&amp;slidetitle="/>
          </p:cNvPr>
          <p:cNvSpPr/>
          <p:nvPr/>
        </p:nvSpPr>
        <p:spPr>
          <a:xfrm flipH="1">
            <a:off x="533400" y="533400"/>
            <a:ext cx="8077200" cy="2370667"/>
          </a:xfrm>
          <a:prstGeom prst="rect">
            <a:avLst/>
          </a:prstGeom>
          <a:solidFill>
            <a:schemeClr val="tx1"/>
          </a:solidFill>
          <a:ln w="38100">
            <a:solidFill>
              <a:srgbClr val="FFC000"/>
            </a:solidFill>
          </a:ln>
        </p:spPr>
        <p:style>
          <a:lnRef idx="0">
            <a:schemeClr val="accent2"/>
          </a:lnRef>
          <a:fillRef idx="3">
            <a:schemeClr val="accent2"/>
          </a:fillRef>
          <a:effectRef idx="3">
            <a:schemeClr val="accent2"/>
          </a:effectRef>
          <a:fontRef idx="minor">
            <a:schemeClr val="lt1"/>
          </a:fontRef>
        </p:style>
        <p:txBody>
          <a:bodyPr anchor="ctr"/>
          <a:lstStyle/>
          <a:p>
            <a:pPr algn="ctr" rtl="1" eaLnBrk="1" hangingPunct="1">
              <a:defRPr/>
            </a:pPr>
            <a:r>
              <a:rPr lang="ar-EG" sz="8000" b="1" dirty="0">
                <a:solidFill>
                  <a:srgbClr val="FFC000"/>
                </a:solidFill>
                <a:cs typeface="Times New Roman" pitchFamily="18" charset="0"/>
              </a:rPr>
              <a:t>الإنجيل </a:t>
            </a:r>
            <a:r>
              <a:rPr lang="ar-EG" sz="8000" b="1" dirty="0">
                <a:solidFill>
                  <a:schemeClr val="bg1"/>
                </a:solidFill>
                <a:cs typeface="Times New Roman" pitchFamily="18" charset="0"/>
              </a:rPr>
              <a:t>(عشية الأحاد) </a:t>
            </a:r>
            <a:endParaRPr lang="en-US" sz="8000" b="1" dirty="0">
              <a:solidFill>
                <a:srgbClr val="FFC000"/>
              </a:solidFill>
            </a:endParaRPr>
          </a:p>
        </p:txBody>
      </p:sp>
    </p:spTree>
    <p:extLst>
      <p:ext uri="{BB962C8B-B14F-4D97-AF65-F5344CB8AC3E}">
        <p14:creationId xmlns:p14="http://schemas.microsoft.com/office/powerpoint/2010/main" val="1190738699"/>
      </p:ext>
    </p:extLst>
  </p:cSld>
  <p:clrMapOvr>
    <a:masterClrMapping/>
  </p:clrMapOvr>
  <p:transition spd="slow"/>
  <p:timing>
    <p:tnLst>
      <p:par>
        <p:cTn id="1" dur="indefinite" restart="never" nodeType="tmRoot"/>
      </p:par>
    </p:tnLst>
  </p:timing>
</p:sld>
</file>

<file path=ppt/slides/slide6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6000" dirty="0"/>
              <a:t> كَهَنَتُكَ يَلْبَسُونَ الْبِرَّ، وقِدِّيسُوكَ يَبْتَهِجُونَ مِنْ أَجْلِ دَاوُدَ عَبْدِكَ. هَيَّأْتُ سِرَاجًا لِمَسِيحِي، وَعَلَيْهِ يُزْهِرُ قُدْسِي. </a:t>
            </a:r>
            <a:endParaRPr lang="en-US" sz="6000" dirty="0"/>
          </a:p>
        </p:txBody>
      </p:sp>
    </p:spTree>
    <p:extLst>
      <p:ext uri="{BB962C8B-B14F-4D97-AF65-F5344CB8AC3E}">
        <p14:creationId xmlns:p14="http://schemas.microsoft.com/office/powerpoint/2010/main" val="27948522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600" dirty="0"/>
              <a:t>هلليلويا</a:t>
            </a:r>
            <a:endParaRPr lang="en-US" sz="6600" dirty="0"/>
          </a:p>
        </p:txBody>
      </p:sp>
      <p:sp>
        <p:nvSpPr>
          <p:cNvPr id="8" name="Text Placeholder 7"/>
          <p:cNvSpPr>
            <a:spLocks noGrp="1"/>
          </p:cNvSpPr>
          <p:nvPr>
            <p:ph type="body" idx="1"/>
          </p:nvPr>
        </p:nvSpPr>
        <p:spPr/>
        <p:txBody>
          <a:bodyPr/>
          <a:lstStyle/>
          <a:p>
            <a:r>
              <a:rPr lang="ar-EG" sz="6600" dirty="0"/>
              <a:t>الليلويا</a:t>
            </a:r>
          </a:p>
        </p:txBody>
      </p:sp>
      <p:sp>
        <p:nvSpPr>
          <p:cNvPr id="9" name="Text Placeholder 8"/>
          <p:cNvSpPr>
            <a:spLocks noGrp="1"/>
          </p:cNvSpPr>
          <p:nvPr>
            <p:ph type="body" sz="quarter" idx="3"/>
          </p:nvPr>
        </p:nvSpPr>
        <p:spPr/>
        <p:txBody>
          <a:bodyPr/>
          <a:lstStyle/>
          <a:p>
            <a:r>
              <a:rPr lang="en-US" sz="5400" dirty="0" err="1"/>
              <a:t>Allhloui`a</a:t>
            </a:r>
            <a:endParaRPr lang="en-US" sz="5400" dirty="0"/>
          </a:p>
        </p:txBody>
      </p:sp>
      <p:sp>
        <p:nvSpPr>
          <p:cNvPr id="5" name="TextBox 4">
            <a:hlinkClick r:id="rId2" action="ppaction://hlinksldjump"/>
            <a:extLst>
              <a:ext uri="{FF2B5EF4-FFF2-40B4-BE49-F238E27FC236}">
                <a16:creationId xmlns:a16="http://schemas.microsoft.com/office/drawing/2014/main" id="{4EB19B21-25C0-45C1-917C-382A1CEF9DE9}"/>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3824044127"/>
      </p:ext>
    </p:extLst>
  </p:cSld>
  <p:clrMapOvr>
    <a:masterClrMapping/>
  </p:clrMapOvr>
  <p:timing>
    <p:tnLst>
      <p:par>
        <p:cTn id="1" dur="indefinite" restart="never" nodeType="tmRoot"/>
      </p:par>
    </p:tnLst>
  </p:timing>
</p:sld>
</file>

<file path=ppt/slides/slide6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8AA17F-98E6-47A0-94A7-169E867414D7}"/>
              </a:ext>
            </a:extLst>
          </p:cNvPr>
          <p:cNvSpPr>
            <a:spLocks noGrp="1"/>
          </p:cNvSpPr>
          <p:nvPr>
            <p:ph type="title"/>
          </p:nvPr>
        </p:nvSpPr>
        <p:spPr/>
        <p:txBody>
          <a:bodyPr>
            <a:normAutofit fontScale="90000"/>
          </a:bodyPr>
          <a:lstStyle/>
          <a:p>
            <a:r>
              <a:rPr lang="ar-EG" dirty="0"/>
              <a:t>فليرفعوه في كنيسة شعبِهِ، وليباركوه علي منابر الشيوخ لأنه جعل أبوة مثل الخراف. يُبصِرُ المستقيمون و يفرحون </a:t>
            </a:r>
            <a:endParaRPr lang="en-US" dirty="0"/>
          </a:p>
        </p:txBody>
      </p:sp>
    </p:spTree>
    <p:extLst>
      <p:ext uri="{BB962C8B-B14F-4D97-AF65-F5344CB8AC3E}">
        <p14:creationId xmlns:p14="http://schemas.microsoft.com/office/powerpoint/2010/main" val="2085188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A3F5D-416C-4F6A-AEED-88ED5A0C2B11}"/>
              </a:ext>
            </a:extLst>
          </p:cNvPr>
          <p:cNvSpPr>
            <a:spLocks noGrp="1"/>
          </p:cNvSpPr>
          <p:nvPr>
            <p:ph type="title"/>
          </p:nvPr>
        </p:nvSpPr>
        <p:spPr/>
        <p:txBody>
          <a:bodyPr>
            <a:normAutofit fontScale="90000"/>
          </a:bodyPr>
          <a:lstStyle/>
          <a:p>
            <a:r>
              <a:rPr lang="ar-EG" dirty="0"/>
              <a:t>أقسم الرب و لن يندم أنك أنت هو الكاهن إلى الأبد على طقس ملشى صادَق  الرب عن يمينك </a:t>
            </a:r>
            <a:endParaRPr lang="en-US" dirty="0"/>
          </a:p>
        </p:txBody>
      </p:sp>
    </p:spTree>
    <p:extLst>
      <p:ext uri="{BB962C8B-B14F-4D97-AF65-F5344CB8AC3E}">
        <p14:creationId xmlns:p14="http://schemas.microsoft.com/office/powerpoint/2010/main" val="40791557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827EA-FD18-4291-9051-59F44ED4951F}"/>
              </a:ext>
            </a:extLst>
          </p:cNvPr>
          <p:cNvSpPr>
            <a:spLocks noGrp="1"/>
          </p:cNvSpPr>
          <p:nvPr>
            <p:ph type="title"/>
          </p:nvPr>
        </p:nvSpPr>
        <p:spPr/>
        <p:txBody>
          <a:bodyPr>
            <a:normAutofit fontScale="90000"/>
          </a:bodyPr>
          <a:lstStyle/>
          <a:p>
            <a:r>
              <a:rPr lang="ar-EG" dirty="0"/>
              <a:t>يا أبانا القديس البطريرك البابا أنبا (...) وشريكة في الخدمة الرسولية أبينا  الأسقف أنبا (...) الرب يحفظ حياتكما</a:t>
            </a:r>
            <a:endParaRPr lang="en-US" dirty="0"/>
          </a:p>
        </p:txBody>
      </p:sp>
    </p:spTree>
    <p:extLst>
      <p:ext uri="{BB962C8B-B14F-4D97-AF65-F5344CB8AC3E}">
        <p14:creationId xmlns:p14="http://schemas.microsoft.com/office/powerpoint/2010/main" val="37870587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مبارك الآتي باسم الرب ربنا وإلهنا ومخلصنا وملكنا كلنا</a:t>
            </a:r>
            <a:endParaRPr lang="en-US" dirty="0"/>
          </a:p>
        </p:txBody>
      </p:sp>
      <p:sp>
        <p:nvSpPr>
          <p:cNvPr id="3" name="TextBox 2">
            <a:hlinkClick r:id="" action="ppaction://noaction"/>
            <a:extLst>
              <a:ext uri="{FF2B5EF4-FFF2-40B4-BE49-F238E27FC236}">
                <a16:creationId xmlns:a16="http://schemas.microsoft.com/office/drawing/2014/main" id="{D92CA001-95B1-45E2-87F6-2E737B2177BC}"/>
              </a:ext>
            </a:extLst>
          </p:cNvPr>
          <p:cNvSpPr txBox="1"/>
          <p:nvPr/>
        </p:nvSpPr>
        <p:spPr>
          <a:xfrm>
            <a:off x="7749065" y="4011995"/>
            <a:ext cx="1394934"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فليرفعوه</a:t>
            </a:r>
            <a:endParaRPr lang="en-US" sz="2800" dirty="0"/>
          </a:p>
        </p:txBody>
      </p:sp>
    </p:spTree>
    <p:extLst>
      <p:ext uri="{BB962C8B-B14F-4D97-AF65-F5344CB8AC3E}">
        <p14:creationId xmlns:p14="http://schemas.microsoft.com/office/powerpoint/2010/main" val="1499934805"/>
      </p:ext>
    </p:extLst>
  </p:cSld>
  <p:clrMapOvr>
    <a:masterClrMapping/>
  </p:clrMapOvr>
  <p:timing>
    <p:tnLst>
      <p:par>
        <p:cTn id="1" dur="indefinite" restart="never" nodeType="tmRoot"/>
      </p:par>
    </p:tnLst>
  </p:timing>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يسوع المسيح ابن الله الحي الذى له المجد الدائم إلى الأبد أمين</a:t>
            </a:r>
            <a:endParaRPr lang="en-US" dirty="0"/>
          </a:p>
        </p:txBody>
      </p:sp>
    </p:spTree>
    <p:extLst>
      <p:ext uri="{BB962C8B-B14F-4D97-AF65-F5344CB8AC3E}">
        <p14:creationId xmlns:p14="http://schemas.microsoft.com/office/powerpoint/2010/main" val="42480801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لميخائيل رئيس الملائكة العظيم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ميخائيل : بي نيشتي إن أرشي أنجيلوس</a:t>
            </a:r>
            <a:endParaRPr lang="ar-EG" sz="6600" dirty="0"/>
          </a:p>
        </p:txBody>
      </p:sp>
      <p:sp>
        <p:nvSpPr>
          <p:cNvPr id="5" name="Text Placeholder 4"/>
          <p:cNvSpPr>
            <a:spLocks noGrp="1"/>
          </p:cNvSpPr>
          <p:nvPr>
            <p:ph type="body" sz="quarter" idx="3"/>
          </p:nvPr>
        </p:nvSpPr>
        <p:spPr/>
        <p:txBody>
          <a:bodyPr/>
          <a:lstStyle/>
          <a:p>
            <a:r>
              <a:rPr lang="en-US" sz="2800" dirty="0">
                <a:latin typeface="Avva_Shenouda" pitchFamily="34" charset="2"/>
              </a:rPr>
              <a:t>Xere Mixa3l : pini25 `narx3ajjeloc</a:t>
            </a:r>
            <a:endParaRPr lang="en-US" sz="4800" dirty="0">
              <a:latin typeface="Avva_Shenouda" pitchFamily="34" charset="2"/>
            </a:endParaRPr>
          </a:p>
        </p:txBody>
      </p:sp>
    </p:spTree>
    <p:extLst>
      <p:ext uri="{BB962C8B-B14F-4D97-AF65-F5344CB8AC3E}">
        <p14:creationId xmlns:p14="http://schemas.microsoft.com/office/powerpoint/2010/main" val="759823976"/>
      </p:ext>
    </p:extLst>
  </p:cSld>
  <p:clrMapOvr>
    <a:masterClrMapping/>
  </p:clrMapOvr>
  <p:timing>
    <p:tnLst>
      <p:par>
        <p:cTn id="1" dur="indefinite" restart="never" nodeType="tmRoot"/>
      </p:par>
    </p:tnLst>
  </p:timing>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الانجيل</a:t>
            </a:r>
            <a:endParaRPr lang="en-US" sz="9600" dirty="0">
              <a:solidFill>
                <a:srgbClr val="FFC000"/>
              </a:solidFill>
            </a:endParaRPr>
          </a:p>
        </p:txBody>
      </p:sp>
    </p:spTree>
    <p:extLst>
      <p:ext uri="{BB962C8B-B14F-4D97-AF65-F5344CB8AC3E}">
        <p14:creationId xmlns:p14="http://schemas.microsoft.com/office/powerpoint/2010/main" val="513358406"/>
      </p:ext>
    </p:extLst>
  </p:cSld>
  <p:clrMapOvr>
    <a:masterClrMapping/>
  </p:clrMapOvr>
  <p:timing>
    <p:tnLst>
      <p:par>
        <p:cTn id="1" dur="indefinite" restart="never" nodeType="tmRoot"/>
      </p:par>
    </p:tnLst>
  </p:timing>
</p:sld>
</file>

<file path=ppt/slides/slide6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a:bodyPr>
          <a:lstStyle/>
          <a:p>
            <a:r>
              <a:rPr lang="ar-EG" sz="5400" dirty="0"/>
              <a:t> وَكَانَ يَسُوعُ يَطُوفُ في كُلِّ الْجَلِيلِ يُعَلِّمُ في مَجَامِعِهِمْ، وَيَكْرِزُ بِبِشَارَةِ الْمَلَكُوتِ، وَيَشْفِي كُلَّ مَرَضٍ وَكُلَّ وَجَعٍ في الشَّعْبِ. فَذَاعَ خَبَرُهُ في جَمِيعِ سُورِيَّةَ.</a:t>
            </a:r>
            <a:endParaRPr lang="en-US" sz="5400" dirty="0"/>
          </a:p>
        </p:txBody>
      </p:sp>
    </p:spTree>
    <p:extLst>
      <p:ext uri="{BB962C8B-B14F-4D97-AF65-F5344CB8AC3E}">
        <p14:creationId xmlns:p14="http://schemas.microsoft.com/office/powerpoint/2010/main" val="29679855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dirty="0"/>
              <a:t> فَأحْضَرُوا إلَيْهِ جَمِيعَ السُّقَمَاءِ بِالأَمْرَاضِ وَالأَوْجَاعِ الْمُخْتَلِفَةِ، وَالْمَجَانِينَ وَالْمَصْرُوعِينَ وَالْمَفْلُوجِينَ، فَشَفَاهُمْ. وَتَبِعَهُ جُمُوعٌ كَثِيرَةٌ مِنَ الْجَلِيلِ وَالْعَشْرِ الْمُدُنِ وَأُورُشَلِيمَ وَالْيَهُودِيَّةِ وَمِنْ عَبْرِ الأُرْدُنِّ.</a:t>
            </a:r>
            <a:endParaRPr lang="en-US" dirty="0"/>
          </a:p>
        </p:txBody>
      </p:sp>
    </p:spTree>
    <p:extLst>
      <p:ext uri="{BB962C8B-B14F-4D97-AF65-F5344CB8AC3E}">
        <p14:creationId xmlns:p14="http://schemas.microsoft.com/office/powerpoint/2010/main" val="14059815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4800" dirty="0"/>
              <a:t> وَلَمَّا رَأى الْجُمُوعَ صَعِدَ إلى الْجَبَلِ، فَلَمَّا جَلَسَ جَاءَ إلَيْهِ تَلامِيذُهُ. فَفَتَحَ فَاهُ وَعَلَّمَهُمْ قَائِلاً: «طُوبَى لِلْمَسَاكِينِ بِالرُّوحِ؛ لأنَّ لَهُمْ مَلَكُوتَ السَّمَوَاتِ. طُوبَى لِلْحَزَانَى الآنَ؛ لأنهُمْ يَتَعَزَّوْنَ.</a:t>
            </a:r>
            <a:endParaRPr lang="en-US" sz="4800" dirty="0"/>
          </a:p>
        </p:txBody>
      </p:sp>
    </p:spTree>
    <p:extLst>
      <p:ext uri="{BB962C8B-B14F-4D97-AF65-F5344CB8AC3E}">
        <p14:creationId xmlns:p14="http://schemas.microsoft.com/office/powerpoint/2010/main" val="359861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4800" dirty="0"/>
              <a:t> طُوبَى لِلْوُدَعَاءِ؛ لأنهُمْ يَرِثُونَ الأَرْضِ. طُوبَى لِلْجِيَاعِ وَالْعِطَاشِ إلى الْبِرِّ؛ لأنهُمْ يُشْبَعُونَ. طُوبَى لِلْرُّحَمَاءِ؛ لأنهُمْ يُرْحَمُونَ. طُوبَى لأَنْقِيَاءِ الْقَلْبِ؛ لأنهُمْ يُعَايِنُونَ اللَّهَ. طُوبَى لِصَانِعِي السَّلامِ؛</a:t>
            </a:r>
            <a:endParaRPr lang="en-US" sz="4800" dirty="0"/>
          </a:p>
        </p:txBody>
      </p:sp>
    </p:spTree>
    <p:extLst>
      <p:ext uri="{BB962C8B-B14F-4D97-AF65-F5344CB8AC3E}">
        <p14:creationId xmlns:p14="http://schemas.microsoft.com/office/powerpoint/2010/main" val="3916074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4800" dirty="0"/>
              <a:t> لأنهُمْ أبْنَاءَ اللَّهِ يُدْعَوْنَ. طُوبَى لِلْمَطْرُودِينَ مِنْ أَجْلِ الْبِرِّ؛ لأنَّ لَهُمْ مَلَكُوتَ السَّمَوَاتِ. طُوبَاكُمْ إذا طَرَدُوكُمْ وَعَيَّرُوكُمْ وَقَالُوا عَلَيْكُمْ كُلَّ كَلِمَةٍ شِرِّيرَةٍ، مِنْ أَجْلِي، كَاذِبِينَ. اِفْرَحُوا وَتَهَلَّلُوا؛</a:t>
            </a:r>
            <a:endParaRPr lang="en-US" sz="4800" dirty="0"/>
          </a:p>
        </p:txBody>
      </p:sp>
    </p:spTree>
    <p:extLst>
      <p:ext uri="{BB962C8B-B14F-4D97-AF65-F5344CB8AC3E}">
        <p14:creationId xmlns:p14="http://schemas.microsoft.com/office/powerpoint/2010/main" val="2425518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4800" dirty="0"/>
              <a:t> لأنَّ أَجْرَكُمْ عَظِيمٌ في السَّمَوَاتِ، لأنهُمْ هكَذَا طَرَدُوا الأنبِيَاءَ الَّذِينَ قَبْلَكُمْ. أَنْتُمْ مِلْحُ الأَرْضِ، وَإذَا فَسَدَ الْمِلْحُ فَبِمَاذَا يُمَلَّحُ؟ لا يَصْلُحُ بَعْدُ لِشَىْءٍ، إلاَّ لأنْ يُطْرَحَ خَارِجًا وَيُدَاسَ مِنَ النَّاسِ.</a:t>
            </a:r>
            <a:endParaRPr lang="en-US" sz="4800" dirty="0"/>
          </a:p>
        </p:txBody>
      </p:sp>
    </p:spTree>
    <p:extLst>
      <p:ext uri="{BB962C8B-B14F-4D97-AF65-F5344CB8AC3E}">
        <p14:creationId xmlns:p14="http://schemas.microsoft.com/office/powerpoint/2010/main" val="3970538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6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rmAutofit fontScale="92500" lnSpcReduction="20000"/>
          </a:bodyPr>
          <a:lstStyle/>
          <a:p>
            <a:r>
              <a:rPr lang="ar-EG" sz="5400" dirty="0"/>
              <a:t> أَنْتُمْ نُورُ الْعَالَمِ. لا يُمْكِنُ أنْ تُخْفي مَدِينَةٌ مَوْضُوعَةٌ عَلَى جَبَلٍ، وَلا يُوقِدُونَ سِرَاجًا وَيَضَعُونَهُ تَحْتَ مِكْيَالٍ، بَلْ يَضَعُونَهُ عَلَى الْمَنَارَةِ فَيُضِيءُ لِكُلِّ مَنْ في الْبَيْتِ.</a:t>
            </a:r>
            <a:endParaRPr lang="en-US" sz="5400" dirty="0"/>
          </a:p>
        </p:txBody>
      </p:sp>
    </p:spTree>
    <p:extLst>
      <p:ext uri="{BB962C8B-B14F-4D97-AF65-F5344CB8AC3E}">
        <p14:creationId xmlns:p14="http://schemas.microsoft.com/office/powerpoint/2010/main" val="15462393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noAutofit/>
          </a:bodyPr>
          <a:lstStyle/>
          <a:p>
            <a:r>
              <a:rPr lang="ar-EG" sz="6000" dirty="0"/>
              <a:t> فَلْيُضِئْ نُورُكُمْ هكَذَا قُدَّامَ النَّاس، لِكَيْ يَرَوْا أَعْمَالَكُمُ الْحَسَنَةَ، وَيُمَجِّدُوا أَباكُمُ الَّذِي في السَّمَوَاتِ».</a:t>
            </a:r>
            <a:endParaRPr lang="en-US" sz="6000" dirty="0"/>
          </a:p>
        </p:txBody>
      </p:sp>
    </p:spTree>
    <p:extLst>
      <p:ext uri="{BB962C8B-B14F-4D97-AF65-F5344CB8AC3E}">
        <p14:creationId xmlns:p14="http://schemas.microsoft.com/office/powerpoint/2010/main" val="2512968680"/>
      </p:ext>
    </p:extLst>
  </p:cSld>
  <p:clrMapOvr>
    <a:masterClrMapping/>
  </p:clrMapOvr>
  <p:timing>
    <p:tnLst>
      <p:par>
        <p:cTn id="1" dur="indefinite" restart="never" nodeType="tmRoot"/>
      </p:par>
    </p:tnLst>
  </p:timing>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9600" dirty="0">
                <a:solidFill>
                  <a:srgbClr val="FFC000"/>
                </a:solidFill>
              </a:rPr>
              <a:t>و المجد لله دائما</a:t>
            </a:r>
            <a:endParaRPr lang="en-US" sz="9600" dirty="0">
              <a:solidFill>
                <a:srgbClr val="FFC000"/>
              </a:solidFill>
            </a:endParaRPr>
          </a:p>
        </p:txBody>
      </p:sp>
    </p:spTree>
    <p:extLst>
      <p:ext uri="{BB962C8B-B14F-4D97-AF65-F5344CB8AC3E}">
        <p14:creationId xmlns:p14="http://schemas.microsoft.com/office/powerpoint/2010/main" val="15389576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مع أبيك الصالح و</a:t>
                      </a:r>
                      <a:br>
                        <a:rPr lang="ar-SA" sz="4800" b="1" dirty="0">
                          <a:cs typeface="+mj-cs"/>
                        </a:rPr>
                      </a:br>
                      <a:r>
                        <a:rPr lang="ar-SA" sz="4800" b="1" dirty="0">
                          <a:cs typeface="+mj-cs"/>
                        </a:rPr>
                        <a:t>الروح القدس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nem Pekiwt </a:t>
                      </a:r>
                    </a:p>
                    <a:p>
                      <a:pPr algn="ctr" rtl="0"/>
                      <a:r>
                        <a:rPr lang="pt-BR" sz="4000" b="0" kern="1200" baseline="0" dirty="0">
                          <a:solidFill>
                            <a:srgbClr val="FFFF00"/>
                          </a:solidFill>
                          <a:latin typeface="Athanasius" pitchFamily="2" charset="0"/>
                          <a:ea typeface="+mn-ea"/>
                          <a:cs typeface="+mn-cs"/>
                        </a:rPr>
                        <a:t> `n`agaqoc nem Pi`pneuma </a:t>
                      </a:r>
                    </a:p>
                    <a:p>
                      <a:pPr algn="ctr" rtl="0"/>
                      <a:r>
                        <a:rPr lang="pt-BR" sz="4000" b="0" kern="1200" baseline="0" dirty="0">
                          <a:solidFill>
                            <a:srgbClr val="FFFF00"/>
                          </a:solidFill>
                          <a:latin typeface="Athanasius" pitchFamily="2" charset="0"/>
                          <a:ea typeface="+mn-ea"/>
                          <a:cs typeface="+mn-cs"/>
                        </a:rPr>
                        <a:t> `eqouab</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solidFill>
                            <a:schemeClr val="bg1"/>
                          </a:solidFill>
                          <a:cs typeface="+mj-cs"/>
                        </a:rPr>
                        <a:t>نيم بيك يوت </a:t>
                      </a:r>
                      <a:r>
                        <a:rPr lang="ar-EG" sz="4400" b="1" dirty="0">
                          <a:solidFill>
                            <a:schemeClr val="bg1"/>
                          </a:solidFill>
                          <a:cs typeface="+mj-cs"/>
                        </a:rPr>
                        <a:t>إ</a:t>
                      </a:r>
                      <a:r>
                        <a:rPr lang="ar-SA" sz="4400" b="1" dirty="0">
                          <a:solidFill>
                            <a:schemeClr val="bg1"/>
                          </a:solidFill>
                          <a:cs typeface="+mj-cs"/>
                        </a:rPr>
                        <a:t>ن </a:t>
                      </a:r>
                      <a:r>
                        <a:rPr lang="ar-EG" sz="4400" b="1" dirty="0">
                          <a:solidFill>
                            <a:schemeClr val="bg1"/>
                          </a:solidFill>
                          <a:cs typeface="+mj-cs"/>
                        </a:rPr>
                        <a:t>أ</a:t>
                      </a:r>
                      <a:r>
                        <a:rPr lang="ar-SA" sz="4400" b="1" dirty="0">
                          <a:solidFill>
                            <a:schemeClr val="bg1"/>
                          </a:solidFill>
                          <a:cs typeface="+mj-cs"/>
                        </a:rPr>
                        <a:t>غاثوس نيم ب</a:t>
                      </a:r>
                      <a:r>
                        <a:rPr lang="ar-EG" sz="4400" b="1" dirty="0">
                          <a:solidFill>
                            <a:schemeClr val="bg1"/>
                          </a:solidFill>
                          <a:cs typeface="+mj-cs"/>
                        </a:rPr>
                        <a:t>ي</a:t>
                      </a:r>
                      <a:r>
                        <a:rPr lang="ar-SA" sz="4400" b="1" dirty="0">
                          <a:solidFill>
                            <a:schemeClr val="bg1"/>
                          </a:solidFill>
                          <a:cs typeface="+mj-cs"/>
                        </a:rPr>
                        <a:t> </a:t>
                      </a:r>
                      <a:r>
                        <a:rPr lang="ar-EG" sz="4400" b="1" dirty="0">
                          <a:solidFill>
                            <a:schemeClr val="bg1"/>
                          </a:solidFill>
                          <a:cs typeface="+mj-cs"/>
                        </a:rPr>
                        <a:t>إ</a:t>
                      </a:r>
                      <a:r>
                        <a:rPr lang="ar-SA" sz="4400" b="1" dirty="0">
                          <a:solidFill>
                            <a:schemeClr val="bg1"/>
                          </a:solidFill>
                          <a:cs typeface="+mj-cs"/>
                        </a:rPr>
                        <a:t>بنيفما إثؤواب </a:t>
                      </a:r>
                      <a:endParaRPr lang="en-US" sz="4400" b="1"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7255"/>
            <a:ext cx="9144000" cy="782371"/>
          </a:xfrm>
        </p:spPr>
        <p:txBody>
          <a:bodyPr/>
          <a:lstStyle/>
          <a:p>
            <a:r>
              <a:rPr lang="ar-EG" dirty="0">
                <a:solidFill>
                  <a:schemeClr val="lt1"/>
                </a:solidFill>
              </a:rPr>
              <a:t>السلام لغبريال المبشر المختار</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غابرييل : بي سوتب إمبي فاي شينووفي </a:t>
            </a:r>
            <a:endParaRPr lang="ar-EG" sz="6600" dirty="0"/>
          </a:p>
        </p:txBody>
      </p:sp>
      <p:sp>
        <p:nvSpPr>
          <p:cNvPr id="5" name="Text Placeholder 4"/>
          <p:cNvSpPr>
            <a:spLocks noGrp="1"/>
          </p:cNvSpPr>
          <p:nvPr>
            <p:ph type="body" sz="quarter" idx="3"/>
          </p:nvPr>
        </p:nvSpPr>
        <p:spPr>
          <a:xfrm>
            <a:off x="0" y="5332826"/>
            <a:ext cx="9144000" cy="682357"/>
          </a:xfrm>
        </p:spPr>
        <p:txBody>
          <a:bodyPr/>
          <a:lstStyle/>
          <a:p>
            <a:r>
              <a:rPr lang="en-US" sz="3200" dirty="0">
                <a:latin typeface="Avva_Shenouda" pitchFamily="34" charset="2"/>
              </a:rPr>
              <a:t>xere Jabri3l : picwtp `mpi4ai2ennov4i</a:t>
            </a:r>
            <a:endParaRPr lang="en-US" sz="5400" dirty="0">
              <a:latin typeface="Avva_Shenouda" pitchFamily="34" charset="2"/>
            </a:endParaRPr>
          </a:p>
        </p:txBody>
      </p:sp>
    </p:spTree>
    <p:extLst>
      <p:ext uri="{BB962C8B-B14F-4D97-AF65-F5344CB8AC3E}">
        <p14:creationId xmlns:p14="http://schemas.microsoft.com/office/powerpoint/2010/main" val="1345457781"/>
      </p:ext>
    </p:extLst>
  </p:cSld>
  <p:clrMapOvr>
    <a:masterClrMapping/>
  </p:clrMapOvr>
  <p:timing>
    <p:tnLst>
      <p:par>
        <p:cTn id="1" dur="indefinite" restart="never" nodeType="tmRoot"/>
      </p:par>
    </p:tnLst>
  </p:timing>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نساء كثيرات نلن كرامات</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FF00"/>
                          </a:solidFill>
                          <a:latin typeface="Avva_Shenouda"/>
                        </a:rPr>
                        <a:t>Aovm32 `n`ch3imi </a:t>
                      </a:r>
                      <a:r>
                        <a:rPr lang="en-US" sz="4400" b="0" i="0" dirty="0" err="1">
                          <a:solidFill>
                            <a:srgbClr val="FFFF00"/>
                          </a:solidFill>
                          <a:latin typeface="Avva_Shenouda"/>
                        </a:rPr>
                        <a:t>si</a:t>
                      </a:r>
                      <a:r>
                        <a:rPr lang="en-US" sz="4400" b="0" i="0" dirty="0">
                          <a:solidFill>
                            <a:srgbClr val="FFFF00"/>
                          </a:solidFill>
                          <a:latin typeface="Avva_Shenouda"/>
                        </a:rPr>
                        <a:t> </a:t>
                      </a:r>
                      <a:r>
                        <a:rPr lang="en-US" sz="4400" b="0" i="0" dirty="0" err="1">
                          <a:solidFill>
                            <a:srgbClr val="FFFF00"/>
                          </a:solidFill>
                          <a:latin typeface="Avva_Shenouda"/>
                        </a:rPr>
                        <a:t>taio</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 آ أوميش إن إسهيمى تشى طايو</a:t>
                      </a:r>
                      <a:endParaRPr lang="ar-EG"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تعاليت أنت أكثر من جميعهن</a:t>
                      </a:r>
                      <a:endParaRPr lang="ar-EG" sz="48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600" b="0" i="0" dirty="0">
                          <a:solidFill>
                            <a:srgbClr val="FFFF00"/>
                          </a:solidFill>
                          <a:latin typeface="Avva_Shenouda"/>
                        </a:rPr>
                        <a:t>aresici `n0o ehote rwov t3rov</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أريه تشيسى إنثو إيهوتى روأوو تيرو</a:t>
                      </a:r>
                      <a:endParaRPr lang="ar-EG"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لأنك أنت فخر العذارى</a:t>
                      </a:r>
                      <a:endParaRPr lang="ar-EG" sz="5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ge</a:t>
                      </a:r>
                      <a:r>
                        <a:rPr lang="en-US" sz="3600" b="0" i="0" dirty="0">
                          <a:solidFill>
                            <a:srgbClr val="FFFF00"/>
                          </a:solidFill>
                          <a:latin typeface="Avva_Shenouda"/>
                        </a:rPr>
                        <a:t> `n0o </a:t>
                      </a:r>
                      <a:r>
                        <a:rPr lang="en-US" sz="3600" b="0" i="0" dirty="0" err="1">
                          <a:solidFill>
                            <a:srgbClr val="FFFF00"/>
                          </a:solidFill>
                          <a:latin typeface="Avva_Shenouda"/>
                        </a:rPr>
                        <a:t>pe</a:t>
                      </a:r>
                      <a:r>
                        <a:rPr lang="en-US" sz="3600" b="0" i="0" dirty="0">
                          <a:solidFill>
                            <a:srgbClr val="FFFF00"/>
                          </a:solidFill>
                          <a:latin typeface="Avva_Shenouda"/>
                        </a:rPr>
                        <a:t> `p2ov2ov `nn3par0enoc</a:t>
                      </a:r>
                      <a:endParaRPr lang="en-US" sz="3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ﭼـى إنثو بيه إبشوشو إنى بارثينوس</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b="1" i="0" kern="1200" dirty="0">
                          <a:solidFill>
                            <a:schemeClr val="lt1"/>
                          </a:solidFill>
                          <a:latin typeface="+mn-lt"/>
                          <a:ea typeface="+mn-ea"/>
                          <a:cs typeface="+mn-cs"/>
                        </a:rPr>
                        <a:t>يا مريم والدة الإله</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50eotokoc</a:t>
                      </a:r>
                      <a:r>
                        <a:rPr lang="en-US" sz="4000" b="0" i="0" dirty="0">
                          <a:solidFill>
                            <a:srgbClr val="FFFF00"/>
                          </a:solidFill>
                          <a:latin typeface="Avva_Shenouda"/>
                        </a:rPr>
                        <a:t> Maria</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تى ثيؤطوكوس ماريا</a:t>
                      </a:r>
                      <a:endParaRPr lang="ar-EG"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اشفعي فينا يا سيدتنا كلنا السيدة العذراء والدة الأله </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kern="1200" dirty="0" err="1">
                          <a:solidFill>
                            <a:srgbClr val="FFFF00"/>
                          </a:solidFill>
                          <a:latin typeface="Avva_Shenouda" pitchFamily="34" charset="2"/>
                          <a:ea typeface="+mn-ea"/>
                          <a:cs typeface="+mn-cs"/>
                        </a:rPr>
                        <a:t>ari`precbevin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e`hri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egwn</a:t>
                      </a:r>
                      <a:r>
                        <a:rPr lang="en-US" sz="2800" b="0" kern="1200" dirty="0">
                          <a:solidFill>
                            <a:srgbClr val="FFFF00"/>
                          </a:solidFill>
                          <a:latin typeface="Avva_Shenouda" pitchFamily="34" charset="2"/>
                          <a:ea typeface="+mn-ea"/>
                          <a:cs typeface="+mn-cs"/>
                        </a:rPr>
                        <a:t> `w </a:t>
                      </a:r>
                      <a:r>
                        <a:rPr lang="en-US" sz="2800" b="0" kern="1200" dirty="0" err="1">
                          <a:solidFill>
                            <a:srgbClr val="FFFF00"/>
                          </a:solidFill>
                          <a:latin typeface="Avva_Shenouda" pitchFamily="34" charset="2"/>
                          <a:ea typeface="+mn-ea"/>
                          <a:cs typeface="+mn-cs"/>
                        </a:rPr>
                        <a:t>tenu</a:t>
                      </a:r>
                      <a:r>
                        <a:rPr lang="en-US" sz="2800" b="0" kern="1200" dirty="0">
                          <a:solidFill>
                            <a:srgbClr val="FFFF00"/>
                          </a:solidFill>
                          <a:latin typeface="Avva_Shenouda" pitchFamily="34" charset="2"/>
                          <a:ea typeface="+mn-ea"/>
                          <a:cs typeface="+mn-cs"/>
                        </a:rPr>
                        <a:t> `nn3b t3ren 50eotokoc </a:t>
                      </a:r>
                      <a:endParaRPr lang="en-US" sz="40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n-cs"/>
                        </a:rPr>
                        <a:t>اري ابريسفافين اى ايهري ايجون اوتين تشويس انيب تيرن تي ثيؤطوكوس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مريم ام مخلصنا ليغفر لنا خطايانا </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kern="1200" dirty="0">
                          <a:solidFill>
                            <a:srgbClr val="FFFF00"/>
                          </a:solidFill>
                          <a:latin typeface="Avva_Shenouda" pitchFamily="34" charset="2"/>
                          <a:ea typeface="+mn-ea"/>
                          <a:cs typeface="+mn-cs"/>
                        </a:rPr>
                        <a:t>maria `0mav `mpencwt3r : `nte4xa nennobi nan `ebol </a:t>
                      </a:r>
                      <a:endParaRPr lang="en-US" sz="4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ماريا اثماف امبين سوتير انتيف كانين نوفي نان ايفول</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لأنه مبارك ألاب والأبن و 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0" dirty="0" err="1">
                          <a:solidFill>
                            <a:srgbClr val="FFFF00"/>
                          </a:solidFill>
                          <a:latin typeface="Avva_Shenouda"/>
                        </a:rPr>
                        <a:t>Ge</a:t>
                      </a:r>
                      <a:r>
                        <a:rPr lang="en-US" sz="2800" b="0" dirty="0">
                          <a:solidFill>
                            <a:srgbClr val="FFFF00"/>
                          </a:solidFill>
                          <a:latin typeface="Avva_Shenouda"/>
                        </a:rPr>
                        <a:t> `4`cmarwovt `</a:t>
                      </a:r>
                      <a:r>
                        <a:rPr lang="en-US" sz="2800" b="0" dirty="0" err="1">
                          <a:solidFill>
                            <a:srgbClr val="FFFF00"/>
                          </a:solidFill>
                          <a:latin typeface="Avva_Shenouda"/>
                        </a:rPr>
                        <a:t>nge</a:t>
                      </a:r>
                      <a:r>
                        <a:rPr lang="en-US" sz="2800" b="0" dirty="0">
                          <a:solidFill>
                            <a:srgbClr val="FFFF00"/>
                          </a:solidFill>
                          <a:latin typeface="Avva_Shenouda"/>
                        </a:rPr>
                        <a:t> `</a:t>
                      </a:r>
                      <a:r>
                        <a:rPr lang="en-US" sz="2800" b="0" dirty="0" err="1">
                          <a:solidFill>
                            <a:srgbClr val="FFFF00"/>
                          </a:solidFill>
                          <a:latin typeface="Avva_Shenouda"/>
                        </a:rPr>
                        <a:t>fiwt</a:t>
                      </a:r>
                      <a:r>
                        <a:rPr lang="en-US" sz="2800" b="0" dirty="0">
                          <a:solidFill>
                            <a:srgbClr val="FFFF00"/>
                          </a:solidFill>
                          <a:latin typeface="Avva_Shenouda"/>
                        </a:rPr>
                        <a:t> </a:t>
                      </a:r>
                      <a:r>
                        <a:rPr lang="en-US" sz="2800" b="0" dirty="0" err="1">
                          <a:solidFill>
                            <a:srgbClr val="FFFF00"/>
                          </a:solidFill>
                          <a:latin typeface="Avva_Shenouda"/>
                        </a:rPr>
                        <a:t>nem</a:t>
                      </a:r>
                      <a:r>
                        <a:rPr lang="en-US" sz="2800" b="0" dirty="0">
                          <a:solidFill>
                            <a:srgbClr val="FFFF00"/>
                          </a:solidFill>
                          <a:latin typeface="Avva_Shenouda"/>
                        </a:rPr>
                        <a:t> `p23ri </a:t>
                      </a:r>
                      <a:r>
                        <a:rPr lang="en-US" sz="2800" b="0" dirty="0" err="1">
                          <a:solidFill>
                            <a:srgbClr val="FFFF00"/>
                          </a:solidFill>
                          <a:latin typeface="Avva_Shenouda"/>
                        </a:rPr>
                        <a:t>nem</a:t>
                      </a:r>
                      <a:r>
                        <a:rPr lang="en-US" sz="2800" b="0" dirty="0">
                          <a:solidFill>
                            <a:srgbClr val="FFFF00"/>
                          </a:solidFill>
                          <a:latin typeface="Avva_Shenouda"/>
                        </a:rPr>
                        <a:t> </a:t>
                      </a:r>
                      <a:r>
                        <a:rPr lang="en-US" sz="2400" b="0" dirty="0" err="1">
                          <a:solidFill>
                            <a:srgbClr val="FFFF00"/>
                          </a:solidFill>
                          <a:latin typeface="Avva_Shenouda"/>
                        </a:rPr>
                        <a:t>Pipna</a:t>
                      </a:r>
                      <a:r>
                        <a:rPr lang="en-US" sz="2400" b="0" dirty="0">
                          <a:solidFill>
                            <a:srgbClr val="FFFF00"/>
                          </a:solidFill>
                          <a:latin typeface="Avva_Shenouda"/>
                        </a:rPr>
                        <a:t> e0v </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جي افسمارؤوت انجى افيوت نيم ابشيري نيم بي بنفما اثوواب </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TextBox 2">
            <a:hlinkClick r:id="rId3" action="ppaction://hlinksldjump"/>
            <a:extLst>
              <a:ext uri="{FF2B5EF4-FFF2-40B4-BE49-F238E27FC236}">
                <a16:creationId xmlns:a16="http://schemas.microsoft.com/office/drawing/2014/main" id="{D92CA001-95B1-45E2-87F6-2E737B2177BC}"/>
              </a:ext>
            </a:extLst>
          </p:cNvPr>
          <p:cNvSpPr txBox="1"/>
          <p:nvPr/>
        </p:nvSpPr>
        <p:spPr>
          <a:xfrm>
            <a:off x="7716204" y="4011995"/>
            <a:ext cx="1460656" cy="523220"/>
          </a:xfrm>
          <a:prstGeom prst="rect">
            <a:avLst/>
          </a:prstGeom>
        </p:spPr>
        <p:txBody>
          <a:bodyPr wrap="none">
            <a:spAutoFit/>
          </a:bodyPr>
          <a:lstStyle>
            <a:defPPr>
              <a:defRPr lang="en-US"/>
            </a:defPPr>
            <a:lvl1pPr algn="ctr">
              <a:defRPr>
                <a:solidFill>
                  <a:srgbClr val="FFC000"/>
                </a:solidFill>
                <a:latin typeface="Times New Roman" panose="02020603050405020304" pitchFamily="18" charset="0"/>
                <a:ea typeface="+mj-ea"/>
                <a:cs typeface="Al-Mujahed Al-Anbobi" pitchFamily="2" charset="-78"/>
              </a:defRPr>
            </a:lvl1pPr>
          </a:lstStyle>
          <a:p>
            <a:r>
              <a:rPr lang="ar-EG" sz="2800" dirty="0"/>
              <a:t>الاواشي</a:t>
            </a:r>
            <a:endParaRPr lang="en-US" sz="2800" dirty="0"/>
          </a:p>
        </p:txBody>
      </p:sp>
    </p:spTree>
  </p:cSld>
  <p:clrMapOvr>
    <a:masterClrMapping/>
  </p:clrMapOvr>
  <p:timing>
    <p:tnLst>
      <p:par>
        <p:cTn id="1" dur="indefinite" restart="never" nodeType="tmRoot"/>
      </p:par>
    </p:tnLst>
  </p:timing>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kern="1200" dirty="0">
                          <a:solidFill>
                            <a:schemeClr val="lt1"/>
                          </a:solidFill>
                          <a:latin typeface="+mn-lt"/>
                          <a:ea typeface="+mn-ea"/>
                          <a:cs typeface="+mn-cs"/>
                        </a:rPr>
                        <a:t>الثالوث الكامل نسجد له ونمجده</a:t>
                      </a:r>
                      <a:r>
                        <a:rPr lang="ar-EG" sz="5200" dirty="0"/>
                        <a:t> </a:t>
                      </a:r>
                      <a:endParaRPr lang="ar-EG" sz="5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2800" b="0" dirty="0">
                          <a:solidFill>
                            <a:srgbClr val="FFFF00"/>
                          </a:solidFill>
                          <a:latin typeface="Avva_Shenouda"/>
                        </a:rPr>
                        <a:t>5`triac etg3k `</a:t>
                      </a:r>
                      <a:r>
                        <a:rPr lang="en-US" sz="2800" b="0" dirty="0" err="1">
                          <a:solidFill>
                            <a:srgbClr val="FFFF00"/>
                          </a:solidFill>
                          <a:latin typeface="Avva_Shenouda"/>
                        </a:rPr>
                        <a:t>ebov</a:t>
                      </a:r>
                      <a:r>
                        <a:rPr lang="en-US" sz="2800" b="0" dirty="0">
                          <a:solidFill>
                            <a:srgbClr val="FFFF00"/>
                          </a:solidFill>
                          <a:latin typeface="Avva_Shenouda"/>
                        </a:rPr>
                        <a:t> tenovw2t `</a:t>
                      </a:r>
                      <a:r>
                        <a:rPr lang="en-US" sz="2800" b="0" dirty="0" err="1">
                          <a:solidFill>
                            <a:srgbClr val="FFFF00"/>
                          </a:solidFill>
                          <a:latin typeface="Avva_Shenouda"/>
                        </a:rPr>
                        <a:t>mmoc</a:t>
                      </a:r>
                      <a:r>
                        <a:rPr lang="en-US" sz="2800" b="0" dirty="0">
                          <a:solidFill>
                            <a:srgbClr val="FFFF00"/>
                          </a:solidFill>
                          <a:latin typeface="Avva_Shenouda"/>
                        </a:rPr>
                        <a:t> ten5`wov </a:t>
                      </a:r>
                      <a:r>
                        <a:rPr lang="en-US" sz="2800" b="0" dirty="0" err="1">
                          <a:solidFill>
                            <a:srgbClr val="FFFF00"/>
                          </a:solidFill>
                          <a:latin typeface="Avva_Shenouda"/>
                        </a:rPr>
                        <a:t>nac</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تترياس ايتجيك ايفول تين اؤوشت امموس تين تي اوؤناس</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3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endParaRPr lang="en-US" sz="32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endParaRPr lang="ar-EG" sz="3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7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u="none" kern="1200" dirty="0">
                          <a:solidFill>
                            <a:schemeClr val="accent2">
                              <a:lumMod val="40000"/>
                              <a:lumOff val="60000"/>
                            </a:schemeClr>
                          </a:solidFill>
                          <a:effectLst/>
                          <a:latin typeface="Tahoma" pitchFamily="34" charset="0"/>
                          <a:ea typeface="Tahoma" pitchFamily="34" charset="0"/>
                          <a:cs typeface="Tahoma" pitchFamily="34" charset="0"/>
                        </a:rPr>
                        <a:t>أوشية السلام</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9929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357415"/>
            <a:ext cx="9144000" cy="782371"/>
          </a:xfrm>
        </p:spPr>
        <p:txBody>
          <a:bodyPr/>
          <a:lstStyle/>
          <a:p>
            <a:r>
              <a:rPr lang="ar-EG" dirty="0">
                <a:solidFill>
                  <a:schemeClr val="lt1"/>
                </a:solidFill>
              </a:rPr>
              <a:t> السلام للشاروبيم السلام للسيرافيم</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شيروبيم : شيري ني سيرافيم</a:t>
            </a:r>
            <a:endParaRPr lang="ar-EG" sz="6600" dirty="0"/>
          </a:p>
        </p:txBody>
      </p:sp>
      <p:sp>
        <p:nvSpPr>
          <p:cNvPr id="5" name="Text Placeholder 4"/>
          <p:cNvSpPr>
            <a:spLocks noGrp="1"/>
          </p:cNvSpPr>
          <p:nvPr>
            <p:ph type="body" sz="quarter" idx="3"/>
          </p:nvPr>
        </p:nvSpPr>
        <p:spPr>
          <a:xfrm>
            <a:off x="0" y="5464906"/>
            <a:ext cx="9144000" cy="682357"/>
          </a:xfrm>
        </p:spPr>
        <p:txBody>
          <a:bodyPr/>
          <a:lstStyle/>
          <a:p>
            <a:r>
              <a:rPr lang="en-US" sz="3600" dirty="0">
                <a:latin typeface="Avva_Shenouda" pitchFamily="34" charset="2"/>
              </a:rPr>
              <a:t>Xere nixerovbim : </a:t>
            </a:r>
            <a:r>
              <a:rPr lang="en-US" sz="3600" dirty="0" err="1">
                <a:latin typeface="Avva_Shenouda" pitchFamily="34" charset="2"/>
              </a:rPr>
              <a:t>xere</a:t>
            </a:r>
            <a:r>
              <a:rPr lang="en-US" sz="3600" dirty="0">
                <a:latin typeface="Avva_Shenouda" pitchFamily="34" charset="2"/>
              </a:rPr>
              <a:t> </a:t>
            </a:r>
            <a:r>
              <a:rPr lang="en-US" sz="3600" dirty="0" err="1">
                <a:latin typeface="Avva_Shenouda" pitchFamily="34" charset="2"/>
              </a:rPr>
              <a:t>nicerafim</a:t>
            </a:r>
            <a:endParaRPr lang="en-US" sz="4800" dirty="0">
              <a:latin typeface="Avva_Shenouda" pitchFamily="34" charset="2"/>
            </a:endParaRPr>
          </a:p>
        </p:txBody>
      </p:sp>
    </p:spTree>
    <p:extLst>
      <p:ext uri="{BB962C8B-B14F-4D97-AF65-F5344CB8AC3E}">
        <p14:creationId xmlns:p14="http://schemas.microsoft.com/office/powerpoint/2010/main" val="3007000724"/>
      </p:ext>
    </p:extLst>
  </p:cSld>
  <p:clrMapOvr>
    <a:masterClrMapping/>
  </p:clrMapOvr>
  <p:timing>
    <p:tnLst>
      <p:par>
        <p:cTn id="1" dur="indefinite" restart="never" nodeType="tmRoot"/>
      </p:par>
    </p:tnLst>
  </p:timing>
</p:sld>
</file>

<file path=ppt/slides/slide7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9600" b="1" dirty="0">
                          <a:solidFill>
                            <a:schemeClr val="bg1"/>
                          </a:solidFill>
                        </a:rPr>
                        <a:t>صل</a:t>
                      </a:r>
                      <a:endParaRPr lang="ar-EG" sz="413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6600" kern="1200" baseline="0" dirty="0">
                          <a:solidFill>
                            <a:srgbClr val="FFFF00"/>
                          </a:solidFill>
                          <a:latin typeface="Athanasius" pitchFamily="2" charset="0"/>
                          <a:ea typeface="+mn-ea"/>
                          <a:cs typeface="+mn-cs"/>
                        </a:rPr>
                        <a:t>}</a:t>
                      </a:r>
                      <a:r>
                        <a:rPr lang="en-US" sz="6600" kern="1200" baseline="0" dirty="0" err="1">
                          <a:solidFill>
                            <a:srgbClr val="FFFF00"/>
                          </a:solidFill>
                          <a:latin typeface="Athanasius" pitchFamily="2" charset="0"/>
                          <a:ea typeface="+mn-ea"/>
                          <a:cs typeface="+mn-cs"/>
                        </a:rPr>
                        <a:t>lhl</a:t>
                      </a:r>
                      <a:endParaRPr lang="ar-EG" sz="2390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800" b="1" dirty="0">
                          <a:solidFill>
                            <a:schemeClr val="bg1"/>
                          </a:solidFill>
                        </a:rPr>
                        <a:t>إشليل</a:t>
                      </a:r>
                      <a:endParaRPr lang="ar-SA" sz="8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682977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6600" b="1" dirty="0">
                          <a:solidFill>
                            <a:schemeClr val="bg1"/>
                          </a:solidFill>
                        </a:rPr>
                        <a:t>للصلاة قفوا</a:t>
                      </a:r>
                      <a:endParaRPr lang="ar-EG" sz="66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200" b="0" kern="1200" baseline="0" dirty="0" err="1">
                          <a:solidFill>
                            <a:srgbClr val="FFFF00"/>
                          </a:solidFill>
                          <a:latin typeface="Athanasius" pitchFamily="2" charset="0"/>
                          <a:ea typeface="+mn-ea"/>
                          <a:cs typeface="+mn-cs"/>
                        </a:rPr>
                        <a:t>Epi</a:t>
                      </a:r>
                      <a:r>
                        <a:rPr lang="en-US" sz="4200" b="0" kern="1200" baseline="0" dirty="0">
                          <a:solidFill>
                            <a:srgbClr val="FFFF00"/>
                          </a:solidFill>
                          <a:latin typeface="Athanasius" pitchFamily="2" charset="0"/>
                          <a:ea typeface="+mn-ea"/>
                          <a:cs typeface="+mn-cs"/>
                        </a:rPr>
                        <a:t> `</a:t>
                      </a:r>
                      <a:r>
                        <a:rPr lang="en-US" sz="4200" b="0" kern="1200" baseline="0" dirty="0" err="1">
                          <a:solidFill>
                            <a:srgbClr val="FFFF00"/>
                          </a:solidFill>
                          <a:latin typeface="Athanasius" pitchFamily="2" charset="0"/>
                          <a:ea typeface="+mn-ea"/>
                          <a:cs typeface="+mn-cs"/>
                        </a:rPr>
                        <a:t>proceuxh</a:t>
                      </a:r>
                      <a:endParaRPr lang="en-US" sz="4200" b="0" kern="1200" baseline="0" dirty="0">
                        <a:solidFill>
                          <a:srgbClr val="FFFF00"/>
                        </a:solidFill>
                        <a:latin typeface="Athanasius" pitchFamily="2" charset="0"/>
                        <a:ea typeface="+mn-ea"/>
                        <a:cs typeface="+mn-cs"/>
                      </a:endParaRPr>
                    </a:p>
                    <a:p>
                      <a:pPr algn="ctr" rtl="0"/>
                      <a:r>
                        <a:rPr lang="en-US" sz="4200" b="0" kern="1200" baseline="0" dirty="0">
                          <a:solidFill>
                            <a:srgbClr val="FFFF00"/>
                          </a:solidFill>
                          <a:latin typeface="Athanasius" pitchFamily="2" charset="0"/>
                          <a:ea typeface="+mn-ea"/>
                          <a:cs typeface="+mn-cs"/>
                        </a:rPr>
                        <a:t> `</a:t>
                      </a:r>
                      <a:r>
                        <a:rPr lang="en-US" sz="4200" b="0" kern="1200" baseline="0" dirty="0" err="1">
                          <a:solidFill>
                            <a:srgbClr val="FFFF00"/>
                          </a:solidFill>
                          <a:latin typeface="Athanasius" pitchFamily="2" charset="0"/>
                          <a:ea typeface="+mn-ea"/>
                          <a:cs typeface="+mn-cs"/>
                        </a:rPr>
                        <a:t>ctaqhte</a:t>
                      </a:r>
                      <a:endParaRPr lang="ar-EG" sz="42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rPr>
                        <a:t>إيبى إبروس إفكى إستاثيتى</a:t>
                      </a:r>
                      <a:endParaRPr lang="ar-SA" sz="4800" b="1" kern="1200" dirty="0">
                        <a:solidFill>
                          <a:schemeClr val="bg1"/>
                        </a:solidFill>
                        <a:latin typeface="+mn-lt"/>
                        <a:ea typeface="Times New Roman" pitchFamily="18" charset="0"/>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27331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السلام للكل</a:t>
                      </a:r>
                      <a:endParaRPr lang="ar-EG" sz="72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en-US" sz="7200" b="0" kern="1200" baseline="0" dirty="0" err="1">
                          <a:solidFill>
                            <a:srgbClr val="FFFF00"/>
                          </a:solidFill>
                          <a:latin typeface="Athanasius" pitchFamily="2" charset="0"/>
                          <a:ea typeface="+mn-ea"/>
                          <a:cs typeface="+mn-cs"/>
                        </a:rPr>
                        <a:t>Irhnh</a:t>
                      </a:r>
                      <a:r>
                        <a:rPr lang="en-US" sz="7200" b="0" kern="1200" baseline="0" dirty="0">
                          <a:solidFill>
                            <a:srgbClr val="FFFF00"/>
                          </a:solidFill>
                          <a:latin typeface="Athanasius" pitchFamily="2" charset="0"/>
                          <a:ea typeface="+mn-ea"/>
                          <a:cs typeface="+mn-cs"/>
                        </a:rPr>
                        <a:t>  </a:t>
                      </a:r>
                      <a:r>
                        <a:rPr lang="en-US" sz="7200" b="0" kern="1200" baseline="0" dirty="0" err="1">
                          <a:solidFill>
                            <a:srgbClr val="FFFF00"/>
                          </a:solidFill>
                          <a:latin typeface="Athanasius" pitchFamily="2" charset="0"/>
                          <a:ea typeface="+mn-ea"/>
                          <a:cs typeface="+mn-cs"/>
                        </a:rPr>
                        <a:t>paci</a:t>
                      </a:r>
                      <a:endParaRPr lang="ar-EG" sz="96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solidFill>
                            <a:schemeClr val="bg1"/>
                          </a:solidFill>
                        </a:rPr>
                        <a:t>إيرينى باسى</a:t>
                      </a:r>
                      <a:endParaRPr lang="ar-EG" sz="287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307012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solidFill>
                            <a:schemeClr val="bg1"/>
                          </a:solidFill>
                        </a:rPr>
                        <a:t>ولروحك أيضاً</a:t>
                      </a:r>
                      <a:endParaRPr lang="ar-EG" sz="8000" b="1" dirty="0">
                        <a:solidFill>
                          <a:schemeClr val="bg1"/>
                        </a:solidFill>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Ke</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tw</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pneuma</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cou</a:t>
                      </a:r>
                      <a:endParaRPr lang="ar-EG" sz="6600" b="0" dirty="0">
                        <a:solidFill>
                          <a:srgbClr val="FFFF00"/>
                        </a:solidFill>
                        <a:latin typeface="Athanasius" pitchFamily="2"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ar-SA" sz="5400" b="1" kern="1200" dirty="0">
                          <a:solidFill>
                            <a:schemeClr val="bg1"/>
                          </a:solidFill>
                          <a:latin typeface="+mn-lt"/>
                          <a:ea typeface="+mn-ea"/>
                          <a:cs typeface="+mn-cs"/>
                        </a:rPr>
                        <a:t>كيطو إبنيفماتى سو</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66764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422977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82280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952484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674360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أذكر</a:t>
                      </a:r>
                      <a:r>
                        <a:rPr lang="ar-EG" sz="4400" b="1" dirty="0">
                          <a:cs typeface="+mj-cs"/>
                        </a:rPr>
                        <a:t> </a:t>
                      </a:r>
                      <a:r>
                        <a:rPr lang="ar-SA" sz="4400" b="1" dirty="0">
                          <a:cs typeface="+mj-cs"/>
                        </a:rPr>
                        <a:t>يا رب سلام كنيستك</a:t>
                      </a:r>
                      <a:r>
                        <a:rPr lang="ar-EG" sz="4400" b="1" dirty="0">
                          <a:cs typeface="+mj-cs"/>
                        </a:rPr>
                        <a:t> </a:t>
                      </a:r>
                      <a:r>
                        <a:rPr lang="ar-SA" sz="4400" b="1" kern="1200" dirty="0">
                          <a:solidFill>
                            <a:schemeClr val="lt1"/>
                          </a:solidFill>
                          <a:latin typeface="+mn-lt"/>
                          <a:ea typeface="+mn-ea"/>
                          <a:cs typeface="+mj-cs"/>
                        </a:rPr>
                        <a:t>الواحدة الوحيدة </a:t>
                      </a:r>
                      <a:r>
                        <a:rPr lang="ar-SA" sz="4400" b="1" dirty="0">
                          <a:cs typeface="+mj-cs"/>
                        </a:rPr>
                        <a:t> </a:t>
                      </a:r>
                      <a:endParaRPr lang="ar-EG" sz="44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Ari`vmeu`i ~P_ `n;\irhnh `nte</a:t>
                      </a:r>
                    </a:p>
                    <a:p>
                      <a:pPr algn="ctr" rtl="0"/>
                      <a:r>
                        <a:rPr lang="en-US" sz="4000" b="0" kern="1200" baseline="0" dirty="0" err="1">
                          <a:solidFill>
                            <a:srgbClr val="FFFF00"/>
                          </a:solidFill>
                          <a:latin typeface="Athanasius" pitchFamily="2" charset="0"/>
                          <a:ea typeface="+mn-ea"/>
                          <a:cs typeface="+mn-cs"/>
                        </a:rPr>
                        <a:t>tekou`i</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آري</a:t>
                      </a:r>
                      <a:r>
                        <a:rPr lang="ar-EG" sz="3600" b="1" dirty="0">
                          <a:cs typeface="+mj-cs"/>
                        </a:rPr>
                        <a:t> </a:t>
                      </a:r>
                      <a:r>
                        <a:rPr lang="ar-SA" sz="3600" b="1" dirty="0">
                          <a:cs typeface="+mj-cs"/>
                        </a:rPr>
                        <a:t>إفميفئي</a:t>
                      </a:r>
                      <a:r>
                        <a:rPr lang="ar-EG" sz="3600" b="1" dirty="0">
                          <a:cs typeface="+mj-cs"/>
                        </a:rPr>
                        <a:t> </a:t>
                      </a:r>
                      <a:r>
                        <a:rPr lang="ar-SA" sz="3600" b="1" dirty="0">
                          <a:cs typeface="+mj-cs"/>
                        </a:rPr>
                        <a:t>إبشويس إنتي هيريني</a:t>
                      </a:r>
                      <a:r>
                        <a:rPr lang="ar-EG" sz="3600" b="1" dirty="0">
                          <a:cs typeface="+mj-cs"/>
                        </a:rPr>
                        <a:t> </a:t>
                      </a:r>
                      <a:r>
                        <a:rPr lang="ar-SA" sz="3600" b="1" kern="1200" dirty="0">
                          <a:solidFill>
                            <a:schemeClr val="lt1"/>
                          </a:solidFill>
                          <a:latin typeface="+mn-lt"/>
                          <a:ea typeface="+mn-ea"/>
                          <a:cs typeface="+mj-cs"/>
                        </a:rPr>
                        <a:t>إنتي تيك أوى إم مافتس </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88656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nkaqolikh</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 كاثوليكي إن آبوسطوليكي إن إككليسيا</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41739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solidFill>
                  <a:schemeClr val="lt1"/>
                </a:solidFill>
              </a:rPr>
              <a:t>السلام لجميع الطغمات السمائية</a:t>
            </a:r>
            <a:endParaRPr lang="en-US" dirty="0"/>
          </a:p>
        </p:txBody>
      </p:sp>
      <p:sp>
        <p:nvSpPr>
          <p:cNvPr id="3" name="Text Placeholder 2"/>
          <p:cNvSpPr>
            <a:spLocks noGrp="1"/>
          </p:cNvSpPr>
          <p:nvPr>
            <p:ph type="body" idx="1"/>
          </p:nvPr>
        </p:nvSpPr>
        <p:spPr/>
        <p:txBody>
          <a:bodyPr/>
          <a:lstStyle/>
          <a:p>
            <a:r>
              <a:rPr lang="ar-EG" dirty="0">
                <a:solidFill>
                  <a:schemeClr val="lt1"/>
                </a:solidFill>
              </a:rPr>
              <a:t>شيري ني طاغما تيروو : إن إبوورانيون</a:t>
            </a:r>
            <a:endParaRPr lang="ar-EG" sz="6600" dirty="0"/>
          </a:p>
        </p:txBody>
      </p:sp>
      <p:sp>
        <p:nvSpPr>
          <p:cNvPr id="5" name="Text Placeholder 4"/>
          <p:cNvSpPr>
            <a:spLocks noGrp="1"/>
          </p:cNvSpPr>
          <p:nvPr>
            <p:ph type="body" sz="quarter" idx="3"/>
          </p:nvPr>
        </p:nvSpPr>
        <p:spPr/>
        <p:txBody>
          <a:bodyPr/>
          <a:lstStyle/>
          <a:p>
            <a:r>
              <a:rPr lang="en-US" sz="3600" dirty="0">
                <a:latin typeface="Avva_Shenouda" pitchFamily="34" charset="2"/>
              </a:rPr>
              <a:t>xere nitajma t3rov : `</a:t>
            </a:r>
            <a:r>
              <a:rPr lang="en-US" sz="3200" dirty="0" err="1">
                <a:latin typeface="Avva_Shenouda" pitchFamily="34" charset="2"/>
              </a:rPr>
              <a:t>nepovranion</a:t>
            </a:r>
            <a:endParaRPr lang="en-US" sz="4800" dirty="0">
              <a:latin typeface="Avva_Shenouda" pitchFamily="34" charset="2"/>
            </a:endParaRPr>
          </a:p>
        </p:txBody>
      </p:sp>
    </p:spTree>
    <p:extLst>
      <p:ext uri="{BB962C8B-B14F-4D97-AF65-F5344CB8AC3E}">
        <p14:creationId xmlns:p14="http://schemas.microsoft.com/office/powerpoint/2010/main" val="2970155957"/>
      </p:ext>
    </p:extLst>
  </p:cSld>
  <p:clrMapOvr>
    <a:masterClrMapping/>
  </p:clrMapOvr>
  <p:timing>
    <p:tnLst>
      <p:par>
        <p:cTn id="1" dur="indefinite" restart="never" nodeType="tmRoot"/>
      </p:par>
    </p:tnLst>
  </p:timing>
</p:sld>
</file>

<file path=ppt/slides/slide7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صلوا من أجل سلام</a:t>
                      </a:r>
                      <a:r>
                        <a:rPr lang="ar-EG" sz="4800" b="1" dirty="0">
                          <a:cs typeface="+mj-cs"/>
                        </a:rPr>
                        <a:t> </a:t>
                      </a:r>
                      <a:r>
                        <a:rPr lang="ar-SA" sz="4800" b="1" dirty="0">
                          <a:cs typeface="+mj-cs"/>
                        </a:rPr>
                        <a:t>كنيسة الله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Proceu</a:t>
                      </a: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uper</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i</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rhnhc</a:t>
                      </a:r>
                      <a:r>
                        <a:rPr lang="en-US" sz="4400" b="0" kern="1200" baseline="0" dirty="0">
                          <a:solidFill>
                            <a:srgbClr val="FFFF00"/>
                          </a:solidFill>
                          <a:latin typeface="Athanasius" pitchFamily="2" charset="0"/>
                          <a:ea typeface="+mn-ea"/>
                          <a:cs typeface="+mn-cs"/>
                        </a:rPr>
                        <a:t> </a:t>
                      </a:r>
                      <a:r>
                        <a:rPr lang="en-US" sz="4400" b="1" kern="1200" baseline="0" dirty="0" err="1">
                          <a:solidFill>
                            <a:srgbClr val="FFFF00"/>
                          </a:solidFill>
                          <a:latin typeface="Athanasius" pitchFamily="2" charset="0"/>
                          <a:ea typeface="+mn-ea"/>
                          <a:cs typeface="+mn-cs"/>
                        </a:rPr>
                        <a:t>thc</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إبروس إفئكساستي إيبرتيس إيرينيس تيس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9064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الواحدة</a:t>
                      </a:r>
                      <a:r>
                        <a:rPr lang="ar-EG" sz="4000" b="1" dirty="0">
                          <a:cs typeface="+mj-cs"/>
                        </a:rPr>
                        <a:t> </a:t>
                      </a:r>
                      <a:r>
                        <a:rPr lang="ar-SA" sz="4000" b="1" dirty="0">
                          <a:cs typeface="+mj-cs"/>
                        </a:rPr>
                        <a:t>المقدسة الجامعة الرسولية </a:t>
                      </a:r>
                      <a:br>
                        <a:rPr lang="ar-SA" sz="4000" b="1" dirty="0">
                          <a:cs typeface="+mj-cs"/>
                        </a:rPr>
                      </a:br>
                      <a:r>
                        <a:rPr lang="ar-SA" sz="4000" b="1" dirty="0">
                          <a:cs typeface="+mj-cs"/>
                        </a:rPr>
                        <a:t>الأرثوذكسية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agiac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monhc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kaqolikhc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ke</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apoctolikhc</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orqodo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tou</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Qeou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ek`klhciac</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آجياس مونيسكاثوليكيس</a:t>
                      </a:r>
                      <a:r>
                        <a:rPr lang="ar-EG" sz="3200" b="1" dirty="0">
                          <a:cs typeface="+mj-cs"/>
                        </a:rPr>
                        <a:t> </a:t>
                      </a:r>
                      <a:r>
                        <a:rPr lang="ar-SA" sz="3200" b="1" dirty="0">
                          <a:cs typeface="+mj-cs"/>
                        </a:rPr>
                        <a:t>كي آبسطوليكيس</a:t>
                      </a:r>
                      <a:r>
                        <a:rPr lang="ar-EG" sz="3200" b="1" dirty="0">
                          <a:cs typeface="+mj-cs"/>
                        </a:rPr>
                        <a:t> </a:t>
                      </a:r>
                      <a:r>
                        <a:rPr lang="ar-SA" sz="3200" b="1" dirty="0">
                          <a:cs typeface="+mj-cs"/>
                        </a:rPr>
                        <a:t>أرثوذكسوطوثيئو إككليسياس</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33100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83538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هذه الكائنة من أقاصي</a:t>
                      </a:r>
                      <a:r>
                        <a:rPr lang="ar-EG" sz="4000" b="1" dirty="0">
                          <a:cs typeface="+mj-cs"/>
                        </a:rPr>
                        <a:t> </a:t>
                      </a:r>
                      <a:r>
                        <a:rPr lang="ar-SA" sz="4000" b="1" dirty="0">
                          <a:cs typeface="+mj-cs"/>
                        </a:rPr>
                        <a:t>المسكونة إلى أقاصيها</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Qai</a:t>
                      </a:r>
                      <a:r>
                        <a:rPr lang="en-US" sz="4000" b="0" kern="1200" baseline="0" dirty="0">
                          <a:solidFill>
                            <a:srgbClr val="FFFF00"/>
                          </a:solidFill>
                          <a:latin typeface="Athanasius" pitchFamily="2" charset="0"/>
                          <a:ea typeface="+mn-ea"/>
                          <a:cs typeface="+mn-cs"/>
                        </a:rPr>
                        <a:t> et]op </a:t>
                      </a:r>
                      <a:r>
                        <a:rPr lang="en-US" sz="4000" b="0" kern="1200" baseline="0" dirty="0" err="1">
                          <a:solidFill>
                            <a:srgbClr val="FFFF00"/>
                          </a:solidFill>
                          <a:latin typeface="Athanasius" pitchFamily="2" charset="0"/>
                          <a:ea typeface="+mn-ea"/>
                          <a:cs typeface="+mn-cs"/>
                        </a:rPr>
                        <a:t>icjen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aurhjc</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n;oikoumenh</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aurhjc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ثاي إتشوب يسجين أفرجس إنتي إيكوميني شا أفرجس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143630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الشعوب وكل</a:t>
                      </a:r>
                      <a:r>
                        <a:rPr lang="ar-EG" sz="4800" b="1" dirty="0">
                          <a:cs typeface="+mj-cs"/>
                        </a:rPr>
                        <a:t> </a:t>
                      </a:r>
                      <a:r>
                        <a:rPr lang="ar-SA" sz="4800" b="1" dirty="0">
                          <a:cs typeface="+mj-cs"/>
                        </a:rPr>
                        <a:t>القطعان باركهم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000" b="0" kern="1200" baseline="0" dirty="0">
                          <a:solidFill>
                            <a:srgbClr val="FFFF00"/>
                          </a:solidFill>
                          <a:latin typeface="Athanasius" pitchFamily="2" charset="0"/>
                          <a:ea typeface="+mn-ea"/>
                          <a:cs typeface="+mn-cs"/>
                        </a:rPr>
                        <a:t>Nilaoc throu nem ni`o\i throu</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 لاوس تيرونيم ني اوهي تيرو</a:t>
                      </a:r>
                      <a:r>
                        <a:rPr lang="ar-EG" sz="4000" b="1" dirty="0">
                          <a:cs typeface="+mj-cs"/>
                        </a:rPr>
                        <a:t> </a:t>
                      </a:r>
                      <a:r>
                        <a:rPr lang="ar-SA" sz="4000" b="1" dirty="0">
                          <a:cs typeface="+mj-cs"/>
                        </a:rPr>
                        <a:t>إزموا إيروؤو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948883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السلام</a:t>
                      </a:r>
                      <a:r>
                        <a:rPr lang="ar-EG" sz="5400" b="1" dirty="0">
                          <a:cs typeface="+mj-cs"/>
                        </a:rPr>
                        <a:t> </a:t>
                      </a:r>
                      <a:r>
                        <a:rPr lang="ar-SA" sz="5400" b="1" dirty="0">
                          <a:cs typeface="+mj-cs"/>
                        </a:rPr>
                        <a:t>الذي من السموات</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 `</a:t>
                      </a:r>
                      <a:r>
                        <a:rPr lang="en-US" sz="4800" b="0" kern="1200" baseline="0" dirty="0" err="1">
                          <a:solidFill>
                            <a:srgbClr val="FFFF00"/>
                          </a:solidFill>
                          <a:latin typeface="Athanasius" pitchFamily="2" charset="0"/>
                          <a:ea typeface="+mn-ea"/>
                          <a:cs typeface="+mn-cs"/>
                        </a:rPr>
                        <a:t>ebol</a:t>
                      </a:r>
                      <a:r>
                        <a:rPr lang="en-US" sz="4800" b="0" kern="1200" baseline="0" dirty="0">
                          <a:solidFill>
                            <a:srgbClr val="FFFF00"/>
                          </a:solidFill>
                          <a:latin typeface="Athanasius" pitchFamily="2" charset="0"/>
                          <a:ea typeface="+mn-ea"/>
                          <a:cs typeface="+mn-cs"/>
                        </a:rPr>
                        <a:t> 'en</a:t>
                      </a:r>
                    </a:p>
                    <a:p>
                      <a:pPr algn="ctr" rtl="0"/>
                      <a:r>
                        <a:rPr lang="en-US" sz="4800" b="0" kern="1200" baseline="0" dirty="0" err="1">
                          <a:solidFill>
                            <a:srgbClr val="FFFF00"/>
                          </a:solidFill>
                          <a:latin typeface="Athanasius" pitchFamily="2" charset="0"/>
                          <a:ea typeface="+mn-ea"/>
                          <a:cs typeface="+mn-cs"/>
                        </a:rPr>
                        <a:t>nivhou`i</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تي هيريني تي إيفول خين ني فيئووي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09434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أنزله على قلوبنا جميعاً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mhic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enen</a:t>
                      </a:r>
                      <a:r>
                        <a:rPr lang="en-US" sz="4800" b="0" kern="1200" baseline="0" dirty="0">
                          <a:solidFill>
                            <a:srgbClr val="FFFF00"/>
                          </a:solidFill>
                          <a:latin typeface="Athanasius" pitchFamily="2" charset="0"/>
                          <a:ea typeface="+mn-ea"/>
                          <a:cs typeface="+mn-cs"/>
                        </a:rPr>
                        <a:t>\ht</a:t>
                      </a:r>
                    </a:p>
                    <a:p>
                      <a:pPr algn="ctr" rtl="0"/>
                      <a:r>
                        <a:rPr lang="en-US" sz="4800" b="0" kern="1200" baseline="0" dirty="0" err="1">
                          <a:solidFill>
                            <a:srgbClr val="FFFF00"/>
                          </a:solidFill>
                          <a:latin typeface="Athanasius" pitchFamily="2" charset="0"/>
                          <a:ea typeface="+mn-ea"/>
                          <a:cs typeface="+mn-cs"/>
                        </a:rPr>
                        <a:t>throu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ميس إى إخري إى نين هيت تيرو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88266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بل وسلام هذا العمر</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Alla</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paibioc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vai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تيروآللانيم تي كي هيريني إنتي باي فيوس فاي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92389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 علينا إنعاماً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mmoc</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`n`\mot</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أري خاريزيستي إمموس نان إن إهموت</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20790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الرئيس و</a:t>
                      </a:r>
                      <a:r>
                        <a:rPr lang="ar-EG" sz="4000" b="1" dirty="0">
                          <a:cs typeface="+mj-cs"/>
                        </a:rPr>
                        <a:t> </a:t>
                      </a:r>
                      <a:r>
                        <a:rPr lang="ar-SA" sz="4000" b="1" dirty="0">
                          <a:cs typeface="+mj-cs"/>
                        </a:rPr>
                        <a:t>الجند و</a:t>
                      </a:r>
                      <a:r>
                        <a:rPr lang="ar-EG" sz="4000" b="1" dirty="0">
                          <a:cs typeface="+mj-cs"/>
                        </a:rPr>
                        <a:t> </a:t>
                      </a:r>
                      <a:r>
                        <a:rPr lang="ar-SA" sz="4000" b="1" dirty="0">
                          <a:cs typeface="+mj-cs"/>
                        </a:rPr>
                        <a:t>الرؤساء و</a:t>
                      </a:r>
                      <a:r>
                        <a:rPr lang="ar-EG" sz="4000" b="1" dirty="0">
                          <a:cs typeface="+mj-cs"/>
                        </a:rPr>
                        <a:t> </a:t>
                      </a:r>
                      <a:r>
                        <a:rPr lang="ar-SA" sz="4000" b="1" dirty="0">
                          <a:cs typeface="+mj-cs"/>
                        </a:rPr>
                        <a:t>الوزراء</a:t>
                      </a:r>
                      <a:r>
                        <a:rPr lang="ar-EG" sz="4000" b="1" dirty="0">
                          <a:cs typeface="+mj-cs"/>
                        </a:rPr>
                        <a:t> </a:t>
                      </a:r>
                      <a:r>
                        <a:rPr lang="ar-SA" sz="4000" b="1" kern="1200" dirty="0">
                          <a:solidFill>
                            <a:schemeClr val="lt1"/>
                          </a:solidFill>
                          <a:latin typeface="+mn-lt"/>
                          <a:ea typeface="+mn-ea"/>
                          <a:cs typeface="+mj-cs"/>
                        </a:rPr>
                        <a:t>و</a:t>
                      </a:r>
                      <a:r>
                        <a:rPr lang="ar-EG" sz="4000" b="1" kern="1200" dirty="0">
                          <a:solidFill>
                            <a:schemeClr val="lt1"/>
                          </a:solidFill>
                          <a:latin typeface="+mn-lt"/>
                          <a:ea typeface="+mn-ea"/>
                          <a:cs typeface="+mj-cs"/>
                        </a:rPr>
                        <a:t> </a:t>
                      </a:r>
                      <a:r>
                        <a:rPr lang="ar-SA" sz="4000" b="1" kern="1200" dirty="0">
                          <a:solidFill>
                            <a:schemeClr val="lt1"/>
                          </a:solidFill>
                          <a:latin typeface="+mn-lt"/>
                          <a:ea typeface="+mn-ea"/>
                          <a:cs typeface="+mj-cs"/>
                        </a:rPr>
                        <a:t>الجموع</a:t>
                      </a:r>
                      <a:endParaRPr lang="ar-EG" sz="4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Piouro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nimetmatoi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arxwn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nicosini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nimh</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بي أورو ني ميت ماطوي ني ارخون ني سوتشني ني ميش</a:t>
                      </a:r>
                      <a:endParaRPr lang="ar-EG" sz="3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31095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E06C100-7810-4BCA-AF5F-38369EEC4FC7}"/>
              </a:ext>
            </a:extLst>
          </p:cNvPr>
          <p:cNvSpPr>
            <a:spLocks noGrp="1"/>
          </p:cNvSpPr>
          <p:nvPr>
            <p:ph type="title"/>
          </p:nvPr>
        </p:nvSpPr>
        <p:spPr/>
        <p:txBody>
          <a:bodyPr>
            <a:normAutofit/>
          </a:bodyPr>
          <a:lstStyle/>
          <a:p>
            <a:r>
              <a:rPr lang="ar-EG" dirty="0"/>
              <a:t>السلام ليوحنا السابق العظيم</a:t>
            </a:r>
            <a:endParaRPr lang="en-US" dirty="0"/>
          </a:p>
        </p:txBody>
      </p:sp>
      <p:sp>
        <p:nvSpPr>
          <p:cNvPr id="3" name="Text Placeholder 2">
            <a:extLst>
              <a:ext uri="{FF2B5EF4-FFF2-40B4-BE49-F238E27FC236}">
                <a16:creationId xmlns:a16="http://schemas.microsoft.com/office/drawing/2014/main" id="{22DD302B-32C3-43B7-B3AB-243D22824C8D}"/>
              </a:ext>
            </a:extLst>
          </p:cNvPr>
          <p:cNvSpPr>
            <a:spLocks noGrp="1"/>
          </p:cNvSpPr>
          <p:nvPr>
            <p:ph type="body" idx="1"/>
          </p:nvPr>
        </p:nvSpPr>
        <p:spPr/>
        <p:txBody>
          <a:bodyPr/>
          <a:lstStyle/>
          <a:p>
            <a:r>
              <a:rPr lang="ar-EG" dirty="0"/>
              <a:t>شيري يوأنيس : بي نيشتي إمبروذروموس</a:t>
            </a:r>
          </a:p>
        </p:txBody>
      </p:sp>
      <p:sp>
        <p:nvSpPr>
          <p:cNvPr id="9" name="Text Placeholder 8">
            <a:extLst>
              <a:ext uri="{FF2B5EF4-FFF2-40B4-BE49-F238E27FC236}">
                <a16:creationId xmlns:a16="http://schemas.microsoft.com/office/drawing/2014/main" id="{AB731BEA-9D40-45C6-8E44-330073316DB8}"/>
              </a:ext>
            </a:extLst>
          </p:cNvPr>
          <p:cNvSpPr>
            <a:spLocks noGrp="1"/>
          </p:cNvSpPr>
          <p:nvPr>
            <p:ph type="body" sz="quarter" idx="3"/>
          </p:nvPr>
        </p:nvSpPr>
        <p:spPr/>
        <p:txBody>
          <a:bodyPr/>
          <a:lstStyle/>
          <a:p>
            <a:r>
              <a:rPr lang="en-US" dirty="0" err="1"/>
              <a:t>Xere</a:t>
            </a:r>
            <a:r>
              <a:rPr lang="en-US" dirty="0"/>
              <a:t> Iwann3c : pini25 </a:t>
            </a:r>
            <a:r>
              <a:rPr lang="en-US" dirty="0" err="1"/>
              <a:t>mprodromoc</a:t>
            </a:r>
            <a:endParaRPr lang="en-US" dirty="0"/>
          </a:p>
        </p:txBody>
      </p:sp>
    </p:spTree>
    <p:extLst>
      <p:ext uri="{BB962C8B-B14F-4D97-AF65-F5344CB8AC3E}">
        <p14:creationId xmlns:p14="http://schemas.microsoft.com/office/powerpoint/2010/main" val="3620891979"/>
      </p:ext>
    </p:extLst>
  </p:cSld>
  <p:clrMapOvr>
    <a:masterClrMapping/>
  </p:clrMapOvr>
  <p:timing>
    <p:tnLst>
      <p:par>
        <p:cTn id="1" dur="indefinite" restart="never" nodeType="tmRoot"/>
      </p:par>
    </p:tnLst>
  </p:timing>
</p:sld>
</file>

<file path=ppt/slides/slide7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dirty="0">
                          <a:cs typeface="+mj-cs"/>
                        </a:rPr>
                        <a:t>و </a:t>
                      </a:r>
                      <a:r>
                        <a:rPr lang="ar-SA" sz="4800" b="1" dirty="0">
                          <a:cs typeface="+mj-cs"/>
                        </a:rPr>
                        <a:t>جيراننا ومداخلنا</a:t>
                      </a:r>
                      <a:r>
                        <a:rPr lang="ar-EG" sz="4800" b="1" dirty="0">
                          <a:cs typeface="+mj-cs"/>
                        </a:rPr>
                        <a:t> و</a:t>
                      </a:r>
                      <a:r>
                        <a:rPr lang="ar-SA" sz="4800" b="1" dirty="0">
                          <a:cs typeface="+mj-cs"/>
                        </a:rPr>
                        <a:t> </a:t>
                      </a:r>
                      <a:r>
                        <a:rPr lang="ar-EG" sz="4800" b="1" dirty="0">
                          <a:cs typeface="+mj-cs"/>
                        </a:rPr>
                        <a:t>م</a:t>
                      </a:r>
                      <a:r>
                        <a:rPr lang="ar-SA" sz="4800" b="1" dirty="0">
                          <a:cs typeface="+mj-cs"/>
                        </a:rPr>
                        <a:t>خارجنا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nenqe</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e'oun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nenjinmo</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i</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kern="1200" dirty="0">
                          <a:solidFill>
                            <a:schemeClr val="lt1"/>
                          </a:solidFill>
                          <a:latin typeface="+mn-lt"/>
                          <a:ea typeface="+mn-ea"/>
                          <a:cs typeface="+mj-cs"/>
                        </a:rPr>
                        <a:t>نين ثيشيف </a:t>
                      </a:r>
                      <a:r>
                        <a:rPr lang="ar-SA" sz="4000" dirty="0">
                          <a:cs typeface="+mj-cs"/>
                        </a:rPr>
                        <a:t>نين حينموشي إيخون نيم نين جينموشي إيفول</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51135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زينهم</a:t>
                      </a:r>
                      <a:r>
                        <a:rPr lang="ar-EG" sz="7200" b="1" dirty="0">
                          <a:cs typeface="+mj-cs"/>
                        </a:rPr>
                        <a:t> </a:t>
                      </a:r>
                      <a:r>
                        <a:rPr lang="ar-SA" sz="7200" b="1" dirty="0">
                          <a:cs typeface="+mj-cs"/>
                        </a:rPr>
                        <a:t>بكل سلام </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celcwlou</a:t>
                      </a:r>
                      <a:r>
                        <a:rPr lang="en-US" sz="4800" b="0" kern="1200" baseline="0" dirty="0">
                          <a:solidFill>
                            <a:srgbClr val="FFFF00"/>
                          </a:solidFill>
                          <a:latin typeface="Athanasius" pitchFamily="2" charset="0"/>
                          <a:ea typeface="+mn-ea"/>
                          <a:cs typeface="+mn-cs"/>
                        </a:rPr>
                        <a:t> 'en</a:t>
                      </a:r>
                    </a:p>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irhnh</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niben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سيلسولو خين هيريني نيفين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046332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FF00"/>
                          </a:solidFill>
                          <a:latin typeface="Athanasius" pitchFamily="2" charset="0"/>
                          <a:ea typeface="+mn-ea"/>
                          <a:cs typeface="+mn-cs"/>
                        </a:rPr>
                        <a:t>~</a:t>
                      </a:r>
                      <a:r>
                        <a:rPr lang="fr-FR" sz="4000" b="0" kern="1200" baseline="0" dirty="0" err="1">
                          <a:solidFill>
                            <a:srgbClr val="FFFF00"/>
                          </a:solidFill>
                          <a:latin typeface="Athanasius" pitchFamily="2" charset="0"/>
                          <a:ea typeface="+mn-ea"/>
                          <a:cs typeface="+mn-cs"/>
                        </a:rPr>
                        <a:t>Pouro</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nte</a:t>
                      </a:r>
                      <a:r>
                        <a:rPr lang="fr-FR" sz="4000" b="0" kern="1200" baseline="0" dirty="0">
                          <a:solidFill>
                            <a:srgbClr val="FFFF00"/>
                          </a:solidFill>
                          <a:latin typeface="Athanasius" pitchFamily="2" charset="0"/>
                          <a:ea typeface="+mn-ea"/>
                          <a:cs typeface="+mn-cs"/>
                        </a:rPr>
                        <a:t> ;\</a:t>
                      </a:r>
                      <a:r>
                        <a:rPr lang="fr-FR" sz="4000" b="0" kern="1200" baseline="0" dirty="0" err="1">
                          <a:solidFill>
                            <a:srgbClr val="FFFF00"/>
                          </a:solidFill>
                          <a:latin typeface="Athanasius" pitchFamily="2" charset="0"/>
                          <a:ea typeface="+mn-ea"/>
                          <a:cs typeface="+mn-cs"/>
                        </a:rPr>
                        <a:t>irhnh</a:t>
                      </a:r>
                      <a:r>
                        <a:rPr lang="fr-FR" sz="4000" b="0" kern="1200" baseline="0" dirty="0">
                          <a:solidFill>
                            <a:srgbClr val="FFFF00"/>
                          </a:solidFill>
                          <a:latin typeface="Athanasius" pitchFamily="2" charset="0"/>
                          <a:ea typeface="+mn-ea"/>
                          <a:cs typeface="+mn-cs"/>
                        </a:rPr>
                        <a:t>&gt;</a:t>
                      </a:r>
                    </a:p>
                    <a:p>
                      <a:pPr algn="ctr" rtl="0"/>
                      <a:r>
                        <a:rPr lang="fr-FR" sz="4000" b="0" kern="1200" baseline="0" dirty="0">
                          <a:solidFill>
                            <a:srgbClr val="FFFF00"/>
                          </a:solidFill>
                          <a:latin typeface="Athanasius" pitchFamily="2" charset="0"/>
                          <a:ea typeface="+mn-ea"/>
                          <a:cs typeface="+mn-cs"/>
                        </a:rPr>
                        <a:t> moi nan</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irhnh</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971037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لأن كل شي قد أعطيتنا</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wb</a:t>
                      </a:r>
                      <a:r>
                        <a:rPr lang="en-US" sz="4000" b="0" kern="1200" baseline="0" dirty="0">
                          <a:solidFill>
                            <a:srgbClr val="FFFF00"/>
                          </a:solidFill>
                          <a:latin typeface="Athanasius" pitchFamily="2" charset="0"/>
                          <a:ea typeface="+mn-ea"/>
                          <a:cs typeface="+mn-cs"/>
                        </a:rPr>
                        <a:t>  gar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akthitou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هوب غار نيفين أكتيتو نان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8356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إقتتنالك يا الله</a:t>
                      </a:r>
                      <a:r>
                        <a:rPr lang="ar-EG" sz="6000" b="1" dirty="0">
                          <a:cs typeface="+mj-cs"/>
                        </a:rPr>
                        <a:t> </a:t>
                      </a:r>
                      <a:r>
                        <a:rPr lang="ar-SA" sz="6000" b="1" dirty="0">
                          <a:cs typeface="+mj-cs"/>
                        </a:rPr>
                        <a:t>مخلصنا </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Jvon</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nak</a:t>
                      </a:r>
                      <a:r>
                        <a:rPr lang="en-US" sz="4800" b="0" kern="1200" baseline="0" dirty="0">
                          <a:solidFill>
                            <a:srgbClr val="FFFF00"/>
                          </a:solidFill>
                          <a:latin typeface="Athanasius" pitchFamily="2" charset="0"/>
                          <a:ea typeface="+mn-ea"/>
                          <a:cs typeface="+mn-cs"/>
                        </a:rPr>
                        <a:t> V; </a:t>
                      </a:r>
                      <a:r>
                        <a:rPr lang="en-US" sz="4800" b="0" kern="1200" baseline="0" dirty="0" err="1">
                          <a:solidFill>
                            <a:srgbClr val="FFFF00"/>
                          </a:solidFill>
                          <a:latin typeface="Athanasius" pitchFamily="2" charset="0"/>
                          <a:ea typeface="+mn-ea"/>
                          <a:cs typeface="+mn-cs"/>
                        </a:rPr>
                        <a:t>pencwthr</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إجفون ناك إفنوتي بينسوتير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4961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لأننا</a:t>
                      </a:r>
                      <a:r>
                        <a:rPr lang="ar-EG" sz="5400" b="1" dirty="0">
                          <a:cs typeface="+mj-cs"/>
                        </a:rPr>
                        <a:t> </a:t>
                      </a:r>
                      <a:r>
                        <a:rPr lang="ar-SA" sz="5400" b="1" dirty="0">
                          <a:cs typeface="+mj-cs"/>
                        </a:rPr>
                        <a:t>لا نعرف أخر سواك</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Tencwoun</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nkeouai</a:t>
                      </a:r>
                      <a:r>
                        <a:rPr lang="en-US" sz="4400" b="0" kern="1200" baseline="0" dirty="0">
                          <a:solidFill>
                            <a:srgbClr val="FFFF00"/>
                          </a:solidFill>
                          <a:latin typeface="Athanasius" pitchFamily="2" charset="0"/>
                          <a:ea typeface="+mn-ea"/>
                          <a:cs typeface="+mn-cs"/>
                        </a:rPr>
                        <a:t> an `</a:t>
                      </a:r>
                      <a:r>
                        <a:rPr lang="en-US" sz="4400" b="0" kern="1200" baseline="0" dirty="0" err="1">
                          <a:solidFill>
                            <a:srgbClr val="FFFF00"/>
                          </a:solidFill>
                          <a:latin typeface="Athanasius" pitchFamily="2" charset="0"/>
                          <a:ea typeface="+mn-ea"/>
                          <a:cs typeface="+mn-cs"/>
                        </a:rPr>
                        <a:t>ebhl</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erok</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جي تين سوؤون إنكي أواى آن إيفيل إيروك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7472604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اسمك القدوس هو الذي</a:t>
                      </a:r>
                      <a:r>
                        <a:rPr lang="ar-EG" sz="4800" b="1" dirty="0">
                          <a:cs typeface="+mj-cs"/>
                        </a:rPr>
                        <a:t> </a:t>
                      </a:r>
                      <a:r>
                        <a:rPr lang="ar-SA" sz="4800" b="1" dirty="0">
                          <a:cs typeface="+mj-cs"/>
                        </a:rPr>
                        <a:t>نقوله</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petenjw</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mmof</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بيكران إثؤواب بيتين جو إمموف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9597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فلتحيا نفوسنا</a:t>
                      </a:r>
                      <a:r>
                        <a:rPr lang="ar-EG" sz="4800" b="1" dirty="0">
                          <a:cs typeface="+mj-cs"/>
                        </a:rPr>
                        <a:t> </a:t>
                      </a:r>
                      <a:r>
                        <a:rPr lang="ar-SA" sz="4800" b="1" dirty="0">
                          <a:cs typeface="+mj-cs"/>
                        </a:rPr>
                        <a:t>بروحك القدوس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Marouwn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nje</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nh`ete</a:t>
                      </a:r>
                      <a:r>
                        <a:rPr lang="en-US" sz="3200" b="0" kern="1200" baseline="0" dirty="0">
                          <a:solidFill>
                            <a:srgbClr val="FFFF00"/>
                          </a:solidFill>
                          <a:latin typeface="Athanasius" pitchFamily="2" charset="0"/>
                          <a:ea typeface="+mn-ea"/>
                          <a:cs typeface="+mn-cs"/>
                        </a:rPr>
                        <a:t> noun</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myuxh</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iten</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Pek`pneuma</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eqouab</a:t>
                      </a:r>
                      <a:r>
                        <a:rPr lang="en-US" sz="3200" b="0" kern="1200" baseline="0" dirty="0">
                          <a:solidFill>
                            <a:srgbClr val="FFFF00"/>
                          </a:solidFill>
                          <a:latin typeface="Athanasius" pitchFamily="2" charset="0"/>
                          <a:ea typeface="+mn-ea"/>
                          <a:cs typeface="+mn-cs"/>
                        </a:rPr>
                        <a:t>.</a:t>
                      </a:r>
                      <a:endParaRPr lang="en-US" sz="6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مارو أونخ إنجي ني إيتينون إم إبسيشي هيتين بيك إبنيفما إثؤواب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78310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ولا يقوي علينا</a:t>
                      </a:r>
                      <a:r>
                        <a:rPr lang="ar-EG" sz="4800" b="1" dirty="0">
                          <a:cs typeface="+mj-cs"/>
                        </a:rPr>
                        <a:t> </a:t>
                      </a:r>
                      <a:r>
                        <a:rPr lang="ar-SA" sz="4800" b="1" dirty="0">
                          <a:cs typeface="+mj-cs"/>
                        </a:rPr>
                        <a:t>نحن عبيدك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mpen`qrefjemjom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`anon 'a </a:t>
                      </a:r>
                      <a:r>
                        <a:rPr lang="en-US" sz="3600" b="0" kern="1200" baseline="0" dirty="0" err="1">
                          <a:solidFill>
                            <a:srgbClr val="FFFF00"/>
                          </a:solidFill>
                          <a:latin typeface="Athanasius" pitchFamily="2" charset="0"/>
                          <a:ea typeface="+mn-ea"/>
                          <a:cs typeface="+mn-cs"/>
                        </a:rPr>
                        <a:t>nek`ebiaik</a:t>
                      </a:r>
                      <a:r>
                        <a:rPr lang="en-US" sz="3600" b="0" kern="1200" baseline="0" dirty="0">
                          <a:solidFill>
                            <a:srgbClr val="FFFF00"/>
                          </a:solidFill>
                          <a:latin typeface="Athanasius" pitchFamily="2" charset="0"/>
                          <a:ea typeface="+mn-ea"/>
                          <a:cs typeface="+mn-cs"/>
                        </a:rPr>
                        <a:t>&gt;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dirty="0">
                          <a:cs typeface="+mj-cs"/>
                        </a:rPr>
                        <a:t>اووه إمبين إثريف جيمجوم إيرون أنون خانيك إيفيئيك</a:t>
                      </a:r>
                      <a:endParaRPr lang="ar-EG" sz="4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512620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موت الخطية ولا على كل شعبك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annobi</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oude</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إنجي إفمو إنتي هان نوفي أودي خابيك لاؤس تيرف</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27542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20D882-F501-4B8F-AA6C-0243B190A9FA}"/>
              </a:ext>
            </a:extLst>
          </p:cNvPr>
          <p:cNvSpPr>
            <a:spLocks noGrp="1"/>
          </p:cNvSpPr>
          <p:nvPr>
            <p:ph type="title"/>
          </p:nvPr>
        </p:nvSpPr>
        <p:spPr>
          <a:xfrm>
            <a:off x="-1" y="4326935"/>
            <a:ext cx="9144000" cy="782371"/>
          </a:xfrm>
        </p:spPr>
        <p:txBody>
          <a:bodyPr>
            <a:normAutofit/>
          </a:bodyPr>
          <a:lstStyle/>
          <a:p>
            <a:r>
              <a:rPr lang="ar-EG" dirty="0"/>
              <a:t>السلام للكاهن نسيب عمانوئيل</a:t>
            </a:r>
            <a:endParaRPr lang="en-US" dirty="0"/>
          </a:p>
        </p:txBody>
      </p:sp>
      <p:sp>
        <p:nvSpPr>
          <p:cNvPr id="7" name="Text Placeholder 6">
            <a:extLst>
              <a:ext uri="{FF2B5EF4-FFF2-40B4-BE49-F238E27FC236}">
                <a16:creationId xmlns:a16="http://schemas.microsoft.com/office/drawing/2014/main" id="{55D6E1C1-7916-4F7D-AACA-09F5B0BB8085}"/>
              </a:ext>
            </a:extLst>
          </p:cNvPr>
          <p:cNvSpPr>
            <a:spLocks noGrp="1"/>
          </p:cNvSpPr>
          <p:nvPr>
            <p:ph type="body" idx="1"/>
          </p:nvPr>
        </p:nvSpPr>
        <p:spPr/>
        <p:txBody>
          <a:bodyPr/>
          <a:lstStyle/>
          <a:p>
            <a:r>
              <a:rPr lang="ar-EG" dirty="0"/>
              <a:t>شيري بي أوويب : إبسينجينيس إن إممانوئيل</a:t>
            </a:r>
          </a:p>
        </p:txBody>
      </p:sp>
      <p:sp>
        <p:nvSpPr>
          <p:cNvPr id="8" name="Text Placeholder 7">
            <a:extLst>
              <a:ext uri="{FF2B5EF4-FFF2-40B4-BE49-F238E27FC236}">
                <a16:creationId xmlns:a16="http://schemas.microsoft.com/office/drawing/2014/main" id="{FF7ED3D0-4A69-412E-ACD8-B42BB94D69D0}"/>
              </a:ext>
            </a:extLst>
          </p:cNvPr>
          <p:cNvSpPr>
            <a:spLocks noGrp="1"/>
          </p:cNvSpPr>
          <p:nvPr>
            <p:ph type="body" sz="quarter" idx="3"/>
          </p:nvPr>
        </p:nvSpPr>
        <p:spPr>
          <a:xfrm>
            <a:off x="-1" y="5403946"/>
            <a:ext cx="9144000" cy="682357"/>
          </a:xfrm>
        </p:spPr>
        <p:txBody>
          <a:bodyPr/>
          <a:lstStyle/>
          <a:p>
            <a:r>
              <a:rPr lang="en-US" dirty="0" err="1"/>
              <a:t>Xere</a:t>
            </a:r>
            <a:r>
              <a:rPr lang="en-US" dirty="0"/>
              <a:t> piov3b : `pcvjjen3c `nEmannov3l</a:t>
            </a:r>
          </a:p>
        </p:txBody>
      </p:sp>
    </p:spTree>
    <p:extLst>
      <p:ext uri="{BB962C8B-B14F-4D97-AF65-F5344CB8AC3E}">
        <p14:creationId xmlns:p14="http://schemas.microsoft.com/office/powerpoint/2010/main" val="3684308940"/>
      </p:ext>
    </p:extLst>
  </p:cSld>
  <p:clrMapOvr>
    <a:masterClrMapping/>
  </p:clrMapOvr>
  <p:timing>
    <p:tnLst>
      <p:par>
        <p:cTn id="1" dur="indefinite" restart="never" nodeType="tmRoot"/>
      </p:par>
    </p:tnLst>
  </p:timing>
</p:sld>
</file>

<file path=ppt/slides/slide7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60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u="none" kern="1200" dirty="0">
                          <a:solidFill>
                            <a:schemeClr val="accent2">
                              <a:lumMod val="40000"/>
                              <a:lumOff val="60000"/>
                            </a:schemeClr>
                          </a:solidFill>
                          <a:effectLst/>
                          <a:latin typeface="Tahoma" pitchFamily="34" charset="0"/>
                          <a:ea typeface="Tahoma" pitchFamily="34" charset="0"/>
                          <a:cs typeface="Tahoma" pitchFamily="34" charset="0"/>
                        </a:rPr>
                        <a:t>أوشية الاباء</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153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4433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70980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745764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088273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بطريركنا الأب المكرم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mpenpa</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triarxhc</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niwt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ettaihout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إمبين</a:t>
                      </a:r>
                      <a:r>
                        <a:rPr lang="ar-EG" sz="4000" b="1" dirty="0">
                          <a:cs typeface="+mj-cs"/>
                        </a:rPr>
                        <a:t> </a:t>
                      </a:r>
                      <a:r>
                        <a:rPr lang="ar-SA" sz="4000" b="1" dirty="0">
                          <a:cs typeface="+mj-cs"/>
                        </a:rPr>
                        <a:t>بطريارشيس إنيوت إتطايوت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177461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رئيس الكهنة البابا</a:t>
                      </a:r>
                      <a:r>
                        <a:rPr lang="ar-EG" sz="4000" b="1" dirty="0">
                          <a:cs typeface="+mj-cs"/>
                        </a:rPr>
                        <a:t> </a:t>
                      </a:r>
                      <a:r>
                        <a:rPr lang="ar-SA" sz="4000" b="1" dirty="0">
                          <a:cs typeface="+mj-cs"/>
                        </a:rPr>
                        <a:t>انبا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narxh`ereuc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abba</a:t>
                      </a:r>
                      <a:r>
                        <a:rPr lang="en-US" sz="4800" b="0" kern="1200" baseline="0" dirty="0">
                          <a:solidFill>
                            <a:srgbClr val="FFFF00"/>
                          </a:solidFill>
                          <a:latin typeface="Athanasius" pitchFamily="2" charset="0"/>
                          <a:ea typeface="+mn-ea"/>
                          <a:cs typeface="+mn-cs"/>
                        </a:rPr>
                        <a:t> (...).</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إن آرشي إرفس بابا آ</a:t>
                      </a:r>
                      <a:r>
                        <a:rPr lang="ar-EG" sz="4800" b="1" dirty="0"/>
                        <a:t>ف</a:t>
                      </a:r>
                      <a:r>
                        <a:rPr lang="ar-SA" sz="4800" b="1" dirty="0"/>
                        <a:t>ا تواضروس</a:t>
                      </a:r>
                      <a:r>
                        <a:rPr lang="ar-SA" sz="4800" b="1" baseline="0" dirty="0"/>
                        <a:t> </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81430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6487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10017604"/>
              </p:ext>
            </p:extLst>
          </p:nvPr>
        </p:nvGraphicFramePr>
        <p:xfrm>
          <a:off x="0" y="4349328"/>
          <a:ext cx="9144000" cy="265176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a:t>
                      </a:r>
                      <a:r>
                        <a:rPr lang="ar-EG" sz="4400" dirty="0"/>
                        <a:t>المطران</a:t>
                      </a:r>
                      <a:r>
                        <a:rPr lang="ar-EG" sz="4400" b="1" kern="1200" baseline="0" dirty="0">
                          <a:solidFill>
                            <a:schemeClr val="bg1"/>
                          </a:solidFill>
                          <a:latin typeface="+mn-lt"/>
                          <a:ea typeface="+mn-ea"/>
                          <a:cs typeface="+mn-cs"/>
                        </a:rPr>
                        <a:t> المكرم الأنبا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C000"/>
                          </a:solidFill>
                          <a:latin typeface="Athanasius" pitchFamily="2" charset="0"/>
                          <a:ea typeface="+mn-ea"/>
                          <a:cs typeface="+mn-cs"/>
                        </a:rPr>
                        <a:t>Peniwt</a:t>
                      </a:r>
                      <a:endParaRPr lang="en-US" sz="4800" b="0" kern="1200" baseline="0" dirty="0">
                        <a:solidFill>
                          <a:srgbClr val="FFC000"/>
                        </a:solidFill>
                        <a:latin typeface="Athanasius" pitchFamily="2" charset="0"/>
                        <a:ea typeface="+mn-ea"/>
                        <a:cs typeface="+mn-cs"/>
                      </a:endParaRPr>
                    </a:p>
                    <a:p>
                      <a:pPr algn="ctr" rtl="0"/>
                      <a:r>
                        <a:rPr lang="en-US" sz="4000" b="0" kern="1200" baseline="0" dirty="0">
                          <a:solidFill>
                            <a:srgbClr val="FFC000"/>
                          </a:solidFill>
                          <a:latin typeface="Athanasius" pitchFamily="2" charset="0"/>
                          <a:ea typeface="+mn-ea"/>
                          <a:cs typeface="+mn-cs"/>
                        </a:rPr>
                        <a:t> `</a:t>
                      </a:r>
                      <a:r>
                        <a:rPr lang="en-US" sz="4000" dirty="0" err="1">
                          <a:solidFill>
                            <a:srgbClr val="FFC000"/>
                          </a:solidFill>
                          <a:effectLst/>
                          <a:latin typeface="Athanasius" pitchFamily="2" charset="0"/>
                          <a:ea typeface="Times New Roman" panose="02020603050405020304" pitchFamily="18" charset="0"/>
                          <a:cs typeface="Arial" panose="020B0604020202020204" pitchFamily="34" charset="0"/>
                        </a:rPr>
                        <a:t>mmhtropolithc</a:t>
                      </a:r>
                      <a:r>
                        <a:rPr lang="ar-EG" sz="4000" dirty="0">
                          <a:solidFill>
                            <a:srgbClr val="FFC000"/>
                          </a:solidFill>
                          <a:effectLst/>
                          <a:latin typeface="Athanasius" pitchFamily="2" charset="0"/>
                          <a:ea typeface="Times New Roman" panose="02020603050405020304" pitchFamily="18" charset="0"/>
                          <a:cs typeface="Arial" panose="020B0604020202020204" pitchFamily="34" charset="0"/>
                        </a:rPr>
                        <a:t> </a:t>
                      </a:r>
                      <a:r>
                        <a:rPr lang="en-US" sz="4000" b="0" kern="1200" baseline="0" dirty="0">
                          <a:solidFill>
                            <a:srgbClr val="FFC0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C000"/>
                          </a:solidFill>
                          <a:latin typeface="Athanasius" pitchFamily="2" charset="0"/>
                          <a:ea typeface="+mn-ea"/>
                          <a:cs typeface="+mn-cs"/>
                        </a:rPr>
                        <a:t>).</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a:t>
                      </a:r>
                      <a:r>
                        <a:rPr lang="ar-EG" sz="4800" dirty="0"/>
                        <a:t>امبتروبوليتس</a:t>
                      </a:r>
                      <a:r>
                        <a:rPr lang="ar-EG" sz="4800" baseline="0" dirty="0"/>
                        <a:t>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12999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4D3FA46-5B32-4961-B7D1-6E8167D3E578}"/>
              </a:ext>
            </a:extLst>
          </p:cNvPr>
          <p:cNvSpPr>
            <a:spLocks noGrp="1"/>
          </p:cNvSpPr>
          <p:nvPr>
            <p:ph type="title"/>
          </p:nvPr>
        </p:nvSpPr>
        <p:spPr/>
        <p:txBody>
          <a:bodyPr>
            <a:normAutofit/>
          </a:bodyPr>
          <a:lstStyle/>
          <a:p>
            <a:r>
              <a:rPr lang="ar-EG" dirty="0"/>
              <a:t> السلام لسادتي الأباء الرسل</a:t>
            </a:r>
            <a:endParaRPr lang="en-US" dirty="0"/>
          </a:p>
        </p:txBody>
      </p:sp>
      <p:sp>
        <p:nvSpPr>
          <p:cNvPr id="7" name="Text Placeholder 6">
            <a:extLst>
              <a:ext uri="{FF2B5EF4-FFF2-40B4-BE49-F238E27FC236}">
                <a16:creationId xmlns:a16="http://schemas.microsoft.com/office/drawing/2014/main" id="{E01B9DA8-040C-4F61-9F27-3AD7DEC1D8E5}"/>
              </a:ext>
            </a:extLst>
          </p:cNvPr>
          <p:cNvSpPr>
            <a:spLocks noGrp="1"/>
          </p:cNvSpPr>
          <p:nvPr>
            <p:ph type="body" idx="1"/>
          </p:nvPr>
        </p:nvSpPr>
        <p:spPr/>
        <p:txBody>
          <a:bodyPr/>
          <a:lstStyle/>
          <a:p>
            <a:r>
              <a:rPr lang="ar-EG" dirty="0"/>
              <a:t> شيري ناتشويس إنيوتي :إن أبوسطولوس</a:t>
            </a:r>
          </a:p>
        </p:txBody>
      </p:sp>
      <p:sp>
        <p:nvSpPr>
          <p:cNvPr id="8" name="Text Placeholder 7">
            <a:extLst>
              <a:ext uri="{FF2B5EF4-FFF2-40B4-BE49-F238E27FC236}">
                <a16:creationId xmlns:a16="http://schemas.microsoft.com/office/drawing/2014/main" id="{FE8FAE3B-5867-4D3F-8B91-7DC9DE2A86B0}"/>
              </a:ext>
            </a:extLst>
          </p:cNvPr>
          <p:cNvSpPr>
            <a:spLocks noGrp="1"/>
          </p:cNvSpPr>
          <p:nvPr>
            <p:ph type="body" sz="quarter" idx="3"/>
          </p:nvPr>
        </p:nvSpPr>
        <p:spPr/>
        <p:txBody>
          <a:bodyPr/>
          <a:lstStyle/>
          <a:p>
            <a:r>
              <a:rPr lang="en-US" dirty="0" err="1"/>
              <a:t>Xere</a:t>
            </a:r>
            <a:r>
              <a:rPr lang="en-US" dirty="0"/>
              <a:t> </a:t>
            </a:r>
            <a:r>
              <a:rPr lang="en-US" dirty="0" err="1"/>
              <a:t>nasoic</a:t>
            </a:r>
            <a:r>
              <a:rPr lang="en-US" dirty="0"/>
              <a:t> `nio5 : `</a:t>
            </a:r>
            <a:r>
              <a:rPr lang="en-US" dirty="0" err="1"/>
              <a:t>napoctoloc</a:t>
            </a:r>
            <a:endParaRPr lang="en-US" dirty="0"/>
          </a:p>
        </p:txBody>
      </p:sp>
    </p:spTree>
    <p:extLst>
      <p:ext uri="{BB962C8B-B14F-4D97-AF65-F5344CB8AC3E}">
        <p14:creationId xmlns:p14="http://schemas.microsoft.com/office/powerpoint/2010/main" val="2860264129"/>
      </p:ext>
    </p:extLst>
  </p:cSld>
  <p:clrMapOvr>
    <a:masterClrMapping/>
  </p:clrMapOvr>
  <p:timing>
    <p:tnLst>
      <p:par>
        <p:cTn id="1" dur="indefinite" restart="never" nodeType="tmRoot"/>
      </p:par>
    </p:tnLst>
  </p:timing>
</p:sld>
</file>

<file path=ppt/slides/slide7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رئيس كهنتنا البابا أنبا </a:t>
                      </a:r>
                      <a:r>
                        <a:rPr lang="ar-SA" sz="4000" b="1" dirty="0"/>
                        <a:t>تواضروس</a:t>
                      </a:r>
                      <a:r>
                        <a:rPr lang="ar-SA" sz="4000" b="1" baseline="0" dirty="0"/>
                        <a:t> الثاني</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Proceu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acqe</a:t>
                      </a:r>
                      <a:r>
                        <a:rPr lang="en-US" sz="3600" b="0" kern="1200" baseline="0" dirty="0">
                          <a:solidFill>
                            <a:srgbClr val="FFFF00"/>
                          </a:solidFill>
                          <a:latin typeface="Athanasius" pitchFamily="2" charset="0"/>
                          <a:ea typeface="+mn-ea"/>
                          <a:cs typeface="+mn-cs"/>
                        </a:rPr>
                        <a:t> </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uper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tou</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arxi`erewc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hmwn</a:t>
                      </a:r>
                      <a:r>
                        <a:rPr lang="en-US" sz="3600" b="0" kern="1200" baseline="0" dirty="0">
                          <a:solidFill>
                            <a:srgbClr val="FFFF00"/>
                          </a:solidFill>
                          <a:latin typeface="Athanasius" pitchFamily="2" charset="0"/>
                          <a:ea typeface="+mn-ea"/>
                          <a:cs typeface="+mn-cs"/>
                        </a:rPr>
                        <a:t> papa </a:t>
                      </a:r>
                      <a:r>
                        <a:rPr lang="en-US" sz="3600" b="0" kern="1200" baseline="0" dirty="0" err="1">
                          <a:solidFill>
                            <a:srgbClr val="FFFF00"/>
                          </a:solidFill>
                          <a:latin typeface="Athanasius" pitchFamily="2" charset="0"/>
                          <a:ea typeface="+mn-ea"/>
                          <a:cs typeface="+mn-cs"/>
                        </a:rPr>
                        <a:t>abba</a:t>
                      </a:r>
                      <a:r>
                        <a:rPr lang="en-US" sz="3600" b="0" kern="1200" baseline="0" dirty="0">
                          <a:solidFill>
                            <a:srgbClr val="FFFF00"/>
                          </a:solidFill>
                          <a:latin typeface="Athanasius" pitchFamily="2" charset="0"/>
                          <a:ea typeface="+mn-ea"/>
                          <a:cs typeface="+mn-cs"/>
                        </a:rPr>
                        <a:t> (...)&gt;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إبروس إفئكساستي إيبرتو أرشي إيريئوس إيمون باب</a:t>
                      </a:r>
                      <a:r>
                        <a:rPr lang="ar-EG" sz="3600" b="1" dirty="0">
                          <a:cs typeface="+mj-cs"/>
                        </a:rPr>
                        <a:t>ا</a:t>
                      </a:r>
                      <a:r>
                        <a:rPr lang="ar-SA" sz="3600" b="1" dirty="0">
                          <a:cs typeface="+mj-cs"/>
                        </a:rPr>
                        <a:t> آفا </a:t>
                      </a:r>
                      <a:r>
                        <a:rPr lang="ar-SA" sz="3600" b="1" dirty="0"/>
                        <a:t>تواضروس</a:t>
                      </a:r>
                      <a:r>
                        <a:rPr lang="ar-SA" sz="3600" b="1" baseline="0" dirty="0"/>
                        <a:t> </a:t>
                      </a:r>
                      <a:endParaRPr lang="ar-EG" sz="72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03529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بابا وبطريرك</a:t>
                      </a:r>
                      <a:r>
                        <a:rPr lang="ar-EG" sz="4800" b="1" dirty="0">
                          <a:cs typeface="+mj-cs"/>
                        </a:rPr>
                        <a:t> </a:t>
                      </a:r>
                      <a:r>
                        <a:rPr lang="ar-SA" sz="4800" b="1" dirty="0">
                          <a:cs typeface="+mj-cs"/>
                        </a:rPr>
                        <a:t>ورئيس أساقفة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papa </a:t>
                      </a:r>
                      <a:r>
                        <a:rPr lang="en-US" sz="3600" b="0" kern="1200" baseline="0" dirty="0" err="1">
                          <a:solidFill>
                            <a:srgbClr val="FFFF00"/>
                          </a:solidFill>
                          <a:latin typeface="Athanasius" pitchFamily="2" charset="0"/>
                          <a:ea typeface="+mn-ea"/>
                          <a:cs typeface="+mn-cs"/>
                        </a:rPr>
                        <a:t>ke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patriarxou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ke</a:t>
                      </a:r>
                      <a:endParaRPr lang="en-US" sz="3600" b="0" kern="1200" baseline="0" dirty="0">
                        <a:solidFill>
                          <a:srgbClr val="FFFF00"/>
                        </a:solidFill>
                        <a:latin typeface="Athanasius" pitchFamily="2" charset="0"/>
                        <a:ea typeface="+mn-ea"/>
                        <a:cs typeface="+mn-cs"/>
                      </a:endParaRPr>
                    </a:p>
                    <a:p>
                      <a:pPr algn="ctr"/>
                      <a:r>
                        <a:rPr lang="en-US" sz="3600" b="0" kern="1200" baseline="0" dirty="0" err="1">
                          <a:solidFill>
                            <a:srgbClr val="FFFF00"/>
                          </a:solidFill>
                          <a:latin typeface="Athanasius" pitchFamily="2" charset="0"/>
                          <a:ea typeface="+mn-ea"/>
                          <a:cs typeface="+mn-cs"/>
                        </a:rPr>
                        <a:t>arxh`epickopou</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t>بابا</a:t>
                      </a:r>
                      <a:r>
                        <a:rPr lang="ar-EG" sz="4000" b="1" dirty="0"/>
                        <a:t> </a:t>
                      </a:r>
                      <a:r>
                        <a:rPr lang="ar-SA" sz="4000" b="1" dirty="0"/>
                        <a:t>كي باطريارخو</a:t>
                      </a:r>
                      <a:r>
                        <a:rPr lang="ar-EG" sz="4000" b="1" dirty="0"/>
                        <a:t> </a:t>
                      </a:r>
                      <a:r>
                        <a:rPr lang="ar-SA" sz="4000" b="1" dirty="0"/>
                        <a:t>كي أرشي إبيسكوبو</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3683105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المدينة</a:t>
                      </a:r>
                      <a:r>
                        <a:rPr lang="ar-EG" sz="4800" b="1" dirty="0">
                          <a:cs typeface="+mj-cs"/>
                        </a:rPr>
                        <a:t> </a:t>
                      </a:r>
                      <a:r>
                        <a:rPr lang="ar-SA" sz="4800" b="1" dirty="0">
                          <a:cs typeface="+mj-cs"/>
                        </a:rPr>
                        <a:t>العظمي الأسكندرية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tic </a:t>
                      </a:r>
                      <a:r>
                        <a:rPr lang="en-US" sz="4000" b="0" kern="1200" baseline="0" dirty="0" err="1">
                          <a:solidFill>
                            <a:srgbClr val="FFFF00"/>
                          </a:solidFill>
                          <a:latin typeface="Athanasius" pitchFamily="2" charset="0"/>
                          <a:ea typeface="+mn-ea"/>
                          <a:cs typeface="+mn-cs"/>
                        </a:rPr>
                        <a:t>megalo</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polewc</a:t>
                      </a:r>
                      <a:r>
                        <a:rPr lang="en-US" sz="4000" b="0" kern="1200" baseline="0" dirty="0">
                          <a:solidFill>
                            <a:srgbClr val="FFFF00"/>
                          </a:solidFill>
                          <a:latin typeface="Athanasius" pitchFamily="2" charset="0"/>
                          <a:ea typeface="+mn-ea"/>
                          <a:cs typeface="+mn-cs"/>
                        </a:rPr>
                        <a:t> Ale[</a:t>
                      </a:r>
                      <a:r>
                        <a:rPr lang="en-US" sz="4000" b="0" kern="1200" baseline="0" dirty="0" err="1">
                          <a:solidFill>
                            <a:srgbClr val="FFFF00"/>
                          </a:solidFill>
                          <a:latin typeface="Athanasius" pitchFamily="2" charset="0"/>
                          <a:ea typeface="+mn-ea"/>
                          <a:cs typeface="+mn-cs"/>
                        </a:rPr>
                        <a:t>an`driac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dirty="0">
                          <a:cs typeface="+mj-cs"/>
                        </a:rPr>
                        <a:t>تي</a:t>
                      </a:r>
                      <a:r>
                        <a:rPr lang="ar-SA" sz="4400" b="1" dirty="0">
                          <a:cs typeface="+mj-cs"/>
                        </a:rPr>
                        <a:t>س ميغالو بوليئوس أليكسان إدرياس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50681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و شريكه فى الخدمة</a:t>
                      </a:r>
                      <a:r>
                        <a:rPr lang="ar-EG" sz="4400" b="1" kern="1200" baseline="0" dirty="0">
                          <a:solidFill>
                            <a:schemeClr val="bg1"/>
                          </a:solidFill>
                          <a:latin typeface="+mn-lt"/>
                          <a:ea typeface="+mn-ea"/>
                          <a:cs typeface="+mn-cs"/>
                        </a:rPr>
                        <a:t> الرسولية </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pefke</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vhr</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nlitourgoc</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apoctolwn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dirty="0"/>
                        <a:t>نيم</a:t>
                      </a:r>
                      <a:r>
                        <a:rPr lang="ar-EG" sz="4000" baseline="0" dirty="0"/>
                        <a:t> بيك أشفير أن لى تورغوس أبوسطولون</a:t>
                      </a:r>
                      <a:endParaRPr lang="ar-EG" sz="4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577725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mn-lt"/>
                          <a:ea typeface="+mn-ea"/>
                          <a:cs typeface="+mn-cs"/>
                        </a:rPr>
                        <a:t>أبينا</a:t>
                      </a:r>
                      <a:r>
                        <a:rPr lang="ar-EG" sz="4400" b="1" kern="1200" baseline="0" dirty="0">
                          <a:solidFill>
                            <a:schemeClr val="bg1"/>
                          </a:solidFill>
                          <a:latin typeface="+mn-lt"/>
                          <a:ea typeface="+mn-ea"/>
                          <a:cs typeface="+mn-cs"/>
                        </a:rPr>
                        <a:t> الأسقف المكرم الأنبا ( دانيال)</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Peniwt</a:t>
                      </a:r>
                      <a:endParaRPr lang="en-US" sz="44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n`epickopoc</a:t>
                      </a:r>
                      <a:r>
                        <a:rPr lang="en-US" sz="4000" b="0" kern="1200" baseline="0" dirty="0">
                          <a:solidFill>
                            <a:srgbClr val="FFFF00"/>
                          </a:solidFill>
                          <a:latin typeface="Athanasius" pitchFamily="2" charset="0"/>
                          <a:ea typeface="+mn-ea"/>
                          <a:cs typeface="+mn-cs"/>
                        </a:rPr>
                        <a:t> abba (</a:t>
                      </a:r>
                      <a:r>
                        <a:rPr kumimoji="0" lang="en-US" sz="2000" b="0" i="0" u="none" strike="noStrike" kern="1200" cap="none" spc="0" normalizeH="0" baseline="0" noProof="0" dirty="0">
                          <a:ln>
                            <a:noFill/>
                          </a:ln>
                          <a:solidFill>
                            <a:srgbClr val="FFC000"/>
                          </a:solidFill>
                          <a:effectLst/>
                          <a:uLnTx/>
                          <a:uFillTx/>
                          <a:latin typeface="Avva_Shenouda" panose="020B0500000000000000" pitchFamily="34" charset="2"/>
                          <a:ea typeface="+mn-ea"/>
                          <a:cs typeface="Traditional Arabic" pitchFamily="2" charset="-78"/>
                        </a:rPr>
                        <a:t>Dani3l</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dirty="0"/>
                        <a:t>بنيوت</a:t>
                      </a:r>
                      <a:r>
                        <a:rPr lang="ar-EG" sz="4800" baseline="0" dirty="0"/>
                        <a:t> انإبسكوبوس افا (دانيال)</a:t>
                      </a:r>
                      <a:endParaRPr lang="ar-EG"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13616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وسائر</a:t>
                      </a:r>
                      <a:r>
                        <a:rPr lang="ar-EG" sz="4800" b="1" dirty="0">
                          <a:cs typeface="+mj-cs"/>
                        </a:rPr>
                        <a:t> </a:t>
                      </a:r>
                      <a:r>
                        <a:rPr lang="ar-SA" sz="4800" b="1" dirty="0">
                          <a:cs typeface="+mj-cs"/>
                        </a:rPr>
                        <a:t>أساقفتنا الأرثوذكسيين</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ketwn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orqodo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hmwn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epickopwn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كي طون أورثوذكسون إيمون إبيسكوبون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1095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042835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حفظاً إحفظه لنا سنين كثيرة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"en </a:t>
                      </a:r>
                      <a:r>
                        <a:rPr lang="en-US" sz="4000" b="0" kern="1200" baseline="0" dirty="0" err="1">
                          <a:solidFill>
                            <a:srgbClr val="FFFF00"/>
                          </a:solidFill>
                          <a:latin typeface="Athanasius" pitchFamily="2" charset="0"/>
                          <a:ea typeface="+mn-ea"/>
                          <a:cs typeface="+mn-cs"/>
                        </a:rPr>
                        <a:t>ou`are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nan</a:t>
                      </a:r>
                      <a:r>
                        <a:rPr lang="en-US" sz="4000" b="0" kern="1200" baseline="0" dirty="0">
                          <a:solidFill>
                            <a:srgbClr val="FFFF00"/>
                          </a:solidFill>
                          <a:latin typeface="Athanasius" pitchFamily="2" charset="0"/>
                          <a:ea typeface="+mn-ea"/>
                          <a:cs typeface="+mn-cs"/>
                        </a:rPr>
                        <a:t>  `n\</a:t>
                      </a:r>
                      <a:r>
                        <a:rPr lang="en-US" sz="4000" b="0" kern="1200" baseline="0" dirty="0" err="1">
                          <a:solidFill>
                            <a:srgbClr val="FFFF00"/>
                          </a:solidFill>
                          <a:latin typeface="Athanasius" pitchFamily="2" charset="0"/>
                          <a:ea typeface="+mn-ea"/>
                          <a:cs typeface="+mn-cs"/>
                        </a:rPr>
                        <a:t>anmh</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nrompi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خين أو آريه آريه إيروف نان إنهان ميش إن رومبي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7637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و</a:t>
                      </a:r>
                      <a:r>
                        <a:rPr lang="en-US" sz="6600" b="1" dirty="0">
                          <a:cs typeface="+mj-cs"/>
                        </a:rPr>
                        <a:t> </a:t>
                      </a:r>
                      <a:r>
                        <a:rPr lang="ar-SA" sz="6600" b="1" dirty="0">
                          <a:cs typeface="+mj-cs"/>
                        </a:rPr>
                        <a:t>أزمنة سالمة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anchou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`n\</a:t>
                      </a:r>
                      <a:r>
                        <a:rPr lang="en-US" sz="4800" b="0" kern="1200" baseline="0" dirty="0" err="1">
                          <a:solidFill>
                            <a:srgbClr val="FFFF00"/>
                          </a:solidFill>
                          <a:latin typeface="Athanasius" pitchFamily="2" charset="0"/>
                          <a:ea typeface="+mn-ea"/>
                          <a:cs typeface="+mn-cs"/>
                        </a:rPr>
                        <a:t>irhnikon</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هان سيو إنهيرينيكون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08823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مكملاً رئاسة الكهنوت</a:t>
                      </a:r>
                      <a:r>
                        <a:rPr lang="ar-EG" sz="4800" b="1" dirty="0">
                          <a:cs typeface="+mj-cs"/>
                        </a:rPr>
                        <a:t> </a:t>
                      </a:r>
                      <a:r>
                        <a:rPr lang="ar-SA" sz="4800" b="1" dirty="0">
                          <a:cs typeface="+mj-cs"/>
                        </a:rPr>
                        <a:t>المقدسة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400" b="0" kern="1200" baseline="0" dirty="0" err="1">
                          <a:solidFill>
                            <a:srgbClr val="FFFF00"/>
                          </a:solidFill>
                          <a:latin typeface="Athanasius" pitchFamily="2" charset="0"/>
                          <a:ea typeface="+mn-ea"/>
                          <a:cs typeface="+mn-cs"/>
                        </a:rPr>
                        <a:t>Efjwk</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ebol</a:t>
                      </a:r>
                      <a:r>
                        <a:rPr lang="en-US" sz="4400" b="0" kern="1200" baseline="0" dirty="0">
                          <a:solidFill>
                            <a:srgbClr val="FFFF00"/>
                          </a:solidFill>
                          <a:latin typeface="Athanasius" pitchFamily="2" charset="0"/>
                          <a:ea typeface="+mn-ea"/>
                          <a:cs typeface="+mn-cs"/>
                        </a:rPr>
                        <a:t> </a:t>
                      </a:r>
                    </a:p>
                    <a:p>
                      <a:pPr algn="ctr"/>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nqh`eqouab</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إفجوك إيفول إنثيئثؤواب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8246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446A0C-DC18-485B-A0A6-4EA1A57FD304}"/>
              </a:ext>
            </a:extLst>
          </p:cNvPr>
          <p:cNvSpPr>
            <a:spLocks noGrp="1"/>
          </p:cNvSpPr>
          <p:nvPr>
            <p:ph type="title"/>
          </p:nvPr>
        </p:nvSpPr>
        <p:spPr/>
        <p:txBody>
          <a:bodyPr>
            <a:normAutofit/>
          </a:bodyPr>
          <a:lstStyle/>
          <a:p>
            <a:r>
              <a:rPr lang="ar-EG" dirty="0"/>
              <a:t>السلام لتلاميذ ربنا يسوع المسيح</a:t>
            </a:r>
            <a:endParaRPr lang="en-US" dirty="0"/>
          </a:p>
        </p:txBody>
      </p:sp>
      <p:sp>
        <p:nvSpPr>
          <p:cNvPr id="7" name="Text Placeholder 6">
            <a:extLst>
              <a:ext uri="{FF2B5EF4-FFF2-40B4-BE49-F238E27FC236}">
                <a16:creationId xmlns:a16="http://schemas.microsoft.com/office/drawing/2014/main" id="{A47B80E0-0580-460E-95D4-1BD56591B0D9}"/>
              </a:ext>
            </a:extLst>
          </p:cNvPr>
          <p:cNvSpPr>
            <a:spLocks noGrp="1"/>
          </p:cNvSpPr>
          <p:nvPr>
            <p:ph type="body" idx="1"/>
          </p:nvPr>
        </p:nvSpPr>
        <p:spPr/>
        <p:txBody>
          <a:bodyPr/>
          <a:lstStyle/>
          <a:p>
            <a:r>
              <a:rPr lang="ar-EG" sz="3600" b="1" i="0" kern="1200" dirty="0">
                <a:solidFill>
                  <a:schemeClr val="lt1"/>
                </a:solidFill>
                <a:latin typeface="+mn-lt"/>
                <a:ea typeface="+mn-ea"/>
                <a:cs typeface="+mn-cs"/>
              </a:rPr>
              <a:t>شيري ني ماثيتيس : إنتيه بين تشويس إيسوس بي خريستوس</a:t>
            </a:r>
            <a:endParaRPr lang="ar-EG" sz="5400" b="1" dirty="0"/>
          </a:p>
        </p:txBody>
      </p:sp>
      <p:sp>
        <p:nvSpPr>
          <p:cNvPr id="8" name="Text Placeholder 7">
            <a:extLst>
              <a:ext uri="{FF2B5EF4-FFF2-40B4-BE49-F238E27FC236}">
                <a16:creationId xmlns:a16="http://schemas.microsoft.com/office/drawing/2014/main" id="{18265DF3-CB6F-4884-BBF2-B26BE4BF89BA}"/>
              </a:ext>
            </a:extLst>
          </p:cNvPr>
          <p:cNvSpPr>
            <a:spLocks noGrp="1"/>
          </p:cNvSpPr>
          <p:nvPr>
            <p:ph type="body" sz="quarter" idx="3"/>
          </p:nvPr>
        </p:nvSpPr>
        <p:spPr>
          <a:xfrm>
            <a:off x="0" y="5200746"/>
            <a:ext cx="9144000" cy="682357"/>
          </a:xfrm>
        </p:spPr>
        <p:txBody>
          <a:bodyPr/>
          <a:lstStyle/>
          <a:p>
            <a:r>
              <a:rPr lang="it-IT" sz="2800" dirty="0"/>
              <a:t>Xere nima03t3c : `nte pensoic I=3c P=xc</a:t>
            </a:r>
          </a:p>
        </p:txBody>
      </p:sp>
    </p:spTree>
    <p:extLst>
      <p:ext uri="{BB962C8B-B14F-4D97-AF65-F5344CB8AC3E}">
        <p14:creationId xmlns:p14="http://schemas.microsoft.com/office/powerpoint/2010/main" val="3877020224"/>
      </p:ext>
    </p:extLst>
  </p:cSld>
  <p:clrMapOvr>
    <a:masterClrMapping/>
  </p:clrMapOvr>
  <p:timing>
    <p:tnLst>
      <p:par>
        <p:cTn id="1" dur="indefinite" restart="never" nodeType="tmRoot"/>
      </p:par>
    </p:tnLst>
  </p:timing>
</p:sld>
</file>

<file path=ppt/slides/slide7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إئتمنتيه عليها من قبلك</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etakten</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outf</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eroc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itotk</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mmetarxh`ereuc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إيتاك تين هفف إيروس إيفول هيططك إمميت أرشي إريفس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92169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كإراداتك المقدسة الطوباوية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a:t>
                      </a:r>
                    </a:p>
                    <a:p>
                      <a:pPr algn="ct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eqouab</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mmakrion</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كاطابيك أو أوش إثؤواب أووه إم ماكاريون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919536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مفصلاً</a:t>
                      </a:r>
                      <a:r>
                        <a:rPr lang="ar-EG" sz="4800" b="1" dirty="0">
                          <a:cs typeface="+mj-cs"/>
                        </a:rPr>
                        <a:t> </a:t>
                      </a:r>
                      <a:r>
                        <a:rPr lang="ar-SA" sz="4800" b="1" dirty="0">
                          <a:cs typeface="+mj-cs"/>
                        </a:rPr>
                        <a:t>كلمة الحق </a:t>
                      </a:r>
                      <a:r>
                        <a:rPr lang="ar-EG" sz="4800" b="1" dirty="0">
                          <a:cs typeface="+mj-cs"/>
                        </a:rPr>
                        <a:t>ب</a:t>
                      </a:r>
                      <a:r>
                        <a:rPr lang="ar-SA" sz="4800" b="1" dirty="0">
                          <a:cs typeface="+mj-cs"/>
                        </a:rPr>
                        <a:t>استقامه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t>
                      </a:r>
                      <a:r>
                        <a:rPr lang="en-US" sz="4000" b="0" kern="1200" baseline="0" dirty="0">
                          <a:solidFill>
                            <a:srgbClr val="FFFF00"/>
                          </a:solidFill>
                          <a:latin typeface="Athanasius" pitchFamily="2" charset="0"/>
                          <a:ea typeface="+mn-ea"/>
                          <a:cs typeface="+mn-cs"/>
                        </a:rPr>
                        <a:t>]wt `</a:t>
                      </a:r>
                      <a:r>
                        <a:rPr lang="en-US" sz="4000" b="0" kern="1200" baseline="0" dirty="0" err="1">
                          <a:solidFill>
                            <a:srgbClr val="FFFF00"/>
                          </a:solidFill>
                          <a:latin typeface="Athanasius" pitchFamily="2" charset="0"/>
                          <a:ea typeface="+mn-ea"/>
                          <a:cs typeface="+mn-cs"/>
                        </a:rPr>
                        <a:t>ebol</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m`pcaji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meqmhi</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oucwouten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إنشوت إيفول إم إبساجي إنتي تي ميثمي خين أو سوأوتين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430407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راعياً شعبك بطهارة وبر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ef`amoni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mpeklaoc</a:t>
                      </a:r>
                      <a:r>
                        <a:rPr lang="en-US" sz="4000" b="0" kern="1200" baseline="0" dirty="0">
                          <a:solidFill>
                            <a:srgbClr val="FFFF00"/>
                          </a:solidFill>
                          <a:latin typeface="Athanasius" pitchFamily="2" charset="0"/>
                          <a:ea typeface="+mn-ea"/>
                          <a:cs typeface="+mn-cs"/>
                        </a:rPr>
                        <a:t> 'en </a:t>
                      </a:r>
                      <a:r>
                        <a:rPr lang="en-US" sz="4000" b="0" kern="1200" baseline="0" dirty="0" err="1">
                          <a:solidFill>
                            <a:srgbClr val="FFFF00"/>
                          </a:solidFill>
                          <a:latin typeface="Athanasius" pitchFamily="2" charset="0"/>
                          <a:ea typeface="+mn-ea"/>
                          <a:cs typeface="+mn-cs"/>
                        </a:rPr>
                        <a:t>outoubo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oumeqmhi</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 اموني إمبيك لاس خين أوطوفو نيم او ميثمي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944136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وجميع الأساقفة الأرثوذكسيين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ni`epickopoc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norqido</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نيم ني إيبسكوبوس نيم ني أرثوذكسوس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87813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والقمامصة والقسوس والشمامسة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a:t>
                      </a:r>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hgoumenoc</a:t>
                      </a:r>
                      <a:endParaRPr lang="en-US" sz="3200" b="0" kern="1200" baseline="0" dirty="0">
                        <a:solidFill>
                          <a:srgbClr val="FFFF00"/>
                        </a:solidFill>
                        <a:latin typeface="Athanasius" pitchFamily="2" charset="0"/>
                        <a:ea typeface="+mn-ea"/>
                        <a:cs typeface="+mn-cs"/>
                      </a:endParaRPr>
                    </a:p>
                    <a:p>
                      <a:pPr algn="ctr" rtl="0"/>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ni`precbuteroc</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nem</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nidi`akwn</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نيم بي ني هيغومينوس نيم ني إبريسفيتيروس نيم ني ذياكون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20783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وكل امتلاء كنيستك الواحدة الوحيدة</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vmo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thrf</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tekou`i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mmauatc</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نيم إفموه تيرف إنتي تيك اووه إممافتس</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6888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المقدسة الجامعة الرسولية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nkaqolikh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n`apoctolikh</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nek`klhci`a</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إثؤواب إنكاثوليكي إن أبوسطوليكي إن </a:t>
                      </a:r>
                      <a:br>
                        <a:rPr lang="ar-SA" sz="4000" b="1" dirty="0">
                          <a:cs typeface="+mj-cs"/>
                        </a:rPr>
                      </a:br>
                      <a:r>
                        <a:rPr lang="ar-SA" sz="4000" b="1" dirty="0">
                          <a:cs typeface="+mj-cs"/>
                        </a:rPr>
                        <a:t>إككليسيا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573553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انعم عليهم وعلينا</a:t>
                      </a:r>
                      <a:r>
                        <a:rPr lang="ar-EG" sz="4800" b="1" dirty="0">
                          <a:cs typeface="+mj-cs"/>
                        </a:rPr>
                        <a:t> </a:t>
                      </a:r>
                      <a:r>
                        <a:rPr lang="ar-SA" sz="4800" b="1" dirty="0">
                          <a:cs typeface="+mj-cs"/>
                        </a:rPr>
                        <a:t>بالسلام والعافية</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Ek`eerxarizecqe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nwou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neman</a:t>
                      </a:r>
                      <a:r>
                        <a:rPr lang="en-US" sz="3600" b="0" kern="1200" baseline="0" dirty="0">
                          <a:solidFill>
                            <a:srgbClr val="FFFF00"/>
                          </a:solidFill>
                          <a:latin typeface="Athanasius" pitchFamily="2" charset="0"/>
                          <a:ea typeface="+mn-ea"/>
                          <a:cs typeface="+mn-cs"/>
                        </a:rPr>
                        <a:t>&gt;</a:t>
                      </a: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irhnh</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ououjai</a:t>
                      </a:r>
                      <a:r>
                        <a:rPr lang="en-US" sz="3600" b="0" kern="1200" baseline="0" dirty="0">
                          <a:solidFill>
                            <a:srgbClr val="FFFF00"/>
                          </a:solidFill>
                          <a:latin typeface="Athanasius" pitchFamily="2" charset="0"/>
                          <a:ea typeface="+mn-ea"/>
                          <a:cs typeface="+mn-cs"/>
                        </a:rPr>
                        <a:t> </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600" b="1" dirty="0">
                          <a:cs typeface="+mj-cs"/>
                        </a:rPr>
                        <a:t>إيك إى إير خاريزستي نوؤو نيمان إن أو هيريني نيم أو أوجاي</a:t>
                      </a:r>
                      <a:r>
                        <a:rPr lang="en-US" sz="3600" b="1" dirty="0">
                          <a:cs typeface="+mj-cs"/>
                        </a:rPr>
                        <a:t> </a:t>
                      </a:r>
                      <a:r>
                        <a:rPr lang="ar-SA" sz="3600" b="1" dirty="0">
                          <a:cs typeface="+mj-cs"/>
                        </a:rPr>
                        <a:t>إي</a:t>
                      </a:r>
                      <a:r>
                        <a:rPr lang="ar-EG" sz="3600" b="1" dirty="0">
                          <a:cs typeface="+mj-cs"/>
                        </a:rPr>
                        <a:t>ف</a:t>
                      </a:r>
                      <a:r>
                        <a:rPr lang="ar-SA" sz="3600" b="1" dirty="0">
                          <a:cs typeface="+mj-cs"/>
                        </a:rPr>
                        <a:t>ول</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72372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في</a:t>
                      </a:r>
                      <a:r>
                        <a:rPr lang="ar-EG" sz="6600" b="1" dirty="0">
                          <a:cs typeface="+mj-cs"/>
                        </a:rPr>
                        <a:t> </a:t>
                      </a:r>
                      <a:r>
                        <a:rPr lang="ar-SA" sz="6600" b="1" dirty="0">
                          <a:cs typeface="+mj-cs"/>
                        </a:rPr>
                        <a:t>كل موضع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6600" b="0" kern="1200" baseline="0" dirty="0">
                          <a:solidFill>
                            <a:srgbClr val="FFFF00"/>
                          </a:solidFill>
                          <a:latin typeface="Athanasius" pitchFamily="2" charset="0"/>
                          <a:ea typeface="+mn-ea"/>
                          <a:cs typeface="+mn-cs"/>
                        </a:rPr>
                        <a:t>`</a:t>
                      </a:r>
                      <a:r>
                        <a:rPr lang="en-US" sz="6600" b="0" kern="1200" baseline="0" dirty="0" err="1">
                          <a:solidFill>
                            <a:srgbClr val="FFFF00"/>
                          </a:solidFill>
                          <a:latin typeface="Athanasius" pitchFamily="2" charset="0"/>
                          <a:ea typeface="+mn-ea"/>
                          <a:cs typeface="+mn-cs"/>
                        </a:rPr>
                        <a:t>ebol'en</a:t>
                      </a:r>
                      <a:endParaRPr lang="en-US" sz="6600" b="0" kern="1200" baseline="0" dirty="0">
                        <a:solidFill>
                          <a:srgbClr val="FFFF00"/>
                        </a:solidFill>
                        <a:latin typeface="Athanasius" pitchFamily="2" charset="0"/>
                        <a:ea typeface="+mn-ea"/>
                        <a:cs typeface="+mn-cs"/>
                      </a:endParaRPr>
                    </a:p>
                    <a:p>
                      <a:pPr algn="ctr" rtl="0"/>
                      <a:r>
                        <a:rPr lang="en-US" sz="6600" b="0" kern="1200" baseline="0" dirty="0" err="1">
                          <a:solidFill>
                            <a:srgbClr val="FFFF00"/>
                          </a:solidFill>
                          <a:latin typeface="Athanasius" pitchFamily="2" charset="0"/>
                          <a:ea typeface="+mn-ea"/>
                          <a:cs typeface="+mn-cs"/>
                        </a:rPr>
                        <a:t>mai</a:t>
                      </a: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niben</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t>إي</a:t>
                      </a:r>
                      <a:r>
                        <a:rPr lang="ar-EG" sz="6000" b="1" dirty="0"/>
                        <a:t>ف</a:t>
                      </a:r>
                      <a:r>
                        <a:rPr lang="ar-SA" sz="6000" b="1" dirty="0"/>
                        <a:t>ول خين ماي نيفين </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44287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CDC9E2-7395-43D7-9ABE-32BF44E0FB09}"/>
              </a:ext>
            </a:extLst>
          </p:cNvPr>
          <p:cNvSpPr>
            <a:spLocks noGrp="1"/>
          </p:cNvSpPr>
          <p:nvPr>
            <p:ph type="title"/>
          </p:nvPr>
        </p:nvSpPr>
        <p:spPr/>
        <p:txBody>
          <a:bodyPr>
            <a:normAutofit/>
          </a:bodyPr>
          <a:lstStyle/>
          <a:p>
            <a:r>
              <a:rPr lang="ar-EG" dirty="0"/>
              <a:t>السلام لك أيها الشهيد السلام للإنجيلي</a:t>
            </a:r>
            <a:endParaRPr lang="en-US" dirty="0"/>
          </a:p>
        </p:txBody>
      </p:sp>
      <p:sp>
        <p:nvSpPr>
          <p:cNvPr id="7" name="Text Placeholder 6">
            <a:extLst>
              <a:ext uri="{FF2B5EF4-FFF2-40B4-BE49-F238E27FC236}">
                <a16:creationId xmlns:a16="http://schemas.microsoft.com/office/drawing/2014/main" id="{BE7D77BE-4B63-4EB0-A680-9B1DF4E339D7}"/>
              </a:ext>
            </a:extLst>
          </p:cNvPr>
          <p:cNvSpPr>
            <a:spLocks noGrp="1"/>
          </p:cNvSpPr>
          <p:nvPr>
            <p:ph type="body" idx="1"/>
          </p:nvPr>
        </p:nvSpPr>
        <p:spPr/>
        <p:txBody>
          <a:bodyPr/>
          <a:lstStyle/>
          <a:p>
            <a:r>
              <a:rPr lang="ar-EG" sz="3600" dirty="0"/>
              <a:t>شيري ناك أو بي مارتيروس : شيري بي إف أنجيليستيس</a:t>
            </a:r>
          </a:p>
        </p:txBody>
      </p:sp>
      <p:sp>
        <p:nvSpPr>
          <p:cNvPr id="8" name="Text Placeholder 7">
            <a:extLst>
              <a:ext uri="{FF2B5EF4-FFF2-40B4-BE49-F238E27FC236}">
                <a16:creationId xmlns:a16="http://schemas.microsoft.com/office/drawing/2014/main" id="{3568828D-406F-4147-8F3F-F62EC590D487}"/>
              </a:ext>
            </a:extLst>
          </p:cNvPr>
          <p:cNvSpPr>
            <a:spLocks noGrp="1"/>
          </p:cNvSpPr>
          <p:nvPr>
            <p:ph type="body" sz="quarter" idx="3"/>
          </p:nvPr>
        </p:nvSpPr>
        <p:spPr>
          <a:xfrm>
            <a:off x="-1" y="5380817"/>
            <a:ext cx="9144000" cy="682357"/>
          </a:xfrm>
        </p:spPr>
        <p:txBody>
          <a:bodyPr/>
          <a:lstStyle/>
          <a:p>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pievajjelict3c</a:t>
            </a:r>
          </a:p>
        </p:txBody>
      </p:sp>
    </p:spTree>
    <p:extLst>
      <p:ext uri="{BB962C8B-B14F-4D97-AF65-F5344CB8AC3E}">
        <p14:creationId xmlns:p14="http://schemas.microsoft.com/office/powerpoint/2010/main" val="1262953060"/>
      </p:ext>
    </p:extLst>
  </p:cSld>
  <p:clrMapOvr>
    <a:masterClrMapping/>
  </p:clrMapOvr>
  <p:timing>
    <p:tnLst>
      <p:par>
        <p:cTn id="1" dur="indefinite" restart="never" nodeType="tmRoot"/>
      </p:par>
    </p:tnLst>
  </p:timing>
</p:sld>
</file>

<file path=ppt/slides/slide7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وصلواتهم التي يقدمونها عنا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Nou`proceuxh</a:t>
                      </a:r>
                      <a:r>
                        <a:rPr lang="en-US" sz="4000" b="0" kern="1200" baseline="0" dirty="0">
                          <a:solidFill>
                            <a:srgbClr val="FFFF00"/>
                          </a:solidFill>
                          <a:latin typeface="Athanasius" pitchFamily="2" charset="0"/>
                          <a:ea typeface="+mn-ea"/>
                          <a:cs typeface="+mn-cs"/>
                        </a:rPr>
                        <a:t> de `</a:t>
                      </a:r>
                      <a:r>
                        <a:rPr lang="en-US" sz="4000" b="0" kern="1200" baseline="0" dirty="0" err="1">
                          <a:solidFill>
                            <a:srgbClr val="FFFF00"/>
                          </a:solidFill>
                          <a:latin typeface="Athanasius" pitchFamily="2" charset="0"/>
                          <a:ea typeface="+mn-ea"/>
                          <a:cs typeface="+mn-cs"/>
                        </a:rPr>
                        <a:t>etou`iri</a:t>
                      </a:r>
                      <a:endParaRPr lang="en-US" sz="4000" b="0" kern="1200" baseline="0" dirty="0">
                        <a:solidFill>
                          <a:srgbClr val="FFFF00"/>
                        </a:solidFill>
                        <a:latin typeface="Athanasius" pitchFamily="2" charset="0"/>
                        <a:ea typeface="+mn-ea"/>
                        <a:cs typeface="+mn-cs"/>
                      </a:endParaRPr>
                    </a:p>
                    <a:p>
                      <a:pPr algn="ctr" rtl="0"/>
                      <a:r>
                        <a:rPr lang="pt-BR" sz="4000" b="0" kern="1200" baseline="0" dirty="0">
                          <a:solidFill>
                            <a:srgbClr val="FFFF00"/>
                          </a:solidFill>
                          <a:latin typeface="Athanasius" pitchFamily="2" charset="0"/>
                          <a:ea typeface="+mn-ea"/>
                          <a:cs typeface="+mn-cs"/>
                        </a:rPr>
                        <a:t>`mmwou `e`\rhi</a:t>
                      </a:r>
                    </a:p>
                    <a:p>
                      <a:pPr algn="ctr" rtl="0"/>
                      <a:r>
                        <a:rPr lang="pt-BR" sz="4000" b="0" kern="1200" baseline="0" dirty="0">
                          <a:solidFill>
                            <a:srgbClr val="FFFF00"/>
                          </a:solidFill>
                          <a:latin typeface="Athanasius" pitchFamily="2" charset="0"/>
                          <a:ea typeface="+mn-ea"/>
                          <a:cs typeface="+mn-cs"/>
                        </a:rPr>
                        <a:t> `ejwn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نو إبروس إفكي ذى إيتو إيري إمموؤوإي إهري إيجون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226571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وعن كل شعبك</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pt-BR" sz="4800" b="0" kern="1200" baseline="0" dirty="0">
                          <a:solidFill>
                            <a:srgbClr val="FFFF00"/>
                          </a:solidFill>
                          <a:latin typeface="Athanasius" pitchFamily="2" charset="0"/>
                          <a:ea typeface="+mn-ea"/>
                          <a:cs typeface="+mn-cs"/>
                        </a:rPr>
                        <a:t> nem `ejen</a:t>
                      </a:r>
                    </a:p>
                    <a:p>
                      <a:pPr algn="ctr" rtl="0"/>
                      <a:r>
                        <a:rPr lang="en-US" sz="4800" b="0" kern="1200" baseline="0" dirty="0" err="1">
                          <a:solidFill>
                            <a:srgbClr val="FFFF00"/>
                          </a:solidFill>
                          <a:latin typeface="Athanasius" pitchFamily="2" charset="0"/>
                          <a:ea typeface="+mn-ea"/>
                          <a:cs typeface="+mn-cs"/>
                        </a:rPr>
                        <a:t>peklaoc</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thrf</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نيم إيجين بيك لاؤس تيرف</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578242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وصلواتنا نحن أيضاً عنهم</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nem</a:t>
                      </a:r>
                      <a:r>
                        <a:rPr lang="en-US" sz="4800" b="0" kern="1200" baseline="0" dirty="0">
                          <a:solidFill>
                            <a:srgbClr val="FFFF00"/>
                          </a:solidFill>
                          <a:latin typeface="Athanasius" pitchFamily="2" charset="0"/>
                          <a:ea typeface="+mn-ea"/>
                          <a:cs typeface="+mn-cs"/>
                        </a:rPr>
                        <a:t> noun \</a:t>
                      </a:r>
                      <a:r>
                        <a:rPr lang="en-US" sz="4800" b="0" kern="1200" baseline="0" dirty="0" err="1">
                          <a:solidFill>
                            <a:srgbClr val="FFFF00"/>
                          </a:solidFill>
                          <a:latin typeface="Athanasius" pitchFamily="2" charset="0"/>
                          <a:ea typeface="+mn-ea"/>
                          <a:cs typeface="+mn-cs"/>
                        </a:rPr>
                        <a:t>wn</a:t>
                      </a:r>
                      <a:r>
                        <a:rPr lang="en-US" sz="4800" b="0" kern="1200" baseline="0" dirty="0">
                          <a:solidFill>
                            <a:srgbClr val="FFFF00"/>
                          </a:solidFill>
                          <a:latin typeface="Athanasius" pitchFamily="2" charset="0"/>
                          <a:ea typeface="+mn-ea"/>
                          <a:cs typeface="+mn-cs"/>
                        </a:rPr>
                        <a:t>  `e`\</a:t>
                      </a:r>
                      <a:r>
                        <a:rPr lang="en-US" sz="4800" b="0" kern="1200" baseline="0" dirty="0" err="1">
                          <a:solidFill>
                            <a:srgbClr val="FFFF00"/>
                          </a:solidFill>
                          <a:latin typeface="Athanasius" pitchFamily="2" charset="0"/>
                          <a:ea typeface="+mn-ea"/>
                          <a:cs typeface="+mn-cs"/>
                        </a:rPr>
                        <a:t>rhi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ejwou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نيم نونهون إى إهري إيجوؤو</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20454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إقبلها إليك علي مذبحك المقدس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opou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erok</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ejen</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pekquciacthrion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eqouab</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شوبو إيروك إيجين بيك ثيسيا ستيريون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711715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الناطق السمائي رائحة بخور</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nellogimon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tve</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eou`cqoi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n`cqoinoufi</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إيللوجيمون إنتي إتفي أي أو إسطوي إن إسطوى نوفي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038928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cs typeface="+mj-cs"/>
                        </a:rPr>
                        <a:t>وسائر أعدائهم الذين يرون</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Noujaji</a:t>
                      </a:r>
                      <a:r>
                        <a:rPr lang="en-US" sz="4000" b="0" kern="1200" baseline="0" dirty="0">
                          <a:solidFill>
                            <a:srgbClr val="FFFF00"/>
                          </a:solidFill>
                          <a:latin typeface="Athanasius" pitchFamily="2" charset="0"/>
                          <a:ea typeface="+mn-ea"/>
                          <a:cs typeface="+mn-cs"/>
                        </a:rPr>
                        <a:t> men </a:t>
                      </a:r>
                      <a:r>
                        <a:rPr lang="en-US" sz="4000" b="0" kern="1200" baseline="0" dirty="0" err="1">
                          <a:solidFill>
                            <a:srgbClr val="FFFF00"/>
                          </a:solidFill>
                          <a:latin typeface="Athanasius" pitchFamily="2" charset="0"/>
                          <a:ea typeface="+mn-ea"/>
                          <a:cs typeface="+mn-cs"/>
                        </a:rPr>
                        <a:t>throu</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nh`etounau</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نوجاجي مين تيرو نيئيطوناف إيروؤو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88540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cs typeface="+mj-cs"/>
                        </a:rPr>
                        <a:t>و</a:t>
                      </a:r>
                      <a:r>
                        <a:rPr lang="ar-EG" sz="7200" b="1" dirty="0">
                          <a:cs typeface="+mj-cs"/>
                        </a:rPr>
                        <a:t> </a:t>
                      </a:r>
                      <a:r>
                        <a:rPr lang="ar-SA" sz="7200" b="1" dirty="0">
                          <a:cs typeface="+mj-cs"/>
                        </a:rPr>
                        <a:t>الذين لا يرون</a:t>
                      </a:r>
                      <a:endParaRPr lang="ar-EG" sz="199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p>
                    <a:p>
                      <a:pPr algn="ctr" rtl="0"/>
                      <a:r>
                        <a:rPr lang="en-US" sz="4000" b="0" kern="1200" baseline="0" dirty="0" err="1">
                          <a:solidFill>
                            <a:srgbClr val="FFFF00"/>
                          </a:solidFill>
                          <a:latin typeface="Athanasius" pitchFamily="2" charset="0"/>
                          <a:ea typeface="+mn-ea"/>
                          <a:cs typeface="+mn-cs"/>
                        </a:rPr>
                        <a:t>nh`ete</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ncenau</a:t>
                      </a:r>
                      <a:r>
                        <a:rPr lang="en-US" sz="4000" b="0" kern="1200" baseline="0" dirty="0">
                          <a:solidFill>
                            <a:srgbClr val="FFFF00"/>
                          </a:solidFill>
                          <a:latin typeface="Athanasius" pitchFamily="2" charset="0"/>
                          <a:ea typeface="+mn-ea"/>
                          <a:cs typeface="+mn-cs"/>
                        </a:rPr>
                        <a:t> </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erwou</a:t>
                      </a:r>
                      <a:r>
                        <a:rPr lang="en-US" sz="4000" b="0" kern="1200" baseline="0" dirty="0">
                          <a:solidFill>
                            <a:srgbClr val="FFFF00"/>
                          </a:solidFill>
                          <a:latin typeface="Athanasius" pitchFamily="2" charset="0"/>
                          <a:ea typeface="+mn-ea"/>
                          <a:cs typeface="+mn-cs"/>
                        </a:rPr>
                        <a:t> an</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ني إنسيناف إيروؤو آن</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92951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إسحقهم و</a:t>
                      </a:r>
                      <a:r>
                        <a:rPr lang="ar-EG" sz="6600" b="1" dirty="0">
                          <a:cs typeface="+mj-cs"/>
                        </a:rPr>
                        <a:t> </a:t>
                      </a:r>
                      <a:r>
                        <a:rPr lang="ar-SA" sz="6600" b="1" dirty="0">
                          <a:cs typeface="+mj-cs"/>
                        </a:rPr>
                        <a:t>أذلهم</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a:solidFill>
                            <a:srgbClr val="FFFF00"/>
                          </a:solidFill>
                          <a:latin typeface="Athanasius" pitchFamily="2" charset="0"/>
                          <a:ea typeface="+mn-ea"/>
                          <a:cs typeface="+mn-cs"/>
                        </a:rPr>
                        <a:t>'</a:t>
                      </a:r>
                      <a:r>
                        <a:rPr lang="en-US" sz="4800" b="0" kern="1200" baseline="0" dirty="0" err="1">
                          <a:solidFill>
                            <a:srgbClr val="FFFF00"/>
                          </a:solidFill>
                          <a:latin typeface="Athanasius" pitchFamily="2" charset="0"/>
                          <a:ea typeface="+mn-ea"/>
                          <a:cs typeface="+mn-cs"/>
                        </a:rPr>
                        <a:t>em'wmou</a:t>
                      </a:r>
                      <a:endParaRPr lang="en-US" sz="4800" b="0" kern="1200" baseline="0" dirty="0">
                        <a:solidFill>
                          <a:srgbClr val="FFFF00"/>
                        </a:solidFill>
                        <a:latin typeface="Athanasius" pitchFamily="2" charset="0"/>
                        <a:ea typeface="+mn-ea"/>
                        <a:cs typeface="+mn-cs"/>
                      </a:endParaRPr>
                    </a:p>
                    <a:p>
                      <a:pPr algn="ctr" rtl="0"/>
                      <a:r>
                        <a:rPr lang="en-US" sz="4800" b="0" kern="1200" baseline="0" dirty="0" err="1">
                          <a:solidFill>
                            <a:srgbClr val="FFFF00"/>
                          </a:solidFill>
                          <a:latin typeface="Athanasius" pitchFamily="2" charset="0"/>
                          <a:ea typeface="+mn-ea"/>
                          <a:cs typeface="+mn-cs"/>
                        </a:rPr>
                        <a:t>ouo</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maqebi`wou</a:t>
                      </a:r>
                      <a:endParaRPr lang="en-US" sz="8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خيم خومو أووه ماثيفيو </a:t>
                      </a:r>
                      <a:endParaRPr lang="ar-EG" sz="9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572841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تحت أقدامهم سريعاً</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capecht</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nnousalauj</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nxwlem</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سابيسيت إن نوتشالفج إنكوليم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2716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واما هم فإحفظهم في سلام وعدل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Nqwou</a:t>
                      </a:r>
                      <a:r>
                        <a:rPr lang="en-US" sz="3600" b="0" kern="1200" baseline="0" dirty="0">
                          <a:solidFill>
                            <a:srgbClr val="FFFF00"/>
                          </a:solidFill>
                          <a:latin typeface="Athanasius" pitchFamily="2" charset="0"/>
                          <a:ea typeface="+mn-ea"/>
                          <a:cs typeface="+mn-cs"/>
                        </a:rPr>
                        <a:t> de `are\ `</a:t>
                      </a:r>
                      <a:r>
                        <a:rPr lang="en-US" sz="3600" b="0" kern="1200" baseline="0" dirty="0" err="1">
                          <a:solidFill>
                            <a:srgbClr val="FFFF00"/>
                          </a:solidFill>
                          <a:latin typeface="Athanasius" pitchFamily="2" charset="0"/>
                          <a:ea typeface="+mn-ea"/>
                          <a:cs typeface="+mn-cs"/>
                        </a:rPr>
                        <a:t>erwou</a:t>
                      </a:r>
                      <a:r>
                        <a:rPr lang="en-US" sz="3600" b="0" kern="1200" baseline="0" dirty="0">
                          <a:solidFill>
                            <a:srgbClr val="FFFF00"/>
                          </a:solidFill>
                          <a:latin typeface="Athanasius" pitchFamily="2" charset="0"/>
                          <a:ea typeface="+mn-ea"/>
                          <a:cs typeface="+mn-cs"/>
                        </a:rPr>
                        <a:t>&gt; </a:t>
                      </a:r>
                      <a:r>
                        <a:rPr lang="en-US" sz="3400" b="0" kern="1200" baseline="0" dirty="0">
                          <a:solidFill>
                            <a:srgbClr val="FFFF00"/>
                          </a:solidFill>
                          <a:latin typeface="Athanasius" pitchFamily="2" charset="0"/>
                          <a:ea typeface="+mn-ea"/>
                          <a:cs typeface="+mn-cs"/>
                        </a:rPr>
                        <a:t>'en </a:t>
                      </a:r>
                      <a:r>
                        <a:rPr lang="en-US" sz="3400" b="0" kern="1200" baseline="0" dirty="0" err="1">
                          <a:solidFill>
                            <a:srgbClr val="FFFF00"/>
                          </a:solidFill>
                          <a:latin typeface="Athanasius" pitchFamily="2" charset="0"/>
                          <a:ea typeface="+mn-ea"/>
                          <a:cs typeface="+mn-cs"/>
                        </a:rPr>
                        <a:t>ou</a:t>
                      </a:r>
                      <a:r>
                        <a:rPr lang="en-US" sz="3400" b="0" kern="1200" baseline="0" dirty="0">
                          <a:solidFill>
                            <a:srgbClr val="FFFF00"/>
                          </a:solidFill>
                          <a:latin typeface="Athanasius" pitchFamily="2" charset="0"/>
                          <a:ea typeface="+mn-ea"/>
                          <a:cs typeface="+mn-cs"/>
                        </a:rPr>
                        <a:t>\</a:t>
                      </a:r>
                      <a:r>
                        <a:rPr lang="en-US" sz="3400" b="0" kern="1200" baseline="0" dirty="0" err="1">
                          <a:solidFill>
                            <a:srgbClr val="FFFF00"/>
                          </a:solidFill>
                          <a:latin typeface="Athanasius" pitchFamily="2" charset="0"/>
                          <a:ea typeface="+mn-ea"/>
                          <a:cs typeface="+mn-cs"/>
                        </a:rPr>
                        <a:t>irhnh</a:t>
                      </a:r>
                      <a:r>
                        <a:rPr lang="en-US" sz="3400" b="0" kern="1200" baseline="0" dirty="0">
                          <a:solidFill>
                            <a:srgbClr val="FFFF00"/>
                          </a:solidFill>
                          <a:latin typeface="Athanasius" pitchFamily="2" charset="0"/>
                          <a:ea typeface="+mn-ea"/>
                          <a:cs typeface="+mn-cs"/>
                        </a:rPr>
                        <a:t> </a:t>
                      </a:r>
                      <a:r>
                        <a:rPr lang="en-US" sz="3400" b="0" kern="1200" baseline="0" dirty="0" err="1">
                          <a:solidFill>
                            <a:srgbClr val="FFFF00"/>
                          </a:solidFill>
                          <a:latin typeface="Athanasius" pitchFamily="2" charset="0"/>
                          <a:ea typeface="+mn-ea"/>
                          <a:cs typeface="+mn-cs"/>
                        </a:rPr>
                        <a:t>nem</a:t>
                      </a:r>
                      <a:r>
                        <a:rPr lang="en-US" sz="34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oudike`ocunh</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إن ثؤوذي آريه إيروؤو خين أو هيريني نيم اوذيكيئوسيني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027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2A050D6-E77C-4528-873B-87A4F2B218AF}"/>
              </a:ext>
            </a:extLst>
          </p:cNvPr>
          <p:cNvSpPr>
            <a:spLocks noGrp="1"/>
          </p:cNvSpPr>
          <p:nvPr>
            <p:ph type="title"/>
          </p:nvPr>
        </p:nvSpPr>
        <p:spPr>
          <a:xfrm>
            <a:off x="0" y="4326935"/>
            <a:ext cx="9144000" cy="782371"/>
          </a:xfrm>
        </p:spPr>
        <p:txBody>
          <a:bodyPr>
            <a:normAutofit/>
          </a:bodyPr>
          <a:lstStyle/>
          <a:p>
            <a:r>
              <a:rPr lang="ar-EG" dirty="0"/>
              <a:t>السلام للرسول أنبا مرقس ناظر الإله</a:t>
            </a:r>
            <a:endParaRPr lang="en-US" dirty="0"/>
          </a:p>
        </p:txBody>
      </p:sp>
      <p:sp>
        <p:nvSpPr>
          <p:cNvPr id="7" name="Text Placeholder 6">
            <a:extLst>
              <a:ext uri="{FF2B5EF4-FFF2-40B4-BE49-F238E27FC236}">
                <a16:creationId xmlns:a16="http://schemas.microsoft.com/office/drawing/2014/main" id="{EEE92D1C-F981-449F-AD7B-7FA425D127AE}"/>
              </a:ext>
            </a:extLst>
          </p:cNvPr>
          <p:cNvSpPr>
            <a:spLocks noGrp="1"/>
          </p:cNvSpPr>
          <p:nvPr>
            <p:ph type="body" idx="1"/>
          </p:nvPr>
        </p:nvSpPr>
        <p:spPr/>
        <p:txBody>
          <a:bodyPr/>
          <a:lstStyle/>
          <a:p>
            <a:r>
              <a:rPr lang="ar-EG" sz="4000" b="1" i="0" kern="1200" dirty="0">
                <a:solidFill>
                  <a:schemeClr val="lt1"/>
                </a:solidFill>
                <a:latin typeface="+mn-lt"/>
                <a:ea typeface="+mn-ea"/>
                <a:cs typeface="+mn-cs"/>
              </a:rPr>
              <a:t>شيري بي أبوسطولوس : أفا ماركوس بي ثيئوريموس</a:t>
            </a:r>
            <a:endParaRPr lang="ar-EG" sz="8000" b="1" dirty="0">
              <a:solidFill>
                <a:schemeClr val="bg1"/>
              </a:solidFill>
            </a:endParaRPr>
          </a:p>
        </p:txBody>
      </p:sp>
      <p:sp>
        <p:nvSpPr>
          <p:cNvPr id="8" name="Text Placeholder 7">
            <a:extLst>
              <a:ext uri="{FF2B5EF4-FFF2-40B4-BE49-F238E27FC236}">
                <a16:creationId xmlns:a16="http://schemas.microsoft.com/office/drawing/2014/main" id="{3B5E0C69-C59F-4EBD-9AB7-EC32C3431CBA}"/>
              </a:ext>
            </a:extLst>
          </p:cNvPr>
          <p:cNvSpPr>
            <a:spLocks noGrp="1"/>
          </p:cNvSpPr>
          <p:nvPr>
            <p:ph type="body" sz="quarter" idx="3"/>
          </p:nvPr>
        </p:nvSpPr>
        <p:spPr>
          <a:xfrm>
            <a:off x="0" y="5340177"/>
            <a:ext cx="9144000" cy="682357"/>
          </a:xfrm>
        </p:spPr>
        <p:txBody>
          <a:bodyPr/>
          <a:lstStyle/>
          <a:p>
            <a:r>
              <a:rPr lang="en-US" sz="2800" dirty="0" err="1"/>
              <a:t>xere</a:t>
            </a:r>
            <a:r>
              <a:rPr lang="en-US" sz="2800" dirty="0"/>
              <a:t> </a:t>
            </a:r>
            <a:r>
              <a:rPr lang="en-US" sz="2800" dirty="0" err="1"/>
              <a:t>piapoctoloc</a:t>
            </a:r>
            <a:r>
              <a:rPr lang="en-US" sz="2800" dirty="0"/>
              <a:t> : abba </a:t>
            </a:r>
            <a:r>
              <a:rPr lang="en-US" sz="2800" dirty="0" err="1"/>
              <a:t>Markoc</a:t>
            </a:r>
            <a:r>
              <a:rPr lang="en-US" sz="2800" dirty="0"/>
              <a:t> pi0ewrimoc</a:t>
            </a:r>
          </a:p>
        </p:txBody>
      </p:sp>
    </p:spTree>
    <p:extLst>
      <p:ext uri="{BB962C8B-B14F-4D97-AF65-F5344CB8AC3E}">
        <p14:creationId xmlns:p14="http://schemas.microsoft.com/office/powerpoint/2010/main" val="415061735"/>
      </p:ext>
    </p:extLst>
  </p:cSld>
  <p:clrMapOvr>
    <a:masterClrMapping/>
  </p:clrMapOvr>
  <p:timing>
    <p:tnLst>
      <p:par>
        <p:cTn id="1" dur="indefinite" restart="never" nodeType="tmRoot"/>
      </p:par>
    </p:tnLst>
  </p:timing>
</p:sld>
</file>

<file path=ppt/slides/slide7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في كنيستك المقدسة</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'en </a:t>
                      </a:r>
                      <a:r>
                        <a:rPr lang="en-US" sz="4400" b="0" kern="1200" baseline="0" dirty="0" err="1">
                          <a:solidFill>
                            <a:srgbClr val="FFFF00"/>
                          </a:solidFill>
                          <a:latin typeface="Athanasius" pitchFamily="2" charset="0"/>
                          <a:ea typeface="+mn-ea"/>
                          <a:cs typeface="+mn-cs"/>
                        </a:rPr>
                        <a:t>tekek`klhci`a</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eqouab</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خين تيك إككليسيا إثؤواب</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1842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74229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800" dirty="0"/>
              <a:t>أذكر يا رب خلاص  هذا الموضع </a:t>
            </a:r>
            <a:endParaRPr lang="en-US" sz="4800" dirty="0"/>
          </a:p>
        </p:txBody>
      </p:sp>
      <p:sp>
        <p:nvSpPr>
          <p:cNvPr id="30" name="Text Placeholder 29"/>
          <p:cNvSpPr>
            <a:spLocks noGrp="1"/>
          </p:cNvSpPr>
          <p:nvPr>
            <p:ph type="body" idx="1"/>
          </p:nvPr>
        </p:nvSpPr>
        <p:spPr/>
        <p:txBody>
          <a:bodyPr/>
          <a:lstStyle/>
          <a:p>
            <a:r>
              <a:rPr lang="ar-EG" sz="4400" dirty="0"/>
              <a:t>آري إفميفئي إبشويس إن إتسوتيريا إمباي توبوس </a:t>
            </a:r>
          </a:p>
        </p:txBody>
      </p:sp>
      <p:sp>
        <p:nvSpPr>
          <p:cNvPr id="31" name="Text Placeholder 30"/>
          <p:cNvSpPr>
            <a:spLocks noGrp="1"/>
          </p:cNvSpPr>
          <p:nvPr>
            <p:ph type="body" sz="quarter" idx="3"/>
          </p:nvPr>
        </p:nvSpPr>
        <p:spPr/>
        <p:txBody>
          <a:bodyPr/>
          <a:lstStyle/>
          <a:p>
            <a:r>
              <a:rPr lang="en-US" sz="4400" dirty="0" err="1"/>
              <a:t>Ari`vmeu`i</a:t>
            </a:r>
            <a:r>
              <a:rPr lang="en-US" sz="4400" dirty="0"/>
              <a:t>   ~P_  `</a:t>
            </a:r>
            <a:r>
              <a:rPr lang="en-US" sz="4400" dirty="0" err="1"/>
              <a:t>n`tcwthri`a</a:t>
            </a:r>
            <a:r>
              <a:rPr lang="en-US" sz="4400" dirty="0"/>
              <a:t> `</a:t>
            </a:r>
            <a:r>
              <a:rPr lang="en-US" sz="4400" dirty="0" err="1"/>
              <a:t>mpaitopoc</a:t>
            </a:r>
            <a:endParaRPr lang="en-US" sz="4400" dirty="0"/>
          </a:p>
        </p:txBody>
      </p:sp>
    </p:spTree>
    <p:extLst>
      <p:ext uri="{BB962C8B-B14F-4D97-AF65-F5344CB8AC3E}">
        <p14:creationId xmlns:p14="http://schemas.microsoft.com/office/powerpoint/2010/main" val="7419541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800" dirty="0"/>
              <a:t>المقدس الذى لك</a:t>
            </a:r>
            <a:endParaRPr lang="en-US" sz="4800" dirty="0"/>
          </a:p>
        </p:txBody>
      </p:sp>
      <p:sp>
        <p:nvSpPr>
          <p:cNvPr id="30" name="Text Placeholder 29"/>
          <p:cNvSpPr>
            <a:spLocks noGrp="1"/>
          </p:cNvSpPr>
          <p:nvPr>
            <p:ph type="body" idx="1"/>
          </p:nvPr>
        </p:nvSpPr>
        <p:spPr/>
        <p:txBody>
          <a:bodyPr/>
          <a:lstStyle/>
          <a:p>
            <a:r>
              <a:rPr lang="ar-EG" sz="4800" dirty="0"/>
              <a:t>إثؤواب إنتاك فاي </a:t>
            </a:r>
          </a:p>
        </p:txBody>
      </p:sp>
      <p:sp>
        <p:nvSpPr>
          <p:cNvPr id="31" name="Text Placeholder 30"/>
          <p:cNvSpPr>
            <a:spLocks noGrp="1"/>
          </p:cNvSpPr>
          <p:nvPr>
            <p:ph type="body" sz="quarter" idx="3"/>
          </p:nvPr>
        </p:nvSpPr>
        <p:spPr/>
        <p:txBody>
          <a:bodyPr/>
          <a:lstStyle/>
          <a:p>
            <a:r>
              <a:rPr lang="en-US" sz="4800" dirty="0" err="1"/>
              <a:t>Eqouab</a:t>
            </a:r>
            <a:r>
              <a:rPr lang="en-US" sz="4800" dirty="0"/>
              <a:t>  `</a:t>
            </a:r>
            <a:r>
              <a:rPr lang="en-US" sz="4800" dirty="0" err="1"/>
              <a:t>ntak</a:t>
            </a:r>
            <a:r>
              <a:rPr lang="en-US" sz="4800" dirty="0"/>
              <a:t> </a:t>
            </a:r>
            <a:r>
              <a:rPr lang="en-US" sz="4800" dirty="0" err="1"/>
              <a:t>vai</a:t>
            </a:r>
            <a:endParaRPr lang="en-US" sz="4800" dirty="0"/>
          </a:p>
        </p:txBody>
      </p:sp>
    </p:spTree>
    <p:extLst>
      <p:ext uri="{BB962C8B-B14F-4D97-AF65-F5344CB8AC3E}">
        <p14:creationId xmlns:p14="http://schemas.microsoft.com/office/powerpoint/2010/main" val="27230127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SA" sz="5400" dirty="0"/>
              <a:t>وكل المواضع</a:t>
            </a:r>
            <a:endParaRPr lang="en-US" sz="5400" dirty="0"/>
          </a:p>
        </p:txBody>
      </p:sp>
      <p:sp>
        <p:nvSpPr>
          <p:cNvPr id="30" name="Text Placeholder 29"/>
          <p:cNvSpPr>
            <a:spLocks noGrp="1"/>
          </p:cNvSpPr>
          <p:nvPr>
            <p:ph type="body" idx="1"/>
          </p:nvPr>
        </p:nvSpPr>
        <p:spPr/>
        <p:txBody>
          <a:bodyPr/>
          <a:lstStyle/>
          <a:p>
            <a:r>
              <a:rPr lang="ar-EG" sz="4800" dirty="0"/>
              <a:t>نيم توبوس نيفين </a:t>
            </a:r>
          </a:p>
        </p:txBody>
      </p:sp>
      <p:sp>
        <p:nvSpPr>
          <p:cNvPr id="31" name="Text Placeholder 30"/>
          <p:cNvSpPr>
            <a:spLocks noGrp="1"/>
          </p:cNvSpPr>
          <p:nvPr>
            <p:ph type="body" sz="quarter" idx="3"/>
          </p:nvPr>
        </p:nvSpPr>
        <p:spPr/>
        <p:txBody>
          <a:bodyPr/>
          <a:lstStyle/>
          <a:p>
            <a:r>
              <a:rPr lang="en-US" sz="4800" dirty="0" err="1"/>
              <a:t>Nem</a:t>
            </a:r>
            <a:r>
              <a:rPr lang="en-US" sz="4800" dirty="0"/>
              <a:t> </a:t>
            </a:r>
            <a:r>
              <a:rPr lang="en-US" sz="4800" dirty="0" err="1"/>
              <a:t>topoc</a:t>
            </a:r>
            <a:r>
              <a:rPr lang="en-US" sz="4800" dirty="0"/>
              <a:t> </a:t>
            </a:r>
            <a:r>
              <a:rPr lang="en-US" sz="4800" dirty="0" err="1"/>
              <a:t>niben</a:t>
            </a:r>
            <a:endParaRPr lang="en-US" sz="4800" dirty="0"/>
          </a:p>
        </p:txBody>
      </p:sp>
    </p:spTree>
    <p:extLst>
      <p:ext uri="{BB962C8B-B14F-4D97-AF65-F5344CB8AC3E}">
        <p14:creationId xmlns:p14="http://schemas.microsoft.com/office/powerpoint/2010/main" val="30860096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dirty="0"/>
              <a:t>وكل أديرة آبائنا الأرثوذكسيين</a:t>
            </a:r>
            <a:endParaRPr lang="en-US" dirty="0"/>
          </a:p>
        </p:txBody>
      </p:sp>
      <p:sp>
        <p:nvSpPr>
          <p:cNvPr id="30" name="Text Placeholder 29"/>
          <p:cNvSpPr>
            <a:spLocks noGrp="1"/>
          </p:cNvSpPr>
          <p:nvPr>
            <p:ph type="body" idx="1"/>
          </p:nvPr>
        </p:nvSpPr>
        <p:spPr/>
        <p:txBody>
          <a:bodyPr/>
          <a:lstStyle/>
          <a:p>
            <a:r>
              <a:rPr lang="ar-EG" dirty="0"/>
              <a:t>نيم موناستيريون نيفين إنتي نين يوتي إن أورثوذوكسوس</a:t>
            </a:r>
          </a:p>
        </p:txBody>
      </p:sp>
      <p:sp>
        <p:nvSpPr>
          <p:cNvPr id="31" name="Text Placeholder 30"/>
          <p:cNvSpPr>
            <a:spLocks noGrp="1"/>
          </p:cNvSpPr>
          <p:nvPr>
            <p:ph type="body" sz="quarter" idx="3"/>
          </p:nvPr>
        </p:nvSpPr>
        <p:spPr/>
        <p:txBody>
          <a:bodyPr/>
          <a:lstStyle/>
          <a:p>
            <a:r>
              <a:rPr lang="pt-BR" dirty="0"/>
              <a:t>Nem monacthrion niben `nte nenio;  `norqodo[oc</a:t>
            </a:r>
          </a:p>
        </p:txBody>
      </p:sp>
      <p:sp>
        <p:nvSpPr>
          <p:cNvPr id="5" name="TextBox 4">
            <a:hlinkClick r:id="rId2" action="ppaction://hlinksldjump"/>
            <a:extLst>
              <a:ext uri="{FF2B5EF4-FFF2-40B4-BE49-F238E27FC236}">
                <a16:creationId xmlns:a16="http://schemas.microsoft.com/office/drawing/2014/main" id="{772F2B6C-2D3C-4388-B134-16151B724048}"/>
              </a:ext>
            </a:extLst>
          </p:cNvPr>
          <p:cNvSpPr txBox="1"/>
          <p:nvPr/>
        </p:nvSpPr>
        <p:spPr>
          <a:xfrm>
            <a:off x="7742324" y="4058675"/>
            <a:ext cx="148951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يارب ارحم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8024258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a:bodyPr>
          <a:lstStyle/>
          <a:p>
            <a:r>
              <a:rPr lang="ar-EG" sz="4400" dirty="0"/>
              <a:t>صلوا من أجل خلاص العالم </a:t>
            </a:r>
            <a:endParaRPr lang="en-US" sz="4400" dirty="0"/>
          </a:p>
        </p:txBody>
      </p:sp>
      <p:sp>
        <p:nvSpPr>
          <p:cNvPr id="30" name="Text Placeholder 29"/>
          <p:cNvSpPr>
            <a:spLocks noGrp="1"/>
          </p:cNvSpPr>
          <p:nvPr>
            <p:ph type="body" idx="1"/>
          </p:nvPr>
        </p:nvSpPr>
        <p:spPr/>
        <p:txBody>
          <a:bodyPr/>
          <a:lstStyle/>
          <a:p>
            <a:pPr>
              <a:lnSpc>
                <a:spcPct val="100000"/>
              </a:lnSpc>
              <a:spcBef>
                <a:spcPts val="0"/>
              </a:spcBef>
              <a:defRPr/>
            </a:pPr>
            <a:r>
              <a:rPr lang="ar-SA" sz="4000" dirty="0"/>
              <a:t>إبروس إي</a:t>
            </a:r>
            <a:r>
              <a:rPr lang="ar-EG" sz="4000" dirty="0"/>
              <a:t>ف</a:t>
            </a:r>
            <a:r>
              <a:rPr lang="ar-SA" sz="4000" dirty="0"/>
              <a:t>ئكساستي إيبرتيس</a:t>
            </a:r>
            <a:r>
              <a:rPr lang="ar-EG" sz="4000" dirty="0"/>
              <a:t> </a:t>
            </a:r>
            <a:r>
              <a:rPr lang="ar-SA" sz="4000" dirty="0"/>
              <a:t>سوتيرياس طوكوزمو</a:t>
            </a:r>
            <a:endParaRPr lang="ar-EG" sz="7200" dirty="0"/>
          </a:p>
        </p:txBody>
      </p:sp>
      <p:sp>
        <p:nvSpPr>
          <p:cNvPr id="31" name="Text Placeholder 30"/>
          <p:cNvSpPr>
            <a:spLocks noGrp="1"/>
          </p:cNvSpPr>
          <p:nvPr>
            <p:ph type="body" sz="quarter" idx="3"/>
          </p:nvPr>
        </p:nvSpPr>
        <p:spPr/>
        <p:txBody>
          <a:bodyPr/>
          <a:lstStyle/>
          <a:p>
            <a:r>
              <a:rPr lang="en-US" sz="4000" dirty="0" err="1"/>
              <a:t>Proceu</a:t>
            </a:r>
            <a:r>
              <a:rPr lang="en-US" sz="4000" dirty="0"/>
              <a:t>[</a:t>
            </a:r>
            <a:r>
              <a:rPr lang="en-US" sz="4000" dirty="0" err="1"/>
              <a:t>acqe</a:t>
            </a:r>
            <a:r>
              <a:rPr lang="en-US" sz="4000" dirty="0"/>
              <a:t>  `</a:t>
            </a:r>
            <a:r>
              <a:rPr lang="en-US" sz="4000" dirty="0" err="1"/>
              <a:t>uper</a:t>
            </a:r>
            <a:r>
              <a:rPr lang="en-US" sz="4000" dirty="0"/>
              <a:t> </a:t>
            </a:r>
            <a:r>
              <a:rPr lang="en-US" sz="4000" dirty="0" err="1"/>
              <a:t>thc</a:t>
            </a:r>
            <a:r>
              <a:rPr lang="en-US" sz="4000" dirty="0"/>
              <a:t> </a:t>
            </a:r>
            <a:r>
              <a:rPr lang="en-US" sz="4000" dirty="0" err="1"/>
              <a:t>cwthriac</a:t>
            </a:r>
            <a:r>
              <a:rPr lang="en-US" sz="4000" dirty="0"/>
              <a:t> </a:t>
            </a:r>
            <a:r>
              <a:rPr lang="en-US" sz="4000" dirty="0" err="1"/>
              <a:t>tou</a:t>
            </a:r>
            <a:r>
              <a:rPr lang="en-US" sz="4000" dirty="0"/>
              <a:t> </a:t>
            </a:r>
            <a:r>
              <a:rPr lang="en-US" sz="4000" dirty="0" err="1"/>
              <a:t>kocmou</a:t>
            </a:r>
            <a:endParaRPr lang="en-US" sz="4000" dirty="0"/>
          </a:p>
        </p:txBody>
      </p:sp>
      <p:sp>
        <p:nvSpPr>
          <p:cNvPr id="2" name="TextBox 1">
            <a:hlinkClick r:id="rId2" action="ppaction://hlinksldjump"/>
            <a:extLst>
              <a:ext uri="{FF2B5EF4-FFF2-40B4-BE49-F238E27FC236}">
                <a16:creationId xmlns:a16="http://schemas.microsoft.com/office/drawing/2014/main" id="{F4AA1D42-6FF8-C25A-3957-4265E86FF6C7}"/>
              </a:ext>
            </a:extLst>
          </p:cNvPr>
          <p:cNvSpPr txBox="1"/>
          <p:nvPr/>
        </p:nvSpPr>
        <p:spPr>
          <a:xfrm>
            <a:off x="7742324" y="4058675"/>
            <a:ext cx="1489511" cy="477054"/>
          </a:xfrm>
          <a:prstGeom prst="rect">
            <a:avLst/>
          </a:prstGeom>
        </p:spPr>
        <p:txBody>
          <a:bodyPr wrap="none">
            <a:spAutoFit/>
          </a:bodyPr>
          <a:lstStyle>
            <a:defPPr>
              <a:defRPr lang="en-US"/>
            </a:defPPr>
            <a:lvl1pPr algn="ctr">
              <a:defRPr sz="2500">
                <a:solidFill>
                  <a:srgbClr val="FFC000"/>
                </a:solidFill>
                <a:latin typeface="Times New Roman" panose="02020603050405020304" pitchFamily="18" charset="0"/>
                <a:ea typeface="+mj-ea"/>
                <a:cs typeface="Al-Mujahed Al-Anbobi" pitchFamily="2" charset="-78"/>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rPr>
              <a:t>يارب ارحم</a:t>
            </a:r>
            <a:endParaRPr kumimoji="0" lang="en-US" sz="25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ujahed Al-Anbobi" pitchFamily="2" charset="-78"/>
            </a:endParaRPr>
          </a:p>
        </p:txBody>
      </p:sp>
    </p:spTree>
    <p:extLst>
      <p:ext uri="{BB962C8B-B14F-4D97-AF65-F5344CB8AC3E}">
        <p14:creationId xmlns:p14="http://schemas.microsoft.com/office/powerpoint/2010/main" val="23109782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ومدينتنا هذه</a:t>
            </a:r>
          </a:p>
        </p:txBody>
      </p:sp>
      <p:sp>
        <p:nvSpPr>
          <p:cNvPr id="30" name="Text Placeholder 29"/>
          <p:cNvSpPr>
            <a:spLocks noGrp="1"/>
          </p:cNvSpPr>
          <p:nvPr>
            <p:ph type="body" idx="1"/>
          </p:nvPr>
        </p:nvSpPr>
        <p:spPr/>
        <p:txBody>
          <a:bodyPr/>
          <a:lstStyle/>
          <a:p>
            <a:r>
              <a:rPr lang="ar-EG" sz="4800" dirty="0"/>
              <a:t>كي تيس بوليئوس إيمون طافتيس </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thc</a:t>
            </a:r>
            <a:r>
              <a:rPr lang="en-US" sz="4800" dirty="0"/>
              <a:t> </a:t>
            </a:r>
            <a:r>
              <a:rPr lang="en-US" sz="4800" dirty="0" err="1"/>
              <a:t>polewc</a:t>
            </a:r>
            <a:r>
              <a:rPr lang="en-US" sz="4800" dirty="0"/>
              <a:t> `</a:t>
            </a:r>
            <a:r>
              <a:rPr lang="en-US" sz="4800" dirty="0" err="1"/>
              <a:t>hmwn</a:t>
            </a:r>
            <a:r>
              <a:rPr lang="en-US" sz="4800" dirty="0"/>
              <a:t> </a:t>
            </a:r>
            <a:r>
              <a:rPr lang="en-US" sz="4800" dirty="0" err="1"/>
              <a:t>tauthc</a:t>
            </a:r>
            <a:endParaRPr lang="en-US" sz="4800" dirty="0"/>
          </a:p>
        </p:txBody>
      </p:sp>
    </p:spTree>
    <p:extLst>
      <p:ext uri="{BB962C8B-B14F-4D97-AF65-F5344CB8AC3E}">
        <p14:creationId xmlns:p14="http://schemas.microsoft.com/office/powerpoint/2010/main" val="37451324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وسائر المدن والأقاليم </a:t>
            </a:r>
            <a:endParaRPr lang="en-US" sz="5400" dirty="0"/>
          </a:p>
        </p:txBody>
      </p:sp>
      <p:sp>
        <p:nvSpPr>
          <p:cNvPr id="30" name="Text Placeholder 29"/>
          <p:cNvSpPr>
            <a:spLocks noGrp="1"/>
          </p:cNvSpPr>
          <p:nvPr>
            <p:ph type="body" idx="1"/>
          </p:nvPr>
        </p:nvSpPr>
        <p:spPr/>
        <p:txBody>
          <a:bodyPr/>
          <a:lstStyle/>
          <a:p>
            <a:r>
              <a:rPr lang="ar-EG" sz="4800" dirty="0"/>
              <a:t>كي باسون بوليئون كي طون خورون</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pacwn</a:t>
            </a:r>
            <a:r>
              <a:rPr lang="en-US" sz="4800" dirty="0"/>
              <a:t> </a:t>
            </a:r>
            <a:r>
              <a:rPr lang="en-US" sz="4800" dirty="0" err="1"/>
              <a:t>polewn</a:t>
            </a:r>
            <a:r>
              <a:rPr lang="en-US" sz="4800" dirty="0"/>
              <a:t> </a:t>
            </a:r>
            <a:r>
              <a:rPr lang="en-US" sz="4800" dirty="0" err="1"/>
              <a:t>ke</a:t>
            </a:r>
            <a:r>
              <a:rPr lang="en-US" sz="4800" dirty="0"/>
              <a:t> </a:t>
            </a:r>
            <a:r>
              <a:rPr lang="en-US" sz="4800" dirty="0" err="1"/>
              <a:t>twn</a:t>
            </a:r>
            <a:r>
              <a:rPr lang="en-US" sz="4800" dirty="0"/>
              <a:t> </a:t>
            </a:r>
            <a:r>
              <a:rPr lang="en-US" sz="4800" dirty="0" err="1"/>
              <a:t>xwrwn</a:t>
            </a:r>
            <a:endParaRPr lang="en-US" sz="4800" dirty="0"/>
          </a:p>
        </p:txBody>
      </p:sp>
    </p:spTree>
    <p:extLst>
      <p:ext uri="{BB962C8B-B14F-4D97-AF65-F5344CB8AC3E}">
        <p14:creationId xmlns:p14="http://schemas.microsoft.com/office/powerpoint/2010/main" val="974730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والجزائر والأديرة</a:t>
            </a:r>
            <a:endParaRPr lang="en-US" sz="5400" dirty="0"/>
          </a:p>
        </p:txBody>
      </p:sp>
      <p:sp>
        <p:nvSpPr>
          <p:cNvPr id="30" name="Text Placeholder 29"/>
          <p:cNvSpPr>
            <a:spLocks noGrp="1"/>
          </p:cNvSpPr>
          <p:nvPr>
            <p:ph type="body" idx="1"/>
          </p:nvPr>
        </p:nvSpPr>
        <p:spPr/>
        <p:txBody>
          <a:bodyPr/>
          <a:lstStyle/>
          <a:p>
            <a:r>
              <a:rPr lang="ar-EG" sz="4800" dirty="0"/>
              <a:t>كي نيسون كي موناستيريون</a:t>
            </a:r>
          </a:p>
        </p:txBody>
      </p:sp>
      <p:sp>
        <p:nvSpPr>
          <p:cNvPr id="31" name="Text Placeholder 30"/>
          <p:cNvSpPr>
            <a:spLocks noGrp="1"/>
          </p:cNvSpPr>
          <p:nvPr>
            <p:ph type="body" sz="quarter" idx="3"/>
          </p:nvPr>
        </p:nvSpPr>
        <p:spPr/>
        <p:txBody>
          <a:bodyPr/>
          <a:lstStyle/>
          <a:p>
            <a:r>
              <a:rPr lang="en-US" sz="4800" dirty="0" err="1"/>
              <a:t>ke</a:t>
            </a:r>
            <a:r>
              <a:rPr lang="en-US" sz="4800" dirty="0"/>
              <a:t> </a:t>
            </a:r>
            <a:r>
              <a:rPr lang="en-US" sz="4800" dirty="0" err="1"/>
              <a:t>nhcwn</a:t>
            </a:r>
            <a:r>
              <a:rPr lang="en-US" sz="4800" dirty="0"/>
              <a:t> </a:t>
            </a:r>
            <a:r>
              <a:rPr lang="en-US" sz="4800" dirty="0" err="1"/>
              <a:t>ke</a:t>
            </a:r>
            <a:r>
              <a:rPr lang="en-US" sz="4800" dirty="0"/>
              <a:t> </a:t>
            </a:r>
            <a:r>
              <a:rPr lang="en-US" sz="4800" dirty="0" err="1"/>
              <a:t>monacthriwn</a:t>
            </a:r>
            <a:endParaRPr lang="en-US" sz="4800" dirty="0"/>
          </a:p>
        </p:txBody>
      </p:sp>
    </p:spTree>
    <p:extLst>
      <p:ext uri="{BB962C8B-B14F-4D97-AF65-F5344CB8AC3E}">
        <p14:creationId xmlns:p14="http://schemas.microsoft.com/office/powerpoint/2010/main" val="36320107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6687DB2-2950-4DD1-BB38-233B1C497EBB}"/>
              </a:ext>
            </a:extLst>
          </p:cNvPr>
          <p:cNvSpPr>
            <a:spLocks noGrp="1"/>
          </p:cNvSpPr>
          <p:nvPr>
            <p:ph type="title"/>
          </p:nvPr>
        </p:nvSpPr>
        <p:spPr/>
        <p:txBody>
          <a:bodyPr>
            <a:normAutofit/>
          </a:bodyPr>
          <a:lstStyle/>
          <a:p>
            <a:r>
              <a:rPr lang="ar-EG" dirty="0"/>
              <a:t> السلام لإسطفانوس أول الشهداء</a:t>
            </a:r>
            <a:endParaRPr lang="en-US" dirty="0"/>
          </a:p>
        </p:txBody>
      </p:sp>
      <p:sp>
        <p:nvSpPr>
          <p:cNvPr id="7" name="Text Placeholder 6">
            <a:extLst>
              <a:ext uri="{FF2B5EF4-FFF2-40B4-BE49-F238E27FC236}">
                <a16:creationId xmlns:a16="http://schemas.microsoft.com/office/drawing/2014/main" id="{FFDF1A7F-FAB5-40C1-AB6C-DF06B964D6BC}"/>
              </a:ext>
            </a:extLst>
          </p:cNvPr>
          <p:cNvSpPr>
            <a:spLocks noGrp="1"/>
          </p:cNvSpPr>
          <p:nvPr>
            <p:ph type="body" idx="1"/>
          </p:nvPr>
        </p:nvSpPr>
        <p:spPr/>
        <p:txBody>
          <a:bodyPr/>
          <a:lstStyle/>
          <a:p>
            <a:r>
              <a:rPr lang="ar-EG" dirty="0"/>
              <a:t>شيري استيفانوس : بي شورب إممارتيروس </a:t>
            </a:r>
          </a:p>
        </p:txBody>
      </p:sp>
      <p:sp>
        <p:nvSpPr>
          <p:cNvPr id="8" name="Text Placeholder 7">
            <a:extLst>
              <a:ext uri="{FF2B5EF4-FFF2-40B4-BE49-F238E27FC236}">
                <a16:creationId xmlns:a16="http://schemas.microsoft.com/office/drawing/2014/main" id="{7C748473-1D16-43CE-BEF1-5764B0F2F79B}"/>
              </a:ext>
            </a:extLst>
          </p:cNvPr>
          <p:cNvSpPr>
            <a:spLocks noGrp="1"/>
          </p:cNvSpPr>
          <p:nvPr>
            <p:ph type="body" sz="quarter" idx="3"/>
          </p:nvPr>
        </p:nvSpPr>
        <p:spPr/>
        <p:txBody>
          <a:bodyPr/>
          <a:lstStyle/>
          <a:p>
            <a:r>
              <a:rPr lang="en-US" dirty="0" err="1"/>
              <a:t>xere</a:t>
            </a:r>
            <a:r>
              <a:rPr lang="en-US" dirty="0"/>
              <a:t> `</a:t>
            </a:r>
            <a:r>
              <a:rPr lang="en-US" dirty="0" err="1"/>
              <a:t>ctefanoc</a:t>
            </a:r>
            <a:r>
              <a:rPr lang="en-US" dirty="0"/>
              <a:t> : pi2orp `</a:t>
            </a:r>
            <a:r>
              <a:rPr lang="en-US" dirty="0" err="1"/>
              <a:t>mmartvroc</a:t>
            </a:r>
            <a:endParaRPr lang="en-US" dirty="0"/>
          </a:p>
        </p:txBody>
      </p:sp>
    </p:spTree>
    <p:extLst>
      <p:ext uri="{BB962C8B-B14F-4D97-AF65-F5344CB8AC3E}">
        <p14:creationId xmlns:p14="http://schemas.microsoft.com/office/powerpoint/2010/main" val="784679369"/>
      </p:ext>
    </p:extLst>
  </p:cSld>
  <p:clrMapOvr>
    <a:masterClrMapping/>
  </p:clrMapOvr>
  <p:timing>
    <p:tnLst>
      <p:par>
        <p:cTn id="1" dur="indefinite" restart="never" nodeType="tmRoot"/>
      </p:par>
    </p:tnLst>
  </p:timing>
</p:sld>
</file>

<file path=ppt/slides/slide7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 name="Title 28"/>
          <p:cNvSpPr>
            <a:spLocks noGrp="1"/>
          </p:cNvSpPr>
          <p:nvPr>
            <p:ph type="title"/>
          </p:nvPr>
        </p:nvSpPr>
        <p:spPr/>
        <p:txBody>
          <a:bodyPr>
            <a:normAutofit fontScale="90000"/>
          </a:bodyPr>
          <a:lstStyle/>
          <a:p>
            <a:r>
              <a:rPr lang="ar-EG" sz="5400" dirty="0"/>
              <a:t>يا رب إرحم</a:t>
            </a:r>
            <a:endParaRPr lang="en-US" sz="5400" dirty="0"/>
          </a:p>
        </p:txBody>
      </p:sp>
      <p:sp>
        <p:nvSpPr>
          <p:cNvPr id="30" name="Text Placeholder 29"/>
          <p:cNvSpPr>
            <a:spLocks noGrp="1"/>
          </p:cNvSpPr>
          <p:nvPr>
            <p:ph type="body" idx="1"/>
          </p:nvPr>
        </p:nvSpPr>
        <p:spPr/>
        <p:txBody>
          <a:bodyPr/>
          <a:lstStyle/>
          <a:p>
            <a:r>
              <a:rPr lang="ar-EG" sz="4800" dirty="0"/>
              <a:t>كيريى إليسون</a:t>
            </a:r>
          </a:p>
        </p:txBody>
      </p:sp>
      <p:sp>
        <p:nvSpPr>
          <p:cNvPr id="31" name="Text Placeholder 30"/>
          <p:cNvSpPr>
            <a:spLocks noGrp="1"/>
          </p:cNvSpPr>
          <p:nvPr>
            <p:ph type="body" sz="quarter" idx="3"/>
          </p:nvPr>
        </p:nvSpPr>
        <p:spPr/>
        <p:txBody>
          <a:bodyPr/>
          <a:lstStyle/>
          <a:p>
            <a:r>
              <a:rPr lang="en-US" sz="4800" dirty="0" err="1"/>
              <a:t>Kuri`e</a:t>
            </a:r>
            <a:r>
              <a:rPr lang="en-US" sz="4800" dirty="0"/>
              <a:t>  `</a:t>
            </a:r>
            <a:r>
              <a:rPr lang="en-US" sz="4800" dirty="0" err="1"/>
              <a:t>ele`hcon</a:t>
            </a:r>
            <a:endParaRPr lang="en-US" sz="4800" dirty="0"/>
          </a:p>
        </p:txBody>
      </p:sp>
    </p:spTree>
    <p:extLst>
      <p:ext uri="{BB962C8B-B14F-4D97-AF65-F5344CB8AC3E}">
        <p14:creationId xmlns:p14="http://schemas.microsoft.com/office/powerpoint/2010/main" val="678311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480F3-0E4E-46C1-4C91-EC118A1CA203}"/>
              </a:ext>
            </a:extLst>
          </p:cNvPr>
          <p:cNvSpPr>
            <a:spLocks noGrp="1"/>
          </p:cNvSpPr>
          <p:nvPr>
            <p:ph type="title"/>
          </p:nvPr>
        </p:nvSpPr>
        <p:spPr>
          <a:xfrm>
            <a:off x="0" y="4419600"/>
            <a:ext cx="9144000" cy="782371"/>
          </a:xfrm>
        </p:spPr>
        <p:txBody>
          <a:bodyPr>
            <a:noAutofit/>
          </a:bodyPr>
          <a:lstStyle/>
          <a:p>
            <a:r>
              <a:rPr lang="ar-EG" sz="2800" dirty="0"/>
              <a:t>وكل مدينة وكل كورة والقري وكل زينتها ونجنا كلنا من الغلاء والوباء والزلازل والغرق والحريق وسبي البربر ومن سيف الغريب ومن قيام الهراطقة </a:t>
            </a:r>
            <a:endParaRPr lang="en-US" sz="2800" dirty="0"/>
          </a:p>
        </p:txBody>
      </p:sp>
      <p:sp>
        <p:nvSpPr>
          <p:cNvPr id="3" name="Text Placeholder 2">
            <a:extLst>
              <a:ext uri="{FF2B5EF4-FFF2-40B4-BE49-F238E27FC236}">
                <a16:creationId xmlns:a16="http://schemas.microsoft.com/office/drawing/2014/main" id="{89E61C32-6912-7C6D-F253-5E7D1CFD3B43}"/>
              </a:ext>
            </a:extLst>
          </p:cNvPr>
          <p:cNvSpPr>
            <a:spLocks noGrp="1"/>
          </p:cNvSpPr>
          <p:nvPr>
            <p:ph type="body" idx="1"/>
          </p:nvPr>
        </p:nvSpPr>
        <p:spPr>
          <a:xfrm>
            <a:off x="0" y="6049107"/>
            <a:ext cx="9143999" cy="808893"/>
          </a:xfrm>
        </p:spPr>
        <p:txBody>
          <a:bodyPr/>
          <a:lstStyle/>
          <a:p>
            <a:r>
              <a:rPr lang="ar-SA" sz="2800" b="1" dirty="0">
                <a:solidFill>
                  <a:srgbClr val="FFC000"/>
                </a:solidFill>
                <a:latin typeface="Times New Roman" panose="02020603050405020304" pitchFamily="18" charset="0"/>
                <a:cs typeface="Times New Roman" panose="02020603050405020304" pitchFamily="18" charset="0"/>
              </a:rPr>
              <a:t>نيم بولس نيفين نيم خورا نيفين نيم نى تيمى نيم بو سولسيل تيرف أووه ناهمين تيرين إيفول ها أو إهفون نيم او مونيم أو منمين نيم أو كاطا بونتسموس نيم او إكروم نيم أو إخمالوسيا إنتى هان فرفاروس نيم إيفول ها إتسيفى إنتى بى شيممو نيم إيفول ها إيجين طنف إى إبشوى إنتى هان هيريتيكوس. </a:t>
            </a:r>
          </a:p>
        </p:txBody>
      </p:sp>
      <p:sp>
        <p:nvSpPr>
          <p:cNvPr id="4" name="Text Placeholder 3">
            <a:extLst>
              <a:ext uri="{FF2B5EF4-FFF2-40B4-BE49-F238E27FC236}">
                <a16:creationId xmlns:a16="http://schemas.microsoft.com/office/drawing/2014/main" id="{84272698-67D5-5824-A1D0-F3CEA7FB4161}"/>
              </a:ext>
            </a:extLst>
          </p:cNvPr>
          <p:cNvSpPr>
            <a:spLocks noGrp="1"/>
          </p:cNvSpPr>
          <p:nvPr>
            <p:ph type="body" sz="quarter" idx="3"/>
          </p:nvPr>
        </p:nvSpPr>
        <p:spPr/>
        <p:txBody>
          <a:bodyPr/>
          <a:lstStyle/>
          <a:p>
            <a:endParaRPr lang="en-US"/>
          </a:p>
        </p:txBody>
      </p:sp>
      <p:sp>
        <p:nvSpPr>
          <p:cNvPr id="5" name="Rectangle 4">
            <a:hlinkClick r:id="rId2" action="ppaction://hlinksldjump"/>
            <a:extLst>
              <a:ext uri="{FF2B5EF4-FFF2-40B4-BE49-F238E27FC236}">
                <a16:creationId xmlns:a16="http://schemas.microsoft.com/office/drawing/2014/main" id="{BF8B05E6-C76F-42F1-AD8C-6BD8E5DA033D}"/>
              </a:ext>
            </a:extLst>
          </p:cNvPr>
          <p:cNvSpPr/>
          <p:nvPr/>
        </p:nvSpPr>
        <p:spPr>
          <a:xfrm>
            <a:off x="7217779" y="3990779"/>
            <a:ext cx="2042547"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الزروع و العشب</a:t>
            </a:r>
            <a:endParaRPr lang="en-US" sz="2400" dirty="0">
              <a:solidFill>
                <a:srgbClr val="FFC000"/>
              </a:solidFill>
              <a:latin typeface="Times New Roman" panose="02020603050405020304" pitchFamily="18" charset="0"/>
              <a:ea typeface="+mj-ea"/>
              <a:cs typeface="Al-Mujahed Al-Anbobi" pitchFamily="2" charset="-78"/>
            </a:endParaRPr>
          </a:p>
        </p:txBody>
      </p:sp>
      <p:sp>
        <p:nvSpPr>
          <p:cNvPr id="6" name="Rectangle 5">
            <a:hlinkClick r:id="rId3" action="ppaction://hlinksldjump"/>
            <a:extLst>
              <a:ext uri="{FF2B5EF4-FFF2-40B4-BE49-F238E27FC236}">
                <a16:creationId xmlns:a16="http://schemas.microsoft.com/office/drawing/2014/main" id="{B6A6A5AC-B4FB-368C-8407-9113D3C68829}"/>
              </a:ext>
            </a:extLst>
          </p:cNvPr>
          <p:cNvSpPr/>
          <p:nvPr/>
        </p:nvSpPr>
        <p:spPr>
          <a:xfrm>
            <a:off x="0" y="3993058"/>
            <a:ext cx="1864614"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اهوية السماء</a:t>
            </a:r>
          </a:p>
        </p:txBody>
      </p:sp>
      <p:sp>
        <p:nvSpPr>
          <p:cNvPr id="7" name="Rectangle 6">
            <a:hlinkClick r:id="rId4" action="ppaction://hlinksldjump"/>
            <a:extLst>
              <a:ext uri="{FF2B5EF4-FFF2-40B4-BE49-F238E27FC236}">
                <a16:creationId xmlns:a16="http://schemas.microsoft.com/office/drawing/2014/main" id="{9B940655-CE05-423A-F9C3-D74AF59BE857}"/>
              </a:ext>
            </a:extLst>
          </p:cNvPr>
          <p:cNvSpPr/>
          <p:nvPr/>
        </p:nvSpPr>
        <p:spPr>
          <a:xfrm>
            <a:off x="3584422" y="3976845"/>
            <a:ext cx="1529586"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مياة الانهار</a:t>
            </a:r>
          </a:p>
        </p:txBody>
      </p:sp>
    </p:spTree>
    <p:extLst>
      <p:ext uri="{BB962C8B-B14F-4D97-AF65-F5344CB8AC3E}">
        <p14:creationId xmlns:p14="http://schemas.microsoft.com/office/powerpoint/2010/main" val="3165539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400" dirty="0"/>
              <a:t>تفضل يا رب الزروع والعشب </a:t>
            </a:r>
          </a:p>
        </p:txBody>
      </p:sp>
      <p:sp>
        <p:nvSpPr>
          <p:cNvPr id="8" name="Text Placeholder 7"/>
          <p:cNvSpPr>
            <a:spLocks noGrp="1"/>
          </p:cNvSpPr>
          <p:nvPr>
            <p:ph type="body" idx="1"/>
          </p:nvPr>
        </p:nvSpPr>
        <p:spPr/>
        <p:txBody>
          <a:bodyPr/>
          <a:lstStyle/>
          <a:p>
            <a:r>
              <a:rPr lang="ar-EG" sz="4400" dirty="0"/>
              <a:t>آري كاطاكسين إبشويس نيسيتي نيم ني سيم </a:t>
            </a:r>
          </a:p>
        </p:txBody>
      </p:sp>
      <p:sp>
        <p:nvSpPr>
          <p:cNvPr id="9" name="Text Placeholder 8"/>
          <p:cNvSpPr>
            <a:spLocks noGrp="1"/>
          </p:cNvSpPr>
          <p:nvPr>
            <p:ph type="body" sz="quarter" idx="3"/>
          </p:nvPr>
        </p:nvSpPr>
        <p:spPr/>
        <p:txBody>
          <a:bodyPr/>
          <a:lstStyle/>
          <a:p>
            <a:r>
              <a:rPr lang="pl-PL" dirty="0"/>
              <a:t>Arikata7in pu nici5 nem </a:t>
            </a:r>
            <a:r>
              <a:rPr lang="ar-EG" dirty="0"/>
              <a:t> </a:t>
            </a:r>
            <a:r>
              <a:rPr lang="pl-PL" dirty="0"/>
              <a:t>Nicim </a:t>
            </a:r>
          </a:p>
        </p:txBody>
      </p:sp>
      <p:sp>
        <p:nvSpPr>
          <p:cNvPr id="2" name="Rectangle 1">
            <a:hlinkClick r:id="rId2" action="ppaction://hlinksldjump"/>
            <a:extLst>
              <a:ext uri="{FF2B5EF4-FFF2-40B4-BE49-F238E27FC236}">
                <a16:creationId xmlns:a16="http://schemas.microsoft.com/office/drawing/2014/main" id="{9AD525C2-B40B-8373-D2D5-B26444208A76}"/>
              </a:ext>
            </a:extLst>
          </p:cNvPr>
          <p:cNvSpPr/>
          <p:nvPr/>
        </p:nvSpPr>
        <p:spPr>
          <a:xfrm>
            <a:off x="7217779" y="3990779"/>
            <a:ext cx="2042547"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الزروع و العشب</a:t>
            </a:r>
            <a:endParaRPr lang="en-US" sz="2400" dirty="0">
              <a:solidFill>
                <a:srgbClr val="FFC000"/>
              </a:solidFill>
              <a:latin typeface="Times New Roman" panose="02020603050405020304" pitchFamily="18" charset="0"/>
              <a:ea typeface="+mj-ea"/>
              <a:cs typeface="Al-Mujahed Al-Anbobi" pitchFamily="2" charset="-78"/>
            </a:endParaRPr>
          </a:p>
        </p:txBody>
      </p:sp>
      <p:sp>
        <p:nvSpPr>
          <p:cNvPr id="3" name="Rectangle 2">
            <a:hlinkClick r:id="rId3" action="ppaction://hlinksldjump"/>
            <a:extLst>
              <a:ext uri="{FF2B5EF4-FFF2-40B4-BE49-F238E27FC236}">
                <a16:creationId xmlns:a16="http://schemas.microsoft.com/office/drawing/2014/main" id="{CADF8BC4-83F2-D8F7-8D2E-098C14D076BF}"/>
              </a:ext>
            </a:extLst>
          </p:cNvPr>
          <p:cNvSpPr/>
          <p:nvPr/>
        </p:nvSpPr>
        <p:spPr>
          <a:xfrm>
            <a:off x="0" y="3993058"/>
            <a:ext cx="1864614"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اهوية السماء</a:t>
            </a:r>
          </a:p>
        </p:txBody>
      </p:sp>
      <p:sp>
        <p:nvSpPr>
          <p:cNvPr id="4" name="Rectangle 3">
            <a:hlinkClick r:id="rId4" action="ppaction://hlinksldjump"/>
            <a:extLst>
              <a:ext uri="{FF2B5EF4-FFF2-40B4-BE49-F238E27FC236}">
                <a16:creationId xmlns:a16="http://schemas.microsoft.com/office/drawing/2014/main" id="{4B4098D8-38BC-352D-B577-BF155A6C537E}"/>
              </a:ext>
            </a:extLst>
          </p:cNvPr>
          <p:cNvSpPr/>
          <p:nvPr/>
        </p:nvSpPr>
        <p:spPr>
          <a:xfrm>
            <a:off x="3584422" y="3976845"/>
            <a:ext cx="1529586" cy="477054"/>
          </a:xfrm>
          <a:prstGeom prst="rect">
            <a:avLst/>
          </a:prstGeom>
        </p:spPr>
        <p:txBody>
          <a:bodyPr wrap="none">
            <a:spAutoFit/>
          </a:bodyPr>
          <a:lstStyle/>
          <a:p>
            <a:pPr algn="ctr"/>
            <a:r>
              <a:rPr lang="ar-EG" sz="2400" dirty="0">
                <a:solidFill>
                  <a:srgbClr val="FFC000"/>
                </a:solidFill>
                <a:latin typeface="Times New Roman" panose="02020603050405020304" pitchFamily="18" charset="0"/>
                <a:ea typeface="+mj-ea"/>
                <a:cs typeface="Al-Mujahed Al-Anbobi" pitchFamily="2" charset="-78"/>
              </a:rPr>
              <a:t>مياة الانهار</a:t>
            </a:r>
          </a:p>
        </p:txBody>
      </p:sp>
    </p:spTree>
    <p:extLst>
      <p:ext uri="{BB962C8B-B14F-4D97-AF65-F5344CB8AC3E}">
        <p14:creationId xmlns:p14="http://schemas.microsoft.com/office/powerpoint/2010/main" val="1613349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EG" sz="5400" dirty="0"/>
              <a:t>ونبات الحقل</a:t>
            </a:r>
            <a:endParaRPr lang="en-US" sz="5400" dirty="0"/>
          </a:p>
        </p:txBody>
      </p:sp>
      <p:sp>
        <p:nvSpPr>
          <p:cNvPr id="8" name="Text Placeholder 7"/>
          <p:cNvSpPr>
            <a:spLocks noGrp="1"/>
          </p:cNvSpPr>
          <p:nvPr>
            <p:ph type="body" idx="1"/>
          </p:nvPr>
        </p:nvSpPr>
        <p:spPr/>
        <p:txBody>
          <a:bodyPr/>
          <a:lstStyle/>
          <a:p>
            <a:r>
              <a:rPr lang="ar-EG" sz="4800" dirty="0"/>
              <a:t>نيم ني روت إنتي إتكوي</a:t>
            </a:r>
          </a:p>
        </p:txBody>
      </p:sp>
      <p:sp>
        <p:nvSpPr>
          <p:cNvPr id="9" name="Text Placeholder 8"/>
          <p:cNvSpPr>
            <a:spLocks noGrp="1"/>
          </p:cNvSpPr>
          <p:nvPr>
            <p:ph type="body" sz="quarter" idx="3"/>
          </p:nvPr>
        </p:nvSpPr>
        <p:spPr/>
        <p:txBody>
          <a:bodyPr/>
          <a:lstStyle/>
          <a:p>
            <a:r>
              <a:rPr lang="pt-BR" sz="4800" dirty="0"/>
              <a:t>nem ni rwt `nte `tkoi</a:t>
            </a:r>
          </a:p>
        </p:txBody>
      </p:sp>
    </p:spTree>
    <p:extLst>
      <p:ext uri="{BB962C8B-B14F-4D97-AF65-F5344CB8AC3E}">
        <p14:creationId xmlns:p14="http://schemas.microsoft.com/office/powerpoint/2010/main" val="412316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في هذه السنة باركها</a:t>
            </a:r>
            <a:endParaRPr lang="en-US" sz="4800" dirty="0"/>
          </a:p>
        </p:txBody>
      </p:sp>
      <p:sp>
        <p:nvSpPr>
          <p:cNvPr id="8" name="Text Placeholder 7"/>
          <p:cNvSpPr>
            <a:spLocks noGrp="1"/>
          </p:cNvSpPr>
          <p:nvPr>
            <p:ph type="body" idx="1"/>
          </p:nvPr>
        </p:nvSpPr>
        <p:spPr/>
        <p:txBody>
          <a:bodyPr/>
          <a:lstStyle/>
          <a:p>
            <a:r>
              <a:rPr lang="ar-EG" sz="4400" dirty="0"/>
              <a:t>إيت خين تاي رومبي ثاي إزمو إيروؤو</a:t>
            </a:r>
          </a:p>
        </p:txBody>
      </p:sp>
      <p:sp>
        <p:nvSpPr>
          <p:cNvPr id="9" name="Text Placeholder 8"/>
          <p:cNvSpPr>
            <a:spLocks noGrp="1"/>
          </p:cNvSpPr>
          <p:nvPr>
            <p:ph type="body" sz="quarter" idx="3"/>
          </p:nvPr>
        </p:nvSpPr>
        <p:spPr/>
        <p:txBody>
          <a:bodyPr/>
          <a:lstStyle/>
          <a:p>
            <a:r>
              <a:rPr lang="en-US" dirty="0" err="1"/>
              <a:t>Etqen</a:t>
            </a:r>
            <a:r>
              <a:rPr lang="en-US" dirty="0"/>
              <a:t> </a:t>
            </a:r>
            <a:r>
              <a:rPr lang="en-US" dirty="0" err="1"/>
              <a:t>tairompi</a:t>
            </a:r>
            <a:r>
              <a:rPr lang="en-US" dirty="0"/>
              <a:t> 0ai:`cmov `</a:t>
            </a:r>
            <a:r>
              <a:rPr lang="en-US" dirty="0" err="1"/>
              <a:t>erwov</a:t>
            </a:r>
            <a:endParaRPr lang="en-US" dirty="0"/>
          </a:p>
        </p:txBody>
      </p:sp>
      <p:sp>
        <p:nvSpPr>
          <p:cNvPr id="5" name="Rectangle 4">
            <a:hlinkClick r:id="rId2" action="ppaction://hlinksldjump"/>
            <a:extLst>
              <a:ext uri="{FF2B5EF4-FFF2-40B4-BE49-F238E27FC236}">
                <a16:creationId xmlns:a16="http://schemas.microsoft.com/office/drawing/2014/main" id="{1F69EFE0-2717-47C9-A983-6568D06D0465}"/>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6000636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أطلبوا عن الزروع والعشب</a:t>
            </a:r>
            <a:endParaRPr lang="en-US" sz="4800" dirty="0"/>
          </a:p>
        </p:txBody>
      </p:sp>
      <p:sp>
        <p:nvSpPr>
          <p:cNvPr id="8" name="Text Placeholder 7"/>
          <p:cNvSpPr>
            <a:spLocks noGrp="1"/>
          </p:cNvSpPr>
          <p:nvPr>
            <p:ph type="body" idx="1"/>
          </p:nvPr>
        </p:nvSpPr>
        <p:spPr/>
        <p:txBody>
          <a:bodyPr/>
          <a:lstStyle/>
          <a:p>
            <a:r>
              <a:rPr lang="ar-EG" sz="4400" dirty="0"/>
              <a:t>طفه إيجين ني سيتي نيم مي سيم </a:t>
            </a:r>
          </a:p>
        </p:txBody>
      </p:sp>
      <p:sp>
        <p:nvSpPr>
          <p:cNvPr id="9" name="Text Placeholder 8"/>
          <p:cNvSpPr>
            <a:spLocks noGrp="1"/>
          </p:cNvSpPr>
          <p:nvPr>
            <p:ph type="body" sz="quarter" idx="3"/>
          </p:nvPr>
        </p:nvSpPr>
        <p:spPr/>
        <p:txBody>
          <a:bodyPr/>
          <a:lstStyle/>
          <a:p>
            <a:r>
              <a:rPr lang="pl-PL" sz="4400" dirty="0"/>
              <a:t>Twbh `egen nici5 nem nicim </a:t>
            </a:r>
          </a:p>
        </p:txBody>
      </p:sp>
      <p:sp>
        <p:nvSpPr>
          <p:cNvPr id="5" name="Rectangle 4">
            <a:hlinkClick r:id="rId2" action="ppaction://hlinksldjump"/>
            <a:extLst>
              <a:ext uri="{FF2B5EF4-FFF2-40B4-BE49-F238E27FC236}">
                <a16:creationId xmlns:a16="http://schemas.microsoft.com/office/drawing/2014/main" id="{B92F3C82-33F0-46A9-B7D6-3B8EE51A305B}"/>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09443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a:xfrm>
            <a:off x="0" y="4312965"/>
            <a:ext cx="9144000" cy="782371"/>
          </a:xfrm>
        </p:spPr>
        <p:txBody>
          <a:bodyPr>
            <a:normAutofit/>
          </a:bodyPr>
          <a:lstStyle/>
          <a:p>
            <a:r>
              <a:rPr lang="ar-EG" sz="4400" dirty="0"/>
              <a:t>ونبات الحقل في هذه السنة </a:t>
            </a:r>
            <a:endParaRPr lang="en-US" sz="4400" dirty="0"/>
          </a:p>
        </p:txBody>
      </p:sp>
      <p:sp>
        <p:nvSpPr>
          <p:cNvPr id="8" name="Text Placeholder 7"/>
          <p:cNvSpPr>
            <a:spLocks noGrp="1"/>
          </p:cNvSpPr>
          <p:nvPr>
            <p:ph type="body" idx="1"/>
          </p:nvPr>
        </p:nvSpPr>
        <p:spPr/>
        <p:txBody>
          <a:bodyPr/>
          <a:lstStyle/>
          <a:p>
            <a:r>
              <a:rPr lang="ar-EG" sz="4400" dirty="0"/>
              <a:t>نيم ني روت إنتي إتكوي خين تاي رومبي فاى</a:t>
            </a:r>
          </a:p>
        </p:txBody>
      </p:sp>
      <p:sp>
        <p:nvSpPr>
          <p:cNvPr id="9" name="Text Placeholder 8"/>
          <p:cNvSpPr>
            <a:spLocks noGrp="1"/>
          </p:cNvSpPr>
          <p:nvPr>
            <p:ph type="body" sz="quarter" idx="3"/>
          </p:nvPr>
        </p:nvSpPr>
        <p:spPr>
          <a:xfrm>
            <a:off x="0" y="5482686"/>
            <a:ext cx="9144000" cy="682357"/>
          </a:xfrm>
        </p:spPr>
        <p:txBody>
          <a:bodyPr/>
          <a:lstStyle/>
          <a:p>
            <a:r>
              <a:rPr lang="fi-FI" dirty="0"/>
              <a:t>nem nirwt `nte `tkoi qen tai rompi 0ai </a:t>
            </a:r>
          </a:p>
        </p:txBody>
      </p:sp>
    </p:spTree>
    <p:extLst>
      <p:ext uri="{BB962C8B-B14F-4D97-AF65-F5344CB8AC3E}">
        <p14:creationId xmlns:p14="http://schemas.microsoft.com/office/powerpoint/2010/main" val="11106083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لكي يباركها المسيح إلهنا </a:t>
            </a:r>
            <a:endParaRPr lang="en-US" sz="4800" dirty="0"/>
          </a:p>
        </p:txBody>
      </p:sp>
      <p:sp>
        <p:nvSpPr>
          <p:cNvPr id="8" name="Text Placeholder 7"/>
          <p:cNvSpPr>
            <a:spLocks noGrp="1"/>
          </p:cNvSpPr>
          <p:nvPr>
            <p:ph type="body" idx="1"/>
          </p:nvPr>
        </p:nvSpPr>
        <p:spPr/>
        <p:txBody>
          <a:bodyPr/>
          <a:lstStyle/>
          <a:p>
            <a:r>
              <a:rPr lang="ar-EG" sz="4400" dirty="0"/>
              <a:t>هينا إنتي بي إخرستوس بيننوتي إزمو إيروؤو</a:t>
            </a:r>
          </a:p>
        </p:txBody>
      </p:sp>
      <p:sp>
        <p:nvSpPr>
          <p:cNvPr id="9" name="Text Placeholder 8"/>
          <p:cNvSpPr>
            <a:spLocks noGrp="1"/>
          </p:cNvSpPr>
          <p:nvPr>
            <p:ph type="body" sz="quarter" idx="3"/>
          </p:nvPr>
        </p:nvSpPr>
        <p:spPr/>
        <p:txBody>
          <a:bodyPr/>
          <a:lstStyle/>
          <a:p>
            <a:r>
              <a:rPr lang="en-US" sz="3200" dirty="0" err="1"/>
              <a:t>hina</a:t>
            </a:r>
            <a:r>
              <a:rPr lang="en-US" sz="3200" dirty="0"/>
              <a:t> `</a:t>
            </a:r>
            <a:r>
              <a:rPr lang="en-US" sz="3200" dirty="0" err="1"/>
              <a:t>nte</a:t>
            </a:r>
            <a:r>
              <a:rPr lang="en-US" sz="3200" dirty="0"/>
              <a:t> P_=xc Pennov5 `</a:t>
            </a:r>
            <a:r>
              <a:rPr lang="en-US" sz="3200" dirty="0" err="1"/>
              <a:t>cmov</a:t>
            </a:r>
            <a:r>
              <a:rPr lang="en-US" sz="3200" dirty="0"/>
              <a:t> `</a:t>
            </a:r>
            <a:r>
              <a:rPr lang="en-US" sz="3200" dirty="0" err="1"/>
              <a:t>erwov</a:t>
            </a:r>
            <a:r>
              <a:rPr lang="en-US" sz="3200" dirty="0"/>
              <a:t> </a:t>
            </a:r>
          </a:p>
        </p:txBody>
      </p:sp>
    </p:spTree>
    <p:extLst>
      <p:ext uri="{BB962C8B-B14F-4D97-AF65-F5344CB8AC3E}">
        <p14:creationId xmlns:p14="http://schemas.microsoft.com/office/powerpoint/2010/main" val="4077213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لتنمو و تكثر</a:t>
            </a:r>
            <a:endParaRPr lang="en-US" sz="5400" dirty="0"/>
          </a:p>
        </p:txBody>
      </p:sp>
      <p:sp>
        <p:nvSpPr>
          <p:cNvPr id="8" name="Text Placeholder 7"/>
          <p:cNvSpPr>
            <a:spLocks noGrp="1"/>
          </p:cNvSpPr>
          <p:nvPr>
            <p:ph type="body" idx="1"/>
          </p:nvPr>
        </p:nvSpPr>
        <p:spPr/>
        <p:txBody>
          <a:bodyPr/>
          <a:lstStyle/>
          <a:p>
            <a:r>
              <a:rPr lang="ar-EG" sz="5400" dirty="0"/>
              <a:t>إنتو آي آي أووه إينتو آشاي </a:t>
            </a:r>
          </a:p>
        </p:txBody>
      </p:sp>
      <p:sp>
        <p:nvSpPr>
          <p:cNvPr id="9" name="Text Placeholder 8"/>
          <p:cNvSpPr>
            <a:spLocks noGrp="1"/>
          </p:cNvSpPr>
          <p:nvPr>
            <p:ph type="body" sz="quarter" idx="3"/>
          </p:nvPr>
        </p:nvSpPr>
        <p:spPr/>
        <p:txBody>
          <a:bodyPr/>
          <a:lstStyle/>
          <a:p>
            <a:r>
              <a:rPr lang="en-US" sz="4400" dirty="0"/>
              <a:t>`</a:t>
            </a:r>
            <a:r>
              <a:rPr lang="en-US" sz="4400" dirty="0" err="1"/>
              <a:t>ntovaiai</a:t>
            </a:r>
            <a:r>
              <a:rPr lang="en-US" sz="4400" dirty="0"/>
              <a:t> </a:t>
            </a:r>
            <a:r>
              <a:rPr lang="en-US" sz="4400" dirty="0" err="1"/>
              <a:t>ovoh</a:t>
            </a:r>
            <a:r>
              <a:rPr lang="en-US" sz="4400" dirty="0"/>
              <a:t> `ntov`a2ai </a:t>
            </a:r>
          </a:p>
        </p:txBody>
      </p:sp>
    </p:spTree>
    <p:extLst>
      <p:ext uri="{BB962C8B-B14F-4D97-AF65-F5344CB8AC3E}">
        <p14:creationId xmlns:p14="http://schemas.microsoft.com/office/powerpoint/2010/main" val="40709530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7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4800" dirty="0"/>
              <a:t>إلى أن تكمل بثمرة عظيمة</a:t>
            </a:r>
            <a:endParaRPr lang="en-US" sz="4800" dirty="0"/>
          </a:p>
        </p:txBody>
      </p:sp>
      <p:sp>
        <p:nvSpPr>
          <p:cNvPr id="8" name="Text Placeholder 7"/>
          <p:cNvSpPr>
            <a:spLocks noGrp="1"/>
          </p:cNvSpPr>
          <p:nvPr>
            <p:ph type="body" idx="1"/>
          </p:nvPr>
        </p:nvSpPr>
        <p:spPr/>
        <p:txBody>
          <a:bodyPr/>
          <a:lstStyle/>
          <a:p>
            <a:r>
              <a:rPr lang="ar-EG" sz="4400" dirty="0"/>
              <a:t>شا إنتو جوك إيفول خين أونشتي إن كاربوس </a:t>
            </a:r>
          </a:p>
        </p:txBody>
      </p:sp>
      <p:sp>
        <p:nvSpPr>
          <p:cNvPr id="9" name="Text Placeholder 8"/>
          <p:cNvSpPr>
            <a:spLocks noGrp="1"/>
          </p:cNvSpPr>
          <p:nvPr>
            <p:ph type="body" sz="quarter" idx="3"/>
          </p:nvPr>
        </p:nvSpPr>
        <p:spPr/>
        <p:txBody>
          <a:bodyPr/>
          <a:lstStyle/>
          <a:p>
            <a:r>
              <a:rPr lang="it-IT" sz="2800" dirty="0"/>
              <a:t>`2a `ntovgwk `ebol qen ovni25 nkarpoc</a:t>
            </a:r>
          </a:p>
        </p:txBody>
      </p:sp>
    </p:spTree>
    <p:extLst>
      <p:ext uri="{BB962C8B-B14F-4D97-AF65-F5344CB8AC3E}">
        <p14:creationId xmlns:p14="http://schemas.microsoft.com/office/powerpoint/2010/main" val="3596868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لأنك </a:t>
                      </a:r>
                      <a:r>
                        <a:rPr lang="ar-EG" sz="4800" b="1" dirty="0">
                          <a:cs typeface="+mj-cs"/>
                        </a:rPr>
                        <a:t>اتيت</a:t>
                      </a:r>
                      <a:r>
                        <a:rPr lang="ar-SA" sz="4800" b="1" dirty="0">
                          <a:cs typeface="+mj-cs"/>
                        </a:rPr>
                        <a:t> </a:t>
                      </a:r>
                      <a:br>
                        <a:rPr lang="ar-SA" sz="4800" b="1" dirty="0">
                          <a:cs typeface="+mj-cs"/>
                        </a:rPr>
                      </a:br>
                      <a:r>
                        <a:rPr lang="ar-SA" sz="4800" b="1" dirty="0">
                          <a:cs typeface="+mj-cs"/>
                        </a:rPr>
                        <a:t>وخلصتنا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Je </a:t>
                      </a:r>
                      <a:r>
                        <a:rPr lang="en-US" sz="4400" b="0" kern="1200" baseline="0" dirty="0" err="1">
                          <a:solidFill>
                            <a:srgbClr val="FFFF00"/>
                          </a:solidFill>
                          <a:latin typeface="Athanasius" pitchFamily="2" charset="0"/>
                          <a:ea typeface="+mn-ea"/>
                          <a:cs typeface="+mn-cs"/>
                        </a:rPr>
                        <a:t>Ak`I</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Akcw</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mmon</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1"/>
                      <a:r>
                        <a:rPr lang="ar-SA" sz="4400" b="1" dirty="0">
                          <a:solidFill>
                            <a:schemeClr val="bg1"/>
                          </a:solidFill>
                          <a:cs typeface="+mj-cs"/>
                        </a:rPr>
                        <a:t>ج</a:t>
                      </a:r>
                      <a:r>
                        <a:rPr lang="ar-EG" sz="4400" b="1" dirty="0">
                          <a:solidFill>
                            <a:schemeClr val="bg1"/>
                          </a:solidFill>
                          <a:cs typeface="+mj-cs"/>
                        </a:rPr>
                        <a:t>ى</a:t>
                      </a:r>
                      <a:r>
                        <a:rPr lang="ar-SA" sz="4400" b="1" dirty="0">
                          <a:solidFill>
                            <a:schemeClr val="bg1"/>
                          </a:solidFill>
                          <a:cs typeface="+mj-cs"/>
                        </a:rPr>
                        <a:t> آك </a:t>
                      </a:r>
                      <a:r>
                        <a:rPr lang="ar-EG" sz="4400" b="1" dirty="0">
                          <a:solidFill>
                            <a:schemeClr val="bg1"/>
                          </a:solidFill>
                          <a:cs typeface="+mj-cs"/>
                        </a:rPr>
                        <a:t>أى</a:t>
                      </a:r>
                      <a:r>
                        <a:rPr lang="ar-SA" sz="4400" b="1" dirty="0">
                          <a:solidFill>
                            <a:schemeClr val="bg1"/>
                          </a:solidFill>
                          <a:cs typeface="+mj-cs"/>
                        </a:rPr>
                        <a:t> آك سوت</a:t>
                      </a:r>
                      <a:r>
                        <a:rPr lang="ar-EG" sz="4400" b="1" dirty="0">
                          <a:solidFill>
                            <a:schemeClr val="bg1"/>
                          </a:solidFill>
                          <a:cs typeface="+mj-cs"/>
                        </a:rPr>
                        <a:t>ي</a:t>
                      </a:r>
                      <a:r>
                        <a:rPr lang="ar-SA" sz="4400" b="1" dirty="0">
                          <a:solidFill>
                            <a:schemeClr val="bg1"/>
                          </a:solidFill>
                          <a:cs typeface="+mj-cs"/>
                        </a:rPr>
                        <a:t> </a:t>
                      </a:r>
                      <a:endParaRPr lang="en-US" sz="4400" b="1" dirty="0">
                        <a:solidFill>
                          <a:schemeClr val="bg1"/>
                        </a:solidFill>
                        <a:cs typeface="+mj-cs"/>
                      </a:endParaRPr>
                    </a:p>
                    <a:p>
                      <a:pPr algn="ctr" rtl="1"/>
                      <a:r>
                        <a:rPr lang="ar-EG" sz="4400" b="1" dirty="0">
                          <a:solidFill>
                            <a:schemeClr val="bg1"/>
                          </a:solidFill>
                          <a:cs typeface="+mj-cs"/>
                        </a:rPr>
                        <a:t>أ</a:t>
                      </a:r>
                      <a:r>
                        <a:rPr lang="ar-SA" sz="4400" b="1" dirty="0">
                          <a:solidFill>
                            <a:schemeClr val="bg1"/>
                          </a:solidFill>
                          <a:cs typeface="+mj-cs"/>
                        </a:rPr>
                        <a:t>ممون</a:t>
                      </a:r>
                      <a:endParaRPr lang="en-US" sz="4400" b="1" dirty="0">
                        <a:solidFill>
                          <a:schemeClr val="bg1"/>
                        </a:solidFill>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4876DDE-6FAB-4AFF-BF6F-60AC9B58DD26}"/>
              </a:ext>
            </a:extLst>
          </p:cNvPr>
          <p:cNvSpPr>
            <a:spLocks noGrp="1"/>
          </p:cNvSpPr>
          <p:nvPr>
            <p:ph type="title"/>
          </p:nvPr>
        </p:nvSpPr>
        <p:spPr/>
        <p:txBody>
          <a:bodyPr>
            <a:normAutofit/>
          </a:bodyPr>
          <a:lstStyle/>
          <a:p>
            <a:r>
              <a:rPr lang="ar-EG" dirty="0"/>
              <a:t>السلام لرئيس الشمامسة المبارك</a:t>
            </a:r>
            <a:endParaRPr lang="en-US" dirty="0"/>
          </a:p>
        </p:txBody>
      </p:sp>
      <p:sp>
        <p:nvSpPr>
          <p:cNvPr id="7" name="Text Placeholder 6">
            <a:extLst>
              <a:ext uri="{FF2B5EF4-FFF2-40B4-BE49-F238E27FC236}">
                <a16:creationId xmlns:a16="http://schemas.microsoft.com/office/drawing/2014/main" id="{11963375-F459-404E-8D1B-085F736FF63A}"/>
              </a:ext>
            </a:extLst>
          </p:cNvPr>
          <p:cNvSpPr>
            <a:spLocks noGrp="1"/>
          </p:cNvSpPr>
          <p:nvPr>
            <p:ph type="body" idx="1"/>
          </p:nvPr>
        </p:nvSpPr>
        <p:spPr/>
        <p:txBody>
          <a:bodyPr/>
          <a:lstStyle/>
          <a:p>
            <a:r>
              <a:rPr lang="ar-EG" dirty="0"/>
              <a:t>شيري بي أرشي ذياكون : أووه إت إسماروؤوت</a:t>
            </a:r>
          </a:p>
        </p:txBody>
      </p:sp>
      <p:sp>
        <p:nvSpPr>
          <p:cNvPr id="8" name="Text Placeholder 7">
            <a:extLst>
              <a:ext uri="{FF2B5EF4-FFF2-40B4-BE49-F238E27FC236}">
                <a16:creationId xmlns:a16="http://schemas.microsoft.com/office/drawing/2014/main" id="{DF7D2D9B-C19F-440B-A047-CF7A37592DC5}"/>
              </a:ext>
            </a:extLst>
          </p:cNvPr>
          <p:cNvSpPr>
            <a:spLocks noGrp="1"/>
          </p:cNvSpPr>
          <p:nvPr>
            <p:ph type="body" sz="quarter" idx="3"/>
          </p:nvPr>
        </p:nvSpPr>
        <p:spPr/>
        <p:txBody>
          <a:bodyPr/>
          <a:lstStyle/>
          <a:p>
            <a:r>
              <a:rPr lang="en-US" sz="2800" dirty="0" err="1"/>
              <a:t>xere</a:t>
            </a:r>
            <a:r>
              <a:rPr lang="en-US" sz="2800" dirty="0"/>
              <a:t> piarx3diakwn : </a:t>
            </a:r>
            <a:r>
              <a:rPr lang="en-US" sz="2800" dirty="0" err="1"/>
              <a:t>ovoh</a:t>
            </a:r>
            <a:r>
              <a:rPr lang="en-US" sz="2800" dirty="0"/>
              <a:t> </a:t>
            </a:r>
            <a:r>
              <a:rPr lang="en-US" sz="2800" dirty="0" err="1"/>
              <a:t>et`cmarwovt</a:t>
            </a:r>
            <a:endParaRPr lang="en-US" sz="2800" dirty="0"/>
          </a:p>
        </p:txBody>
      </p:sp>
    </p:spTree>
    <p:extLst>
      <p:ext uri="{BB962C8B-B14F-4D97-AF65-F5344CB8AC3E}">
        <p14:creationId xmlns:p14="http://schemas.microsoft.com/office/powerpoint/2010/main" val="4180320107"/>
      </p:ext>
    </p:extLst>
  </p:cSld>
  <p:clrMapOvr>
    <a:masterClrMapping/>
  </p:clrMapOvr>
  <p:timing>
    <p:tnLst>
      <p:par>
        <p:cTn id="1" dur="indefinite" restart="never" nodeType="tmRoot"/>
      </p:par>
    </p:tnLst>
  </p:timing>
</p:sld>
</file>

<file path=ppt/slides/slide8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ويتحنن على جبلته</a:t>
            </a:r>
            <a:endParaRPr lang="en-US" sz="5400" dirty="0"/>
          </a:p>
        </p:txBody>
      </p:sp>
      <p:sp>
        <p:nvSpPr>
          <p:cNvPr id="8" name="Text Placeholder 7"/>
          <p:cNvSpPr>
            <a:spLocks noGrp="1"/>
          </p:cNvSpPr>
          <p:nvPr>
            <p:ph type="body" idx="1"/>
          </p:nvPr>
        </p:nvSpPr>
        <p:spPr/>
        <p:txBody>
          <a:bodyPr/>
          <a:lstStyle/>
          <a:p>
            <a:r>
              <a:rPr lang="ar-EG" sz="4400" dirty="0"/>
              <a:t>أووه إنتيف شينهيت خابيف إبلازما</a:t>
            </a:r>
          </a:p>
        </p:txBody>
      </p:sp>
      <p:sp>
        <p:nvSpPr>
          <p:cNvPr id="9" name="Text Placeholder 8"/>
          <p:cNvSpPr>
            <a:spLocks noGrp="1"/>
          </p:cNvSpPr>
          <p:nvPr>
            <p:ph type="body" sz="quarter" idx="3"/>
          </p:nvPr>
        </p:nvSpPr>
        <p:spPr/>
        <p:txBody>
          <a:bodyPr/>
          <a:lstStyle/>
          <a:p>
            <a:r>
              <a:rPr lang="en-US" sz="3200" dirty="0"/>
              <a:t>` </a:t>
            </a:r>
            <a:r>
              <a:rPr lang="en-US" sz="3200" dirty="0" err="1"/>
              <a:t>ovoh</a:t>
            </a:r>
            <a:r>
              <a:rPr lang="en-US" sz="3200" dirty="0"/>
              <a:t> `nte42enh3t </a:t>
            </a:r>
            <a:r>
              <a:rPr lang="en-US" sz="3200" dirty="0" err="1"/>
              <a:t>qa</a:t>
            </a:r>
            <a:r>
              <a:rPr lang="en-US" sz="3200" dirty="0"/>
              <a:t> pe4`placma </a:t>
            </a:r>
          </a:p>
        </p:txBody>
      </p:sp>
    </p:spTree>
    <p:extLst>
      <p:ext uri="{BB962C8B-B14F-4D97-AF65-F5344CB8AC3E}">
        <p14:creationId xmlns:p14="http://schemas.microsoft.com/office/powerpoint/2010/main" val="23973014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5400" dirty="0"/>
              <a:t>التي صنعتها يداه </a:t>
            </a:r>
            <a:endParaRPr lang="en-US" sz="5400" dirty="0"/>
          </a:p>
        </p:txBody>
      </p:sp>
      <p:sp>
        <p:nvSpPr>
          <p:cNvPr id="8" name="Text Placeholder 7"/>
          <p:cNvSpPr>
            <a:spLocks noGrp="1"/>
          </p:cNvSpPr>
          <p:nvPr>
            <p:ph type="body" idx="1"/>
          </p:nvPr>
        </p:nvSpPr>
        <p:spPr/>
        <p:txBody>
          <a:bodyPr/>
          <a:lstStyle/>
          <a:p>
            <a:r>
              <a:rPr lang="ar-EG" sz="5400" dirty="0"/>
              <a:t>إيتانيف جيج ثاميوف </a:t>
            </a:r>
          </a:p>
        </p:txBody>
      </p:sp>
      <p:sp>
        <p:nvSpPr>
          <p:cNvPr id="9" name="Text Placeholder 8"/>
          <p:cNvSpPr>
            <a:spLocks noGrp="1"/>
          </p:cNvSpPr>
          <p:nvPr>
            <p:ph type="body" sz="quarter" idx="3"/>
          </p:nvPr>
        </p:nvSpPr>
        <p:spPr/>
        <p:txBody>
          <a:bodyPr/>
          <a:lstStyle/>
          <a:p>
            <a:r>
              <a:rPr lang="en-US" dirty="0"/>
              <a:t>`eta ne4gig 0amio4 </a:t>
            </a:r>
          </a:p>
        </p:txBody>
      </p:sp>
    </p:spTree>
    <p:extLst>
      <p:ext uri="{BB962C8B-B14F-4D97-AF65-F5344CB8AC3E}">
        <p14:creationId xmlns:p14="http://schemas.microsoft.com/office/powerpoint/2010/main" val="23207669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EG" sz="6000" dirty="0"/>
              <a:t>ويغفر لنا خطايانا</a:t>
            </a:r>
            <a:endParaRPr lang="en-US" sz="6000" dirty="0"/>
          </a:p>
        </p:txBody>
      </p:sp>
      <p:sp>
        <p:nvSpPr>
          <p:cNvPr id="8" name="Text Placeholder 7"/>
          <p:cNvSpPr>
            <a:spLocks noGrp="1"/>
          </p:cNvSpPr>
          <p:nvPr>
            <p:ph type="body" idx="1"/>
          </p:nvPr>
        </p:nvSpPr>
        <p:spPr/>
        <p:txBody>
          <a:bodyPr/>
          <a:lstStyle/>
          <a:p>
            <a:r>
              <a:rPr lang="ar-EG" sz="4800" dirty="0"/>
              <a:t>إنتيف كانين نوفي نان إيفول</a:t>
            </a:r>
          </a:p>
        </p:txBody>
      </p:sp>
      <p:sp>
        <p:nvSpPr>
          <p:cNvPr id="9" name="Text Placeholder 8"/>
          <p:cNvSpPr>
            <a:spLocks noGrp="1"/>
          </p:cNvSpPr>
          <p:nvPr>
            <p:ph type="body" sz="quarter" idx="3"/>
          </p:nvPr>
        </p:nvSpPr>
        <p:spPr/>
        <p:txBody>
          <a:bodyPr/>
          <a:lstStyle/>
          <a:p>
            <a:r>
              <a:rPr lang="en-US" sz="4000" dirty="0"/>
              <a:t>`</a:t>
            </a:r>
            <a:r>
              <a:rPr lang="en-US" sz="4000" dirty="0" err="1"/>
              <a:t>ntefxa</a:t>
            </a:r>
            <a:r>
              <a:rPr lang="en-US" sz="4000" dirty="0"/>
              <a:t> </a:t>
            </a:r>
            <a:r>
              <a:rPr lang="en-US" sz="4000" dirty="0" err="1"/>
              <a:t>nennobi</a:t>
            </a:r>
            <a:r>
              <a:rPr lang="en-US" sz="4000" dirty="0"/>
              <a:t> nan `</a:t>
            </a:r>
            <a:r>
              <a:rPr lang="en-US" sz="4000" dirty="0" err="1"/>
              <a:t>ebol</a:t>
            </a:r>
            <a:endParaRPr lang="en-US" sz="4000" dirty="0"/>
          </a:p>
        </p:txBody>
      </p:sp>
    </p:spTree>
    <p:extLst>
      <p:ext uri="{BB962C8B-B14F-4D97-AF65-F5344CB8AC3E}">
        <p14:creationId xmlns:p14="http://schemas.microsoft.com/office/powerpoint/2010/main" val="7827347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r>
              <a:rPr lang="ar-EG" sz="4800" dirty="0"/>
              <a:t>يا ربُ ارحم يا ربُ ارحم يا ربُ ارحم</a:t>
            </a:r>
            <a:endParaRPr lang="en-US" sz="4800" dirty="0"/>
          </a:p>
        </p:txBody>
      </p:sp>
      <p:sp>
        <p:nvSpPr>
          <p:cNvPr id="8" name="Text Placeholder 7"/>
          <p:cNvSpPr>
            <a:spLocks noGrp="1"/>
          </p:cNvSpPr>
          <p:nvPr>
            <p:ph type="body" idx="1"/>
          </p:nvPr>
        </p:nvSpPr>
        <p:spPr/>
        <p:txBody>
          <a:bodyPr/>
          <a:lstStyle/>
          <a:p>
            <a:r>
              <a:rPr lang="ar-EG" sz="4400" dirty="0"/>
              <a:t>كيريي إليسون</a:t>
            </a:r>
            <a:r>
              <a:rPr lang="en-US" sz="4400" dirty="0"/>
              <a:t> </a:t>
            </a:r>
            <a:r>
              <a:rPr lang="ar-EG" sz="4400" dirty="0"/>
              <a:t>كيريي إليسون</a:t>
            </a:r>
            <a:r>
              <a:rPr lang="en-US" sz="4400" dirty="0"/>
              <a:t> </a:t>
            </a:r>
            <a:r>
              <a:rPr lang="ar-EG" sz="4400" dirty="0"/>
              <a:t>كيريي إليسون</a:t>
            </a:r>
          </a:p>
        </p:txBody>
      </p:sp>
      <p:sp>
        <p:nvSpPr>
          <p:cNvPr id="9" name="Text Placeholder 8"/>
          <p:cNvSpPr>
            <a:spLocks noGrp="1"/>
          </p:cNvSpPr>
          <p:nvPr>
            <p:ph type="body" sz="quarter" idx="3"/>
          </p:nvPr>
        </p:nvSpPr>
        <p:spPr/>
        <p:txBody>
          <a:bodyPr/>
          <a:lstStyle/>
          <a:p>
            <a:r>
              <a:rPr lang="en-US" sz="4000" dirty="0">
                <a:latin typeface="Athanasius" pitchFamily="2" charset="0"/>
              </a:rPr>
              <a:t>Kuri`e `</a:t>
            </a:r>
            <a:r>
              <a:rPr lang="en-US" sz="4000" dirty="0" err="1">
                <a:latin typeface="Athanasius" pitchFamily="2" charset="0"/>
              </a:rPr>
              <a:t>ele`hcon</a:t>
            </a:r>
            <a:r>
              <a:rPr lang="en-US" sz="4000" dirty="0">
                <a:latin typeface="Athanasius" pitchFamily="2" charset="0"/>
              </a:rPr>
              <a:t> </a:t>
            </a:r>
            <a:r>
              <a:rPr lang="en-US" sz="4000" dirty="0" err="1">
                <a:latin typeface="Athanasius" pitchFamily="2" charset="0"/>
              </a:rPr>
              <a:t>Kuri`e</a:t>
            </a:r>
            <a:r>
              <a:rPr lang="en-US" sz="4000" dirty="0">
                <a:latin typeface="Athanasius" pitchFamily="2" charset="0"/>
              </a:rPr>
              <a:t> `</a:t>
            </a:r>
            <a:r>
              <a:rPr lang="en-US" sz="4000" dirty="0" err="1">
                <a:latin typeface="Athanasius" pitchFamily="2" charset="0"/>
              </a:rPr>
              <a:t>ele`hcon</a:t>
            </a:r>
            <a:r>
              <a:rPr lang="en-US" sz="4000" dirty="0">
                <a:latin typeface="Athanasius" pitchFamily="2" charset="0"/>
              </a:rPr>
              <a:t> </a:t>
            </a:r>
            <a:r>
              <a:rPr lang="en-US" sz="4000" dirty="0" err="1">
                <a:latin typeface="Athanasius" pitchFamily="2" charset="0"/>
              </a:rPr>
              <a:t>Kuri`e</a:t>
            </a:r>
            <a:r>
              <a:rPr lang="en-US" sz="4000" dirty="0">
                <a:latin typeface="Athanasius" pitchFamily="2" charset="0"/>
              </a:rPr>
              <a:t> `ele`hcon</a:t>
            </a:r>
            <a:endParaRPr lang="en-US" sz="7200" dirty="0">
              <a:latin typeface="Athanasius" pitchFamily="2" charset="0"/>
            </a:endParaRPr>
          </a:p>
        </p:txBody>
      </p:sp>
    </p:spTree>
    <p:extLst>
      <p:ext uri="{BB962C8B-B14F-4D97-AF65-F5344CB8AC3E}">
        <p14:creationId xmlns:p14="http://schemas.microsoft.com/office/powerpoint/2010/main" val="674517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88908393"/>
      </p:ext>
    </p:extLst>
  </p:cSld>
  <p:clrMapOvr>
    <a:masterClrMapping/>
  </p:clrMapOvr>
  <p:transition spd="slow" advClick="0" advTm="0"/>
  <p:timing>
    <p:tnLst>
      <p:par>
        <p:cTn id="1" dur="indefinite" restart="never" nodeType="tmRoot"/>
      </p:par>
    </p:tnLst>
  </p:timing>
</p:sld>
</file>

<file path=ppt/slides/slide8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0" y="4275843"/>
            <a:ext cx="9144000" cy="782371"/>
          </a:xfrm>
        </p:spPr>
        <p:txBody>
          <a:bodyPr>
            <a:normAutofit/>
          </a:bodyPr>
          <a:lstStyle/>
          <a:p>
            <a:r>
              <a:rPr lang="ar-EG" sz="3600" dirty="0"/>
              <a:t>تفضل يا رب أهوية السماء وثمرات الأرض</a:t>
            </a:r>
            <a:endParaRPr lang="en-US" sz="3600" dirty="0"/>
          </a:p>
        </p:txBody>
      </p:sp>
      <p:sp>
        <p:nvSpPr>
          <p:cNvPr id="7" name="Text Placeholder 6"/>
          <p:cNvSpPr>
            <a:spLocks noGrp="1"/>
          </p:cNvSpPr>
          <p:nvPr>
            <p:ph type="body" idx="1"/>
          </p:nvPr>
        </p:nvSpPr>
        <p:spPr>
          <a:xfrm>
            <a:off x="0" y="6066691"/>
            <a:ext cx="9143999" cy="808893"/>
          </a:xfrm>
        </p:spPr>
        <p:txBody>
          <a:bodyPr/>
          <a:lstStyle/>
          <a:p>
            <a:r>
              <a:rPr lang="ar-EG" dirty="0"/>
              <a:t>آري كاطاسكين إبشويس ني آإيرإنتي إتفي نيم ني كاربوس إنتي إبكاهي</a:t>
            </a:r>
            <a:endParaRPr lang="en-US" dirty="0"/>
          </a:p>
        </p:txBody>
      </p:sp>
      <p:sp>
        <p:nvSpPr>
          <p:cNvPr id="8" name="Text Placeholder 7"/>
          <p:cNvSpPr>
            <a:spLocks noGrp="1"/>
          </p:cNvSpPr>
          <p:nvPr>
            <p:ph type="body" sz="quarter" idx="3"/>
          </p:nvPr>
        </p:nvSpPr>
        <p:spPr>
          <a:xfrm>
            <a:off x="0" y="5223802"/>
            <a:ext cx="9144000" cy="682357"/>
          </a:xfrm>
        </p:spPr>
        <p:txBody>
          <a:bodyPr/>
          <a:lstStyle/>
          <a:p>
            <a:r>
              <a:rPr lang="sv-SE" sz="3200" dirty="0"/>
              <a:t>Arikataxioin P=o=c ni``ayr `nte `tve nem nikarpoc `nte `pkahi</a:t>
            </a:r>
            <a:endParaRPr lang="en-US" sz="3200" dirty="0"/>
          </a:p>
        </p:txBody>
      </p:sp>
    </p:spTree>
    <p:extLst>
      <p:ext uri="{BB962C8B-B14F-4D97-AF65-F5344CB8AC3E}">
        <p14:creationId xmlns:p14="http://schemas.microsoft.com/office/powerpoint/2010/main" val="5439823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في هذه السنة باركها</a:t>
            </a:r>
            <a:endParaRPr lang="en-US" sz="5400" dirty="0"/>
          </a:p>
        </p:txBody>
      </p:sp>
      <p:sp>
        <p:nvSpPr>
          <p:cNvPr id="3" name="Text Placeholder 2"/>
          <p:cNvSpPr>
            <a:spLocks noGrp="1"/>
          </p:cNvSpPr>
          <p:nvPr>
            <p:ph type="body" idx="1"/>
          </p:nvPr>
        </p:nvSpPr>
        <p:spPr/>
        <p:txBody>
          <a:bodyPr/>
          <a:lstStyle/>
          <a:p>
            <a:r>
              <a:rPr lang="ar-EG" sz="5400" dirty="0"/>
              <a:t>خين تاي رومبي ثاي إزمو إيروؤو.</a:t>
            </a:r>
          </a:p>
        </p:txBody>
      </p:sp>
      <p:sp>
        <p:nvSpPr>
          <p:cNvPr id="4" name="Text Placeholder 3"/>
          <p:cNvSpPr>
            <a:spLocks noGrp="1"/>
          </p:cNvSpPr>
          <p:nvPr>
            <p:ph type="body" sz="quarter" idx="3"/>
          </p:nvPr>
        </p:nvSpPr>
        <p:spPr/>
        <p:txBody>
          <a:bodyPr/>
          <a:lstStyle/>
          <a:p>
            <a:r>
              <a:rPr lang="en-US" sz="4800" dirty="0" err="1"/>
              <a:t>qen</a:t>
            </a:r>
            <a:r>
              <a:rPr lang="en-US" sz="4800" dirty="0"/>
              <a:t> </a:t>
            </a:r>
            <a:r>
              <a:rPr lang="en-US" sz="4800" dirty="0" err="1"/>
              <a:t>tairompi</a:t>
            </a:r>
            <a:r>
              <a:rPr lang="en-US" sz="4800" dirty="0"/>
              <a:t> ;</a:t>
            </a:r>
            <a:r>
              <a:rPr lang="en-US" sz="4800" dirty="0" err="1"/>
              <a:t>ai</a:t>
            </a:r>
            <a:r>
              <a:rPr lang="en-US" sz="4800" dirty="0"/>
              <a:t>@ `</a:t>
            </a:r>
            <a:r>
              <a:rPr lang="en-US" sz="4800" dirty="0" err="1"/>
              <a:t>cmou</a:t>
            </a:r>
            <a:r>
              <a:rPr lang="en-US" sz="4800" dirty="0"/>
              <a:t> `</a:t>
            </a:r>
            <a:r>
              <a:rPr lang="en-US" sz="4800" dirty="0" err="1"/>
              <a:t>erwou</a:t>
            </a:r>
            <a:r>
              <a:rPr lang="en-US" sz="4800" dirty="0"/>
              <a:t>.</a:t>
            </a:r>
          </a:p>
        </p:txBody>
      </p:sp>
      <p:sp>
        <p:nvSpPr>
          <p:cNvPr id="5" name="Rectangle 4">
            <a:hlinkClick r:id="rId2" action="ppaction://hlinksldjump"/>
            <a:extLst>
              <a:ext uri="{FF2B5EF4-FFF2-40B4-BE49-F238E27FC236}">
                <a16:creationId xmlns:a16="http://schemas.microsoft.com/office/drawing/2014/main" id="{93996DD9-E686-4621-BC33-A3F692D8AACC}"/>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129976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lstStyle/>
          <a:p>
            <a:r>
              <a:rPr lang="ar-EG" dirty="0"/>
              <a:t>أطلبوا عن أهوية السماء وثمرات الأرض </a:t>
            </a:r>
            <a:endParaRPr lang="en-US" dirty="0"/>
          </a:p>
        </p:txBody>
      </p:sp>
      <p:sp>
        <p:nvSpPr>
          <p:cNvPr id="3" name="Text Placeholder 2"/>
          <p:cNvSpPr>
            <a:spLocks noGrp="1"/>
          </p:cNvSpPr>
          <p:nvPr>
            <p:ph type="body" idx="1"/>
          </p:nvPr>
        </p:nvSpPr>
        <p:spPr>
          <a:xfrm>
            <a:off x="-257906" y="5832231"/>
            <a:ext cx="9612923" cy="885093"/>
          </a:xfrm>
        </p:spPr>
        <p:txBody>
          <a:bodyPr/>
          <a:lstStyle/>
          <a:p>
            <a:r>
              <a:rPr lang="ar-EG" sz="4000" dirty="0"/>
              <a:t>طبه إيجين ني آإيرإنتي إتفي نيم ني كاربوس إنتي إبكاهي</a:t>
            </a:r>
            <a:endParaRPr lang="en-US" sz="4000" dirty="0"/>
          </a:p>
        </p:txBody>
      </p:sp>
      <p:sp>
        <p:nvSpPr>
          <p:cNvPr id="4" name="Text Placeholder 3"/>
          <p:cNvSpPr>
            <a:spLocks noGrp="1"/>
          </p:cNvSpPr>
          <p:nvPr>
            <p:ph type="body" sz="quarter" idx="3"/>
          </p:nvPr>
        </p:nvSpPr>
        <p:spPr>
          <a:xfrm>
            <a:off x="0" y="5341032"/>
            <a:ext cx="9144000" cy="682357"/>
          </a:xfrm>
        </p:spPr>
        <p:txBody>
          <a:bodyPr/>
          <a:lstStyle/>
          <a:p>
            <a:r>
              <a:rPr lang="en-US" sz="3200" dirty="0" err="1">
                <a:latin typeface="Avva_Shenouda" panose="020B0500000000000000" pitchFamily="34" charset="2"/>
              </a:rPr>
              <a:t>Twbh</a:t>
            </a:r>
            <a:r>
              <a:rPr lang="en-US" sz="3200" dirty="0">
                <a:latin typeface="Avva_Shenouda" panose="020B0500000000000000" pitchFamily="34" charset="2"/>
              </a:rPr>
              <a:t> `</a:t>
            </a:r>
            <a:r>
              <a:rPr lang="en-US" sz="3200" dirty="0" err="1">
                <a:latin typeface="Avva_Shenouda" panose="020B0500000000000000" pitchFamily="34" charset="2"/>
              </a:rPr>
              <a:t>egen</a:t>
            </a:r>
            <a:r>
              <a:rPr lang="en-US" sz="3200" dirty="0">
                <a:latin typeface="Avva_Shenouda" panose="020B0500000000000000" pitchFamily="34" charset="2"/>
              </a:rPr>
              <a:t> ni~a3r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tfe</a:t>
            </a:r>
            <a:r>
              <a:rPr lang="en-US" sz="3200" dirty="0">
                <a:latin typeface="Avva_Shenouda" panose="020B0500000000000000" pitchFamily="34" charset="2"/>
              </a:rPr>
              <a:t> </a:t>
            </a:r>
            <a:r>
              <a:rPr lang="en-US" sz="3200" dirty="0" err="1">
                <a:latin typeface="Avva_Shenouda" panose="020B0500000000000000" pitchFamily="34" charset="2"/>
              </a:rPr>
              <a:t>nem</a:t>
            </a:r>
            <a:r>
              <a:rPr lang="en-US" sz="3200" dirty="0">
                <a:latin typeface="Avva_Shenouda" panose="020B0500000000000000" pitchFamily="34" charset="2"/>
              </a:rPr>
              <a:t> </a:t>
            </a:r>
            <a:r>
              <a:rPr lang="en-US" sz="3200" dirty="0" err="1">
                <a:latin typeface="Avva_Shenouda" panose="020B0500000000000000" pitchFamily="34" charset="2"/>
              </a:rPr>
              <a:t>nikarpoc</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a:t>
            </a:r>
            <a:r>
              <a:rPr lang="en-US" sz="3200" dirty="0" err="1">
                <a:latin typeface="Avva_Shenouda" panose="020B0500000000000000" pitchFamily="34" charset="2"/>
              </a:rPr>
              <a:t>pkahi</a:t>
            </a:r>
            <a:endParaRPr lang="en-US" sz="3200" dirty="0">
              <a:latin typeface="Avva_Shenouda" panose="020B0500000000000000" pitchFamily="34" charset="2"/>
            </a:endParaRPr>
          </a:p>
        </p:txBody>
      </p:sp>
      <p:sp>
        <p:nvSpPr>
          <p:cNvPr id="5" name="Rectangle 4">
            <a:hlinkClick r:id="rId2" action="ppaction://hlinksldjump"/>
            <a:extLst>
              <a:ext uri="{FF2B5EF4-FFF2-40B4-BE49-F238E27FC236}">
                <a16:creationId xmlns:a16="http://schemas.microsoft.com/office/drawing/2014/main" id="{A5D30297-7407-43EF-9D11-7DDBD27CCE45}"/>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17202710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sz="4400" dirty="0"/>
              <a:t>والشجر والكروم وكل شجرة مثمرة </a:t>
            </a:r>
            <a:endParaRPr lang="en-US" sz="4400" dirty="0"/>
          </a:p>
        </p:txBody>
      </p:sp>
      <p:sp>
        <p:nvSpPr>
          <p:cNvPr id="3" name="Text Placeholder 2"/>
          <p:cNvSpPr>
            <a:spLocks noGrp="1"/>
          </p:cNvSpPr>
          <p:nvPr>
            <p:ph type="body" idx="1"/>
          </p:nvPr>
        </p:nvSpPr>
        <p:spPr/>
        <p:txBody>
          <a:bodyPr/>
          <a:lstStyle/>
          <a:p>
            <a:r>
              <a:rPr lang="ar-EG" sz="4000" dirty="0"/>
              <a:t>نيم فاي إششين نيم فاني ما إن ألولي نيم إششين نيفين </a:t>
            </a:r>
            <a:endParaRPr lang="en-US" sz="4000" dirty="0"/>
          </a:p>
        </p:txBody>
      </p:sp>
      <p:sp>
        <p:nvSpPr>
          <p:cNvPr id="4" name="Text Placeholder 3"/>
          <p:cNvSpPr>
            <a:spLocks noGrp="1"/>
          </p:cNvSpPr>
          <p:nvPr>
            <p:ph type="body" sz="quarter" idx="3"/>
          </p:nvPr>
        </p:nvSpPr>
        <p:spPr>
          <a:xfrm>
            <a:off x="0" y="5411370"/>
            <a:ext cx="9144000" cy="682357"/>
          </a:xfrm>
        </p:spPr>
        <p:txBody>
          <a:bodyPr/>
          <a:lstStyle/>
          <a:p>
            <a:r>
              <a:rPr lang="pt-BR" sz="3200" dirty="0">
                <a:latin typeface="Avva_Shenouda" panose="020B0500000000000000" pitchFamily="34" charset="2"/>
              </a:rPr>
              <a:t>nem fa ni`21123n nem f anima `n`aloli nem `223n niben</a:t>
            </a:r>
            <a:endParaRPr lang="en-US" sz="3200" dirty="0">
              <a:latin typeface="Avva_Shenouda" panose="020B0500000000000000" pitchFamily="34" charset="2"/>
            </a:endParaRPr>
          </a:p>
        </p:txBody>
      </p:sp>
    </p:spTree>
    <p:extLst>
      <p:ext uri="{BB962C8B-B14F-4D97-AF65-F5344CB8AC3E}">
        <p14:creationId xmlns:p14="http://schemas.microsoft.com/office/powerpoint/2010/main" val="5769783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69627"/>
            <a:ext cx="9144000" cy="782371"/>
          </a:xfrm>
        </p:spPr>
        <p:txBody>
          <a:bodyPr>
            <a:normAutofit/>
          </a:bodyPr>
          <a:lstStyle/>
          <a:p>
            <a:r>
              <a:rPr lang="ar-EG" sz="4800" dirty="0"/>
              <a:t>مثمرة في كل المسكونة</a:t>
            </a:r>
            <a:endParaRPr lang="en-US" sz="4800" dirty="0"/>
          </a:p>
        </p:txBody>
      </p:sp>
      <p:sp>
        <p:nvSpPr>
          <p:cNvPr id="3" name="Text Placeholder 2"/>
          <p:cNvSpPr>
            <a:spLocks noGrp="1"/>
          </p:cNvSpPr>
          <p:nvPr>
            <p:ph type="body" idx="1"/>
          </p:nvPr>
        </p:nvSpPr>
        <p:spPr/>
        <p:txBody>
          <a:bodyPr/>
          <a:lstStyle/>
          <a:p>
            <a:r>
              <a:rPr lang="ar-EG" sz="4800" dirty="0"/>
              <a:t>إنريفتي كاربوس إيتخين تي أى كومبني تيرس </a:t>
            </a:r>
            <a:endParaRPr lang="en-US" sz="4800" dirty="0"/>
          </a:p>
        </p:txBody>
      </p:sp>
      <p:sp>
        <p:nvSpPr>
          <p:cNvPr id="4" name="Text Placeholder 3"/>
          <p:cNvSpPr>
            <a:spLocks noGrp="1"/>
          </p:cNvSpPr>
          <p:nvPr>
            <p:ph type="body" sz="quarter" idx="3"/>
          </p:nvPr>
        </p:nvSpPr>
        <p:spPr>
          <a:xfrm>
            <a:off x="0" y="5481708"/>
            <a:ext cx="9144000" cy="682357"/>
          </a:xfrm>
        </p:spPr>
        <p:txBody>
          <a:bodyPr/>
          <a:lstStyle/>
          <a:p>
            <a:r>
              <a:rPr lang="fr-FR" dirty="0">
                <a:latin typeface="Avva_Shenouda" panose="020B0500000000000000" pitchFamily="34" charset="2"/>
              </a:rPr>
              <a:t>`nre45karpoc et </a:t>
            </a:r>
            <a:r>
              <a:rPr lang="fr-FR" dirty="0" err="1">
                <a:latin typeface="Avva_Shenouda" panose="020B0500000000000000" pitchFamily="34" charset="2"/>
              </a:rPr>
              <a:t>qen</a:t>
            </a:r>
            <a:r>
              <a:rPr lang="fr-FR" dirty="0">
                <a:latin typeface="Avva_Shenouda" panose="020B0500000000000000" pitchFamily="34" charset="2"/>
              </a:rPr>
              <a:t> 5oikovmen3 t3rc</a:t>
            </a:r>
            <a:endParaRPr lang="en-US" dirty="0">
              <a:latin typeface="Avva_Shenouda" panose="020B0500000000000000" pitchFamily="34" charset="2"/>
            </a:endParaRPr>
          </a:p>
        </p:txBody>
      </p:sp>
    </p:spTree>
    <p:extLst>
      <p:ext uri="{BB962C8B-B14F-4D97-AF65-F5344CB8AC3E}">
        <p14:creationId xmlns:p14="http://schemas.microsoft.com/office/powerpoint/2010/main" val="3570482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2CFFD18-061A-47A7-8276-E88A4F1CF9D9}"/>
              </a:ext>
            </a:extLst>
          </p:cNvPr>
          <p:cNvSpPr>
            <a:spLocks noGrp="1"/>
          </p:cNvSpPr>
          <p:nvPr>
            <p:ph type="title"/>
          </p:nvPr>
        </p:nvSpPr>
        <p:spPr/>
        <p:txBody>
          <a:bodyPr/>
          <a:lstStyle/>
          <a:p>
            <a:r>
              <a:rPr lang="ar-EG" dirty="0"/>
              <a:t>السلام لك أيها الشهيد السلام للشجاع البطل</a:t>
            </a:r>
          </a:p>
        </p:txBody>
      </p:sp>
      <p:sp>
        <p:nvSpPr>
          <p:cNvPr id="7" name="Text Placeholder 6">
            <a:extLst>
              <a:ext uri="{FF2B5EF4-FFF2-40B4-BE49-F238E27FC236}">
                <a16:creationId xmlns:a16="http://schemas.microsoft.com/office/drawing/2014/main" id="{1C46B038-C6B6-4A22-84E8-5F4341BEDCE9}"/>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1245E40-8DB0-4144-9A64-78AE2C4172D6}"/>
              </a:ext>
            </a:extLst>
          </p:cNvPr>
          <p:cNvSpPr>
            <a:spLocks noGrp="1"/>
          </p:cNvSpPr>
          <p:nvPr>
            <p:ph type="body" sz="quarter" idx="3"/>
          </p:nvPr>
        </p:nvSpPr>
        <p:spPr>
          <a:xfrm>
            <a:off x="0" y="5424266"/>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3775905512"/>
      </p:ext>
    </p:extLst>
  </p:cSld>
  <p:clrMapOvr>
    <a:masterClrMapping/>
  </p:clrMapOvr>
  <p:timing>
    <p:tnLst>
      <p:par>
        <p:cTn id="1" dur="indefinite" restart="never" nodeType="tmRoot"/>
      </p:par>
    </p:tnLst>
  </p:timing>
</p:sld>
</file>

<file path=ppt/slides/slide8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لكي يباركها المسيح إلهنا</a:t>
            </a:r>
            <a:endParaRPr lang="en-US" sz="5400" dirty="0"/>
          </a:p>
        </p:txBody>
      </p:sp>
      <p:sp>
        <p:nvSpPr>
          <p:cNvPr id="3" name="Text Placeholder 2"/>
          <p:cNvSpPr>
            <a:spLocks noGrp="1"/>
          </p:cNvSpPr>
          <p:nvPr>
            <p:ph type="body" idx="1"/>
          </p:nvPr>
        </p:nvSpPr>
        <p:spPr/>
        <p:txBody>
          <a:bodyPr/>
          <a:lstStyle/>
          <a:p>
            <a:r>
              <a:rPr lang="ar-EG" sz="4400" dirty="0"/>
              <a:t>هينا إنتي بي إخرستوس بين نوتي إزمو إيروؤو</a:t>
            </a:r>
            <a:endParaRPr lang="en-US" sz="4400" dirty="0"/>
          </a:p>
        </p:txBody>
      </p:sp>
      <p:sp>
        <p:nvSpPr>
          <p:cNvPr id="4" name="Text Placeholder 3"/>
          <p:cNvSpPr>
            <a:spLocks noGrp="1"/>
          </p:cNvSpPr>
          <p:nvPr>
            <p:ph type="body" sz="quarter" idx="3"/>
          </p:nvPr>
        </p:nvSpPr>
        <p:spPr/>
        <p:txBody>
          <a:bodyPr/>
          <a:lstStyle/>
          <a:p>
            <a:r>
              <a:rPr lang="en-US" sz="3200" dirty="0" err="1">
                <a:latin typeface="Avva_Shenouda" panose="020B0500000000000000" pitchFamily="34" charset="2"/>
              </a:rPr>
              <a:t>hina</a:t>
            </a:r>
            <a:r>
              <a:rPr lang="en-US" sz="3200" dirty="0">
                <a:latin typeface="Avva_Shenouda" panose="020B0500000000000000" pitchFamily="34" charset="2"/>
              </a:rPr>
              <a:t> `</a:t>
            </a:r>
            <a:r>
              <a:rPr lang="en-US" sz="3200" dirty="0" err="1">
                <a:latin typeface="Avva_Shenouda" panose="020B0500000000000000" pitchFamily="34" charset="2"/>
              </a:rPr>
              <a:t>nte</a:t>
            </a:r>
            <a:r>
              <a:rPr lang="en-US" sz="3200" dirty="0">
                <a:latin typeface="Avva_Shenouda" panose="020B0500000000000000" pitchFamily="34" charset="2"/>
              </a:rPr>
              <a:t> P_=xc </a:t>
            </a:r>
            <a:r>
              <a:rPr lang="en-US" sz="3200" dirty="0" err="1">
                <a:latin typeface="Avva_Shenouda" panose="020B0500000000000000" pitchFamily="34" charset="2"/>
              </a:rPr>
              <a:t>Pennot</a:t>
            </a:r>
            <a:r>
              <a:rPr lang="en-US" sz="3200" dirty="0">
                <a:latin typeface="Avva_Shenouda" panose="020B0500000000000000" pitchFamily="34" charset="2"/>
              </a:rPr>
              <a:t> `</a:t>
            </a:r>
            <a:r>
              <a:rPr lang="en-US" sz="3200" dirty="0" err="1">
                <a:latin typeface="Avva_Shenouda" panose="020B0500000000000000" pitchFamily="34" charset="2"/>
              </a:rPr>
              <a:t>cmov</a:t>
            </a:r>
            <a:r>
              <a:rPr lang="en-US" sz="3200" dirty="0">
                <a:latin typeface="Avva_Shenouda" panose="020B0500000000000000" pitchFamily="34" charset="2"/>
              </a:rPr>
              <a:t> `</a:t>
            </a:r>
            <a:r>
              <a:rPr lang="en-US" sz="3200" dirty="0" err="1">
                <a:latin typeface="Avva_Shenouda" panose="020B0500000000000000" pitchFamily="34" charset="2"/>
              </a:rPr>
              <a:t>erwov</a:t>
            </a:r>
            <a:r>
              <a:rPr lang="en-US" sz="3200" dirty="0">
                <a:latin typeface="Avva_Shenouda" panose="020B0500000000000000" pitchFamily="34" charset="2"/>
              </a:rPr>
              <a:t> </a:t>
            </a:r>
          </a:p>
        </p:txBody>
      </p:sp>
    </p:spTree>
    <p:extLst>
      <p:ext uri="{BB962C8B-B14F-4D97-AF65-F5344CB8AC3E}">
        <p14:creationId xmlns:p14="http://schemas.microsoft.com/office/powerpoint/2010/main" val="14610488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346181"/>
            <a:ext cx="9144000" cy="782371"/>
          </a:xfrm>
        </p:spPr>
        <p:txBody>
          <a:bodyPr>
            <a:noAutofit/>
          </a:bodyPr>
          <a:lstStyle/>
          <a:p>
            <a:r>
              <a:rPr lang="ar-EG" sz="4800" dirty="0"/>
              <a:t>و يكملها سالمة بغير آفة </a:t>
            </a:r>
            <a:endParaRPr lang="en-US" sz="4800" dirty="0"/>
          </a:p>
        </p:txBody>
      </p:sp>
      <p:sp>
        <p:nvSpPr>
          <p:cNvPr id="3" name="Text Placeholder 2"/>
          <p:cNvSpPr>
            <a:spLocks noGrp="1"/>
          </p:cNvSpPr>
          <p:nvPr>
            <p:ph type="body" idx="1"/>
          </p:nvPr>
        </p:nvSpPr>
        <p:spPr/>
        <p:txBody>
          <a:bodyPr/>
          <a:lstStyle/>
          <a:p>
            <a:r>
              <a:rPr lang="ar-EG" sz="4400" dirty="0"/>
              <a:t>إنتيف جوك إيقول خين أو هيريني أتشني إمكاه </a:t>
            </a:r>
            <a:endParaRPr lang="en-US" sz="4400" dirty="0"/>
          </a:p>
        </p:txBody>
      </p:sp>
      <p:sp>
        <p:nvSpPr>
          <p:cNvPr id="4" name="Text Placeholder 3"/>
          <p:cNvSpPr>
            <a:spLocks noGrp="1"/>
          </p:cNvSpPr>
          <p:nvPr>
            <p:ph type="body" sz="quarter" idx="3"/>
          </p:nvPr>
        </p:nvSpPr>
        <p:spPr>
          <a:xfrm>
            <a:off x="0" y="5387924"/>
            <a:ext cx="9144000" cy="682357"/>
          </a:xfrm>
        </p:spPr>
        <p:txBody>
          <a:bodyPr/>
          <a:lstStyle/>
          <a:p>
            <a:r>
              <a:rPr lang="en-US" sz="3200" dirty="0">
                <a:latin typeface="Avva_Shenouda" panose="020B0500000000000000" pitchFamily="34" charset="2"/>
              </a:rPr>
              <a:t>`nte4goko `</a:t>
            </a:r>
            <a:r>
              <a:rPr lang="en-US" sz="3200" dirty="0" err="1">
                <a:latin typeface="Avva_Shenouda" panose="020B0500000000000000" pitchFamily="34" charset="2"/>
              </a:rPr>
              <a:t>ebol</a:t>
            </a:r>
            <a:r>
              <a:rPr lang="en-US" sz="3200" dirty="0">
                <a:latin typeface="Avva_Shenouda" panose="020B0500000000000000" pitchFamily="34" charset="2"/>
              </a:rPr>
              <a:t> </a:t>
            </a:r>
            <a:r>
              <a:rPr lang="en-US" sz="3200" dirty="0" err="1">
                <a:latin typeface="Avva_Shenouda" panose="020B0500000000000000" pitchFamily="34" charset="2"/>
              </a:rPr>
              <a:t>qen</a:t>
            </a:r>
            <a:r>
              <a:rPr lang="en-US" sz="3200" dirty="0">
                <a:latin typeface="Avva_Shenouda" panose="020B0500000000000000" pitchFamily="34" charset="2"/>
              </a:rPr>
              <a:t> ovhir3n3 </a:t>
            </a:r>
            <a:r>
              <a:rPr lang="en-US" sz="3200" dirty="0" err="1">
                <a:latin typeface="Avva_Shenouda" panose="020B0500000000000000" pitchFamily="34" charset="2"/>
              </a:rPr>
              <a:t>asne</a:t>
            </a:r>
            <a:r>
              <a:rPr lang="en-US" sz="3200" dirty="0">
                <a:latin typeface="Avva_Shenouda" panose="020B0500000000000000" pitchFamily="34" charset="2"/>
              </a:rPr>
              <a:t> `</a:t>
            </a:r>
            <a:r>
              <a:rPr lang="en-US" sz="3200" dirty="0" err="1">
                <a:latin typeface="Avva_Shenouda" panose="020B0500000000000000" pitchFamily="34" charset="2"/>
              </a:rPr>
              <a:t>mkah</a:t>
            </a:r>
            <a:endParaRPr lang="en-US" sz="3200" dirty="0">
              <a:latin typeface="Avva_Shenouda" panose="020B0500000000000000" pitchFamily="34" charset="2"/>
            </a:endParaRPr>
          </a:p>
        </p:txBody>
      </p:sp>
    </p:spTree>
    <p:extLst>
      <p:ext uri="{BB962C8B-B14F-4D97-AF65-F5344CB8AC3E}">
        <p14:creationId xmlns:p14="http://schemas.microsoft.com/office/powerpoint/2010/main" val="9258498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ويغفر لنا خطايانا</a:t>
            </a:r>
            <a:endParaRPr lang="en-US" sz="6000" dirty="0"/>
          </a:p>
        </p:txBody>
      </p:sp>
      <p:sp>
        <p:nvSpPr>
          <p:cNvPr id="3" name="Text Placeholder 2"/>
          <p:cNvSpPr>
            <a:spLocks noGrp="1"/>
          </p:cNvSpPr>
          <p:nvPr>
            <p:ph type="body" idx="1"/>
          </p:nvPr>
        </p:nvSpPr>
        <p:spPr/>
        <p:txBody>
          <a:bodyPr/>
          <a:lstStyle/>
          <a:p>
            <a:r>
              <a:rPr lang="ar-EG" sz="5400" dirty="0"/>
              <a:t>إنتيف كانين نوفي نان إيفول. </a:t>
            </a:r>
            <a:endParaRPr lang="en-US" sz="5400" dirty="0"/>
          </a:p>
        </p:txBody>
      </p:sp>
      <p:sp>
        <p:nvSpPr>
          <p:cNvPr id="4" name="Text Placeholder 3"/>
          <p:cNvSpPr>
            <a:spLocks noGrp="1"/>
          </p:cNvSpPr>
          <p:nvPr>
            <p:ph type="body" sz="quarter" idx="3"/>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1618123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noAutofit/>
          </a:bodyPr>
          <a:lstStyle/>
          <a:p>
            <a:r>
              <a:rPr lang="ar-EG" sz="4800" dirty="0"/>
              <a:t>يا ربُ ارحم يا ربُ ارحم يا ربُ ارحم</a:t>
            </a:r>
            <a:endParaRPr lang="en-US" sz="4800" dirty="0"/>
          </a:p>
        </p:txBody>
      </p:sp>
      <p:sp>
        <p:nvSpPr>
          <p:cNvPr id="13" name="Text Placeholder 12"/>
          <p:cNvSpPr>
            <a:spLocks noGrp="1"/>
          </p:cNvSpPr>
          <p:nvPr>
            <p:ph type="body" idx="1"/>
          </p:nvPr>
        </p:nvSpPr>
        <p:spPr/>
        <p:txBody>
          <a:bodyPr/>
          <a:lstStyle/>
          <a:p>
            <a:r>
              <a:rPr lang="ar-EG" sz="4400" dirty="0"/>
              <a:t>كيريي إليسون كيريي إليسون كيريي إليسون</a:t>
            </a:r>
          </a:p>
        </p:txBody>
      </p:sp>
      <p:sp>
        <p:nvSpPr>
          <p:cNvPr id="14" name="Text Placeholder 13"/>
          <p:cNvSpPr>
            <a:spLocks noGrp="1"/>
          </p:cNvSpPr>
          <p:nvPr>
            <p:ph type="body" sz="quarter" idx="3"/>
          </p:nvPr>
        </p:nvSpPr>
        <p:spPr/>
        <p:txBody>
          <a:bodyPr/>
          <a:lstStyle/>
          <a:p>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r>
              <a:rPr lang="ar-EG"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32794205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9112074"/>
      </p:ext>
    </p:extLst>
  </p:cSld>
  <p:clrMapOvr>
    <a:masterClrMapping/>
  </p:clrMapOvr>
  <p:transition spd="slow" advClick="0" advTm="0"/>
  <p:timing>
    <p:tnLst>
      <p:par>
        <p:cTn id="1" dur="indefinite" restart="never" nodeType="tmRoot"/>
      </p:par>
    </p:tnLst>
  </p:timing>
</p:sld>
</file>

<file path=ppt/slides/slide8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5"/>
          <p:cNvSpPr>
            <a:spLocks noGrp="1"/>
          </p:cNvSpPr>
          <p:nvPr>
            <p:ph type="title"/>
          </p:nvPr>
        </p:nvSpPr>
        <p:spPr>
          <a:xfrm>
            <a:off x="0" y="4393073"/>
            <a:ext cx="9144000" cy="782371"/>
          </a:xfrm>
        </p:spPr>
        <p:txBody>
          <a:bodyPr>
            <a:normAutofit/>
          </a:bodyPr>
          <a:lstStyle/>
          <a:p>
            <a:r>
              <a:rPr lang="ar-EG" dirty="0"/>
              <a:t>تفضل يا رب مياه النهر، باركها.</a:t>
            </a:r>
            <a:endParaRPr lang="en-US" dirty="0"/>
          </a:p>
        </p:txBody>
      </p:sp>
      <p:sp>
        <p:nvSpPr>
          <p:cNvPr id="7" name="Text Placeholder 6"/>
          <p:cNvSpPr>
            <a:spLocks noGrp="1"/>
          </p:cNvSpPr>
          <p:nvPr>
            <p:ph type="body" idx="1"/>
          </p:nvPr>
        </p:nvSpPr>
        <p:spPr/>
        <p:txBody>
          <a:bodyPr/>
          <a:lstStyle/>
          <a:p>
            <a:r>
              <a:rPr lang="ar-EG" dirty="0"/>
              <a:t>أرى كاطا كسين إبشويس نى موؤو إنتى إفيارو إتخين طاى رومبى ثاى إزمو إيروؤو.</a:t>
            </a:r>
          </a:p>
        </p:txBody>
      </p:sp>
      <p:sp>
        <p:nvSpPr>
          <p:cNvPr id="8" name="Text Placeholder 7"/>
          <p:cNvSpPr>
            <a:spLocks noGrp="1"/>
          </p:cNvSpPr>
          <p:nvPr>
            <p:ph type="body" sz="quarter" idx="3"/>
          </p:nvPr>
        </p:nvSpPr>
        <p:spPr>
          <a:xfrm>
            <a:off x="0" y="5012788"/>
            <a:ext cx="9144000" cy="682357"/>
          </a:xfrm>
        </p:spPr>
        <p:txBody>
          <a:bodyPr/>
          <a:lstStyle/>
          <a:p>
            <a:r>
              <a:rPr lang="en-US" sz="3200" dirty="0" err="1"/>
              <a:t>Arikataxion</a:t>
            </a:r>
            <a:r>
              <a:rPr lang="en-US" sz="3200" dirty="0"/>
              <a:t> `P=o=c </a:t>
            </a:r>
            <a:r>
              <a:rPr lang="en-US" sz="3200" dirty="0" err="1"/>
              <a:t>nimwou</a:t>
            </a:r>
            <a:r>
              <a:rPr lang="en-US" sz="3200" dirty="0"/>
              <a:t> `</a:t>
            </a:r>
            <a:r>
              <a:rPr lang="en-US" sz="3200" dirty="0" err="1"/>
              <a:t>nte</a:t>
            </a:r>
            <a:r>
              <a:rPr lang="en-US" sz="3200" dirty="0"/>
              <a:t> `</a:t>
            </a:r>
            <a:r>
              <a:rPr lang="en-US" sz="3200" dirty="0" err="1"/>
              <a:t>viaro</a:t>
            </a:r>
            <a:r>
              <a:rPr lang="en-US" sz="3200" dirty="0"/>
              <a:t> `</a:t>
            </a:r>
            <a:r>
              <a:rPr lang="en-US" sz="3200" dirty="0" err="1"/>
              <a:t>cmou</a:t>
            </a:r>
            <a:r>
              <a:rPr lang="en-US" sz="3200" dirty="0"/>
              <a:t> `</a:t>
            </a:r>
            <a:r>
              <a:rPr lang="en-US" sz="3200" dirty="0" err="1"/>
              <a:t>erwou</a:t>
            </a:r>
            <a:endParaRPr lang="en-US" sz="3200" dirty="0"/>
          </a:p>
        </p:txBody>
      </p:sp>
      <p:sp>
        <p:nvSpPr>
          <p:cNvPr id="5" name="Rectangle 4">
            <a:hlinkClick r:id="rId2" action="ppaction://hlinksldjump"/>
            <a:extLst>
              <a:ext uri="{FF2B5EF4-FFF2-40B4-BE49-F238E27FC236}">
                <a16:creationId xmlns:a16="http://schemas.microsoft.com/office/drawing/2014/main" id="{B1FA8316-490F-4FF6-AE09-D3B87E99EF0C}"/>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3861667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اطلبوا عن صعود مياه الأنهار في هذا السنة</a:t>
            </a:r>
            <a:endParaRPr lang="en-US" dirty="0"/>
          </a:p>
        </p:txBody>
      </p:sp>
      <p:sp>
        <p:nvSpPr>
          <p:cNvPr id="3" name="Text Placeholder 2"/>
          <p:cNvSpPr>
            <a:spLocks noGrp="1"/>
          </p:cNvSpPr>
          <p:nvPr>
            <p:ph type="body" idx="1"/>
          </p:nvPr>
        </p:nvSpPr>
        <p:spPr/>
        <p:txBody>
          <a:bodyPr/>
          <a:lstStyle/>
          <a:p>
            <a:r>
              <a:rPr lang="ar-EG" sz="4000" dirty="0"/>
              <a:t>طبه إيجين إب جين موشي إي إبشوى إنتي ني ياروؤوم </a:t>
            </a:r>
            <a:endParaRPr lang="en-US" sz="4000" dirty="0"/>
          </a:p>
        </p:txBody>
      </p:sp>
      <p:sp>
        <p:nvSpPr>
          <p:cNvPr id="4" name="Text Placeholder 3"/>
          <p:cNvSpPr>
            <a:spLocks noGrp="1"/>
          </p:cNvSpPr>
          <p:nvPr>
            <p:ph type="body" sz="quarter" idx="3"/>
          </p:nvPr>
        </p:nvSpPr>
        <p:spPr>
          <a:xfrm>
            <a:off x="0" y="5481708"/>
            <a:ext cx="9144000" cy="682357"/>
          </a:xfrm>
        </p:spPr>
        <p:txBody>
          <a:bodyPr/>
          <a:lstStyle/>
          <a:p>
            <a:r>
              <a:rPr lang="en-US" dirty="0" err="1"/>
              <a:t>Twbh</a:t>
            </a:r>
            <a:r>
              <a:rPr lang="en-US" dirty="0"/>
              <a:t> `</a:t>
            </a:r>
            <a:r>
              <a:rPr lang="en-US" dirty="0" err="1"/>
              <a:t>ejen</a:t>
            </a:r>
            <a:r>
              <a:rPr lang="en-US" dirty="0"/>
              <a:t> `</a:t>
            </a:r>
            <a:r>
              <a:rPr lang="en-US" dirty="0" err="1"/>
              <a:t>pjinmosi</a:t>
            </a:r>
            <a:r>
              <a:rPr lang="en-US" dirty="0"/>
              <a:t> `</a:t>
            </a:r>
            <a:r>
              <a:rPr lang="en-US" dirty="0" err="1"/>
              <a:t>e`pswi</a:t>
            </a:r>
            <a:r>
              <a:rPr lang="en-US" dirty="0"/>
              <a:t> `</a:t>
            </a:r>
            <a:r>
              <a:rPr lang="en-US" dirty="0" err="1"/>
              <a:t>nte</a:t>
            </a:r>
            <a:r>
              <a:rPr lang="en-US" dirty="0"/>
              <a:t> </a:t>
            </a:r>
            <a:r>
              <a:rPr lang="en-US" dirty="0" err="1"/>
              <a:t>niiarwou</a:t>
            </a:r>
            <a:r>
              <a:rPr lang="en-US" dirty="0"/>
              <a:t> `</a:t>
            </a:r>
            <a:r>
              <a:rPr lang="en-US" dirty="0" err="1"/>
              <a:t>mmwou</a:t>
            </a:r>
            <a:endParaRPr lang="en-US" dirty="0"/>
          </a:p>
        </p:txBody>
      </p:sp>
      <p:sp>
        <p:nvSpPr>
          <p:cNvPr id="5" name="Rectangle 4">
            <a:hlinkClick r:id="rId2" action="ppaction://hlinksldjump"/>
            <a:extLst>
              <a:ext uri="{FF2B5EF4-FFF2-40B4-BE49-F238E27FC236}">
                <a16:creationId xmlns:a16="http://schemas.microsoft.com/office/drawing/2014/main" id="{435FCD01-F04E-4E5B-9D05-79C99DF5D976}"/>
              </a:ext>
            </a:extLst>
          </p:cNvPr>
          <p:cNvSpPr/>
          <p:nvPr/>
        </p:nvSpPr>
        <p:spPr>
          <a:xfrm>
            <a:off x="7585547" y="4058675"/>
            <a:ext cx="1436612" cy="461665"/>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24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Mujahed Al-Anbobi" pitchFamily="2" charset="-78"/>
              </a:rPr>
              <a:t>يارب ارحم</a:t>
            </a:r>
          </a:p>
        </p:txBody>
      </p:sp>
    </p:spTree>
    <p:extLst>
      <p:ext uri="{BB962C8B-B14F-4D97-AF65-F5344CB8AC3E}">
        <p14:creationId xmlns:p14="http://schemas.microsoft.com/office/powerpoint/2010/main" val="24753880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252397"/>
            <a:ext cx="9144000" cy="782371"/>
          </a:xfrm>
        </p:spPr>
        <p:txBody>
          <a:bodyPr/>
          <a:lstStyle/>
          <a:p>
            <a:r>
              <a:rPr lang="ar-EG" dirty="0"/>
              <a:t> لكيْ يباركها المسيح إلهنا</a:t>
            </a:r>
            <a:endParaRPr lang="en-US" dirty="0"/>
          </a:p>
        </p:txBody>
      </p:sp>
      <p:sp>
        <p:nvSpPr>
          <p:cNvPr id="3" name="Text Placeholder 2"/>
          <p:cNvSpPr>
            <a:spLocks noGrp="1"/>
          </p:cNvSpPr>
          <p:nvPr>
            <p:ph type="body" idx="1"/>
          </p:nvPr>
        </p:nvSpPr>
        <p:spPr>
          <a:xfrm>
            <a:off x="0" y="6090137"/>
            <a:ext cx="9143999" cy="808893"/>
          </a:xfrm>
        </p:spPr>
        <p:txBody>
          <a:bodyPr/>
          <a:lstStyle/>
          <a:p>
            <a:r>
              <a:rPr lang="ar-EG"/>
              <a:t>موؤوخين طاي رومبي ثاي هينا إنتي بي إخرستوس بيننوتي إزمو إيرورو </a:t>
            </a:r>
            <a:endParaRPr lang="en-US"/>
          </a:p>
        </p:txBody>
      </p:sp>
      <p:sp>
        <p:nvSpPr>
          <p:cNvPr id="4" name="Text Placeholder 3"/>
          <p:cNvSpPr>
            <a:spLocks noGrp="1"/>
          </p:cNvSpPr>
          <p:nvPr>
            <p:ph type="body" sz="quarter" idx="3"/>
          </p:nvPr>
        </p:nvSpPr>
        <p:spPr>
          <a:xfrm>
            <a:off x="0" y="5294140"/>
            <a:ext cx="9144000" cy="682357"/>
          </a:xfrm>
        </p:spPr>
        <p:txBody>
          <a:bodyPr/>
          <a:lstStyle/>
          <a:p>
            <a:r>
              <a:rPr lang="en-US" dirty="0" err="1"/>
              <a:t>qen</a:t>
            </a:r>
            <a:r>
              <a:rPr lang="en-US" dirty="0"/>
              <a:t> </a:t>
            </a:r>
            <a:r>
              <a:rPr lang="en-US" dirty="0" err="1"/>
              <a:t>tairompi</a:t>
            </a:r>
            <a:r>
              <a:rPr lang="en-US" dirty="0"/>
              <a:t> ;</a:t>
            </a:r>
            <a:r>
              <a:rPr lang="en-US" dirty="0" err="1"/>
              <a:t>ai</a:t>
            </a:r>
            <a:r>
              <a:rPr lang="en-US" dirty="0"/>
              <a:t>@ </a:t>
            </a:r>
            <a:r>
              <a:rPr lang="en-US" dirty="0" err="1"/>
              <a:t>hina</a:t>
            </a:r>
            <a:r>
              <a:rPr lang="en-US" dirty="0"/>
              <a:t> `</a:t>
            </a:r>
            <a:r>
              <a:rPr lang="en-US" dirty="0" err="1"/>
              <a:t>nte</a:t>
            </a:r>
            <a:r>
              <a:rPr lang="en-US" dirty="0"/>
              <a:t> P=,=c </a:t>
            </a:r>
            <a:r>
              <a:rPr lang="en-US" dirty="0" err="1"/>
              <a:t>penNou</a:t>
            </a:r>
            <a:r>
              <a:rPr lang="en-US" dirty="0"/>
              <a:t>] `</a:t>
            </a:r>
            <a:r>
              <a:rPr lang="en-US" dirty="0" err="1"/>
              <a:t>cmou</a:t>
            </a:r>
            <a:r>
              <a:rPr lang="en-US" dirty="0"/>
              <a:t> `</a:t>
            </a:r>
            <a:r>
              <a:rPr lang="en-US" dirty="0" err="1"/>
              <a:t>erwou</a:t>
            </a:r>
            <a:endParaRPr lang="en-US" dirty="0"/>
          </a:p>
        </p:txBody>
      </p:sp>
    </p:spTree>
    <p:extLst>
      <p:ext uri="{BB962C8B-B14F-4D97-AF65-F5344CB8AC3E}">
        <p14:creationId xmlns:p14="http://schemas.microsoft.com/office/powerpoint/2010/main" val="29380297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5843"/>
            <a:ext cx="9144000" cy="782371"/>
          </a:xfrm>
        </p:spPr>
        <p:txBody>
          <a:bodyPr/>
          <a:lstStyle/>
          <a:p>
            <a:r>
              <a:rPr lang="ar-EG" dirty="0"/>
              <a:t>ويصعدها كمقدارها، ويفَرِّح وجه الأرض،</a:t>
            </a:r>
            <a:endParaRPr lang="en-US" dirty="0"/>
          </a:p>
        </p:txBody>
      </p:sp>
      <p:sp>
        <p:nvSpPr>
          <p:cNvPr id="3" name="Text Placeholder 2"/>
          <p:cNvSpPr>
            <a:spLocks noGrp="1"/>
          </p:cNvSpPr>
          <p:nvPr>
            <p:ph type="body" idx="1"/>
          </p:nvPr>
        </p:nvSpPr>
        <p:spPr>
          <a:xfrm>
            <a:off x="0" y="6113583"/>
            <a:ext cx="9143999" cy="808893"/>
          </a:xfrm>
        </p:spPr>
        <p:txBody>
          <a:bodyPr/>
          <a:lstStyle/>
          <a:p>
            <a:r>
              <a:rPr lang="ar-EG" dirty="0"/>
              <a:t>إنتيف</a:t>
            </a:r>
            <a:r>
              <a:rPr lang="en-US" dirty="0"/>
              <a:t> </a:t>
            </a:r>
            <a:r>
              <a:rPr lang="ar-EG" dirty="0"/>
              <a:t>طإينو إإبشوى كاطانوشي إنتيفتي إم إبؤونوف إم إبهو إم إبكاهي</a:t>
            </a:r>
            <a:endParaRPr lang="en-US" dirty="0"/>
          </a:p>
        </p:txBody>
      </p:sp>
      <p:sp>
        <p:nvSpPr>
          <p:cNvPr id="4" name="Text Placeholder 3"/>
          <p:cNvSpPr>
            <a:spLocks noGrp="1"/>
          </p:cNvSpPr>
          <p:nvPr>
            <p:ph type="body" sz="quarter" idx="3"/>
          </p:nvPr>
        </p:nvSpPr>
        <p:spPr>
          <a:xfrm>
            <a:off x="0" y="5247248"/>
            <a:ext cx="9144000" cy="682357"/>
          </a:xfrm>
        </p:spPr>
        <p:txBody>
          <a:bodyPr/>
          <a:lstStyle/>
          <a:p>
            <a:r>
              <a:rPr lang="en-US" dirty="0" err="1"/>
              <a:t>ntef`enou</a:t>
            </a:r>
            <a:r>
              <a:rPr lang="en-US" dirty="0"/>
              <a:t> `</a:t>
            </a:r>
            <a:r>
              <a:rPr lang="en-US" dirty="0" err="1"/>
              <a:t>e`pswi</a:t>
            </a:r>
            <a:r>
              <a:rPr lang="en-US" dirty="0"/>
              <a:t> kata </a:t>
            </a:r>
            <a:r>
              <a:rPr lang="en-US" dirty="0" err="1"/>
              <a:t>nousi</a:t>
            </a:r>
            <a:r>
              <a:rPr lang="en-US" dirty="0"/>
              <a:t>@ `</a:t>
            </a:r>
            <a:r>
              <a:rPr lang="en-US" dirty="0" err="1"/>
              <a:t>ntef</a:t>
            </a:r>
            <a:r>
              <a:rPr lang="en-US" dirty="0"/>
              <a:t>] `</a:t>
            </a:r>
            <a:r>
              <a:rPr lang="en-US" dirty="0" err="1"/>
              <a:t>m`pounouf</a:t>
            </a:r>
            <a:r>
              <a:rPr lang="en-US" dirty="0"/>
              <a:t> `</a:t>
            </a:r>
            <a:r>
              <a:rPr lang="en-US" dirty="0" err="1"/>
              <a:t>m`pho</a:t>
            </a:r>
            <a:r>
              <a:rPr lang="en-US" dirty="0"/>
              <a:t> `</a:t>
            </a:r>
            <a:r>
              <a:rPr lang="en-US" dirty="0" err="1"/>
              <a:t>m`pkahi</a:t>
            </a:r>
            <a:endParaRPr lang="en-US" dirty="0"/>
          </a:p>
        </p:txBody>
      </p:sp>
    </p:spTree>
    <p:extLst>
      <p:ext uri="{BB962C8B-B14F-4D97-AF65-F5344CB8AC3E}">
        <p14:creationId xmlns:p14="http://schemas.microsoft.com/office/powerpoint/2010/main" val="9118217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5400" dirty="0"/>
              <a:t>ويفَرِّح وجه الأرض، </a:t>
            </a:r>
            <a:endParaRPr lang="en-US" sz="5400" dirty="0"/>
          </a:p>
        </p:txBody>
      </p:sp>
      <p:sp>
        <p:nvSpPr>
          <p:cNvPr id="3" name="Text Placeholder 2"/>
          <p:cNvSpPr>
            <a:spLocks noGrp="1"/>
          </p:cNvSpPr>
          <p:nvPr>
            <p:ph type="body" idx="1"/>
          </p:nvPr>
        </p:nvSpPr>
        <p:spPr/>
        <p:txBody>
          <a:bodyPr/>
          <a:lstStyle/>
          <a:p>
            <a:r>
              <a:rPr lang="ar-EG" sz="4400" dirty="0"/>
              <a:t>إنتيف شانوشتين خانيشيري إنتي ني رومي </a:t>
            </a:r>
            <a:endParaRPr lang="en-US" sz="4400" dirty="0"/>
          </a:p>
        </p:txBody>
      </p:sp>
      <p:sp>
        <p:nvSpPr>
          <p:cNvPr id="4" name="Text Placeholder 3"/>
          <p:cNvSpPr>
            <a:spLocks noGrp="1"/>
          </p:cNvSpPr>
          <p:nvPr>
            <p:ph type="body" sz="quarter" idx="3"/>
          </p:nvPr>
        </p:nvSpPr>
        <p:spPr/>
        <p:txBody>
          <a:bodyPr/>
          <a:lstStyle/>
          <a:p>
            <a:r>
              <a:rPr lang="fi-FI" sz="4000" dirty="0"/>
              <a:t>`ntefsanousten qa nisyri `nte nirwmi@</a:t>
            </a:r>
            <a:endParaRPr lang="en-US" sz="4000" dirty="0"/>
          </a:p>
        </p:txBody>
      </p:sp>
    </p:spTree>
    <p:extLst>
      <p:ext uri="{BB962C8B-B14F-4D97-AF65-F5344CB8AC3E}">
        <p14:creationId xmlns:p14="http://schemas.microsoft.com/office/powerpoint/2010/main" val="17631104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E56C4D-1421-4446-B5A9-5B5BE6F6A52A}"/>
              </a:ext>
            </a:extLst>
          </p:cNvPr>
          <p:cNvSpPr>
            <a:spLocks noGrp="1"/>
          </p:cNvSpPr>
          <p:nvPr>
            <p:ph type="title"/>
          </p:nvPr>
        </p:nvSpPr>
        <p:spPr/>
        <p:txBody>
          <a:bodyPr>
            <a:normAutofit/>
          </a:bodyPr>
          <a:lstStyle/>
          <a:p>
            <a:r>
              <a:rPr lang="ar-EG" dirty="0"/>
              <a:t>السلام للابس الجهاد سيدي الملك جورجيوس</a:t>
            </a:r>
            <a:endParaRPr lang="en-US" dirty="0"/>
          </a:p>
        </p:txBody>
      </p:sp>
      <p:sp>
        <p:nvSpPr>
          <p:cNvPr id="7" name="Text Placeholder 6">
            <a:extLst>
              <a:ext uri="{FF2B5EF4-FFF2-40B4-BE49-F238E27FC236}">
                <a16:creationId xmlns:a16="http://schemas.microsoft.com/office/drawing/2014/main" id="{F4DFF9A2-910A-45AA-83D1-72312A6D846D}"/>
              </a:ext>
            </a:extLst>
          </p:cNvPr>
          <p:cNvSpPr>
            <a:spLocks noGrp="1"/>
          </p:cNvSpPr>
          <p:nvPr>
            <p:ph type="body" idx="1"/>
          </p:nvPr>
        </p:nvSpPr>
        <p:spPr/>
        <p:txBody>
          <a:bodyPr/>
          <a:lstStyle/>
          <a:p>
            <a:r>
              <a:rPr lang="ar-EG" sz="3600" dirty="0"/>
              <a:t>شيري بي أثلوفوروس :باتشويس إب أوورو جيؤرجيوس</a:t>
            </a:r>
          </a:p>
        </p:txBody>
      </p:sp>
      <p:sp>
        <p:nvSpPr>
          <p:cNvPr id="8" name="Text Placeholder 7">
            <a:extLst>
              <a:ext uri="{FF2B5EF4-FFF2-40B4-BE49-F238E27FC236}">
                <a16:creationId xmlns:a16="http://schemas.microsoft.com/office/drawing/2014/main" id="{B7904557-F896-47DF-BC6B-9A75A77A15FE}"/>
              </a:ext>
            </a:extLst>
          </p:cNvPr>
          <p:cNvSpPr>
            <a:spLocks noGrp="1"/>
          </p:cNvSpPr>
          <p:nvPr>
            <p:ph type="body" sz="quarter" idx="3"/>
          </p:nvPr>
        </p:nvSpPr>
        <p:spPr/>
        <p:txBody>
          <a:bodyPr/>
          <a:lstStyle/>
          <a:p>
            <a:r>
              <a:rPr lang="en-US" sz="2800" dirty="0" err="1"/>
              <a:t>xere</a:t>
            </a:r>
            <a:r>
              <a:rPr lang="en-US" sz="2800" dirty="0"/>
              <a:t> pia0loforoc: </a:t>
            </a:r>
            <a:r>
              <a:rPr lang="en-US" sz="2800" dirty="0" err="1"/>
              <a:t>pasoic</a:t>
            </a:r>
            <a:r>
              <a:rPr lang="en-US" sz="2800" dirty="0"/>
              <a:t> `</a:t>
            </a:r>
            <a:r>
              <a:rPr lang="en-US" sz="2800" dirty="0" err="1"/>
              <a:t>povro</a:t>
            </a:r>
            <a:r>
              <a:rPr lang="en-US" sz="2800" dirty="0"/>
              <a:t> </a:t>
            </a:r>
            <a:r>
              <a:rPr lang="en-US" sz="2800" dirty="0" err="1"/>
              <a:t>Jewrjioc</a:t>
            </a:r>
            <a:endParaRPr lang="en-US" sz="2800" dirty="0"/>
          </a:p>
        </p:txBody>
      </p:sp>
    </p:spTree>
    <p:extLst>
      <p:ext uri="{BB962C8B-B14F-4D97-AF65-F5344CB8AC3E}">
        <p14:creationId xmlns:p14="http://schemas.microsoft.com/office/powerpoint/2010/main" val="1873536725"/>
      </p:ext>
    </p:extLst>
  </p:cSld>
  <p:clrMapOvr>
    <a:masterClrMapping/>
  </p:clrMapOvr>
  <p:timing>
    <p:tnLst>
      <p:par>
        <p:cTn id="1" dur="indefinite" restart="never" nodeType="tmRoot"/>
      </p:par>
    </p:tnLst>
  </p:timing>
</p:sld>
</file>

<file path=ppt/slides/slide8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4800" dirty="0"/>
              <a:t> ويعولنا نحن البشر</a:t>
            </a:r>
            <a:endParaRPr lang="en-US" sz="4800" dirty="0"/>
          </a:p>
        </p:txBody>
      </p:sp>
      <p:sp>
        <p:nvSpPr>
          <p:cNvPr id="3" name="Text Placeholder 2"/>
          <p:cNvSpPr>
            <a:spLocks noGrp="1"/>
          </p:cNvSpPr>
          <p:nvPr>
            <p:ph type="body" idx="1"/>
          </p:nvPr>
        </p:nvSpPr>
        <p:spPr/>
        <p:txBody>
          <a:bodyPr/>
          <a:lstStyle/>
          <a:p>
            <a:r>
              <a:rPr lang="ar-EG" sz="4800" dirty="0"/>
              <a:t>إنتيفتي إم إنوهيم إن نيتيفنوؤي </a:t>
            </a:r>
            <a:endParaRPr lang="en-US" sz="4800" dirty="0"/>
          </a:p>
        </p:txBody>
      </p:sp>
      <p:sp>
        <p:nvSpPr>
          <p:cNvPr id="4" name="Text Placeholder 3"/>
          <p:cNvSpPr>
            <a:spLocks noGrp="1"/>
          </p:cNvSpPr>
          <p:nvPr>
            <p:ph type="body" sz="quarter" idx="3"/>
          </p:nvPr>
        </p:nvSpPr>
        <p:spPr>
          <a:xfrm>
            <a:off x="0" y="5270694"/>
            <a:ext cx="9144000" cy="682357"/>
          </a:xfrm>
        </p:spPr>
        <p:txBody>
          <a:bodyPr/>
          <a:lstStyle/>
          <a:p>
            <a:r>
              <a:rPr lang="en-US" sz="4400" dirty="0"/>
              <a:t> `</a:t>
            </a:r>
            <a:r>
              <a:rPr lang="en-US" sz="4400" dirty="0" err="1"/>
              <a:t>ntef</a:t>
            </a:r>
            <a:r>
              <a:rPr lang="en-US" sz="4400" dirty="0"/>
              <a:t>] `</a:t>
            </a:r>
            <a:r>
              <a:rPr lang="en-US" sz="4400" dirty="0" err="1"/>
              <a:t>m`vnohem</a:t>
            </a:r>
            <a:r>
              <a:rPr lang="en-US" sz="4400" dirty="0"/>
              <a:t> `</a:t>
            </a:r>
            <a:r>
              <a:rPr lang="en-US" sz="4400" dirty="0" err="1"/>
              <a:t>nnitebnwou`i</a:t>
            </a:r>
            <a:r>
              <a:rPr lang="en-US" sz="4400" dirty="0"/>
              <a:t>@</a:t>
            </a:r>
          </a:p>
        </p:txBody>
      </p:sp>
    </p:spTree>
    <p:extLst>
      <p:ext uri="{BB962C8B-B14F-4D97-AF65-F5344CB8AC3E}">
        <p14:creationId xmlns:p14="http://schemas.microsoft.com/office/powerpoint/2010/main" val="40361522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ar-EG" sz="6000" dirty="0"/>
              <a:t>ويغفر لنا خطايانا</a:t>
            </a:r>
            <a:endParaRPr lang="en-US" sz="6000" dirty="0"/>
          </a:p>
        </p:txBody>
      </p:sp>
      <p:sp>
        <p:nvSpPr>
          <p:cNvPr id="3" name="Text Placeholder 2"/>
          <p:cNvSpPr>
            <a:spLocks noGrp="1"/>
          </p:cNvSpPr>
          <p:nvPr>
            <p:ph type="body" idx="1"/>
          </p:nvPr>
        </p:nvSpPr>
        <p:spPr/>
        <p:txBody>
          <a:bodyPr/>
          <a:lstStyle/>
          <a:p>
            <a:r>
              <a:rPr lang="ar-EG" sz="5400" dirty="0"/>
              <a:t>إنتيف كانين نوفي نان إيفول. </a:t>
            </a:r>
            <a:endParaRPr lang="en-US" sz="5400" dirty="0"/>
          </a:p>
        </p:txBody>
      </p:sp>
      <p:sp>
        <p:nvSpPr>
          <p:cNvPr id="4" name="Text Placeholder 3"/>
          <p:cNvSpPr>
            <a:spLocks noGrp="1"/>
          </p:cNvSpPr>
          <p:nvPr>
            <p:ph type="body" sz="quarter" idx="3"/>
          </p:nvPr>
        </p:nvSpPr>
        <p:spPr/>
        <p:txBody>
          <a:bodyPr/>
          <a:lstStyle/>
          <a:p>
            <a:r>
              <a:rPr lang="en-US" sz="4800" dirty="0" err="1"/>
              <a:t>ntef,a</a:t>
            </a:r>
            <a:r>
              <a:rPr lang="en-US" sz="4800" dirty="0"/>
              <a:t> </a:t>
            </a:r>
            <a:r>
              <a:rPr lang="en-US" sz="4800" dirty="0" err="1"/>
              <a:t>nennobi</a:t>
            </a:r>
            <a:r>
              <a:rPr lang="en-US" sz="4800" dirty="0"/>
              <a:t> nan `</a:t>
            </a:r>
            <a:r>
              <a:rPr lang="en-US" sz="4800" dirty="0" err="1"/>
              <a:t>ebol</a:t>
            </a:r>
            <a:r>
              <a:rPr lang="en-US" sz="4800" dirty="0"/>
              <a:t>.</a:t>
            </a:r>
          </a:p>
        </p:txBody>
      </p:sp>
    </p:spTree>
    <p:extLst>
      <p:ext uri="{BB962C8B-B14F-4D97-AF65-F5344CB8AC3E}">
        <p14:creationId xmlns:p14="http://schemas.microsoft.com/office/powerpoint/2010/main" val="26481958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ar-EG" sz="4800"/>
              <a:t>يا ربُ ارحم يا ربُ ارحم يا ربُ ارحم</a:t>
            </a:r>
          </a:p>
        </p:txBody>
      </p:sp>
      <p:sp>
        <p:nvSpPr>
          <p:cNvPr id="6" name="Text Placeholder 5"/>
          <p:cNvSpPr>
            <a:spLocks noGrp="1"/>
          </p:cNvSpPr>
          <p:nvPr>
            <p:ph type="body" idx="1"/>
          </p:nvPr>
        </p:nvSpPr>
        <p:spPr/>
        <p:txBody>
          <a:bodyPr/>
          <a:lstStyle/>
          <a:p>
            <a:r>
              <a:rPr lang="ar-EG" sz="4400" dirty="0"/>
              <a:t>كيريي إليسون</a:t>
            </a:r>
            <a:r>
              <a:rPr lang="en-US" sz="4400" dirty="0"/>
              <a:t> </a:t>
            </a:r>
            <a:r>
              <a:rPr lang="ar-EG" sz="4400" dirty="0"/>
              <a:t>كيريي إليسون</a:t>
            </a:r>
            <a:r>
              <a:rPr lang="en-US" sz="4400" dirty="0"/>
              <a:t> </a:t>
            </a:r>
            <a:r>
              <a:rPr lang="ar-EG" sz="4400" dirty="0"/>
              <a:t>كيريي إليسون</a:t>
            </a:r>
          </a:p>
        </p:txBody>
      </p:sp>
      <p:sp>
        <p:nvSpPr>
          <p:cNvPr id="9" name="Text Placeholder 8"/>
          <p:cNvSpPr>
            <a:spLocks noGrp="1"/>
          </p:cNvSpPr>
          <p:nvPr>
            <p:ph type="body" sz="quarter" idx="3"/>
          </p:nvPr>
        </p:nvSpPr>
        <p:spPr/>
        <p:txBody>
          <a:bodyPr/>
          <a:lstStyle/>
          <a:p>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r>
              <a:rPr lang="en-US" sz="4000" dirty="0"/>
              <a:t> </a:t>
            </a:r>
            <a:r>
              <a:rPr lang="en-US" sz="4000" dirty="0" err="1"/>
              <a:t>Kuri`e</a:t>
            </a:r>
            <a:r>
              <a:rPr lang="en-US" sz="4000" dirty="0"/>
              <a:t> `</a:t>
            </a:r>
            <a:r>
              <a:rPr lang="en-US" sz="4000" dirty="0" err="1"/>
              <a:t>ele`hcon</a:t>
            </a:r>
            <a:endParaRPr lang="en-US" sz="4000" dirty="0"/>
          </a:p>
        </p:txBody>
      </p:sp>
    </p:spTree>
    <p:extLst>
      <p:ext uri="{BB962C8B-B14F-4D97-AF65-F5344CB8AC3E}">
        <p14:creationId xmlns:p14="http://schemas.microsoft.com/office/powerpoint/2010/main" val="5825840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u="none" kern="1200" dirty="0">
                          <a:solidFill>
                            <a:schemeClr val="accent2">
                              <a:lumMod val="40000"/>
                              <a:lumOff val="60000"/>
                            </a:schemeClr>
                          </a:solidFill>
                          <a:effectLst/>
                          <a:latin typeface="Tahoma" pitchFamily="34" charset="0"/>
                          <a:ea typeface="Tahoma" pitchFamily="34" charset="0"/>
                          <a:cs typeface="Tahoma" pitchFamily="34" charset="0"/>
                        </a:rPr>
                        <a:t>أوشية الإجتماعات</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62090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وأيضاً فلنسأل الله ضابط الكل</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i-FI" sz="3600" b="0" kern="1200" baseline="0" dirty="0">
                          <a:solidFill>
                            <a:srgbClr val="FFFF00"/>
                          </a:solidFill>
                          <a:latin typeface="Athanasius" pitchFamily="2" charset="0"/>
                          <a:ea typeface="+mn-ea"/>
                          <a:cs typeface="+mn-cs"/>
                        </a:rPr>
                        <a:t>Palin on maren;\o `eV; pipantokratwr</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بالين أون مارين تيهو إى إفنوتي </a:t>
                      </a:r>
                      <a:br>
                        <a:rPr lang="ar-SA" sz="4000" b="1" dirty="0">
                          <a:cs typeface="+mj-cs"/>
                        </a:rPr>
                      </a:br>
                      <a:r>
                        <a:rPr lang="ar-SA" sz="4000" b="1" dirty="0">
                          <a:cs typeface="+mj-cs"/>
                        </a:rPr>
                        <a:t>بي بانطوكراطور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71058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أبا ربنا وإلهنا </a:t>
                      </a:r>
                      <a:br>
                        <a:rPr lang="ar-SA" sz="4800" b="1" dirty="0">
                          <a:cs typeface="+mj-cs"/>
                        </a:rPr>
                      </a:br>
                      <a:r>
                        <a:rPr lang="ar-SA" sz="4800" b="1" dirty="0">
                          <a:cs typeface="+mj-cs"/>
                        </a:rPr>
                        <a:t>ومخلصنا</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Viwt</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mPen</a:t>
                      </a:r>
                      <a:r>
                        <a:rPr lang="en-US" sz="4000" b="0" kern="1200" baseline="0" dirty="0">
                          <a:solidFill>
                            <a:srgbClr val="FFFF00"/>
                          </a:solidFill>
                          <a:latin typeface="Athanasius" pitchFamily="2" charset="0"/>
                          <a:ea typeface="+mn-ea"/>
                          <a:cs typeface="+mn-cs"/>
                        </a:rPr>
                        <a:t>_</a:t>
                      </a:r>
                    </a:p>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Pennou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pencwthr</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إفيوت إمبين</a:t>
                      </a:r>
                      <a:r>
                        <a:rPr lang="ar-EG" sz="4000" b="1" dirty="0">
                          <a:cs typeface="+mj-cs"/>
                        </a:rPr>
                        <a:t> </a:t>
                      </a:r>
                      <a:r>
                        <a:rPr lang="ar-SA" sz="4000" b="1" dirty="0">
                          <a:cs typeface="+mj-cs"/>
                        </a:rPr>
                        <a:t>شويس أووه بيننوتي أووه بينسوتير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67091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600" b="1" dirty="0">
                          <a:cs typeface="+mj-cs"/>
                        </a:rPr>
                        <a:t>يسوع المسيح </a:t>
                      </a:r>
                      <a:endParaRPr lang="ar-EG" sz="16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err="1">
                          <a:solidFill>
                            <a:srgbClr val="FFFF00"/>
                          </a:solidFill>
                          <a:latin typeface="Athanasius" pitchFamily="2" charset="0"/>
                          <a:ea typeface="+mn-ea"/>
                          <a:cs typeface="+mn-cs"/>
                        </a:rPr>
                        <a:t>Ihcouc</a:t>
                      </a: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Pi`xrictoc</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إيسوس بي إخرستوس</a:t>
                      </a:r>
                      <a:endParaRPr lang="ar-EG" sz="115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65689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نسأل ونطلب من صلاحك </a:t>
                      </a:r>
                      <a:br>
                        <a:rPr lang="ar-SA" sz="4800" b="1" dirty="0">
                          <a:cs typeface="+mj-cs"/>
                        </a:rPr>
                      </a:br>
                      <a:r>
                        <a:rPr lang="ar-SA" sz="4800" b="1" dirty="0">
                          <a:cs typeface="+mj-cs"/>
                        </a:rPr>
                        <a:t>يا محب البشر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a:solidFill>
                            <a:srgbClr val="FFFF00"/>
                          </a:solidFill>
                          <a:latin typeface="Athanasius" pitchFamily="2" charset="0"/>
                          <a:ea typeface="+mn-ea"/>
                          <a:cs typeface="+mn-cs"/>
                        </a:rPr>
                        <a:t>Ten;\o </a:t>
                      </a:r>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tentwb</a:t>
                      </a:r>
                      <a:r>
                        <a:rPr lang="en-US" sz="4000" b="0" kern="1200" baseline="0" dirty="0">
                          <a:solidFill>
                            <a:srgbClr val="FFFF00"/>
                          </a:solidFill>
                          <a:latin typeface="Athanasius" pitchFamily="2" charset="0"/>
                          <a:ea typeface="+mn-ea"/>
                          <a:cs typeface="+mn-cs"/>
                        </a:rPr>
                        <a:t>\</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ntekmet`agaqoc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pimairwmi</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تين تيهو أووه تين طفه إنتيك ميت غاثوس بي ماي رومي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532598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أذكر يا رب اجتماعاتنا</a:t>
                      </a:r>
                      <a:r>
                        <a:rPr lang="ar-EG" sz="4800" b="1" dirty="0">
                          <a:cs typeface="+mj-cs"/>
                        </a:rPr>
                        <a:t> </a:t>
                      </a:r>
                      <a:r>
                        <a:rPr lang="ar-SA" sz="4800" b="1" dirty="0">
                          <a:cs typeface="+mj-cs"/>
                        </a:rPr>
                        <a:t>باركها</a:t>
                      </a:r>
                      <a:endParaRPr lang="ar-EG" sz="4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Ari`vmeu`i</a:t>
                      </a:r>
                      <a:r>
                        <a:rPr lang="en-US" sz="4000" b="0" kern="1200" baseline="0" dirty="0">
                          <a:solidFill>
                            <a:srgbClr val="FFFF00"/>
                          </a:solidFill>
                          <a:latin typeface="Athanasius" pitchFamily="2" charset="0"/>
                          <a:ea typeface="+mn-ea"/>
                          <a:cs typeface="+mn-cs"/>
                        </a:rPr>
                        <a:t> ~P_ `</a:t>
                      </a:r>
                      <a:r>
                        <a:rPr lang="en-US" sz="4000" b="0" kern="1200" baseline="0" dirty="0" err="1">
                          <a:solidFill>
                            <a:srgbClr val="FFFF00"/>
                          </a:solidFill>
                          <a:latin typeface="Athanasius" pitchFamily="2" charset="0"/>
                          <a:ea typeface="+mn-ea"/>
                          <a:cs typeface="+mn-cs"/>
                        </a:rPr>
                        <a:t>nnenjinqwou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Cmou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erwou</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آري إفميفئي إبشويس إننين جين ثوؤوتي</a:t>
                      </a:r>
                      <a:r>
                        <a:rPr lang="ar-EG" sz="4000" b="1" dirty="0">
                          <a:cs typeface="+mj-cs"/>
                        </a:rPr>
                        <a:t> </a:t>
                      </a:r>
                      <a:r>
                        <a:rPr lang="ar-SA" sz="4000" b="1" dirty="0">
                          <a:cs typeface="+mj-cs"/>
                        </a:rPr>
                        <a:t>إزمو إيروؤو </a:t>
                      </a:r>
                      <a:endParaRPr lang="ar-SA"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409294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صلوا من أجل هذه الكنيسة المقدسة و</a:t>
                      </a:r>
                      <a:r>
                        <a:rPr lang="ar-EG" sz="4000" b="1" dirty="0">
                          <a:cs typeface="+mj-cs"/>
                        </a:rPr>
                        <a:t> </a:t>
                      </a:r>
                      <a:r>
                        <a:rPr lang="ar-SA" sz="4000" b="1" dirty="0">
                          <a:cs typeface="+mj-cs"/>
                        </a:rPr>
                        <a:t>اجتماعاتنا</a:t>
                      </a:r>
                      <a:endParaRPr lang="ar-SA"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baseline="0" dirty="0" err="1">
                          <a:solidFill>
                            <a:srgbClr val="FFFF00"/>
                          </a:solidFill>
                          <a:latin typeface="Athanasius" pitchFamily="2" charset="0"/>
                          <a:ea typeface="+mn-ea"/>
                          <a:cs typeface="+mn-cs"/>
                        </a:rPr>
                        <a:t>Proceu</a:t>
                      </a:r>
                      <a:r>
                        <a:rPr lang="en-US" sz="2800" b="0" kern="1200" baseline="0" dirty="0">
                          <a:solidFill>
                            <a:srgbClr val="FFFF00"/>
                          </a:solidFill>
                          <a:latin typeface="Athanasius" pitchFamily="2" charset="0"/>
                          <a:ea typeface="+mn-ea"/>
                          <a:cs typeface="+mn-cs"/>
                        </a:rPr>
                        <a:t>[</a:t>
                      </a:r>
                      <a:r>
                        <a:rPr lang="en-US" sz="2800" b="0" kern="1200" baseline="0" dirty="0" err="1">
                          <a:solidFill>
                            <a:srgbClr val="FFFF00"/>
                          </a:solidFill>
                          <a:latin typeface="Athanasius" pitchFamily="2" charset="0"/>
                          <a:ea typeface="+mn-ea"/>
                          <a:cs typeface="+mn-cs"/>
                        </a:rPr>
                        <a:t>acqe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uper</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agiac</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ekklhciac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tauthc</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ke</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twn</a:t>
                      </a:r>
                      <a:endParaRPr lang="en-US" sz="2800" b="0" kern="1200" baseline="0" dirty="0">
                        <a:solidFill>
                          <a:srgbClr val="FFFF00"/>
                        </a:solidFill>
                        <a:latin typeface="Athanasius" pitchFamily="2" charset="0"/>
                        <a:ea typeface="+mn-ea"/>
                        <a:cs typeface="+mn-cs"/>
                      </a:endParaRPr>
                    </a:p>
                    <a:p>
                      <a:pPr algn="ctr"/>
                      <a:r>
                        <a:rPr lang="en-US" sz="2800" b="0" kern="1200" baseline="0" dirty="0" err="1">
                          <a:solidFill>
                            <a:srgbClr val="FFFF00"/>
                          </a:solidFill>
                          <a:latin typeface="Athanasius" pitchFamily="2" charset="0"/>
                          <a:ea typeface="+mn-ea"/>
                          <a:cs typeface="+mn-cs"/>
                        </a:rPr>
                        <a:t>cun`eleucewn</a:t>
                      </a:r>
                      <a:r>
                        <a:rPr lang="en-US" sz="2800" b="0" kern="1200" baseline="0" dirty="0">
                          <a:solidFill>
                            <a:srgbClr val="FFFF00"/>
                          </a:solidFill>
                          <a:latin typeface="Athanasius" pitchFamily="2" charset="0"/>
                          <a:ea typeface="+mn-ea"/>
                          <a:cs typeface="+mn-cs"/>
                        </a:rPr>
                        <a:t> `</a:t>
                      </a:r>
                      <a:r>
                        <a:rPr lang="en-US" sz="2800" b="0" kern="1200" baseline="0" dirty="0" err="1">
                          <a:solidFill>
                            <a:srgbClr val="FFFF00"/>
                          </a:solidFill>
                          <a:latin typeface="Athanasius" pitchFamily="2" charset="0"/>
                          <a:ea typeface="+mn-ea"/>
                          <a:cs typeface="+mn-cs"/>
                        </a:rPr>
                        <a:t>hmwn</a:t>
                      </a:r>
                      <a:endParaRPr lang="en-US" sz="2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3200" b="1" dirty="0">
                          <a:cs typeface="+mj-cs"/>
                        </a:rPr>
                        <a:t>إبروس إفئكساستي إيبرتيس آجياس إككلسياس طاف تيس كيطون سين إيليفسيون إيمون</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8924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0E5EA5-8602-40F2-A745-F7DA058894BD}"/>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6BE5B18C-2CD0-43B6-90BD-40BDCE085534}"/>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7395F8F9-A2DE-42B2-8ADD-DB737DEF4791}"/>
              </a:ext>
            </a:extLst>
          </p:cNvPr>
          <p:cNvSpPr>
            <a:spLocks noGrp="1"/>
          </p:cNvSpPr>
          <p:nvPr>
            <p:ph type="body" sz="quarter" idx="3"/>
          </p:nvPr>
        </p:nvSpPr>
        <p:spPr>
          <a:xfrm>
            <a:off x="-1" y="5383626"/>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2393967691"/>
      </p:ext>
    </p:extLst>
  </p:cSld>
  <p:clrMapOvr>
    <a:masterClrMapping/>
  </p:clrMapOvr>
  <p:timing>
    <p:tnLst>
      <p:par>
        <p:cTn id="1" dur="indefinite" restart="never" nodeType="tmRoot"/>
      </p:par>
    </p:tnLst>
  </p:timing>
</p:sld>
</file>

<file path=ppt/slides/slide8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8000" b="1" dirty="0"/>
                        <a:t>يا رب إرحم</a:t>
                      </a:r>
                      <a:endParaRPr lang="ar-SA" sz="8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6600" b="0" kern="1200" baseline="0" dirty="0" err="1">
                          <a:solidFill>
                            <a:srgbClr val="FFFF00"/>
                          </a:solidFill>
                          <a:latin typeface="Athanasius" pitchFamily="2" charset="0"/>
                          <a:ea typeface="+mn-ea"/>
                          <a:cs typeface="+mn-cs"/>
                        </a:rPr>
                        <a:t>Kuri`e</a:t>
                      </a:r>
                      <a:endParaRPr lang="en-US" sz="6600" b="0" kern="1200" baseline="0" dirty="0">
                        <a:solidFill>
                          <a:srgbClr val="FFFF00"/>
                        </a:solidFill>
                        <a:latin typeface="Athanasius" pitchFamily="2" charset="0"/>
                        <a:ea typeface="+mn-ea"/>
                        <a:cs typeface="+mn-cs"/>
                      </a:endParaRPr>
                    </a:p>
                    <a:p>
                      <a:pPr algn="ctr"/>
                      <a:r>
                        <a:rPr lang="en-US" sz="6600" b="0" kern="1200" baseline="0" dirty="0">
                          <a:solidFill>
                            <a:srgbClr val="FFFF00"/>
                          </a:solidFill>
                          <a:latin typeface="Athanasius" pitchFamily="2" charset="0"/>
                          <a:ea typeface="+mn-ea"/>
                          <a:cs typeface="+mn-cs"/>
                        </a:rPr>
                        <a:t> `</a:t>
                      </a:r>
                      <a:r>
                        <a:rPr lang="en-US" sz="6600" b="0" kern="1200" baseline="0" dirty="0" err="1">
                          <a:solidFill>
                            <a:srgbClr val="FFFF00"/>
                          </a:solidFill>
                          <a:latin typeface="Athanasius" pitchFamily="2" charset="0"/>
                          <a:ea typeface="+mn-ea"/>
                          <a:cs typeface="+mn-cs"/>
                        </a:rPr>
                        <a:t>ele`hcon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7200" b="1" dirty="0"/>
                        <a:t>كيريى إليسون</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812565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أعط أن تكون</a:t>
                      </a:r>
                      <a:r>
                        <a:rPr lang="ar-EG" sz="4800" b="1" dirty="0">
                          <a:cs typeface="+mj-cs"/>
                        </a:rPr>
                        <a:t> </a:t>
                      </a:r>
                      <a:r>
                        <a:rPr lang="ar-SA" sz="4800" b="1" dirty="0">
                          <a:cs typeface="+mj-cs"/>
                        </a:rPr>
                        <a:t>لنا بغير مانع ولا عائق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Mhic</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eqrou</a:t>
                      </a:r>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wpi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nan</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a:t>
                      </a:r>
                      <a:r>
                        <a:rPr lang="en-US" sz="3600" b="0" kern="1200" baseline="0" dirty="0" err="1">
                          <a:solidFill>
                            <a:srgbClr val="FFFF00"/>
                          </a:solidFill>
                          <a:latin typeface="Athanasius" pitchFamily="2" charset="0"/>
                          <a:ea typeface="+mn-ea"/>
                          <a:cs typeface="+mn-cs"/>
                        </a:rPr>
                        <a:t>naterkwlin</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natta</a:t>
                      </a:r>
                      <a:r>
                        <a:rPr lang="en-US" sz="3600" b="0" kern="1200" baseline="0" dirty="0">
                          <a:solidFill>
                            <a:srgbClr val="FFFF00"/>
                          </a:solidFill>
                          <a:latin typeface="Athanasius" pitchFamily="2" charset="0"/>
                          <a:ea typeface="+mn-ea"/>
                          <a:cs typeface="+mn-cs"/>
                        </a:rPr>
                        <a:t>\no</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ميس إثرؤ شوبي نان إن أتئير كولين إن أتطاهنو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105275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لنصنعها كمشيئتك المقدسة</a:t>
                      </a:r>
                      <a:r>
                        <a:rPr lang="ar-EG" sz="4000" b="1" baseline="0" dirty="0">
                          <a:cs typeface="+mj-cs"/>
                        </a:rPr>
                        <a:t> </a:t>
                      </a:r>
                      <a:r>
                        <a:rPr lang="ar-SA" sz="4000" b="1" dirty="0">
                          <a:cs typeface="+mj-cs"/>
                        </a:rPr>
                        <a:t>الطوباوية</a:t>
                      </a:r>
                      <a:endParaRPr lang="ar-EG" sz="8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eqrenaitou</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kata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pekouw</a:t>
                      </a:r>
                      <a:r>
                        <a:rPr lang="en-US" sz="3600" b="0" kern="1200" baseline="0" dirty="0">
                          <a:solidFill>
                            <a:srgbClr val="FFFF00"/>
                          </a:solidFill>
                          <a:latin typeface="Athanasius" pitchFamily="2" charset="0"/>
                          <a:ea typeface="+mn-ea"/>
                          <a:cs typeface="+mn-cs"/>
                        </a:rPr>
                        <a:t>] e/q/u/ </a:t>
                      </a:r>
                      <a:r>
                        <a:rPr lang="en-US" sz="3600" b="0" kern="1200" baseline="0" dirty="0" err="1">
                          <a:solidFill>
                            <a:srgbClr val="FFFF00"/>
                          </a:solidFill>
                          <a:latin typeface="Athanasius" pitchFamily="2" charset="0"/>
                          <a:ea typeface="+mn-ea"/>
                          <a:cs typeface="+mn-cs"/>
                        </a:rPr>
                        <a:t>ouo</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mmakarion</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إثرين أيطو</a:t>
                      </a:r>
                      <a:r>
                        <a:rPr lang="ar-EG" sz="4000" b="1" dirty="0">
                          <a:cs typeface="+mj-cs"/>
                        </a:rPr>
                        <a:t> </a:t>
                      </a:r>
                      <a:r>
                        <a:rPr lang="ar-SA" sz="4000" b="1" dirty="0">
                          <a:cs typeface="+mj-cs"/>
                        </a:rPr>
                        <a:t>كاطا بيك اؤوس إثؤواب اووه إممكاريون</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39382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بيوت صلاة بيوت طهارة بيوت 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neuxh</a:t>
                      </a:r>
                      <a:r>
                        <a:rPr lang="en-US" sz="4000" b="0" kern="1200" baseline="0" dirty="0">
                          <a:solidFill>
                            <a:srgbClr val="FFFF00"/>
                          </a:solidFill>
                          <a:latin typeface="Athanasius" pitchFamily="2" charset="0"/>
                          <a:ea typeface="+mn-ea"/>
                          <a:cs typeface="+mn-cs"/>
                        </a:rPr>
                        <a:t>&gt; \</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ntoubo</a:t>
                      </a:r>
                      <a:r>
                        <a:rPr lang="en-US" sz="4000" b="0" kern="1200" baseline="0" dirty="0">
                          <a:solidFill>
                            <a:srgbClr val="FFFF00"/>
                          </a:solidFill>
                          <a:latin typeface="Athanasius" pitchFamily="2" charset="0"/>
                          <a:ea typeface="+mn-ea"/>
                          <a:cs typeface="+mn-cs"/>
                        </a:rPr>
                        <a:t>&gt;</a:t>
                      </a: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anhi</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هانئي إن إفكي هانئي ان أنطوفو هانئي إن إزمو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82242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أنعم بها علينا يا رب</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arixarizecqe</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a:t>
                      </a:r>
                      <a:r>
                        <a:rPr lang="en-US" sz="4400" b="0" kern="1200" baseline="0" dirty="0" err="1">
                          <a:solidFill>
                            <a:srgbClr val="FFFF00"/>
                          </a:solidFill>
                          <a:latin typeface="Athanasius" pitchFamily="2" charset="0"/>
                          <a:ea typeface="+mn-ea"/>
                          <a:cs typeface="+mn-cs"/>
                        </a:rPr>
                        <a:t>mmwou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nan</a:t>
                      </a:r>
                      <a:r>
                        <a:rPr lang="en-US" sz="4400" b="0" kern="1200" baseline="0" dirty="0">
                          <a:solidFill>
                            <a:srgbClr val="FFFF00"/>
                          </a:solidFill>
                          <a:latin typeface="Athanasius" pitchFamily="2" charset="0"/>
                          <a:ea typeface="+mn-ea"/>
                          <a:cs typeface="+mn-cs"/>
                        </a:rPr>
                        <a:t> ~P_</a:t>
                      </a:r>
                      <a:endParaRPr lang="en-US" sz="8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أريخاريزستي إمموؤو نان إبشويس</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809338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وعلى عبيدك الآتيين بعدنا إلى الأبد</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nek`ebiaik</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eqnhou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menencwn</a:t>
                      </a:r>
                      <a:r>
                        <a:rPr lang="en-US" sz="4000" b="0" kern="1200" baseline="0" dirty="0">
                          <a:solidFill>
                            <a:srgbClr val="FFFF00"/>
                          </a:solidFill>
                          <a:latin typeface="Athanasius" pitchFamily="2" charset="0"/>
                          <a:ea typeface="+mn-ea"/>
                          <a:cs typeface="+mn-cs"/>
                        </a:rPr>
                        <a:t> ]a `</a:t>
                      </a:r>
                      <a:r>
                        <a:rPr lang="en-US" sz="4000" b="0" kern="1200" baseline="0" dirty="0" err="1">
                          <a:solidFill>
                            <a:srgbClr val="FFFF00"/>
                          </a:solidFill>
                          <a:latin typeface="Athanasius" pitchFamily="2" charset="0"/>
                          <a:ea typeface="+mn-ea"/>
                          <a:cs typeface="+mn-cs"/>
                        </a:rPr>
                        <a:t>ene</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نيم بيك إيفي أيك إثنو مينين سون شا إينيه</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77782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عبادة الأوثان بالكمال إقلعها من العالم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j-cs"/>
                        </a:rPr>
                        <a:t>:met]am]e `</a:t>
                      </a:r>
                      <a:r>
                        <a:rPr lang="en-US" sz="3200" b="0" kern="1200" baseline="0" dirty="0" err="1">
                          <a:solidFill>
                            <a:srgbClr val="FFFF00"/>
                          </a:solidFill>
                          <a:latin typeface="Athanasius" pitchFamily="2" charset="0"/>
                          <a:ea typeface="+mn-ea"/>
                          <a:cs typeface="+mj-cs"/>
                        </a:rPr>
                        <a:t>idwlon</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oujwk</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fojc</a:t>
                      </a:r>
                      <a:r>
                        <a:rPr lang="en-US" sz="3200" b="0" kern="1200" baseline="0" dirty="0">
                          <a:solidFill>
                            <a:srgbClr val="FFFF00"/>
                          </a:solidFill>
                          <a:latin typeface="Athanasius" pitchFamily="2" charset="0"/>
                          <a:ea typeface="+mn-ea"/>
                          <a:cs typeface="+mj-cs"/>
                        </a:rPr>
                        <a:t> `</a:t>
                      </a:r>
                      <a:r>
                        <a:rPr lang="en-US" sz="3200" b="0" kern="1200" baseline="0" dirty="0" err="1">
                          <a:solidFill>
                            <a:srgbClr val="FFFF00"/>
                          </a:solidFill>
                          <a:latin typeface="Athanasius" pitchFamily="2" charset="0"/>
                          <a:ea typeface="+mn-ea"/>
                          <a:cs typeface="+mj-cs"/>
                        </a:rPr>
                        <a:t>ebol</a:t>
                      </a:r>
                      <a:r>
                        <a:rPr lang="en-US" sz="3200" b="0" kern="1200" baseline="0" dirty="0">
                          <a:solidFill>
                            <a:srgbClr val="FFFF00"/>
                          </a:solidFill>
                          <a:latin typeface="Athanasius" pitchFamily="2" charset="0"/>
                          <a:ea typeface="+mn-ea"/>
                          <a:cs typeface="+mj-cs"/>
                        </a:rPr>
                        <a:t> 'en </a:t>
                      </a:r>
                      <a:r>
                        <a:rPr lang="en-US" sz="3200" b="0" kern="1200" baseline="0" dirty="0" err="1">
                          <a:solidFill>
                            <a:srgbClr val="FFFF00"/>
                          </a:solidFill>
                          <a:latin typeface="Athanasius" pitchFamily="2" charset="0"/>
                          <a:ea typeface="+mn-ea"/>
                          <a:cs typeface="+mj-cs"/>
                        </a:rPr>
                        <a:t>pikocmoc</a:t>
                      </a:r>
                      <a:endParaRPr lang="en-US" sz="11500" b="0" kern="1200" baseline="0" dirty="0">
                        <a:solidFill>
                          <a:srgbClr val="FFFF00"/>
                        </a:solidFill>
                        <a:latin typeface="Athanasius" pitchFamily="2" charset="0"/>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200" b="1" kern="1200" dirty="0">
                          <a:solidFill>
                            <a:schemeClr val="lt1"/>
                          </a:solidFill>
                          <a:latin typeface="+mn-lt"/>
                          <a:ea typeface="+mn-ea"/>
                          <a:cs typeface="+mj-cs"/>
                        </a:rPr>
                        <a:t>تيميت شامشيه إيذولون خين أوجوك فوجس إيﭬول خين بي كوزموس </a:t>
                      </a:r>
                      <a:endParaRPr lang="ar-EG" sz="6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25336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الشيطان وكل قواته الشريرة</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Pcatanac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jom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et\</a:t>
                      </a:r>
                      <a:r>
                        <a:rPr lang="en-US" sz="4000" b="0" kern="1200" baseline="0" dirty="0" err="1">
                          <a:solidFill>
                            <a:srgbClr val="FFFF00"/>
                          </a:solidFill>
                          <a:latin typeface="Athanasius" pitchFamily="2" charset="0"/>
                          <a:ea typeface="+mn-ea"/>
                          <a:cs typeface="+mn-cs"/>
                        </a:rPr>
                        <a:t>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ntaf</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إبساتاناس نيم جوم نيﭬين إتهوؤ إنتاف </a:t>
                      </a:r>
                      <a:endParaRPr lang="ar-EG" sz="8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9993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اسحقهم وأذلهم تحت أقدامنا </a:t>
                      </a:r>
                      <a:r>
                        <a:rPr lang="ar-EG" sz="4800" b="1" dirty="0">
                          <a:cs typeface="+mj-cs"/>
                        </a:rPr>
                        <a:t>سريعا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em'wmou</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ouo</a:t>
                      </a:r>
                      <a:r>
                        <a:rPr lang="en-US" sz="3200" b="0" kern="1200" baseline="0" dirty="0">
                          <a:solidFill>
                            <a:srgbClr val="FFFF00"/>
                          </a:solidFill>
                          <a:latin typeface="Athanasius" pitchFamily="2" charset="0"/>
                          <a:ea typeface="+mn-ea"/>
                          <a:cs typeface="+mn-cs"/>
                        </a:rPr>
                        <a:t>\</a:t>
                      </a:r>
                    </a:p>
                    <a:p>
                      <a:pPr algn="ctr" rtl="0"/>
                      <a:r>
                        <a:rPr lang="en-US" sz="3200" b="0" kern="1200" baseline="0" dirty="0" err="1">
                          <a:solidFill>
                            <a:srgbClr val="FFFF00"/>
                          </a:solidFill>
                          <a:latin typeface="Athanasius" pitchFamily="2" charset="0"/>
                          <a:ea typeface="+mn-ea"/>
                          <a:cs typeface="+mn-cs"/>
                        </a:rPr>
                        <a:t>maqebi`wou</a:t>
                      </a:r>
                      <a:r>
                        <a:rPr lang="en-US" sz="3200" b="0" kern="1200" baseline="0" dirty="0">
                          <a:solidFill>
                            <a:srgbClr val="FFFF00"/>
                          </a:solidFill>
                          <a:latin typeface="Athanasius" pitchFamily="2" charset="0"/>
                          <a:ea typeface="+mn-ea"/>
                          <a:cs typeface="+mn-cs"/>
                        </a:rPr>
                        <a:t>&gt; </a:t>
                      </a:r>
                      <a:r>
                        <a:rPr lang="en-US" sz="3200" b="0" kern="1200" baseline="0" dirty="0" err="1">
                          <a:solidFill>
                            <a:srgbClr val="FFFF00"/>
                          </a:solidFill>
                          <a:latin typeface="Athanasius" pitchFamily="2" charset="0"/>
                          <a:ea typeface="+mn-ea"/>
                          <a:cs typeface="+mn-cs"/>
                        </a:rPr>
                        <a:t>capecht</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nnensalauj</a:t>
                      </a:r>
                      <a:r>
                        <a:rPr lang="en-US" sz="3200" b="0" kern="1200" baseline="0" dirty="0">
                          <a:solidFill>
                            <a:srgbClr val="FFFF00"/>
                          </a:solidFill>
                          <a:latin typeface="Athanasius" pitchFamily="2" charset="0"/>
                          <a:ea typeface="+mn-ea"/>
                          <a:cs typeface="+mn-cs"/>
                        </a:rPr>
                        <a:t> </a:t>
                      </a:r>
                    </a:p>
                    <a:p>
                      <a:pPr algn="ctr" rtl="0"/>
                      <a:r>
                        <a:rPr lang="en-US" sz="3200" b="0" kern="1200" baseline="0" dirty="0">
                          <a:solidFill>
                            <a:srgbClr val="FFFF00"/>
                          </a:solidFill>
                          <a:latin typeface="Athanasius" pitchFamily="2" charset="0"/>
                          <a:ea typeface="+mn-ea"/>
                          <a:cs typeface="+mn-cs"/>
                        </a:rPr>
                        <a:t>`</a:t>
                      </a:r>
                      <a:r>
                        <a:rPr lang="en-US" sz="3200" b="0" kern="1200" baseline="0" dirty="0" err="1">
                          <a:solidFill>
                            <a:srgbClr val="FFFF00"/>
                          </a:solidFill>
                          <a:latin typeface="Athanasius" pitchFamily="2" charset="0"/>
                          <a:ea typeface="+mn-ea"/>
                          <a:cs typeface="+mn-cs"/>
                        </a:rPr>
                        <a:t>nxwlem</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خيم خوموؤ اووه ماثوﭬيوؤ : سابيسيت أننين تشالاج إنكوليم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0305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t>الشكوك وفاعلوها أبطلهم</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Ni`ckandalon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nem</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nhet`iri</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mmwou</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korfou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ني إسكانذولون نيم ني إت إيري إمموؤ كورفو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479957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13E037C-03B2-4A4A-823B-6FF04F86CA66}"/>
              </a:ext>
            </a:extLst>
          </p:cNvPr>
          <p:cNvSpPr>
            <a:spLocks noGrp="1"/>
          </p:cNvSpPr>
          <p:nvPr>
            <p:ph type="title"/>
          </p:nvPr>
        </p:nvSpPr>
        <p:spPr/>
        <p:txBody>
          <a:bodyPr>
            <a:normAutofit/>
          </a:bodyPr>
          <a:lstStyle/>
          <a:p>
            <a:r>
              <a:rPr lang="ar-EG" dirty="0"/>
              <a:t>السلام للابس الجهاد محب الأب مرقوريوس</a:t>
            </a:r>
          </a:p>
        </p:txBody>
      </p:sp>
      <p:sp>
        <p:nvSpPr>
          <p:cNvPr id="7" name="Text Placeholder 6">
            <a:extLst>
              <a:ext uri="{FF2B5EF4-FFF2-40B4-BE49-F238E27FC236}">
                <a16:creationId xmlns:a16="http://schemas.microsoft.com/office/drawing/2014/main" id="{6994AF29-CEDB-4B21-B063-542CF399B60B}"/>
              </a:ext>
            </a:extLst>
          </p:cNvPr>
          <p:cNvSpPr>
            <a:spLocks noGrp="1"/>
          </p:cNvSpPr>
          <p:nvPr>
            <p:ph type="body" idx="1"/>
          </p:nvPr>
        </p:nvSpPr>
        <p:spPr/>
        <p:txBody>
          <a:bodyPr/>
          <a:lstStyle/>
          <a:p>
            <a:r>
              <a:rPr lang="ar-EG" dirty="0"/>
              <a:t>شيري بي أثلوفوروس : فيلوباتير ميركوريوس</a:t>
            </a:r>
          </a:p>
        </p:txBody>
      </p:sp>
      <p:sp>
        <p:nvSpPr>
          <p:cNvPr id="8" name="Text Placeholder 7">
            <a:extLst>
              <a:ext uri="{FF2B5EF4-FFF2-40B4-BE49-F238E27FC236}">
                <a16:creationId xmlns:a16="http://schemas.microsoft.com/office/drawing/2014/main" id="{AB11B425-5198-409B-BAE3-F9CBDB6A03BD}"/>
              </a:ext>
            </a:extLst>
          </p:cNvPr>
          <p:cNvSpPr>
            <a:spLocks noGrp="1"/>
          </p:cNvSpPr>
          <p:nvPr>
            <p:ph type="body" sz="quarter" idx="3"/>
          </p:nvPr>
        </p:nvSpPr>
        <p:spPr/>
        <p:txBody>
          <a:bodyPr/>
          <a:lstStyle/>
          <a:p>
            <a:r>
              <a:rPr lang="en-US" sz="2800" dirty="0" err="1"/>
              <a:t>xere</a:t>
            </a:r>
            <a:r>
              <a:rPr lang="en-US" sz="2800" dirty="0"/>
              <a:t> pia0loforoc : filopat3r </a:t>
            </a:r>
            <a:r>
              <a:rPr lang="en-US" sz="2800" dirty="0" err="1"/>
              <a:t>Merkovrioc</a:t>
            </a:r>
            <a:endParaRPr lang="en-US" sz="2800" dirty="0"/>
          </a:p>
        </p:txBody>
      </p:sp>
    </p:spTree>
    <p:extLst>
      <p:ext uri="{BB962C8B-B14F-4D97-AF65-F5344CB8AC3E}">
        <p14:creationId xmlns:p14="http://schemas.microsoft.com/office/powerpoint/2010/main" val="1683274858"/>
      </p:ext>
    </p:extLst>
  </p:cSld>
  <p:clrMapOvr>
    <a:masterClrMapping/>
  </p:clrMapOvr>
  <p:timing>
    <p:tnLst>
      <p:par>
        <p:cTn id="1" dur="indefinite" restart="never" nodeType="tmRoot"/>
      </p:par>
    </p:tnLst>
  </p:timing>
</p:sld>
</file>

<file path=ppt/slides/slide8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ولينقضي إفتراق فساد البدع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maroukhn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nje</a:t>
                      </a:r>
                      <a:endParaRPr lang="en-US" sz="4000" b="0" kern="1200" baseline="0" dirty="0">
                        <a:solidFill>
                          <a:srgbClr val="FFFF00"/>
                        </a:solidFill>
                        <a:latin typeface="Athanasius" pitchFamily="2" charset="0"/>
                        <a:ea typeface="+mn-ea"/>
                        <a:cs typeface="+mn-cs"/>
                      </a:endParaRPr>
                    </a:p>
                    <a:p>
                      <a:pPr algn="ctr" rtl="0"/>
                      <a:r>
                        <a:rPr lang="en-US" sz="4000" b="0" kern="1200" baseline="0" dirty="0" err="1">
                          <a:solidFill>
                            <a:srgbClr val="FFFF00"/>
                          </a:solidFill>
                          <a:latin typeface="Athanasius" pitchFamily="2" charset="0"/>
                          <a:ea typeface="+mn-ea"/>
                          <a:cs typeface="+mn-cs"/>
                        </a:rPr>
                        <a:t>Nivwrj</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m`ptako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nte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erecic</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ماروكين إنﭽيه نيفورج إم إبطاكو إنتيه ني هيريسيس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29307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أعداء كنيستك المقدسة يا رب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Nijaji</a:t>
                      </a:r>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nte</a:t>
                      </a:r>
                      <a:r>
                        <a:rPr lang="en-US" sz="48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tekek`klhcia</a:t>
                      </a:r>
                      <a:r>
                        <a:rPr lang="en-US" sz="4800" b="0" kern="1200" baseline="0" dirty="0">
                          <a:solidFill>
                            <a:srgbClr val="FFFF00"/>
                          </a:solidFill>
                          <a:latin typeface="Athanasius" pitchFamily="2" charset="0"/>
                          <a:ea typeface="+mn-ea"/>
                          <a:cs typeface="+mn-cs"/>
                        </a:rPr>
                        <a:t> e/q/u/ ~P_&gt;</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ني جاﭽي إنتيه تيك إكليسيا إثؤواب إبتشويس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900467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مثل كل زمان والآن أذلهم </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nl-NL" sz="4000" b="0" kern="1200" baseline="0" dirty="0">
                          <a:solidFill>
                            <a:srgbClr val="FFFF00"/>
                          </a:solidFill>
                          <a:latin typeface="Athanasius" pitchFamily="2" charset="0"/>
                          <a:ea typeface="+mn-ea"/>
                          <a:cs typeface="+mn-cs"/>
                        </a:rPr>
                        <a:t>m`vrh; `nchou niben nem ;nou</a:t>
                      </a:r>
                    </a:p>
                    <a:p>
                      <a:pPr algn="ctr" rtl="0"/>
                      <a:r>
                        <a:rPr lang="en-US" sz="4000" b="0" kern="1200" baseline="0" dirty="0" err="1">
                          <a:solidFill>
                            <a:srgbClr val="FFFF00"/>
                          </a:solidFill>
                          <a:latin typeface="Athanasius" pitchFamily="2" charset="0"/>
                          <a:ea typeface="+mn-ea"/>
                          <a:cs typeface="+mn-cs"/>
                        </a:rPr>
                        <a:t>maqebi`wou</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lt1"/>
                          </a:solidFill>
                          <a:latin typeface="+mn-lt"/>
                          <a:ea typeface="+mn-ea"/>
                          <a:cs typeface="+mj-cs"/>
                        </a:rPr>
                        <a:t>إم إفريتي إنسيو نيفين نيم تينو ماثيفيوؤ </a:t>
                      </a:r>
                      <a:endParaRPr lang="ar-EG" sz="80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799343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حل تعاظمهم عرفهم ضعفهم سريعاً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200" b="0" kern="1200" baseline="0" dirty="0" err="1">
                          <a:solidFill>
                            <a:srgbClr val="FFFF00"/>
                          </a:solidFill>
                          <a:latin typeface="Athanasius" pitchFamily="2" charset="0"/>
                          <a:ea typeface="+mn-ea"/>
                          <a:cs typeface="+mn-cs"/>
                        </a:rPr>
                        <a:t>Bwl</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ntoumetsaci</a:t>
                      </a:r>
                      <a:r>
                        <a:rPr lang="en-US" sz="3200" b="0" kern="1200" baseline="0" dirty="0">
                          <a:solidFill>
                            <a:srgbClr val="FFFF00"/>
                          </a:solidFill>
                          <a:latin typeface="Athanasius" pitchFamily="2" charset="0"/>
                          <a:ea typeface="+mn-ea"/>
                          <a:cs typeface="+mn-cs"/>
                        </a:rPr>
                        <a:t>\ht `</a:t>
                      </a:r>
                      <a:r>
                        <a:rPr lang="en-US" sz="3200" b="0" kern="1200" baseline="0" dirty="0" err="1">
                          <a:solidFill>
                            <a:srgbClr val="FFFF00"/>
                          </a:solidFill>
                          <a:latin typeface="Athanasius" pitchFamily="2" charset="0"/>
                          <a:ea typeface="+mn-ea"/>
                          <a:cs typeface="+mn-cs"/>
                        </a:rPr>
                        <a:t>ebol</a:t>
                      </a:r>
                      <a:r>
                        <a:rPr lang="ar-EG" sz="3200" b="0" kern="1200" baseline="0" dirty="0">
                          <a:solidFill>
                            <a:srgbClr val="FFFF00"/>
                          </a:solidFill>
                          <a:latin typeface="Athanasius" pitchFamily="2" charset="0"/>
                          <a:ea typeface="+mn-ea"/>
                          <a:cs typeface="+mn-cs"/>
                        </a:rPr>
                        <a:t>:</a:t>
                      </a:r>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Matamwou</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etoumetjwb</a:t>
                      </a:r>
                      <a:endParaRPr lang="en-US" sz="3200" b="0" kern="1200" baseline="0" dirty="0">
                        <a:solidFill>
                          <a:srgbClr val="FFFF00"/>
                        </a:solidFill>
                        <a:latin typeface="Athanasius" pitchFamily="2" charset="0"/>
                        <a:ea typeface="+mn-ea"/>
                        <a:cs typeface="+mn-cs"/>
                      </a:endParaRPr>
                    </a:p>
                    <a:p>
                      <a:pPr algn="ctr" rtl="0"/>
                      <a:r>
                        <a:rPr lang="en-US" sz="3200" b="0" kern="1200" baseline="0" dirty="0">
                          <a:solidFill>
                            <a:srgbClr val="FFFF00"/>
                          </a:solidFill>
                          <a:latin typeface="Athanasius" pitchFamily="2" charset="0"/>
                          <a:ea typeface="+mn-ea"/>
                          <a:cs typeface="+mn-cs"/>
                        </a:rPr>
                        <a:t> `</a:t>
                      </a:r>
                      <a:r>
                        <a:rPr lang="en-US" sz="3200" b="0" kern="1200" baseline="0" dirty="0" err="1">
                          <a:solidFill>
                            <a:srgbClr val="FFFF00"/>
                          </a:solidFill>
                          <a:latin typeface="Athanasius" pitchFamily="2" charset="0"/>
                          <a:ea typeface="+mn-ea"/>
                          <a:cs typeface="+mn-cs"/>
                        </a:rPr>
                        <a:t>nxwlem</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j-cs"/>
                        </a:rPr>
                        <a:t>ﭬول إنتوميت تشاسيهيت إيفول : ماتاموؤ إيتو ميت جوب إن إكلوم </a:t>
                      </a:r>
                      <a:endParaRPr lang="ar-EG" sz="66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910270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أبطل حسدهم وسعايتهم</a:t>
                      </a:r>
                      <a:endParaRPr lang="ar-EG" sz="4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err="1">
                          <a:solidFill>
                            <a:srgbClr val="FFFF00"/>
                          </a:solidFill>
                          <a:latin typeface="Athanasius" pitchFamily="2" charset="0"/>
                          <a:ea typeface="+mn-ea"/>
                          <a:cs typeface="+mn-cs"/>
                        </a:rPr>
                        <a:t>Kwrf</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nnou`vqonoc</a:t>
                      </a:r>
                      <a:endParaRPr lang="en-US" sz="4400" b="0" kern="1200" baseline="0" dirty="0">
                        <a:solidFill>
                          <a:srgbClr val="FFFF00"/>
                        </a:solidFill>
                        <a:latin typeface="Athanasius" pitchFamily="2" charset="0"/>
                        <a:ea typeface="+mn-ea"/>
                        <a:cs typeface="+mn-cs"/>
                      </a:endParaRPr>
                    </a:p>
                    <a:p>
                      <a:pPr algn="ctr" rtl="0"/>
                      <a:r>
                        <a:rPr lang="en-US" sz="4400" b="0" kern="1200" baseline="0" dirty="0" err="1">
                          <a:solidFill>
                            <a:srgbClr val="FFFF00"/>
                          </a:solidFill>
                          <a:latin typeface="Athanasius" pitchFamily="2" charset="0"/>
                          <a:ea typeface="+mn-ea"/>
                          <a:cs typeface="+mn-cs"/>
                        </a:rPr>
                        <a:t>nou`epiboulh</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كورف إننو إفثونوس نو إي بي ﭬولي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3446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وجنونهم وشرهم ونميمتهم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noumankani`a</a:t>
                      </a:r>
                      <a:endParaRPr lang="en-US" sz="3600" b="0" kern="1200" baseline="0" dirty="0">
                        <a:solidFill>
                          <a:srgbClr val="FFFF00"/>
                        </a:solidFill>
                        <a:latin typeface="Athanasius" pitchFamily="2" charset="0"/>
                        <a:ea typeface="+mn-ea"/>
                        <a:cs typeface="+mn-cs"/>
                      </a:endParaRPr>
                    </a:p>
                    <a:p>
                      <a:pPr algn="ctr" rtl="0"/>
                      <a:r>
                        <a:rPr lang="en-US" sz="3600" b="0" kern="1200" baseline="0" dirty="0" err="1">
                          <a:solidFill>
                            <a:srgbClr val="FFFF00"/>
                          </a:solidFill>
                          <a:latin typeface="Athanasius" pitchFamily="2" charset="0"/>
                          <a:ea typeface="+mn-ea"/>
                          <a:cs typeface="+mn-cs"/>
                        </a:rPr>
                        <a:t>noukakourgi`a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noukatalali`a</a:t>
                      </a:r>
                      <a:endParaRPr lang="en-US" sz="138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نومان كانيا نوكاكورغيا نوكاطالوليا</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364292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التي يصنعونها فينا</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800" b="0" kern="1200" baseline="0" dirty="0" err="1">
                          <a:solidFill>
                            <a:srgbClr val="FFFF00"/>
                          </a:solidFill>
                          <a:latin typeface="Athanasius" pitchFamily="2" charset="0"/>
                          <a:ea typeface="+mn-ea"/>
                          <a:cs typeface="+mn-cs"/>
                        </a:rPr>
                        <a:t>etou`iri</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mmwou</a:t>
                      </a:r>
                      <a:endParaRPr lang="en-US" sz="4800" b="0" kern="1200" baseline="0" dirty="0">
                        <a:solidFill>
                          <a:srgbClr val="FFFF00"/>
                        </a:solidFill>
                        <a:latin typeface="Athanasius" pitchFamily="2" charset="0"/>
                        <a:ea typeface="+mn-ea"/>
                        <a:cs typeface="+mn-cs"/>
                      </a:endParaRPr>
                    </a:p>
                    <a:p>
                      <a:pPr algn="ctr" rtl="0"/>
                      <a:r>
                        <a:rPr lang="en-US" sz="4800" b="0" kern="1200" baseline="0" dirty="0">
                          <a:solidFill>
                            <a:srgbClr val="FFFF00"/>
                          </a:solidFill>
                          <a:latin typeface="Athanasius" pitchFamily="2" charset="0"/>
                          <a:ea typeface="+mn-ea"/>
                          <a:cs typeface="+mn-cs"/>
                        </a:rPr>
                        <a:t> '</a:t>
                      </a:r>
                      <a:r>
                        <a:rPr lang="en-US" sz="4800" b="0" kern="1200" baseline="0" dirty="0" err="1">
                          <a:solidFill>
                            <a:srgbClr val="FFFF00"/>
                          </a:solidFill>
                          <a:latin typeface="Athanasius" pitchFamily="2" charset="0"/>
                          <a:ea typeface="+mn-ea"/>
                          <a:cs typeface="+mn-cs"/>
                        </a:rPr>
                        <a:t>aron</a:t>
                      </a:r>
                      <a:endParaRPr lang="en-US" sz="23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إيتو إيري إمموؤ خارون </a:t>
                      </a:r>
                      <a:endParaRPr lang="ar-EG" sz="4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0292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000" b="1" kern="1200" dirty="0">
                          <a:solidFill>
                            <a:schemeClr val="lt1"/>
                          </a:solidFill>
                          <a:latin typeface="+mn-lt"/>
                          <a:ea typeface="+mn-ea"/>
                          <a:cs typeface="+mj-cs"/>
                        </a:rPr>
                        <a:t>يا رب </a:t>
                      </a:r>
                      <a:r>
                        <a:rPr lang="ar-SA" sz="5000" b="1" dirty="0">
                          <a:cs typeface="+mj-cs"/>
                        </a:rPr>
                        <a:t>إجعلهم كلهم كلا شيء </a:t>
                      </a:r>
                      <a:endParaRPr lang="ar-EG" sz="50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400" b="0" kern="1200" baseline="0" dirty="0">
                          <a:solidFill>
                            <a:srgbClr val="FFFF00"/>
                          </a:solidFill>
                          <a:latin typeface="Athanasius" pitchFamily="2" charset="0"/>
                          <a:ea typeface="+mn-ea"/>
                          <a:cs typeface="+mn-cs"/>
                        </a:rPr>
                        <a:t>P_ `</a:t>
                      </a:r>
                      <a:r>
                        <a:rPr lang="en-US" sz="4400" b="0" kern="1200" baseline="0" dirty="0" err="1">
                          <a:solidFill>
                            <a:srgbClr val="FFFF00"/>
                          </a:solidFill>
                          <a:latin typeface="Athanasius" pitchFamily="2" charset="0"/>
                          <a:ea typeface="+mn-ea"/>
                          <a:cs typeface="+mn-cs"/>
                        </a:rPr>
                        <a:t>aritou</a:t>
                      </a:r>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throu</a:t>
                      </a:r>
                      <a:endParaRPr lang="en-US" sz="4400" b="0" kern="1200" baseline="0" dirty="0">
                        <a:solidFill>
                          <a:srgbClr val="FFFF00"/>
                        </a:solidFill>
                        <a:latin typeface="Athanasius" pitchFamily="2" charset="0"/>
                        <a:ea typeface="+mn-ea"/>
                        <a:cs typeface="+mn-cs"/>
                      </a:endParaRPr>
                    </a:p>
                    <a:p>
                      <a:pPr algn="ctr" rtl="0"/>
                      <a:r>
                        <a:rPr lang="en-US" sz="4400" b="0" kern="1200" baseline="0" dirty="0">
                          <a:solidFill>
                            <a:srgbClr val="FFFF00"/>
                          </a:solidFill>
                          <a:latin typeface="Athanasius" pitchFamily="2" charset="0"/>
                          <a:ea typeface="+mn-ea"/>
                          <a:cs typeface="+mn-cs"/>
                        </a:rPr>
                        <a:t> `</a:t>
                      </a:r>
                      <a:r>
                        <a:rPr lang="en-US" sz="4400" b="0" kern="1200" baseline="0" dirty="0" err="1">
                          <a:solidFill>
                            <a:srgbClr val="FFFF00"/>
                          </a:solidFill>
                          <a:latin typeface="Athanasius" pitchFamily="2" charset="0"/>
                          <a:ea typeface="+mn-ea"/>
                          <a:cs typeface="+mn-cs"/>
                        </a:rPr>
                        <a:t>naprakton</a:t>
                      </a:r>
                      <a:endParaRPr lang="en-US" sz="199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إبتشويس آربتو تيرو إن آبراكتون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01540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وبدد مشورتهم يا الله </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ouo</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jwr</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mpoucosni</a:t>
                      </a:r>
                      <a:r>
                        <a:rPr lang="en-US" sz="4000" b="0" kern="1200" baseline="0" dirty="0">
                          <a:solidFill>
                            <a:srgbClr val="FFFF00"/>
                          </a:solidFill>
                          <a:latin typeface="Athanasius" pitchFamily="2" charset="0"/>
                          <a:ea typeface="+mn-ea"/>
                          <a:cs typeface="+mn-cs"/>
                        </a:rPr>
                        <a:t> </a:t>
                      </a:r>
                    </a:p>
                    <a:p>
                      <a:pPr marL="0" marR="0" indent="0" algn="ctr" defTabSz="914400" rtl="0" eaLnBrk="1" fontAlgn="auto" latinLnBrk="0" hangingPunct="1">
                        <a:lnSpc>
                          <a:spcPct val="100000"/>
                        </a:lnSpc>
                        <a:spcBef>
                          <a:spcPts val="0"/>
                        </a:spcBef>
                        <a:spcAft>
                          <a:spcPts val="0"/>
                        </a:spcAft>
                        <a:buClrTx/>
                        <a:buSzTx/>
                        <a:buFontTx/>
                        <a:buNone/>
                        <a:tabLst/>
                        <a:defRPr/>
                      </a:pPr>
                      <a:r>
                        <a:rPr lang="en-US" sz="4000" b="0" kern="1200" baseline="0" dirty="0">
                          <a:solidFill>
                            <a:srgbClr val="FFFF00"/>
                          </a:solidFill>
                          <a:latin typeface="Athanasius" pitchFamily="2" charset="0"/>
                          <a:ea typeface="+mn-ea"/>
                          <a:cs typeface="+mn-cs"/>
                        </a:rPr>
                        <a:t>V;</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اووه جور إيﭬول إمبو سوتسيني إفنوتي</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541551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الذي بدد مشورة أخيتوفل</a:t>
                      </a:r>
                      <a:endParaRPr lang="ar-EG" sz="413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4000" b="0" kern="1200" baseline="0" dirty="0" err="1">
                          <a:solidFill>
                            <a:srgbClr val="FFFF00"/>
                          </a:solidFill>
                          <a:latin typeface="Athanasius" pitchFamily="2" charset="0"/>
                          <a:ea typeface="+mn-ea"/>
                          <a:cs typeface="+mn-cs"/>
                        </a:rPr>
                        <a:t>vh`etafjwr</a:t>
                      </a:r>
                      <a:r>
                        <a:rPr lang="en-US" sz="4000" b="0" kern="1200" baseline="0" dirty="0">
                          <a:solidFill>
                            <a:srgbClr val="FFFF00"/>
                          </a:solidFill>
                          <a:latin typeface="Athanasius" pitchFamily="2" charset="0"/>
                          <a:ea typeface="+mn-ea"/>
                          <a:cs typeface="+mn-cs"/>
                        </a:rPr>
                        <a:t> </a:t>
                      </a: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m`pcosni</a:t>
                      </a:r>
                      <a:endParaRPr lang="en-US" sz="4000" b="0" kern="1200" baseline="0" dirty="0">
                        <a:solidFill>
                          <a:srgbClr val="FFFF00"/>
                        </a:solidFill>
                        <a:latin typeface="Athanasius" pitchFamily="2" charset="0"/>
                        <a:ea typeface="+mn-ea"/>
                        <a:cs typeface="+mn-cs"/>
                      </a:endParaRPr>
                    </a:p>
                    <a:p>
                      <a:pPr algn="ct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n~Axitovel</a:t>
                      </a:r>
                      <a:endParaRPr lang="en-US" sz="1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في إيتاف جور إيفول إم إب سوتشيني إن آكيتوفيل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369611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958F09-8AA4-43E2-B100-5E618E6D04AA}"/>
              </a:ext>
            </a:extLst>
          </p:cNvPr>
          <p:cNvSpPr>
            <a:spLocks noGrp="1"/>
          </p:cNvSpPr>
          <p:nvPr>
            <p:ph type="title"/>
          </p:nvPr>
        </p:nvSpPr>
        <p:spPr/>
        <p:txBody>
          <a:bodyPr>
            <a:normAutofit/>
          </a:bodyPr>
          <a:lstStyle/>
          <a:p>
            <a:r>
              <a:rPr lang="ar-EG" dirty="0"/>
              <a:t>السلام لك أيها الشهيد السلام للشجاع البطل</a:t>
            </a:r>
            <a:endParaRPr lang="en-US" dirty="0"/>
          </a:p>
        </p:txBody>
      </p:sp>
      <p:sp>
        <p:nvSpPr>
          <p:cNvPr id="7" name="Text Placeholder 6">
            <a:extLst>
              <a:ext uri="{FF2B5EF4-FFF2-40B4-BE49-F238E27FC236}">
                <a16:creationId xmlns:a16="http://schemas.microsoft.com/office/drawing/2014/main" id="{3FDD905A-2A4B-4C13-99D4-1ACFDCD1E783}"/>
              </a:ext>
            </a:extLst>
          </p:cNvPr>
          <p:cNvSpPr>
            <a:spLocks noGrp="1"/>
          </p:cNvSpPr>
          <p:nvPr>
            <p:ph type="body" idx="1"/>
          </p:nvPr>
        </p:nvSpPr>
        <p:spPr/>
        <p:txBody>
          <a:bodyPr/>
          <a:lstStyle/>
          <a:p>
            <a:r>
              <a:rPr lang="ar-EG" sz="3600" dirty="0"/>
              <a:t>شيري ناك أو بي مارتيروس : شيري بي شويج إن جينيؤس</a:t>
            </a:r>
          </a:p>
        </p:txBody>
      </p:sp>
      <p:sp>
        <p:nvSpPr>
          <p:cNvPr id="8" name="Text Placeholder 7">
            <a:extLst>
              <a:ext uri="{FF2B5EF4-FFF2-40B4-BE49-F238E27FC236}">
                <a16:creationId xmlns:a16="http://schemas.microsoft.com/office/drawing/2014/main" id="{052CD283-3069-49E3-BB88-78DD57F2C38B}"/>
              </a:ext>
            </a:extLst>
          </p:cNvPr>
          <p:cNvSpPr>
            <a:spLocks noGrp="1"/>
          </p:cNvSpPr>
          <p:nvPr>
            <p:ph type="body" sz="quarter" idx="3"/>
          </p:nvPr>
        </p:nvSpPr>
        <p:spPr>
          <a:xfrm>
            <a:off x="-1" y="5435871"/>
            <a:ext cx="9144000" cy="682357"/>
          </a:xfrm>
        </p:spPr>
        <p:txBody>
          <a:bodyPr/>
          <a:lstStyle/>
          <a:p>
            <a:r>
              <a:rPr lang="en-US" sz="2800" dirty="0"/>
              <a:t> </a:t>
            </a:r>
            <a:r>
              <a:rPr lang="en-US" sz="2800" dirty="0" err="1"/>
              <a:t>xere</a:t>
            </a:r>
            <a:r>
              <a:rPr lang="en-US" sz="2800" dirty="0"/>
              <a:t> </a:t>
            </a:r>
            <a:r>
              <a:rPr lang="en-US" sz="2800" dirty="0" err="1"/>
              <a:t>nak</a:t>
            </a:r>
            <a:r>
              <a:rPr lang="en-US" sz="2800" dirty="0"/>
              <a:t> w </a:t>
            </a:r>
            <a:r>
              <a:rPr lang="en-US" sz="2800" dirty="0" err="1"/>
              <a:t>pimartvroc</a:t>
            </a:r>
            <a:r>
              <a:rPr lang="en-US" sz="2800" dirty="0"/>
              <a:t> : </a:t>
            </a:r>
            <a:r>
              <a:rPr lang="en-US" sz="2800" dirty="0" err="1"/>
              <a:t>xere</a:t>
            </a:r>
            <a:r>
              <a:rPr lang="en-US" sz="2800" dirty="0"/>
              <a:t> pi2wig `</a:t>
            </a:r>
            <a:r>
              <a:rPr lang="en-US" sz="2800" dirty="0" err="1"/>
              <a:t>njenneoc</a:t>
            </a:r>
            <a:endParaRPr lang="en-US" sz="2800" dirty="0"/>
          </a:p>
        </p:txBody>
      </p:sp>
    </p:spTree>
    <p:extLst>
      <p:ext uri="{BB962C8B-B14F-4D97-AF65-F5344CB8AC3E}">
        <p14:creationId xmlns:p14="http://schemas.microsoft.com/office/powerpoint/2010/main" val="2368735508"/>
      </p:ext>
    </p:extLst>
  </p:cSld>
  <p:clrMapOvr>
    <a:masterClrMapping/>
  </p:clrMapOvr>
  <p:timing>
    <p:tnLst>
      <p:par>
        <p:cTn id="1" dur="indefinite" restart="never" nodeType="tmRoot"/>
      </p:par>
    </p:tnLst>
  </p:timing>
</p:sld>
</file>

<file path=ppt/slides/slide8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6032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600" b="1" dirty="0"/>
                        <a:t>أمين </a:t>
                      </a:r>
                      <a:r>
                        <a:rPr lang="ar-SA" sz="6600" b="1" dirty="0"/>
                        <a:t>يا رب إرحم</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baseline="0" dirty="0">
                          <a:solidFill>
                            <a:srgbClr val="FFFF00"/>
                          </a:solidFill>
                          <a:latin typeface="Athanasius" pitchFamily="2" charset="0"/>
                          <a:ea typeface="+mn-ea"/>
                          <a:cs typeface="+mn-cs"/>
                        </a:rPr>
                        <a:t>`</a:t>
                      </a:r>
                      <a:r>
                        <a:rPr lang="en-US" sz="5400" b="0" kern="1200" baseline="0" dirty="0" err="1">
                          <a:solidFill>
                            <a:srgbClr val="FFFF00"/>
                          </a:solidFill>
                          <a:latin typeface="Athanasius" pitchFamily="2" charset="0"/>
                          <a:ea typeface="+mn-ea"/>
                          <a:cs typeface="+mn-cs"/>
                        </a:rPr>
                        <a:t>amhn</a:t>
                      </a:r>
                      <a:r>
                        <a:rPr lang="ar-EG"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Kuri`e</a:t>
                      </a:r>
                      <a:endParaRPr lang="en-US" sz="5400" b="0" kern="1200" baseline="0" dirty="0">
                        <a:solidFill>
                          <a:srgbClr val="FFFF00"/>
                        </a:solidFill>
                        <a:latin typeface="Athanasius" pitchFamily="2" charset="0"/>
                        <a:ea typeface="+mn-ea"/>
                        <a:cs typeface="+mn-cs"/>
                      </a:endParaRPr>
                    </a:p>
                    <a:p>
                      <a:pPr algn="ctr"/>
                      <a:r>
                        <a:rPr lang="en-US" sz="5400" b="0" kern="1200" baseline="0" dirty="0">
                          <a:solidFill>
                            <a:srgbClr val="FFFF00"/>
                          </a:solidFill>
                          <a:latin typeface="Athanasius" pitchFamily="2" charset="0"/>
                          <a:ea typeface="+mn-ea"/>
                          <a:cs typeface="+mn-cs"/>
                        </a:rPr>
                        <a:t> `</a:t>
                      </a:r>
                      <a:r>
                        <a:rPr lang="en-US" sz="5400" b="0" kern="1200" baseline="0" dirty="0" err="1">
                          <a:solidFill>
                            <a:srgbClr val="FFFF00"/>
                          </a:solidFill>
                          <a:latin typeface="Athanasius" pitchFamily="2" charset="0"/>
                          <a:ea typeface="+mn-ea"/>
                          <a:cs typeface="+mn-cs"/>
                        </a:rPr>
                        <a:t>ele`hcon</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dirty="0"/>
                        <a:t>امين </a:t>
                      </a:r>
                      <a:r>
                        <a:rPr lang="ar-SA" sz="6000" b="1" dirty="0"/>
                        <a:t>كيريى إليسون</a:t>
                      </a:r>
                      <a:endParaRPr lang="ar-EG"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085045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قم أيها الرب الإله وليتفرق جميع اعدائك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err="1">
                          <a:solidFill>
                            <a:srgbClr val="FFFF00"/>
                          </a:solidFill>
                          <a:latin typeface="Athanasius" pitchFamily="2" charset="0"/>
                          <a:ea typeface="+mn-ea"/>
                          <a:cs typeface="+mn-cs"/>
                        </a:rPr>
                        <a:t>Twnk</a:t>
                      </a:r>
                      <a:r>
                        <a:rPr lang="en-US" sz="3600" b="0" kern="1200" baseline="0" dirty="0">
                          <a:solidFill>
                            <a:srgbClr val="FFFF00"/>
                          </a:solidFill>
                          <a:latin typeface="Athanasius" pitchFamily="2" charset="0"/>
                          <a:ea typeface="+mn-ea"/>
                          <a:cs typeface="+mn-cs"/>
                        </a:rPr>
                        <a:t> ~P_ V;&gt; </a:t>
                      </a:r>
                      <a:r>
                        <a:rPr lang="en-US" sz="3600" b="0" kern="1200" baseline="0" dirty="0" err="1">
                          <a:solidFill>
                            <a:srgbClr val="FFFF00"/>
                          </a:solidFill>
                          <a:latin typeface="Athanasius" pitchFamily="2" charset="0"/>
                          <a:ea typeface="+mn-ea"/>
                          <a:cs typeface="+mn-cs"/>
                        </a:rPr>
                        <a:t>maroujwr</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ebol</a:t>
                      </a:r>
                      <a:endParaRPr lang="en-US" sz="3600" b="0" kern="1200" baseline="0" dirty="0">
                        <a:solidFill>
                          <a:srgbClr val="FFFF00"/>
                        </a:solidFill>
                        <a:latin typeface="Athanasius" pitchFamily="2" charset="0"/>
                        <a:ea typeface="+mn-ea"/>
                        <a:cs typeface="+mn-cs"/>
                      </a:endParaRPr>
                    </a:p>
                    <a:p>
                      <a:pPr algn="ctr" rtl="0"/>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nje</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nekjaji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throu</a:t>
                      </a:r>
                      <a:endParaRPr lang="en-US" sz="115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طونك إبشويس إفنوتى ماروجور إيفول إنجى نيك جاجي تيرو</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81658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6000" b="1" dirty="0">
                          <a:cs typeface="+mj-cs"/>
                        </a:rPr>
                        <a:t>وليهرب من قدام وجهك</a:t>
                      </a:r>
                      <a:endParaRPr lang="ar-EG" sz="13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Marouvwt</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ebol</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a`t</a:t>
                      </a:r>
                      <a:r>
                        <a:rPr lang="en-US" sz="4000" b="0" kern="1200" baseline="0" dirty="0">
                          <a:solidFill>
                            <a:srgbClr val="FFFF00"/>
                          </a:solidFill>
                          <a:latin typeface="Athanasius" pitchFamily="2" charset="0"/>
                          <a:ea typeface="+mn-ea"/>
                          <a:cs typeface="+mn-cs"/>
                        </a:rPr>
                        <a:t>\h `</a:t>
                      </a:r>
                      <a:r>
                        <a:rPr lang="en-US" sz="4000" b="0" kern="1200" baseline="0" dirty="0" err="1">
                          <a:solidFill>
                            <a:srgbClr val="FFFF00"/>
                          </a:solidFill>
                          <a:latin typeface="Athanasius" pitchFamily="2" charset="0"/>
                          <a:ea typeface="+mn-ea"/>
                          <a:cs typeface="+mn-cs"/>
                        </a:rPr>
                        <a:t>mpek</a:t>
                      </a:r>
                      <a:r>
                        <a:rPr lang="en-US" sz="4000" b="0" kern="1200" baseline="0" dirty="0">
                          <a:solidFill>
                            <a:srgbClr val="FFFF00"/>
                          </a:solidFill>
                          <a:latin typeface="Athanasius" pitchFamily="2" charset="0"/>
                          <a:ea typeface="+mn-ea"/>
                          <a:cs typeface="+mn-cs"/>
                        </a:rPr>
                        <a:t>\o</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ماروفوت إيفول خا إتهى إم بيكهو </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320838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كل </a:t>
                      </a:r>
                      <a:r>
                        <a:rPr lang="ar-EG" sz="4800" b="1" dirty="0">
                          <a:cs typeface="+mj-cs"/>
                        </a:rPr>
                        <a:t>م</a:t>
                      </a:r>
                      <a:r>
                        <a:rPr lang="ar-SA" sz="4800" b="1" dirty="0">
                          <a:cs typeface="+mj-cs"/>
                        </a:rPr>
                        <a:t>بغضي إسمك القدوس</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nje</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ouon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niben</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eqmoc</a:t>
                      </a:r>
                      <a:r>
                        <a:rPr lang="en-US" sz="4000" b="0" kern="1200" baseline="0" dirty="0">
                          <a:solidFill>
                            <a:srgbClr val="FFFF00"/>
                          </a:solidFill>
                          <a:latin typeface="Athanasius" pitchFamily="2" charset="0"/>
                          <a:ea typeface="+mn-ea"/>
                          <a:cs typeface="+mn-cs"/>
                        </a:rPr>
                        <a:t>;</a:t>
                      </a:r>
                    </a:p>
                    <a:p>
                      <a:pPr algn="ctr" rtl="0"/>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mpekran</a:t>
                      </a:r>
                      <a:endParaRPr lang="en-US" sz="4000" b="0" kern="1200" baseline="0" dirty="0">
                        <a:solidFill>
                          <a:srgbClr val="FFFF00"/>
                        </a:solidFill>
                        <a:latin typeface="Athanasius" pitchFamily="2" charset="0"/>
                        <a:ea typeface="+mn-ea"/>
                        <a:cs typeface="+mn-cs"/>
                      </a:endParaRPr>
                    </a:p>
                    <a:p>
                      <a:pPr algn="ctr" rtl="0"/>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eqouab</a:t>
                      </a:r>
                      <a:r>
                        <a:rPr lang="en-US" sz="4000" b="0" kern="1200" baseline="0" dirty="0">
                          <a:solidFill>
                            <a:srgbClr val="FFFF00"/>
                          </a:solidFill>
                          <a:latin typeface="Athanasius" pitchFamily="2" charset="0"/>
                          <a:ea typeface="+mn-ea"/>
                          <a:cs typeface="+mn-cs"/>
                        </a:rPr>
                        <a:t>.</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إنجى أؤون نيفين إثموستى إم بيكران إثؤواب</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4920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cs typeface="+mj-cs"/>
                        </a:rPr>
                        <a:t>وأما شعبك فليكن بالبركة </a:t>
                      </a:r>
                      <a:endParaRPr lang="ar-EG" sz="96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4000" b="0" kern="1200" baseline="0" dirty="0" err="1">
                          <a:solidFill>
                            <a:srgbClr val="FFFF00"/>
                          </a:solidFill>
                          <a:latin typeface="Athanasius" pitchFamily="2" charset="0"/>
                          <a:ea typeface="+mn-ea"/>
                          <a:cs typeface="+mn-cs"/>
                        </a:rPr>
                        <a:t>Peklaoc</a:t>
                      </a:r>
                      <a:r>
                        <a:rPr lang="en-US" sz="4000" b="0" kern="1200" baseline="0" dirty="0">
                          <a:solidFill>
                            <a:srgbClr val="FFFF00"/>
                          </a:solidFill>
                          <a:latin typeface="Athanasius" pitchFamily="2" charset="0"/>
                          <a:ea typeface="+mn-ea"/>
                          <a:cs typeface="+mn-cs"/>
                        </a:rPr>
                        <a:t> </a:t>
                      </a:r>
                      <a:r>
                        <a:rPr lang="en-US" sz="4000" b="0" kern="1200" baseline="0" dirty="0" err="1">
                          <a:solidFill>
                            <a:srgbClr val="FFFF00"/>
                          </a:solidFill>
                          <a:latin typeface="Athanasius" pitchFamily="2" charset="0"/>
                          <a:ea typeface="+mn-ea"/>
                          <a:cs typeface="+mn-cs"/>
                        </a:rPr>
                        <a:t>demaref</a:t>
                      </a:r>
                      <a:r>
                        <a:rPr lang="en-US" sz="4000" b="0" kern="1200" baseline="0" dirty="0">
                          <a:solidFill>
                            <a:srgbClr val="FFFF00"/>
                          </a:solidFill>
                          <a:latin typeface="Athanasius" pitchFamily="2" charset="0"/>
                          <a:ea typeface="+mn-ea"/>
                          <a:cs typeface="+mn-cs"/>
                        </a:rPr>
                        <a:t>]</a:t>
                      </a:r>
                      <a:r>
                        <a:rPr lang="en-US" sz="4000" b="0" kern="1200" baseline="0" dirty="0" err="1">
                          <a:solidFill>
                            <a:srgbClr val="FFFF00"/>
                          </a:solidFill>
                          <a:latin typeface="Athanasius" pitchFamily="2" charset="0"/>
                          <a:ea typeface="+mn-ea"/>
                          <a:cs typeface="+mn-cs"/>
                        </a:rPr>
                        <a:t>wpi</a:t>
                      </a:r>
                      <a:r>
                        <a:rPr lang="en-US" sz="4000" b="0" kern="1200" baseline="0" dirty="0">
                          <a:solidFill>
                            <a:srgbClr val="FFFF00"/>
                          </a:solidFill>
                          <a:latin typeface="Athanasius" pitchFamily="2" charset="0"/>
                          <a:ea typeface="+mn-ea"/>
                          <a:cs typeface="+mn-cs"/>
                        </a:rPr>
                        <a:t> 'en</a:t>
                      </a:r>
                    </a:p>
                    <a:p>
                      <a:pPr algn="ctr" rtl="0"/>
                      <a:r>
                        <a:rPr lang="en-US" sz="4000" b="0" kern="1200" baseline="0" dirty="0" err="1">
                          <a:solidFill>
                            <a:srgbClr val="FFFF00"/>
                          </a:solidFill>
                          <a:latin typeface="Athanasius" pitchFamily="2" charset="0"/>
                          <a:ea typeface="+mn-ea"/>
                          <a:cs typeface="+mn-cs"/>
                        </a:rPr>
                        <a:t>pi`cmou</a:t>
                      </a:r>
                      <a:endParaRPr lang="en-US" sz="7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j-cs"/>
                        </a:rPr>
                        <a:t>بيك لاؤس ذى ماريف شوبى خين بى إزمو</a:t>
                      </a:r>
                      <a:endParaRPr lang="ar-EG" sz="88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071469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8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ألوف ألوف وربوات ربوات يصنعون إرادتك</a:t>
                      </a:r>
                      <a:endParaRPr lang="ar-EG" sz="88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en-US" sz="3600" b="0" kern="1200" baseline="0" dirty="0">
                          <a:solidFill>
                            <a:srgbClr val="FFFF00"/>
                          </a:solidFill>
                          <a:latin typeface="Athanasius" pitchFamily="2" charset="0"/>
                          <a:ea typeface="+mn-ea"/>
                          <a:cs typeface="+mn-cs"/>
                        </a:rPr>
                        <a:t>`e\</a:t>
                      </a:r>
                      <a:r>
                        <a:rPr lang="en-US" sz="3600" b="0" kern="1200" baseline="0" dirty="0" err="1">
                          <a:solidFill>
                            <a:srgbClr val="FFFF00"/>
                          </a:solidFill>
                          <a:latin typeface="Athanasius" pitchFamily="2" charset="0"/>
                          <a:ea typeface="+mn-ea"/>
                          <a:cs typeface="+mn-cs"/>
                        </a:rPr>
                        <a:t>anan</a:t>
                      </a:r>
                      <a:r>
                        <a:rPr lang="en-US" sz="3600" b="0" kern="1200" baseline="0" dirty="0">
                          <a:solidFill>
                            <a:srgbClr val="FFFF00"/>
                          </a:solidFill>
                          <a:latin typeface="Athanasius" pitchFamily="2" charset="0"/>
                          <a:ea typeface="+mn-ea"/>
                          <a:cs typeface="+mn-cs"/>
                        </a:rPr>
                        <a:t>]o `n]o </a:t>
                      </a:r>
                      <a:r>
                        <a:rPr lang="en-US" sz="3600" b="0" kern="1200" baseline="0" dirty="0" err="1">
                          <a:solidFill>
                            <a:srgbClr val="FFFF00"/>
                          </a:solidFill>
                          <a:latin typeface="Athanasius" pitchFamily="2" charset="0"/>
                          <a:ea typeface="+mn-ea"/>
                          <a:cs typeface="+mn-cs"/>
                        </a:rPr>
                        <a:t>nem</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an`qba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n`qba</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eu`iri</a:t>
                      </a:r>
                      <a:r>
                        <a:rPr lang="en-US" sz="3600" b="0" kern="1200" baseline="0" dirty="0">
                          <a:solidFill>
                            <a:srgbClr val="FFFF00"/>
                          </a:solidFill>
                          <a:latin typeface="Athanasius" pitchFamily="2" charset="0"/>
                          <a:ea typeface="+mn-ea"/>
                          <a:cs typeface="+mn-cs"/>
                        </a:rPr>
                        <a:t> `</a:t>
                      </a:r>
                      <a:r>
                        <a:rPr lang="en-US" sz="3600" b="0" kern="1200" baseline="0" dirty="0" err="1">
                          <a:solidFill>
                            <a:srgbClr val="FFFF00"/>
                          </a:solidFill>
                          <a:latin typeface="Athanasius" pitchFamily="2" charset="0"/>
                          <a:ea typeface="+mn-ea"/>
                          <a:cs typeface="+mn-cs"/>
                        </a:rPr>
                        <a:t>mpekouw</a:t>
                      </a:r>
                      <a:r>
                        <a:rPr lang="en-US" sz="3600" b="0" kern="1200" baseline="0" dirty="0">
                          <a:solidFill>
                            <a:srgbClr val="FFFF00"/>
                          </a:solidFill>
                          <a:latin typeface="Athanasius" pitchFamily="2" charset="0"/>
                          <a:ea typeface="+mn-ea"/>
                          <a:cs typeface="+mn-cs"/>
                        </a:rPr>
                        <a:t>]</a:t>
                      </a:r>
                      <a:endParaRPr lang="en-US" sz="6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j-cs"/>
                        </a:rPr>
                        <a:t>إى هان أنشو إنشونيم هان إثفا إن إثفا إف إيرى إم بيك أؤوش</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486974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70341679"/>
              </p:ext>
            </p:extLst>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أمين هلليلويا المجد للاب والابن والروح القدس</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600" b="0" kern="1200" dirty="0">
                          <a:solidFill>
                            <a:srgbClr val="FFFF00"/>
                          </a:solidFill>
                          <a:latin typeface="Avva_Shenouda" pitchFamily="34" charset="2"/>
                          <a:ea typeface="+mn-ea"/>
                          <a:cs typeface="+mn-cs"/>
                        </a:rPr>
                        <a:t>do7a patri ke `Viw ke `ajiw Pnevmati</a:t>
                      </a:r>
                      <a:endParaRPr lang="en-US" sz="66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أمين</a:t>
                      </a:r>
                      <a:r>
                        <a:rPr lang="ar-EG" sz="4000" b="1" kern="1200" baseline="0" dirty="0">
                          <a:solidFill>
                            <a:schemeClr val="lt1"/>
                          </a:solidFill>
                          <a:latin typeface="+mn-lt"/>
                          <a:ea typeface="+mn-ea"/>
                          <a:cs typeface="+mn-cs"/>
                        </a:rPr>
                        <a:t> الليلويا </a:t>
                      </a: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nvn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a`I</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ke</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ictovc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ew`nac</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twn</a:t>
                      </a:r>
                      <a:r>
                        <a:rPr lang="en-US" sz="2800" b="0" kern="1200" dirty="0">
                          <a:solidFill>
                            <a:srgbClr val="FFFF00"/>
                          </a:solidFill>
                          <a:latin typeface="Avva_Shenouda" pitchFamily="34" charset="2"/>
                          <a:ea typeface="+mn-ea"/>
                          <a:cs typeface="+mn-cs"/>
                        </a:rPr>
                        <a:t> `</a:t>
                      </a:r>
                      <a:r>
                        <a:rPr lang="en-US" sz="2800" b="0" kern="1200" dirty="0" err="1">
                          <a:solidFill>
                            <a:srgbClr val="FFFF00"/>
                          </a:solidFill>
                          <a:latin typeface="Avva_Shenouda" pitchFamily="34" charset="2"/>
                          <a:ea typeface="+mn-ea"/>
                          <a:cs typeface="+mn-cs"/>
                        </a:rPr>
                        <a:t>ewnwn</a:t>
                      </a:r>
                      <a:r>
                        <a:rPr lang="en-US" sz="2800" b="0" kern="1200" dirty="0">
                          <a:solidFill>
                            <a:srgbClr val="FFFF00"/>
                          </a:solidFill>
                          <a:latin typeface="Avva_Shenouda" pitchFamily="34" charset="2"/>
                          <a:ea typeface="+mn-ea"/>
                          <a:cs typeface="+mn-cs"/>
                        </a:rPr>
                        <a:t> am3n ==a=l </a:t>
                      </a:r>
                      <a:endParaRPr lang="en-US" sz="5400" b="0" kern="1200" baseline="0" dirty="0">
                        <a:solidFill>
                          <a:srgbClr val="FFFF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FF00"/>
                          </a:solidFill>
                          <a:latin typeface="Avva_Shenouda"/>
                        </a:rPr>
                        <a:t>ten w2 ebol engw `mmoc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ge</a:t>
                      </a:r>
                      <a:r>
                        <a:rPr lang="en-US" sz="3600" b="0" i="0" dirty="0">
                          <a:solidFill>
                            <a:srgbClr val="FFFF00"/>
                          </a:solidFill>
                          <a:latin typeface="Avva_Shenouda"/>
                        </a:rPr>
                        <a:t> w </a:t>
                      </a:r>
                      <a:r>
                        <a:rPr lang="en-US" sz="3600" b="0" i="0" dirty="0" err="1">
                          <a:solidFill>
                            <a:srgbClr val="FFFF00"/>
                          </a:solidFill>
                          <a:latin typeface="Avva_Shenouda"/>
                        </a:rPr>
                        <a:t>Pensoic</a:t>
                      </a:r>
                      <a:r>
                        <a:rPr lang="en-US" sz="3600" b="0" i="0" dirty="0">
                          <a:solidFill>
                            <a:srgbClr val="FFFF00"/>
                          </a:solidFill>
                          <a:latin typeface="Avva_Shenouda"/>
                        </a:rPr>
                        <a:t> I3covc </a:t>
                      </a:r>
                      <a:r>
                        <a:rPr lang="en-US" sz="3600" b="0" i="0" dirty="0" err="1">
                          <a:solidFill>
                            <a:srgbClr val="FFFF00"/>
                          </a:solidFill>
                          <a:latin typeface="Avva_Shenouda"/>
                        </a:rPr>
                        <a:t>Pixrictoc</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A75B7-1966-4640-8FF5-841E90825795}"/>
              </a:ext>
            </a:extLst>
          </p:cNvPr>
          <p:cNvSpPr>
            <a:spLocks noGrp="1"/>
          </p:cNvSpPr>
          <p:nvPr>
            <p:ph type="title"/>
          </p:nvPr>
        </p:nvSpPr>
        <p:spPr/>
        <p:txBody>
          <a:bodyPr>
            <a:normAutofit/>
          </a:bodyPr>
          <a:lstStyle/>
          <a:p>
            <a:r>
              <a:rPr lang="ar-EG" sz="4400" b="1" i="0" kern="1200" dirty="0">
                <a:solidFill>
                  <a:schemeClr val="lt1"/>
                </a:solidFill>
                <a:latin typeface="+mn-lt"/>
                <a:ea typeface="+mn-ea"/>
                <a:cs typeface="+mn-cs"/>
              </a:rPr>
              <a:t>السلام للابس الجهاد أبا مينا البياضي</a:t>
            </a:r>
            <a:endParaRPr lang="en-US" dirty="0"/>
          </a:p>
        </p:txBody>
      </p:sp>
      <p:sp>
        <p:nvSpPr>
          <p:cNvPr id="7" name="Text Placeholder 6">
            <a:extLst>
              <a:ext uri="{FF2B5EF4-FFF2-40B4-BE49-F238E27FC236}">
                <a16:creationId xmlns:a16="http://schemas.microsoft.com/office/drawing/2014/main" id="{8FFF91E7-E775-47EA-9677-07B297B89DED}"/>
              </a:ext>
            </a:extLst>
          </p:cNvPr>
          <p:cNvSpPr>
            <a:spLocks noGrp="1"/>
          </p:cNvSpPr>
          <p:nvPr>
            <p:ph type="body" idx="1"/>
          </p:nvPr>
        </p:nvSpPr>
        <p:spPr/>
        <p:txBody>
          <a:bodyPr/>
          <a:lstStyle/>
          <a:p>
            <a:r>
              <a:rPr lang="ar-EG" dirty="0"/>
              <a:t>شيري بي أثلوفوروس : أفا مينا إنتيه ني فايات</a:t>
            </a:r>
          </a:p>
        </p:txBody>
      </p:sp>
      <p:sp>
        <p:nvSpPr>
          <p:cNvPr id="8" name="Text Placeholder 7">
            <a:extLst>
              <a:ext uri="{FF2B5EF4-FFF2-40B4-BE49-F238E27FC236}">
                <a16:creationId xmlns:a16="http://schemas.microsoft.com/office/drawing/2014/main" id="{6481DB6B-EBE3-4FF7-A24B-68E2D290A70F}"/>
              </a:ext>
            </a:extLst>
          </p:cNvPr>
          <p:cNvSpPr>
            <a:spLocks noGrp="1"/>
          </p:cNvSpPr>
          <p:nvPr>
            <p:ph type="body" sz="quarter" idx="3"/>
          </p:nvPr>
        </p:nvSpPr>
        <p:spPr/>
        <p:txBody>
          <a:bodyPr/>
          <a:lstStyle/>
          <a:p>
            <a:r>
              <a:rPr lang="en-US" sz="2800" dirty="0" err="1"/>
              <a:t>xere</a:t>
            </a:r>
            <a:r>
              <a:rPr lang="en-US" sz="2800" dirty="0"/>
              <a:t> pia0loforoc :abba M3na `</a:t>
            </a:r>
            <a:r>
              <a:rPr lang="en-US" sz="2800" dirty="0" err="1"/>
              <a:t>nte</a:t>
            </a:r>
            <a:r>
              <a:rPr lang="en-US" sz="2800" dirty="0"/>
              <a:t> </a:t>
            </a:r>
            <a:r>
              <a:rPr lang="en-US" sz="2800" dirty="0" err="1"/>
              <a:t>nifaiat</a:t>
            </a:r>
            <a:endParaRPr lang="en-US" sz="2800" dirty="0"/>
          </a:p>
        </p:txBody>
      </p:sp>
      <p:graphicFrame>
        <p:nvGraphicFramePr>
          <p:cNvPr id="2" name="Table 1"/>
          <p:cNvGraphicFramePr>
            <a:graphicFrameLocks noGrp="1"/>
          </p:cNvGraphicFramePr>
          <p:nvPr/>
        </p:nvGraphicFramePr>
        <p:xfrm>
          <a:off x="2531351" y="1654334"/>
          <a:ext cx="4081298" cy="4693920"/>
        </p:xfrm>
        <a:graphic>
          <a:graphicData uri="http://schemas.openxmlformats.org/drawingml/2006/table">
            <a:tbl>
              <a:tblPr/>
              <a:tblGrid>
                <a:gridCol w="2039929">
                  <a:extLst>
                    <a:ext uri="{9D8B030D-6E8A-4147-A177-3AD203B41FA5}">
                      <a16:colId xmlns:a16="http://schemas.microsoft.com/office/drawing/2014/main" val="1701539941"/>
                    </a:ext>
                  </a:extLst>
                </a:gridCol>
                <a:gridCol w="408178">
                  <a:extLst>
                    <a:ext uri="{9D8B030D-6E8A-4147-A177-3AD203B41FA5}">
                      <a16:colId xmlns:a16="http://schemas.microsoft.com/office/drawing/2014/main" val="3693334585"/>
                    </a:ext>
                  </a:extLst>
                </a:gridCol>
                <a:gridCol w="1633191">
                  <a:extLst>
                    <a:ext uri="{9D8B030D-6E8A-4147-A177-3AD203B41FA5}">
                      <a16:colId xmlns:a16="http://schemas.microsoft.com/office/drawing/2014/main" val="1088429964"/>
                    </a:ext>
                  </a:extLst>
                </a:gridCol>
              </a:tblGrid>
              <a:tr h="506505">
                <a:tc>
                  <a:txBody>
                    <a:bodyPr/>
                    <a:lstStyle/>
                    <a:p>
                      <a:pPr marL="228600" indent="-228600" algn="just" rtl="1"/>
                      <a:r>
                        <a:rPr lang="ar-EG" sz="500">
                          <a:effectLst/>
                          <a:latin typeface="Times New Roman" panose="02020603050405020304" pitchFamily="18" charset="0"/>
                        </a:rPr>
                        <a:t> </a:t>
                      </a:r>
                      <a:r>
                        <a:rPr lang="ar-EG" sz="1000">
                          <a:effectLst/>
                        </a:rPr>
                        <a:t>مارين هوس إبخرستوس بين نوتى: بى أومو أوسيوس نيم إفيوت: في إيطاف ثاميو خين تيف ميثنوتى: ان نى إتؤنخ نيم نى ريفموؤت.</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فلنسبح المسيح إلهنا: المساوى للآب ( في الجوهر ) الذى خلق بلاهوته الأحياء والأموات.</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1115130072"/>
                  </a:ext>
                </a:extLst>
              </a:tr>
              <a:tr h="656154">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إيسوس بخرستوس بيمونوجينيس: أفشيناف سا إبشوى إمبى توؤ إنثافور: آفتشى نيماف إن نيف ماثيتييس: بيتروس نيم ياكوبوس نيم يؤانس.</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يسوع المسيح الوحيد الجنس صعد على جبل تابور وأخذ معه تلاميذه بطرس ويعقوب ويوحنا.</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2219903851"/>
                  </a:ext>
                </a:extLst>
              </a:tr>
              <a:tr h="506505">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أووه آفتشى شيريب إمبو إمثو: بيفهو ناف إى روؤينى إيهوتى إفرى: نيف إهفوس إم إفريتى إنؤشيون: بى إبروفيتيس إسناف آفؤونه ناف.</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وتجلى أمامهم وكان وجهه بلمع أكثر من الشمس وثيابه مثل الثلج والنبيان ظهرا له</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276486216"/>
                  </a:ext>
                </a:extLst>
              </a:tr>
              <a:tr h="506505">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إيلياس نيم موبسيس بتيجور: آفناف إينف إهفوس هى ثابور: نيماثيتس أفئير جينيور: إنؤتشبى إسئير أوؤينى.</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إيليا وموسى نظر القوى ثيابه فوق تابور وعبر التلاميذ سحابه نيره.</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1678585306"/>
                  </a:ext>
                </a:extLst>
              </a:tr>
              <a:tr h="506505">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أووه يسى أو إسمى إيفول خين إتفى: ايفول هيتين افنوتى إفيوت: جى فاى بى باشيرى باميزيت: أف إر با أووش سوتيم إنسوف.</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وإذا بصوت من السماء من عند الله قائلًا هذا هو ابنى حبيب قد صنع إرادتى له اسمعوا.</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2558504517"/>
                  </a:ext>
                </a:extLst>
              </a:tr>
              <a:tr h="656154">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تينهوس ايروف تين تى أوؤناف: تينير هوؤتشيسى إمموف: هوس آغاثوس أووه إمماى رومى: ناى نان كاطا بيك نيشتى إن ناى.</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نسبحه ونمجده ونزيده علوًا كصالح ومحب البشر ارحمنا حسب عظيم رحمتك.</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871651958"/>
                  </a:ext>
                </a:extLst>
              </a:tr>
              <a:tr h="506505">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الليلويا الليلويا الليلويا الليلويا: إيسوس بخرستوس إبشيرى إمفنوتى: أفشوفت إيجين بيتوؤ إنثابور.</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هلليلويا هلليلويا هلليلويا هلليلويا يسوع المسيح ابن الله تجلى على جبل تابور.</a:t>
                      </a:r>
                      <a:endParaRPr lang="ar-EG" sz="1400">
                        <a:effectLst/>
                      </a:endParaRPr>
                    </a:p>
                  </a:txBody>
                  <a:tcPr marL="51802" marR="51802" marT="0" marB="0">
                    <a:lnL>
                      <a:noFill/>
                    </a:lnL>
                    <a:lnR>
                      <a:noFill/>
                    </a:lnR>
                    <a:lnT>
                      <a:noFill/>
                    </a:lnT>
                    <a:lnB>
                      <a:noFill/>
                    </a:lnB>
                  </a:tcPr>
                </a:tc>
                <a:extLst>
                  <a:ext uri="{0D108BD9-81ED-4DB2-BD59-A6C34878D82A}">
                    <a16:rowId xmlns:a16="http://schemas.microsoft.com/office/drawing/2014/main" val="3317520311"/>
                  </a:ext>
                </a:extLst>
              </a:tr>
              <a:tr h="506505">
                <a:tc>
                  <a:txBody>
                    <a:bodyPr/>
                    <a:lstStyle/>
                    <a:p>
                      <a:pPr marL="228600" indent="-228600" algn="just" rtl="1"/>
                      <a:r>
                        <a:rPr lang="ar-EG" sz="500">
                          <a:effectLst/>
                          <a:latin typeface="Times New Roman" panose="02020603050405020304" pitchFamily="18" charset="0"/>
                        </a:rPr>
                        <a:t>  </a:t>
                      </a:r>
                      <a:r>
                        <a:rPr lang="ar-EG" sz="1400">
                          <a:effectLst/>
                          <a:latin typeface="Times New Roman" panose="02020603050405020304" pitchFamily="18" charset="0"/>
                        </a:rPr>
                        <a:t>*</a:t>
                      </a:r>
                      <a:r>
                        <a:rPr lang="ar-EG" sz="500">
                          <a:effectLst/>
                          <a:latin typeface="Times New Roman" panose="02020603050405020304" pitchFamily="18" charset="0"/>
                        </a:rPr>
                        <a:t>   </a:t>
                      </a:r>
                      <a:r>
                        <a:rPr lang="ar-EG" sz="1000">
                          <a:effectLst/>
                        </a:rPr>
                        <a:t>فاى إرى بى أوؤ إر إيريبى ناف: نيم بيف يوت إن آغاثوس نيم بي إبنفما اثؤاب: يسجيسن تينونيم شا إينيه.</a:t>
                      </a:r>
                      <a:endParaRPr lang="ar-EG" sz="1400">
                        <a:effectLst/>
                      </a:endParaRPr>
                    </a:p>
                  </a:txBody>
                  <a:tcPr marL="51802" marR="51802" marT="0" marB="0">
                    <a:lnL>
                      <a:noFill/>
                    </a:lnL>
                    <a:lnR>
                      <a:noFill/>
                    </a:lnR>
                    <a:lnT>
                      <a:noFill/>
                    </a:lnT>
                    <a:lnB>
                      <a:noFill/>
                    </a:lnB>
                  </a:tcPr>
                </a:tc>
                <a:tc>
                  <a:txBody>
                    <a:bodyPr/>
                    <a:lstStyle/>
                    <a:p>
                      <a:pPr algn="just" rtl="1"/>
                      <a:r>
                        <a:rPr lang="ar-SA" sz="1000">
                          <a:effectLst/>
                        </a:rPr>
                        <a:t> </a:t>
                      </a:r>
                      <a:endParaRPr lang="ar-SA" sz="1400">
                        <a:effectLst/>
                      </a:endParaRPr>
                    </a:p>
                  </a:txBody>
                  <a:tcPr marL="51802" marR="51802" marT="0" marB="0">
                    <a:lnL>
                      <a:noFill/>
                    </a:lnL>
                    <a:lnR>
                      <a:noFill/>
                    </a:lnR>
                    <a:lnT>
                      <a:noFill/>
                    </a:lnT>
                    <a:lnB>
                      <a:noFill/>
                    </a:lnB>
                  </a:tcPr>
                </a:tc>
                <a:tc>
                  <a:txBody>
                    <a:bodyPr/>
                    <a:lstStyle/>
                    <a:p>
                      <a:pPr marL="228600" indent="-228600" algn="just" rtl="1"/>
                      <a:r>
                        <a:rPr lang="ar-EG" sz="500" dirty="0">
                          <a:effectLst/>
                          <a:latin typeface="Times New Roman" panose="02020603050405020304" pitchFamily="18" charset="0"/>
                        </a:rPr>
                        <a:t>  </a:t>
                      </a:r>
                      <a:r>
                        <a:rPr lang="ar-EG" sz="1400" dirty="0">
                          <a:effectLst/>
                          <a:latin typeface="Times New Roman" panose="02020603050405020304" pitchFamily="18" charset="0"/>
                        </a:rPr>
                        <a:t>*</a:t>
                      </a:r>
                      <a:r>
                        <a:rPr lang="ar-EG" sz="500" dirty="0">
                          <a:effectLst/>
                          <a:latin typeface="Times New Roman" panose="02020603050405020304" pitchFamily="18" charset="0"/>
                        </a:rPr>
                        <a:t>   </a:t>
                      </a:r>
                      <a:r>
                        <a:rPr lang="ar-EG" sz="1000" dirty="0">
                          <a:effectLst/>
                        </a:rPr>
                        <a:t>هذا الذى ينبغى له المجد مع أبيه الصالح والروح القدس من الآن وإلى الأبد.</a:t>
                      </a:r>
                      <a:endParaRPr lang="ar-EG" sz="1400" dirty="0">
                        <a:effectLst/>
                      </a:endParaRPr>
                    </a:p>
                  </a:txBody>
                  <a:tcPr marL="51802" marR="51802" marT="0" marB="0">
                    <a:lnL>
                      <a:noFill/>
                    </a:lnL>
                    <a:lnR>
                      <a:noFill/>
                    </a:lnR>
                    <a:lnT>
                      <a:noFill/>
                    </a:lnT>
                    <a:lnB>
                      <a:noFill/>
                    </a:lnB>
                  </a:tcPr>
                </a:tc>
                <a:extLst>
                  <a:ext uri="{0D108BD9-81ED-4DB2-BD59-A6C34878D82A}">
                    <a16:rowId xmlns:a16="http://schemas.microsoft.com/office/drawing/2014/main" val="22811783"/>
                  </a:ext>
                </a:extLst>
              </a:tr>
            </a:tbl>
          </a:graphicData>
        </a:graphic>
      </p:graphicFrame>
      <p:sp>
        <p:nvSpPr>
          <p:cNvPr id="3" name="Rectangle 1"/>
          <p:cNvSpPr>
            <a:spLocks noChangeArrowheads="1"/>
          </p:cNvSpPr>
          <p:nvPr/>
        </p:nvSpPr>
        <p:spPr bwMode="auto">
          <a:xfrm>
            <a:off x="2532063" y="16541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a: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38509289"/>
      </p:ext>
    </p:extLst>
  </p:cSld>
  <p:clrMapOvr>
    <a:masterClrMapping/>
  </p:clrMapOvr>
  <p:timing>
    <p:tnLst>
      <p:par>
        <p:cTn id="1" dur="indefinite" restart="never" nodeType="tmRoot"/>
      </p:par>
    </p:tnLst>
  </p:timing>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FF00"/>
                          </a:solidFill>
                          <a:latin typeface="Avva_Shenouda"/>
                        </a:rPr>
                        <a:t>f3etava24 `</a:t>
                      </a:r>
                      <a:r>
                        <a:rPr lang="en-US" sz="4000" b="0" i="0" dirty="0" err="1">
                          <a:solidFill>
                            <a:srgbClr val="FFFF00"/>
                          </a:solidFill>
                          <a:latin typeface="Avva_Shenouda"/>
                        </a:rPr>
                        <a:t>epi`ctavroc</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FF00"/>
                          </a:solidFill>
                          <a:latin typeface="Avva_Shenouda"/>
                        </a:rPr>
                        <a:t>ek`eqomqem</a:t>
                      </a:r>
                      <a:r>
                        <a:rPr lang="en-US" sz="3200" b="0" i="0" dirty="0">
                          <a:solidFill>
                            <a:srgbClr val="FFFF00"/>
                          </a:solidFill>
                          <a:latin typeface="Avva_Shenouda"/>
                        </a:rPr>
                        <a:t> `</a:t>
                      </a:r>
                      <a:r>
                        <a:rPr lang="en-US" sz="3200" b="0" i="0" dirty="0" err="1">
                          <a:solidFill>
                            <a:srgbClr val="FFFF00"/>
                          </a:solidFill>
                          <a:latin typeface="Avva_Shenouda"/>
                        </a:rPr>
                        <a:t>m`pcatanac</a:t>
                      </a:r>
                      <a:r>
                        <a:rPr lang="en-US" sz="3200" b="0" i="0" dirty="0">
                          <a:solidFill>
                            <a:srgbClr val="FFFF00"/>
                          </a:solidFill>
                          <a:latin typeface="Avva_Shenouda"/>
                        </a:rPr>
                        <a:t> : capec3t </a:t>
                      </a:r>
                      <a:r>
                        <a:rPr lang="en-US" sz="2800" b="0" i="0" dirty="0">
                          <a:solidFill>
                            <a:srgbClr val="FFFF00"/>
                          </a:solidFill>
                          <a:latin typeface="Avva_Shenouda"/>
                        </a:rPr>
                        <a:t>`</a:t>
                      </a:r>
                      <a:r>
                        <a:rPr lang="en-US" sz="2800" b="0" i="0" dirty="0" err="1">
                          <a:solidFill>
                            <a:srgbClr val="FFFF00"/>
                          </a:solidFill>
                          <a:latin typeface="Avva_Shenouda"/>
                        </a:rPr>
                        <a:t>nnensalavg</a:t>
                      </a:r>
                      <a:endParaRPr lang="en-US" sz="5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FF00"/>
                          </a:solidFill>
                          <a:latin typeface="Avva_Shenouda"/>
                        </a:rPr>
                        <a:t>cw5 `mmon ovoh nai nan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FF00"/>
                          </a:solidFill>
                          <a:latin typeface="Avva_Shenouda"/>
                        </a:rPr>
                        <a:t>k=e =k=e Kvrie evloj3con am3n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FF00"/>
                          </a:solidFill>
                          <a:latin typeface="Avva_Shenouda"/>
                        </a:rPr>
                        <a:t>`</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a:t>
                      </a:r>
                      <a:r>
                        <a:rPr lang="en-US" sz="3600" b="0" i="0" dirty="0" err="1">
                          <a:solidFill>
                            <a:srgbClr val="FFFF00"/>
                          </a:solidFill>
                          <a:latin typeface="Avva_Shenouda"/>
                        </a:rPr>
                        <a:t>cmov</a:t>
                      </a:r>
                      <a:r>
                        <a:rPr lang="en-US" sz="3600" b="0" i="0" dirty="0">
                          <a:solidFill>
                            <a:srgbClr val="FFFF00"/>
                          </a:solidFill>
                          <a:latin typeface="Avva_Shenouda"/>
                        </a:rPr>
                        <a:t> </a:t>
                      </a:r>
                      <a:r>
                        <a:rPr lang="en-US" sz="3600" b="0" i="0" dirty="0" err="1">
                          <a:solidFill>
                            <a:srgbClr val="FFFF00"/>
                          </a:solidFill>
                          <a:latin typeface="Avva_Shenouda"/>
                        </a:rPr>
                        <a:t>eroi</a:t>
                      </a:r>
                      <a:r>
                        <a:rPr lang="en-US" sz="3600" b="0" i="0" dirty="0">
                          <a:solidFill>
                            <a:srgbClr val="FFFF00"/>
                          </a:solidFill>
                          <a:latin typeface="Avva_Shenouda"/>
                        </a:rPr>
                        <a:t> : </a:t>
                      </a:r>
                      <a:r>
                        <a:rPr lang="en-US" sz="3600" b="0" i="0" dirty="0" err="1">
                          <a:solidFill>
                            <a:srgbClr val="FFFF00"/>
                          </a:solidFill>
                          <a:latin typeface="Avva_Shenouda"/>
                        </a:rPr>
                        <a:t>ic</a:t>
                      </a:r>
                      <a:r>
                        <a:rPr lang="en-US" sz="3600" b="0" i="0" dirty="0">
                          <a:solidFill>
                            <a:srgbClr val="FFFF00"/>
                          </a:solidFill>
                          <a:latin typeface="Avva_Shenouda"/>
                        </a:rPr>
                        <a:t> 5metanoia</a:t>
                      </a:r>
                      <a:endParaRPr lang="en-US" sz="36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FF00"/>
                          </a:solidFill>
                          <a:latin typeface="Avva_Shenouda"/>
                        </a:rPr>
                        <a:t>xw n3i ebol : gw `mpi`cmov</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FF00"/>
                          </a:solidFill>
                          <a:latin typeface="Avva_Shenouda"/>
                        </a:rPr>
                        <a:t>Pi`xrictoc</a:t>
                      </a:r>
                      <a:r>
                        <a:rPr lang="en-US" sz="4000" b="0" i="0" dirty="0">
                          <a:solidFill>
                            <a:srgbClr val="FFFF00"/>
                          </a:solidFill>
                          <a:latin typeface="Avva_Shenouda"/>
                        </a:rPr>
                        <a:t> Pennov5 </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FF00"/>
                          </a:solidFill>
                          <a:latin typeface="Avva_Shenouda"/>
                        </a:rPr>
                        <a:t>am3n ece2wpi</a:t>
                      </a:r>
                      <a:endParaRPr lang="en-US" sz="44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أبانا</a:t>
                      </a:r>
                      <a:r>
                        <a:rPr lang="ar-EG" sz="5400" kern="10" baseline="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rPr>
                        <a:t> الذى فى السموات.......</a:t>
                      </a:r>
                      <a:endParaRPr lang="ar-EG" sz="5400" kern="10" dirty="0">
                        <a:ln w="9525">
                          <a:noFill/>
                          <a:round/>
                          <a:headEnd/>
                          <a:tailEnd/>
                        </a:ln>
                        <a:gradFill rotWithShape="1">
                          <a:gsLst>
                            <a:gs pos="0">
                              <a:srgbClr val="FFFF00"/>
                            </a:gs>
                            <a:gs pos="100000">
                              <a:srgbClr val="FF9933"/>
                            </a:gs>
                          </a:gsLst>
                          <a:path path="rect">
                            <a:fillToRect l="50000" t="50000" r="50000" b="50000"/>
                          </a:path>
                        </a:gra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51724651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kern="10" baseline="0" dirty="0" smtClean="0">
                          <a:ln w="9525">
                            <a:noFill/>
                            <a:round/>
                            <a:headEnd/>
                            <a:tailEnd/>
                          </a:ln>
                          <a:solidFill>
                            <a:schemeClr val="bg1"/>
                          </a:solidFill>
                          <a:effectLst/>
                          <a:latin typeface="Times New Roman"/>
                          <a:cs typeface="Times New Roman"/>
                        </a:rPr>
                        <a:t>القس/ يوسف سمير</a:t>
                      </a:r>
                      <a:endParaRPr lang="ar-EG" sz="4400" kern="10" baseline="0" dirty="0" smtClean="0">
                        <a:ln w="9525">
                          <a:noFill/>
                          <a:round/>
                          <a:headEnd/>
                          <a:tailEnd/>
                        </a:ln>
                        <a:solidFill>
                          <a:schemeClr val="bg1"/>
                        </a:solidFill>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kern="10" baseline="0" dirty="0" smtClean="0">
                          <a:ln w="9525">
                            <a:noFill/>
                            <a:round/>
                            <a:headEnd/>
                            <a:tailEnd/>
                          </a:ln>
                          <a:solidFill>
                            <a:schemeClr val="bg1"/>
                          </a:solidFill>
                          <a:effectLst/>
                          <a:latin typeface="Times New Roman"/>
                          <a:cs typeface="Times New Roman"/>
                        </a:rPr>
                        <a:t>كاهن </a:t>
                      </a:r>
                      <a:r>
                        <a:rPr lang="ar-EG" sz="4400" kern="10" baseline="0" dirty="0" smtClean="0">
                          <a:ln w="9525">
                            <a:noFill/>
                            <a:round/>
                            <a:headEnd/>
                            <a:tailEnd/>
                          </a:ln>
                          <a:solidFill>
                            <a:schemeClr val="bg1"/>
                          </a:solidFill>
                          <a:effectLst/>
                          <a:latin typeface="Times New Roman"/>
                          <a:cs typeface="Times New Roman"/>
                        </a:rPr>
                        <a:t>كنيسة الملاك ميخائيل  </a:t>
                      </a:r>
                      <a:r>
                        <a:rPr lang="ar-EG" sz="4400" kern="10" baseline="0" dirty="0" smtClean="0">
                          <a:ln w="9525">
                            <a:noFill/>
                            <a:round/>
                            <a:headEnd/>
                            <a:tailEnd/>
                          </a:ln>
                          <a:solidFill>
                            <a:schemeClr val="bg1"/>
                          </a:solidFill>
                          <a:effectLst/>
                          <a:latin typeface="Times New Roman"/>
                          <a:cs typeface="Times New Roman"/>
                        </a:rPr>
                        <a:t>– </a:t>
                      </a:r>
                      <a:r>
                        <a:rPr lang="ar-EG" sz="4400" kern="10" baseline="0" dirty="0" smtClean="0">
                          <a:ln w="9525">
                            <a:noFill/>
                            <a:round/>
                            <a:headEnd/>
                            <a:tailEnd/>
                          </a:ln>
                          <a:solidFill>
                            <a:schemeClr val="bg1"/>
                          </a:solidFill>
                          <a:effectLst/>
                          <a:latin typeface="Times New Roman"/>
                          <a:cs typeface="Times New Roman"/>
                        </a:rPr>
                        <a:t>الظاهر</a:t>
                      </a:r>
                      <a:endParaRPr lang="ar-EG" sz="4400" kern="10" baseline="0" dirty="0" smtClean="0">
                        <a:ln w="9525">
                          <a:noFill/>
                          <a:round/>
                          <a:headEnd/>
                          <a:tailEnd/>
                        </a:ln>
                        <a:solidFill>
                          <a:schemeClr val="bg1"/>
                        </a:solidFill>
                        <a:effectLst/>
                        <a:latin typeface="Times New Roman"/>
                        <a:cs typeface="Times New Roman"/>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kern="10" baseline="0" smtClean="0">
                          <a:ln w="9525">
                            <a:noFill/>
                            <a:round/>
                            <a:headEnd/>
                            <a:tailEnd/>
                          </a:ln>
                          <a:solidFill>
                            <a:srgbClr val="FFC000"/>
                          </a:solidFill>
                          <a:effectLst/>
                          <a:latin typeface="Times New Roman"/>
                          <a:cs typeface="Times New Roman"/>
                        </a:rPr>
                        <a:t>( فن النكد في الاسرة )</a:t>
                      </a:r>
                      <a:endParaRPr lang="ar-EG" sz="4400" kern="10" dirty="0" smtClean="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244316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C5466765-67D4-486D-A329-92F5DA1C21D7}"/>
              </a:ext>
            </a:extLst>
          </p:cNvPr>
          <p:cNvSpPr>
            <a:spLocks noGrp="1"/>
          </p:cNvSpPr>
          <p:nvPr>
            <p:ph type="title"/>
          </p:nvPr>
        </p:nvSpPr>
        <p:spPr/>
        <p:txBody>
          <a:bodyPr>
            <a:normAutofit/>
          </a:bodyPr>
          <a:lstStyle/>
          <a:p>
            <a:r>
              <a:rPr lang="ar-EG" dirty="0"/>
              <a:t>بشفاعات والدة الإله القديسة مريم </a:t>
            </a:r>
            <a:endParaRPr lang="en-US" dirty="0"/>
          </a:p>
        </p:txBody>
      </p:sp>
      <p:sp>
        <p:nvSpPr>
          <p:cNvPr id="7" name="Text Placeholder 6">
            <a:extLst>
              <a:ext uri="{FF2B5EF4-FFF2-40B4-BE49-F238E27FC236}">
                <a16:creationId xmlns:a16="http://schemas.microsoft.com/office/drawing/2014/main" id="{AA9D40F9-1B0B-41E5-83D1-C15BBD741EB5}"/>
              </a:ext>
            </a:extLst>
          </p:cNvPr>
          <p:cNvSpPr>
            <a:spLocks noGrp="1"/>
          </p:cNvSpPr>
          <p:nvPr>
            <p:ph type="body" idx="1"/>
          </p:nvPr>
        </p:nvSpPr>
        <p:spPr/>
        <p:txBody>
          <a:bodyPr/>
          <a:lstStyle/>
          <a:p>
            <a:r>
              <a:rPr lang="ar-EG" dirty="0"/>
              <a:t>هيتين ني إبريسفيا إنتي تي ثيئو طوكوس إثؤواب ماريا </a:t>
            </a:r>
          </a:p>
        </p:txBody>
      </p:sp>
      <p:sp>
        <p:nvSpPr>
          <p:cNvPr id="10" name="Text Placeholder 9">
            <a:extLst>
              <a:ext uri="{FF2B5EF4-FFF2-40B4-BE49-F238E27FC236}">
                <a16:creationId xmlns:a16="http://schemas.microsoft.com/office/drawing/2014/main" id="{8E14BFCB-2223-450E-A1E4-1F6CF1CAE7AF}"/>
              </a:ext>
            </a:extLst>
          </p:cNvPr>
          <p:cNvSpPr>
            <a:spLocks noGrp="1"/>
          </p:cNvSpPr>
          <p:nvPr>
            <p:ph type="body" sz="quarter" idx="3"/>
          </p:nvPr>
        </p:nvSpPr>
        <p:spPr/>
        <p:txBody>
          <a:bodyPr/>
          <a:lstStyle/>
          <a:p>
            <a:r>
              <a:rPr lang="es-ES" dirty="0"/>
              <a:t>|</a:t>
            </a:r>
            <a:r>
              <a:rPr lang="es-ES" dirty="0" err="1"/>
              <a:t>iten</a:t>
            </a:r>
            <a:r>
              <a:rPr lang="es-ES" dirty="0"/>
              <a:t> </a:t>
            </a:r>
            <a:r>
              <a:rPr lang="es-ES" dirty="0" err="1"/>
              <a:t>ni`precbi`a</a:t>
            </a:r>
            <a:r>
              <a:rPr lang="es-ES" dirty="0"/>
              <a:t> `</a:t>
            </a:r>
            <a:r>
              <a:rPr lang="es-ES" dirty="0" err="1"/>
              <a:t>nte</a:t>
            </a:r>
            <a:r>
              <a:rPr lang="es-ES" dirty="0"/>
              <a:t> ;</a:t>
            </a:r>
            <a:r>
              <a:rPr lang="es-ES" dirty="0" err="1"/>
              <a:t>qe`otokoc</a:t>
            </a:r>
            <a:r>
              <a:rPr lang="es-ES" dirty="0"/>
              <a:t> e/q/u/ </a:t>
            </a:r>
            <a:r>
              <a:rPr lang="es-ES" dirty="0" err="1"/>
              <a:t>Mari`a</a:t>
            </a:r>
            <a:endParaRPr lang="es-ES" dirty="0"/>
          </a:p>
        </p:txBody>
      </p:sp>
    </p:spTree>
    <p:extLst>
      <p:ext uri="{BB962C8B-B14F-4D97-AF65-F5344CB8AC3E}">
        <p14:creationId xmlns:p14="http://schemas.microsoft.com/office/powerpoint/2010/main" val="201527767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7B32FFD-937F-423D-9C01-871D14D39757}"/>
              </a:ext>
            </a:extLst>
          </p:cNvPr>
          <p:cNvSpPr>
            <a:spLocks noGrp="1"/>
          </p:cNvSpPr>
          <p:nvPr>
            <p:ph type="title"/>
          </p:nvPr>
        </p:nvSpPr>
        <p:spPr/>
        <p:txBody>
          <a:bodyPr>
            <a:normAutofit/>
          </a:bodyPr>
          <a:lstStyle/>
          <a:p>
            <a:r>
              <a:rPr lang="ar-EG" dirty="0"/>
              <a:t>يا رب انعم لنا بمغفرة خطايانا</a:t>
            </a:r>
            <a:endParaRPr lang="en-US" dirty="0"/>
          </a:p>
        </p:txBody>
      </p:sp>
      <p:sp>
        <p:nvSpPr>
          <p:cNvPr id="7" name="Text Placeholder 6">
            <a:extLst>
              <a:ext uri="{FF2B5EF4-FFF2-40B4-BE49-F238E27FC236}">
                <a16:creationId xmlns:a16="http://schemas.microsoft.com/office/drawing/2014/main" id="{D7D4388E-3828-4137-859E-C91931000E56}"/>
              </a:ext>
            </a:extLst>
          </p:cNvPr>
          <p:cNvSpPr>
            <a:spLocks noGrp="1"/>
          </p:cNvSpPr>
          <p:nvPr>
            <p:ph type="body" idx="1"/>
          </p:nvPr>
        </p:nvSpPr>
        <p:spPr/>
        <p:txBody>
          <a:bodyPr/>
          <a:lstStyle/>
          <a:p>
            <a:r>
              <a:rPr lang="ar-EG" dirty="0"/>
              <a:t>إبشويس آري إهموت نان إمبي كو إيفول إنتي نين نوفي</a:t>
            </a:r>
          </a:p>
        </p:txBody>
      </p:sp>
      <p:sp>
        <p:nvSpPr>
          <p:cNvPr id="8" name="Text Placeholder 7">
            <a:extLst>
              <a:ext uri="{FF2B5EF4-FFF2-40B4-BE49-F238E27FC236}">
                <a16:creationId xmlns:a16="http://schemas.microsoft.com/office/drawing/2014/main" id="{7C9BFDA6-2BDA-4DA0-BC9C-888BD36A09D4}"/>
              </a:ext>
            </a:extLst>
          </p:cNvPr>
          <p:cNvSpPr>
            <a:spLocks noGrp="1"/>
          </p:cNvSpPr>
          <p:nvPr>
            <p:ph type="body" sz="quarter" idx="3"/>
          </p:nvPr>
        </p:nvSpPr>
        <p:spPr/>
        <p:txBody>
          <a:bodyPr/>
          <a:lstStyle/>
          <a:p>
            <a:r>
              <a:rPr lang="en-US" sz="4000" dirty="0"/>
              <a:t>P_  `</a:t>
            </a:r>
            <a:r>
              <a:rPr lang="en-US" sz="4000" dirty="0" err="1"/>
              <a:t>ari</a:t>
            </a:r>
            <a:r>
              <a:rPr lang="en-US" sz="4000" dirty="0"/>
              <a:t>`\mot nan&gt; `</a:t>
            </a:r>
            <a:r>
              <a:rPr lang="en-US" sz="4000" dirty="0" err="1"/>
              <a:t>mpixw</a:t>
            </a:r>
            <a:r>
              <a:rPr lang="en-US" sz="4000" dirty="0"/>
              <a:t> `</a:t>
            </a:r>
            <a:r>
              <a:rPr lang="en-US" sz="4000" dirty="0" err="1"/>
              <a:t>ebol</a:t>
            </a:r>
            <a:r>
              <a:rPr lang="en-US" sz="4000" dirty="0"/>
              <a:t> `</a:t>
            </a:r>
            <a:r>
              <a:rPr lang="en-US" sz="4000" dirty="0" err="1"/>
              <a:t>nte</a:t>
            </a:r>
            <a:r>
              <a:rPr lang="en-US" sz="4000" dirty="0"/>
              <a:t> </a:t>
            </a:r>
            <a:r>
              <a:rPr lang="en-US" sz="4000" dirty="0" err="1"/>
              <a:t>nennobi</a:t>
            </a:r>
            <a:endParaRPr lang="en-US" sz="4000" dirty="0"/>
          </a:p>
        </p:txBody>
      </p:sp>
    </p:spTree>
    <p:extLst>
      <p:ext uri="{BB962C8B-B14F-4D97-AF65-F5344CB8AC3E}">
        <p14:creationId xmlns:p14="http://schemas.microsoft.com/office/powerpoint/2010/main" val="241843522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18C3D3C-4758-42FF-B55C-3D61397B9306}"/>
              </a:ext>
            </a:extLst>
          </p:cNvPr>
          <p:cNvSpPr>
            <a:spLocks noGrp="1"/>
          </p:cNvSpPr>
          <p:nvPr>
            <p:ph type="title"/>
          </p:nvPr>
        </p:nvSpPr>
        <p:spPr/>
        <p:txBody>
          <a:bodyPr>
            <a:normAutofit/>
          </a:bodyPr>
          <a:lstStyle/>
          <a:p>
            <a:r>
              <a:rPr lang="ar-EG" dirty="0"/>
              <a:t>لكي نسبحك مع أبيك الصالح و الروح القدس</a:t>
            </a:r>
            <a:endParaRPr lang="en-US" dirty="0"/>
          </a:p>
        </p:txBody>
      </p:sp>
      <p:sp>
        <p:nvSpPr>
          <p:cNvPr id="7" name="Text Placeholder 6">
            <a:extLst>
              <a:ext uri="{FF2B5EF4-FFF2-40B4-BE49-F238E27FC236}">
                <a16:creationId xmlns:a16="http://schemas.microsoft.com/office/drawing/2014/main" id="{A98637DB-5536-4220-B81F-FB53C20DA191}"/>
              </a:ext>
            </a:extLst>
          </p:cNvPr>
          <p:cNvSpPr>
            <a:spLocks noGrp="1"/>
          </p:cNvSpPr>
          <p:nvPr>
            <p:ph type="body" idx="1"/>
          </p:nvPr>
        </p:nvSpPr>
        <p:spPr/>
        <p:txBody>
          <a:bodyPr/>
          <a:lstStyle/>
          <a:p>
            <a:r>
              <a:rPr lang="ar-EG" sz="3200" dirty="0"/>
              <a:t>إثرين هوس إروك : نيم بيكيوت إن إغاثوس : نيم بي بنيفما إثؤواب</a:t>
            </a:r>
          </a:p>
        </p:txBody>
      </p:sp>
      <p:sp>
        <p:nvSpPr>
          <p:cNvPr id="8" name="Text Placeholder 7">
            <a:extLst>
              <a:ext uri="{FF2B5EF4-FFF2-40B4-BE49-F238E27FC236}">
                <a16:creationId xmlns:a16="http://schemas.microsoft.com/office/drawing/2014/main" id="{F837C144-F356-481B-8CD9-21EEB77661B9}"/>
              </a:ext>
            </a:extLst>
          </p:cNvPr>
          <p:cNvSpPr>
            <a:spLocks noGrp="1"/>
          </p:cNvSpPr>
          <p:nvPr>
            <p:ph type="body" sz="quarter" idx="3"/>
          </p:nvPr>
        </p:nvSpPr>
        <p:spPr>
          <a:xfrm>
            <a:off x="-1" y="5424266"/>
            <a:ext cx="9144000" cy="682357"/>
          </a:xfrm>
        </p:spPr>
        <p:txBody>
          <a:bodyPr/>
          <a:lstStyle/>
          <a:p>
            <a:r>
              <a:rPr lang="pt-BR" sz="2800" dirty="0"/>
              <a:t>E0renhwc `erok : nem pekiwt `naja0oc : nem pipnevma e0ovab</a:t>
            </a:r>
          </a:p>
        </p:txBody>
      </p:sp>
    </p:spTree>
    <p:extLst>
      <p:ext uri="{BB962C8B-B14F-4D97-AF65-F5344CB8AC3E}">
        <p14:creationId xmlns:p14="http://schemas.microsoft.com/office/powerpoint/2010/main" val="36364590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باركواعلىَّ</a:t>
                      </a:r>
                      <a:r>
                        <a:rPr lang="ar-EG" sz="4800" b="1" dirty="0">
                          <a:solidFill>
                            <a:schemeClr val="bg1"/>
                          </a:solidFill>
                          <a:latin typeface="Times New Roman" pitchFamily="18" charset="0"/>
                          <a:cs typeface="Times New Roman" pitchFamily="18" charset="0"/>
                        </a:rPr>
                        <a:t> </a:t>
                      </a:r>
                    </a:p>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ها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لمطانية</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إغفروا ل</a:t>
                      </a:r>
                      <a:r>
                        <a:rPr lang="ar-EG" sz="4800" b="1" dirty="0">
                          <a:solidFill>
                            <a:schemeClr val="bg1"/>
                          </a:solidFill>
                          <a:latin typeface="Times New Roman" pitchFamily="18" charset="0"/>
                          <a:cs typeface="Times New Roman" pitchFamily="18" charset="0"/>
                        </a:rPr>
                        <a:t>ي</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FF00"/>
                          </a:solidFill>
                          <a:latin typeface="Avva_Shenouda"/>
                        </a:rPr>
                        <a:t>``</a:t>
                      </a:r>
                      <a:r>
                        <a:rPr lang="en-US" sz="3200" b="0" i="0" dirty="0" err="1">
                          <a:solidFill>
                            <a:srgbClr val="FFFF00"/>
                          </a:solidFill>
                          <a:latin typeface="Avva_Shenouda"/>
                        </a:rPr>
                        <a:t>cmov</a:t>
                      </a:r>
                      <a:r>
                        <a:rPr lang="en-US" sz="3200" b="0" i="0" dirty="0">
                          <a:solidFill>
                            <a:srgbClr val="FFFF00"/>
                          </a:solidFill>
                          <a:latin typeface="Avva_Shenouda"/>
                        </a:rPr>
                        <a:t> </a:t>
                      </a:r>
                      <a:r>
                        <a:rPr lang="en-US" sz="3200" b="0" i="0" dirty="0" err="1">
                          <a:solidFill>
                            <a:srgbClr val="FFFF00"/>
                          </a:solidFill>
                          <a:latin typeface="Avva_Shenouda"/>
                        </a:rPr>
                        <a:t>eroi</a:t>
                      </a:r>
                      <a:r>
                        <a:rPr lang="en-US" sz="3200" b="0" i="0" dirty="0">
                          <a:solidFill>
                            <a:srgbClr val="FFFF00"/>
                          </a:solidFill>
                          <a:latin typeface="Avva_Shenouda"/>
                        </a:rPr>
                        <a:t> :</a:t>
                      </a:r>
                      <a:r>
                        <a:rPr lang="ar-EG" sz="3200" b="0" i="0" baseline="0" dirty="0">
                          <a:solidFill>
                            <a:srgbClr val="FFFF00"/>
                          </a:solidFill>
                          <a:latin typeface="Avva_Shenouda"/>
                        </a:rPr>
                        <a:t> </a:t>
                      </a:r>
                      <a:r>
                        <a:rPr lang="en-US" sz="3200" b="0" i="0" dirty="0" err="1">
                          <a:solidFill>
                            <a:srgbClr val="FFFF00"/>
                          </a:solidFill>
                          <a:latin typeface="Avva_Shenouda"/>
                        </a:rPr>
                        <a:t>ic</a:t>
                      </a:r>
                      <a:r>
                        <a:rPr lang="en-US" sz="3200" b="0" i="0" dirty="0">
                          <a:solidFill>
                            <a:srgbClr val="FFFF00"/>
                          </a:solidFill>
                          <a:latin typeface="Avva_Shenouda"/>
                        </a:rPr>
                        <a:t> 5metanoia</a:t>
                      </a:r>
                      <a:r>
                        <a:rPr lang="ar-EG" sz="3200" b="0" i="0" dirty="0">
                          <a:solidFill>
                            <a:srgbClr val="FFFF00"/>
                          </a:solidFill>
                          <a:latin typeface="Avva_Shenouda"/>
                        </a:rPr>
                        <a:t> </a:t>
                      </a:r>
                      <a:r>
                        <a:rPr lang="pt-BR" sz="3200" b="0" i="0" dirty="0">
                          <a:solidFill>
                            <a:srgbClr val="FFFF00"/>
                          </a:solidFill>
                          <a:latin typeface="Avva_Shenouda"/>
                        </a:rPr>
                        <a:t>xw n3i ebol</a:t>
                      </a:r>
                      <a:endParaRPr lang="en-US" sz="32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  إستى ميطانيا</a:t>
                      </a:r>
                      <a:r>
                        <a:rPr lang="ar-EG" sz="52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كون</a:t>
                      </a:r>
                      <a:r>
                        <a:rPr lang="ar-EG" sz="5400" b="1" dirty="0">
                          <a:solidFill>
                            <a:schemeClr val="bg1"/>
                          </a:solidFill>
                          <a:latin typeface="Times New Roman" pitchFamily="18" charset="0"/>
                          <a:cs typeface="Times New Roman" pitchFamily="18" charset="0"/>
                        </a:rPr>
                        <a:t>ي</a:t>
                      </a:r>
                      <a:r>
                        <a:rPr lang="ar-SA" sz="5400" b="1" dirty="0">
                          <a:solidFill>
                            <a:schemeClr val="bg1"/>
                          </a:solidFill>
                          <a:latin typeface="Times New Roman" pitchFamily="18" charset="0"/>
                          <a:cs typeface="Times New Roman" pitchFamily="18" charset="0"/>
                        </a:rPr>
                        <a:t> إيفول</a:t>
                      </a:r>
                      <a:endParaRPr lang="en-US" sz="54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13112F1-C772-4BD5-B3B3-FEB247C23477}"/>
              </a:ext>
            </a:extLst>
          </p:cNvPr>
          <p:cNvSpPr>
            <a:spLocks noGrp="1"/>
          </p:cNvSpPr>
          <p:nvPr>
            <p:ph type="title"/>
          </p:nvPr>
        </p:nvSpPr>
        <p:spPr/>
        <p:txBody>
          <a:bodyPr>
            <a:normAutofit/>
          </a:bodyPr>
          <a:lstStyle/>
          <a:p>
            <a:r>
              <a:rPr lang="ar-EG" dirty="0"/>
              <a:t>لأنك أتيت و خلصتنا </a:t>
            </a:r>
            <a:endParaRPr lang="en-US" dirty="0"/>
          </a:p>
        </p:txBody>
      </p:sp>
      <p:sp>
        <p:nvSpPr>
          <p:cNvPr id="7" name="Text Placeholder 6">
            <a:extLst>
              <a:ext uri="{FF2B5EF4-FFF2-40B4-BE49-F238E27FC236}">
                <a16:creationId xmlns:a16="http://schemas.microsoft.com/office/drawing/2014/main" id="{F2F9D88D-F19B-4AC8-9EE5-27B7AE62A4F9}"/>
              </a:ext>
            </a:extLst>
          </p:cNvPr>
          <p:cNvSpPr>
            <a:spLocks noGrp="1"/>
          </p:cNvSpPr>
          <p:nvPr>
            <p:ph type="body" idx="1"/>
          </p:nvPr>
        </p:nvSpPr>
        <p:spPr/>
        <p:txBody>
          <a:bodyPr/>
          <a:lstStyle/>
          <a:p>
            <a:r>
              <a:rPr lang="ar-EG" dirty="0"/>
              <a:t> جيه أك إي أك سوتي إمون ناي نان </a:t>
            </a:r>
          </a:p>
        </p:txBody>
      </p:sp>
      <p:sp>
        <p:nvSpPr>
          <p:cNvPr id="8" name="Text Placeholder 7">
            <a:extLst>
              <a:ext uri="{FF2B5EF4-FFF2-40B4-BE49-F238E27FC236}">
                <a16:creationId xmlns:a16="http://schemas.microsoft.com/office/drawing/2014/main" id="{3C3F36F0-87ED-4A3F-A70B-7CE42D9B2423}"/>
              </a:ext>
            </a:extLst>
          </p:cNvPr>
          <p:cNvSpPr>
            <a:spLocks noGrp="1"/>
          </p:cNvSpPr>
          <p:nvPr>
            <p:ph type="body" sz="quarter" idx="3"/>
          </p:nvPr>
        </p:nvSpPr>
        <p:spPr/>
        <p:txBody>
          <a:bodyPr/>
          <a:lstStyle/>
          <a:p>
            <a:r>
              <a:rPr lang="en-US" dirty="0" err="1"/>
              <a:t>ge</a:t>
            </a:r>
            <a:r>
              <a:rPr lang="en-US" dirty="0"/>
              <a:t> </a:t>
            </a:r>
            <a:r>
              <a:rPr lang="en-US" dirty="0" err="1"/>
              <a:t>ak`i</a:t>
            </a:r>
            <a:r>
              <a:rPr lang="en-US" dirty="0"/>
              <a:t> akcw5 `</a:t>
            </a:r>
            <a:r>
              <a:rPr lang="en-US" dirty="0" err="1"/>
              <a:t>mmon</a:t>
            </a:r>
            <a:r>
              <a:rPr lang="en-US" dirty="0"/>
              <a:t> </a:t>
            </a:r>
            <a:r>
              <a:rPr lang="en-US" dirty="0" err="1"/>
              <a:t>nai</a:t>
            </a:r>
            <a:r>
              <a:rPr lang="en-US" dirty="0"/>
              <a:t> nan</a:t>
            </a:r>
          </a:p>
        </p:txBody>
      </p:sp>
    </p:spTree>
    <p:extLst>
      <p:ext uri="{BB962C8B-B14F-4D97-AF65-F5344CB8AC3E}">
        <p14:creationId xmlns:p14="http://schemas.microsoft.com/office/powerpoint/2010/main" val="325065651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8553C-79FD-414D-9A89-7D1B48ABC16F}"/>
              </a:ext>
            </a:extLst>
          </p:cNvPr>
          <p:cNvSpPr>
            <a:spLocks noGrp="1"/>
          </p:cNvSpPr>
          <p:nvPr>
            <p:ph type="title"/>
          </p:nvPr>
        </p:nvSpPr>
        <p:spPr/>
        <p:txBody>
          <a:bodyPr/>
          <a:lstStyle/>
          <a:p>
            <a:r>
              <a:rPr lang="ar-EG" dirty="0"/>
              <a:t>صل</a:t>
            </a:r>
          </a:p>
        </p:txBody>
      </p:sp>
      <p:sp>
        <p:nvSpPr>
          <p:cNvPr id="3" name="Text Placeholder 2">
            <a:extLst>
              <a:ext uri="{FF2B5EF4-FFF2-40B4-BE49-F238E27FC236}">
                <a16:creationId xmlns:a16="http://schemas.microsoft.com/office/drawing/2014/main" id="{73C3E9B2-376E-4030-8C02-7410FE2358F2}"/>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b="1" dirty="0">
                <a:solidFill>
                  <a:schemeClr val="bg1"/>
                </a:solidFill>
              </a:rPr>
              <a:t>إشليل</a:t>
            </a:r>
            <a:endParaRPr lang="ar-SA" b="1" kern="1200" dirty="0">
              <a:solidFill>
                <a:schemeClr val="bg1"/>
              </a:solidFill>
              <a:latin typeface="+mn-lt"/>
              <a:ea typeface="Times New Roman" pitchFamily="18" charset="0"/>
              <a:cs typeface="+mn-cs"/>
            </a:endParaRPr>
          </a:p>
        </p:txBody>
      </p:sp>
      <p:sp>
        <p:nvSpPr>
          <p:cNvPr id="5" name="Text Placeholder 4">
            <a:extLst>
              <a:ext uri="{FF2B5EF4-FFF2-40B4-BE49-F238E27FC236}">
                <a16:creationId xmlns:a16="http://schemas.microsoft.com/office/drawing/2014/main" id="{0E1E9429-E118-439F-92DD-5798FF16C503}"/>
              </a:ext>
            </a:extLst>
          </p:cNvPr>
          <p:cNvSpPr>
            <a:spLocks noGrp="1"/>
          </p:cNvSpPr>
          <p:nvPr>
            <p:ph type="body" sz="quarter" idx="3"/>
          </p:nvPr>
        </p:nvSpPr>
        <p:spPr/>
        <p:txBody>
          <a:bodyPr/>
          <a:lstStyle/>
          <a:p>
            <a:r>
              <a:rPr lang="en-US" dirty="0"/>
              <a:t>}</a:t>
            </a:r>
            <a:r>
              <a:rPr lang="en-US" dirty="0" err="1"/>
              <a:t>lhl</a:t>
            </a:r>
            <a:endParaRPr lang="en-US" dirty="0"/>
          </a:p>
        </p:txBody>
      </p:sp>
    </p:spTree>
    <p:extLst>
      <p:ext uri="{BB962C8B-B14F-4D97-AF65-F5344CB8AC3E}">
        <p14:creationId xmlns:p14="http://schemas.microsoft.com/office/powerpoint/2010/main" val="24479043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A9AFA-4C9E-4768-B7BC-74C373CFDBBA}"/>
              </a:ext>
            </a:extLst>
          </p:cNvPr>
          <p:cNvSpPr>
            <a:spLocks noGrp="1"/>
          </p:cNvSpPr>
          <p:nvPr>
            <p:ph type="title"/>
          </p:nvPr>
        </p:nvSpPr>
        <p:spPr/>
        <p:txBody>
          <a:bodyPr/>
          <a:lstStyle/>
          <a:p>
            <a:r>
              <a:rPr lang="ar-EG" dirty="0"/>
              <a:t>للصلاة قفوا</a:t>
            </a:r>
          </a:p>
        </p:txBody>
      </p:sp>
      <p:sp>
        <p:nvSpPr>
          <p:cNvPr id="3" name="Text Placeholder 2">
            <a:extLst>
              <a:ext uri="{FF2B5EF4-FFF2-40B4-BE49-F238E27FC236}">
                <a16:creationId xmlns:a16="http://schemas.microsoft.com/office/drawing/2014/main" id="{BB3527C7-DB33-44A7-AF67-1B835471FFF6}"/>
              </a:ext>
            </a:extLst>
          </p:cNvPr>
          <p:cNvSpPr>
            <a:spLocks noGrp="1"/>
          </p:cNvSpPr>
          <p:nvPr>
            <p:ph type="body" idx="1"/>
          </p:nvPr>
        </p:nvSpPr>
        <p:spPr/>
        <p:txBody>
          <a:bodyPr/>
          <a:lstStyle/>
          <a:p>
            <a:r>
              <a:rPr lang="ar-EG" dirty="0"/>
              <a:t>إيبى إبروس إفكى إستاثيتى</a:t>
            </a:r>
          </a:p>
        </p:txBody>
      </p:sp>
      <p:sp>
        <p:nvSpPr>
          <p:cNvPr id="5" name="Text Placeholder 4">
            <a:extLst>
              <a:ext uri="{FF2B5EF4-FFF2-40B4-BE49-F238E27FC236}">
                <a16:creationId xmlns:a16="http://schemas.microsoft.com/office/drawing/2014/main" id="{1674A8BD-24BA-4EB0-A9D7-65B123D00E11}"/>
              </a:ext>
            </a:extLst>
          </p:cNvPr>
          <p:cNvSpPr>
            <a:spLocks noGrp="1"/>
          </p:cNvSpPr>
          <p:nvPr>
            <p:ph type="body" sz="quarter" idx="3"/>
          </p:nvPr>
        </p:nvSpPr>
        <p:spPr/>
        <p:txBody>
          <a:bodyPr/>
          <a:lstStyle/>
          <a:p>
            <a:r>
              <a:rPr lang="en-US" sz="4400" dirty="0"/>
              <a:t>Epi `</a:t>
            </a:r>
            <a:r>
              <a:rPr lang="en-US" sz="4400" dirty="0" err="1"/>
              <a:t>proceuxh</a:t>
            </a:r>
            <a:r>
              <a:rPr lang="ar-EG" sz="4400" dirty="0"/>
              <a:t> </a:t>
            </a:r>
            <a:r>
              <a:rPr lang="en-US" sz="4400" dirty="0"/>
              <a:t> `</a:t>
            </a:r>
            <a:r>
              <a:rPr lang="en-US" sz="4400" dirty="0" err="1"/>
              <a:t>ctaqhte</a:t>
            </a:r>
            <a:endParaRPr lang="en-US" sz="4400" dirty="0"/>
          </a:p>
        </p:txBody>
      </p:sp>
    </p:spTree>
    <p:extLst>
      <p:ext uri="{BB962C8B-B14F-4D97-AF65-F5344CB8AC3E}">
        <p14:creationId xmlns:p14="http://schemas.microsoft.com/office/powerpoint/2010/main" val="202962166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3DBF8-5876-4648-A497-5E527554AB79}"/>
              </a:ext>
            </a:extLst>
          </p:cNvPr>
          <p:cNvSpPr>
            <a:spLocks noGrp="1"/>
          </p:cNvSpPr>
          <p:nvPr>
            <p:ph type="title"/>
          </p:nvPr>
        </p:nvSpPr>
        <p:spPr/>
        <p:txBody>
          <a:bodyPr/>
          <a:lstStyle/>
          <a:p>
            <a:r>
              <a:rPr lang="ar-EG" dirty="0"/>
              <a:t>السلام للكل</a:t>
            </a:r>
          </a:p>
        </p:txBody>
      </p:sp>
      <p:sp>
        <p:nvSpPr>
          <p:cNvPr id="3" name="Text Placeholder 2">
            <a:extLst>
              <a:ext uri="{FF2B5EF4-FFF2-40B4-BE49-F238E27FC236}">
                <a16:creationId xmlns:a16="http://schemas.microsoft.com/office/drawing/2014/main" id="{AE44C5EB-A749-4B46-A438-E335E24C67EA}"/>
              </a:ext>
            </a:extLst>
          </p:cNvPr>
          <p:cNvSpPr>
            <a:spLocks noGrp="1"/>
          </p:cNvSpPr>
          <p:nvPr>
            <p:ph type="body" idx="1"/>
          </p:nvPr>
        </p:nvSpPr>
        <p:spPr/>
        <p:txBody>
          <a:bodyPr/>
          <a:lstStyle/>
          <a:p>
            <a:r>
              <a:rPr lang="ar-EG" dirty="0"/>
              <a:t>إيرينى باسى</a:t>
            </a:r>
          </a:p>
        </p:txBody>
      </p:sp>
      <p:sp>
        <p:nvSpPr>
          <p:cNvPr id="5" name="Text Placeholder 4">
            <a:extLst>
              <a:ext uri="{FF2B5EF4-FFF2-40B4-BE49-F238E27FC236}">
                <a16:creationId xmlns:a16="http://schemas.microsoft.com/office/drawing/2014/main" id="{3117E549-F822-41F3-B3CA-1E2E45AD5BF2}"/>
              </a:ext>
            </a:extLst>
          </p:cNvPr>
          <p:cNvSpPr>
            <a:spLocks noGrp="1"/>
          </p:cNvSpPr>
          <p:nvPr>
            <p:ph type="body" sz="quarter" idx="3"/>
          </p:nvPr>
        </p:nvSpPr>
        <p:spPr/>
        <p:txBody>
          <a:bodyPr/>
          <a:lstStyle/>
          <a:p>
            <a:r>
              <a:rPr lang="en-US" dirty="0" err="1"/>
              <a:t>Irhnh</a:t>
            </a:r>
            <a:r>
              <a:rPr lang="en-US" dirty="0"/>
              <a:t>  </a:t>
            </a:r>
            <a:r>
              <a:rPr lang="en-US" dirty="0" err="1"/>
              <a:t>paci</a:t>
            </a:r>
            <a:endParaRPr lang="en-US" dirty="0"/>
          </a:p>
        </p:txBody>
      </p:sp>
    </p:spTree>
    <p:extLst>
      <p:ext uri="{BB962C8B-B14F-4D97-AF65-F5344CB8AC3E}">
        <p14:creationId xmlns:p14="http://schemas.microsoft.com/office/powerpoint/2010/main" val="368627040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F039-09DE-4366-9B81-83490AE8D089}"/>
              </a:ext>
            </a:extLst>
          </p:cNvPr>
          <p:cNvSpPr>
            <a:spLocks noGrp="1"/>
          </p:cNvSpPr>
          <p:nvPr>
            <p:ph type="title"/>
          </p:nvPr>
        </p:nvSpPr>
        <p:spPr/>
        <p:txBody>
          <a:bodyPr/>
          <a:lstStyle/>
          <a:p>
            <a:r>
              <a:rPr lang="ar-EG" dirty="0"/>
              <a:t>ولروحك أيضاً</a:t>
            </a:r>
          </a:p>
        </p:txBody>
      </p:sp>
      <p:sp>
        <p:nvSpPr>
          <p:cNvPr id="3" name="Text Placeholder 2">
            <a:extLst>
              <a:ext uri="{FF2B5EF4-FFF2-40B4-BE49-F238E27FC236}">
                <a16:creationId xmlns:a16="http://schemas.microsoft.com/office/drawing/2014/main" id="{C59D8DD8-09A0-46A4-87FD-6D575EAAAD25}"/>
              </a:ext>
            </a:extLst>
          </p:cNvPr>
          <p:cNvSpPr>
            <a:spLocks noGrp="1"/>
          </p:cNvSpPr>
          <p:nvPr>
            <p:ph type="body" idx="1"/>
          </p:nvPr>
        </p:nvSpPr>
        <p:spPr/>
        <p:txBody>
          <a:bodyPr/>
          <a:lstStyle/>
          <a:p>
            <a:r>
              <a:rPr lang="ar-EG" dirty="0"/>
              <a:t>كيطو إبنيفماتى سو</a:t>
            </a:r>
          </a:p>
        </p:txBody>
      </p:sp>
      <p:sp>
        <p:nvSpPr>
          <p:cNvPr id="5" name="Text Placeholder 4">
            <a:extLst>
              <a:ext uri="{FF2B5EF4-FFF2-40B4-BE49-F238E27FC236}">
                <a16:creationId xmlns:a16="http://schemas.microsoft.com/office/drawing/2014/main" id="{098F9E80-F44F-4E30-848A-48DB2AB627C4}"/>
              </a:ext>
            </a:extLst>
          </p:cNvPr>
          <p:cNvSpPr>
            <a:spLocks noGrp="1"/>
          </p:cNvSpPr>
          <p:nvPr>
            <p:ph type="body" sz="quarter" idx="3"/>
          </p:nvPr>
        </p:nvSpPr>
        <p:spPr/>
        <p:txBody>
          <a:bodyPr/>
          <a:lstStyle/>
          <a:p>
            <a:r>
              <a:rPr lang="en-US" dirty="0" err="1"/>
              <a:t>Ke</a:t>
            </a:r>
            <a:r>
              <a:rPr lang="en-US" dirty="0"/>
              <a:t> </a:t>
            </a:r>
            <a:r>
              <a:rPr lang="en-US" dirty="0" err="1"/>
              <a:t>tw</a:t>
            </a:r>
            <a:r>
              <a:rPr lang="en-US" dirty="0"/>
              <a:t> `pneuma </a:t>
            </a:r>
            <a:r>
              <a:rPr lang="en-US" dirty="0" err="1"/>
              <a:t>ti</a:t>
            </a:r>
            <a:r>
              <a:rPr lang="en-US" dirty="0"/>
              <a:t> </a:t>
            </a:r>
            <a:r>
              <a:rPr lang="en-US" dirty="0" err="1"/>
              <a:t>cou</a:t>
            </a:r>
            <a:endParaRPr lang="en-US" dirty="0"/>
          </a:p>
        </p:txBody>
      </p:sp>
    </p:spTree>
    <p:extLst>
      <p:ext uri="{BB962C8B-B14F-4D97-AF65-F5344CB8AC3E}">
        <p14:creationId xmlns:p14="http://schemas.microsoft.com/office/powerpoint/2010/main" val="529827784"/>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E15E8-F23C-43DB-8A36-896570990EA4}"/>
              </a:ext>
            </a:extLst>
          </p:cNvPr>
          <p:cNvSpPr>
            <a:spLocks noGrp="1"/>
          </p:cNvSpPr>
          <p:nvPr>
            <p:ph type="title"/>
          </p:nvPr>
        </p:nvSpPr>
        <p:spPr/>
        <p:txBody>
          <a:bodyPr/>
          <a:lstStyle/>
          <a:p>
            <a:r>
              <a:rPr lang="ar-EG" dirty="0"/>
              <a:t>وأيضاً فلنسأل الله ضابط الكل</a:t>
            </a:r>
          </a:p>
        </p:txBody>
      </p:sp>
      <p:sp>
        <p:nvSpPr>
          <p:cNvPr id="3" name="Text Placeholder 2">
            <a:extLst>
              <a:ext uri="{FF2B5EF4-FFF2-40B4-BE49-F238E27FC236}">
                <a16:creationId xmlns:a16="http://schemas.microsoft.com/office/drawing/2014/main" id="{8EA1DFE1-43BB-46D0-8B4D-A93DB8A4E821}"/>
              </a:ext>
            </a:extLst>
          </p:cNvPr>
          <p:cNvSpPr>
            <a:spLocks noGrp="1"/>
          </p:cNvSpPr>
          <p:nvPr>
            <p:ph type="body" idx="1"/>
          </p:nvPr>
        </p:nvSpPr>
        <p:spPr/>
        <p:txBody>
          <a:bodyPr/>
          <a:lstStyle/>
          <a:p>
            <a:r>
              <a:rPr lang="ar-EG" dirty="0"/>
              <a:t>بالين أون مارين تيهو إى إفنوتي بي بانطوكراطور </a:t>
            </a:r>
          </a:p>
        </p:txBody>
      </p:sp>
      <p:sp>
        <p:nvSpPr>
          <p:cNvPr id="5" name="Text Placeholder 4">
            <a:extLst>
              <a:ext uri="{FF2B5EF4-FFF2-40B4-BE49-F238E27FC236}">
                <a16:creationId xmlns:a16="http://schemas.microsoft.com/office/drawing/2014/main" id="{B4CC5547-B624-4C1B-A22D-9010314BCC74}"/>
              </a:ext>
            </a:extLst>
          </p:cNvPr>
          <p:cNvSpPr>
            <a:spLocks noGrp="1"/>
          </p:cNvSpPr>
          <p:nvPr>
            <p:ph type="body" sz="quarter" idx="3"/>
          </p:nvPr>
        </p:nvSpPr>
        <p:spPr/>
        <p:txBody>
          <a:bodyPr/>
          <a:lstStyle/>
          <a:p>
            <a:r>
              <a:rPr lang="fi-FI" dirty="0"/>
              <a:t>Palin on maren;\o `eV; pipantokratwr</a:t>
            </a:r>
          </a:p>
        </p:txBody>
      </p:sp>
    </p:spTree>
    <p:extLst>
      <p:ext uri="{BB962C8B-B14F-4D97-AF65-F5344CB8AC3E}">
        <p14:creationId xmlns:p14="http://schemas.microsoft.com/office/powerpoint/2010/main" val="303361818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940A-DAE9-4001-B81D-6DE9ABA284C3}"/>
              </a:ext>
            </a:extLst>
          </p:cNvPr>
          <p:cNvSpPr>
            <a:spLocks noGrp="1"/>
          </p:cNvSpPr>
          <p:nvPr>
            <p:ph type="title"/>
          </p:nvPr>
        </p:nvSpPr>
        <p:spPr/>
        <p:txBody>
          <a:bodyPr>
            <a:normAutofit/>
          </a:bodyPr>
          <a:lstStyle/>
          <a:p>
            <a:r>
              <a:rPr lang="ar-EG" dirty="0"/>
              <a:t>أبا ربنا وإلهنا ومخلصنا</a:t>
            </a:r>
          </a:p>
        </p:txBody>
      </p:sp>
      <p:sp>
        <p:nvSpPr>
          <p:cNvPr id="3" name="Text Placeholder 2">
            <a:extLst>
              <a:ext uri="{FF2B5EF4-FFF2-40B4-BE49-F238E27FC236}">
                <a16:creationId xmlns:a16="http://schemas.microsoft.com/office/drawing/2014/main" id="{C2E98965-3DC4-4774-A84E-12F6770A052D}"/>
              </a:ext>
            </a:extLst>
          </p:cNvPr>
          <p:cNvSpPr>
            <a:spLocks noGrp="1"/>
          </p:cNvSpPr>
          <p:nvPr>
            <p:ph type="body" idx="1"/>
          </p:nvPr>
        </p:nvSpPr>
        <p:spPr/>
        <p: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400" b="1" dirty="0">
                <a:cs typeface="+mj-cs"/>
              </a:rPr>
              <a:t>إفيوت إمبين</a:t>
            </a:r>
            <a:r>
              <a:rPr lang="ar-EG" sz="4400" b="1" dirty="0">
                <a:cs typeface="+mj-cs"/>
              </a:rPr>
              <a:t> </a:t>
            </a:r>
            <a:r>
              <a:rPr lang="ar-SA" sz="4400" b="1" dirty="0">
                <a:cs typeface="+mj-cs"/>
              </a:rPr>
              <a:t>شويس أووه بيننوتي أووه بينسوتير </a:t>
            </a:r>
            <a:endParaRPr lang="ar-EG" sz="8000" dirty="0">
              <a:cs typeface="+mj-cs"/>
            </a:endParaRPr>
          </a:p>
        </p:txBody>
      </p:sp>
      <p:sp>
        <p:nvSpPr>
          <p:cNvPr id="5" name="Text Placeholder 4">
            <a:extLst>
              <a:ext uri="{FF2B5EF4-FFF2-40B4-BE49-F238E27FC236}">
                <a16:creationId xmlns:a16="http://schemas.microsoft.com/office/drawing/2014/main" id="{ACF9B78B-9196-4715-AC96-0C33F38D84D2}"/>
              </a:ext>
            </a:extLst>
          </p:cNvPr>
          <p:cNvSpPr>
            <a:spLocks noGrp="1"/>
          </p:cNvSpPr>
          <p:nvPr>
            <p:ph type="body" sz="quarter" idx="3"/>
          </p:nvPr>
        </p:nvSpPr>
        <p:spPr/>
        <p:txBody>
          <a:bodyPr/>
          <a:lstStyle/>
          <a:p>
            <a:r>
              <a:rPr lang="en-US" dirty="0" err="1"/>
              <a:t>Viwt</a:t>
            </a:r>
            <a:r>
              <a:rPr lang="en-US" dirty="0"/>
              <a:t> `</a:t>
            </a:r>
            <a:r>
              <a:rPr lang="en-US" dirty="0" err="1"/>
              <a:t>mPen</a:t>
            </a:r>
            <a:r>
              <a:rPr lang="en-US" dirty="0"/>
              <a:t>_</a:t>
            </a:r>
            <a:r>
              <a:rPr lang="ar-EG" dirty="0"/>
              <a:t> </a:t>
            </a:r>
            <a:r>
              <a:rPr lang="en-US" dirty="0" err="1"/>
              <a:t>ouo</a:t>
            </a:r>
            <a:r>
              <a:rPr lang="en-US" dirty="0"/>
              <a:t>\ </a:t>
            </a:r>
            <a:r>
              <a:rPr lang="en-US" dirty="0" err="1"/>
              <a:t>Pennou</a:t>
            </a:r>
            <a:r>
              <a:rPr lang="en-US" dirty="0"/>
              <a:t>; </a:t>
            </a:r>
            <a:r>
              <a:rPr lang="en-US" dirty="0" err="1"/>
              <a:t>ouo</a:t>
            </a:r>
            <a:r>
              <a:rPr lang="en-US" dirty="0"/>
              <a:t>\ </a:t>
            </a:r>
            <a:r>
              <a:rPr lang="en-US" dirty="0" err="1"/>
              <a:t>pencwthr</a:t>
            </a:r>
            <a:endParaRPr lang="en-US" dirty="0"/>
          </a:p>
        </p:txBody>
      </p:sp>
    </p:spTree>
    <p:extLst>
      <p:ext uri="{BB962C8B-B14F-4D97-AF65-F5344CB8AC3E}">
        <p14:creationId xmlns:p14="http://schemas.microsoft.com/office/powerpoint/2010/main" val="412470085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174C-AF17-4F68-9BC4-4E6124FAE56E}"/>
              </a:ext>
            </a:extLst>
          </p:cNvPr>
          <p:cNvSpPr>
            <a:spLocks noGrp="1"/>
          </p:cNvSpPr>
          <p:nvPr>
            <p:ph type="title"/>
          </p:nvPr>
        </p:nvSpPr>
        <p:spPr/>
        <p:txBody>
          <a:bodyPr/>
          <a:lstStyle/>
          <a:p>
            <a:r>
              <a:rPr lang="ar-EG" dirty="0"/>
              <a:t>يسوع المسيح </a:t>
            </a:r>
          </a:p>
        </p:txBody>
      </p:sp>
      <p:sp>
        <p:nvSpPr>
          <p:cNvPr id="3" name="Text Placeholder 2">
            <a:extLst>
              <a:ext uri="{FF2B5EF4-FFF2-40B4-BE49-F238E27FC236}">
                <a16:creationId xmlns:a16="http://schemas.microsoft.com/office/drawing/2014/main" id="{837C023B-ECC8-4231-BED0-C55D08EE3E64}"/>
              </a:ext>
            </a:extLst>
          </p:cNvPr>
          <p:cNvSpPr>
            <a:spLocks noGrp="1"/>
          </p:cNvSpPr>
          <p:nvPr>
            <p:ph type="body" idx="1"/>
          </p:nvPr>
        </p:nvSpPr>
        <p:spPr/>
        <p:txBody>
          <a:bodyPr/>
          <a:lstStyle/>
          <a:p>
            <a:r>
              <a:rPr lang="ar-EG" dirty="0"/>
              <a:t>إيسوس بي إخرستوس</a:t>
            </a:r>
          </a:p>
        </p:txBody>
      </p:sp>
      <p:sp>
        <p:nvSpPr>
          <p:cNvPr id="5" name="Text Placeholder 4">
            <a:extLst>
              <a:ext uri="{FF2B5EF4-FFF2-40B4-BE49-F238E27FC236}">
                <a16:creationId xmlns:a16="http://schemas.microsoft.com/office/drawing/2014/main" id="{24A30D49-EC3A-4DAE-951E-E516AD7C691E}"/>
              </a:ext>
            </a:extLst>
          </p:cNvPr>
          <p:cNvSpPr>
            <a:spLocks noGrp="1"/>
          </p:cNvSpPr>
          <p:nvPr>
            <p:ph type="body" sz="quarter" idx="3"/>
          </p:nvPr>
        </p:nvSpPr>
        <p:spPr/>
        <p:txBody>
          <a:bodyPr/>
          <a:lstStyle/>
          <a:p>
            <a:r>
              <a:rPr lang="en-US" dirty="0" err="1"/>
              <a:t>Ihcouc</a:t>
            </a:r>
            <a:r>
              <a:rPr lang="en-US" dirty="0"/>
              <a:t> </a:t>
            </a:r>
            <a:r>
              <a:rPr lang="en-US" dirty="0" err="1"/>
              <a:t>Pi`xrictoc</a:t>
            </a:r>
            <a:endParaRPr lang="en-US" dirty="0"/>
          </a:p>
        </p:txBody>
      </p:sp>
    </p:spTree>
    <p:extLst>
      <p:ext uri="{BB962C8B-B14F-4D97-AF65-F5344CB8AC3E}">
        <p14:creationId xmlns:p14="http://schemas.microsoft.com/office/powerpoint/2010/main" val="332014302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3A79E-D5D9-409C-AFD5-96A2D7F0186F}"/>
              </a:ext>
            </a:extLst>
          </p:cNvPr>
          <p:cNvSpPr>
            <a:spLocks noGrp="1"/>
          </p:cNvSpPr>
          <p:nvPr>
            <p:ph type="title"/>
          </p:nvPr>
        </p:nvSpPr>
        <p:spPr/>
        <p:txBody>
          <a:bodyPr>
            <a:normAutofit/>
          </a:bodyPr>
          <a:lstStyle/>
          <a:p>
            <a:r>
              <a:rPr lang="ar-EG" dirty="0"/>
              <a:t>نسأل ونطلب من صلاحك يا محب البشر </a:t>
            </a:r>
          </a:p>
        </p:txBody>
      </p:sp>
      <p:sp>
        <p:nvSpPr>
          <p:cNvPr id="3" name="Text Placeholder 2">
            <a:extLst>
              <a:ext uri="{FF2B5EF4-FFF2-40B4-BE49-F238E27FC236}">
                <a16:creationId xmlns:a16="http://schemas.microsoft.com/office/drawing/2014/main" id="{9B58D87D-E438-4E05-AAFA-99EB72EFC6C1}"/>
              </a:ext>
            </a:extLst>
          </p:cNvPr>
          <p:cNvSpPr>
            <a:spLocks noGrp="1"/>
          </p:cNvSpPr>
          <p:nvPr>
            <p:ph type="body" idx="1"/>
          </p:nvPr>
        </p:nvSpPr>
        <p:spPr/>
        <p:txBody>
          <a:bodyPr/>
          <a:lstStyle/>
          <a:p>
            <a:r>
              <a:rPr lang="ar-EG" sz="3600" dirty="0"/>
              <a:t>تين تيهو أووه تين طفه إنتيك ميت غاثوس بي ماي رومي </a:t>
            </a:r>
          </a:p>
        </p:txBody>
      </p:sp>
      <p:sp>
        <p:nvSpPr>
          <p:cNvPr id="5" name="Text Placeholder 4">
            <a:extLst>
              <a:ext uri="{FF2B5EF4-FFF2-40B4-BE49-F238E27FC236}">
                <a16:creationId xmlns:a16="http://schemas.microsoft.com/office/drawing/2014/main" id="{A5F07F20-566C-41F5-B748-E120F1760EE5}"/>
              </a:ext>
            </a:extLst>
          </p:cNvPr>
          <p:cNvSpPr>
            <a:spLocks noGrp="1"/>
          </p:cNvSpPr>
          <p:nvPr>
            <p:ph type="body" sz="quarter" idx="3"/>
          </p:nvPr>
        </p:nvSpPr>
        <p:spPr/>
        <p:txBody>
          <a:bodyPr/>
          <a:lstStyle/>
          <a:p>
            <a:r>
              <a:rPr lang="en-US" sz="3600" dirty="0"/>
              <a:t>Ten;\o </a:t>
            </a:r>
            <a:r>
              <a:rPr lang="en-US" sz="3600" dirty="0" err="1"/>
              <a:t>ouo</a:t>
            </a:r>
            <a:r>
              <a:rPr lang="en-US" sz="3600" dirty="0"/>
              <a:t>\ </a:t>
            </a:r>
            <a:r>
              <a:rPr lang="en-US" sz="3600" dirty="0" err="1"/>
              <a:t>tentwb</a:t>
            </a:r>
            <a:r>
              <a:rPr lang="en-US" sz="3600" dirty="0"/>
              <a:t>\`</a:t>
            </a:r>
            <a:r>
              <a:rPr lang="en-US" sz="3600" dirty="0" err="1"/>
              <a:t>ntekmet`agaqoc</a:t>
            </a:r>
            <a:r>
              <a:rPr lang="en-US" sz="3600" dirty="0"/>
              <a:t> </a:t>
            </a:r>
            <a:r>
              <a:rPr lang="en-US" sz="3600" dirty="0" err="1"/>
              <a:t>pimairwmi</a:t>
            </a:r>
            <a:endParaRPr lang="en-US" sz="3600" dirty="0"/>
          </a:p>
        </p:txBody>
      </p:sp>
    </p:spTree>
    <p:extLst>
      <p:ext uri="{BB962C8B-B14F-4D97-AF65-F5344CB8AC3E}">
        <p14:creationId xmlns:p14="http://schemas.microsoft.com/office/powerpoint/2010/main" val="86393252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A8AF9-ECA6-483D-A5C2-BAD4BAECE40C}"/>
              </a:ext>
            </a:extLst>
          </p:cNvPr>
          <p:cNvSpPr>
            <a:spLocks noGrp="1"/>
          </p:cNvSpPr>
          <p:nvPr>
            <p:ph type="title"/>
          </p:nvPr>
        </p:nvSpPr>
        <p:spPr/>
        <p:txBody>
          <a:bodyPr/>
          <a:lstStyle/>
          <a:p>
            <a:r>
              <a:rPr lang="ar-EG" dirty="0"/>
              <a:t>اذكر يا رب أنفس عبيدك الذين رقدوا، </a:t>
            </a:r>
          </a:p>
        </p:txBody>
      </p:sp>
      <p:sp>
        <p:nvSpPr>
          <p:cNvPr id="3" name="Text Placeholder 2">
            <a:extLst>
              <a:ext uri="{FF2B5EF4-FFF2-40B4-BE49-F238E27FC236}">
                <a16:creationId xmlns:a16="http://schemas.microsoft.com/office/drawing/2014/main" id="{DCC91718-A5E4-4BE0-AE3A-BF2EEF230BD9}"/>
              </a:ext>
            </a:extLst>
          </p:cNvPr>
          <p:cNvSpPr>
            <a:spLocks noGrp="1"/>
          </p:cNvSpPr>
          <p:nvPr>
            <p:ph type="body" idx="1"/>
          </p:nvPr>
        </p:nvSpPr>
        <p:spPr/>
        <p:txBody>
          <a:bodyPr/>
          <a:lstStyle/>
          <a:p>
            <a:r>
              <a:rPr lang="ar-EG" sz="4000" dirty="0"/>
              <a:t>أرى إفميفئى إبشويس إن نى إبسيشى إنتى نيك إيفى أيك</a:t>
            </a:r>
          </a:p>
        </p:txBody>
      </p:sp>
      <p:sp>
        <p:nvSpPr>
          <p:cNvPr id="5" name="Text Placeholder 4">
            <a:extLst>
              <a:ext uri="{FF2B5EF4-FFF2-40B4-BE49-F238E27FC236}">
                <a16:creationId xmlns:a16="http://schemas.microsoft.com/office/drawing/2014/main" id="{618C1BFF-7676-4128-A81E-E2B71933A8B5}"/>
              </a:ext>
            </a:extLst>
          </p:cNvPr>
          <p:cNvSpPr>
            <a:spLocks noGrp="1"/>
          </p:cNvSpPr>
          <p:nvPr>
            <p:ph type="body" sz="quarter" idx="3"/>
          </p:nvPr>
        </p:nvSpPr>
        <p:spPr/>
        <p:txBody>
          <a:bodyPr/>
          <a:lstStyle/>
          <a:p>
            <a:r>
              <a:rPr lang="en-US" dirty="0" err="1"/>
              <a:t>Ari`vmeu`i</a:t>
            </a:r>
            <a:r>
              <a:rPr lang="en-US" dirty="0"/>
              <a:t>   ~P_</a:t>
            </a:r>
            <a:r>
              <a:rPr lang="ar-EG" dirty="0"/>
              <a:t> </a:t>
            </a:r>
            <a:r>
              <a:rPr lang="en-US" dirty="0"/>
              <a:t> `</a:t>
            </a:r>
            <a:r>
              <a:rPr lang="en-US" dirty="0" err="1"/>
              <a:t>nniyuxh</a:t>
            </a:r>
            <a:r>
              <a:rPr lang="en-US" dirty="0"/>
              <a:t>  `</a:t>
            </a:r>
            <a:r>
              <a:rPr lang="en-US" dirty="0" err="1"/>
              <a:t>nte</a:t>
            </a:r>
            <a:r>
              <a:rPr lang="ar-EG" dirty="0"/>
              <a:t> </a:t>
            </a:r>
            <a:r>
              <a:rPr lang="en-US" dirty="0" err="1"/>
              <a:t>nek`ebiaik</a:t>
            </a:r>
            <a:endParaRPr lang="en-US" dirty="0"/>
          </a:p>
        </p:txBody>
      </p:sp>
    </p:spTree>
    <p:extLst>
      <p:ext uri="{BB962C8B-B14F-4D97-AF65-F5344CB8AC3E}">
        <p14:creationId xmlns:p14="http://schemas.microsoft.com/office/powerpoint/2010/main" val="22518488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13838</TotalTime>
  <Words>19760</Words>
  <Application>Microsoft Office PowerPoint</Application>
  <PresentationFormat>On-screen Show (4:3)</PresentationFormat>
  <Paragraphs>3172</Paragraphs>
  <Slides>869</Slides>
  <Notes>366</Notes>
  <HiddenSlides>173</HiddenSlides>
  <MMClips>0</MMClips>
  <ScaleCrop>false</ScaleCrop>
  <HeadingPairs>
    <vt:vector size="6" baseType="variant">
      <vt:variant>
        <vt:lpstr>Fonts Used</vt:lpstr>
      </vt:variant>
      <vt:variant>
        <vt:i4>28</vt:i4>
      </vt:variant>
      <vt:variant>
        <vt:lpstr>Theme</vt:lpstr>
      </vt:variant>
      <vt:variant>
        <vt:i4>6</vt:i4>
      </vt:variant>
      <vt:variant>
        <vt:lpstr>Slide Titles</vt:lpstr>
      </vt:variant>
      <vt:variant>
        <vt:i4>869</vt:i4>
      </vt:variant>
    </vt:vector>
  </HeadingPairs>
  <TitlesOfParts>
    <vt:vector size="903" baseType="lpstr">
      <vt:lpstr>宋体</vt:lpstr>
      <vt:lpstr>宋体</vt:lpstr>
      <vt:lpstr>Abraam</vt:lpstr>
      <vt:lpstr>ae_AlMothnna</vt:lpstr>
      <vt:lpstr>AGA Sindibad Regular</vt:lpstr>
      <vt:lpstr>Al-Hadith2</vt:lpstr>
      <vt:lpstr>AL-Mateen</vt:lpstr>
      <vt:lpstr>Al-Mothnna</vt:lpstr>
      <vt:lpstr>Al-Mujahed Al-Anbobi</vt:lpstr>
      <vt:lpstr>Arabic Transparent</vt:lpstr>
      <vt:lpstr>Arabic Typesetting</vt:lpstr>
      <vt:lpstr>Arial</vt:lpstr>
      <vt:lpstr>Athanasius</vt:lpstr>
      <vt:lpstr>Avva_Marcos</vt:lpstr>
      <vt:lpstr>Avva_Shenouda</vt:lpstr>
      <vt:lpstr>Calibri</vt:lpstr>
      <vt:lpstr>Calibri Light</vt:lpstr>
      <vt:lpstr>Cocon® Next Arabic</vt:lpstr>
      <vt:lpstr>CS Avva Shenouda</vt:lpstr>
      <vt:lpstr>CS New Athanasius</vt:lpstr>
      <vt:lpstr>Garamond</vt:lpstr>
      <vt:lpstr>PT Bold Heading</vt:lpstr>
      <vt:lpstr>Simplified Arabic</vt:lpstr>
      <vt:lpstr>Tahoma</vt:lpstr>
      <vt:lpstr>Times New Roman</vt:lpstr>
      <vt:lpstr>Traditional Arabic</vt:lpstr>
      <vt:lpstr>Wingdings</vt:lpstr>
      <vt:lpstr>Wingdings 2</vt:lpstr>
      <vt:lpstr>Office Theme</vt:lpstr>
      <vt:lpstr>Custom Design</vt:lpstr>
      <vt:lpstr>1_Custom Design</vt:lpstr>
      <vt:lpstr>simple</vt:lpstr>
      <vt:lpstr>1_Office Theme</vt:lpstr>
      <vt:lpstr>1_simple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فلنشكر صانع الخيرات الرحوم</vt:lpstr>
      <vt:lpstr>الله أبا ربنا وإلهنا ومخلصنا</vt:lpstr>
      <vt:lpstr>يسوع المسيح</vt:lpstr>
      <vt:lpstr>لأنه سترنا وأعننا وحفظنا</vt:lpstr>
      <vt:lpstr>وقبلنا إليه وأشفق علينا </vt:lpstr>
      <vt:lpstr>وعضدنا وأتي بنا إلى هذه الساعة</vt:lpstr>
      <vt:lpstr>هو أيضاً فلنسأله أن يحفظنا </vt:lpstr>
      <vt:lpstr>في هذا اليوم المقدس</vt:lpstr>
      <vt:lpstr>وكل أيام حياتنا بكل سلام </vt:lpstr>
      <vt:lpstr>ضابط الكل الرب إلهنا</vt:lpstr>
      <vt:lpstr>صلوا</vt:lpstr>
      <vt:lpstr>يا رب إرحم</vt:lpstr>
      <vt:lpstr>أيها السيد الرب الإله </vt:lpstr>
      <vt:lpstr>ضابط الكل أبا ربنا</vt:lpstr>
      <vt:lpstr>وإلهنا ومخلصنا يسوع المسيح </vt:lpstr>
      <vt:lpstr>نشكرك على كل حال</vt:lpstr>
      <vt:lpstr>ومن أجل كل حال وفي كل حال</vt:lpstr>
      <vt:lpstr>لأنك سترتنا واعنتنا وحفظتنا </vt:lpstr>
      <vt:lpstr>وقبلتنا إليك أشفقت علينا و عضدتنا</vt:lpstr>
      <vt:lpstr>وأتيت بنا إلى هذه الساعة</vt:lpstr>
      <vt:lpstr>إطلبوا لكي يرحمنا الله ويتراءف علينا </vt:lpstr>
      <vt:lpstr>ويسمعنا ويعيننا</vt:lpstr>
      <vt:lpstr>ويقبل سؤالات وطلبات قديسيه </vt:lpstr>
      <vt:lpstr>منهم بالصلاح عنا في كل حين </vt:lpstr>
      <vt:lpstr>ويغفر لنا خطايانا</vt:lpstr>
      <vt:lpstr>يا رب إرحم</vt:lpstr>
      <vt:lpstr>من اجل هذا نسأل  ونطلب من صلاحك يا محب البشر </vt:lpstr>
      <vt:lpstr>إمنحنا أن نكمل هذا اليوم المقدس </vt:lpstr>
      <vt:lpstr>وكل أيام حياتنا بكل سلام مع خوفك</vt:lpstr>
      <vt:lpstr>كل حسد وكل تجربة وكل  فعل الشيطان </vt:lpstr>
      <vt:lpstr>ومؤامرة الناس الأشرار </vt:lpstr>
      <vt:lpstr>وقيام  الأعداء الخفيين  والظاهرين</vt:lpstr>
      <vt:lpstr>انزعها عنا </vt:lpstr>
      <vt:lpstr>وعن سائر شعبك</vt:lpstr>
      <vt:lpstr>وعن هذه المائدة </vt:lpstr>
      <vt:lpstr>وعن موضعك المقدس هذا</vt:lpstr>
      <vt:lpstr>أما الصالحات والنافعات فإرزقنا إياها </vt:lpstr>
      <vt:lpstr>أن ندوس الحيات والعقارب </vt:lpstr>
      <vt:lpstr>وعلي كل قوة العدو</vt:lpstr>
      <vt:lpstr>تعالوا فلنسجد، للثالوث القدوس، </vt:lpstr>
      <vt:lpstr>الذى هو الأب و الإبن، و الروح القدس.</vt:lpstr>
      <vt:lpstr>نحن الشعوب، المسيحيين، </vt:lpstr>
      <vt:lpstr>لأن هذا هو الهنا، الحقيقي.</vt:lpstr>
      <vt:lpstr>لنا رجاء، فى القديسة مريم</vt:lpstr>
      <vt:lpstr>اللـه يرحمنا، بشفاعاتها.</vt:lpstr>
      <vt:lpstr>لنا هدوء، فى العالم، </vt:lpstr>
      <vt:lpstr>من قبل صلاة، القديسة مريم العذراء.</vt:lpstr>
      <vt:lpstr> نسجد للأب و الإبن والروح القدس   </vt:lpstr>
      <vt:lpstr>الثالوث المقدس المساوى في الجوهر</vt:lpstr>
      <vt:lpstr> السلام للكنيسة بيت الملائكة</vt:lpstr>
      <vt:lpstr>السلام للعذراء التي ولدت مخلصنا</vt:lpstr>
      <vt:lpstr> السلام لك يا مريم الحمامة الحسنة</vt:lpstr>
      <vt:lpstr>التي ولدت لنا الله الكلمة</vt:lpstr>
      <vt:lpstr> السلام لك يا مريم سلام مقدس</vt:lpstr>
      <vt:lpstr>السلام لك يا مريم أم القدوس</vt:lpstr>
      <vt:lpstr>السلام لميخائيل رئيس الملائكة العظيم</vt:lpstr>
      <vt:lpstr>السلام لغبريال المبشر المختار</vt:lpstr>
      <vt:lpstr> السلام للشاروبيم السلام للسيرافيم</vt:lpstr>
      <vt:lpstr>السلام لجميع الطغمات السمائية</vt:lpstr>
      <vt:lpstr>السلام ليوحنا السابق العظيم</vt:lpstr>
      <vt:lpstr>السلام للكاهن نسيب عمانوئيل</vt:lpstr>
      <vt:lpstr> السلام لسادتي الأباء الرسل</vt:lpstr>
      <vt:lpstr>السلام لتلاميذ ربنا يسوع المسيح</vt:lpstr>
      <vt:lpstr>السلام لك أيها الشهيد السلام للإنجيلي</vt:lpstr>
      <vt:lpstr>السلام للرسول أنبا مرقس ناظر الإله</vt:lpstr>
      <vt:lpstr> السلام لإسطفانوس أول الشهداء</vt:lpstr>
      <vt:lpstr>السلام لرئيس الشمامسة المبارك</vt:lpstr>
      <vt:lpstr>السلام لك أيها الشهيد السلام للشجاع البطل</vt:lpstr>
      <vt:lpstr>السلام للابس الجهاد سيدي الملك جورجيوس</vt:lpstr>
      <vt:lpstr>السلام لك أيها الشهيد السلام للشجاع البطل</vt:lpstr>
      <vt:lpstr>السلام للابس الجهاد محب الأب مرقوريوس</vt:lpstr>
      <vt:lpstr>السلام لك أيها الشهيد السلام للشجاع البطل</vt:lpstr>
      <vt:lpstr>السلام للابس الجهاد أبا مينا البياضي</vt:lpstr>
      <vt:lpstr>بشفاعات والدة الإله القديسة مريم </vt:lpstr>
      <vt:lpstr>يا رب انعم لنا بمغفرة خطايانا</vt:lpstr>
      <vt:lpstr>لكي نسبحك مع أبيك الصالح و الروح القدس</vt:lpstr>
      <vt:lpstr>لأنك أتيت و خلصتنا </vt:lpstr>
      <vt:lpstr>صل</vt:lpstr>
      <vt:lpstr>للصلاة قفوا</vt:lpstr>
      <vt:lpstr>السلام للكل</vt:lpstr>
      <vt:lpstr>ولروحك أيضاً</vt:lpstr>
      <vt:lpstr>وأيضاً فلنسأل الله ضابط الكل</vt:lpstr>
      <vt:lpstr>أبا ربنا وإلهنا ومخلصنا</vt:lpstr>
      <vt:lpstr>يسوع المسيح </vt:lpstr>
      <vt:lpstr>نسأل ونطلب من صلاحك يا محب البشر </vt:lpstr>
      <vt:lpstr>اذكر يا رب أنفس عبيدك الذين رقدوا، </vt:lpstr>
      <vt:lpstr>آبائنا وإخوتنا</vt:lpstr>
      <vt:lpstr>أطلبوا عن آباءنا وأخوتنا الذين رقدوا</vt:lpstr>
      <vt:lpstr>وتنيحوا في الإيمان بالمسيح منذ البدء</vt:lpstr>
      <vt:lpstr>آباءنا القديسين رؤساء الأساقفة وآباءنا الأساقفة</vt:lpstr>
      <vt:lpstr>آبائنا القمامصة وآبائنا القسوس </vt:lpstr>
      <vt:lpstr>وإخوتنا الشمامسة </vt:lpstr>
      <vt:lpstr>آبائنا الرهبان وآباءنا العلمانيين </vt:lpstr>
      <vt:lpstr>وعن نياح كل المسيحيين</vt:lpstr>
      <vt:lpstr>لكي المسيح إلهنا ينيح نفسوهم أجمعين </vt:lpstr>
      <vt:lpstr>في فردوس النعيم </vt:lpstr>
      <vt:lpstr>ونحن أيضاً يصنع معنا رحمة </vt:lpstr>
      <vt:lpstr>ويغفر لنا خطايانا</vt:lpstr>
      <vt:lpstr>يا رب إرحم</vt:lpstr>
      <vt:lpstr>تفضل يا رب نيح نفوسهم جميعاً </vt:lpstr>
      <vt:lpstr>في أحضان آبائنا القديسين </vt:lpstr>
      <vt:lpstr>إبراهيم وإسحق و يعقوب </vt:lpstr>
      <vt:lpstr>علهم في  موضع خضرة </vt:lpstr>
      <vt:lpstr>على ماء الراحة</vt:lpstr>
      <vt:lpstr>في فردوس النعيم </vt:lpstr>
      <vt:lpstr>الموضع الذي هرب منه</vt:lpstr>
      <vt:lpstr>الحزن والكآبة والتنهد</vt:lpstr>
      <vt:lpstr>في نور قديسيك</vt:lpstr>
      <vt:lpstr>أقم أجسادهم في اليوم الذي رسمته </vt:lpstr>
      <vt:lpstr>كمواعيدك الحقيقية غير الكاذبة</vt:lpstr>
      <vt:lpstr>هب لهم خيرات مواعيدك</vt:lpstr>
      <vt:lpstr>ما لم تره عين</vt:lpstr>
      <vt:lpstr>ولم تسمع به أذن</vt:lpstr>
      <vt:lpstr>ولم يخطر علي قلب بشر</vt:lpstr>
      <vt:lpstr>ما أعددته يا الله لمحبي اسمك القدوس</vt:lpstr>
      <vt:lpstr>لأنه لا يكون موت لعبيدك بل هو انتقال</vt:lpstr>
      <vt:lpstr>وإن كان لحقهم توان أو تفريط كبشر</vt:lpstr>
      <vt:lpstr>وقد لبسوا جسداً</vt:lpstr>
      <vt:lpstr>وسكنوا في هذا العالم</vt:lpstr>
      <vt:lpstr>فأنت كصالح و محب البشر</vt:lpstr>
      <vt:lpstr>اللهم إغفر لهم عبيدك</vt:lpstr>
      <vt:lpstr>المسيحيين الأرثوذكسيين</vt:lpstr>
      <vt:lpstr> الذي في المسكونة كلها</vt:lpstr>
      <vt:lpstr>من مشارق الشمس إلى مغاربها</vt:lpstr>
      <vt:lpstr>ومن الشمال إلى الجنوب</vt:lpstr>
      <vt:lpstr>كل واحد بإسمه وكل واحدة بإسمها</vt:lpstr>
      <vt:lpstr>يا رب نيحهم و إغفر لهم</vt:lpstr>
      <vt:lpstr>لأنه ليس أحد طاهراً من دنس</vt:lpstr>
      <vt:lpstr>ولو كانت حياته يوماً واحداًعلى الارض</vt:lpstr>
      <vt:lpstr>اما هم يا رب الذين أخذت نفوسهم نيحهم</vt:lpstr>
      <vt:lpstr>وليستحقوا ملكوت السموات</vt:lpstr>
      <vt:lpstr>وأما نحن كلنا فهب لنا</vt:lpstr>
      <vt:lpstr>كمالاً مسيحياً يرضيك أمامك</vt:lpstr>
      <vt:lpstr>وأعطهم وإيانا نصيباً وميراثاً</vt:lpstr>
      <vt:lpstr>مع كافة قديسيك</vt:lpstr>
      <vt:lpstr>يا رب إرحم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السلام لكي. نسألك أيتها القديسة الممتلئة مجدا</vt:lpstr>
      <vt:lpstr>العذراء كل حين</vt:lpstr>
      <vt:lpstr>والدة الإله أم المسيح</vt:lpstr>
      <vt:lpstr>أصعدي صلواتنا إلى ابنك الحبيب</vt:lpstr>
      <vt:lpstr>ليغفر لنا خطايانا</vt:lpstr>
      <vt:lpstr>السلام للتي ولدت لنا</vt:lpstr>
      <vt:lpstr>النور الحقيقي المسيح إلهنا</vt:lpstr>
      <vt:lpstr>العذراء القديسة</vt:lpstr>
      <vt:lpstr>اسألي الرب عنا</vt:lpstr>
      <vt:lpstr>ليصنع رحمة مع نفوسنا</vt:lpstr>
      <vt:lpstr>ويغفر لنا خطايانا</vt:lpstr>
      <vt:lpstr>أيتها العذراء مريم والدة الإله القديسة</vt:lpstr>
      <vt:lpstr>الشفيعة الأمينة لجنس البشرية</vt:lpstr>
      <vt:lpstr>اشفعي فينا أمام المسيح </vt:lpstr>
      <vt:lpstr>الذي ولدته لكي ينعم علينا</vt:lpstr>
      <vt:lpstr>بغفران خطايانا</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العذراء والدة الاله</vt:lpstr>
      <vt:lpstr>زينـة مريـم : فـي السمـوات العلويـة : عن يمين حبيبها : تطلب منه عنا</vt:lpstr>
      <vt:lpstr> كمـــا قـــال داود فــي المـزمــور : قـامت الملكـة : عــن يمينـك أيهـا المـلك</vt:lpstr>
      <vt:lpstr> سليمان دعاها : في نشيد الأنشاد أختي وخليلتي مدينتي الحقيقية أورشليم</vt:lpstr>
      <vt:lpstr> لأنـه أعطـى عنهـا علامــة بأسمــاء كثيرة عالية : قائلاً أخرجي من بستانك : أيتها العنبر المختار </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سبعة رؤساء ملائكة : وقـوف يسبحون : أمام الضابط الكل : يخدمون السر الخفي .</vt:lpstr>
      <vt:lpstr> ميخائيل هــو الأول : غبريال هــو الثاني : رافائيـــل هو الثالث : كمثال الثالوث . </vt:lpstr>
      <vt:lpstr> سوريــال سداكيــال : سراتيال وأنانيال هؤلاء المنيرون العظماء الأطهار يطلبون منه عن الخليقة</vt:lpstr>
      <vt:lpstr> الشـاروبيـم والسـارافيم : الكراسي والربوبيات والقوات : والـ4 أحياء غير المتجسدين : الحاملون مركبة الله . </vt:lpstr>
      <vt:lpstr> الــ 24 قسيساً : فـي كنيسة الأبكار: يسبحـــون بـلا فتـــــــــور : صارخيـــــن قــائليــــــن </vt:lpstr>
      <vt:lpstr> قـدوس اللـه : المرضى إشفهم : قدوس القوي : الذين رقدوا يارب نيحهم . </vt:lpstr>
      <vt:lpstr> قـــدوس الــذي لايمـوت : بــــــــــارك ميراثك : ولتكن رحمتــــك وسلامـــــك : حصناً لشعبك . </vt:lpstr>
      <vt:lpstr> قـدوس قــــــــدوس : قــــــدوس رب الصبـــــاؤوت : السماء والأرض مملؤتان : من مجدك وكرامتك</vt:lpstr>
      <vt:lpstr>إذ مــا قالــوا الليلويا : يتبعهم السمائيون قائلين : قدوس آمين الليلويا : المجــــــد هو لألهنــــــــا </vt:lpstr>
      <vt:lpstr> إشفعــوا فينـا : أيهـا العساكر الملائكية : والطغمات السمائية : ليغفر لنا خطايانا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كوني أنت ناظرة علينا .  في المواضع العالية التي أنت كائنة فيها</vt:lpstr>
      <vt:lpstr>يا سيدتنا كلنا والدة الإله: العذراء كل حين</vt:lpstr>
      <vt:lpstr> إسألي الذي ولدته:مخلصنا الصالح</vt:lpstr>
      <vt:lpstr>أن يرفع عنا هذه الأتعاب :ويقرر لنا سلامه</vt:lpstr>
      <vt:lpstr> السلام لك ايتها العذراء ، الملكة الحقيقية الحقانية</vt:lpstr>
      <vt:lpstr>السلام لفخر جنسنا ، ولدت لنا عمانوئيل</vt:lpstr>
      <vt:lpstr>نسألك أذكرينا ، ايتها الشفيعة المؤتمنة</vt:lpstr>
      <vt:lpstr>أمام ربنا يسوع المسيح ، ليغفر لنا خطايانا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افرحي يا مريم، العبدة والأم</vt:lpstr>
      <vt:lpstr>لأن الذي في حجركِ، الملائكة تسبحه </vt:lpstr>
      <vt:lpstr>والشاروبيم، يسجدون له باستحقاق</vt:lpstr>
      <vt:lpstr>والسارافيم، بغير فتور </vt:lpstr>
      <vt:lpstr>ليس لنا دالة، عند ربنا يسوع المسيح</vt:lpstr>
      <vt:lpstr>سوى طلباتكِ وشفاعاتكِ، يا سيدتنا كلنا السيدة والدة الإله </vt:lpstr>
      <vt:lpstr>لكي نسبحكَ، مع الشاروبيم</vt:lpstr>
      <vt:lpstr>والساروفيم، صارخين قائلين </vt:lpstr>
      <vt:lpstr>قدوس قدوس قدوس، أيها الرب الضابط الكل</vt:lpstr>
      <vt:lpstr>السماء والأرض مملوءتان، من مجدك وكرامتك</vt:lpstr>
      <vt:lpstr>نسألك يا ابن الله، أن تحفظ حياة بطريركنا</vt:lpstr>
      <vt:lpstr>البابا أنبا تاوضروس رئيس الأحبار، ثبته على كرسيه</vt:lpstr>
      <vt:lpstr>وشريكه في الخدمة الرسولية، أبينا المكرم البار </vt:lpstr>
      <vt:lpstr>أنبا دانيال مطراننا، ثبته على كرسيه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كثيرة هي عجائبك</vt:lpstr>
      <vt:lpstr> وغالي هو مجدك</vt:lpstr>
      <vt:lpstr>يا فخر جميع العذاري :</vt:lpstr>
      <vt:lpstr>مريم الحمامة الحسنة  . </vt:lpstr>
      <vt:lpstr> الرب ربنا ما أعجب اسمك</vt:lpstr>
      <vt:lpstr>علي الأرض كلها :</vt:lpstr>
      <vt:lpstr>كثيرة هي عجائبك</vt:lpstr>
      <vt:lpstr> وغالي هو مجدك</vt:lpstr>
      <vt:lpstr>يا فخر جميع العذاري :</vt:lpstr>
      <vt:lpstr>مريم الحمامة الحسنة  . </vt:lpstr>
      <vt:lpstr>مجدا مع إكرام </vt:lpstr>
      <vt:lpstr>لأمك الإكليل العالي</vt:lpstr>
      <vt:lpstr>كثيرة هي عجائبك</vt:lpstr>
      <vt:lpstr> وغالي هو مجدك</vt:lpstr>
      <vt:lpstr>يا فخر جميع العذاري :</vt:lpstr>
      <vt:lpstr>مريم الحمامة الحسنة  . </vt:lpstr>
      <vt:lpstr>عالية هي عجائبك جميعا</vt:lpstr>
      <vt:lpstr>وفرحك وبهجتك</vt:lpstr>
      <vt:lpstr>كثيرة هي عجائبك</vt:lpstr>
      <vt:lpstr> وغالي هو مجدك</vt:lpstr>
      <vt:lpstr>يا فخر جميع العذاري :</vt:lpstr>
      <vt:lpstr>مريم الحمامة الحسنة  . </vt:lpstr>
      <vt:lpstr>عالية هي عجائبك كلها</vt:lpstr>
      <vt:lpstr>ممجدة هي جميع عظائمك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صل</vt:lpstr>
      <vt:lpstr>للصلاة قفوا</vt:lpstr>
      <vt:lpstr>السلام لجميعكم</vt:lpstr>
      <vt:lpstr>ولروحك أيضاً</vt:lpstr>
      <vt:lpstr>أيها السيد الرب يسوع المسيح إلهنا </vt:lpstr>
      <vt:lpstr>الذي خاطب تلاميذه القديسين</vt:lpstr>
      <vt:lpstr>و رسله الاطهار المكرمين قائلا</vt:lpstr>
      <vt:lpstr>إن أنبياء  وأبراراً كثيرين</vt:lpstr>
      <vt:lpstr>إشتهوا أن يروا ما أنتم ترون ولم يروا  </vt:lpstr>
      <vt:lpstr>و أن يسمعوا ما أنتم تسمعون ولم يسمعوا </vt:lpstr>
      <vt:lpstr>أما أنتم فطوبي لأعينكم</vt:lpstr>
      <vt:lpstr>لأنها تبصر</vt:lpstr>
      <vt:lpstr>ولآذانكم لأنها تسمع</vt:lpstr>
      <vt:lpstr>فلنستحق أن نسمع ونعمل</vt:lpstr>
      <vt:lpstr>بأناجيلك المقدسة بطلبات قديسيك  </vt:lpstr>
      <vt:lpstr>صلوا من أجل الإنجيل المقدس </vt:lpstr>
      <vt:lpstr>يا رب إرحم</vt:lpstr>
      <vt:lpstr>أذكر أيضاً يا سيدنا </vt:lpstr>
      <vt:lpstr>كل الذين أمرونا أن نذكرهم </vt:lpstr>
      <vt:lpstr>في سؤلاتنا و تضرعاتنا</vt:lpstr>
      <vt:lpstr>التي نرفعها إليك أيها الرب إلهنا</vt:lpstr>
      <vt:lpstr>الذين سبقوا فرقدوا يارب نيحهم</vt:lpstr>
      <vt:lpstr>المرضي إشفيهم </vt:lpstr>
      <vt:lpstr>لأنك انت هو حياتنا كلنا </vt:lpstr>
      <vt:lpstr>و خلاصنا كلنا ورجاؤنا كلنا</vt:lpstr>
      <vt:lpstr>وشفاؤنا كلنا وقيامتنا كلنا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قفوا بمخافة الله وانصتوا لسماع الإنجيل المقدس</vt:lpstr>
      <vt:lpstr>مبارك الآتي باسم رب القوات</vt:lpstr>
      <vt:lpstr>يا رب بارك الفصل من الإنجيل المقدس من (…) </vt:lpstr>
      <vt:lpstr>المجد لك يا رب</vt:lpstr>
      <vt:lpstr>قفوا بمخافة الله وانصتوا لسماع الانجيل المقدس</vt:lpstr>
      <vt:lpstr>فصل من بشارة معلمنا (…) البشير بركاته على جميعنا</vt:lpstr>
      <vt:lpstr>قفوا بخوف الله لنسمع الانجيل المقدس من فم أبينا المُكرَّم البار ، المثلث الطوبى ، أبينا المُكرَّم الأسقف أنبا ( ... ) </vt:lpstr>
      <vt:lpstr>أسقف المدينة المحبة للمسيح ( ... ) و تخومها. إله السماء يُثبِّتهُ على كرسيه سنين عديدة و أزمنة سلامية . </vt:lpstr>
      <vt:lpstr>و يضع جميع أعداءه تحت قدميه سريعاً. و يعطيه زماناً هادئاً بهيجاً و يعطينا نعمة و رحمة بصلواته و طلباته . </vt:lpstr>
      <vt:lpstr>الإنجيل المقدس فصلٌ من بشارةِ الانجيلِ لِمُعلِّمِنا ( ... ) البشير، التلميذ الطاهر بركاته على جميعنا</vt:lpstr>
      <vt:lpstr>PowerPoint Presentation</vt:lpstr>
      <vt:lpstr>ربنا وإلهنا ومخلصنا وملكنا كلنا</vt:lpstr>
      <vt:lpstr>يسوع المسيح، إبن الله الحي</vt:lpstr>
      <vt:lpstr> الذي له المجد إلى الأبد.</vt:lpstr>
      <vt:lpstr>المجد لإلهنا</vt:lpstr>
      <vt:lpstr>المجد لك يا رب.</vt:lpstr>
      <vt:lpstr>من مزامير و ابينا داود النبي بركاته على جميعنا</vt:lpstr>
      <vt:lpstr>المزمور</vt:lpstr>
      <vt:lpstr>PowerPoint Presentation</vt:lpstr>
      <vt:lpstr>PowerPoint Presentation</vt:lpstr>
      <vt:lpstr>هلليلويا</vt:lpstr>
      <vt:lpstr>فليرفعوه في كنيسة شعبِهِ، وليباركوه علي منابر الشيوخ لأنه جعل أبوة مثل الخراف. يُبصِرُ المستقيمون و يفرحون </vt:lpstr>
      <vt:lpstr>أقسم الرب و لن يندم أنك أنت هو الكاهن إلى الأبد على طقس ملشى صادَق  الرب عن يمينك </vt:lpstr>
      <vt:lpstr>يا أبانا القديس البطريرك البابا أنبا (...) وشريكة في الخدمة الرسولية أبينا  الأسقف أنبا (...) الرب يحفظ حياتكما</vt:lpstr>
      <vt:lpstr>مبارك الآتي باسم الرب ربنا وإلهنا ومخلصنا وملكنا كلنا</vt:lpstr>
      <vt:lpstr>يسوع المسيح ابن الله الحي الذى له المجد الدائم إلى الأبد أمين</vt:lpstr>
      <vt:lpstr>الانجيل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و المجد لله دائما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أذكر يا رب خلاص  هذا الموضع </vt:lpstr>
      <vt:lpstr>المقدس الذى لك</vt:lpstr>
      <vt:lpstr>وكل المواضع</vt:lpstr>
      <vt:lpstr>وكل أديرة آبائنا الأرثوذكسيين</vt:lpstr>
      <vt:lpstr>صلوا من أجل خلاص العالم </vt:lpstr>
      <vt:lpstr>ومدينتنا هذه</vt:lpstr>
      <vt:lpstr>وسائر المدن والأقاليم </vt:lpstr>
      <vt:lpstr>والجزائر والأديرة</vt:lpstr>
      <vt:lpstr>يا رب إرحم</vt:lpstr>
      <vt:lpstr>وكل مدينة وكل كورة والقري وكل زينتها ونجنا كلنا من الغلاء والوباء والزلازل والغرق والحريق وسبي البربر ومن سيف الغريب ومن قيام الهراطقة </vt:lpstr>
      <vt:lpstr>تفضل يا رب الزروع والعشب </vt:lpstr>
      <vt:lpstr>ونبات الحقل</vt:lpstr>
      <vt:lpstr>في هذه السنة باركها</vt:lpstr>
      <vt:lpstr>أطلبوا عن الزروع والعشب</vt:lpstr>
      <vt:lpstr>ونبات الحقل في هذه السنة </vt:lpstr>
      <vt:lpstr>لكي يباركها المسيح إلهنا </vt:lpstr>
      <vt:lpstr>لتنمو و تكثر</vt:lpstr>
      <vt:lpstr>إلى أن تكمل بثمرة عظيمة</vt:lpstr>
      <vt:lpstr>ويتحنن على جبلته</vt:lpstr>
      <vt:lpstr>التي صنعتها يداه </vt:lpstr>
      <vt:lpstr>ويغفر لنا خطايانا</vt:lpstr>
      <vt:lpstr>يا ربُ ارحم يا ربُ ارحم يا ربُ ارحم</vt:lpstr>
      <vt:lpstr>PowerPoint Presentation</vt:lpstr>
      <vt:lpstr>تفضل يا رب أهوية السماء وثمرات الأرض</vt:lpstr>
      <vt:lpstr>في هذه السنة باركها</vt:lpstr>
      <vt:lpstr>أطلبوا عن أهوية السماء وثمرات الأرض </vt:lpstr>
      <vt:lpstr>والشجر والكروم وكل شجرة مثمرة </vt:lpstr>
      <vt:lpstr>مثمرة في كل المسكونة</vt:lpstr>
      <vt:lpstr>لكي يباركها المسيح إلهنا</vt:lpstr>
      <vt:lpstr>و يكملها سالمة بغير آفة </vt:lpstr>
      <vt:lpstr>ويغفر لنا خطايانا</vt:lpstr>
      <vt:lpstr>يا ربُ ارحم يا ربُ ارحم يا ربُ ارحم</vt:lpstr>
      <vt:lpstr>PowerPoint Presentation</vt:lpstr>
      <vt:lpstr>تفضل يا رب مياه النهر، باركها.</vt:lpstr>
      <vt:lpstr>اطلبوا عن صعود مياه الأنهار في هذا السنة</vt:lpstr>
      <vt:lpstr> لكيْ يباركها المسيح إلهنا</vt:lpstr>
      <vt:lpstr>ويصعدها كمقدارها، ويفَرِّح وجه الأرض،</vt:lpstr>
      <vt:lpstr>ويفَرِّح وجه الأرض، </vt:lpstr>
      <vt:lpstr> ويعولنا نحن البشر</vt:lpstr>
      <vt:lpstr>ويغفر لنا خطايانا</vt:lpstr>
      <vt:lpstr>يا ربُ ارحم يا ربُ ارحم يا ربُ ارحم</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mimisoco</dc:creator>
  <cp:lastModifiedBy>Shashat El Kenisa</cp:lastModifiedBy>
  <cp:revision>227</cp:revision>
  <dcterms:created xsi:type="dcterms:W3CDTF">2013-05-31T02:08:47Z</dcterms:created>
  <dcterms:modified xsi:type="dcterms:W3CDTF">2023-08-19T18:08:21Z</dcterms:modified>
</cp:coreProperties>
</file>