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ppt/notesSlides/notesSlide367.xml" ContentType="application/vnd.openxmlformats-officedocument.presentationml.notesSlide+xml"/>
  <Override PartName="/ppt/notesSlides/notesSlide368.xml" ContentType="application/vnd.openxmlformats-officedocument.presentationml.notesSlide+xml"/>
  <Override PartName="/ppt/notesSlides/notesSlide369.xml" ContentType="application/vnd.openxmlformats-officedocument.presentationml.notesSlide+xml"/>
  <Override PartName="/ppt/notesSlides/notesSlide370.xml" ContentType="application/vnd.openxmlformats-officedocument.presentationml.notesSlide+xml"/>
  <Override PartName="/ppt/notesSlides/notesSlide371.xml" ContentType="application/vnd.openxmlformats-officedocument.presentationml.notesSlide+xml"/>
  <Override PartName="/ppt/notesSlides/notesSlide372.xml" ContentType="application/vnd.openxmlformats-officedocument.presentationml.notesSlide+xml"/>
  <Override PartName="/ppt/notesSlides/notesSlide373.xml" ContentType="application/vnd.openxmlformats-officedocument.presentationml.notesSlide+xml"/>
  <Override PartName="/ppt/notesSlides/notesSlide374.xml" ContentType="application/vnd.openxmlformats-officedocument.presentationml.notesSlide+xml"/>
  <Override PartName="/ppt/notesSlides/notesSlide375.xml" ContentType="application/vnd.openxmlformats-officedocument.presentationml.notesSlide+xml"/>
  <Override PartName="/ppt/notesSlides/notesSlide376.xml" ContentType="application/vnd.openxmlformats-officedocument.presentationml.notesSlide+xml"/>
  <Override PartName="/ppt/notesSlides/notesSlide377.xml" ContentType="application/vnd.openxmlformats-officedocument.presentationml.notesSlide+xml"/>
  <Override PartName="/ppt/notesSlides/notesSlide378.xml" ContentType="application/vnd.openxmlformats-officedocument.presentationml.notesSlide+xml"/>
  <Override PartName="/ppt/notesSlides/notesSlide379.xml" ContentType="application/vnd.openxmlformats-officedocument.presentationml.notesSlide+xml"/>
  <Override PartName="/ppt/notesSlides/notesSlide380.xml" ContentType="application/vnd.openxmlformats-officedocument.presentationml.notesSlide+xml"/>
  <Override PartName="/ppt/notesSlides/notesSlide381.xml" ContentType="application/vnd.openxmlformats-officedocument.presentationml.notesSlide+xml"/>
  <Override PartName="/ppt/notesSlides/notesSlide382.xml" ContentType="application/vnd.openxmlformats-officedocument.presentationml.notesSlide+xml"/>
  <Override PartName="/ppt/notesSlides/notesSlide383.xml" ContentType="application/vnd.openxmlformats-officedocument.presentationml.notesSlide+xml"/>
  <Override PartName="/ppt/notesSlides/notesSlide384.xml" ContentType="application/vnd.openxmlformats-officedocument.presentationml.notesSlide+xml"/>
  <Override PartName="/ppt/notesSlides/notesSlide385.xml" ContentType="application/vnd.openxmlformats-officedocument.presentationml.notesSlide+xml"/>
  <Override PartName="/ppt/notesSlides/notesSlide386.xml" ContentType="application/vnd.openxmlformats-officedocument.presentationml.notesSlide+xml"/>
  <Override PartName="/ppt/notesSlides/notesSlide387.xml" ContentType="application/vnd.openxmlformats-officedocument.presentationml.notesSlide+xml"/>
  <Override PartName="/ppt/notesSlides/notesSlide388.xml" ContentType="application/vnd.openxmlformats-officedocument.presentationml.notesSlide+xml"/>
  <Override PartName="/ppt/notesSlides/notesSlide389.xml" ContentType="application/vnd.openxmlformats-officedocument.presentationml.notesSlide+xml"/>
  <Override PartName="/ppt/notesSlides/notesSlide390.xml" ContentType="application/vnd.openxmlformats-officedocument.presentationml.notesSlide+xml"/>
  <Override PartName="/ppt/notesSlides/notesSlide391.xml" ContentType="application/vnd.openxmlformats-officedocument.presentationml.notesSlide+xml"/>
  <Override PartName="/ppt/notesSlides/notesSlide392.xml" ContentType="application/vnd.openxmlformats-officedocument.presentationml.notesSlide+xml"/>
  <Override PartName="/ppt/notesSlides/notesSlide393.xml" ContentType="application/vnd.openxmlformats-officedocument.presentationml.notesSlide+xml"/>
  <Override PartName="/ppt/notesSlides/notesSlide394.xml" ContentType="application/vnd.openxmlformats-officedocument.presentationml.notesSlide+xml"/>
  <Override PartName="/ppt/notesSlides/notesSlide395.xml" ContentType="application/vnd.openxmlformats-officedocument.presentationml.notesSlide+xml"/>
  <Override PartName="/ppt/notesSlides/notesSlide396.xml" ContentType="application/vnd.openxmlformats-officedocument.presentationml.notesSlide+xml"/>
  <Override PartName="/ppt/notesSlides/notesSlide397.xml" ContentType="application/vnd.openxmlformats-officedocument.presentationml.notesSlide+xml"/>
  <Override PartName="/ppt/notesSlides/notesSlide398.xml" ContentType="application/vnd.openxmlformats-officedocument.presentationml.notesSlide+xml"/>
  <Override PartName="/ppt/notesSlides/notesSlide399.xml" ContentType="application/vnd.openxmlformats-officedocument.presentationml.notesSlide+xml"/>
  <Override PartName="/ppt/notesSlides/notesSlide400.xml" ContentType="application/vnd.openxmlformats-officedocument.presentationml.notesSlide+xml"/>
  <Override PartName="/ppt/notesSlides/notesSlide401.xml" ContentType="application/vnd.openxmlformats-officedocument.presentationml.notesSlide+xml"/>
  <Override PartName="/ppt/notesSlides/notesSlide402.xml" ContentType="application/vnd.openxmlformats-officedocument.presentationml.notesSlide+xml"/>
  <Override PartName="/ppt/notesSlides/notesSlide403.xml" ContentType="application/vnd.openxmlformats-officedocument.presentationml.notesSlide+xml"/>
  <Override PartName="/ppt/notesSlides/notesSlide404.xml" ContentType="application/vnd.openxmlformats-officedocument.presentationml.notesSlide+xml"/>
  <Override PartName="/ppt/notesSlides/notesSlide405.xml" ContentType="application/vnd.openxmlformats-officedocument.presentationml.notesSlide+xml"/>
  <Override PartName="/ppt/notesSlides/notesSlide406.xml" ContentType="application/vnd.openxmlformats-officedocument.presentationml.notesSlide+xml"/>
  <Override PartName="/ppt/notesSlides/notesSlide407.xml" ContentType="application/vnd.openxmlformats-officedocument.presentationml.notesSlide+xml"/>
  <Override PartName="/ppt/notesSlides/notesSlide408.xml" ContentType="application/vnd.openxmlformats-officedocument.presentationml.notesSlide+xml"/>
  <Override PartName="/ppt/notesSlides/notesSlide409.xml" ContentType="application/vnd.openxmlformats-officedocument.presentationml.notesSlide+xml"/>
  <Override PartName="/ppt/notesSlides/notesSlide410.xml" ContentType="application/vnd.openxmlformats-officedocument.presentationml.notesSlide+xml"/>
  <Override PartName="/ppt/notesSlides/notesSlide411.xml" ContentType="application/vnd.openxmlformats-officedocument.presentationml.notesSlide+xml"/>
  <Override PartName="/ppt/notesSlides/notesSlide412.xml" ContentType="application/vnd.openxmlformats-officedocument.presentationml.notesSlide+xml"/>
  <Override PartName="/ppt/notesSlides/notesSlide413.xml" ContentType="application/vnd.openxmlformats-officedocument.presentationml.notesSlide+xml"/>
  <Override PartName="/ppt/notesSlides/notesSlide414.xml" ContentType="application/vnd.openxmlformats-officedocument.presentationml.notesSlide+xml"/>
  <Override PartName="/ppt/notesSlides/notesSlide415.xml" ContentType="application/vnd.openxmlformats-officedocument.presentationml.notesSlide+xml"/>
  <Override PartName="/ppt/notesSlides/notesSlide416.xml" ContentType="application/vnd.openxmlformats-officedocument.presentationml.notesSlide+xml"/>
  <Override PartName="/ppt/notesSlides/notesSlide417.xml" ContentType="application/vnd.openxmlformats-officedocument.presentationml.notesSlide+xml"/>
  <Override PartName="/ppt/notesSlides/notesSlide418.xml" ContentType="application/vnd.openxmlformats-officedocument.presentationml.notesSlide+xml"/>
  <Override PartName="/ppt/notesSlides/notesSlide419.xml" ContentType="application/vnd.openxmlformats-officedocument.presentationml.notesSlide+xml"/>
  <Override PartName="/ppt/notesSlides/notesSlide420.xml" ContentType="application/vnd.openxmlformats-officedocument.presentationml.notesSlide+xml"/>
  <Override PartName="/ppt/notesSlides/notesSlide421.xml" ContentType="application/vnd.openxmlformats-officedocument.presentationml.notesSlide+xml"/>
  <Override PartName="/ppt/notesSlides/notesSlide422.xml" ContentType="application/vnd.openxmlformats-officedocument.presentationml.notesSlide+xml"/>
  <Override PartName="/ppt/notesSlides/notesSlide423.xml" ContentType="application/vnd.openxmlformats-officedocument.presentationml.notesSlide+xml"/>
  <Override PartName="/ppt/notesSlides/notesSlide424.xml" ContentType="application/vnd.openxmlformats-officedocument.presentationml.notesSlide+xml"/>
  <Override PartName="/ppt/notesSlides/notesSlide425.xml" ContentType="application/vnd.openxmlformats-officedocument.presentationml.notesSlide+xml"/>
  <Override PartName="/ppt/notesSlides/notesSlide426.xml" ContentType="application/vnd.openxmlformats-officedocument.presentationml.notesSlide+xml"/>
  <Override PartName="/ppt/notesSlides/notesSlide427.xml" ContentType="application/vnd.openxmlformats-officedocument.presentationml.notesSlide+xml"/>
  <Override PartName="/ppt/notesSlides/notesSlide428.xml" ContentType="application/vnd.openxmlformats-officedocument.presentationml.notesSlide+xml"/>
  <Override PartName="/ppt/notesSlides/notesSlide429.xml" ContentType="application/vnd.openxmlformats-officedocument.presentationml.notesSlide+xml"/>
  <Override PartName="/ppt/notesSlides/notesSlide430.xml" ContentType="application/vnd.openxmlformats-officedocument.presentationml.notesSlide+xml"/>
  <Override PartName="/ppt/notesSlides/notesSlide431.xml" ContentType="application/vnd.openxmlformats-officedocument.presentationml.notesSlide+xml"/>
  <Override PartName="/ppt/notesSlides/notesSlide432.xml" ContentType="application/vnd.openxmlformats-officedocument.presentationml.notesSlide+xml"/>
  <Override PartName="/ppt/notesSlides/notesSlide433.xml" ContentType="application/vnd.openxmlformats-officedocument.presentationml.notesSlide+xml"/>
  <Override PartName="/ppt/notesSlides/notesSlide434.xml" ContentType="application/vnd.openxmlformats-officedocument.presentationml.notesSlide+xml"/>
  <Override PartName="/ppt/notesSlides/notesSlide435.xml" ContentType="application/vnd.openxmlformats-officedocument.presentationml.notesSlide+xml"/>
  <Override PartName="/ppt/notesSlides/notesSlide436.xml" ContentType="application/vnd.openxmlformats-officedocument.presentationml.notesSlide+xml"/>
  <Override PartName="/ppt/notesSlides/notesSlide437.xml" ContentType="application/vnd.openxmlformats-officedocument.presentationml.notesSlide+xml"/>
  <Override PartName="/ppt/notesSlides/notesSlide438.xml" ContentType="application/vnd.openxmlformats-officedocument.presentationml.notesSlide+xml"/>
  <Override PartName="/ppt/notesSlides/notesSlide439.xml" ContentType="application/vnd.openxmlformats-officedocument.presentationml.notesSlide+xml"/>
  <Override PartName="/ppt/notesSlides/notesSlide440.xml" ContentType="application/vnd.openxmlformats-officedocument.presentationml.notesSlide+xml"/>
  <Override PartName="/ppt/notesSlides/notesSlide441.xml" ContentType="application/vnd.openxmlformats-officedocument.presentationml.notesSlide+xml"/>
  <Override PartName="/ppt/notesSlides/notesSlide442.xml" ContentType="application/vnd.openxmlformats-officedocument.presentationml.notesSlide+xml"/>
  <Override PartName="/ppt/notesSlides/notesSlide443.xml" ContentType="application/vnd.openxmlformats-officedocument.presentationml.notesSlide+xml"/>
  <Override PartName="/ppt/notesSlides/notesSlide444.xml" ContentType="application/vnd.openxmlformats-officedocument.presentationml.notesSlide+xml"/>
  <Override PartName="/ppt/notesSlides/notesSlide445.xml" ContentType="application/vnd.openxmlformats-officedocument.presentationml.notesSlide+xml"/>
  <Override PartName="/ppt/notesSlides/notesSlide446.xml" ContentType="application/vnd.openxmlformats-officedocument.presentationml.notesSlide+xml"/>
  <Override PartName="/ppt/notesSlides/notesSlide447.xml" ContentType="application/vnd.openxmlformats-officedocument.presentationml.notesSlide+xml"/>
  <Override PartName="/ppt/notesSlides/notesSlide448.xml" ContentType="application/vnd.openxmlformats-officedocument.presentationml.notesSlide+xml"/>
  <Override PartName="/ppt/notesSlides/notesSlide449.xml" ContentType="application/vnd.openxmlformats-officedocument.presentationml.notesSlide+xml"/>
  <Override PartName="/ppt/notesSlides/notesSlide450.xml" ContentType="application/vnd.openxmlformats-officedocument.presentationml.notesSlide+xml"/>
  <Override PartName="/ppt/notesSlides/notesSlide451.xml" ContentType="application/vnd.openxmlformats-officedocument.presentationml.notesSlide+xml"/>
  <Override PartName="/ppt/notesSlides/notesSlide452.xml" ContentType="application/vnd.openxmlformats-officedocument.presentationml.notesSlide+xml"/>
  <Override PartName="/ppt/notesSlides/notesSlide453.xml" ContentType="application/vnd.openxmlformats-officedocument.presentationml.notesSlide+xml"/>
  <Override PartName="/ppt/notesSlides/notesSlide454.xml" ContentType="application/vnd.openxmlformats-officedocument.presentationml.notesSlide+xml"/>
  <Override PartName="/ppt/notesSlides/notesSlide455.xml" ContentType="application/vnd.openxmlformats-officedocument.presentationml.notesSlide+xml"/>
  <Override PartName="/ppt/notesSlides/notesSlide456.xml" ContentType="application/vnd.openxmlformats-officedocument.presentationml.notesSlide+xml"/>
  <Override PartName="/ppt/notesSlides/notesSlide457.xml" ContentType="application/vnd.openxmlformats-officedocument.presentationml.notesSlide+xml"/>
  <Override PartName="/ppt/notesSlides/notesSlide458.xml" ContentType="application/vnd.openxmlformats-officedocument.presentationml.notesSlide+xml"/>
  <Override PartName="/ppt/notesSlides/notesSlide459.xml" ContentType="application/vnd.openxmlformats-officedocument.presentationml.notesSlide+xml"/>
  <Override PartName="/ppt/notesSlides/notesSlide460.xml" ContentType="application/vnd.openxmlformats-officedocument.presentationml.notesSlide+xml"/>
  <Override PartName="/ppt/notesSlides/notesSlide461.xml" ContentType="application/vnd.openxmlformats-officedocument.presentationml.notesSlide+xml"/>
  <Override PartName="/ppt/notesSlides/notesSlide462.xml" ContentType="application/vnd.openxmlformats-officedocument.presentationml.notesSlide+xml"/>
  <Override PartName="/ppt/notesSlides/notesSlide463.xml" ContentType="application/vnd.openxmlformats-officedocument.presentationml.notesSlide+xml"/>
  <Override PartName="/ppt/notesSlides/notesSlide464.xml" ContentType="application/vnd.openxmlformats-officedocument.presentationml.notesSlide+xml"/>
  <Override PartName="/ppt/notesSlides/notesSlide465.xml" ContentType="application/vnd.openxmlformats-officedocument.presentationml.notesSlide+xml"/>
  <Override PartName="/ppt/notesSlides/notesSlide466.xml" ContentType="application/vnd.openxmlformats-officedocument.presentationml.notesSlide+xml"/>
  <Override PartName="/ppt/notesSlides/notesSlide4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63" r:id="rId2"/>
    <p:sldMasterId id="2147483788" r:id="rId3"/>
    <p:sldMasterId id="2147483802" r:id="rId4"/>
  </p:sldMasterIdLst>
  <p:notesMasterIdLst>
    <p:notesMasterId r:id="rId877"/>
  </p:notesMasterIdLst>
  <p:handoutMasterIdLst>
    <p:handoutMasterId r:id="rId878"/>
  </p:handoutMasterIdLst>
  <p:sldIdLst>
    <p:sldId id="4700" r:id="rId5"/>
    <p:sldId id="4701" r:id="rId6"/>
    <p:sldId id="4702" r:id="rId7"/>
    <p:sldId id="4703" r:id="rId8"/>
    <p:sldId id="4704" r:id="rId9"/>
    <p:sldId id="4705" r:id="rId10"/>
    <p:sldId id="2126" r:id="rId11"/>
    <p:sldId id="2127" r:id="rId12"/>
    <p:sldId id="2128" r:id="rId13"/>
    <p:sldId id="2129" r:id="rId14"/>
    <p:sldId id="2130" r:id="rId15"/>
    <p:sldId id="2131" r:id="rId16"/>
    <p:sldId id="2132" r:id="rId17"/>
    <p:sldId id="2133" r:id="rId18"/>
    <p:sldId id="2134" r:id="rId19"/>
    <p:sldId id="2135" r:id="rId20"/>
    <p:sldId id="2136" r:id="rId21"/>
    <p:sldId id="2137" r:id="rId22"/>
    <p:sldId id="2138" r:id="rId23"/>
    <p:sldId id="2139" r:id="rId24"/>
    <p:sldId id="2140" r:id="rId25"/>
    <p:sldId id="2141" r:id="rId26"/>
    <p:sldId id="2142" r:id="rId27"/>
    <p:sldId id="2143" r:id="rId28"/>
    <p:sldId id="2144" r:id="rId29"/>
    <p:sldId id="2145" r:id="rId30"/>
    <p:sldId id="2146" r:id="rId31"/>
    <p:sldId id="2147" r:id="rId32"/>
    <p:sldId id="2148" r:id="rId33"/>
    <p:sldId id="2149" r:id="rId34"/>
    <p:sldId id="2150" r:id="rId35"/>
    <p:sldId id="2151" r:id="rId36"/>
    <p:sldId id="2152" r:id="rId37"/>
    <p:sldId id="2153" r:id="rId38"/>
    <p:sldId id="2155" r:id="rId39"/>
    <p:sldId id="2156" r:id="rId40"/>
    <p:sldId id="2157" r:id="rId41"/>
    <p:sldId id="2158" r:id="rId42"/>
    <p:sldId id="2159" r:id="rId43"/>
    <p:sldId id="2160" r:id="rId44"/>
    <p:sldId id="2161" r:id="rId45"/>
    <p:sldId id="2162" r:id="rId46"/>
    <p:sldId id="2163" r:id="rId47"/>
    <p:sldId id="2164" r:id="rId48"/>
    <p:sldId id="2165" r:id="rId49"/>
    <p:sldId id="2166" r:id="rId50"/>
    <p:sldId id="2167" r:id="rId51"/>
    <p:sldId id="5530" r:id="rId52"/>
    <p:sldId id="2168" r:id="rId53"/>
    <p:sldId id="2169" r:id="rId54"/>
    <p:sldId id="1650" r:id="rId55"/>
    <p:sldId id="4724" r:id="rId56"/>
    <p:sldId id="4725" r:id="rId57"/>
    <p:sldId id="4726" r:id="rId58"/>
    <p:sldId id="4727" r:id="rId59"/>
    <p:sldId id="4728" r:id="rId60"/>
    <p:sldId id="4729" r:id="rId61"/>
    <p:sldId id="4730" r:id="rId62"/>
    <p:sldId id="4731" r:id="rId63"/>
    <p:sldId id="4707" r:id="rId64"/>
    <p:sldId id="4708" r:id="rId65"/>
    <p:sldId id="4709" r:id="rId66"/>
    <p:sldId id="472" r:id="rId67"/>
    <p:sldId id="6749" r:id="rId68"/>
    <p:sldId id="6750" r:id="rId69"/>
    <p:sldId id="6751" r:id="rId70"/>
    <p:sldId id="6691" r:id="rId71"/>
    <p:sldId id="6692" r:id="rId72"/>
    <p:sldId id="4710" r:id="rId73"/>
    <p:sldId id="4711" r:id="rId74"/>
    <p:sldId id="4712" r:id="rId75"/>
    <p:sldId id="4713" r:id="rId76"/>
    <p:sldId id="4714" r:id="rId77"/>
    <p:sldId id="4715" r:id="rId78"/>
    <p:sldId id="4716" r:id="rId79"/>
    <p:sldId id="4717" r:id="rId80"/>
    <p:sldId id="4732" r:id="rId81"/>
    <p:sldId id="4733" r:id="rId82"/>
    <p:sldId id="4734" r:id="rId83"/>
    <p:sldId id="4735" r:id="rId84"/>
    <p:sldId id="6471" r:id="rId85"/>
    <p:sldId id="4738" r:id="rId86"/>
    <p:sldId id="4739" r:id="rId87"/>
    <p:sldId id="4736" r:id="rId88"/>
    <p:sldId id="4737" r:id="rId89"/>
    <p:sldId id="4740" r:id="rId90"/>
    <p:sldId id="4741" r:id="rId91"/>
    <p:sldId id="4742" r:id="rId92"/>
    <p:sldId id="4743" r:id="rId93"/>
    <p:sldId id="4744" r:id="rId94"/>
    <p:sldId id="4745" r:id="rId95"/>
    <p:sldId id="4746" r:id="rId96"/>
    <p:sldId id="4747" r:id="rId97"/>
    <p:sldId id="4748" r:id="rId98"/>
    <p:sldId id="4749" r:id="rId99"/>
    <p:sldId id="3703" r:id="rId100"/>
    <p:sldId id="3705" r:id="rId101"/>
    <p:sldId id="3706" r:id="rId102"/>
    <p:sldId id="2109" r:id="rId103"/>
    <p:sldId id="2110" r:id="rId104"/>
    <p:sldId id="2111" r:id="rId105"/>
    <p:sldId id="2112" r:id="rId106"/>
    <p:sldId id="2113" r:id="rId107"/>
    <p:sldId id="2114" r:id="rId108"/>
    <p:sldId id="2115" r:id="rId109"/>
    <p:sldId id="2116" r:id="rId110"/>
    <p:sldId id="2117" r:id="rId111"/>
    <p:sldId id="2118" r:id="rId112"/>
    <p:sldId id="2119" r:id="rId113"/>
    <p:sldId id="2120" r:id="rId114"/>
    <p:sldId id="2121" r:id="rId115"/>
    <p:sldId id="2122" r:id="rId116"/>
    <p:sldId id="2123" r:id="rId117"/>
    <p:sldId id="2124" r:id="rId118"/>
    <p:sldId id="2125" r:id="rId119"/>
    <p:sldId id="5533" r:id="rId120"/>
    <p:sldId id="5534" r:id="rId121"/>
    <p:sldId id="5535" r:id="rId122"/>
    <p:sldId id="5536" r:id="rId123"/>
    <p:sldId id="5537" r:id="rId124"/>
    <p:sldId id="5538" r:id="rId125"/>
    <p:sldId id="5539" r:id="rId126"/>
    <p:sldId id="5540" r:id="rId127"/>
    <p:sldId id="5541" r:id="rId128"/>
    <p:sldId id="5542" r:id="rId129"/>
    <p:sldId id="5543" r:id="rId130"/>
    <p:sldId id="5544" r:id="rId131"/>
    <p:sldId id="5545" r:id="rId132"/>
    <p:sldId id="5546" r:id="rId133"/>
    <p:sldId id="5547" r:id="rId134"/>
    <p:sldId id="5548" r:id="rId135"/>
    <p:sldId id="5549" r:id="rId136"/>
    <p:sldId id="5550" r:id="rId137"/>
    <p:sldId id="5551" r:id="rId138"/>
    <p:sldId id="5552" r:id="rId139"/>
    <p:sldId id="5553" r:id="rId140"/>
    <p:sldId id="5554" r:id="rId141"/>
    <p:sldId id="5555" r:id="rId142"/>
    <p:sldId id="5556" r:id="rId143"/>
    <p:sldId id="2154" r:id="rId144"/>
    <p:sldId id="5557" r:id="rId145"/>
    <p:sldId id="5558" r:id="rId146"/>
    <p:sldId id="5559" r:id="rId147"/>
    <p:sldId id="5560" r:id="rId148"/>
    <p:sldId id="5561" r:id="rId149"/>
    <p:sldId id="5562" r:id="rId150"/>
    <p:sldId id="5563" r:id="rId151"/>
    <p:sldId id="5564" r:id="rId152"/>
    <p:sldId id="5565" r:id="rId153"/>
    <p:sldId id="5566" r:id="rId154"/>
    <p:sldId id="5567" r:id="rId155"/>
    <p:sldId id="5568" r:id="rId156"/>
    <p:sldId id="5569" r:id="rId157"/>
    <p:sldId id="5570" r:id="rId158"/>
    <p:sldId id="6458" r:id="rId159"/>
    <p:sldId id="456" r:id="rId160"/>
    <p:sldId id="457" r:id="rId161"/>
    <p:sldId id="458" r:id="rId162"/>
    <p:sldId id="459" r:id="rId163"/>
    <p:sldId id="404" r:id="rId164"/>
    <p:sldId id="405" r:id="rId165"/>
    <p:sldId id="406" r:id="rId166"/>
    <p:sldId id="407" r:id="rId167"/>
    <p:sldId id="408" r:id="rId168"/>
    <p:sldId id="409" r:id="rId169"/>
    <p:sldId id="410" r:id="rId170"/>
    <p:sldId id="411" r:id="rId171"/>
    <p:sldId id="412" r:id="rId172"/>
    <p:sldId id="413" r:id="rId173"/>
    <p:sldId id="414" r:id="rId174"/>
    <p:sldId id="415" r:id="rId175"/>
    <p:sldId id="416" r:id="rId176"/>
    <p:sldId id="417" r:id="rId177"/>
    <p:sldId id="418" r:id="rId178"/>
    <p:sldId id="419" r:id="rId179"/>
    <p:sldId id="420" r:id="rId180"/>
    <p:sldId id="421" r:id="rId181"/>
    <p:sldId id="422" r:id="rId182"/>
    <p:sldId id="423" r:id="rId183"/>
    <p:sldId id="424" r:id="rId184"/>
    <p:sldId id="425" r:id="rId185"/>
    <p:sldId id="426" r:id="rId186"/>
    <p:sldId id="427" r:id="rId187"/>
    <p:sldId id="428" r:id="rId188"/>
    <p:sldId id="429" r:id="rId189"/>
    <p:sldId id="430" r:id="rId190"/>
    <p:sldId id="431" r:id="rId191"/>
    <p:sldId id="432" r:id="rId192"/>
    <p:sldId id="433" r:id="rId193"/>
    <p:sldId id="434" r:id="rId194"/>
    <p:sldId id="435" r:id="rId195"/>
    <p:sldId id="436" r:id="rId196"/>
    <p:sldId id="437" r:id="rId197"/>
    <p:sldId id="438" r:id="rId198"/>
    <p:sldId id="439" r:id="rId199"/>
    <p:sldId id="440" r:id="rId200"/>
    <p:sldId id="441" r:id="rId201"/>
    <p:sldId id="442" r:id="rId202"/>
    <p:sldId id="443" r:id="rId203"/>
    <p:sldId id="444" r:id="rId204"/>
    <p:sldId id="445" r:id="rId205"/>
    <p:sldId id="446" r:id="rId206"/>
    <p:sldId id="447" r:id="rId207"/>
    <p:sldId id="448" r:id="rId208"/>
    <p:sldId id="449" r:id="rId209"/>
    <p:sldId id="450" r:id="rId210"/>
    <p:sldId id="451" r:id="rId211"/>
    <p:sldId id="452" r:id="rId212"/>
    <p:sldId id="453" r:id="rId213"/>
    <p:sldId id="454" r:id="rId214"/>
    <p:sldId id="455" r:id="rId215"/>
    <p:sldId id="2170" r:id="rId216"/>
    <p:sldId id="2171" r:id="rId217"/>
    <p:sldId id="2172" r:id="rId218"/>
    <p:sldId id="2173" r:id="rId219"/>
    <p:sldId id="4750" r:id="rId220"/>
    <p:sldId id="4751" r:id="rId221"/>
    <p:sldId id="4752" r:id="rId222"/>
    <p:sldId id="4753" r:id="rId223"/>
    <p:sldId id="4754" r:id="rId224"/>
    <p:sldId id="4755" r:id="rId225"/>
    <p:sldId id="4756" r:id="rId226"/>
    <p:sldId id="4757" r:id="rId227"/>
    <p:sldId id="4758" r:id="rId228"/>
    <p:sldId id="4759" r:id="rId229"/>
    <p:sldId id="4760" r:id="rId230"/>
    <p:sldId id="4761" r:id="rId231"/>
    <p:sldId id="4762" r:id="rId232"/>
    <p:sldId id="4763" r:id="rId233"/>
    <p:sldId id="4764" r:id="rId234"/>
    <p:sldId id="4765" r:id="rId235"/>
    <p:sldId id="4766" r:id="rId236"/>
    <p:sldId id="4767" r:id="rId237"/>
    <p:sldId id="4768" r:id="rId238"/>
    <p:sldId id="4769" r:id="rId239"/>
    <p:sldId id="4770" r:id="rId240"/>
    <p:sldId id="4771" r:id="rId241"/>
    <p:sldId id="4772" r:id="rId242"/>
    <p:sldId id="4773" r:id="rId243"/>
    <p:sldId id="4774" r:id="rId244"/>
    <p:sldId id="4775" r:id="rId245"/>
    <p:sldId id="4776" r:id="rId246"/>
    <p:sldId id="4777" r:id="rId247"/>
    <p:sldId id="4778" r:id="rId248"/>
    <p:sldId id="4779" r:id="rId249"/>
    <p:sldId id="4780" r:id="rId250"/>
    <p:sldId id="4781" r:id="rId251"/>
    <p:sldId id="4782" r:id="rId252"/>
    <p:sldId id="2207" r:id="rId253"/>
    <p:sldId id="5571" r:id="rId254"/>
    <p:sldId id="2208" r:id="rId255"/>
    <p:sldId id="5572" r:id="rId256"/>
    <p:sldId id="2209" r:id="rId257"/>
    <p:sldId id="5573" r:id="rId258"/>
    <p:sldId id="2210" r:id="rId259"/>
    <p:sldId id="5574" r:id="rId260"/>
    <p:sldId id="2211" r:id="rId261"/>
    <p:sldId id="5575" r:id="rId262"/>
    <p:sldId id="2212" r:id="rId263"/>
    <p:sldId id="5576" r:id="rId264"/>
    <p:sldId id="2213" r:id="rId265"/>
    <p:sldId id="5577" r:id="rId266"/>
    <p:sldId id="2214" r:id="rId267"/>
    <p:sldId id="5578" r:id="rId268"/>
    <p:sldId id="2215" r:id="rId269"/>
    <p:sldId id="5579" r:id="rId270"/>
    <p:sldId id="2216" r:id="rId271"/>
    <p:sldId id="2619" r:id="rId272"/>
    <p:sldId id="2217" r:id="rId273"/>
    <p:sldId id="2620" r:id="rId274"/>
    <p:sldId id="2621" r:id="rId275"/>
    <p:sldId id="2218" r:id="rId276"/>
    <p:sldId id="2219" r:id="rId277"/>
    <p:sldId id="2622" r:id="rId278"/>
    <p:sldId id="5580" r:id="rId279"/>
    <p:sldId id="2623" r:id="rId280"/>
    <p:sldId id="5581" r:id="rId281"/>
    <p:sldId id="2624" r:id="rId282"/>
    <p:sldId id="5582" r:id="rId283"/>
    <p:sldId id="2625" r:id="rId284"/>
    <p:sldId id="5583" r:id="rId285"/>
    <p:sldId id="2626" r:id="rId286"/>
    <p:sldId id="5584" r:id="rId287"/>
    <p:sldId id="2627" r:id="rId288"/>
    <p:sldId id="5585" r:id="rId289"/>
    <p:sldId id="2628" r:id="rId290"/>
    <p:sldId id="5586" r:id="rId291"/>
    <p:sldId id="2629" r:id="rId292"/>
    <p:sldId id="2227" r:id="rId293"/>
    <p:sldId id="2630" r:id="rId294"/>
    <p:sldId id="2228" r:id="rId295"/>
    <p:sldId id="2631" r:id="rId296"/>
    <p:sldId id="2229" r:id="rId297"/>
    <p:sldId id="2632" r:id="rId298"/>
    <p:sldId id="2230" r:id="rId299"/>
    <p:sldId id="2633" r:id="rId300"/>
    <p:sldId id="2231" r:id="rId301"/>
    <p:sldId id="2634" r:id="rId302"/>
    <p:sldId id="2232" r:id="rId303"/>
    <p:sldId id="2635" r:id="rId304"/>
    <p:sldId id="2233" r:id="rId305"/>
    <p:sldId id="2636" r:id="rId306"/>
    <p:sldId id="2234" r:id="rId307"/>
    <p:sldId id="2637" r:id="rId308"/>
    <p:sldId id="2235" r:id="rId309"/>
    <p:sldId id="2638" r:id="rId310"/>
    <p:sldId id="2236" r:id="rId311"/>
    <p:sldId id="2639" r:id="rId312"/>
    <p:sldId id="2237" r:id="rId313"/>
    <p:sldId id="2640" r:id="rId314"/>
    <p:sldId id="2238" r:id="rId315"/>
    <p:sldId id="2641" r:id="rId316"/>
    <p:sldId id="2239" r:id="rId317"/>
    <p:sldId id="2642" r:id="rId318"/>
    <p:sldId id="2240" r:id="rId319"/>
    <p:sldId id="2643" r:id="rId320"/>
    <p:sldId id="2241" r:id="rId321"/>
    <p:sldId id="2644" r:id="rId322"/>
    <p:sldId id="2242" r:id="rId323"/>
    <p:sldId id="2645" r:id="rId324"/>
    <p:sldId id="2243" r:id="rId325"/>
    <p:sldId id="2646" r:id="rId326"/>
    <p:sldId id="2244" r:id="rId327"/>
    <p:sldId id="2647" r:id="rId328"/>
    <p:sldId id="2245" r:id="rId329"/>
    <p:sldId id="2648" r:id="rId330"/>
    <p:sldId id="2246" r:id="rId331"/>
    <p:sldId id="2649" r:id="rId332"/>
    <p:sldId id="2247" r:id="rId333"/>
    <p:sldId id="2650" r:id="rId334"/>
    <p:sldId id="2248" r:id="rId335"/>
    <p:sldId id="2651" r:id="rId336"/>
    <p:sldId id="2249" r:id="rId337"/>
    <p:sldId id="2652" r:id="rId338"/>
    <p:sldId id="2250" r:id="rId339"/>
    <p:sldId id="2653" r:id="rId340"/>
    <p:sldId id="2251" r:id="rId341"/>
    <p:sldId id="2654" r:id="rId342"/>
    <p:sldId id="2252" r:id="rId343"/>
    <p:sldId id="2655" r:id="rId344"/>
    <p:sldId id="2253" r:id="rId345"/>
    <p:sldId id="2656" r:id="rId346"/>
    <p:sldId id="2255" r:id="rId347"/>
    <p:sldId id="2658" r:id="rId348"/>
    <p:sldId id="2256" r:id="rId349"/>
    <p:sldId id="2659" r:id="rId350"/>
    <p:sldId id="2257" r:id="rId351"/>
    <p:sldId id="2660" r:id="rId352"/>
    <p:sldId id="2258" r:id="rId353"/>
    <p:sldId id="2661" r:id="rId354"/>
    <p:sldId id="2259" r:id="rId355"/>
    <p:sldId id="2662" r:id="rId356"/>
    <p:sldId id="2260" r:id="rId357"/>
    <p:sldId id="2663" r:id="rId358"/>
    <p:sldId id="2261" r:id="rId359"/>
    <p:sldId id="2664" r:id="rId360"/>
    <p:sldId id="2262" r:id="rId361"/>
    <p:sldId id="2665" r:id="rId362"/>
    <p:sldId id="2263" r:id="rId363"/>
    <p:sldId id="2666" r:id="rId364"/>
    <p:sldId id="2264" r:id="rId365"/>
    <p:sldId id="2667" r:id="rId366"/>
    <p:sldId id="2265" r:id="rId367"/>
    <p:sldId id="2668" r:id="rId368"/>
    <p:sldId id="2266" r:id="rId369"/>
    <p:sldId id="2669" r:id="rId370"/>
    <p:sldId id="2267" r:id="rId371"/>
    <p:sldId id="2670" r:id="rId372"/>
    <p:sldId id="2268" r:id="rId373"/>
    <p:sldId id="2671" r:id="rId374"/>
    <p:sldId id="2269" r:id="rId375"/>
    <p:sldId id="2672" r:id="rId376"/>
    <p:sldId id="2270" r:id="rId377"/>
    <p:sldId id="2673" r:id="rId378"/>
    <p:sldId id="2271" r:id="rId379"/>
    <p:sldId id="2674" r:id="rId380"/>
    <p:sldId id="2272" r:id="rId381"/>
    <p:sldId id="2675" r:id="rId382"/>
    <p:sldId id="2273" r:id="rId383"/>
    <p:sldId id="2676" r:id="rId384"/>
    <p:sldId id="2274" r:id="rId385"/>
    <p:sldId id="2677" r:id="rId386"/>
    <p:sldId id="2275" r:id="rId387"/>
    <p:sldId id="2678" r:id="rId388"/>
    <p:sldId id="2276" r:id="rId389"/>
    <p:sldId id="2679" r:id="rId390"/>
    <p:sldId id="2277" r:id="rId391"/>
    <p:sldId id="2680" r:id="rId392"/>
    <p:sldId id="2278" r:id="rId393"/>
    <p:sldId id="2681" r:id="rId394"/>
    <p:sldId id="3582" r:id="rId395"/>
    <p:sldId id="3583" r:id="rId396"/>
    <p:sldId id="3584" r:id="rId397"/>
    <p:sldId id="3585" r:id="rId398"/>
    <p:sldId id="3586" r:id="rId399"/>
    <p:sldId id="3587" r:id="rId400"/>
    <p:sldId id="3588" r:id="rId401"/>
    <p:sldId id="3589" r:id="rId402"/>
    <p:sldId id="3590" r:id="rId403"/>
    <p:sldId id="3591" r:id="rId404"/>
    <p:sldId id="3592" r:id="rId405"/>
    <p:sldId id="3593" r:id="rId406"/>
    <p:sldId id="3594" r:id="rId407"/>
    <p:sldId id="3595" r:id="rId408"/>
    <p:sldId id="3596" r:id="rId409"/>
    <p:sldId id="3597" r:id="rId410"/>
    <p:sldId id="3598" r:id="rId411"/>
    <p:sldId id="3599" r:id="rId412"/>
    <p:sldId id="3600" r:id="rId413"/>
    <p:sldId id="3601" r:id="rId414"/>
    <p:sldId id="3602" r:id="rId415"/>
    <p:sldId id="3603" r:id="rId416"/>
    <p:sldId id="3604" r:id="rId417"/>
    <p:sldId id="3605" r:id="rId418"/>
    <p:sldId id="3606" r:id="rId419"/>
    <p:sldId id="3607" r:id="rId420"/>
    <p:sldId id="3608" r:id="rId421"/>
    <p:sldId id="3609" r:id="rId422"/>
    <p:sldId id="3610" r:id="rId423"/>
    <p:sldId id="2174" r:id="rId424"/>
    <p:sldId id="2175" r:id="rId425"/>
    <p:sldId id="2176" r:id="rId426"/>
    <p:sldId id="2177" r:id="rId427"/>
    <p:sldId id="4783" r:id="rId428"/>
    <p:sldId id="4784" r:id="rId429"/>
    <p:sldId id="4785" r:id="rId430"/>
    <p:sldId id="4786" r:id="rId431"/>
    <p:sldId id="600" r:id="rId432"/>
    <p:sldId id="601" r:id="rId433"/>
    <p:sldId id="2178" r:id="rId434"/>
    <p:sldId id="2179" r:id="rId435"/>
    <p:sldId id="4787" r:id="rId436"/>
    <p:sldId id="4788" r:id="rId437"/>
    <p:sldId id="4789" r:id="rId438"/>
    <p:sldId id="4790" r:id="rId439"/>
    <p:sldId id="4791" r:id="rId440"/>
    <p:sldId id="4792" r:id="rId441"/>
    <p:sldId id="4793" r:id="rId442"/>
    <p:sldId id="4794" r:id="rId443"/>
    <p:sldId id="4795" r:id="rId444"/>
    <p:sldId id="4796" r:id="rId445"/>
    <p:sldId id="4797" r:id="rId446"/>
    <p:sldId id="4798" r:id="rId447"/>
    <p:sldId id="4799" r:id="rId448"/>
    <p:sldId id="4800" r:id="rId449"/>
    <p:sldId id="4801" r:id="rId450"/>
    <p:sldId id="4802" r:id="rId451"/>
    <p:sldId id="4803" r:id="rId452"/>
    <p:sldId id="2180" r:id="rId453"/>
    <p:sldId id="2498" r:id="rId454"/>
    <p:sldId id="2499" r:id="rId455"/>
    <p:sldId id="2500" r:id="rId456"/>
    <p:sldId id="2501" r:id="rId457"/>
    <p:sldId id="2502" r:id="rId458"/>
    <p:sldId id="2503" r:id="rId459"/>
    <p:sldId id="2504" r:id="rId460"/>
    <p:sldId id="2505" r:id="rId461"/>
    <p:sldId id="2506" r:id="rId462"/>
    <p:sldId id="2507" r:id="rId463"/>
    <p:sldId id="2508" r:id="rId464"/>
    <p:sldId id="2509" r:id="rId465"/>
    <p:sldId id="2510" r:id="rId466"/>
    <p:sldId id="2511" r:id="rId467"/>
    <p:sldId id="2512" r:id="rId468"/>
    <p:sldId id="2513" r:id="rId469"/>
    <p:sldId id="2514" r:id="rId470"/>
    <p:sldId id="2515" r:id="rId471"/>
    <p:sldId id="2516" r:id="rId472"/>
    <p:sldId id="2517" r:id="rId473"/>
    <p:sldId id="4821" r:id="rId474"/>
    <p:sldId id="1083" r:id="rId475"/>
    <p:sldId id="1084" r:id="rId476"/>
    <p:sldId id="1086" r:id="rId477"/>
    <p:sldId id="1087" r:id="rId478"/>
    <p:sldId id="4806" r:id="rId479"/>
    <p:sldId id="4807" r:id="rId480"/>
    <p:sldId id="4808" r:id="rId481"/>
    <p:sldId id="4809" r:id="rId482"/>
    <p:sldId id="4810" r:id="rId483"/>
    <p:sldId id="4811" r:id="rId484"/>
    <p:sldId id="4812" r:id="rId485"/>
    <p:sldId id="4813" r:id="rId486"/>
    <p:sldId id="4814" r:id="rId487"/>
    <p:sldId id="4815" r:id="rId488"/>
    <p:sldId id="4816" r:id="rId489"/>
    <p:sldId id="4817" r:id="rId490"/>
    <p:sldId id="4818" r:id="rId491"/>
    <p:sldId id="4819" r:id="rId492"/>
    <p:sldId id="4820" r:id="rId493"/>
    <p:sldId id="4882" r:id="rId494"/>
    <p:sldId id="2740" r:id="rId495"/>
    <p:sldId id="2741" r:id="rId496"/>
    <p:sldId id="2742" r:id="rId497"/>
    <p:sldId id="2743" r:id="rId498"/>
    <p:sldId id="2744" r:id="rId499"/>
    <p:sldId id="2745" r:id="rId500"/>
    <p:sldId id="2746" r:id="rId501"/>
    <p:sldId id="2747" r:id="rId502"/>
    <p:sldId id="2748" r:id="rId503"/>
    <p:sldId id="2749" r:id="rId504"/>
    <p:sldId id="2750" r:id="rId505"/>
    <p:sldId id="2751" r:id="rId506"/>
    <p:sldId id="2752" r:id="rId507"/>
    <p:sldId id="2753" r:id="rId508"/>
    <p:sldId id="2754" r:id="rId509"/>
    <p:sldId id="2755" r:id="rId510"/>
    <p:sldId id="2756" r:id="rId511"/>
    <p:sldId id="2757" r:id="rId512"/>
    <p:sldId id="2758" r:id="rId513"/>
    <p:sldId id="2759" r:id="rId514"/>
    <p:sldId id="5105" r:id="rId515"/>
    <p:sldId id="1790" r:id="rId516"/>
    <p:sldId id="1791" r:id="rId517"/>
    <p:sldId id="1792" r:id="rId518"/>
    <p:sldId id="1793" r:id="rId519"/>
    <p:sldId id="1794" r:id="rId520"/>
    <p:sldId id="1795" r:id="rId521"/>
    <p:sldId id="1796" r:id="rId522"/>
    <p:sldId id="1797" r:id="rId523"/>
    <p:sldId id="1798" r:id="rId524"/>
    <p:sldId id="5106" r:id="rId525"/>
    <p:sldId id="2220" r:id="rId526"/>
    <p:sldId id="2221" r:id="rId527"/>
    <p:sldId id="2222" r:id="rId528"/>
    <p:sldId id="2223" r:id="rId529"/>
    <p:sldId id="2224" r:id="rId530"/>
    <p:sldId id="2225" r:id="rId531"/>
    <p:sldId id="2226" r:id="rId532"/>
    <p:sldId id="4885" r:id="rId533"/>
    <p:sldId id="1806" r:id="rId534"/>
    <p:sldId id="1807" r:id="rId535"/>
    <p:sldId id="1808" r:id="rId536"/>
    <p:sldId id="1809" r:id="rId537"/>
    <p:sldId id="1810" r:id="rId538"/>
    <p:sldId id="1811" r:id="rId539"/>
    <p:sldId id="1812" r:id="rId540"/>
    <p:sldId id="1813" r:id="rId541"/>
    <p:sldId id="1814" r:id="rId542"/>
    <p:sldId id="1815" r:id="rId543"/>
    <p:sldId id="1816" r:id="rId544"/>
    <p:sldId id="5107" r:id="rId545"/>
    <p:sldId id="1821" r:id="rId546"/>
    <p:sldId id="1822" r:id="rId547"/>
    <p:sldId id="1823" r:id="rId548"/>
    <p:sldId id="1824" r:id="rId549"/>
    <p:sldId id="1825" r:id="rId550"/>
    <p:sldId id="1826" r:id="rId551"/>
    <p:sldId id="1827" r:id="rId552"/>
    <p:sldId id="5108" r:id="rId553"/>
    <p:sldId id="6469" r:id="rId554"/>
    <p:sldId id="6459" r:id="rId555"/>
    <p:sldId id="6460" r:id="rId556"/>
    <p:sldId id="6461" r:id="rId557"/>
    <p:sldId id="6462" r:id="rId558"/>
    <p:sldId id="6463" r:id="rId559"/>
    <p:sldId id="6464" r:id="rId560"/>
    <p:sldId id="6465" r:id="rId561"/>
    <p:sldId id="6466" r:id="rId562"/>
    <p:sldId id="6467" r:id="rId563"/>
    <p:sldId id="6468" r:id="rId564"/>
    <p:sldId id="6470" r:id="rId565"/>
    <p:sldId id="1828" r:id="rId566"/>
    <p:sldId id="1829" r:id="rId567"/>
    <p:sldId id="1830" r:id="rId568"/>
    <p:sldId id="1831" r:id="rId569"/>
    <p:sldId id="1832" r:id="rId570"/>
    <p:sldId id="1833" r:id="rId571"/>
    <p:sldId id="1834" r:id="rId572"/>
    <p:sldId id="5109" r:id="rId573"/>
    <p:sldId id="1835" r:id="rId574"/>
    <p:sldId id="1836" r:id="rId575"/>
    <p:sldId id="1837" r:id="rId576"/>
    <p:sldId id="1838" r:id="rId577"/>
    <p:sldId id="1839" r:id="rId578"/>
    <p:sldId id="1840" r:id="rId579"/>
    <p:sldId id="1841" r:id="rId580"/>
    <p:sldId id="1842" r:id="rId581"/>
    <p:sldId id="1843" r:id="rId582"/>
    <p:sldId id="5110" r:id="rId583"/>
    <p:sldId id="1844" r:id="rId584"/>
    <p:sldId id="1845" r:id="rId585"/>
    <p:sldId id="1846" r:id="rId586"/>
    <p:sldId id="1847" r:id="rId587"/>
    <p:sldId id="1848" r:id="rId588"/>
    <p:sldId id="1849" r:id="rId589"/>
    <p:sldId id="1850" r:id="rId590"/>
    <p:sldId id="5111" r:id="rId591"/>
    <p:sldId id="4861" r:id="rId592"/>
    <p:sldId id="4862" r:id="rId593"/>
    <p:sldId id="4863" r:id="rId594"/>
    <p:sldId id="4864" r:id="rId595"/>
    <p:sldId id="2181" r:id="rId596"/>
    <p:sldId id="2182" r:id="rId597"/>
    <p:sldId id="2183" r:id="rId598"/>
    <p:sldId id="2184" r:id="rId599"/>
    <p:sldId id="1881" r:id="rId600"/>
    <p:sldId id="1882" r:id="rId601"/>
    <p:sldId id="1883" r:id="rId602"/>
    <p:sldId id="1884" r:id="rId603"/>
    <p:sldId id="1885" r:id="rId604"/>
    <p:sldId id="1886" r:id="rId605"/>
    <p:sldId id="1887" r:id="rId606"/>
    <p:sldId id="1888" r:id="rId607"/>
    <p:sldId id="1889" r:id="rId608"/>
    <p:sldId id="1890" r:id="rId609"/>
    <p:sldId id="1891" r:id="rId610"/>
    <p:sldId id="1892" r:id="rId611"/>
    <p:sldId id="1893" r:id="rId612"/>
    <p:sldId id="1894" r:id="rId613"/>
    <p:sldId id="1895" r:id="rId614"/>
    <p:sldId id="1896" r:id="rId615"/>
    <p:sldId id="1897" r:id="rId616"/>
    <p:sldId id="1898" r:id="rId617"/>
    <p:sldId id="1899" r:id="rId618"/>
    <p:sldId id="1900" r:id="rId619"/>
    <p:sldId id="1901" r:id="rId620"/>
    <p:sldId id="4804" r:id="rId621"/>
    <p:sldId id="4805" r:id="rId622"/>
    <p:sldId id="705" r:id="rId623"/>
    <p:sldId id="701" r:id="rId624"/>
    <p:sldId id="2185" r:id="rId625"/>
    <p:sldId id="702" r:id="rId626"/>
    <p:sldId id="2186" r:id="rId627"/>
    <p:sldId id="703" r:id="rId628"/>
    <p:sldId id="704" r:id="rId629"/>
    <p:sldId id="708" r:id="rId630"/>
    <p:sldId id="5587" r:id="rId631"/>
    <p:sldId id="5588" r:id="rId632"/>
    <p:sldId id="5591" r:id="rId633"/>
    <p:sldId id="5594" r:id="rId634"/>
    <p:sldId id="5598" r:id="rId635"/>
    <p:sldId id="5599" r:id="rId636"/>
    <p:sldId id="5600" r:id="rId637"/>
    <p:sldId id="5601" r:id="rId638"/>
    <p:sldId id="5602" r:id="rId639"/>
    <p:sldId id="5603" r:id="rId640"/>
    <p:sldId id="5604" r:id="rId641"/>
    <p:sldId id="5605" r:id="rId642"/>
    <p:sldId id="5608" r:id="rId643"/>
    <p:sldId id="5611" r:id="rId644"/>
    <p:sldId id="5614" r:id="rId645"/>
    <p:sldId id="5617" r:id="rId646"/>
    <p:sldId id="5618" r:id="rId647"/>
    <p:sldId id="5619" r:id="rId648"/>
    <p:sldId id="5620" r:id="rId649"/>
    <p:sldId id="5621" r:id="rId650"/>
    <p:sldId id="5622" r:id="rId651"/>
    <p:sldId id="5623" r:id="rId652"/>
    <p:sldId id="5624" r:id="rId653"/>
    <p:sldId id="5625" r:id="rId654"/>
    <p:sldId id="5628" r:id="rId655"/>
    <p:sldId id="5631" r:id="rId656"/>
    <p:sldId id="5634" r:id="rId657"/>
    <p:sldId id="5636" r:id="rId658"/>
    <p:sldId id="5637" r:id="rId659"/>
    <p:sldId id="5638" r:id="rId660"/>
    <p:sldId id="5639" r:id="rId661"/>
    <p:sldId id="5640" r:id="rId662"/>
    <p:sldId id="5641" r:id="rId663"/>
    <p:sldId id="5642" r:id="rId664"/>
    <p:sldId id="5643" r:id="rId665"/>
    <p:sldId id="5644" r:id="rId666"/>
    <p:sldId id="5648" r:id="rId667"/>
    <p:sldId id="5650" r:id="rId668"/>
    <p:sldId id="5652" r:id="rId669"/>
    <p:sldId id="5653" r:id="rId670"/>
    <p:sldId id="5654" r:id="rId671"/>
    <p:sldId id="5655" r:id="rId672"/>
    <p:sldId id="5656" r:id="rId673"/>
    <p:sldId id="5657" r:id="rId674"/>
    <p:sldId id="5658" r:id="rId675"/>
    <p:sldId id="5659" r:id="rId676"/>
    <p:sldId id="5660" r:id="rId677"/>
    <p:sldId id="5661" r:id="rId678"/>
    <p:sldId id="5663" r:id="rId679"/>
    <p:sldId id="5665" r:id="rId680"/>
    <p:sldId id="5668" r:id="rId681"/>
    <p:sldId id="5670" r:id="rId682"/>
    <p:sldId id="5671" r:id="rId683"/>
    <p:sldId id="5672" r:id="rId684"/>
    <p:sldId id="5673" r:id="rId685"/>
    <p:sldId id="5674" r:id="rId686"/>
    <p:sldId id="5675" r:id="rId687"/>
    <p:sldId id="5224" r:id="rId688"/>
    <p:sldId id="5676" r:id="rId689"/>
    <p:sldId id="5677" r:id="rId690"/>
    <p:sldId id="5679" r:id="rId691"/>
    <p:sldId id="5682" r:id="rId692"/>
    <p:sldId id="5684" r:id="rId693"/>
    <p:sldId id="5685" r:id="rId694"/>
    <p:sldId id="5686" r:id="rId695"/>
    <p:sldId id="5687" r:id="rId696"/>
    <p:sldId id="5688" r:id="rId697"/>
    <p:sldId id="5238" r:id="rId698"/>
    <p:sldId id="5689" r:id="rId699"/>
    <p:sldId id="5690" r:id="rId700"/>
    <p:sldId id="5691" r:id="rId701"/>
    <p:sldId id="5694" r:id="rId702"/>
    <p:sldId id="5696" r:id="rId703"/>
    <p:sldId id="5697" r:id="rId704"/>
    <p:sldId id="5698" r:id="rId705"/>
    <p:sldId id="5699" r:id="rId706"/>
    <p:sldId id="5250" r:id="rId707"/>
    <p:sldId id="5251" r:id="rId708"/>
    <p:sldId id="5252" r:id="rId709"/>
    <p:sldId id="5253" r:id="rId710"/>
    <p:sldId id="5254" r:id="rId711"/>
    <p:sldId id="5255" r:id="rId712"/>
    <p:sldId id="5256" r:id="rId713"/>
    <p:sldId id="5257" r:id="rId714"/>
    <p:sldId id="5700" r:id="rId715"/>
    <p:sldId id="5701" r:id="rId716"/>
    <p:sldId id="5702" r:id="rId717"/>
    <p:sldId id="5703" r:id="rId718"/>
    <p:sldId id="5704" r:id="rId719"/>
    <p:sldId id="5705" r:id="rId720"/>
    <p:sldId id="706" r:id="rId721"/>
    <p:sldId id="707" r:id="rId722"/>
    <p:sldId id="5706" r:id="rId723"/>
    <p:sldId id="710" r:id="rId724"/>
    <p:sldId id="712" r:id="rId725"/>
    <p:sldId id="714" r:id="rId726"/>
    <p:sldId id="716" r:id="rId727"/>
    <p:sldId id="717" r:id="rId728"/>
    <p:sldId id="718" r:id="rId729"/>
    <p:sldId id="742" r:id="rId730"/>
    <p:sldId id="743" r:id="rId731"/>
    <p:sldId id="5707" r:id="rId732"/>
    <p:sldId id="5708" r:id="rId733"/>
    <p:sldId id="5709" r:id="rId734"/>
    <p:sldId id="5710" r:id="rId735"/>
    <p:sldId id="5711" r:id="rId736"/>
    <p:sldId id="5714" r:id="rId737"/>
    <p:sldId id="719" r:id="rId738"/>
    <p:sldId id="720" r:id="rId739"/>
    <p:sldId id="752" r:id="rId740"/>
    <p:sldId id="753" r:id="rId741"/>
    <p:sldId id="754" r:id="rId742"/>
    <p:sldId id="755" r:id="rId743"/>
    <p:sldId id="756" r:id="rId744"/>
    <p:sldId id="5753" r:id="rId745"/>
    <p:sldId id="1651" r:id="rId746"/>
    <p:sldId id="1652" r:id="rId747"/>
    <p:sldId id="5723" r:id="rId748"/>
    <p:sldId id="721" r:id="rId749"/>
    <p:sldId id="722" r:id="rId750"/>
    <p:sldId id="5724" r:id="rId751"/>
    <p:sldId id="5725" r:id="rId752"/>
    <p:sldId id="5726" r:id="rId753"/>
    <p:sldId id="5727" r:id="rId754"/>
    <p:sldId id="5728" r:id="rId755"/>
    <p:sldId id="5729" r:id="rId756"/>
    <p:sldId id="5730" r:id="rId757"/>
    <p:sldId id="5731" r:id="rId758"/>
    <p:sldId id="5733" r:id="rId759"/>
    <p:sldId id="723" r:id="rId760"/>
    <p:sldId id="724" r:id="rId761"/>
    <p:sldId id="5734" r:id="rId762"/>
    <p:sldId id="5735" r:id="rId763"/>
    <p:sldId id="6447" r:id="rId764"/>
    <p:sldId id="6448" r:id="rId765"/>
    <p:sldId id="6449" r:id="rId766"/>
    <p:sldId id="6450" r:id="rId767"/>
    <p:sldId id="6451" r:id="rId768"/>
    <p:sldId id="6452" r:id="rId769"/>
    <p:sldId id="6453" r:id="rId770"/>
    <p:sldId id="846" r:id="rId771"/>
    <p:sldId id="847" r:id="rId772"/>
    <p:sldId id="848" r:id="rId773"/>
    <p:sldId id="849" r:id="rId774"/>
    <p:sldId id="850" r:id="rId775"/>
    <p:sldId id="851" r:id="rId776"/>
    <p:sldId id="844" r:id="rId777"/>
    <p:sldId id="845" r:id="rId778"/>
    <p:sldId id="4822" r:id="rId779"/>
    <p:sldId id="4823" r:id="rId780"/>
    <p:sldId id="4824" r:id="rId781"/>
    <p:sldId id="4825" r:id="rId782"/>
    <p:sldId id="4826" r:id="rId783"/>
    <p:sldId id="4827" r:id="rId784"/>
    <p:sldId id="4828" r:id="rId785"/>
    <p:sldId id="4829" r:id="rId786"/>
    <p:sldId id="4830" r:id="rId787"/>
    <p:sldId id="4831" r:id="rId788"/>
    <p:sldId id="4832" r:id="rId789"/>
    <p:sldId id="4833" r:id="rId790"/>
    <p:sldId id="4834" r:id="rId791"/>
    <p:sldId id="4835" r:id="rId792"/>
    <p:sldId id="4836" r:id="rId793"/>
    <p:sldId id="4837" r:id="rId794"/>
    <p:sldId id="4838" r:id="rId795"/>
    <p:sldId id="4839" r:id="rId796"/>
    <p:sldId id="4840" r:id="rId797"/>
    <p:sldId id="4841" r:id="rId798"/>
    <p:sldId id="4842" r:id="rId799"/>
    <p:sldId id="4843" r:id="rId800"/>
    <p:sldId id="4844" r:id="rId801"/>
    <p:sldId id="4845" r:id="rId802"/>
    <p:sldId id="4846" r:id="rId803"/>
    <p:sldId id="4847" r:id="rId804"/>
    <p:sldId id="2544" r:id="rId805"/>
    <p:sldId id="2545" r:id="rId806"/>
    <p:sldId id="2546" r:id="rId807"/>
    <p:sldId id="2547" r:id="rId808"/>
    <p:sldId id="6454" r:id="rId809"/>
    <p:sldId id="6455" r:id="rId810"/>
    <p:sldId id="1947" r:id="rId811"/>
    <p:sldId id="4848" r:id="rId812"/>
    <p:sldId id="4849" r:id="rId813"/>
    <p:sldId id="4850" r:id="rId814"/>
    <p:sldId id="4851" r:id="rId815"/>
    <p:sldId id="4901" r:id="rId816"/>
    <p:sldId id="4902" r:id="rId817"/>
    <p:sldId id="4904" r:id="rId818"/>
    <p:sldId id="4905" r:id="rId819"/>
    <p:sldId id="4906" r:id="rId820"/>
    <p:sldId id="4907" r:id="rId821"/>
    <p:sldId id="4908" r:id="rId822"/>
    <p:sldId id="4909" r:id="rId823"/>
    <p:sldId id="4910" r:id="rId824"/>
    <p:sldId id="4911" r:id="rId825"/>
    <p:sldId id="4912" r:id="rId826"/>
    <p:sldId id="4913" r:id="rId827"/>
    <p:sldId id="4854" r:id="rId828"/>
    <p:sldId id="4855" r:id="rId829"/>
    <p:sldId id="4856" r:id="rId830"/>
    <p:sldId id="4914" r:id="rId831"/>
    <p:sldId id="4915" r:id="rId832"/>
    <p:sldId id="4916" r:id="rId833"/>
    <p:sldId id="4857" r:id="rId834"/>
    <p:sldId id="4858" r:id="rId835"/>
    <p:sldId id="4859" r:id="rId836"/>
    <p:sldId id="4860" r:id="rId837"/>
    <p:sldId id="831" r:id="rId838"/>
    <p:sldId id="833" r:id="rId839"/>
    <p:sldId id="835" r:id="rId840"/>
    <p:sldId id="6472" r:id="rId841"/>
    <p:sldId id="618" r:id="rId842"/>
    <p:sldId id="619" r:id="rId843"/>
    <p:sldId id="6566" r:id="rId844"/>
    <p:sldId id="2382" r:id="rId845"/>
    <p:sldId id="2383" r:id="rId846"/>
    <p:sldId id="1477" r:id="rId847"/>
    <p:sldId id="1478" r:id="rId848"/>
    <p:sldId id="1479" r:id="rId849"/>
    <p:sldId id="1480" r:id="rId850"/>
    <p:sldId id="1481" r:id="rId851"/>
    <p:sldId id="1482" r:id="rId852"/>
    <p:sldId id="1483" r:id="rId853"/>
    <p:sldId id="1484" r:id="rId854"/>
    <p:sldId id="1485" r:id="rId855"/>
    <p:sldId id="1486" r:id="rId856"/>
    <p:sldId id="1495" r:id="rId857"/>
    <p:sldId id="942" r:id="rId858"/>
    <p:sldId id="943" r:id="rId859"/>
    <p:sldId id="944" r:id="rId860"/>
    <p:sldId id="945" r:id="rId861"/>
    <p:sldId id="946" r:id="rId862"/>
    <p:sldId id="4917" r:id="rId863"/>
    <p:sldId id="4918" r:id="rId864"/>
    <p:sldId id="4919" r:id="rId865"/>
    <p:sldId id="4920" r:id="rId866"/>
    <p:sldId id="6457" r:id="rId867"/>
    <p:sldId id="4921" r:id="rId868"/>
    <p:sldId id="4922" r:id="rId869"/>
    <p:sldId id="4923" r:id="rId870"/>
    <p:sldId id="4924" r:id="rId871"/>
    <p:sldId id="4925" r:id="rId872"/>
    <p:sldId id="4926" r:id="rId873"/>
    <p:sldId id="4927" r:id="rId874"/>
    <p:sldId id="4928" r:id="rId875"/>
    <p:sldId id="4929" r:id="rId8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يسون ايماس (باكر)" id="{BAB6351C-8F49-4AF7-A6DA-7BC3E0D82644}">
          <p14:sldIdLst>
            <p14:sldId id="4700"/>
            <p14:sldId id="4701"/>
            <p14:sldId id="4702"/>
            <p14:sldId id="4703"/>
            <p14:sldId id="4704"/>
            <p14:sldId id="4705"/>
          </p14:sldIdLst>
        </p14:section>
        <p14:section name="صلاة الشكر" id="{7E6178CD-134C-4213-83A1-1BF57030499A}">
          <p14:sldIdLst>
            <p14:sldId id="2126"/>
            <p14:sldId id="2127"/>
            <p14:sldId id="2128"/>
            <p14:sldId id="2129"/>
            <p14:sldId id="2130"/>
            <p14:sldId id="2131"/>
            <p14:sldId id="2132"/>
            <p14:sldId id="2133"/>
            <p14:sldId id="2134"/>
            <p14:sldId id="2135"/>
            <p14:sldId id="2136"/>
            <p14:sldId id="2137"/>
            <p14:sldId id="2138"/>
            <p14:sldId id="2139"/>
            <p14:sldId id="2140"/>
            <p14:sldId id="2141"/>
            <p14:sldId id="2142"/>
            <p14:sldId id="2143"/>
            <p14:sldId id="2144"/>
            <p14:sldId id="2145"/>
            <p14:sldId id="2146"/>
            <p14:sldId id="2147"/>
            <p14:sldId id="2148"/>
            <p14:sldId id="2149"/>
            <p14:sldId id="2150"/>
            <p14:sldId id="2151"/>
            <p14:sldId id="2152"/>
            <p14:sldId id="2153"/>
            <p14:sldId id="2155"/>
            <p14:sldId id="2156"/>
            <p14:sldId id="2157"/>
            <p14:sldId id="2158"/>
            <p14:sldId id="2159"/>
            <p14:sldId id="2160"/>
            <p14:sldId id="2161"/>
            <p14:sldId id="2162"/>
            <p14:sldId id="2163"/>
            <p14:sldId id="2164"/>
            <p14:sldId id="2165"/>
            <p14:sldId id="2166"/>
            <p14:sldId id="2167"/>
            <p14:sldId id="5530"/>
            <p14:sldId id="2168"/>
            <p14:sldId id="2169"/>
          </p14:sldIdLst>
        </p14:section>
        <p14:section name="ارباع الناقوس" id="{8B27D80D-B166-4555-85E2-39A92ED59D83}">
          <p14:sldIdLst>
            <p14:sldId id="1650"/>
          </p14:sldIdLst>
        </p14:section>
        <p14:section name="ارباع الناقوس الادام" id="{D02C088A-01E0-4A8C-8D73-21E3FD3616EB}">
          <p14:sldIdLst>
            <p14:sldId id="4724"/>
            <p14:sldId id="4725"/>
            <p14:sldId id="4726"/>
            <p14:sldId id="4727"/>
            <p14:sldId id="4728"/>
            <p14:sldId id="4729"/>
            <p14:sldId id="4730"/>
            <p14:sldId id="4731"/>
          </p14:sldIdLst>
        </p14:section>
        <p14:section name="أرباع الناقوس الواطس" id="{9495E38B-CE03-4E75-AED4-960DE95BA747}">
          <p14:sldIdLst>
            <p14:sldId id="4707"/>
            <p14:sldId id="4708"/>
            <p14:sldId id="4709"/>
            <p14:sldId id="472"/>
          </p14:sldIdLst>
        </p14:section>
        <p14:section name="تكملة ارباع الناقوس" id="{0120814B-6347-4FF3-9CA8-883FC9FEF728}">
          <p14:sldIdLst>
            <p14:sldId id="6749"/>
            <p14:sldId id="6750"/>
            <p14:sldId id="6751"/>
            <p14:sldId id="6691"/>
            <p14:sldId id="6692"/>
            <p14:sldId id="4710"/>
            <p14:sldId id="4711"/>
            <p14:sldId id="4712"/>
            <p14:sldId id="4713"/>
            <p14:sldId id="4714"/>
            <p14:sldId id="4715"/>
            <p14:sldId id="4716"/>
            <p14:sldId id="4717"/>
            <p14:sldId id="4732"/>
            <p14:sldId id="4733"/>
            <p14:sldId id="4734"/>
            <p14:sldId id="4735"/>
          </p14:sldIdLst>
        </p14:section>
        <p14:section name="تكملة ارباع الناقوس 2" id="{3C444163-4B5E-4306-8A8A-489D9AF24A2A}">
          <p14:sldIdLst>
            <p14:sldId id="6471"/>
            <p14:sldId id="4738"/>
            <p14:sldId id="4739"/>
            <p14:sldId id="4736"/>
            <p14:sldId id="4737"/>
            <p14:sldId id="4740"/>
            <p14:sldId id="4741"/>
            <p14:sldId id="4742"/>
            <p14:sldId id="4743"/>
            <p14:sldId id="4744"/>
            <p14:sldId id="4745"/>
            <p14:sldId id="4746"/>
            <p14:sldId id="4747"/>
            <p14:sldId id="4748"/>
            <p14:sldId id="4749"/>
          </p14:sldIdLst>
        </p14:section>
        <p14:section name="ارباع الناقوس فرايحي" id="{51C36C67-358C-4892-BD9C-2F7E2876602E}">
          <p14:sldIdLst>
            <p14:sldId id="3703"/>
            <p14:sldId id="3705"/>
            <p14:sldId id="3706"/>
            <p14:sldId id="2109"/>
            <p14:sldId id="2110"/>
            <p14:sldId id="2111"/>
            <p14:sldId id="2112"/>
            <p14:sldId id="2113"/>
            <p14:sldId id="2114"/>
            <p14:sldId id="2115"/>
            <p14:sldId id="2116"/>
            <p14:sldId id="2117"/>
            <p14:sldId id="2118"/>
            <p14:sldId id="2119"/>
            <p14:sldId id="2120"/>
            <p14:sldId id="2121"/>
            <p14:sldId id="2122"/>
            <p14:sldId id="2123"/>
            <p14:sldId id="2124"/>
            <p14:sldId id="2125"/>
          </p14:sldIdLst>
        </p14:section>
        <p14:section name="تكملة ارباع الناقوس الفرايحي" id="{4F03AFB7-A6ED-4B11-9B20-66C18A7A3B43}">
          <p14:sldIdLst>
            <p14:sldId id="5533"/>
            <p14:sldId id="5534"/>
            <p14:sldId id="5535"/>
            <p14:sldId id="5536"/>
            <p14:sldId id="5537"/>
            <p14:sldId id="5538"/>
            <p14:sldId id="5539"/>
            <p14:sldId id="5540"/>
            <p14:sldId id="5541"/>
            <p14:sldId id="5542"/>
            <p14:sldId id="5543"/>
            <p14:sldId id="5544"/>
            <p14:sldId id="5545"/>
            <p14:sldId id="5546"/>
            <p14:sldId id="5547"/>
            <p14:sldId id="5548"/>
            <p14:sldId id="5549"/>
            <p14:sldId id="5550"/>
            <p14:sldId id="5551"/>
            <p14:sldId id="5552"/>
            <p14:sldId id="5553"/>
            <p14:sldId id="5554"/>
            <p14:sldId id="5555"/>
            <p14:sldId id="5556"/>
            <p14:sldId id="2154"/>
            <p14:sldId id="5557"/>
            <p14:sldId id="5558"/>
          </p14:sldIdLst>
        </p14:section>
        <p14:section name="ختام ارباع الناقوس" id="{B87EBA1A-E0E4-4E68-87D7-3C4A798CF278}">
          <p14:sldIdLst>
            <p14:sldId id="5559"/>
            <p14:sldId id="5560"/>
            <p14:sldId id="5561"/>
            <p14:sldId id="5562"/>
            <p14:sldId id="5563"/>
            <p14:sldId id="5564"/>
            <p14:sldId id="5565"/>
            <p14:sldId id="5566"/>
            <p14:sldId id="5567"/>
            <p14:sldId id="5568"/>
            <p14:sldId id="5569"/>
            <p14:sldId id="5570"/>
            <p14:sldId id="6458"/>
          </p14:sldIdLst>
        </p14:section>
        <p14:section name="اوشية الراقدين" id="{5ED0058A-E113-43EA-826B-8CFF85D1E0B1}">
          <p14:sldIdLst>
            <p14:sldId id="456"/>
            <p14:sldId id="457"/>
            <p14:sldId id="458"/>
            <p14:sldId id="459"/>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1"/>
            <p14:sldId id="432"/>
            <p14:sldId id="433"/>
            <p14:sldId id="434"/>
            <p14:sldId id="435"/>
            <p14:sldId id="436"/>
            <p14:sldId id="437"/>
            <p14:sldId id="438"/>
            <p14:sldId id="439"/>
            <p14:sldId id="440"/>
            <p14:sldId id="441"/>
            <p14:sldId id="442"/>
            <p14:sldId id="443"/>
            <p14:sldId id="444"/>
            <p14:sldId id="445"/>
            <p14:sldId id="446"/>
            <p14:sldId id="447"/>
            <p14:sldId id="448"/>
            <p14:sldId id="449"/>
            <p14:sldId id="450"/>
            <p14:sldId id="451"/>
            <p14:sldId id="452"/>
            <p14:sldId id="453"/>
            <p14:sldId id="454"/>
            <p14:sldId id="455"/>
          </p14:sldIdLst>
        </p14:section>
        <p14:section name="اوشية المرضي" id="{069F7A79-999B-4223-82AE-CAF356118167}">
          <p14:sldIdLst>
            <p14:sldId id="2170"/>
            <p14:sldId id="2171"/>
            <p14:sldId id="2172"/>
            <p14:sldId id="2173"/>
            <p14:sldId id="4750"/>
            <p14:sldId id="4751"/>
            <p14:sldId id="4752"/>
            <p14:sldId id="4753"/>
            <p14:sldId id="4754"/>
            <p14:sldId id="4755"/>
            <p14:sldId id="4756"/>
            <p14:sldId id="4757"/>
            <p14:sldId id="4758"/>
            <p14:sldId id="4759"/>
            <p14:sldId id="4760"/>
            <p14:sldId id="4761"/>
            <p14:sldId id="4762"/>
            <p14:sldId id="4763"/>
            <p14:sldId id="4764"/>
            <p14:sldId id="4765"/>
            <p14:sldId id="4766"/>
            <p14:sldId id="4767"/>
            <p14:sldId id="4768"/>
            <p14:sldId id="4769"/>
            <p14:sldId id="4770"/>
            <p14:sldId id="4771"/>
            <p14:sldId id="4772"/>
            <p14:sldId id="4773"/>
            <p14:sldId id="4774"/>
            <p14:sldId id="4775"/>
            <p14:sldId id="4776"/>
            <p14:sldId id="4777"/>
            <p14:sldId id="4778"/>
            <p14:sldId id="4779"/>
            <p14:sldId id="4780"/>
            <p14:sldId id="4781"/>
            <p14:sldId id="4782"/>
          </p14:sldIdLst>
        </p14:section>
        <p14:section name="السبع طرايق" id="{385BAEA4-D798-4AD0-920D-ADEC0B972186}">
          <p14:sldIdLst>
            <p14:sldId id="2207"/>
            <p14:sldId id="5571"/>
            <p14:sldId id="2208"/>
            <p14:sldId id="5572"/>
            <p14:sldId id="2209"/>
            <p14:sldId id="5573"/>
            <p14:sldId id="2210"/>
            <p14:sldId id="5574"/>
            <p14:sldId id="2211"/>
            <p14:sldId id="5575"/>
            <p14:sldId id="2212"/>
            <p14:sldId id="5576"/>
            <p14:sldId id="2213"/>
            <p14:sldId id="5577"/>
            <p14:sldId id="2214"/>
            <p14:sldId id="5578"/>
            <p14:sldId id="2215"/>
            <p14:sldId id="5579"/>
            <p14:sldId id="2216"/>
            <p14:sldId id="2619"/>
            <p14:sldId id="2217"/>
            <p14:sldId id="2620"/>
            <p14:sldId id="2621"/>
            <p14:sldId id="2218"/>
            <p14:sldId id="2219"/>
            <p14:sldId id="2622"/>
            <p14:sldId id="5580"/>
            <p14:sldId id="2623"/>
            <p14:sldId id="5581"/>
            <p14:sldId id="2624"/>
            <p14:sldId id="5582"/>
            <p14:sldId id="2625"/>
            <p14:sldId id="5583"/>
            <p14:sldId id="2626"/>
            <p14:sldId id="5584"/>
            <p14:sldId id="2627"/>
            <p14:sldId id="5585"/>
            <p14:sldId id="2628"/>
            <p14:sldId id="5586"/>
            <p14:sldId id="2629"/>
            <p14:sldId id="2227"/>
            <p14:sldId id="2630"/>
            <p14:sldId id="2228"/>
            <p14:sldId id="2631"/>
            <p14:sldId id="2229"/>
            <p14:sldId id="2632"/>
            <p14:sldId id="2230"/>
            <p14:sldId id="2633"/>
            <p14:sldId id="2231"/>
            <p14:sldId id="2634"/>
            <p14:sldId id="2232"/>
            <p14:sldId id="2635"/>
            <p14:sldId id="2233"/>
            <p14:sldId id="2636"/>
            <p14:sldId id="2234"/>
            <p14:sldId id="2637"/>
            <p14:sldId id="2235"/>
            <p14:sldId id="2638"/>
            <p14:sldId id="2236"/>
            <p14:sldId id="2639"/>
            <p14:sldId id="2237"/>
            <p14:sldId id="2640"/>
            <p14:sldId id="2238"/>
            <p14:sldId id="2641"/>
            <p14:sldId id="2239"/>
            <p14:sldId id="2642"/>
            <p14:sldId id="2240"/>
            <p14:sldId id="2643"/>
            <p14:sldId id="2241"/>
            <p14:sldId id="2644"/>
            <p14:sldId id="2242"/>
            <p14:sldId id="2645"/>
            <p14:sldId id="2243"/>
            <p14:sldId id="2646"/>
            <p14:sldId id="2244"/>
            <p14:sldId id="2647"/>
            <p14:sldId id="2245"/>
            <p14:sldId id="2648"/>
            <p14:sldId id="2246"/>
            <p14:sldId id="2649"/>
            <p14:sldId id="2247"/>
            <p14:sldId id="2650"/>
            <p14:sldId id="2248"/>
            <p14:sldId id="2651"/>
            <p14:sldId id="2249"/>
            <p14:sldId id="2652"/>
            <p14:sldId id="2250"/>
            <p14:sldId id="2653"/>
            <p14:sldId id="2251"/>
            <p14:sldId id="2654"/>
            <p14:sldId id="2252"/>
            <p14:sldId id="2655"/>
            <p14:sldId id="2253"/>
            <p14:sldId id="2656"/>
            <p14:sldId id="2255"/>
            <p14:sldId id="2658"/>
            <p14:sldId id="2256"/>
            <p14:sldId id="2659"/>
            <p14:sldId id="2257"/>
            <p14:sldId id="2660"/>
            <p14:sldId id="2258"/>
            <p14:sldId id="2661"/>
            <p14:sldId id="2259"/>
            <p14:sldId id="2662"/>
            <p14:sldId id="2260"/>
            <p14:sldId id="2663"/>
            <p14:sldId id="2261"/>
            <p14:sldId id="2664"/>
            <p14:sldId id="2262"/>
            <p14:sldId id="2665"/>
            <p14:sldId id="2263"/>
            <p14:sldId id="2666"/>
            <p14:sldId id="2264"/>
            <p14:sldId id="2667"/>
            <p14:sldId id="2265"/>
            <p14:sldId id="2668"/>
            <p14:sldId id="2266"/>
            <p14:sldId id="2669"/>
            <p14:sldId id="2267"/>
            <p14:sldId id="2670"/>
            <p14:sldId id="2268"/>
            <p14:sldId id="2671"/>
            <p14:sldId id="2269"/>
            <p14:sldId id="2672"/>
            <p14:sldId id="2270"/>
            <p14:sldId id="2673"/>
            <p14:sldId id="2271"/>
            <p14:sldId id="2674"/>
            <p14:sldId id="2272"/>
            <p14:sldId id="2675"/>
            <p14:sldId id="2273"/>
            <p14:sldId id="2676"/>
            <p14:sldId id="2274"/>
            <p14:sldId id="2677"/>
            <p14:sldId id="2275"/>
            <p14:sldId id="2678"/>
            <p14:sldId id="2276"/>
            <p14:sldId id="2679"/>
            <p14:sldId id="2277"/>
            <p14:sldId id="2680"/>
            <p14:sldId id="2278"/>
            <p14:sldId id="2681"/>
          </p14:sldIdLst>
        </p14:section>
        <p14:section name="اوشية المسافرين" id="{A059EEC9-5D25-453F-A956-A2E149F0773C}">
          <p14:sldIdLst>
            <p14:sldId id="3582"/>
            <p14:sldId id="3583"/>
            <p14:sldId id="3584"/>
            <p14:sldId id="3585"/>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Lst>
        </p14:section>
        <p14:section name="اوشية القرابين" id="{2C897F14-44CC-430E-9BE1-EB379FE7A9C7}">
          <p14:sldIdLst>
            <p14:sldId id="2174"/>
            <p14:sldId id="2175"/>
            <p14:sldId id="2176"/>
            <p14:sldId id="2177"/>
            <p14:sldId id="4783"/>
            <p14:sldId id="4784"/>
            <p14:sldId id="4785"/>
            <p14:sldId id="4786"/>
            <p14:sldId id="600"/>
            <p14:sldId id="601"/>
            <p14:sldId id="2178"/>
            <p14:sldId id="2179"/>
            <p14:sldId id="4787"/>
            <p14:sldId id="4788"/>
            <p14:sldId id="4789"/>
            <p14:sldId id="4790"/>
            <p14:sldId id="4791"/>
            <p14:sldId id="4792"/>
            <p14:sldId id="4793"/>
            <p14:sldId id="4794"/>
            <p14:sldId id="4795"/>
            <p14:sldId id="4796"/>
            <p14:sldId id="4797"/>
            <p14:sldId id="4798"/>
            <p14:sldId id="4799"/>
            <p14:sldId id="4800"/>
            <p14:sldId id="4801"/>
            <p14:sldId id="4802"/>
            <p14:sldId id="4803"/>
            <p14:sldId id="2180"/>
          </p14:sldIdLst>
        </p14:section>
        <p14:section name="فلنسبح مع الملائكة" id="{2ECE1F1B-C143-4CE2-B550-348BEE185974}">
          <p14:sldIdLst>
            <p14:sldId id="2498"/>
            <p14:sldId id="2499"/>
            <p14:sldId id="2500"/>
            <p14:sldId id="2501"/>
            <p14:sldId id="2502"/>
            <p14:sldId id="2503"/>
            <p14:sldId id="2504"/>
            <p14:sldId id="2505"/>
            <p14:sldId id="2506"/>
            <p14:sldId id="2507"/>
            <p14:sldId id="2508"/>
            <p14:sldId id="2509"/>
            <p14:sldId id="2510"/>
            <p14:sldId id="2511"/>
            <p14:sldId id="2512"/>
            <p14:sldId id="2513"/>
            <p14:sldId id="2514"/>
            <p14:sldId id="2515"/>
            <p14:sldId id="2516"/>
            <p14:sldId id="2517"/>
          </p14:sldIdLst>
        </p14:section>
        <p14:section name="مقدمة الذوكصولجيات" id="{A844BC14-2548-4840-ADC5-0CE69C53FD26}">
          <p14:sldIdLst>
            <p14:sldId id="4821"/>
            <p14:sldId id="1083"/>
            <p14:sldId id="1084"/>
            <p14:sldId id="1086"/>
            <p14:sldId id="1087"/>
            <p14:sldId id="4806"/>
            <p14:sldId id="4807"/>
            <p14:sldId id="4808"/>
            <p14:sldId id="4809"/>
            <p14:sldId id="4810"/>
            <p14:sldId id="4811"/>
            <p14:sldId id="4812"/>
            <p14:sldId id="4813"/>
            <p14:sldId id="4814"/>
            <p14:sldId id="4815"/>
            <p14:sldId id="4816"/>
            <p14:sldId id="4817"/>
            <p14:sldId id="4818"/>
            <p14:sldId id="4819"/>
            <p14:sldId id="4820"/>
            <p14:sldId id="4882"/>
          </p14:sldIdLst>
        </p14:section>
        <p14:section name="ذكصولوجية العذراء باكر" id="{9621F9CE-ABC8-4FF6-A8C6-3AA9D24690A0}">
          <p14:sldIdLst>
            <p14:sldId id="2740"/>
            <p14:sldId id="2741"/>
            <p14:sldId id="2742"/>
            <p14:sldId id="2743"/>
            <p14:sldId id="2744"/>
            <p14:sldId id="2745"/>
            <p14:sldId id="2746"/>
            <p14:sldId id="2747"/>
            <p14:sldId id="2748"/>
            <p14:sldId id="2749"/>
            <p14:sldId id="2750"/>
            <p14:sldId id="2751"/>
            <p14:sldId id="2752"/>
            <p14:sldId id="2753"/>
            <p14:sldId id="2754"/>
            <p14:sldId id="2755"/>
            <p14:sldId id="2756"/>
            <p14:sldId id="2757"/>
            <p14:sldId id="2758"/>
            <p14:sldId id="2759"/>
            <p14:sldId id="5105"/>
          </p14:sldIdLst>
        </p14:section>
        <p14:section name="العدراء عشية" id="{A8C38D6F-163F-43BD-9D48-1D5BD7895F37}">
          <p14:sldIdLst>
            <p14:sldId id="1790"/>
            <p14:sldId id="1791"/>
            <p14:sldId id="1792"/>
            <p14:sldId id="1793"/>
            <p14:sldId id="1794"/>
            <p14:sldId id="1795"/>
            <p14:sldId id="1796"/>
            <p14:sldId id="1797"/>
            <p14:sldId id="1798"/>
            <p14:sldId id="5106"/>
          </p14:sldIdLst>
        </p14:section>
        <p14:section name="الملاك يمخائيل" id="{2DF9DA91-F75F-4421-952F-5C53E381AD5C}">
          <p14:sldIdLst>
            <p14:sldId id="2220"/>
            <p14:sldId id="2221"/>
            <p14:sldId id="2222"/>
            <p14:sldId id="2223"/>
            <p14:sldId id="2224"/>
            <p14:sldId id="2225"/>
            <p14:sldId id="2226"/>
            <p14:sldId id="4885"/>
          </p14:sldIdLst>
        </p14:section>
        <p14:section name="السمائيين" id="{19B2B411-A081-44A9-A9D4-6984C6562464}">
          <p14:sldIdLst>
            <p14:sldId id="1806"/>
            <p14:sldId id="1807"/>
            <p14:sldId id="1808"/>
            <p14:sldId id="1809"/>
            <p14:sldId id="1810"/>
            <p14:sldId id="1811"/>
            <p14:sldId id="1812"/>
            <p14:sldId id="1813"/>
            <p14:sldId id="1814"/>
            <p14:sldId id="1815"/>
            <p14:sldId id="1816"/>
            <p14:sldId id="5107"/>
          </p14:sldIdLst>
        </p14:section>
        <p14:section name="الرسل" id="{2387AF74-BB8E-4CCF-B053-FD51E1D73752}">
          <p14:sldIdLst>
            <p14:sldId id="1821"/>
            <p14:sldId id="1822"/>
            <p14:sldId id="1823"/>
            <p14:sldId id="1824"/>
            <p14:sldId id="1825"/>
            <p14:sldId id="1826"/>
            <p14:sldId id="1827"/>
            <p14:sldId id="5108"/>
          </p14:sldIdLst>
        </p14:section>
        <p14:section name="بطرس و بولس" id="{81E5C2F6-C71A-4711-83D2-FBF56C7FD101}">
          <p14:sldIdLst>
            <p14:sldId id="6469"/>
            <p14:sldId id="6459"/>
            <p14:sldId id="6460"/>
            <p14:sldId id="6461"/>
            <p14:sldId id="6462"/>
            <p14:sldId id="6463"/>
            <p14:sldId id="6464"/>
            <p14:sldId id="6465"/>
            <p14:sldId id="6466"/>
            <p14:sldId id="6467"/>
            <p14:sldId id="6468"/>
            <p14:sldId id="6470"/>
          </p14:sldIdLst>
        </p14:section>
        <p14:section name="مارمرقس" id="{38DFA630-51F2-4B3D-B8C1-DCD7E5437697}">
          <p14:sldIdLst>
            <p14:sldId id="1828"/>
            <p14:sldId id="1829"/>
            <p14:sldId id="1830"/>
            <p14:sldId id="1831"/>
            <p14:sldId id="1832"/>
            <p14:sldId id="1833"/>
            <p14:sldId id="1834"/>
            <p14:sldId id="5109"/>
          </p14:sldIdLst>
        </p14:section>
        <p14:section name="استفانوس" id="{209C3EAC-5409-4876-9A9B-D128FC987C62}">
          <p14:sldIdLst>
            <p14:sldId id="1835"/>
            <p14:sldId id="1836"/>
            <p14:sldId id="1837"/>
            <p14:sldId id="1838"/>
            <p14:sldId id="1839"/>
            <p14:sldId id="1840"/>
            <p14:sldId id="1841"/>
            <p14:sldId id="1842"/>
            <p14:sldId id="1843"/>
            <p14:sldId id="5110"/>
          </p14:sldIdLst>
        </p14:section>
        <p14:section name="مارجرجس" id="{B4C861C7-1754-4DC5-BDD2-71012C4162B9}">
          <p14:sldIdLst>
            <p14:sldId id="1844"/>
            <p14:sldId id="1845"/>
            <p14:sldId id="1846"/>
            <p14:sldId id="1847"/>
            <p14:sldId id="1848"/>
            <p14:sldId id="1849"/>
            <p14:sldId id="1850"/>
            <p14:sldId id="5111"/>
          </p14:sldIdLst>
        </p14:section>
        <p14:section name="ختام الذوكصولجيات" id="{993398CB-4D3A-460E-BB58-16A4CE243F38}">
          <p14:sldIdLst>
            <p14:sldId id="4861"/>
            <p14:sldId id="4862"/>
            <p14:sldId id="4863"/>
            <p14:sldId id="4864"/>
            <p14:sldId id="2181"/>
            <p14:sldId id="2182"/>
            <p14:sldId id="2183"/>
            <p14:sldId id="2184"/>
          </p14:sldIdLst>
        </p14:section>
        <p14:section name="قانون الايمان" id="{03485131-4F01-4089-94A4-376623C60D5D}">
          <p14:sldIdLst>
            <p14:sldId id="1881"/>
            <p14:sldId id="1882"/>
            <p14:sldId id="1883"/>
            <p14:sldId id="1884"/>
            <p14:sldId id="1885"/>
            <p14:sldId id="1886"/>
            <p14:sldId id="1887"/>
            <p14:sldId id="1888"/>
            <p14:sldId id="1889"/>
            <p14:sldId id="1890"/>
            <p14:sldId id="1891"/>
            <p14:sldId id="1892"/>
            <p14:sldId id="1893"/>
            <p14:sldId id="1894"/>
            <p14:sldId id="1895"/>
            <p14:sldId id="1896"/>
            <p14:sldId id="1897"/>
            <p14:sldId id="1898"/>
            <p14:sldId id="1899"/>
            <p14:sldId id="1900"/>
            <p14:sldId id="1901"/>
          </p14:sldIdLst>
        </p14:section>
        <p14:section name="افنوتي ناي نان" id="{61880C5D-7B19-4DA9-9517-587F0006E7A4}">
          <p14:sldIdLst>
            <p14:sldId id="4804"/>
            <p14:sldId id="4805"/>
            <p14:sldId id="705"/>
            <p14:sldId id="701"/>
            <p14:sldId id="2185"/>
            <p14:sldId id="702"/>
            <p14:sldId id="2186"/>
            <p14:sldId id="703"/>
            <p14:sldId id="704"/>
            <p14:sldId id="708"/>
          </p14:sldIdLst>
        </p14:section>
        <p14:section name="دورة الصليب" id="{9402F031-15CE-461A-BAAF-ECBBCBEABDBC}">
          <p14:sldIdLst>
            <p14:sldId id="5587"/>
            <p14:sldId id="5588"/>
            <p14:sldId id="5591"/>
            <p14:sldId id="5594"/>
            <p14:sldId id="5598"/>
            <p14:sldId id="5599"/>
            <p14:sldId id="5600"/>
            <p14:sldId id="5601"/>
            <p14:sldId id="5602"/>
            <p14:sldId id="5603"/>
            <p14:sldId id="5604"/>
            <p14:sldId id="5605"/>
            <p14:sldId id="5608"/>
            <p14:sldId id="5611"/>
            <p14:sldId id="5614"/>
            <p14:sldId id="5617"/>
            <p14:sldId id="5618"/>
            <p14:sldId id="5619"/>
            <p14:sldId id="5620"/>
            <p14:sldId id="5621"/>
            <p14:sldId id="5622"/>
            <p14:sldId id="5623"/>
            <p14:sldId id="5624"/>
            <p14:sldId id="5625"/>
            <p14:sldId id="5628"/>
            <p14:sldId id="5631"/>
            <p14:sldId id="5634"/>
            <p14:sldId id="5636"/>
            <p14:sldId id="5637"/>
            <p14:sldId id="5638"/>
            <p14:sldId id="5639"/>
            <p14:sldId id="5640"/>
            <p14:sldId id="5641"/>
            <p14:sldId id="5642"/>
            <p14:sldId id="5643"/>
            <p14:sldId id="5644"/>
            <p14:sldId id="5648"/>
            <p14:sldId id="5650"/>
            <p14:sldId id="5652"/>
            <p14:sldId id="5653"/>
            <p14:sldId id="5654"/>
            <p14:sldId id="5655"/>
            <p14:sldId id="5656"/>
            <p14:sldId id="5657"/>
            <p14:sldId id="5658"/>
            <p14:sldId id="5659"/>
            <p14:sldId id="5660"/>
            <p14:sldId id="5661"/>
            <p14:sldId id="5663"/>
            <p14:sldId id="5665"/>
            <p14:sldId id="5668"/>
            <p14:sldId id="5670"/>
            <p14:sldId id="5671"/>
            <p14:sldId id="5672"/>
            <p14:sldId id="5673"/>
            <p14:sldId id="5674"/>
            <p14:sldId id="5675"/>
            <p14:sldId id="5224"/>
            <p14:sldId id="5676"/>
            <p14:sldId id="5677"/>
            <p14:sldId id="5679"/>
            <p14:sldId id="5682"/>
            <p14:sldId id="5684"/>
            <p14:sldId id="5685"/>
            <p14:sldId id="5686"/>
            <p14:sldId id="5687"/>
            <p14:sldId id="5688"/>
            <p14:sldId id="5238"/>
            <p14:sldId id="5689"/>
            <p14:sldId id="5690"/>
            <p14:sldId id="5691"/>
            <p14:sldId id="5694"/>
            <p14:sldId id="5696"/>
            <p14:sldId id="5697"/>
            <p14:sldId id="5698"/>
            <p14:sldId id="5699"/>
            <p14:sldId id="5250"/>
            <p14:sldId id="5251"/>
            <p14:sldId id="5252"/>
            <p14:sldId id="5253"/>
            <p14:sldId id="5254"/>
            <p14:sldId id="5255"/>
            <p14:sldId id="5256"/>
            <p14:sldId id="5257"/>
            <p14:sldId id="5700"/>
            <p14:sldId id="5701"/>
            <p14:sldId id="5702"/>
            <p14:sldId id="5703"/>
            <p14:sldId id="5704"/>
            <p14:sldId id="5705"/>
            <p14:sldId id="706"/>
            <p14:sldId id="707"/>
            <p14:sldId id="5706"/>
            <p14:sldId id="710"/>
            <p14:sldId id="712"/>
            <p14:sldId id="714"/>
            <p14:sldId id="716"/>
            <p14:sldId id="717"/>
            <p14:sldId id="718"/>
            <p14:sldId id="742"/>
            <p14:sldId id="743"/>
            <p14:sldId id="5707"/>
            <p14:sldId id="5708"/>
            <p14:sldId id="5709"/>
            <p14:sldId id="5710"/>
            <p14:sldId id="5711"/>
            <p14:sldId id="5714"/>
            <p14:sldId id="719"/>
            <p14:sldId id="720"/>
            <p14:sldId id="752"/>
            <p14:sldId id="753"/>
            <p14:sldId id="754"/>
            <p14:sldId id="755"/>
            <p14:sldId id="756"/>
            <p14:sldId id="5753"/>
            <p14:sldId id="1651"/>
            <p14:sldId id="1652"/>
            <p14:sldId id="5723"/>
            <p14:sldId id="721"/>
            <p14:sldId id="722"/>
            <p14:sldId id="5724"/>
            <p14:sldId id="5725"/>
            <p14:sldId id="5726"/>
            <p14:sldId id="5727"/>
            <p14:sldId id="5728"/>
            <p14:sldId id="5729"/>
            <p14:sldId id="5730"/>
            <p14:sldId id="5731"/>
            <p14:sldId id="5733"/>
            <p14:sldId id="723"/>
            <p14:sldId id="724"/>
            <p14:sldId id="5734"/>
            <p14:sldId id="5735"/>
            <p14:sldId id="6447"/>
            <p14:sldId id="6448"/>
            <p14:sldId id="6449"/>
            <p14:sldId id="6450"/>
            <p14:sldId id="6451"/>
            <p14:sldId id="6452"/>
            <p14:sldId id="6453"/>
            <p14:sldId id="846"/>
            <p14:sldId id="847"/>
            <p14:sldId id="848"/>
            <p14:sldId id="849"/>
            <p14:sldId id="850"/>
            <p14:sldId id="851"/>
            <p14:sldId id="844"/>
            <p14:sldId id="845"/>
          </p14:sldIdLst>
        </p14:section>
        <p14:section name="اوشية الانجيل" id="{8A6D5C5D-CC6E-42BB-B6EA-98569DF56779}">
          <p14:sldIdLst>
            <p14:sldId id="4822"/>
            <p14:sldId id="4823"/>
            <p14:sldId id="4824"/>
            <p14:sldId id="4825"/>
            <p14:sldId id="4826"/>
            <p14:sldId id="4827"/>
            <p14:sldId id="4828"/>
            <p14:sldId id="4829"/>
            <p14:sldId id="4830"/>
            <p14:sldId id="4831"/>
            <p14:sldId id="4832"/>
            <p14:sldId id="4833"/>
            <p14:sldId id="4834"/>
            <p14:sldId id="4835"/>
            <p14:sldId id="4836"/>
            <p14:sldId id="4837"/>
            <p14:sldId id="4838"/>
            <p14:sldId id="4839"/>
            <p14:sldId id="4840"/>
            <p14:sldId id="4841"/>
            <p14:sldId id="4842"/>
            <p14:sldId id="4843"/>
            <p14:sldId id="4844"/>
            <p14:sldId id="4845"/>
            <p14:sldId id="4846"/>
            <p14:sldId id="4847"/>
          </p14:sldIdLst>
        </p14:section>
        <p14:section name="مارو اتشاسف" id="{99CAC194-A18E-4EA4-8D93-C7B66B816EE5}">
          <p14:sldIdLst>
            <p14:sldId id="2544"/>
            <p14:sldId id="2545"/>
            <p14:sldId id="2546"/>
            <p14:sldId id="2547"/>
          </p14:sldIdLst>
        </p14:section>
        <p14:section name="مرد المزمور الشعانين" id="{4101FB26-80C4-4B94-9B5C-31C7D72BE02D}">
          <p14:sldIdLst>
            <p14:sldId id="6454"/>
            <p14:sldId id="6455"/>
          </p14:sldIdLst>
        </p14:section>
        <p14:section name="مرد المزمور" id="{AB2B0CF5-7465-4457-BFC8-4E1205EA1B21}">
          <p14:sldIdLst>
            <p14:sldId id="1947"/>
          </p14:sldIdLst>
        </p14:section>
        <p14:section name="مقدمة الانجيل" id="{DF64771F-5EFF-4EFE-A4A8-4EFE76083EC1}">
          <p14:sldIdLst>
            <p14:sldId id="4848"/>
            <p14:sldId id="4849"/>
            <p14:sldId id="4850"/>
            <p14:sldId id="4851"/>
            <p14:sldId id="4901"/>
            <p14:sldId id="4902"/>
            <p14:sldId id="4904"/>
            <p14:sldId id="4905"/>
            <p14:sldId id="4906"/>
            <p14:sldId id="4907"/>
            <p14:sldId id="4908"/>
          </p14:sldIdLst>
        </p14:section>
        <p14:section name="الانجيل قبطي" id="{B39F1356-4D6C-4165-9619-14EF091FCF09}">
          <p14:sldIdLst>
            <p14:sldId id="4909"/>
            <p14:sldId id="4910"/>
            <p14:sldId id="4911"/>
            <p14:sldId id="4912"/>
            <p14:sldId id="4913"/>
          </p14:sldIdLst>
        </p14:section>
        <p14:section name="الانجيل" id="{385FAEA1-2238-4574-A5A0-FC50C6EC81E1}">
          <p14:sldIdLst>
            <p14:sldId id="4854"/>
            <p14:sldId id="4855"/>
            <p14:sldId id="4856"/>
            <p14:sldId id="4914"/>
            <p14:sldId id="4915"/>
            <p14:sldId id="4916"/>
            <p14:sldId id="4857"/>
            <p14:sldId id="4858"/>
            <p14:sldId id="4859"/>
            <p14:sldId id="4860"/>
          </p14:sldIdLst>
        </p14:section>
        <p14:section name="مرد انجيل باكر الشعانين" id="{C5445028-B6A0-4403-884C-6A54E71F6EBD}">
          <p14:sldIdLst>
            <p14:sldId id="831"/>
            <p14:sldId id="833"/>
            <p14:sldId id="835"/>
          </p14:sldIdLst>
        </p14:section>
        <p14:section name="مرد الانجيل باكر" id="{BEECCC68-2AEF-4568-91AA-98BCD14D3B92}">
          <p14:sldIdLst>
            <p14:sldId id="6472"/>
            <p14:sldId id="618"/>
            <p14:sldId id="619"/>
          </p14:sldIdLst>
        </p14:section>
        <p14:section name="ربع يقال في صوم الرسل" id="{F5AB11D4-D7D2-4DA3-A830-32BA45BCB16D}">
          <p14:sldIdLst>
            <p14:sldId id="6566"/>
          </p14:sldIdLst>
        </p14:section>
        <p14:section name="جي افسمارؤوت" id="{DD53DBD3-9599-4D1D-B8C1-EAB35FBD36D3}">
          <p14:sldIdLst>
            <p14:sldId id="2382"/>
            <p14:sldId id="2383"/>
          </p14:sldIdLst>
        </p14:section>
        <p14:section name="ابانا الذي في السموات" id="{F8657D52-0E61-475D-90AC-DB10509A5D22}">
          <p14:sldIdLst>
            <p14:sldId id="1477"/>
            <p14:sldId id="1478"/>
            <p14:sldId id="1479"/>
            <p14:sldId id="1480"/>
            <p14:sldId id="1481"/>
            <p14:sldId id="1482"/>
            <p14:sldId id="1483"/>
            <p14:sldId id="1484"/>
            <p14:sldId id="1485"/>
            <p14:sldId id="1486"/>
            <p14:sldId id="1495"/>
            <p14:sldId id="942"/>
            <p14:sldId id="943"/>
            <p14:sldId id="944"/>
            <p14:sldId id="945"/>
            <p14:sldId id="946"/>
          </p14:sldIdLst>
        </p14:section>
        <p14:section name="ختام الصلوات" id="{BEEAE6F0-9166-497C-86B7-417C571F8944}">
          <p14:sldIdLst>
            <p14:sldId id="4917"/>
            <p14:sldId id="4918"/>
            <p14:sldId id="4919"/>
            <p14:sldId id="4920"/>
            <p14:sldId id="6457"/>
            <p14:sldId id="4921"/>
            <p14:sldId id="4922"/>
            <p14:sldId id="4923"/>
            <p14:sldId id="4924"/>
            <p14:sldId id="4925"/>
            <p14:sldId id="4926"/>
            <p14:sldId id="4927"/>
            <p14:sldId id="4928"/>
            <p14:sldId id="492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94" autoAdjust="0"/>
    <p:restoredTop sz="94660"/>
  </p:normalViewPr>
  <p:slideViewPr>
    <p:cSldViewPr snapToGrid="0" showGuides="1">
      <p:cViewPr varScale="1">
        <p:scale>
          <a:sx n="71" d="100"/>
          <a:sy n="71" d="100"/>
        </p:scale>
        <p:origin x="1080" y="54"/>
      </p:cViewPr>
      <p:guideLst>
        <p:guide orient="horz" pos="2160"/>
        <p:guide pos="2880"/>
      </p:guideLst>
    </p:cSldViewPr>
  </p:slideViewPr>
  <p:notesTextViewPr>
    <p:cViewPr>
      <p:scale>
        <a:sx n="1" d="1"/>
        <a:sy n="1" d="1"/>
      </p:scale>
      <p:origin x="0" y="0"/>
    </p:cViewPr>
  </p:notesTextViewPr>
  <p:notesViewPr>
    <p:cSldViewPr snapToGrid="0" showGuides="1">
      <p:cViewPr varScale="1">
        <p:scale>
          <a:sx n="54" d="100"/>
          <a:sy n="54" d="100"/>
        </p:scale>
        <p:origin x="2820" y="9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671" Type="http://schemas.openxmlformats.org/officeDocument/2006/relationships/slide" Target="slides/slide667.xml"/><Relationship Id="rId769" Type="http://schemas.openxmlformats.org/officeDocument/2006/relationships/slide" Target="slides/slide765.xml"/><Relationship Id="rId21" Type="http://schemas.openxmlformats.org/officeDocument/2006/relationships/slide" Target="slides/slide17.xml"/><Relationship Id="rId324" Type="http://schemas.openxmlformats.org/officeDocument/2006/relationships/slide" Target="slides/slide320.xml"/><Relationship Id="rId531" Type="http://schemas.openxmlformats.org/officeDocument/2006/relationships/slide" Target="slides/slide527.xml"/><Relationship Id="rId629" Type="http://schemas.openxmlformats.org/officeDocument/2006/relationships/slide" Target="slides/slide625.xml"/><Relationship Id="rId170" Type="http://schemas.openxmlformats.org/officeDocument/2006/relationships/slide" Target="slides/slide166.xml"/><Relationship Id="rId836" Type="http://schemas.openxmlformats.org/officeDocument/2006/relationships/slide" Target="slides/slide832.xml"/><Relationship Id="rId268" Type="http://schemas.openxmlformats.org/officeDocument/2006/relationships/slide" Target="slides/slide264.xml"/><Relationship Id="rId475" Type="http://schemas.openxmlformats.org/officeDocument/2006/relationships/slide" Target="slides/slide471.xml"/><Relationship Id="rId682" Type="http://schemas.openxmlformats.org/officeDocument/2006/relationships/slide" Target="slides/slide678.xml"/><Relationship Id="rId32" Type="http://schemas.openxmlformats.org/officeDocument/2006/relationships/slide" Target="slides/slide28.xml"/><Relationship Id="rId128" Type="http://schemas.openxmlformats.org/officeDocument/2006/relationships/slide" Target="slides/slide124.xml"/><Relationship Id="rId335" Type="http://schemas.openxmlformats.org/officeDocument/2006/relationships/slide" Target="slides/slide331.xml"/><Relationship Id="rId542" Type="http://schemas.openxmlformats.org/officeDocument/2006/relationships/slide" Target="slides/slide538.xml"/><Relationship Id="rId181" Type="http://schemas.openxmlformats.org/officeDocument/2006/relationships/slide" Target="slides/slide177.xml"/><Relationship Id="rId402" Type="http://schemas.openxmlformats.org/officeDocument/2006/relationships/slide" Target="slides/slide398.xml"/><Relationship Id="rId847" Type="http://schemas.openxmlformats.org/officeDocument/2006/relationships/slide" Target="slides/slide843.xml"/><Relationship Id="rId279" Type="http://schemas.openxmlformats.org/officeDocument/2006/relationships/slide" Target="slides/slide275.xml"/><Relationship Id="rId486" Type="http://schemas.openxmlformats.org/officeDocument/2006/relationships/slide" Target="slides/slide482.xml"/><Relationship Id="rId693" Type="http://schemas.openxmlformats.org/officeDocument/2006/relationships/slide" Target="slides/slide689.xml"/><Relationship Id="rId707" Type="http://schemas.openxmlformats.org/officeDocument/2006/relationships/slide" Target="slides/slide703.xml"/><Relationship Id="rId43" Type="http://schemas.openxmlformats.org/officeDocument/2006/relationships/slide" Target="slides/slide39.xml"/><Relationship Id="rId139" Type="http://schemas.openxmlformats.org/officeDocument/2006/relationships/slide" Target="slides/slide135.xml"/><Relationship Id="rId346" Type="http://schemas.openxmlformats.org/officeDocument/2006/relationships/slide" Target="slides/slide342.xml"/><Relationship Id="rId553" Type="http://schemas.openxmlformats.org/officeDocument/2006/relationships/slide" Target="slides/slide549.xml"/><Relationship Id="rId760" Type="http://schemas.openxmlformats.org/officeDocument/2006/relationships/slide" Target="slides/slide756.xml"/><Relationship Id="rId192" Type="http://schemas.openxmlformats.org/officeDocument/2006/relationships/slide" Target="slides/slide188.xml"/><Relationship Id="rId206" Type="http://schemas.openxmlformats.org/officeDocument/2006/relationships/slide" Target="slides/slide202.xml"/><Relationship Id="rId413" Type="http://schemas.openxmlformats.org/officeDocument/2006/relationships/slide" Target="slides/slide409.xml"/><Relationship Id="rId858" Type="http://schemas.openxmlformats.org/officeDocument/2006/relationships/slide" Target="slides/slide854.xml"/><Relationship Id="rId497" Type="http://schemas.openxmlformats.org/officeDocument/2006/relationships/slide" Target="slides/slide493.xml"/><Relationship Id="rId620" Type="http://schemas.openxmlformats.org/officeDocument/2006/relationships/slide" Target="slides/slide616.xml"/><Relationship Id="rId718" Type="http://schemas.openxmlformats.org/officeDocument/2006/relationships/slide" Target="slides/slide714.xml"/><Relationship Id="rId357" Type="http://schemas.openxmlformats.org/officeDocument/2006/relationships/slide" Target="slides/slide353.xml"/><Relationship Id="rId54" Type="http://schemas.openxmlformats.org/officeDocument/2006/relationships/slide" Target="slides/slide50.xml"/><Relationship Id="rId217" Type="http://schemas.openxmlformats.org/officeDocument/2006/relationships/slide" Target="slides/slide213.xml"/><Relationship Id="rId564" Type="http://schemas.openxmlformats.org/officeDocument/2006/relationships/slide" Target="slides/slide560.xml"/><Relationship Id="rId771" Type="http://schemas.openxmlformats.org/officeDocument/2006/relationships/slide" Target="slides/slide767.xml"/><Relationship Id="rId869" Type="http://schemas.openxmlformats.org/officeDocument/2006/relationships/slide" Target="slides/slide865.xml"/><Relationship Id="rId424" Type="http://schemas.openxmlformats.org/officeDocument/2006/relationships/slide" Target="slides/slide420.xml"/><Relationship Id="rId631" Type="http://schemas.openxmlformats.org/officeDocument/2006/relationships/slide" Target="slides/slide627.xml"/><Relationship Id="rId729" Type="http://schemas.openxmlformats.org/officeDocument/2006/relationships/slide" Target="slides/slide725.xml"/><Relationship Id="rId270" Type="http://schemas.openxmlformats.org/officeDocument/2006/relationships/slide" Target="slides/slide266.xml"/><Relationship Id="rId65" Type="http://schemas.openxmlformats.org/officeDocument/2006/relationships/slide" Target="slides/slide61.xml"/><Relationship Id="rId130" Type="http://schemas.openxmlformats.org/officeDocument/2006/relationships/slide" Target="slides/slide126.xml"/><Relationship Id="rId368" Type="http://schemas.openxmlformats.org/officeDocument/2006/relationships/slide" Target="slides/slide364.xml"/><Relationship Id="rId575" Type="http://schemas.openxmlformats.org/officeDocument/2006/relationships/slide" Target="slides/slide571.xml"/><Relationship Id="rId782" Type="http://schemas.openxmlformats.org/officeDocument/2006/relationships/slide" Target="slides/slide778.xml"/><Relationship Id="rId228" Type="http://schemas.openxmlformats.org/officeDocument/2006/relationships/slide" Target="slides/slide224.xml"/><Relationship Id="rId435" Type="http://schemas.openxmlformats.org/officeDocument/2006/relationships/slide" Target="slides/slide431.xml"/><Relationship Id="rId642" Type="http://schemas.openxmlformats.org/officeDocument/2006/relationships/slide" Target="slides/slide638.xml"/><Relationship Id="rId281" Type="http://schemas.openxmlformats.org/officeDocument/2006/relationships/slide" Target="slides/slide277.xml"/><Relationship Id="rId502" Type="http://schemas.openxmlformats.org/officeDocument/2006/relationships/slide" Target="slides/slide498.xml"/><Relationship Id="rId76" Type="http://schemas.openxmlformats.org/officeDocument/2006/relationships/slide" Target="slides/slide72.xml"/><Relationship Id="rId141" Type="http://schemas.openxmlformats.org/officeDocument/2006/relationships/slide" Target="slides/slide137.xml"/><Relationship Id="rId379" Type="http://schemas.openxmlformats.org/officeDocument/2006/relationships/slide" Target="slides/slide375.xml"/><Relationship Id="rId586" Type="http://schemas.openxmlformats.org/officeDocument/2006/relationships/slide" Target="slides/slide582.xml"/><Relationship Id="rId793" Type="http://schemas.openxmlformats.org/officeDocument/2006/relationships/slide" Target="slides/slide789.xml"/><Relationship Id="rId807" Type="http://schemas.openxmlformats.org/officeDocument/2006/relationships/slide" Target="slides/slide803.xml"/><Relationship Id="rId7" Type="http://schemas.openxmlformats.org/officeDocument/2006/relationships/slide" Target="slides/slide3.xml"/><Relationship Id="rId239" Type="http://schemas.openxmlformats.org/officeDocument/2006/relationships/slide" Target="slides/slide235.xml"/><Relationship Id="rId446" Type="http://schemas.openxmlformats.org/officeDocument/2006/relationships/slide" Target="slides/slide442.xml"/><Relationship Id="rId653" Type="http://schemas.openxmlformats.org/officeDocument/2006/relationships/slide" Target="slides/slide649.xml"/><Relationship Id="rId292" Type="http://schemas.openxmlformats.org/officeDocument/2006/relationships/slide" Target="slides/slide288.xml"/><Relationship Id="rId306" Type="http://schemas.openxmlformats.org/officeDocument/2006/relationships/slide" Target="slides/slide302.xml"/><Relationship Id="rId860" Type="http://schemas.openxmlformats.org/officeDocument/2006/relationships/slide" Target="slides/slide856.xml"/><Relationship Id="rId87" Type="http://schemas.openxmlformats.org/officeDocument/2006/relationships/slide" Target="slides/slide83.xml"/><Relationship Id="rId513" Type="http://schemas.openxmlformats.org/officeDocument/2006/relationships/slide" Target="slides/slide509.xml"/><Relationship Id="rId597" Type="http://schemas.openxmlformats.org/officeDocument/2006/relationships/slide" Target="slides/slide593.xml"/><Relationship Id="rId720" Type="http://schemas.openxmlformats.org/officeDocument/2006/relationships/slide" Target="slides/slide716.xml"/><Relationship Id="rId818" Type="http://schemas.openxmlformats.org/officeDocument/2006/relationships/slide" Target="slides/slide814.xml"/><Relationship Id="rId152" Type="http://schemas.openxmlformats.org/officeDocument/2006/relationships/slide" Target="slides/slide148.xml"/><Relationship Id="rId457" Type="http://schemas.openxmlformats.org/officeDocument/2006/relationships/slide" Target="slides/slide453.xml"/><Relationship Id="rId664" Type="http://schemas.openxmlformats.org/officeDocument/2006/relationships/slide" Target="slides/slide660.xml"/><Relationship Id="rId871" Type="http://schemas.openxmlformats.org/officeDocument/2006/relationships/slide" Target="slides/slide867.xml"/><Relationship Id="rId14" Type="http://schemas.openxmlformats.org/officeDocument/2006/relationships/slide" Target="slides/slide10.xml"/><Relationship Id="rId317" Type="http://schemas.openxmlformats.org/officeDocument/2006/relationships/slide" Target="slides/slide313.xml"/><Relationship Id="rId524" Type="http://schemas.openxmlformats.org/officeDocument/2006/relationships/slide" Target="slides/slide520.xml"/><Relationship Id="rId731" Type="http://schemas.openxmlformats.org/officeDocument/2006/relationships/slide" Target="slides/slide727.xml"/><Relationship Id="rId98" Type="http://schemas.openxmlformats.org/officeDocument/2006/relationships/slide" Target="slides/slide94.xml"/><Relationship Id="rId163" Type="http://schemas.openxmlformats.org/officeDocument/2006/relationships/slide" Target="slides/slide159.xml"/><Relationship Id="rId370" Type="http://schemas.openxmlformats.org/officeDocument/2006/relationships/slide" Target="slides/slide366.xml"/><Relationship Id="rId829" Type="http://schemas.openxmlformats.org/officeDocument/2006/relationships/slide" Target="slides/slide825.xml"/><Relationship Id="rId230" Type="http://schemas.openxmlformats.org/officeDocument/2006/relationships/slide" Target="slides/slide226.xml"/><Relationship Id="rId468" Type="http://schemas.openxmlformats.org/officeDocument/2006/relationships/slide" Target="slides/slide464.xml"/><Relationship Id="rId675" Type="http://schemas.openxmlformats.org/officeDocument/2006/relationships/slide" Target="slides/slide671.xml"/><Relationship Id="rId882" Type="http://schemas.openxmlformats.org/officeDocument/2006/relationships/tableStyles" Target="tableStyles.xml"/><Relationship Id="rId25" Type="http://schemas.openxmlformats.org/officeDocument/2006/relationships/slide" Target="slides/slide21.xml"/><Relationship Id="rId328" Type="http://schemas.openxmlformats.org/officeDocument/2006/relationships/slide" Target="slides/slide324.xml"/><Relationship Id="rId535" Type="http://schemas.openxmlformats.org/officeDocument/2006/relationships/slide" Target="slides/slide531.xml"/><Relationship Id="rId742" Type="http://schemas.openxmlformats.org/officeDocument/2006/relationships/slide" Target="slides/slide738.xml"/><Relationship Id="rId174" Type="http://schemas.openxmlformats.org/officeDocument/2006/relationships/slide" Target="slides/slide170.xml"/><Relationship Id="rId381" Type="http://schemas.openxmlformats.org/officeDocument/2006/relationships/slide" Target="slides/slide377.xml"/><Relationship Id="rId602" Type="http://schemas.openxmlformats.org/officeDocument/2006/relationships/slide" Target="slides/slide598.xml"/><Relationship Id="rId241" Type="http://schemas.openxmlformats.org/officeDocument/2006/relationships/slide" Target="slides/slide237.xml"/><Relationship Id="rId479" Type="http://schemas.openxmlformats.org/officeDocument/2006/relationships/slide" Target="slides/slide475.xml"/><Relationship Id="rId686" Type="http://schemas.openxmlformats.org/officeDocument/2006/relationships/slide" Target="slides/slide682.xml"/><Relationship Id="rId36" Type="http://schemas.openxmlformats.org/officeDocument/2006/relationships/slide" Target="slides/slide32.xml"/><Relationship Id="rId339" Type="http://schemas.openxmlformats.org/officeDocument/2006/relationships/slide" Target="slides/slide335.xml"/><Relationship Id="rId546" Type="http://schemas.openxmlformats.org/officeDocument/2006/relationships/slide" Target="slides/slide542.xml"/><Relationship Id="rId753" Type="http://schemas.openxmlformats.org/officeDocument/2006/relationships/slide" Target="slides/slide749.xml"/><Relationship Id="rId101" Type="http://schemas.openxmlformats.org/officeDocument/2006/relationships/slide" Target="slides/slide97.xml"/><Relationship Id="rId185" Type="http://schemas.openxmlformats.org/officeDocument/2006/relationships/slide" Target="slides/slide181.xml"/><Relationship Id="rId406" Type="http://schemas.openxmlformats.org/officeDocument/2006/relationships/slide" Target="slides/slide402.xml"/><Relationship Id="rId392" Type="http://schemas.openxmlformats.org/officeDocument/2006/relationships/slide" Target="slides/slide388.xml"/><Relationship Id="rId613" Type="http://schemas.openxmlformats.org/officeDocument/2006/relationships/slide" Target="slides/slide609.xml"/><Relationship Id="rId697" Type="http://schemas.openxmlformats.org/officeDocument/2006/relationships/slide" Target="slides/slide693.xml"/><Relationship Id="rId820" Type="http://schemas.openxmlformats.org/officeDocument/2006/relationships/slide" Target="slides/slide816.xml"/><Relationship Id="rId252" Type="http://schemas.openxmlformats.org/officeDocument/2006/relationships/slide" Target="slides/slide248.xml"/><Relationship Id="rId47" Type="http://schemas.openxmlformats.org/officeDocument/2006/relationships/slide" Target="slides/slide43.xml"/><Relationship Id="rId112" Type="http://schemas.openxmlformats.org/officeDocument/2006/relationships/slide" Target="slides/slide108.xml"/><Relationship Id="rId557" Type="http://schemas.openxmlformats.org/officeDocument/2006/relationships/slide" Target="slides/slide553.xml"/><Relationship Id="rId764" Type="http://schemas.openxmlformats.org/officeDocument/2006/relationships/slide" Target="slides/slide760.xml"/><Relationship Id="rId196" Type="http://schemas.openxmlformats.org/officeDocument/2006/relationships/slide" Target="slides/slide192.xml"/><Relationship Id="rId417" Type="http://schemas.openxmlformats.org/officeDocument/2006/relationships/slide" Target="slides/slide413.xml"/><Relationship Id="rId624" Type="http://schemas.openxmlformats.org/officeDocument/2006/relationships/slide" Target="slides/slide620.xml"/><Relationship Id="rId831" Type="http://schemas.openxmlformats.org/officeDocument/2006/relationships/slide" Target="slides/slide827.xml"/><Relationship Id="rId263" Type="http://schemas.openxmlformats.org/officeDocument/2006/relationships/slide" Target="slides/slide259.xml"/><Relationship Id="rId470" Type="http://schemas.openxmlformats.org/officeDocument/2006/relationships/slide" Target="slides/slide466.xml"/><Relationship Id="rId58" Type="http://schemas.openxmlformats.org/officeDocument/2006/relationships/slide" Target="slides/slide54.xml"/><Relationship Id="rId123" Type="http://schemas.openxmlformats.org/officeDocument/2006/relationships/slide" Target="slides/slide119.xml"/><Relationship Id="rId330" Type="http://schemas.openxmlformats.org/officeDocument/2006/relationships/slide" Target="slides/slide326.xml"/><Relationship Id="rId568" Type="http://schemas.openxmlformats.org/officeDocument/2006/relationships/slide" Target="slides/slide564.xml"/><Relationship Id="rId775" Type="http://schemas.openxmlformats.org/officeDocument/2006/relationships/slide" Target="slides/slide771.xml"/><Relationship Id="rId428" Type="http://schemas.openxmlformats.org/officeDocument/2006/relationships/slide" Target="slides/slide424.xml"/><Relationship Id="rId635" Type="http://schemas.openxmlformats.org/officeDocument/2006/relationships/slide" Target="slides/slide631.xml"/><Relationship Id="rId842" Type="http://schemas.openxmlformats.org/officeDocument/2006/relationships/slide" Target="slides/slide838.xml"/><Relationship Id="rId274" Type="http://schemas.openxmlformats.org/officeDocument/2006/relationships/slide" Target="slides/slide270.xml"/><Relationship Id="rId481" Type="http://schemas.openxmlformats.org/officeDocument/2006/relationships/slide" Target="slides/slide477.xml"/><Relationship Id="rId702" Type="http://schemas.openxmlformats.org/officeDocument/2006/relationships/slide" Target="slides/slide698.xml"/><Relationship Id="rId69" Type="http://schemas.openxmlformats.org/officeDocument/2006/relationships/slide" Target="slides/slide65.xml"/><Relationship Id="rId134" Type="http://schemas.openxmlformats.org/officeDocument/2006/relationships/slide" Target="slides/slide130.xml"/><Relationship Id="rId579" Type="http://schemas.openxmlformats.org/officeDocument/2006/relationships/slide" Target="slides/slide575.xml"/><Relationship Id="rId786" Type="http://schemas.openxmlformats.org/officeDocument/2006/relationships/slide" Target="slides/slide782.xml"/><Relationship Id="rId341" Type="http://schemas.openxmlformats.org/officeDocument/2006/relationships/slide" Target="slides/slide337.xml"/><Relationship Id="rId439" Type="http://schemas.openxmlformats.org/officeDocument/2006/relationships/slide" Target="slides/slide435.xml"/><Relationship Id="rId646" Type="http://schemas.openxmlformats.org/officeDocument/2006/relationships/slide" Target="slides/slide642.xml"/><Relationship Id="rId201" Type="http://schemas.openxmlformats.org/officeDocument/2006/relationships/slide" Target="slides/slide197.xml"/><Relationship Id="rId285" Type="http://schemas.openxmlformats.org/officeDocument/2006/relationships/slide" Target="slides/slide281.xml"/><Relationship Id="rId506" Type="http://schemas.openxmlformats.org/officeDocument/2006/relationships/slide" Target="slides/slide502.xml"/><Relationship Id="rId853" Type="http://schemas.openxmlformats.org/officeDocument/2006/relationships/slide" Target="slides/slide849.xml"/><Relationship Id="rId492" Type="http://schemas.openxmlformats.org/officeDocument/2006/relationships/slide" Target="slides/slide488.xml"/><Relationship Id="rId713" Type="http://schemas.openxmlformats.org/officeDocument/2006/relationships/slide" Target="slides/slide709.xml"/><Relationship Id="rId797" Type="http://schemas.openxmlformats.org/officeDocument/2006/relationships/slide" Target="slides/slide793.xml"/><Relationship Id="rId145" Type="http://schemas.openxmlformats.org/officeDocument/2006/relationships/slide" Target="slides/slide141.xml"/><Relationship Id="rId352" Type="http://schemas.openxmlformats.org/officeDocument/2006/relationships/slide" Target="slides/slide348.xml"/><Relationship Id="rId212" Type="http://schemas.openxmlformats.org/officeDocument/2006/relationships/slide" Target="slides/slide208.xml"/><Relationship Id="rId657" Type="http://schemas.openxmlformats.org/officeDocument/2006/relationships/slide" Target="slides/slide653.xml"/><Relationship Id="rId864" Type="http://schemas.openxmlformats.org/officeDocument/2006/relationships/slide" Target="slides/slide860.xml"/><Relationship Id="rId296" Type="http://schemas.openxmlformats.org/officeDocument/2006/relationships/slide" Target="slides/slide292.xml"/><Relationship Id="rId517" Type="http://schemas.openxmlformats.org/officeDocument/2006/relationships/slide" Target="slides/slide513.xml"/><Relationship Id="rId724" Type="http://schemas.openxmlformats.org/officeDocument/2006/relationships/slide" Target="slides/slide720.xml"/><Relationship Id="rId60" Type="http://schemas.openxmlformats.org/officeDocument/2006/relationships/slide" Target="slides/slide56.xml"/><Relationship Id="rId156" Type="http://schemas.openxmlformats.org/officeDocument/2006/relationships/slide" Target="slides/slide152.xml"/><Relationship Id="rId363" Type="http://schemas.openxmlformats.org/officeDocument/2006/relationships/slide" Target="slides/slide359.xml"/><Relationship Id="rId570" Type="http://schemas.openxmlformats.org/officeDocument/2006/relationships/slide" Target="slides/slide566.xml"/><Relationship Id="rId223" Type="http://schemas.openxmlformats.org/officeDocument/2006/relationships/slide" Target="slides/slide219.xml"/><Relationship Id="rId430" Type="http://schemas.openxmlformats.org/officeDocument/2006/relationships/slide" Target="slides/slide426.xml"/><Relationship Id="rId668" Type="http://schemas.openxmlformats.org/officeDocument/2006/relationships/slide" Target="slides/slide664.xml"/><Relationship Id="rId875" Type="http://schemas.openxmlformats.org/officeDocument/2006/relationships/slide" Target="slides/slide871.xml"/><Relationship Id="rId18" Type="http://schemas.openxmlformats.org/officeDocument/2006/relationships/slide" Target="slides/slide14.xml"/><Relationship Id="rId528" Type="http://schemas.openxmlformats.org/officeDocument/2006/relationships/slide" Target="slides/slide524.xml"/><Relationship Id="rId735" Type="http://schemas.openxmlformats.org/officeDocument/2006/relationships/slide" Target="slides/slide731.xml"/><Relationship Id="rId167" Type="http://schemas.openxmlformats.org/officeDocument/2006/relationships/slide" Target="slides/slide163.xml"/><Relationship Id="rId374" Type="http://schemas.openxmlformats.org/officeDocument/2006/relationships/slide" Target="slides/slide370.xml"/><Relationship Id="rId581" Type="http://schemas.openxmlformats.org/officeDocument/2006/relationships/slide" Target="slides/slide577.xml"/><Relationship Id="rId71" Type="http://schemas.openxmlformats.org/officeDocument/2006/relationships/slide" Target="slides/slide67.xml"/><Relationship Id="rId234" Type="http://schemas.openxmlformats.org/officeDocument/2006/relationships/slide" Target="slides/slide230.xml"/><Relationship Id="rId679" Type="http://schemas.openxmlformats.org/officeDocument/2006/relationships/slide" Target="slides/slide675.xml"/><Relationship Id="rId802" Type="http://schemas.openxmlformats.org/officeDocument/2006/relationships/slide" Target="slides/slide798.xml"/><Relationship Id="rId2" Type="http://schemas.openxmlformats.org/officeDocument/2006/relationships/slideMaster" Target="slideMasters/slideMaster2.xml"/><Relationship Id="rId29" Type="http://schemas.openxmlformats.org/officeDocument/2006/relationships/slide" Target="slides/slide25.xml"/><Relationship Id="rId441" Type="http://schemas.openxmlformats.org/officeDocument/2006/relationships/slide" Target="slides/slide437.xml"/><Relationship Id="rId539" Type="http://schemas.openxmlformats.org/officeDocument/2006/relationships/slide" Target="slides/slide535.xml"/><Relationship Id="rId746" Type="http://schemas.openxmlformats.org/officeDocument/2006/relationships/slide" Target="slides/slide742.xml"/><Relationship Id="rId178" Type="http://schemas.openxmlformats.org/officeDocument/2006/relationships/slide" Target="slides/slide174.xml"/><Relationship Id="rId301" Type="http://schemas.openxmlformats.org/officeDocument/2006/relationships/slide" Target="slides/slide297.xml"/><Relationship Id="rId82" Type="http://schemas.openxmlformats.org/officeDocument/2006/relationships/slide" Target="slides/slide78.xml"/><Relationship Id="rId385" Type="http://schemas.openxmlformats.org/officeDocument/2006/relationships/slide" Target="slides/slide381.xml"/><Relationship Id="rId592" Type="http://schemas.openxmlformats.org/officeDocument/2006/relationships/slide" Target="slides/slide588.xml"/><Relationship Id="rId606" Type="http://schemas.openxmlformats.org/officeDocument/2006/relationships/slide" Target="slides/slide602.xml"/><Relationship Id="rId813" Type="http://schemas.openxmlformats.org/officeDocument/2006/relationships/slide" Target="slides/slide809.xml"/><Relationship Id="rId245" Type="http://schemas.openxmlformats.org/officeDocument/2006/relationships/slide" Target="slides/slide241.xml"/><Relationship Id="rId452" Type="http://schemas.openxmlformats.org/officeDocument/2006/relationships/slide" Target="slides/slide448.xml"/><Relationship Id="rId105" Type="http://schemas.openxmlformats.org/officeDocument/2006/relationships/slide" Target="slides/slide101.xml"/><Relationship Id="rId312" Type="http://schemas.openxmlformats.org/officeDocument/2006/relationships/slide" Target="slides/slide308.xml"/><Relationship Id="rId757" Type="http://schemas.openxmlformats.org/officeDocument/2006/relationships/slide" Target="slides/slide753.xml"/><Relationship Id="rId93" Type="http://schemas.openxmlformats.org/officeDocument/2006/relationships/slide" Target="slides/slide89.xml"/><Relationship Id="rId189" Type="http://schemas.openxmlformats.org/officeDocument/2006/relationships/slide" Target="slides/slide185.xml"/><Relationship Id="rId396" Type="http://schemas.openxmlformats.org/officeDocument/2006/relationships/slide" Target="slides/slide392.xml"/><Relationship Id="rId617" Type="http://schemas.openxmlformats.org/officeDocument/2006/relationships/slide" Target="slides/slide613.xml"/><Relationship Id="rId824" Type="http://schemas.openxmlformats.org/officeDocument/2006/relationships/slide" Target="slides/slide820.xml"/><Relationship Id="rId256" Type="http://schemas.openxmlformats.org/officeDocument/2006/relationships/slide" Target="slides/slide252.xml"/><Relationship Id="rId463" Type="http://schemas.openxmlformats.org/officeDocument/2006/relationships/slide" Target="slides/slide459.xml"/><Relationship Id="rId670" Type="http://schemas.openxmlformats.org/officeDocument/2006/relationships/slide" Target="slides/slide666.xml"/><Relationship Id="rId116" Type="http://schemas.openxmlformats.org/officeDocument/2006/relationships/slide" Target="slides/slide112.xml"/><Relationship Id="rId323" Type="http://schemas.openxmlformats.org/officeDocument/2006/relationships/slide" Target="slides/slide319.xml"/><Relationship Id="rId530" Type="http://schemas.openxmlformats.org/officeDocument/2006/relationships/slide" Target="slides/slide526.xml"/><Relationship Id="rId768" Type="http://schemas.openxmlformats.org/officeDocument/2006/relationships/slide" Target="slides/slide764.xml"/><Relationship Id="rId20" Type="http://schemas.openxmlformats.org/officeDocument/2006/relationships/slide" Target="slides/slide16.xml"/><Relationship Id="rId628" Type="http://schemas.openxmlformats.org/officeDocument/2006/relationships/slide" Target="slides/slide624.xml"/><Relationship Id="rId835" Type="http://schemas.openxmlformats.org/officeDocument/2006/relationships/slide" Target="slides/slide831.xml"/><Relationship Id="rId267" Type="http://schemas.openxmlformats.org/officeDocument/2006/relationships/slide" Target="slides/slide263.xml"/><Relationship Id="rId474" Type="http://schemas.openxmlformats.org/officeDocument/2006/relationships/slide" Target="slides/slide470.xml"/><Relationship Id="rId127" Type="http://schemas.openxmlformats.org/officeDocument/2006/relationships/slide" Target="slides/slide123.xml"/><Relationship Id="rId681" Type="http://schemas.openxmlformats.org/officeDocument/2006/relationships/slide" Target="slides/slide677.xml"/><Relationship Id="rId779" Type="http://schemas.openxmlformats.org/officeDocument/2006/relationships/slide" Target="slides/slide775.xml"/><Relationship Id="rId31" Type="http://schemas.openxmlformats.org/officeDocument/2006/relationships/slide" Target="slides/slide27.xml"/><Relationship Id="rId334" Type="http://schemas.openxmlformats.org/officeDocument/2006/relationships/slide" Target="slides/slide330.xml"/><Relationship Id="rId541" Type="http://schemas.openxmlformats.org/officeDocument/2006/relationships/slide" Target="slides/slide537.xml"/><Relationship Id="rId639" Type="http://schemas.openxmlformats.org/officeDocument/2006/relationships/slide" Target="slides/slide635.xml"/><Relationship Id="rId180" Type="http://schemas.openxmlformats.org/officeDocument/2006/relationships/slide" Target="slides/slide176.xml"/><Relationship Id="rId278" Type="http://schemas.openxmlformats.org/officeDocument/2006/relationships/slide" Target="slides/slide274.xml"/><Relationship Id="rId401" Type="http://schemas.openxmlformats.org/officeDocument/2006/relationships/slide" Target="slides/slide397.xml"/><Relationship Id="rId846" Type="http://schemas.openxmlformats.org/officeDocument/2006/relationships/slide" Target="slides/slide842.xml"/><Relationship Id="rId485" Type="http://schemas.openxmlformats.org/officeDocument/2006/relationships/slide" Target="slides/slide481.xml"/><Relationship Id="rId692" Type="http://schemas.openxmlformats.org/officeDocument/2006/relationships/slide" Target="slides/slide688.xml"/><Relationship Id="rId706" Type="http://schemas.openxmlformats.org/officeDocument/2006/relationships/slide" Target="slides/slide702.xml"/><Relationship Id="rId42" Type="http://schemas.openxmlformats.org/officeDocument/2006/relationships/slide" Target="slides/slide38.xml"/><Relationship Id="rId138" Type="http://schemas.openxmlformats.org/officeDocument/2006/relationships/slide" Target="slides/slide134.xml"/><Relationship Id="rId345" Type="http://schemas.openxmlformats.org/officeDocument/2006/relationships/slide" Target="slides/slide341.xml"/><Relationship Id="rId552" Type="http://schemas.openxmlformats.org/officeDocument/2006/relationships/slide" Target="slides/slide548.xml"/><Relationship Id="rId191" Type="http://schemas.openxmlformats.org/officeDocument/2006/relationships/slide" Target="slides/slide187.xml"/><Relationship Id="rId205" Type="http://schemas.openxmlformats.org/officeDocument/2006/relationships/slide" Target="slides/slide201.xml"/><Relationship Id="rId412" Type="http://schemas.openxmlformats.org/officeDocument/2006/relationships/slide" Target="slides/slide408.xml"/><Relationship Id="rId857" Type="http://schemas.openxmlformats.org/officeDocument/2006/relationships/slide" Target="slides/slide853.xml"/><Relationship Id="rId289" Type="http://schemas.openxmlformats.org/officeDocument/2006/relationships/slide" Target="slides/slide285.xml"/><Relationship Id="rId496" Type="http://schemas.openxmlformats.org/officeDocument/2006/relationships/slide" Target="slides/slide492.xml"/><Relationship Id="rId717" Type="http://schemas.openxmlformats.org/officeDocument/2006/relationships/slide" Target="slides/slide713.xml"/><Relationship Id="rId53" Type="http://schemas.openxmlformats.org/officeDocument/2006/relationships/slide" Target="slides/slide49.xml"/><Relationship Id="rId149" Type="http://schemas.openxmlformats.org/officeDocument/2006/relationships/slide" Target="slides/slide145.xml"/><Relationship Id="rId356" Type="http://schemas.openxmlformats.org/officeDocument/2006/relationships/slide" Target="slides/slide352.xml"/><Relationship Id="rId563" Type="http://schemas.openxmlformats.org/officeDocument/2006/relationships/slide" Target="slides/slide559.xml"/><Relationship Id="rId770" Type="http://schemas.openxmlformats.org/officeDocument/2006/relationships/slide" Target="slides/slide766.xml"/><Relationship Id="rId216" Type="http://schemas.openxmlformats.org/officeDocument/2006/relationships/slide" Target="slides/slide212.xml"/><Relationship Id="rId423" Type="http://schemas.openxmlformats.org/officeDocument/2006/relationships/slide" Target="slides/slide419.xml"/><Relationship Id="rId868" Type="http://schemas.openxmlformats.org/officeDocument/2006/relationships/slide" Target="slides/slide864.xml"/><Relationship Id="rId630" Type="http://schemas.openxmlformats.org/officeDocument/2006/relationships/slide" Target="slides/slide626.xml"/><Relationship Id="rId728" Type="http://schemas.openxmlformats.org/officeDocument/2006/relationships/slide" Target="slides/slide724.xml"/><Relationship Id="rId64" Type="http://schemas.openxmlformats.org/officeDocument/2006/relationships/slide" Target="slides/slide60.xml"/><Relationship Id="rId367" Type="http://schemas.openxmlformats.org/officeDocument/2006/relationships/slide" Target="slides/slide363.xml"/><Relationship Id="rId574" Type="http://schemas.openxmlformats.org/officeDocument/2006/relationships/slide" Target="slides/slide570.xml"/><Relationship Id="rId227" Type="http://schemas.openxmlformats.org/officeDocument/2006/relationships/slide" Target="slides/slide223.xml"/><Relationship Id="rId781" Type="http://schemas.openxmlformats.org/officeDocument/2006/relationships/slide" Target="slides/slide777.xml"/><Relationship Id="rId879" Type="http://schemas.openxmlformats.org/officeDocument/2006/relationships/presProps" Target="presProps.xml"/><Relationship Id="rId434" Type="http://schemas.openxmlformats.org/officeDocument/2006/relationships/slide" Target="slides/slide430.xml"/><Relationship Id="rId641" Type="http://schemas.openxmlformats.org/officeDocument/2006/relationships/slide" Target="slides/slide637.xml"/><Relationship Id="rId739" Type="http://schemas.openxmlformats.org/officeDocument/2006/relationships/slide" Target="slides/slide735.xml"/><Relationship Id="rId280" Type="http://schemas.openxmlformats.org/officeDocument/2006/relationships/slide" Target="slides/slide276.xml"/><Relationship Id="rId501" Type="http://schemas.openxmlformats.org/officeDocument/2006/relationships/slide" Target="slides/slide497.xml"/><Relationship Id="rId75" Type="http://schemas.openxmlformats.org/officeDocument/2006/relationships/slide" Target="slides/slide71.xml"/><Relationship Id="rId140" Type="http://schemas.openxmlformats.org/officeDocument/2006/relationships/slide" Target="slides/slide136.xml"/><Relationship Id="rId378" Type="http://schemas.openxmlformats.org/officeDocument/2006/relationships/slide" Target="slides/slide374.xml"/><Relationship Id="rId585" Type="http://schemas.openxmlformats.org/officeDocument/2006/relationships/slide" Target="slides/slide581.xml"/><Relationship Id="rId792" Type="http://schemas.openxmlformats.org/officeDocument/2006/relationships/slide" Target="slides/slide788.xml"/><Relationship Id="rId806" Type="http://schemas.openxmlformats.org/officeDocument/2006/relationships/slide" Target="slides/slide802.xml"/><Relationship Id="rId6" Type="http://schemas.openxmlformats.org/officeDocument/2006/relationships/slide" Target="slides/slide2.xml"/><Relationship Id="rId238" Type="http://schemas.openxmlformats.org/officeDocument/2006/relationships/slide" Target="slides/slide234.xml"/><Relationship Id="rId445" Type="http://schemas.openxmlformats.org/officeDocument/2006/relationships/slide" Target="slides/slide441.xml"/><Relationship Id="rId652" Type="http://schemas.openxmlformats.org/officeDocument/2006/relationships/slide" Target="slides/slide648.xml"/><Relationship Id="rId291" Type="http://schemas.openxmlformats.org/officeDocument/2006/relationships/slide" Target="slides/slide287.xml"/><Relationship Id="rId305" Type="http://schemas.openxmlformats.org/officeDocument/2006/relationships/slide" Target="slides/slide301.xml"/><Relationship Id="rId512" Type="http://schemas.openxmlformats.org/officeDocument/2006/relationships/slide" Target="slides/slide508.xml"/><Relationship Id="rId86" Type="http://schemas.openxmlformats.org/officeDocument/2006/relationships/slide" Target="slides/slide82.xml"/><Relationship Id="rId151" Type="http://schemas.openxmlformats.org/officeDocument/2006/relationships/slide" Target="slides/slide147.xml"/><Relationship Id="rId389" Type="http://schemas.openxmlformats.org/officeDocument/2006/relationships/slide" Target="slides/slide385.xml"/><Relationship Id="rId596" Type="http://schemas.openxmlformats.org/officeDocument/2006/relationships/slide" Target="slides/slide592.xml"/><Relationship Id="rId817" Type="http://schemas.openxmlformats.org/officeDocument/2006/relationships/slide" Target="slides/slide813.xml"/><Relationship Id="rId249" Type="http://schemas.openxmlformats.org/officeDocument/2006/relationships/slide" Target="slides/slide245.xml"/><Relationship Id="rId456" Type="http://schemas.openxmlformats.org/officeDocument/2006/relationships/slide" Target="slides/slide452.xml"/><Relationship Id="rId663" Type="http://schemas.openxmlformats.org/officeDocument/2006/relationships/slide" Target="slides/slide659.xml"/><Relationship Id="rId870" Type="http://schemas.openxmlformats.org/officeDocument/2006/relationships/slide" Target="slides/slide866.xml"/><Relationship Id="rId13" Type="http://schemas.openxmlformats.org/officeDocument/2006/relationships/slide" Target="slides/slide9.xml"/><Relationship Id="rId109" Type="http://schemas.openxmlformats.org/officeDocument/2006/relationships/slide" Target="slides/slide105.xml"/><Relationship Id="rId316" Type="http://schemas.openxmlformats.org/officeDocument/2006/relationships/slide" Target="slides/slide312.xml"/><Relationship Id="rId523" Type="http://schemas.openxmlformats.org/officeDocument/2006/relationships/slide" Target="slides/slide519.xml"/><Relationship Id="rId97" Type="http://schemas.openxmlformats.org/officeDocument/2006/relationships/slide" Target="slides/slide93.xml"/><Relationship Id="rId730" Type="http://schemas.openxmlformats.org/officeDocument/2006/relationships/slide" Target="slides/slide726.xml"/><Relationship Id="rId828" Type="http://schemas.openxmlformats.org/officeDocument/2006/relationships/slide" Target="slides/slide824.xml"/><Relationship Id="rId162" Type="http://schemas.openxmlformats.org/officeDocument/2006/relationships/slide" Target="slides/slide158.xml"/><Relationship Id="rId467" Type="http://schemas.openxmlformats.org/officeDocument/2006/relationships/slide" Target="slides/slide463.xml"/><Relationship Id="rId674" Type="http://schemas.openxmlformats.org/officeDocument/2006/relationships/slide" Target="slides/slide670.xml"/><Relationship Id="rId881" Type="http://schemas.openxmlformats.org/officeDocument/2006/relationships/theme" Target="theme/theme1.xml"/><Relationship Id="rId24" Type="http://schemas.openxmlformats.org/officeDocument/2006/relationships/slide" Target="slides/slide20.xml"/><Relationship Id="rId327" Type="http://schemas.openxmlformats.org/officeDocument/2006/relationships/slide" Target="slides/slide323.xml"/><Relationship Id="rId534" Type="http://schemas.openxmlformats.org/officeDocument/2006/relationships/slide" Target="slides/slide530.xml"/><Relationship Id="rId741" Type="http://schemas.openxmlformats.org/officeDocument/2006/relationships/slide" Target="slides/slide737.xml"/><Relationship Id="rId839" Type="http://schemas.openxmlformats.org/officeDocument/2006/relationships/slide" Target="slides/slide835.xml"/><Relationship Id="rId173" Type="http://schemas.openxmlformats.org/officeDocument/2006/relationships/slide" Target="slides/slide169.xml"/><Relationship Id="rId380" Type="http://schemas.openxmlformats.org/officeDocument/2006/relationships/slide" Target="slides/slide376.xml"/><Relationship Id="rId601" Type="http://schemas.openxmlformats.org/officeDocument/2006/relationships/slide" Target="slides/slide597.xml"/><Relationship Id="rId240" Type="http://schemas.openxmlformats.org/officeDocument/2006/relationships/slide" Target="slides/slide236.xml"/><Relationship Id="rId478" Type="http://schemas.openxmlformats.org/officeDocument/2006/relationships/slide" Target="slides/slide474.xml"/><Relationship Id="rId685" Type="http://schemas.openxmlformats.org/officeDocument/2006/relationships/slide" Target="slides/slide681.xml"/><Relationship Id="rId35" Type="http://schemas.openxmlformats.org/officeDocument/2006/relationships/slide" Target="slides/slide31.xml"/><Relationship Id="rId100" Type="http://schemas.openxmlformats.org/officeDocument/2006/relationships/slide" Target="slides/slide96.xml"/><Relationship Id="rId338" Type="http://schemas.openxmlformats.org/officeDocument/2006/relationships/slide" Target="slides/slide334.xml"/><Relationship Id="rId545" Type="http://schemas.openxmlformats.org/officeDocument/2006/relationships/slide" Target="slides/slide541.xml"/><Relationship Id="rId752" Type="http://schemas.openxmlformats.org/officeDocument/2006/relationships/slide" Target="slides/slide748.xml"/><Relationship Id="rId184" Type="http://schemas.openxmlformats.org/officeDocument/2006/relationships/slide" Target="slides/slide180.xml"/><Relationship Id="rId391" Type="http://schemas.openxmlformats.org/officeDocument/2006/relationships/slide" Target="slides/slide387.xml"/><Relationship Id="rId405" Type="http://schemas.openxmlformats.org/officeDocument/2006/relationships/slide" Target="slides/slide401.xml"/><Relationship Id="rId612" Type="http://schemas.openxmlformats.org/officeDocument/2006/relationships/slide" Target="slides/slide608.xml"/><Relationship Id="rId251" Type="http://schemas.openxmlformats.org/officeDocument/2006/relationships/slide" Target="slides/slide247.xml"/><Relationship Id="rId489" Type="http://schemas.openxmlformats.org/officeDocument/2006/relationships/slide" Target="slides/slide485.xml"/><Relationship Id="rId696" Type="http://schemas.openxmlformats.org/officeDocument/2006/relationships/slide" Target="slides/slide692.xml"/><Relationship Id="rId46" Type="http://schemas.openxmlformats.org/officeDocument/2006/relationships/slide" Target="slides/slide42.xml"/><Relationship Id="rId349" Type="http://schemas.openxmlformats.org/officeDocument/2006/relationships/slide" Target="slides/slide345.xml"/><Relationship Id="rId556" Type="http://schemas.openxmlformats.org/officeDocument/2006/relationships/slide" Target="slides/slide552.xml"/><Relationship Id="rId763" Type="http://schemas.openxmlformats.org/officeDocument/2006/relationships/slide" Target="slides/slide759.xml"/><Relationship Id="rId111" Type="http://schemas.openxmlformats.org/officeDocument/2006/relationships/slide" Target="slides/slide107.xml"/><Relationship Id="rId195" Type="http://schemas.openxmlformats.org/officeDocument/2006/relationships/slide" Target="slides/slide191.xml"/><Relationship Id="rId209" Type="http://schemas.openxmlformats.org/officeDocument/2006/relationships/slide" Target="slides/slide205.xml"/><Relationship Id="rId416" Type="http://schemas.openxmlformats.org/officeDocument/2006/relationships/slide" Target="slides/slide412.xml"/><Relationship Id="rId623" Type="http://schemas.openxmlformats.org/officeDocument/2006/relationships/slide" Target="slides/slide619.xml"/><Relationship Id="rId830" Type="http://schemas.openxmlformats.org/officeDocument/2006/relationships/slide" Target="slides/slide826.xml"/><Relationship Id="rId15" Type="http://schemas.openxmlformats.org/officeDocument/2006/relationships/slide" Target="slides/slide11.xml"/><Relationship Id="rId57" Type="http://schemas.openxmlformats.org/officeDocument/2006/relationships/slide" Target="slides/slide53.xml"/><Relationship Id="rId262" Type="http://schemas.openxmlformats.org/officeDocument/2006/relationships/slide" Target="slides/slide258.xml"/><Relationship Id="rId318" Type="http://schemas.openxmlformats.org/officeDocument/2006/relationships/slide" Target="slides/slide314.xml"/><Relationship Id="rId525" Type="http://schemas.openxmlformats.org/officeDocument/2006/relationships/slide" Target="slides/slide521.xml"/><Relationship Id="rId567" Type="http://schemas.openxmlformats.org/officeDocument/2006/relationships/slide" Target="slides/slide563.xml"/><Relationship Id="rId732" Type="http://schemas.openxmlformats.org/officeDocument/2006/relationships/slide" Target="slides/slide728.xml"/><Relationship Id="rId99" Type="http://schemas.openxmlformats.org/officeDocument/2006/relationships/slide" Target="slides/slide95.xml"/><Relationship Id="rId122" Type="http://schemas.openxmlformats.org/officeDocument/2006/relationships/slide" Target="slides/slide118.xml"/><Relationship Id="rId164" Type="http://schemas.openxmlformats.org/officeDocument/2006/relationships/slide" Target="slides/slide160.xml"/><Relationship Id="rId371" Type="http://schemas.openxmlformats.org/officeDocument/2006/relationships/slide" Target="slides/slide367.xml"/><Relationship Id="rId774" Type="http://schemas.openxmlformats.org/officeDocument/2006/relationships/slide" Target="slides/slide770.xml"/><Relationship Id="rId427" Type="http://schemas.openxmlformats.org/officeDocument/2006/relationships/slide" Target="slides/slide423.xml"/><Relationship Id="rId469" Type="http://schemas.openxmlformats.org/officeDocument/2006/relationships/slide" Target="slides/slide465.xml"/><Relationship Id="rId634" Type="http://schemas.openxmlformats.org/officeDocument/2006/relationships/slide" Target="slides/slide630.xml"/><Relationship Id="rId676" Type="http://schemas.openxmlformats.org/officeDocument/2006/relationships/slide" Target="slides/slide672.xml"/><Relationship Id="rId841" Type="http://schemas.openxmlformats.org/officeDocument/2006/relationships/slide" Target="slides/slide837.xml"/><Relationship Id="rId26" Type="http://schemas.openxmlformats.org/officeDocument/2006/relationships/slide" Target="slides/slide22.xml"/><Relationship Id="rId231" Type="http://schemas.openxmlformats.org/officeDocument/2006/relationships/slide" Target="slides/slide227.xml"/><Relationship Id="rId273" Type="http://schemas.openxmlformats.org/officeDocument/2006/relationships/slide" Target="slides/slide269.xml"/><Relationship Id="rId329" Type="http://schemas.openxmlformats.org/officeDocument/2006/relationships/slide" Target="slides/slide325.xml"/><Relationship Id="rId480" Type="http://schemas.openxmlformats.org/officeDocument/2006/relationships/slide" Target="slides/slide476.xml"/><Relationship Id="rId536" Type="http://schemas.openxmlformats.org/officeDocument/2006/relationships/slide" Target="slides/slide532.xml"/><Relationship Id="rId701" Type="http://schemas.openxmlformats.org/officeDocument/2006/relationships/slide" Target="slides/slide697.xml"/><Relationship Id="rId68" Type="http://schemas.openxmlformats.org/officeDocument/2006/relationships/slide" Target="slides/slide64.xml"/><Relationship Id="rId133" Type="http://schemas.openxmlformats.org/officeDocument/2006/relationships/slide" Target="slides/slide129.xml"/><Relationship Id="rId175" Type="http://schemas.openxmlformats.org/officeDocument/2006/relationships/slide" Target="slides/slide171.xml"/><Relationship Id="rId340" Type="http://schemas.openxmlformats.org/officeDocument/2006/relationships/slide" Target="slides/slide336.xml"/><Relationship Id="rId578" Type="http://schemas.openxmlformats.org/officeDocument/2006/relationships/slide" Target="slides/slide574.xml"/><Relationship Id="rId743" Type="http://schemas.openxmlformats.org/officeDocument/2006/relationships/slide" Target="slides/slide739.xml"/><Relationship Id="rId785" Type="http://schemas.openxmlformats.org/officeDocument/2006/relationships/slide" Target="slides/slide781.xml"/><Relationship Id="rId200" Type="http://schemas.openxmlformats.org/officeDocument/2006/relationships/slide" Target="slides/slide196.xml"/><Relationship Id="rId382" Type="http://schemas.openxmlformats.org/officeDocument/2006/relationships/slide" Target="slides/slide378.xml"/><Relationship Id="rId438" Type="http://schemas.openxmlformats.org/officeDocument/2006/relationships/slide" Target="slides/slide434.xml"/><Relationship Id="rId603" Type="http://schemas.openxmlformats.org/officeDocument/2006/relationships/slide" Target="slides/slide599.xml"/><Relationship Id="rId645" Type="http://schemas.openxmlformats.org/officeDocument/2006/relationships/slide" Target="slides/slide641.xml"/><Relationship Id="rId687" Type="http://schemas.openxmlformats.org/officeDocument/2006/relationships/slide" Target="slides/slide683.xml"/><Relationship Id="rId810" Type="http://schemas.openxmlformats.org/officeDocument/2006/relationships/slide" Target="slides/slide806.xml"/><Relationship Id="rId852" Type="http://schemas.openxmlformats.org/officeDocument/2006/relationships/slide" Target="slides/slide848.xml"/><Relationship Id="rId242" Type="http://schemas.openxmlformats.org/officeDocument/2006/relationships/slide" Target="slides/slide238.xml"/><Relationship Id="rId284" Type="http://schemas.openxmlformats.org/officeDocument/2006/relationships/slide" Target="slides/slide280.xml"/><Relationship Id="rId491" Type="http://schemas.openxmlformats.org/officeDocument/2006/relationships/slide" Target="slides/slide487.xml"/><Relationship Id="rId505" Type="http://schemas.openxmlformats.org/officeDocument/2006/relationships/slide" Target="slides/slide501.xml"/><Relationship Id="rId712" Type="http://schemas.openxmlformats.org/officeDocument/2006/relationships/slide" Target="slides/slide708.xml"/><Relationship Id="rId37" Type="http://schemas.openxmlformats.org/officeDocument/2006/relationships/slide" Target="slides/slide33.xml"/><Relationship Id="rId79" Type="http://schemas.openxmlformats.org/officeDocument/2006/relationships/slide" Target="slides/slide75.xml"/><Relationship Id="rId102" Type="http://schemas.openxmlformats.org/officeDocument/2006/relationships/slide" Target="slides/slide98.xml"/><Relationship Id="rId144" Type="http://schemas.openxmlformats.org/officeDocument/2006/relationships/slide" Target="slides/slide140.xml"/><Relationship Id="rId547" Type="http://schemas.openxmlformats.org/officeDocument/2006/relationships/slide" Target="slides/slide543.xml"/><Relationship Id="rId589" Type="http://schemas.openxmlformats.org/officeDocument/2006/relationships/slide" Target="slides/slide585.xml"/><Relationship Id="rId754" Type="http://schemas.openxmlformats.org/officeDocument/2006/relationships/slide" Target="slides/slide750.xml"/><Relationship Id="rId796" Type="http://schemas.openxmlformats.org/officeDocument/2006/relationships/slide" Target="slides/slide792.xml"/><Relationship Id="rId90" Type="http://schemas.openxmlformats.org/officeDocument/2006/relationships/slide" Target="slides/slide86.xml"/><Relationship Id="rId186" Type="http://schemas.openxmlformats.org/officeDocument/2006/relationships/slide" Target="slides/slide182.xml"/><Relationship Id="rId351" Type="http://schemas.openxmlformats.org/officeDocument/2006/relationships/slide" Target="slides/slide347.xml"/><Relationship Id="rId393" Type="http://schemas.openxmlformats.org/officeDocument/2006/relationships/slide" Target="slides/slide389.xml"/><Relationship Id="rId407" Type="http://schemas.openxmlformats.org/officeDocument/2006/relationships/slide" Target="slides/slide403.xml"/><Relationship Id="rId449" Type="http://schemas.openxmlformats.org/officeDocument/2006/relationships/slide" Target="slides/slide445.xml"/><Relationship Id="rId614" Type="http://schemas.openxmlformats.org/officeDocument/2006/relationships/slide" Target="slides/slide610.xml"/><Relationship Id="rId656" Type="http://schemas.openxmlformats.org/officeDocument/2006/relationships/slide" Target="slides/slide652.xml"/><Relationship Id="rId821" Type="http://schemas.openxmlformats.org/officeDocument/2006/relationships/slide" Target="slides/slide817.xml"/><Relationship Id="rId863" Type="http://schemas.openxmlformats.org/officeDocument/2006/relationships/slide" Target="slides/slide859.xml"/><Relationship Id="rId211" Type="http://schemas.openxmlformats.org/officeDocument/2006/relationships/slide" Target="slides/slide207.xml"/><Relationship Id="rId253" Type="http://schemas.openxmlformats.org/officeDocument/2006/relationships/slide" Target="slides/slide249.xml"/><Relationship Id="rId295" Type="http://schemas.openxmlformats.org/officeDocument/2006/relationships/slide" Target="slides/slide291.xml"/><Relationship Id="rId309" Type="http://schemas.openxmlformats.org/officeDocument/2006/relationships/slide" Target="slides/slide305.xml"/><Relationship Id="rId460" Type="http://schemas.openxmlformats.org/officeDocument/2006/relationships/slide" Target="slides/slide456.xml"/><Relationship Id="rId516" Type="http://schemas.openxmlformats.org/officeDocument/2006/relationships/slide" Target="slides/slide512.xml"/><Relationship Id="rId698" Type="http://schemas.openxmlformats.org/officeDocument/2006/relationships/slide" Target="slides/slide694.xml"/><Relationship Id="rId48" Type="http://schemas.openxmlformats.org/officeDocument/2006/relationships/slide" Target="slides/slide44.xml"/><Relationship Id="rId113" Type="http://schemas.openxmlformats.org/officeDocument/2006/relationships/slide" Target="slides/slide109.xml"/><Relationship Id="rId320" Type="http://schemas.openxmlformats.org/officeDocument/2006/relationships/slide" Target="slides/slide316.xml"/><Relationship Id="rId558" Type="http://schemas.openxmlformats.org/officeDocument/2006/relationships/slide" Target="slides/slide554.xml"/><Relationship Id="rId723" Type="http://schemas.openxmlformats.org/officeDocument/2006/relationships/slide" Target="slides/slide719.xml"/><Relationship Id="rId765" Type="http://schemas.openxmlformats.org/officeDocument/2006/relationships/slide" Target="slides/slide761.xml"/><Relationship Id="rId155" Type="http://schemas.openxmlformats.org/officeDocument/2006/relationships/slide" Target="slides/slide151.xml"/><Relationship Id="rId197" Type="http://schemas.openxmlformats.org/officeDocument/2006/relationships/slide" Target="slides/slide193.xml"/><Relationship Id="rId362" Type="http://schemas.openxmlformats.org/officeDocument/2006/relationships/slide" Target="slides/slide358.xml"/><Relationship Id="rId418" Type="http://schemas.openxmlformats.org/officeDocument/2006/relationships/slide" Target="slides/slide414.xml"/><Relationship Id="rId625" Type="http://schemas.openxmlformats.org/officeDocument/2006/relationships/slide" Target="slides/slide621.xml"/><Relationship Id="rId832" Type="http://schemas.openxmlformats.org/officeDocument/2006/relationships/slide" Target="slides/slide828.xml"/><Relationship Id="rId222" Type="http://schemas.openxmlformats.org/officeDocument/2006/relationships/slide" Target="slides/slide218.xml"/><Relationship Id="rId264" Type="http://schemas.openxmlformats.org/officeDocument/2006/relationships/slide" Target="slides/slide260.xml"/><Relationship Id="rId471" Type="http://schemas.openxmlformats.org/officeDocument/2006/relationships/slide" Target="slides/slide467.xml"/><Relationship Id="rId667" Type="http://schemas.openxmlformats.org/officeDocument/2006/relationships/slide" Target="slides/slide663.xml"/><Relationship Id="rId874" Type="http://schemas.openxmlformats.org/officeDocument/2006/relationships/slide" Target="slides/slide870.xml"/><Relationship Id="rId17" Type="http://schemas.openxmlformats.org/officeDocument/2006/relationships/slide" Target="slides/slide13.xml"/><Relationship Id="rId59" Type="http://schemas.openxmlformats.org/officeDocument/2006/relationships/slide" Target="slides/slide55.xml"/><Relationship Id="rId124" Type="http://schemas.openxmlformats.org/officeDocument/2006/relationships/slide" Target="slides/slide120.xml"/><Relationship Id="rId527" Type="http://schemas.openxmlformats.org/officeDocument/2006/relationships/slide" Target="slides/slide523.xml"/><Relationship Id="rId569" Type="http://schemas.openxmlformats.org/officeDocument/2006/relationships/slide" Target="slides/slide565.xml"/><Relationship Id="rId734" Type="http://schemas.openxmlformats.org/officeDocument/2006/relationships/slide" Target="slides/slide730.xml"/><Relationship Id="rId776" Type="http://schemas.openxmlformats.org/officeDocument/2006/relationships/slide" Target="slides/slide772.xml"/><Relationship Id="rId70" Type="http://schemas.openxmlformats.org/officeDocument/2006/relationships/slide" Target="slides/slide66.xml"/><Relationship Id="rId166" Type="http://schemas.openxmlformats.org/officeDocument/2006/relationships/slide" Target="slides/slide162.xml"/><Relationship Id="rId331" Type="http://schemas.openxmlformats.org/officeDocument/2006/relationships/slide" Target="slides/slide327.xml"/><Relationship Id="rId373" Type="http://schemas.openxmlformats.org/officeDocument/2006/relationships/slide" Target="slides/slide369.xml"/><Relationship Id="rId429" Type="http://schemas.openxmlformats.org/officeDocument/2006/relationships/slide" Target="slides/slide425.xml"/><Relationship Id="rId580" Type="http://schemas.openxmlformats.org/officeDocument/2006/relationships/slide" Target="slides/slide576.xml"/><Relationship Id="rId636" Type="http://schemas.openxmlformats.org/officeDocument/2006/relationships/slide" Target="slides/slide632.xml"/><Relationship Id="rId801" Type="http://schemas.openxmlformats.org/officeDocument/2006/relationships/slide" Target="slides/slide797.xml"/><Relationship Id="rId1" Type="http://schemas.openxmlformats.org/officeDocument/2006/relationships/slideMaster" Target="slideMasters/slideMaster1.xml"/><Relationship Id="rId233" Type="http://schemas.openxmlformats.org/officeDocument/2006/relationships/slide" Target="slides/slide229.xml"/><Relationship Id="rId440" Type="http://schemas.openxmlformats.org/officeDocument/2006/relationships/slide" Target="slides/slide436.xml"/><Relationship Id="rId678" Type="http://schemas.openxmlformats.org/officeDocument/2006/relationships/slide" Target="slides/slide674.xml"/><Relationship Id="rId843" Type="http://schemas.openxmlformats.org/officeDocument/2006/relationships/slide" Target="slides/slide839.xml"/><Relationship Id="rId28" Type="http://schemas.openxmlformats.org/officeDocument/2006/relationships/slide" Target="slides/slide24.xml"/><Relationship Id="rId275" Type="http://schemas.openxmlformats.org/officeDocument/2006/relationships/slide" Target="slides/slide271.xml"/><Relationship Id="rId300" Type="http://schemas.openxmlformats.org/officeDocument/2006/relationships/slide" Target="slides/slide296.xml"/><Relationship Id="rId482" Type="http://schemas.openxmlformats.org/officeDocument/2006/relationships/slide" Target="slides/slide478.xml"/><Relationship Id="rId538" Type="http://schemas.openxmlformats.org/officeDocument/2006/relationships/slide" Target="slides/slide534.xml"/><Relationship Id="rId703" Type="http://schemas.openxmlformats.org/officeDocument/2006/relationships/slide" Target="slides/slide699.xml"/><Relationship Id="rId745" Type="http://schemas.openxmlformats.org/officeDocument/2006/relationships/slide" Target="slides/slide741.xml"/><Relationship Id="rId81" Type="http://schemas.openxmlformats.org/officeDocument/2006/relationships/slide" Target="slides/slide77.xml"/><Relationship Id="rId135" Type="http://schemas.openxmlformats.org/officeDocument/2006/relationships/slide" Target="slides/slide131.xml"/><Relationship Id="rId177" Type="http://schemas.openxmlformats.org/officeDocument/2006/relationships/slide" Target="slides/slide173.xml"/><Relationship Id="rId342" Type="http://schemas.openxmlformats.org/officeDocument/2006/relationships/slide" Target="slides/slide338.xml"/><Relationship Id="rId384" Type="http://schemas.openxmlformats.org/officeDocument/2006/relationships/slide" Target="slides/slide380.xml"/><Relationship Id="rId591" Type="http://schemas.openxmlformats.org/officeDocument/2006/relationships/slide" Target="slides/slide587.xml"/><Relationship Id="rId605" Type="http://schemas.openxmlformats.org/officeDocument/2006/relationships/slide" Target="slides/slide601.xml"/><Relationship Id="rId787" Type="http://schemas.openxmlformats.org/officeDocument/2006/relationships/slide" Target="slides/slide783.xml"/><Relationship Id="rId812" Type="http://schemas.openxmlformats.org/officeDocument/2006/relationships/slide" Target="slides/slide808.xml"/><Relationship Id="rId202" Type="http://schemas.openxmlformats.org/officeDocument/2006/relationships/slide" Target="slides/slide198.xml"/><Relationship Id="rId244" Type="http://schemas.openxmlformats.org/officeDocument/2006/relationships/slide" Target="slides/slide240.xml"/><Relationship Id="rId647" Type="http://schemas.openxmlformats.org/officeDocument/2006/relationships/slide" Target="slides/slide643.xml"/><Relationship Id="rId689" Type="http://schemas.openxmlformats.org/officeDocument/2006/relationships/slide" Target="slides/slide685.xml"/><Relationship Id="rId854" Type="http://schemas.openxmlformats.org/officeDocument/2006/relationships/slide" Target="slides/slide850.xml"/><Relationship Id="rId39" Type="http://schemas.openxmlformats.org/officeDocument/2006/relationships/slide" Target="slides/slide35.xml"/><Relationship Id="rId286" Type="http://schemas.openxmlformats.org/officeDocument/2006/relationships/slide" Target="slides/slide282.xml"/><Relationship Id="rId451" Type="http://schemas.openxmlformats.org/officeDocument/2006/relationships/slide" Target="slides/slide447.xml"/><Relationship Id="rId493" Type="http://schemas.openxmlformats.org/officeDocument/2006/relationships/slide" Target="slides/slide489.xml"/><Relationship Id="rId507" Type="http://schemas.openxmlformats.org/officeDocument/2006/relationships/slide" Target="slides/slide503.xml"/><Relationship Id="rId549" Type="http://schemas.openxmlformats.org/officeDocument/2006/relationships/slide" Target="slides/slide545.xml"/><Relationship Id="rId714" Type="http://schemas.openxmlformats.org/officeDocument/2006/relationships/slide" Target="slides/slide710.xml"/><Relationship Id="rId756" Type="http://schemas.openxmlformats.org/officeDocument/2006/relationships/slide" Target="slides/slide752.xml"/><Relationship Id="rId50" Type="http://schemas.openxmlformats.org/officeDocument/2006/relationships/slide" Target="slides/slide46.xml"/><Relationship Id="rId104" Type="http://schemas.openxmlformats.org/officeDocument/2006/relationships/slide" Target="slides/slide100.xml"/><Relationship Id="rId146" Type="http://schemas.openxmlformats.org/officeDocument/2006/relationships/slide" Target="slides/slide142.xml"/><Relationship Id="rId188" Type="http://schemas.openxmlformats.org/officeDocument/2006/relationships/slide" Target="slides/slide184.xml"/><Relationship Id="rId311" Type="http://schemas.openxmlformats.org/officeDocument/2006/relationships/slide" Target="slides/slide307.xml"/><Relationship Id="rId353" Type="http://schemas.openxmlformats.org/officeDocument/2006/relationships/slide" Target="slides/slide349.xml"/><Relationship Id="rId395" Type="http://schemas.openxmlformats.org/officeDocument/2006/relationships/slide" Target="slides/slide391.xml"/><Relationship Id="rId409" Type="http://schemas.openxmlformats.org/officeDocument/2006/relationships/slide" Target="slides/slide405.xml"/><Relationship Id="rId560" Type="http://schemas.openxmlformats.org/officeDocument/2006/relationships/slide" Target="slides/slide556.xml"/><Relationship Id="rId798" Type="http://schemas.openxmlformats.org/officeDocument/2006/relationships/slide" Target="slides/slide794.xml"/><Relationship Id="rId92" Type="http://schemas.openxmlformats.org/officeDocument/2006/relationships/slide" Target="slides/slide88.xml"/><Relationship Id="rId213" Type="http://schemas.openxmlformats.org/officeDocument/2006/relationships/slide" Target="slides/slide209.xml"/><Relationship Id="rId420" Type="http://schemas.openxmlformats.org/officeDocument/2006/relationships/slide" Target="slides/slide416.xml"/><Relationship Id="rId616" Type="http://schemas.openxmlformats.org/officeDocument/2006/relationships/slide" Target="slides/slide612.xml"/><Relationship Id="rId658" Type="http://schemas.openxmlformats.org/officeDocument/2006/relationships/slide" Target="slides/slide654.xml"/><Relationship Id="rId823" Type="http://schemas.openxmlformats.org/officeDocument/2006/relationships/slide" Target="slides/slide819.xml"/><Relationship Id="rId865" Type="http://schemas.openxmlformats.org/officeDocument/2006/relationships/slide" Target="slides/slide861.xml"/><Relationship Id="rId255" Type="http://schemas.openxmlformats.org/officeDocument/2006/relationships/slide" Target="slides/slide251.xml"/><Relationship Id="rId297" Type="http://schemas.openxmlformats.org/officeDocument/2006/relationships/slide" Target="slides/slide293.xml"/><Relationship Id="rId462" Type="http://schemas.openxmlformats.org/officeDocument/2006/relationships/slide" Target="slides/slide458.xml"/><Relationship Id="rId518" Type="http://schemas.openxmlformats.org/officeDocument/2006/relationships/slide" Target="slides/slide514.xml"/><Relationship Id="rId725" Type="http://schemas.openxmlformats.org/officeDocument/2006/relationships/slide" Target="slides/slide721.xml"/><Relationship Id="rId115" Type="http://schemas.openxmlformats.org/officeDocument/2006/relationships/slide" Target="slides/slide111.xml"/><Relationship Id="rId157" Type="http://schemas.openxmlformats.org/officeDocument/2006/relationships/slide" Target="slides/slide153.xml"/><Relationship Id="rId322" Type="http://schemas.openxmlformats.org/officeDocument/2006/relationships/slide" Target="slides/slide318.xml"/><Relationship Id="rId364" Type="http://schemas.openxmlformats.org/officeDocument/2006/relationships/slide" Target="slides/slide360.xml"/><Relationship Id="rId767" Type="http://schemas.openxmlformats.org/officeDocument/2006/relationships/slide" Target="slides/slide763.xml"/><Relationship Id="rId61" Type="http://schemas.openxmlformats.org/officeDocument/2006/relationships/slide" Target="slides/slide57.xml"/><Relationship Id="rId199" Type="http://schemas.openxmlformats.org/officeDocument/2006/relationships/slide" Target="slides/slide195.xml"/><Relationship Id="rId571" Type="http://schemas.openxmlformats.org/officeDocument/2006/relationships/slide" Target="slides/slide567.xml"/><Relationship Id="rId627" Type="http://schemas.openxmlformats.org/officeDocument/2006/relationships/slide" Target="slides/slide623.xml"/><Relationship Id="rId669" Type="http://schemas.openxmlformats.org/officeDocument/2006/relationships/slide" Target="slides/slide665.xml"/><Relationship Id="rId834" Type="http://schemas.openxmlformats.org/officeDocument/2006/relationships/slide" Target="slides/slide830.xml"/><Relationship Id="rId876" Type="http://schemas.openxmlformats.org/officeDocument/2006/relationships/slide" Target="slides/slide872.xml"/><Relationship Id="rId19" Type="http://schemas.openxmlformats.org/officeDocument/2006/relationships/slide" Target="slides/slide15.xml"/><Relationship Id="rId224" Type="http://schemas.openxmlformats.org/officeDocument/2006/relationships/slide" Target="slides/slide220.xml"/><Relationship Id="rId266" Type="http://schemas.openxmlformats.org/officeDocument/2006/relationships/slide" Target="slides/slide262.xml"/><Relationship Id="rId431" Type="http://schemas.openxmlformats.org/officeDocument/2006/relationships/slide" Target="slides/slide427.xml"/><Relationship Id="rId473" Type="http://schemas.openxmlformats.org/officeDocument/2006/relationships/slide" Target="slides/slide469.xml"/><Relationship Id="rId529" Type="http://schemas.openxmlformats.org/officeDocument/2006/relationships/slide" Target="slides/slide525.xml"/><Relationship Id="rId680" Type="http://schemas.openxmlformats.org/officeDocument/2006/relationships/slide" Target="slides/slide676.xml"/><Relationship Id="rId736" Type="http://schemas.openxmlformats.org/officeDocument/2006/relationships/slide" Target="slides/slide732.xml"/><Relationship Id="rId30" Type="http://schemas.openxmlformats.org/officeDocument/2006/relationships/slide" Target="slides/slide26.xml"/><Relationship Id="rId126" Type="http://schemas.openxmlformats.org/officeDocument/2006/relationships/slide" Target="slides/slide122.xml"/><Relationship Id="rId168" Type="http://schemas.openxmlformats.org/officeDocument/2006/relationships/slide" Target="slides/slide164.xml"/><Relationship Id="rId333" Type="http://schemas.openxmlformats.org/officeDocument/2006/relationships/slide" Target="slides/slide329.xml"/><Relationship Id="rId540" Type="http://schemas.openxmlformats.org/officeDocument/2006/relationships/slide" Target="slides/slide536.xml"/><Relationship Id="rId778" Type="http://schemas.openxmlformats.org/officeDocument/2006/relationships/slide" Target="slides/slide774.xml"/><Relationship Id="rId72" Type="http://schemas.openxmlformats.org/officeDocument/2006/relationships/slide" Target="slides/slide68.xml"/><Relationship Id="rId375" Type="http://schemas.openxmlformats.org/officeDocument/2006/relationships/slide" Target="slides/slide371.xml"/><Relationship Id="rId582" Type="http://schemas.openxmlformats.org/officeDocument/2006/relationships/slide" Target="slides/slide578.xml"/><Relationship Id="rId638" Type="http://schemas.openxmlformats.org/officeDocument/2006/relationships/slide" Target="slides/slide634.xml"/><Relationship Id="rId803" Type="http://schemas.openxmlformats.org/officeDocument/2006/relationships/slide" Target="slides/slide799.xml"/><Relationship Id="rId845" Type="http://schemas.openxmlformats.org/officeDocument/2006/relationships/slide" Target="slides/slide841.xml"/><Relationship Id="rId3" Type="http://schemas.openxmlformats.org/officeDocument/2006/relationships/slideMaster" Target="slideMasters/slideMaster3.xml"/><Relationship Id="rId235" Type="http://schemas.openxmlformats.org/officeDocument/2006/relationships/slide" Target="slides/slide231.xml"/><Relationship Id="rId277" Type="http://schemas.openxmlformats.org/officeDocument/2006/relationships/slide" Target="slides/slide273.xml"/><Relationship Id="rId400" Type="http://schemas.openxmlformats.org/officeDocument/2006/relationships/slide" Target="slides/slide396.xml"/><Relationship Id="rId442" Type="http://schemas.openxmlformats.org/officeDocument/2006/relationships/slide" Target="slides/slide438.xml"/><Relationship Id="rId484" Type="http://schemas.openxmlformats.org/officeDocument/2006/relationships/slide" Target="slides/slide480.xml"/><Relationship Id="rId705" Type="http://schemas.openxmlformats.org/officeDocument/2006/relationships/slide" Target="slides/slide701.xml"/><Relationship Id="rId137" Type="http://schemas.openxmlformats.org/officeDocument/2006/relationships/slide" Target="slides/slide133.xml"/><Relationship Id="rId302" Type="http://schemas.openxmlformats.org/officeDocument/2006/relationships/slide" Target="slides/slide298.xml"/><Relationship Id="rId344" Type="http://schemas.openxmlformats.org/officeDocument/2006/relationships/slide" Target="slides/slide340.xml"/><Relationship Id="rId691" Type="http://schemas.openxmlformats.org/officeDocument/2006/relationships/slide" Target="slides/slide687.xml"/><Relationship Id="rId747" Type="http://schemas.openxmlformats.org/officeDocument/2006/relationships/slide" Target="slides/slide743.xml"/><Relationship Id="rId789" Type="http://schemas.openxmlformats.org/officeDocument/2006/relationships/slide" Target="slides/slide785.xml"/><Relationship Id="rId41" Type="http://schemas.openxmlformats.org/officeDocument/2006/relationships/slide" Target="slides/slide37.xml"/><Relationship Id="rId83" Type="http://schemas.openxmlformats.org/officeDocument/2006/relationships/slide" Target="slides/slide79.xml"/><Relationship Id="rId179" Type="http://schemas.openxmlformats.org/officeDocument/2006/relationships/slide" Target="slides/slide175.xml"/><Relationship Id="rId386" Type="http://schemas.openxmlformats.org/officeDocument/2006/relationships/slide" Target="slides/slide382.xml"/><Relationship Id="rId551" Type="http://schemas.openxmlformats.org/officeDocument/2006/relationships/slide" Target="slides/slide547.xml"/><Relationship Id="rId593" Type="http://schemas.openxmlformats.org/officeDocument/2006/relationships/slide" Target="slides/slide589.xml"/><Relationship Id="rId607" Type="http://schemas.openxmlformats.org/officeDocument/2006/relationships/slide" Target="slides/slide603.xml"/><Relationship Id="rId649" Type="http://schemas.openxmlformats.org/officeDocument/2006/relationships/slide" Target="slides/slide645.xml"/><Relationship Id="rId814" Type="http://schemas.openxmlformats.org/officeDocument/2006/relationships/slide" Target="slides/slide810.xml"/><Relationship Id="rId856" Type="http://schemas.openxmlformats.org/officeDocument/2006/relationships/slide" Target="slides/slide852.xml"/><Relationship Id="rId190" Type="http://schemas.openxmlformats.org/officeDocument/2006/relationships/slide" Target="slides/slide186.xml"/><Relationship Id="rId204" Type="http://schemas.openxmlformats.org/officeDocument/2006/relationships/slide" Target="slides/slide200.xml"/><Relationship Id="rId246" Type="http://schemas.openxmlformats.org/officeDocument/2006/relationships/slide" Target="slides/slide242.xml"/><Relationship Id="rId288" Type="http://schemas.openxmlformats.org/officeDocument/2006/relationships/slide" Target="slides/slide284.xml"/><Relationship Id="rId411" Type="http://schemas.openxmlformats.org/officeDocument/2006/relationships/slide" Target="slides/slide407.xml"/><Relationship Id="rId453" Type="http://schemas.openxmlformats.org/officeDocument/2006/relationships/slide" Target="slides/slide449.xml"/><Relationship Id="rId509" Type="http://schemas.openxmlformats.org/officeDocument/2006/relationships/slide" Target="slides/slide505.xml"/><Relationship Id="rId660" Type="http://schemas.openxmlformats.org/officeDocument/2006/relationships/slide" Target="slides/slide656.xml"/><Relationship Id="rId106" Type="http://schemas.openxmlformats.org/officeDocument/2006/relationships/slide" Target="slides/slide102.xml"/><Relationship Id="rId313" Type="http://schemas.openxmlformats.org/officeDocument/2006/relationships/slide" Target="slides/slide309.xml"/><Relationship Id="rId495" Type="http://schemas.openxmlformats.org/officeDocument/2006/relationships/slide" Target="slides/slide491.xml"/><Relationship Id="rId716" Type="http://schemas.openxmlformats.org/officeDocument/2006/relationships/slide" Target="slides/slide712.xml"/><Relationship Id="rId758" Type="http://schemas.openxmlformats.org/officeDocument/2006/relationships/slide" Target="slides/slide754.xml"/><Relationship Id="rId10" Type="http://schemas.openxmlformats.org/officeDocument/2006/relationships/slide" Target="slides/slide6.xml"/><Relationship Id="rId52" Type="http://schemas.openxmlformats.org/officeDocument/2006/relationships/slide" Target="slides/slide48.xml"/><Relationship Id="rId94" Type="http://schemas.openxmlformats.org/officeDocument/2006/relationships/slide" Target="slides/slide90.xml"/><Relationship Id="rId148" Type="http://schemas.openxmlformats.org/officeDocument/2006/relationships/slide" Target="slides/slide144.xml"/><Relationship Id="rId355" Type="http://schemas.openxmlformats.org/officeDocument/2006/relationships/slide" Target="slides/slide351.xml"/><Relationship Id="rId397" Type="http://schemas.openxmlformats.org/officeDocument/2006/relationships/slide" Target="slides/slide393.xml"/><Relationship Id="rId520" Type="http://schemas.openxmlformats.org/officeDocument/2006/relationships/slide" Target="slides/slide516.xml"/><Relationship Id="rId562" Type="http://schemas.openxmlformats.org/officeDocument/2006/relationships/slide" Target="slides/slide558.xml"/><Relationship Id="rId618" Type="http://schemas.openxmlformats.org/officeDocument/2006/relationships/slide" Target="slides/slide614.xml"/><Relationship Id="rId825" Type="http://schemas.openxmlformats.org/officeDocument/2006/relationships/slide" Target="slides/slide821.xml"/><Relationship Id="rId215" Type="http://schemas.openxmlformats.org/officeDocument/2006/relationships/slide" Target="slides/slide211.xml"/><Relationship Id="rId257" Type="http://schemas.openxmlformats.org/officeDocument/2006/relationships/slide" Target="slides/slide253.xml"/><Relationship Id="rId422" Type="http://schemas.openxmlformats.org/officeDocument/2006/relationships/slide" Target="slides/slide418.xml"/><Relationship Id="rId464" Type="http://schemas.openxmlformats.org/officeDocument/2006/relationships/slide" Target="slides/slide460.xml"/><Relationship Id="rId867" Type="http://schemas.openxmlformats.org/officeDocument/2006/relationships/slide" Target="slides/slide863.xml"/><Relationship Id="rId299" Type="http://schemas.openxmlformats.org/officeDocument/2006/relationships/slide" Target="slides/slide295.xml"/><Relationship Id="rId727" Type="http://schemas.openxmlformats.org/officeDocument/2006/relationships/slide" Target="slides/slide723.xml"/><Relationship Id="rId63" Type="http://schemas.openxmlformats.org/officeDocument/2006/relationships/slide" Target="slides/slide59.xml"/><Relationship Id="rId159" Type="http://schemas.openxmlformats.org/officeDocument/2006/relationships/slide" Target="slides/slide155.xml"/><Relationship Id="rId366" Type="http://schemas.openxmlformats.org/officeDocument/2006/relationships/slide" Target="slides/slide362.xml"/><Relationship Id="rId573" Type="http://schemas.openxmlformats.org/officeDocument/2006/relationships/slide" Target="slides/slide569.xml"/><Relationship Id="rId780" Type="http://schemas.openxmlformats.org/officeDocument/2006/relationships/slide" Target="slides/slide776.xml"/><Relationship Id="rId226" Type="http://schemas.openxmlformats.org/officeDocument/2006/relationships/slide" Target="slides/slide222.xml"/><Relationship Id="rId433" Type="http://schemas.openxmlformats.org/officeDocument/2006/relationships/slide" Target="slides/slide429.xml"/><Relationship Id="rId878" Type="http://schemas.openxmlformats.org/officeDocument/2006/relationships/handoutMaster" Target="handoutMasters/handoutMaster1.xml"/><Relationship Id="rId640" Type="http://schemas.openxmlformats.org/officeDocument/2006/relationships/slide" Target="slides/slide636.xml"/><Relationship Id="rId738" Type="http://schemas.openxmlformats.org/officeDocument/2006/relationships/slide" Target="slides/slide734.xml"/><Relationship Id="rId74" Type="http://schemas.openxmlformats.org/officeDocument/2006/relationships/slide" Target="slides/slide70.xml"/><Relationship Id="rId377" Type="http://schemas.openxmlformats.org/officeDocument/2006/relationships/slide" Target="slides/slide373.xml"/><Relationship Id="rId500" Type="http://schemas.openxmlformats.org/officeDocument/2006/relationships/slide" Target="slides/slide496.xml"/><Relationship Id="rId584" Type="http://schemas.openxmlformats.org/officeDocument/2006/relationships/slide" Target="slides/slide580.xml"/><Relationship Id="rId805" Type="http://schemas.openxmlformats.org/officeDocument/2006/relationships/slide" Target="slides/slide801.xml"/><Relationship Id="rId5" Type="http://schemas.openxmlformats.org/officeDocument/2006/relationships/slide" Target="slides/slide1.xml"/><Relationship Id="rId237" Type="http://schemas.openxmlformats.org/officeDocument/2006/relationships/slide" Target="slides/slide233.xml"/><Relationship Id="rId791" Type="http://schemas.openxmlformats.org/officeDocument/2006/relationships/slide" Target="slides/slide787.xml"/><Relationship Id="rId444" Type="http://schemas.openxmlformats.org/officeDocument/2006/relationships/slide" Target="slides/slide440.xml"/><Relationship Id="rId651" Type="http://schemas.openxmlformats.org/officeDocument/2006/relationships/slide" Target="slides/slide647.xml"/><Relationship Id="rId749" Type="http://schemas.openxmlformats.org/officeDocument/2006/relationships/slide" Target="slides/slide745.xml"/><Relationship Id="rId290" Type="http://schemas.openxmlformats.org/officeDocument/2006/relationships/slide" Target="slides/slide286.xml"/><Relationship Id="rId304" Type="http://schemas.openxmlformats.org/officeDocument/2006/relationships/slide" Target="slides/slide300.xml"/><Relationship Id="rId388" Type="http://schemas.openxmlformats.org/officeDocument/2006/relationships/slide" Target="slides/slide384.xml"/><Relationship Id="rId511" Type="http://schemas.openxmlformats.org/officeDocument/2006/relationships/slide" Target="slides/slide507.xml"/><Relationship Id="rId609" Type="http://schemas.openxmlformats.org/officeDocument/2006/relationships/slide" Target="slides/slide605.xml"/><Relationship Id="rId85" Type="http://schemas.openxmlformats.org/officeDocument/2006/relationships/slide" Target="slides/slide81.xml"/><Relationship Id="rId150" Type="http://schemas.openxmlformats.org/officeDocument/2006/relationships/slide" Target="slides/slide146.xml"/><Relationship Id="rId595" Type="http://schemas.openxmlformats.org/officeDocument/2006/relationships/slide" Target="slides/slide591.xml"/><Relationship Id="rId816" Type="http://schemas.openxmlformats.org/officeDocument/2006/relationships/slide" Target="slides/slide812.xml"/><Relationship Id="rId248" Type="http://schemas.openxmlformats.org/officeDocument/2006/relationships/slide" Target="slides/slide244.xml"/><Relationship Id="rId455" Type="http://schemas.openxmlformats.org/officeDocument/2006/relationships/slide" Target="slides/slide451.xml"/><Relationship Id="rId662" Type="http://schemas.openxmlformats.org/officeDocument/2006/relationships/slide" Target="slides/slide658.xml"/><Relationship Id="rId12" Type="http://schemas.openxmlformats.org/officeDocument/2006/relationships/slide" Target="slides/slide8.xml"/><Relationship Id="rId108" Type="http://schemas.openxmlformats.org/officeDocument/2006/relationships/slide" Target="slides/slide104.xml"/><Relationship Id="rId315" Type="http://schemas.openxmlformats.org/officeDocument/2006/relationships/slide" Target="slides/slide311.xml"/><Relationship Id="rId522" Type="http://schemas.openxmlformats.org/officeDocument/2006/relationships/slide" Target="slides/slide518.xml"/><Relationship Id="rId96" Type="http://schemas.openxmlformats.org/officeDocument/2006/relationships/slide" Target="slides/slide92.xml"/><Relationship Id="rId161" Type="http://schemas.openxmlformats.org/officeDocument/2006/relationships/slide" Target="slides/slide157.xml"/><Relationship Id="rId399" Type="http://schemas.openxmlformats.org/officeDocument/2006/relationships/slide" Target="slides/slide395.xml"/><Relationship Id="rId827" Type="http://schemas.openxmlformats.org/officeDocument/2006/relationships/slide" Target="slides/slide823.xml"/><Relationship Id="rId259" Type="http://schemas.openxmlformats.org/officeDocument/2006/relationships/slide" Target="slides/slide255.xml"/><Relationship Id="rId466" Type="http://schemas.openxmlformats.org/officeDocument/2006/relationships/slide" Target="slides/slide462.xml"/><Relationship Id="rId673" Type="http://schemas.openxmlformats.org/officeDocument/2006/relationships/slide" Target="slides/slide669.xml"/><Relationship Id="rId880" Type="http://schemas.openxmlformats.org/officeDocument/2006/relationships/viewProps" Target="viewProps.xml"/><Relationship Id="rId23" Type="http://schemas.openxmlformats.org/officeDocument/2006/relationships/slide" Target="slides/slide19.xml"/><Relationship Id="rId119" Type="http://schemas.openxmlformats.org/officeDocument/2006/relationships/slide" Target="slides/slide115.xml"/><Relationship Id="rId326" Type="http://schemas.openxmlformats.org/officeDocument/2006/relationships/slide" Target="slides/slide322.xml"/><Relationship Id="rId533" Type="http://schemas.openxmlformats.org/officeDocument/2006/relationships/slide" Target="slides/slide529.xml"/><Relationship Id="rId740" Type="http://schemas.openxmlformats.org/officeDocument/2006/relationships/slide" Target="slides/slide736.xml"/><Relationship Id="rId838" Type="http://schemas.openxmlformats.org/officeDocument/2006/relationships/slide" Target="slides/slide834.xml"/><Relationship Id="rId172" Type="http://schemas.openxmlformats.org/officeDocument/2006/relationships/slide" Target="slides/slide168.xml"/><Relationship Id="rId477" Type="http://schemas.openxmlformats.org/officeDocument/2006/relationships/slide" Target="slides/slide473.xml"/><Relationship Id="rId600" Type="http://schemas.openxmlformats.org/officeDocument/2006/relationships/slide" Target="slides/slide596.xml"/><Relationship Id="rId684" Type="http://schemas.openxmlformats.org/officeDocument/2006/relationships/slide" Target="slides/slide680.xml"/><Relationship Id="rId337" Type="http://schemas.openxmlformats.org/officeDocument/2006/relationships/slide" Target="slides/slide333.xml"/><Relationship Id="rId34" Type="http://schemas.openxmlformats.org/officeDocument/2006/relationships/slide" Target="slides/slide30.xml"/><Relationship Id="rId544" Type="http://schemas.openxmlformats.org/officeDocument/2006/relationships/slide" Target="slides/slide540.xml"/><Relationship Id="rId751" Type="http://schemas.openxmlformats.org/officeDocument/2006/relationships/slide" Target="slides/slide747.xml"/><Relationship Id="rId849" Type="http://schemas.openxmlformats.org/officeDocument/2006/relationships/slide" Target="slides/slide845.xml"/><Relationship Id="rId183" Type="http://schemas.openxmlformats.org/officeDocument/2006/relationships/slide" Target="slides/slide179.xml"/><Relationship Id="rId390" Type="http://schemas.openxmlformats.org/officeDocument/2006/relationships/slide" Target="slides/slide386.xml"/><Relationship Id="rId404" Type="http://schemas.openxmlformats.org/officeDocument/2006/relationships/slide" Target="slides/slide400.xml"/><Relationship Id="rId611" Type="http://schemas.openxmlformats.org/officeDocument/2006/relationships/slide" Target="slides/slide607.xml"/><Relationship Id="rId250" Type="http://schemas.openxmlformats.org/officeDocument/2006/relationships/slide" Target="slides/slide246.xml"/><Relationship Id="rId488" Type="http://schemas.openxmlformats.org/officeDocument/2006/relationships/slide" Target="slides/slide484.xml"/><Relationship Id="rId695" Type="http://schemas.openxmlformats.org/officeDocument/2006/relationships/slide" Target="slides/slide691.xml"/><Relationship Id="rId709" Type="http://schemas.openxmlformats.org/officeDocument/2006/relationships/slide" Target="slides/slide705.xml"/><Relationship Id="rId45" Type="http://schemas.openxmlformats.org/officeDocument/2006/relationships/slide" Target="slides/slide41.xml"/><Relationship Id="rId110" Type="http://schemas.openxmlformats.org/officeDocument/2006/relationships/slide" Target="slides/slide106.xml"/><Relationship Id="rId348" Type="http://schemas.openxmlformats.org/officeDocument/2006/relationships/slide" Target="slides/slide344.xml"/><Relationship Id="rId555" Type="http://schemas.openxmlformats.org/officeDocument/2006/relationships/slide" Target="slides/slide551.xml"/><Relationship Id="rId762" Type="http://schemas.openxmlformats.org/officeDocument/2006/relationships/slide" Target="slides/slide758.xml"/><Relationship Id="rId194" Type="http://schemas.openxmlformats.org/officeDocument/2006/relationships/slide" Target="slides/slide190.xml"/><Relationship Id="rId208" Type="http://schemas.openxmlformats.org/officeDocument/2006/relationships/slide" Target="slides/slide204.xml"/><Relationship Id="rId415" Type="http://schemas.openxmlformats.org/officeDocument/2006/relationships/slide" Target="slides/slide411.xml"/><Relationship Id="rId622" Type="http://schemas.openxmlformats.org/officeDocument/2006/relationships/slide" Target="slides/slide618.xml"/><Relationship Id="rId261" Type="http://schemas.openxmlformats.org/officeDocument/2006/relationships/slide" Target="slides/slide257.xml"/><Relationship Id="rId499" Type="http://schemas.openxmlformats.org/officeDocument/2006/relationships/slide" Target="slides/slide495.xml"/><Relationship Id="rId56" Type="http://schemas.openxmlformats.org/officeDocument/2006/relationships/slide" Target="slides/slide52.xml"/><Relationship Id="rId359" Type="http://schemas.openxmlformats.org/officeDocument/2006/relationships/slide" Target="slides/slide355.xml"/><Relationship Id="rId566" Type="http://schemas.openxmlformats.org/officeDocument/2006/relationships/slide" Target="slides/slide562.xml"/><Relationship Id="rId773" Type="http://schemas.openxmlformats.org/officeDocument/2006/relationships/slide" Target="slides/slide769.xml"/><Relationship Id="rId121" Type="http://schemas.openxmlformats.org/officeDocument/2006/relationships/slide" Target="slides/slide117.xml"/><Relationship Id="rId219" Type="http://schemas.openxmlformats.org/officeDocument/2006/relationships/slide" Target="slides/slide215.xml"/><Relationship Id="rId426" Type="http://schemas.openxmlformats.org/officeDocument/2006/relationships/slide" Target="slides/slide422.xml"/><Relationship Id="rId633" Type="http://schemas.openxmlformats.org/officeDocument/2006/relationships/slide" Target="slides/slide629.xml"/><Relationship Id="rId840" Type="http://schemas.openxmlformats.org/officeDocument/2006/relationships/slide" Target="slides/slide836.xml"/><Relationship Id="rId67" Type="http://schemas.openxmlformats.org/officeDocument/2006/relationships/slide" Target="slides/slide63.xml"/><Relationship Id="rId272" Type="http://schemas.openxmlformats.org/officeDocument/2006/relationships/slide" Target="slides/slide268.xml"/><Relationship Id="rId577" Type="http://schemas.openxmlformats.org/officeDocument/2006/relationships/slide" Target="slides/slide573.xml"/><Relationship Id="rId700" Type="http://schemas.openxmlformats.org/officeDocument/2006/relationships/slide" Target="slides/slide696.xml"/><Relationship Id="rId132" Type="http://schemas.openxmlformats.org/officeDocument/2006/relationships/slide" Target="slides/slide128.xml"/><Relationship Id="rId784" Type="http://schemas.openxmlformats.org/officeDocument/2006/relationships/slide" Target="slides/slide780.xml"/><Relationship Id="rId437" Type="http://schemas.openxmlformats.org/officeDocument/2006/relationships/slide" Target="slides/slide433.xml"/><Relationship Id="rId644" Type="http://schemas.openxmlformats.org/officeDocument/2006/relationships/slide" Target="slides/slide640.xml"/><Relationship Id="rId851" Type="http://schemas.openxmlformats.org/officeDocument/2006/relationships/slide" Target="slides/slide847.xml"/><Relationship Id="rId283" Type="http://schemas.openxmlformats.org/officeDocument/2006/relationships/slide" Target="slides/slide279.xml"/><Relationship Id="rId490" Type="http://schemas.openxmlformats.org/officeDocument/2006/relationships/slide" Target="slides/slide486.xml"/><Relationship Id="rId504" Type="http://schemas.openxmlformats.org/officeDocument/2006/relationships/slide" Target="slides/slide500.xml"/><Relationship Id="rId711" Type="http://schemas.openxmlformats.org/officeDocument/2006/relationships/slide" Target="slides/slide707.xml"/><Relationship Id="rId78" Type="http://schemas.openxmlformats.org/officeDocument/2006/relationships/slide" Target="slides/slide74.xml"/><Relationship Id="rId143" Type="http://schemas.openxmlformats.org/officeDocument/2006/relationships/slide" Target="slides/slide139.xml"/><Relationship Id="rId350" Type="http://schemas.openxmlformats.org/officeDocument/2006/relationships/slide" Target="slides/slide346.xml"/><Relationship Id="rId588" Type="http://schemas.openxmlformats.org/officeDocument/2006/relationships/slide" Target="slides/slide584.xml"/><Relationship Id="rId795" Type="http://schemas.openxmlformats.org/officeDocument/2006/relationships/slide" Target="slides/slide791.xml"/><Relationship Id="rId809" Type="http://schemas.openxmlformats.org/officeDocument/2006/relationships/slide" Target="slides/slide805.xml"/><Relationship Id="rId9" Type="http://schemas.openxmlformats.org/officeDocument/2006/relationships/slide" Target="slides/slide5.xml"/><Relationship Id="rId210" Type="http://schemas.openxmlformats.org/officeDocument/2006/relationships/slide" Target="slides/slide206.xml"/><Relationship Id="rId448" Type="http://schemas.openxmlformats.org/officeDocument/2006/relationships/slide" Target="slides/slide444.xml"/><Relationship Id="rId655" Type="http://schemas.openxmlformats.org/officeDocument/2006/relationships/slide" Target="slides/slide651.xml"/><Relationship Id="rId862" Type="http://schemas.openxmlformats.org/officeDocument/2006/relationships/slide" Target="slides/slide858.xml"/><Relationship Id="rId294" Type="http://schemas.openxmlformats.org/officeDocument/2006/relationships/slide" Target="slides/slide290.xml"/><Relationship Id="rId308" Type="http://schemas.openxmlformats.org/officeDocument/2006/relationships/slide" Target="slides/slide304.xml"/><Relationship Id="rId515" Type="http://schemas.openxmlformats.org/officeDocument/2006/relationships/slide" Target="slides/slide511.xml"/><Relationship Id="rId722" Type="http://schemas.openxmlformats.org/officeDocument/2006/relationships/slide" Target="slides/slide718.xml"/><Relationship Id="rId89" Type="http://schemas.openxmlformats.org/officeDocument/2006/relationships/slide" Target="slides/slide85.xml"/><Relationship Id="rId154" Type="http://schemas.openxmlformats.org/officeDocument/2006/relationships/slide" Target="slides/slide150.xml"/><Relationship Id="rId361" Type="http://schemas.openxmlformats.org/officeDocument/2006/relationships/slide" Target="slides/slide357.xml"/><Relationship Id="rId599" Type="http://schemas.openxmlformats.org/officeDocument/2006/relationships/slide" Target="slides/slide595.xml"/><Relationship Id="rId459" Type="http://schemas.openxmlformats.org/officeDocument/2006/relationships/slide" Target="slides/slide455.xml"/><Relationship Id="rId666" Type="http://schemas.openxmlformats.org/officeDocument/2006/relationships/slide" Target="slides/slide662.xml"/><Relationship Id="rId873" Type="http://schemas.openxmlformats.org/officeDocument/2006/relationships/slide" Target="slides/slide869.xml"/><Relationship Id="rId16" Type="http://schemas.openxmlformats.org/officeDocument/2006/relationships/slide" Target="slides/slide12.xml"/><Relationship Id="rId221" Type="http://schemas.openxmlformats.org/officeDocument/2006/relationships/slide" Target="slides/slide217.xml"/><Relationship Id="rId319" Type="http://schemas.openxmlformats.org/officeDocument/2006/relationships/slide" Target="slides/slide315.xml"/><Relationship Id="rId526" Type="http://schemas.openxmlformats.org/officeDocument/2006/relationships/slide" Target="slides/slide522.xml"/><Relationship Id="rId733" Type="http://schemas.openxmlformats.org/officeDocument/2006/relationships/slide" Target="slides/slide729.xml"/><Relationship Id="rId165" Type="http://schemas.openxmlformats.org/officeDocument/2006/relationships/slide" Target="slides/slide161.xml"/><Relationship Id="rId372" Type="http://schemas.openxmlformats.org/officeDocument/2006/relationships/slide" Target="slides/slide368.xml"/><Relationship Id="rId677" Type="http://schemas.openxmlformats.org/officeDocument/2006/relationships/slide" Target="slides/slide673.xml"/><Relationship Id="rId800" Type="http://schemas.openxmlformats.org/officeDocument/2006/relationships/slide" Target="slides/slide796.xml"/><Relationship Id="rId232" Type="http://schemas.openxmlformats.org/officeDocument/2006/relationships/slide" Target="slides/slide228.xml"/><Relationship Id="rId27" Type="http://schemas.openxmlformats.org/officeDocument/2006/relationships/slide" Target="slides/slide23.xml"/><Relationship Id="rId537" Type="http://schemas.openxmlformats.org/officeDocument/2006/relationships/slide" Target="slides/slide533.xml"/><Relationship Id="rId744" Type="http://schemas.openxmlformats.org/officeDocument/2006/relationships/slide" Target="slides/slide740.xml"/><Relationship Id="rId80" Type="http://schemas.openxmlformats.org/officeDocument/2006/relationships/slide" Target="slides/slide76.xml"/><Relationship Id="rId176" Type="http://schemas.openxmlformats.org/officeDocument/2006/relationships/slide" Target="slides/slide172.xml"/><Relationship Id="rId383" Type="http://schemas.openxmlformats.org/officeDocument/2006/relationships/slide" Target="slides/slide379.xml"/><Relationship Id="rId590" Type="http://schemas.openxmlformats.org/officeDocument/2006/relationships/slide" Target="slides/slide586.xml"/><Relationship Id="rId604" Type="http://schemas.openxmlformats.org/officeDocument/2006/relationships/slide" Target="slides/slide600.xml"/><Relationship Id="rId811" Type="http://schemas.openxmlformats.org/officeDocument/2006/relationships/slide" Target="slides/slide807.xml"/><Relationship Id="rId243" Type="http://schemas.openxmlformats.org/officeDocument/2006/relationships/slide" Target="slides/slide239.xml"/><Relationship Id="rId450" Type="http://schemas.openxmlformats.org/officeDocument/2006/relationships/slide" Target="slides/slide446.xml"/><Relationship Id="rId688" Type="http://schemas.openxmlformats.org/officeDocument/2006/relationships/slide" Target="slides/slide684.xml"/><Relationship Id="rId38" Type="http://schemas.openxmlformats.org/officeDocument/2006/relationships/slide" Target="slides/slide34.xml"/><Relationship Id="rId103" Type="http://schemas.openxmlformats.org/officeDocument/2006/relationships/slide" Target="slides/slide99.xml"/><Relationship Id="rId310" Type="http://schemas.openxmlformats.org/officeDocument/2006/relationships/slide" Target="slides/slide306.xml"/><Relationship Id="rId548" Type="http://schemas.openxmlformats.org/officeDocument/2006/relationships/slide" Target="slides/slide544.xml"/><Relationship Id="rId755" Type="http://schemas.openxmlformats.org/officeDocument/2006/relationships/slide" Target="slides/slide751.xml"/><Relationship Id="rId91" Type="http://schemas.openxmlformats.org/officeDocument/2006/relationships/slide" Target="slides/slide87.xml"/><Relationship Id="rId187" Type="http://schemas.openxmlformats.org/officeDocument/2006/relationships/slide" Target="slides/slide183.xml"/><Relationship Id="rId394" Type="http://schemas.openxmlformats.org/officeDocument/2006/relationships/slide" Target="slides/slide390.xml"/><Relationship Id="rId408" Type="http://schemas.openxmlformats.org/officeDocument/2006/relationships/slide" Target="slides/slide404.xml"/><Relationship Id="rId615" Type="http://schemas.openxmlformats.org/officeDocument/2006/relationships/slide" Target="slides/slide611.xml"/><Relationship Id="rId822" Type="http://schemas.openxmlformats.org/officeDocument/2006/relationships/slide" Target="slides/slide818.xml"/><Relationship Id="rId254" Type="http://schemas.openxmlformats.org/officeDocument/2006/relationships/slide" Target="slides/slide250.xml"/><Relationship Id="rId699" Type="http://schemas.openxmlformats.org/officeDocument/2006/relationships/slide" Target="slides/slide695.xml"/><Relationship Id="rId49" Type="http://schemas.openxmlformats.org/officeDocument/2006/relationships/slide" Target="slides/slide45.xml"/><Relationship Id="rId114" Type="http://schemas.openxmlformats.org/officeDocument/2006/relationships/slide" Target="slides/slide110.xml"/><Relationship Id="rId461" Type="http://schemas.openxmlformats.org/officeDocument/2006/relationships/slide" Target="slides/slide457.xml"/><Relationship Id="rId559" Type="http://schemas.openxmlformats.org/officeDocument/2006/relationships/slide" Target="slides/slide555.xml"/><Relationship Id="rId766" Type="http://schemas.openxmlformats.org/officeDocument/2006/relationships/slide" Target="slides/slide762.xml"/><Relationship Id="rId198" Type="http://schemas.openxmlformats.org/officeDocument/2006/relationships/slide" Target="slides/slide194.xml"/><Relationship Id="rId321" Type="http://schemas.openxmlformats.org/officeDocument/2006/relationships/slide" Target="slides/slide317.xml"/><Relationship Id="rId419" Type="http://schemas.openxmlformats.org/officeDocument/2006/relationships/slide" Target="slides/slide415.xml"/><Relationship Id="rId626" Type="http://schemas.openxmlformats.org/officeDocument/2006/relationships/slide" Target="slides/slide622.xml"/><Relationship Id="rId833" Type="http://schemas.openxmlformats.org/officeDocument/2006/relationships/slide" Target="slides/slide829.xml"/><Relationship Id="rId265" Type="http://schemas.openxmlformats.org/officeDocument/2006/relationships/slide" Target="slides/slide261.xml"/><Relationship Id="rId472" Type="http://schemas.openxmlformats.org/officeDocument/2006/relationships/slide" Target="slides/slide468.xml"/><Relationship Id="rId125" Type="http://schemas.openxmlformats.org/officeDocument/2006/relationships/slide" Target="slides/slide121.xml"/><Relationship Id="rId332" Type="http://schemas.openxmlformats.org/officeDocument/2006/relationships/slide" Target="slides/slide328.xml"/><Relationship Id="rId777" Type="http://schemas.openxmlformats.org/officeDocument/2006/relationships/slide" Target="slides/slide773.xml"/><Relationship Id="rId637" Type="http://schemas.openxmlformats.org/officeDocument/2006/relationships/slide" Target="slides/slide633.xml"/><Relationship Id="rId844" Type="http://schemas.openxmlformats.org/officeDocument/2006/relationships/slide" Target="slides/slide840.xml"/><Relationship Id="rId276" Type="http://schemas.openxmlformats.org/officeDocument/2006/relationships/slide" Target="slides/slide272.xml"/><Relationship Id="rId483" Type="http://schemas.openxmlformats.org/officeDocument/2006/relationships/slide" Target="slides/slide479.xml"/><Relationship Id="rId690" Type="http://schemas.openxmlformats.org/officeDocument/2006/relationships/slide" Target="slides/slide686.xml"/><Relationship Id="rId704" Type="http://schemas.openxmlformats.org/officeDocument/2006/relationships/slide" Target="slides/slide700.xml"/><Relationship Id="rId40" Type="http://schemas.openxmlformats.org/officeDocument/2006/relationships/slide" Target="slides/slide36.xml"/><Relationship Id="rId136" Type="http://schemas.openxmlformats.org/officeDocument/2006/relationships/slide" Target="slides/slide132.xml"/><Relationship Id="rId343" Type="http://schemas.openxmlformats.org/officeDocument/2006/relationships/slide" Target="slides/slide339.xml"/><Relationship Id="rId550" Type="http://schemas.openxmlformats.org/officeDocument/2006/relationships/slide" Target="slides/slide546.xml"/><Relationship Id="rId788" Type="http://schemas.openxmlformats.org/officeDocument/2006/relationships/slide" Target="slides/slide784.xml"/><Relationship Id="rId203" Type="http://schemas.openxmlformats.org/officeDocument/2006/relationships/slide" Target="slides/slide199.xml"/><Relationship Id="rId648" Type="http://schemas.openxmlformats.org/officeDocument/2006/relationships/slide" Target="slides/slide644.xml"/><Relationship Id="rId855" Type="http://schemas.openxmlformats.org/officeDocument/2006/relationships/slide" Target="slides/slide851.xml"/><Relationship Id="rId287" Type="http://schemas.openxmlformats.org/officeDocument/2006/relationships/slide" Target="slides/slide283.xml"/><Relationship Id="rId410" Type="http://schemas.openxmlformats.org/officeDocument/2006/relationships/slide" Target="slides/slide406.xml"/><Relationship Id="rId494" Type="http://schemas.openxmlformats.org/officeDocument/2006/relationships/slide" Target="slides/slide490.xml"/><Relationship Id="rId508" Type="http://schemas.openxmlformats.org/officeDocument/2006/relationships/slide" Target="slides/slide504.xml"/><Relationship Id="rId715" Type="http://schemas.openxmlformats.org/officeDocument/2006/relationships/slide" Target="slides/slide711.xml"/><Relationship Id="rId147" Type="http://schemas.openxmlformats.org/officeDocument/2006/relationships/slide" Target="slides/slide143.xml"/><Relationship Id="rId354" Type="http://schemas.openxmlformats.org/officeDocument/2006/relationships/slide" Target="slides/slide350.xml"/><Relationship Id="rId799" Type="http://schemas.openxmlformats.org/officeDocument/2006/relationships/slide" Target="slides/slide795.xml"/><Relationship Id="rId51" Type="http://schemas.openxmlformats.org/officeDocument/2006/relationships/slide" Target="slides/slide47.xml"/><Relationship Id="rId561" Type="http://schemas.openxmlformats.org/officeDocument/2006/relationships/slide" Target="slides/slide557.xml"/><Relationship Id="rId659" Type="http://schemas.openxmlformats.org/officeDocument/2006/relationships/slide" Target="slides/slide655.xml"/><Relationship Id="rId866" Type="http://schemas.openxmlformats.org/officeDocument/2006/relationships/slide" Target="slides/slide862.xml"/><Relationship Id="rId214" Type="http://schemas.openxmlformats.org/officeDocument/2006/relationships/slide" Target="slides/slide210.xml"/><Relationship Id="rId298" Type="http://schemas.openxmlformats.org/officeDocument/2006/relationships/slide" Target="slides/slide294.xml"/><Relationship Id="rId421" Type="http://schemas.openxmlformats.org/officeDocument/2006/relationships/slide" Target="slides/slide417.xml"/><Relationship Id="rId519" Type="http://schemas.openxmlformats.org/officeDocument/2006/relationships/slide" Target="slides/slide515.xml"/><Relationship Id="rId158" Type="http://schemas.openxmlformats.org/officeDocument/2006/relationships/slide" Target="slides/slide154.xml"/><Relationship Id="rId726" Type="http://schemas.openxmlformats.org/officeDocument/2006/relationships/slide" Target="slides/slide722.xml"/><Relationship Id="rId62" Type="http://schemas.openxmlformats.org/officeDocument/2006/relationships/slide" Target="slides/slide58.xml"/><Relationship Id="rId365" Type="http://schemas.openxmlformats.org/officeDocument/2006/relationships/slide" Target="slides/slide361.xml"/><Relationship Id="rId572" Type="http://schemas.openxmlformats.org/officeDocument/2006/relationships/slide" Target="slides/slide568.xml"/><Relationship Id="rId225" Type="http://schemas.openxmlformats.org/officeDocument/2006/relationships/slide" Target="slides/slide221.xml"/><Relationship Id="rId432" Type="http://schemas.openxmlformats.org/officeDocument/2006/relationships/slide" Target="slides/slide428.xml"/><Relationship Id="rId877" Type="http://schemas.openxmlformats.org/officeDocument/2006/relationships/notesMaster" Target="notesMasters/notesMaster1.xml"/><Relationship Id="rId737" Type="http://schemas.openxmlformats.org/officeDocument/2006/relationships/slide" Target="slides/slide733.xml"/><Relationship Id="rId73" Type="http://schemas.openxmlformats.org/officeDocument/2006/relationships/slide" Target="slides/slide69.xml"/><Relationship Id="rId169" Type="http://schemas.openxmlformats.org/officeDocument/2006/relationships/slide" Target="slides/slide165.xml"/><Relationship Id="rId376" Type="http://schemas.openxmlformats.org/officeDocument/2006/relationships/slide" Target="slides/slide372.xml"/><Relationship Id="rId583" Type="http://schemas.openxmlformats.org/officeDocument/2006/relationships/slide" Target="slides/slide579.xml"/><Relationship Id="rId790" Type="http://schemas.openxmlformats.org/officeDocument/2006/relationships/slide" Target="slides/slide786.xml"/><Relationship Id="rId804" Type="http://schemas.openxmlformats.org/officeDocument/2006/relationships/slide" Target="slides/slide800.xml"/><Relationship Id="rId4" Type="http://schemas.openxmlformats.org/officeDocument/2006/relationships/slideMaster" Target="slideMasters/slideMaster4.xml"/><Relationship Id="rId236" Type="http://schemas.openxmlformats.org/officeDocument/2006/relationships/slide" Target="slides/slide232.xml"/><Relationship Id="rId443" Type="http://schemas.openxmlformats.org/officeDocument/2006/relationships/slide" Target="slides/slide439.xml"/><Relationship Id="rId650" Type="http://schemas.openxmlformats.org/officeDocument/2006/relationships/slide" Target="slides/slide646.xml"/><Relationship Id="rId303" Type="http://schemas.openxmlformats.org/officeDocument/2006/relationships/slide" Target="slides/slide299.xml"/><Relationship Id="rId748" Type="http://schemas.openxmlformats.org/officeDocument/2006/relationships/slide" Target="slides/slide744.xml"/><Relationship Id="rId84" Type="http://schemas.openxmlformats.org/officeDocument/2006/relationships/slide" Target="slides/slide80.xml"/><Relationship Id="rId387" Type="http://schemas.openxmlformats.org/officeDocument/2006/relationships/slide" Target="slides/slide383.xml"/><Relationship Id="rId510" Type="http://schemas.openxmlformats.org/officeDocument/2006/relationships/slide" Target="slides/slide506.xml"/><Relationship Id="rId594" Type="http://schemas.openxmlformats.org/officeDocument/2006/relationships/slide" Target="slides/slide590.xml"/><Relationship Id="rId608" Type="http://schemas.openxmlformats.org/officeDocument/2006/relationships/slide" Target="slides/slide604.xml"/><Relationship Id="rId815" Type="http://schemas.openxmlformats.org/officeDocument/2006/relationships/slide" Target="slides/slide811.xml"/><Relationship Id="rId247" Type="http://schemas.openxmlformats.org/officeDocument/2006/relationships/slide" Target="slides/slide243.xml"/><Relationship Id="rId107" Type="http://schemas.openxmlformats.org/officeDocument/2006/relationships/slide" Target="slides/slide103.xml"/><Relationship Id="rId454" Type="http://schemas.openxmlformats.org/officeDocument/2006/relationships/slide" Target="slides/slide450.xml"/><Relationship Id="rId661" Type="http://schemas.openxmlformats.org/officeDocument/2006/relationships/slide" Target="slides/slide657.xml"/><Relationship Id="rId759" Type="http://schemas.openxmlformats.org/officeDocument/2006/relationships/slide" Target="slides/slide755.xml"/><Relationship Id="rId11" Type="http://schemas.openxmlformats.org/officeDocument/2006/relationships/slide" Target="slides/slide7.xml"/><Relationship Id="rId314" Type="http://schemas.openxmlformats.org/officeDocument/2006/relationships/slide" Target="slides/slide310.xml"/><Relationship Id="rId398" Type="http://schemas.openxmlformats.org/officeDocument/2006/relationships/slide" Target="slides/slide394.xml"/><Relationship Id="rId521" Type="http://schemas.openxmlformats.org/officeDocument/2006/relationships/slide" Target="slides/slide517.xml"/><Relationship Id="rId619" Type="http://schemas.openxmlformats.org/officeDocument/2006/relationships/slide" Target="slides/slide615.xml"/><Relationship Id="rId95" Type="http://schemas.openxmlformats.org/officeDocument/2006/relationships/slide" Target="slides/slide91.xml"/><Relationship Id="rId160" Type="http://schemas.openxmlformats.org/officeDocument/2006/relationships/slide" Target="slides/slide156.xml"/><Relationship Id="rId826" Type="http://schemas.openxmlformats.org/officeDocument/2006/relationships/slide" Target="slides/slide822.xml"/><Relationship Id="rId258" Type="http://schemas.openxmlformats.org/officeDocument/2006/relationships/slide" Target="slides/slide254.xml"/><Relationship Id="rId465" Type="http://schemas.openxmlformats.org/officeDocument/2006/relationships/slide" Target="slides/slide461.xml"/><Relationship Id="rId672" Type="http://schemas.openxmlformats.org/officeDocument/2006/relationships/slide" Target="slides/slide668.xml"/><Relationship Id="rId22" Type="http://schemas.openxmlformats.org/officeDocument/2006/relationships/slide" Target="slides/slide18.xml"/><Relationship Id="rId118" Type="http://schemas.openxmlformats.org/officeDocument/2006/relationships/slide" Target="slides/slide114.xml"/><Relationship Id="rId325" Type="http://schemas.openxmlformats.org/officeDocument/2006/relationships/slide" Target="slides/slide321.xml"/><Relationship Id="rId532" Type="http://schemas.openxmlformats.org/officeDocument/2006/relationships/slide" Target="slides/slide528.xml"/><Relationship Id="rId171" Type="http://schemas.openxmlformats.org/officeDocument/2006/relationships/slide" Target="slides/slide167.xml"/><Relationship Id="rId837" Type="http://schemas.openxmlformats.org/officeDocument/2006/relationships/slide" Target="slides/slide833.xml"/><Relationship Id="rId269" Type="http://schemas.openxmlformats.org/officeDocument/2006/relationships/slide" Target="slides/slide265.xml"/><Relationship Id="rId476" Type="http://schemas.openxmlformats.org/officeDocument/2006/relationships/slide" Target="slides/slide472.xml"/><Relationship Id="rId683" Type="http://schemas.openxmlformats.org/officeDocument/2006/relationships/slide" Target="slides/slide679.xml"/><Relationship Id="rId33" Type="http://schemas.openxmlformats.org/officeDocument/2006/relationships/slide" Target="slides/slide29.xml"/><Relationship Id="rId129" Type="http://schemas.openxmlformats.org/officeDocument/2006/relationships/slide" Target="slides/slide125.xml"/><Relationship Id="rId336" Type="http://schemas.openxmlformats.org/officeDocument/2006/relationships/slide" Target="slides/slide332.xml"/><Relationship Id="rId543" Type="http://schemas.openxmlformats.org/officeDocument/2006/relationships/slide" Target="slides/slide539.xml"/><Relationship Id="rId182" Type="http://schemas.openxmlformats.org/officeDocument/2006/relationships/slide" Target="slides/slide178.xml"/><Relationship Id="rId403" Type="http://schemas.openxmlformats.org/officeDocument/2006/relationships/slide" Target="slides/slide399.xml"/><Relationship Id="rId750" Type="http://schemas.openxmlformats.org/officeDocument/2006/relationships/slide" Target="slides/slide746.xml"/><Relationship Id="rId848" Type="http://schemas.openxmlformats.org/officeDocument/2006/relationships/slide" Target="slides/slide844.xml"/><Relationship Id="rId487" Type="http://schemas.openxmlformats.org/officeDocument/2006/relationships/slide" Target="slides/slide483.xml"/><Relationship Id="rId610" Type="http://schemas.openxmlformats.org/officeDocument/2006/relationships/slide" Target="slides/slide606.xml"/><Relationship Id="rId694" Type="http://schemas.openxmlformats.org/officeDocument/2006/relationships/slide" Target="slides/slide690.xml"/><Relationship Id="rId708" Type="http://schemas.openxmlformats.org/officeDocument/2006/relationships/slide" Target="slides/slide704.xml"/><Relationship Id="rId347" Type="http://schemas.openxmlformats.org/officeDocument/2006/relationships/slide" Target="slides/slide343.xml"/><Relationship Id="rId44" Type="http://schemas.openxmlformats.org/officeDocument/2006/relationships/slide" Target="slides/slide40.xml"/><Relationship Id="rId554" Type="http://schemas.openxmlformats.org/officeDocument/2006/relationships/slide" Target="slides/slide550.xml"/><Relationship Id="rId761" Type="http://schemas.openxmlformats.org/officeDocument/2006/relationships/slide" Target="slides/slide757.xml"/><Relationship Id="rId859" Type="http://schemas.openxmlformats.org/officeDocument/2006/relationships/slide" Target="slides/slide855.xml"/><Relationship Id="rId193" Type="http://schemas.openxmlformats.org/officeDocument/2006/relationships/slide" Target="slides/slide189.xml"/><Relationship Id="rId207" Type="http://schemas.openxmlformats.org/officeDocument/2006/relationships/slide" Target="slides/slide203.xml"/><Relationship Id="rId414" Type="http://schemas.openxmlformats.org/officeDocument/2006/relationships/slide" Target="slides/slide410.xml"/><Relationship Id="rId498" Type="http://schemas.openxmlformats.org/officeDocument/2006/relationships/slide" Target="slides/slide494.xml"/><Relationship Id="rId621" Type="http://schemas.openxmlformats.org/officeDocument/2006/relationships/slide" Target="slides/slide617.xml"/><Relationship Id="rId260" Type="http://schemas.openxmlformats.org/officeDocument/2006/relationships/slide" Target="slides/slide256.xml"/><Relationship Id="rId719" Type="http://schemas.openxmlformats.org/officeDocument/2006/relationships/slide" Target="slides/slide715.xml"/><Relationship Id="rId55" Type="http://schemas.openxmlformats.org/officeDocument/2006/relationships/slide" Target="slides/slide51.xml"/><Relationship Id="rId120" Type="http://schemas.openxmlformats.org/officeDocument/2006/relationships/slide" Target="slides/slide116.xml"/><Relationship Id="rId358" Type="http://schemas.openxmlformats.org/officeDocument/2006/relationships/slide" Target="slides/slide354.xml"/><Relationship Id="rId565" Type="http://schemas.openxmlformats.org/officeDocument/2006/relationships/slide" Target="slides/slide561.xml"/><Relationship Id="rId772" Type="http://schemas.openxmlformats.org/officeDocument/2006/relationships/slide" Target="slides/slide768.xml"/><Relationship Id="rId218" Type="http://schemas.openxmlformats.org/officeDocument/2006/relationships/slide" Target="slides/slide214.xml"/><Relationship Id="rId425" Type="http://schemas.openxmlformats.org/officeDocument/2006/relationships/slide" Target="slides/slide421.xml"/><Relationship Id="rId632" Type="http://schemas.openxmlformats.org/officeDocument/2006/relationships/slide" Target="slides/slide628.xml"/><Relationship Id="rId271" Type="http://schemas.openxmlformats.org/officeDocument/2006/relationships/slide" Target="slides/slide267.xml"/><Relationship Id="rId66" Type="http://schemas.openxmlformats.org/officeDocument/2006/relationships/slide" Target="slides/slide62.xml"/><Relationship Id="rId131" Type="http://schemas.openxmlformats.org/officeDocument/2006/relationships/slide" Target="slides/slide127.xml"/><Relationship Id="rId369" Type="http://schemas.openxmlformats.org/officeDocument/2006/relationships/slide" Target="slides/slide365.xml"/><Relationship Id="rId576" Type="http://schemas.openxmlformats.org/officeDocument/2006/relationships/slide" Target="slides/slide572.xml"/><Relationship Id="rId783" Type="http://schemas.openxmlformats.org/officeDocument/2006/relationships/slide" Target="slides/slide779.xml"/><Relationship Id="rId229" Type="http://schemas.openxmlformats.org/officeDocument/2006/relationships/slide" Target="slides/slide225.xml"/><Relationship Id="rId436" Type="http://schemas.openxmlformats.org/officeDocument/2006/relationships/slide" Target="slides/slide432.xml"/><Relationship Id="rId643" Type="http://schemas.openxmlformats.org/officeDocument/2006/relationships/slide" Target="slides/slide639.xml"/><Relationship Id="rId850" Type="http://schemas.openxmlformats.org/officeDocument/2006/relationships/slide" Target="slides/slide846.xml"/><Relationship Id="rId77" Type="http://schemas.openxmlformats.org/officeDocument/2006/relationships/slide" Target="slides/slide73.xml"/><Relationship Id="rId282" Type="http://schemas.openxmlformats.org/officeDocument/2006/relationships/slide" Target="slides/slide278.xml"/><Relationship Id="rId503" Type="http://schemas.openxmlformats.org/officeDocument/2006/relationships/slide" Target="slides/slide499.xml"/><Relationship Id="rId587" Type="http://schemas.openxmlformats.org/officeDocument/2006/relationships/slide" Target="slides/slide583.xml"/><Relationship Id="rId710" Type="http://schemas.openxmlformats.org/officeDocument/2006/relationships/slide" Target="slides/slide706.xml"/><Relationship Id="rId808" Type="http://schemas.openxmlformats.org/officeDocument/2006/relationships/slide" Target="slides/slide804.xml"/><Relationship Id="rId8" Type="http://schemas.openxmlformats.org/officeDocument/2006/relationships/slide" Target="slides/slide4.xml"/><Relationship Id="rId142" Type="http://schemas.openxmlformats.org/officeDocument/2006/relationships/slide" Target="slides/slide138.xml"/><Relationship Id="rId447" Type="http://schemas.openxmlformats.org/officeDocument/2006/relationships/slide" Target="slides/slide443.xml"/><Relationship Id="rId794" Type="http://schemas.openxmlformats.org/officeDocument/2006/relationships/slide" Target="slides/slide790.xml"/><Relationship Id="rId654" Type="http://schemas.openxmlformats.org/officeDocument/2006/relationships/slide" Target="slides/slide650.xml"/><Relationship Id="rId861" Type="http://schemas.openxmlformats.org/officeDocument/2006/relationships/slide" Target="slides/slide857.xml"/><Relationship Id="rId293" Type="http://schemas.openxmlformats.org/officeDocument/2006/relationships/slide" Target="slides/slide289.xml"/><Relationship Id="rId307" Type="http://schemas.openxmlformats.org/officeDocument/2006/relationships/slide" Target="slides/slide303.xml"/><Relationship Id="rId514" Type="http://schemas.openxmlformats.org/officeDocument/2006/relationships/slide" Target="slides/slide510.xml"/><Relationship Id="rId721" Type="http://schemas.openxmlformats.org/officeDocument/2006/relationships/slide" Target="slides/slide717.xml"/><Relationship Id="rId88" Type="http://schemas.openxmlformats.org/officeDocument/2006/relationships/slide" Target="slides/slide84.xml"/><Relationship Id="rId153" Type="http://schemas.openxmlformats.org/officeDocument/2006/relationships/slide" Target="slides/slide149.xml"/><Relationship Id="rId360" Type="http://schemas.openxmlformats.org/officeDocument/2006/relationships/slide" Target="slides/slide356.xml"/><Relationship Id="rId598" Type="http://schemas.openxmlformats.org/officeDocument/2006/relationships/slide" Target="slides/slide594.xml"/><Relationship Id="rId819" Type="http://schemas.openxmlformats.org/officeDocument/2006/relationships/slide" Target="slides/slide815.xml"/><Relationship Id="rId220" Type="http://schemas.openxmlformats.org/officeDocument/2006/relationships/slide" Target="slides/slide216.xml"/><Relationship Id="rId458" Type="http://schemas.openxmlformats.org/officeDocument/2006/relationships/slide" Target="slides/slide454.xml"/><Relationship Id="rId665" Type="http://schemas.openxmlformats.org/officeDocument/2006/relationships/slide" Target="slides/slide661.xml"/><Relationship Id="rId872" Type="http://schemas.openxmlformats.org/officeDocument/2006/relationships/slide" Target="slides/slide86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A310E1-98C9-4013-99CB-7441EE887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14ACE21-F89F-4051-B035-3DCF5C263F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1D84BAC-4E75-4DC3-A830-9DAE099DEACD}" type="datetimeFigureOut">
              <a:rPr lang="en-GB" smtClean="0"/>
              <a:t>23/09/2024</a:t>
            </a:fld>
            <a:endParaRPr lang="en-GB"/>
          </a:p>
        </p:txBody>
      </p:sp>
      <p:sp>
        <p:nvSpPr>
          <p:cNvPr id="4" name="Footer Placeholder 3">
            <a:extLst>
              <a:ext uri="{FF2B5EF4-FFF2-40B4-BE49-F238E27FC236}">
                <a16:creationId xmlns:a16="http://schemas.microsoft.com/office/drawing/2014/main" id="{446F39AA-CA22-4A72-9112-40063A031A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BDF34E97-4C97-4B1D-A0CB-48BDEC9AB7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6F2D37-6F77-4A4A-9C88-7E79E0A15825}" type="slidenum">
              <a:rPr lang="en-GB" smtClean="0"/>
              <a:t>‹#›</a:t>
            </a:fld>
            <a:endParaRPr lang="en-GB"/>
          </a:p>
        </p:txBody>
      </p:sp>
    </p:spTree>
    <p:extLst>
      <p:ext uri="{BB962C8B-B14F-4D97-AF65-F5344CB8AC3E}">
        <p14:creationId xmlns:p14="http://schemas.microsoft.com/office/powerpoint/2010/main" val="114635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685BF-392E-45F8-BD28-4BDAAF123D8A}" type="datetimeFigureOut">
              <a:rPr lang="en-GB" smtClean="0"/>
              <a:t>23/09/2024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E9BF2-A6B8-4FD9-A467-AA37336698A7}" type="slidenum">
              <a:rPr lang="en-GB" smtClean="0"/>
              <a:t>‹#›</a:t>
            </a:fld>
            <a:endParaRPr lang="en-GB"/>
          </a:p>
        </p:txBody>
      </p:sp>
    </p:spTree>
    <p:extLst>
      <p:ext uri="{BB962C8B-B14F-4D97-AF65-F5344CB8AC3E}">
        <p14:creationId xmlns:p14="http://schemas.microsoft.com/office/powerpoint/2010/main" val="58674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9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9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9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9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9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9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9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40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4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41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41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41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41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41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42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4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42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42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42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428.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430.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4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43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437.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439.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440.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441.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443.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444.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451.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453.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454.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455.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457.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458.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459.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461.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467.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468.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469.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471.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472.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4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474.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476.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477.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478.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479.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480.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481.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482.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4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484.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485.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486.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487.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488.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489.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491.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492.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493.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4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495.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496.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497.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498.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499.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501.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502.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505.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506.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507.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508.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509.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510.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517.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518.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519.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52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589.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590.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591.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592.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593.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594.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595.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596.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608.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618.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619.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620.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626.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6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628.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629.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630.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635.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636.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6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638.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639.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640.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641.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642.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643.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644.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645.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646.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6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648.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649.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650.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651.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652.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653.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654.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655.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656.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6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658.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659.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660.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661.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662.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663.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664.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665.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666.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6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668.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669.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670.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671.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672.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673.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674.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675.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676.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6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678.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679.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680.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681.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682.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683.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685.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686.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6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688.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689.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690.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691.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692.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693.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694.xml"/><Relationship Id="rId1" Type="http://schemas.openxmlformats.org/officeDocument/2006/relationships/notesMaster" Target="../notesMasters/notesMaster1.xml"/></Relationships>
</file>

<file path=ppt/notesSlides/_rels/notesSlide367.xml.rels><?xml version="1.0" encoding="UTF-8" standalone="yes"?>
<Relationships xmlns="http://schemas.openxmlformats.org/package/2006/relationships"><Relationship Id="rId2" Type="http://schemas.openxmlformats.org/officeDocument/2006/relationships/slide" Target="../slides/slide695.xml"/><Relationship Id="rId1" Type="http://schemas.openxmlformats.org/officeDocument/2006/relationships/notesMaster" Target="../notesMasters/notesMaster1.xml"/></Relationships>
</file>

<file path=ppt/notesSlides/_rels/notesSlide368.xml.rels><?xml version="1.0" encoding="UTF-8" standalone="yes"?>
<Relationships xmlns="http://schemas.openxmlformats.org/package/2006/relationships"><Relationship Id="rId2" Type="http://schemas.openxmlformats.org/officeDocument/2006/relationships/slide" Target="../slides/slide696.xml"/><Relationship Id="rId1" Type="http://schemas.openxmlformats.org/officeDocument/2006/relationships/notesMaster" Target="../notesMasters/notesMaster1.xml"/></Relationships>
</file>

<file path=ppt/notesSlides/_rels/notesSlide369.xml.rels><?xml version="1.0" encoding="UTF-8" standalone="yes"?>
<Relationships xmlns="http://schemas.openxmlformats.org/package/2006/relationships"><Relationship Id="rId2" Type="http://schemas.openxmlformats.org/officeDocument/2006/relationships/slide" Target="../slides/slide69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70.xml.rels><?xml version="1.0" encoding="UTF-8" standalone="yes"?>
<Relationships xmlns="http://schemas.openxmlformats.org/package/2006/relationships"><Relationship Id="rId2" Type="http://schemas.openxmlformats.org/officeDocument/2006/relationships/slide" Target="../slides/slide698.xml"/><Relationship Id="rId1" Type="http://schemas.openxmlformats.org/officeDocument/2006/relationships/notesMaster" Target="../notesMasters/notesMaster1.xml"/></Relationships>
</file>

<file path=ppt/notesSlides/_rels/notesSlide371.xml.rels><?xml version="1.0" encoding="UTF-8" standalone="yes"?>
<Relationships xmlns="http://schemas.openxmlformats.org/package/2006/relationships"><Relationship Id="rId2" Type="http://schemas.openxmlformats.org/officeDocument/2006/relationships/slide" Target="../slides/slide699.xml"/><Relationship Id="rId1" Type="http://schemas.openxmlformats.org/officeDocument/2006/relationships/notesMaster" Target="../notesMasters/notesMaster1.xml"/></Relationships>
</file>

<file path=ppt/notesSlides/_rels/notesSlide372.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373.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374.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375.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376.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377.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378.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379.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80.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381.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382.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383.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384.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385.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386.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387.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388.xml.rels><?xml version="1.0" encoding="UTF-8" standalone="yes"?>
<Relationships xmlns="http://schemas.openxmlformats.org/package/2006/relationships"><Relationship Id="rId2" Type="http://schemas.openxmlformats.org/officeDocument/2006/relationships/slide" Target="../slides/slide716.xml"/><Relationship Id="rId1" Type="http://schemas.openxmlformats.org/officeDocument/2006/relationships/notesMaster" Target="../notesMasters/notesMaster1.xml"/></Relationships>
</file>

<file path=ppt/notesSlides/_rels/notesSlide389.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90.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391.xml.rels><?xml version="1.0" encoding="UTF-8" standalone="yes"?>
<Relationships xmlns="http://schemas.openxmlformats.org/package/2006/relationships"><Relationship Id="rId2" Type="http://schemas.openxmlformats.org/officeDocument/2006/relationships/slide" Target="../slides/slide719.xml"/><Relationship Id="rId1" Type="http://schemas.openxmlformats.org/officeDocument/2006/relationships/notesMaster" Target="../notesMasters/notesMaster1.xml"/></Relationships>
</file>

<file path=ppt/notesSlides/_rels/notesSlide392.xml.rels><?xml version="1.0" encoding="UTF-8" standalone="yes"?>
<Relationships xmlns="http://schemas.openxmlformats.org/package/2006/relationships"><Relationship Id="rId2" Type="http://schemas.openxmlformats.org/officeDocument/2006/relationships/slide" Target="../slides/slide720.xml"/><Relationship Id="rId1" Type="http://schemas.openxmlformats.org/officeDocument/2006/relationships/notesMaster" Target="../notesMasters/notesMaster1.xml"/></Relationships>
</file>

<file path=ppt/notesSlides/_rels/notesSlide393.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394.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395.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396.xml.rels><?xml version="1.0" encoding="UTF-8" standalone="yes"?>
<Relationships xmlns="http://schemas.openxmlformats.org/package/2006/relationships"><Relationship Id="rId2" Type="http://schemas.openxmlformats.org/officeDocument/2006/relationships/slide" Target="../slides/slide724.xml"/><Relationship Id="rId1" Type="http://schemas.openxmlformats.org/officeDocument/2006/relationships/notesMaster" Target="../notesMasters/notesMaster1.xml"/></Relationships>
</file>

<file path=ppt/notesSlides/_rels/notesSlide397.xml.rels><?xml version="1.0" encoding="UTF-8" standalone="yes"?>
<Relationships xmlns="http://schemas.openxmlformats.org/package/2006/relationships"><Relationship Id="rId2" Type="http://schemas.openxmlformats.org/officeDocument/2006/relationships/slide" Target="../slides/slide725.xml"/><Relationship Id="rId1" Type="http://schemas.openxmlformats.org/officeDocument/2006/relationships/notesMaster" Target="../notesMasters/notesMaster1.xml"/></Relationships>
</file>

<file path=ppt/notesSlides/_rels/notesSlide398.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399.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00.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401.xml.rels><?xml version="1.0" encoding="UTF-8" standalone="yes"?>
<Relationships xmlns="http://schemas.openxmlformats.org/package/2006/relationships"><Relationship Id="rId2" Type="http://schemas.openxmlformats.org/officeDocument/2006/relationships/slide" Target="../slides/slide729.xml"/><Relationship Id="rId1" Type="http://schemas.openxmlformats.org/officeDocument/2006/relationships/notesMaster" Target="../notesMasters/notesMaster1.xml"/></Relationships>
</file>

<file path=ppt/notesSlides/_rels/notesSlide402.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403.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404.xml.rels><?xml version="1.0" encoding="UTF-8" standalone="yes"?>
<Relationships xmlns="http://schemas.openxmlformats.org/package/2006/relationships"><Relationship Id="rId2" Type="http://schemas.openxmlformats.org/officeDocument/2006/relationships/slide" Target="../slides/slide732.xml"/><Relationship Id="rId1" Type="http://schemas.openxmlformats.org/officeDocument/2006/relationships/notesMaster" Target="../notesMasters/notesMaster1.xml"/></Relationships>
</file>

<file path=ppt/notesSlides/_rels/notesSlide405.xml.rels><?xml version="1.0" encoding="UTF-8" standalone="yes"?>
<Relationships xmlns="http://schemas.openxmlformats.org/package/2006/relationships"><Relationship Id="rId2" Type="http://schemas.openxmlformats.org/officeDocument/2006/relationships/slide" Target="../slides/slide733.xml"/><Relationship Id="rId1" Type="http://schemas.openxmlformats.org/officeDocument/2006/relationships/notesMaster" Target="../notesMasters/notesMaster1.xml"/></Relationships>
</file>

<file path=ppt/notesSlides/_rels/notesSlide406.xml.rels><?xml version="1.0" encoding="UTF-8" standalone="yes"?>
<Relationships xmlns="http://schemas.openxmlformats.org/package/2006/relationships"><Relationship Id="rId2" Type="http://schemas.openxmlformats.org/officeDocument/2006/relationships/slide" Target="../slides/slide734.xml"/><Relationship Id="rId1" Type="http://schemas.openxmlformats.org/officeDocument/2006/relationships/notesMaster" Target="../notesMasters/notesMaster1.xml"/></Relationships>
</file>

<file path=ppt/notesSlides/_rels/notesSlide407.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408.xml.rels><?xml version="1.0" encoding="UTF-8" standalone="yes"?>
<Relationships xmlns="http://schemas.openxmlformats.org/package/2006/relationships"><Relationship Id="rId2" Type="http://schemas.openxmlformats.org/officeDocument/2006/relationships/slide" Target="../slides/slide736.xml"/><Relationship Id="rId1" Type="http://schemas.openxmlformats.org/officeDocument/2006/relationships/notesMaster" Target="../notesMasters/notesMaster1.xml"/></Relationships>
</file>

<file path=ppt/notesSlides/_rels/notesSlide409.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10.xml.rels><?xml version="1.0" encoding="UTF-8" standalone="yes"?>
<Relationships xmlns="http://schemas.openxmlformats.org/package/2006/relationships"><Relationship Id="rId2" Type="http://schemas.openxmlformats.org/officeDocument/2006/relationships/slide" Target="../slides/slide738.xml"/><Relationship Id="rId1" Type="http://schemas.openxmlformats.org/officeDocument/2006/relationships/notesMaster" Target="../notesMasters/notesMaster1.xml"/></Relationships>
</file>

<file path=ppt/notesSlides/_rels/notesSlide411.xml.rels><?xml version="1.0" encoding="UTF-8" standalone="yes"?>
<Relationships xmlns="http://schemas.openxmlformats.org/package/2006/relationships"><Relationship Id="rId2" Type="http://schemas.openxmlformats.org/officeDocument/2006/relationships/slide" Target="../slides/slide739.xml"/><Relationship Id="rId1" Type="http://schemas.openxmlformats.org/officeDocument/2006/relationships/notesMaster" Target="../notesMasters/notesMaster1.xml"/></Relationships>
</file>

<file path=ppt/notesSlides/_rels/notesSlide412.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413.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414.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_rels/notesSlide415.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416.xml.rels><?xml version="1.0" encoding="UTF-8" standalone="yes"?>
<Relationships xmlns="http://schemas.openxmlformats.org/package/2006/relationships"><Relationship Id="rId2" Type="http://schemas.openxmlformats.org/officeDocument/2006/relationships/slide" Target="../slides/slide744.xml"/><Relationship Id="rId1" Type="http://schemas.openxmlformats.org/officeDocument/2006/relationships/notesMaster" Target="../notesMasters/notesMaster1.xml"/></Relationships>
</file>

<file path=ppt/notesSlides/_rels/notesSlide417.xml.rels><?xml version="1.0" encoding="UTF-8" standalone="yes"?>
<Relationships xmlns="http://schemas.openxmlformats.org/package/2006/relationships"><Relationship Id="rId2" Type="http://schemas.openxmlformats.org/officeDocument/2006/relationships/slide" Target="../slides/slide745.xml"/><Relationship Id="rId1" Type="http://schemas.openxmlformats.org/officeDocument/2006/relationships/notesMaster" Target="../notesMasters/notesMaster1.xml"/></Relationships>
</file>

<file path=ppt/notesSlides/_rels/notesSlide418.xml.rels><?xml version="1.0" encoding="UTF-8" standalone="yes"?>
<Relationships xmlns="http://schemas.openxmlformats.org/package/2006/relationships"><Relationship Id="rId2" Type="http://schemas.openxmlformats.org/officeDocument/2006/relationships/slide" Target="../slides/slide746.xml"/><Relationship Id="rId1" Type="http://schemas.openxmlformats.org/officeDocument/2006/relationships/notesMaster" Target="../notesMasters/notesMaster1.xml"/></Relationships>
</file>

<file path=ppt/notesSlides/_rels/notesSlide419.xml.rels><?xml version="1.0" encoding="UTF-8" standalone="yes"?>
<Relationships xmlns="http://schemas.openxmlformats.org/package/2006/relationships"><Relationship Id="rId2" Type="http://schemas.openxmlformats.org/officeDocument/2006/relationships/slide" Target="../slides/slide7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20.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_rels/notesSlide421.xml.rels><?xml version="1.0" encoding="UTF-8" standalone="yes"?>
<Relationships xmlns="http://schemas.openxmlformats.org/package/2006/relationships"><Relationship Id="rId2" Type="http://schemas.openxmlformats.org/officeDocument/2006/relationships/slide" Target="../slides/slide749.xml"/><Relationship Id="rId1" Type="http://schemas.openxmlformats.org/officeDocument/2006/relationships/notesMaster" Target="../notesMasters/notesMaster1.xml"/></Relationships>
</file>

<file path=ppt/notesSlides/_rels/notesSlide422.xml.rels><?xml version="1.0" encoding="UTF-8" standalone="yes"?>
<Relationships xmlns="http://schemas.openxmlformats.org/package/2006/relationships"><Relationship Id="rId2" Type="http://schemas.openxmlformats.org/officeDocument/2006/relationships/slide" Target="../slides/slide750.xml"/><Relationship Id="rId1" Type="http://schemas.openxmlformats.org/officeDocument/2006/relationships/notesMaster" Target="../notesMasters/notesMaster1.xml"/></Relationships>
</file>

<file path=ppt/notesSlides/_rels/notesSlide423.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424.xml.rels><?xml version="1.0" encoding="UTF-8" standalone="yes"?>
<Relationships xmlns="http://schemas.openxmlformats.org/package/2006/relationships"><Relationship Id="rId2" Type="http://schemas.openxmlformats.org/officeDocument/2006/relationships/slide" Target="../slides/slide752.xml"/><Relationship Id="rId1" Type="http://schemas.openxmlformats.org/officeDocument/2006/relationships/notesMaster" Target="../notesMasters/notesMaster1.xml"/></Relationships>
</file>

<file path=ppt/notesSlides/_rels/notesSlide425.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426.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427.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428.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429.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30.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431.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432.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433.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434.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435.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436.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437.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438.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439.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40.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441.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442.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443.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444.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445.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446.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447.xml.rels><?xml version="1.0" encoding="UTF-8" standalone="yes"?>
<Relationships xmlns="http://schemas.openxmlformats.org/package/2006/relationships"><Relationship Id="rId2" Type="http://schemas.openxmlformats.org/officeDocument/2006/relationships/slide" Target="../slides/slide805.xml"/><Relationship Id="rId1" Type="http://schemas.openxmlformats.org/officeDocument/2006/relationships/notesMaster" Target="../notesMasters/notesMaster1.xml"/></Relationships>
</file>

<file path=ppt/notesSlides/_rels/notesSlide448.xml.rels><?xml version="1.0" encoding="UTF-8" standalone="yes"?>
<Relationships xmlns="http://schemas.openxmlformats.org/package/2006/relationships"><Relationship Id="rId2" Type="http://schemas.openxmlformats.org/officeDocument/2006/relationships/slide" Target="../slides/slide806.xml"/><Relationship Id="rId1" Type="http://schemas.openxmlformats.org/officeDocument/2006/relationships/notesMaster" Target="../notesMasters/notesMaster1.xml"/></Relationships>
</file>

<file path=ppt/notesSlides/_rels/notesSlide449.xml.rels><?xml version="1.0" encoding="UTF-8" standalone="yes"?>
<Relationships xmlns="http://schemas.openxmlformats.org/package/2006/relationships"><Relationship Id="rId2" Type="http://schemas.openxmlformats.org/officeDocument/2006/relationships/slide" Target="../slides/slide80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50.xml.rels><?xml version="1.0" encoding="UTF-8" standalone="yes"?>
<Relationships xmlns="http://schemas.openxmlformats.org/package/2006/relationships"><Relationship Id="rId2" Type="http://schemas.openxmlformats.org/officeDocument/2006/relationships/slide" Target="../slides/slide834.xml"/><Relationship Id="rId1" Type="http://schemas.openxmlformats.org/officeDocument/2006/relationships/notesMaster" Target="../notesMasters/notesMaster1.xml"/></Relationships>
</file>

<file path=ppt/notesSlides/_rels/notesSlide451.xml.rels><?xml version="1.0" encoding="UTF-8" standalone="yes"?>
<Relationships xmlns="http://schemas.openxmlformats.org/package/2006/relationships"><Relationship Id="rId2" Type="http://schemas.openxmlformats.org/officeDocument/2006/relationships/slide" Target="../slides/slide835.xml"/><Relationship Id="rId1" Type="http://schemas.openxmlformats.org/officeDocument/2006/relationships/notesMaster" Target="../notesMasters/notesMaster1.xml"/></Relationships>
</file>

<file path=ppt/notesSlides/_rels/notesSlide452.xml.rels><?xml version="1.0" encoding="UTF-8" standalone="yes"?>
<Relationships xmlns="http://schemas.openxmlformats.org/package/2006/relationships"><Relationship Id="rId2" Type="http://schemas.openxmlformats.org/officeDocument/2006/relationships/slide" Target="../slides/slide836.xml"/><Relationship Id="rId1" Type="http://schemas.openxmlformats.org/officeDocument/2006/relationships/notesMaster" Target="../notesMasters/notesMaster1.xml"/></Relationships>
</file>

<file path=ppt/notesSlides/_rels/notesSlide453.xml.rels><?xml version="1.0" encoding="UTF-8" standalone="yes"?>
<Relationships xmlns="http://schemas.openxmlformats.org/package/2006/relationships"><Relationship Id="rId2" Type="http://schemas.openxmlformats.org/officeDocument/2006/relationships/slide" Target="../slides/slide841.xml"/><Relationship Id="rId1" Type="http://schemas.openxmlformats.org/officeDocument/2006/relationships/notesMaster" Target="../notesMasters/notesMaster1.xml"/></Relationships>
</file>

<file path=ppt/notesSlides/_rels/notesSlide454.xml.rels><?xml version="1.0" encoding="UTF-8" standalone="yes"?>
<Relationships xmlns="http://schemas.openxmlformats.org/package/2006/relationships"><Relationship Id="rId2" Type="http://schemas.openxmlformats.org/officeDocument/2006/relationships/slide" Target="../slides/slide842.xml"/><Relationship Id="rId1" Type="http://schemas.openxmlformats.org/officeDocument/2006/relationships/notesMaster" Target="../notesMasters/notesMaster1.xml"/></Relationships>
</file>

<file path=ppt/notesSlides/_rels/notesSlide455.xml.rels><?xml version="1.0" encoding="UTF-8" standalone="yes"?>
<Relationships xmlns="http://schemas.openxmlformats.org/package/2006/relationships"><Relationship Id="rId2" Type="http://schemas.openxmlformats.org/officeDocument/2006/relationships/slide" Target="../slides/slide859.xml"/><Relationship Id="rId1" Type="http://schemas.openxmlformats.org/officeDocument/2006/relationships/notesMaster" Target="../notesMasters/notesMaster1.xml"/></Relationships>
</file>

<file path=ppt/notesSlides/_rels/notesSlide456.xml.rels><?xml version="1.0" encoding="UTF-8" standalone="yes"?>
<Relationships xmlns="http://schemas.openxmlformats.org/package/2006/relationships"><Relationship Id="rId2" Type="http://schemas.openxmlformats.org/officeDocument/2006/relationships/slide" Target="../slides/slide860.xml"/><Relationship Id="rId1" Type="http://schemas.openxmlformats.org/officeDocument/2006/relationships/notesMaster" Target="../notesMasters/notesMaster1.xml"/></Relationships>
</file>

<file path=ppt/notesSlides/_rels/notesSlide457.xml.rels><?xml version="1.0" encoding="UTF-8" standalone="yes"?>
<Relationships xmlns="http://schemas.openxmlformats.org/package/2006/relationships"><Relationship Id="rId2" Type="http://schemas.openxmlformats.org/officeDocument/2006/relationships/slide" Target="../slides/slide861.xml"/><Relationship Id="rId1" Type="http://schemas.openxmlformats.org/officeDocument/2006/relationships/notesMaster" Target="../notesMasters/notesMaster1.xml"/></Relationships>
</file>

<file path=ppt/notesSlides/_rels/notesSlide458.xml.rels><?xml version="1.0" encoding="UTF-8" standalone="yes"?>
<Relationships xmlns="http://schemas.openxmlformats.org/package/2006/relationships"><Relationship Id="rId2" Type="http://schemas.openxmlformats.org/officeDocument/2006/relationships/slide" Target="../slides/slide862.xml"/><Relationship Id="rId1" Type="http://schemas.openxmlformats.org/officeDocument/2006/relationships/notesMaster" Target="../notesMasters/notesMaster1.xml"/></Relationships>
</file>

<file path=ppt/notesSlides/_rels/notesSlide459.xml.rels><?xml version="1.0" encoding="UTF-8" standalone="yes"?>
<Relationships xmlns="http://schemas.openxmlformats.org/package/2006/relationships"><Relationship Id="rId2" Type="http://schemas.openxmlformats.org/officeDocument/2006/relationships/slide" Target="../slides/slide8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60.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461.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462.xml.rels><?xml version="1.0" encoding="UTF-8" standalone="yes"?>
<Relationships xmlns="http://schemas.openxmlformats.org/package/2006/relationships"><Relationship Id="rId2" Type="http://schemas.openxmlformats.org/officeDocument/2006/relationships/slide" Target="../slides/slide867.xml"/><Relationship Id="rId1" Type="http://schemas.openxmlformats.org/officeDocument/2006/relationships/notesMaster" Target="../notesMasters/notesMaster1.xml"/></Relationships>
</file>

<file path=ppt/notesSlides/_rels/notesSlide463.xml.rels><?xml version="1.0" encoding="UTF-8" standalone="yes"?>
<Relationships xmlns="http://schemas.openxmlformats.org/package/2006/relationships"><Relationship Id="rId2" Type="http://schemas.openxmlformats.org/officeDocument/2006/relationships/slide" Target="../slides/slide868.xml"/><Relationship Id="rId1" Type="http://schemas.openxmlformats.org/officeDocument/2006/relationships/notesMaster" Target="../notesMasters/notesMaster1.xml"/></Relationships>
</file>

<file path=ppt/notesSlides/_rels/notesSlide464.xml.rels><?xml version="1.0" encoding="UTF-8" standalone="yes"?>
<Relationships xmlns="http://schemas.openxmlformats.org/package/2006/relationships"><Relationship Id="rId2" Type="http://schemas.openxmlformats.org/officeDocument/2006/relationships/slide" Target="../slides/slide869.xml"/><Relationship Id="rId1" Type="http://schemas.openxmlformats.org/officeDocument/2006/relationships/notesMaster" Target="../notesMasters/notesMaster1.xml"/></Relationships>
</file>

<file path=ppt/notesSlides/_rels/notesSlide465.xml.rels><?xml version="1.0" encoding="UTF-8" standalone="yes"?>
<Relationships xmlns="http://schemas.openxmlformats.org/package/2006/relationships"><Relationship Id="rId2" Type="http://schemas.openxmlformats.org/officeDocument/2006/relationships/slide" Target="../slides/slide870.xml"/><Relationship Id="rId1" Type="http://schemas.openxmlformats.org/officeDocument/2006/relationships/notesMaster" Target="../notesMasters/notesMaster1.xml"/></Relationships>
</file>

<file path=ppt/notesSlides/_rels/notesSlide466.xml.rels><?xml version="1.0" encoding="UTF-8" standalone="yes"?>
<Relationships xmlns="http://schemas.openxmlformats.org/package/2006/relationships"><Relationship Id="rId2" Type="http://schemas.openxmlformats.org/officeDocument/2006/relationships/slide" Target="../slides/slide871.xml"/><Relationship Id="rId1" Type="http://schemas.openxmlformats.org/officeDocument/2006/relationships/notesMaster" Target="../notesMasters/notesMaster1.xml"/></Relationships>
</file>

<file path=ppt/notesSlides/_rels/notesSlide467.xml.rels><?xml version="1.0" encoding="UTF-8" standalone="yes"?>
<Relationships xmlns="http://schemas.openxmlformats.org/package/2006/relationships"><Relationship Id="rId2" Type="http://schemas.openxmlformats.org/officeDocument/2006/relationships/slide" Target="../slides/slide87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28205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36327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751472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16257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30055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97533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9069782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033713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989964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81125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7483950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01272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09380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728874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3108296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774105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80004139"/>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5541250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3152988"/>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732192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501397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0935257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61410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35332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567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652174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0060516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0782496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403738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429824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564788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2564970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3815903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76733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5969580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29953322"/>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0129870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2459012"/>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6180020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454621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43997822"/>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6312400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012503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2993391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06025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19605371"/>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8724750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5499091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78529603"/>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9105620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43838049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20992997"/>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16240939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79192224"/>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8277744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7012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7850725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3846706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2418928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77037088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063957364"/>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92906076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1904318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9441462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922574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60635378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827965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28920"/>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28775465"/>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1154499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87989072"/>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28978528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06755114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74446412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03906680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1449929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5665571"/>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18734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71995811"/>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998449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7947986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61993523"/>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584725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1792557"/>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4613842"/>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508701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60908932"/>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96080767"/>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23982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440333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2322111"/>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29670526"/>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14685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28975483"/>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728243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283121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439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06295702"/>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47649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6656996"/>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0256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84968272"/>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5672140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3475335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76897970"/>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1426943"/>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53376270"/>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27977468"/>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449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7945809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5659633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98109305"/>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8656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566449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71710810"/>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68457061"/>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95025257"/>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37166741"/>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3441003"/>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3408509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88974014"/>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80669103"/>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95724565"/>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045107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06682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03380216"/>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07775532"/>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96042902"/>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94449650"/>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87938264"/>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72560927"/>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48166527"/>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15218907"/>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0263666"/>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33938512"/>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7027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9021211"/>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48878213"/>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2691071"/>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54565399"/>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76676813"/>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25801959"/>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66661951"/>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14539135"/>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87385061"/>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41419699"/>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3732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8412733"/>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73353417"/>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60227202"/>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83413218"/>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13998942"/>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1183389"/>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648297"/>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40870072"/>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68830814"/>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87472081"/>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482924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4073675"/>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773097208"/>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812223187"/>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801557373"/>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11266381"/>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499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04590863"/>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457727619"/>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225402446"/>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8248056"/>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41928981"/>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899367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6348223"/>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17745162"/>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08586442"/>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146076364"/>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332401084"/>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509</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396020198"/>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510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45091673"/>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338732"/>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918191"/>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93282172"/>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2855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64913339"/>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28318952"/>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76992728"/>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77799214"/>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12580227"/>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266360639"/>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83106339"/>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594</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337060"/>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595</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30259376"/>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35989318"/>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289672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68832175"/>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52362475"/>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90967570"/>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82631498"/>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86080307"/>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76417213"/>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1207161"/>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03594888"/>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68401588"/>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94330631"/>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88077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042777"/>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54774923"/>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080329"/>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38494390"/>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05510814"/>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29131833"/>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73485643"/>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89764465"/>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06928619"/>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25414251"/>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25013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15354485"/>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52832809"/>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4197589"/>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77567748"/>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99598104"/>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935569"/>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4249773"/>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0536077"/>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08367045"/>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58733349"/>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02862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4035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4494878"/>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08919846"/>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24739293"/>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77235794"/>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8900068"/>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6193326"/>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94735426"/>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55433642"/>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0453319"/>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22746774"/>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38073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91522951"/>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64223508"/>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639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21126462"/>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03512622"/>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4714188"/>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53834909"/>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84034135"/>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78556857"/>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3727690"/>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08465197"/>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43859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86061764"/>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79147128"/>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649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25276055"/>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30234971"/>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84955246"/>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080237"/>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84250636"/>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35064039"/>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37510590"/>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6116356"/>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30182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5529817"/>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08579577"/>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93944123"/>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66134570"/>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9476300"/>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74759990"/>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80273564"/>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7884301"/>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57070548"/>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07372589"/>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84493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6832062"/>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58778440"/>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94990753"/>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52607063"/>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05947796"/>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25195417"/>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85544102"/>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40631175"/>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76466657"/>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25481063"/>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97373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8871112"/>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92634681"/>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6610494"/>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53949188"/>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33005936"/>
      </p:ext>
    </p:extLst>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80849229"/>
      </p:ext>
    </p:extLst>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55948513"/>
      </p:ext>
    </p:extLst>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71037157"/>
      </p:ext>
    </p:extLst>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23163882"/>
      </p:ext>
    </p:extLst>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54328841"/>
      </p:ext>
    </p:extLst>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47537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96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197129545"/>
      </p:ext>
    </p:extLst>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55634198"/>
      </p:ext>
    </p:extLst>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18954524"/>
      </p:ext>
    </p:extLst>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57963322"/>
      </p:ext>
    </p:extLst>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88883525"/>
      </p:ext>
    </p:extLst>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73722359"/>
      </p:ext>
    </p:extLst>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936850929"/>
      </p:ext>
    </p:extLst>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47951583"/>
      </p:ext>
    </p:extLst>
  </p:cSld>
  <p:clrMapOvr>
    <a:masterClrMapping/>
  </p:clrMapOvr>
</p:notes>
</file>

<file path=ppt/notesSlides/notesSlide3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81878443"/>
      </p:ext>
    </p:extLst>
  </p:cSld>
  <p:clrMapOvr>
    <a:masterClrMapping/>
  </p:clrMapOvr>
</p:notes>
</file>

<file path=ppt/notesSlides/notesSlide3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78089448"/>
      </p:ext>
    </p:extLst>
  </p:cSld>
  <p:clrMapOvr>
    <a:masterClrMapping/>
  </p:clrMapOvr>
</p:notes>
</file>

<file path=ppt/notesSlides/notesSlide3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474613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97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3631289403"/>
      </p:ext>
    </p:extLst>
  </p:cSld>
  <p:clrMapOvr>
    <a:masterClrMapping/>
  </p:clrMapOvr>
</p:notes>
</file>

<file path=ppt/notesSlides/notesSlide3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7691493"/>
      </p:ext>
    </p:extLst>
  </p:cSld>
  <p:clrMapOvr>
    <a:masterClrMapping/>
  </p:clrMapOvr>
</p:notes>
</file>

<file path=ppt/notesSlides/notesSlide3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7828429"/>
      </p:ext>
    </p:extLst>
  </p:cSld>
  <p:clrMapOvr>
    <a:masterClrMapping/>
  </p:clrMapOvr>
</p:notes>
</file>

<file path=ppt/notesSlides/notesSlide3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53983702"/>
      </p:ext>
    </p:extLst>
  </p:cSld>
  <p:clrMapOvr>
    <a:masterClrMapping/>
  </p:clrMapOvr>
</p:notes>
</file>

<file path=ppt/notesSlides/notesSlide3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77274498"/>
      </p:ext>
    </p:extLst>
  </p:cSld>
  <p:clrMapOvr>
    <a:masterClrMapping/>
  </p:clrMapOvr>
</p:notes>
</file>

<file path=ppt/notesSlides/notesSlide3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62266662"/>
      </p:ext>
    </p:extLst>
  </p:cSld>
  <p:clrMapOvr>
    <a:masterClrMapping/>
  </p:clrMapOvr>
</p:notes>
</file>

<file path=ppt/notesSlides/notesSlide3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91448093"/>
      </p:ext>
    </p:extLst>
  </p:cSld>
  <p:clrMapOvr>
    <a:masterClrMapping/>
  </p:clrMapOvr>
</p:notes>
</file>

<file path=ppt/notesSlides/notesSlide3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94452275"/>
      </p:ext>
    </p:extLst>
  </p:cSld>
  <p:clrMapOvr>
    <a:masterClrMapping/>
  </p:clrMapOvr>
</p:notes>
</file>

<file path=ppt/notesSlides/notesSlide3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93426637"/>
      </p:ext>
    </p:extLst>
  </p:cSld>
  <p:clrMapOvr>
    <a:masterClrMapping/>
  </p:clrMapOvr>
</p:notes>
</file>

<file path=ppt/notesSlides/notesSlide3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21731037"/>
      </p:ext>
    </p:extLst>
  </p:cSld>
  <p:clrMapOvr>
    <a:masterClrMapping/>
  </p:clrMapOvr>
</p:notes>
</file>

<file path=ppt/notesSlides/notesSlide3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817931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l" defTabSz="914400" rtl="1" eaLnBrk="1" fontAlgn="auto" latinLnBrk="0" hangingPunct="1">
                <a:lnSpc>
                  <a:spcPct val="100000"/>
                </a:lnSpc>
                <a:spcBef>
                  <a:spcPts val="0"/>
                </a:spcBef>
                <a:spcAft>
                  <a:spcPts val="0"/>
                </a:spcAft>
                <a:buClrTx/>
                <a:buSzTx/>
                <a:buFontTx/>
                <a:buNone/>
                <a:tabLst/>
                <a:defRPr/>
              </a:pPr>
              <a:t>98</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226408299"/>
      </p:ext>
    </p:extLst>
  </p:cSld>
  <p:clrMapOvr>
    <a:masterClrMapping/>
  </p:clrMapOvr>
</p:notes>
</file>

<file path=ppt/notesSlides/notesSlide3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6642638"/>
      </p:ext>
    </p:extLst>
  </p:cSld>
  <p:clrMapOvr>
    <a:masterClrMapping/>
  </p:clrMapOvr>
</p:notes>
</file>

<file path=ppt/notesSlides/notesSlide3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709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99068058"/>
      </p:ext>
    </p:extLst>
  </p:cSld>
  <p:clrMapOvr>
    <a:masterClrMapping/>
  </p:clrMapOvr>
</p:notes>
</file>

<file path=ppt/notesSlides/notesSlide3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431380854"/>
      </p:ext>
    </p:extLst>
  </p:cSld>
  <p:clrMapOvr>
    <a:masterClrMapping/>
  </p:clrMapOvr>
</p:notes>
</file>

<file path=ppt/notesSlides/notesSlide3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90357843"/>
      </p:ext>
    </p:extLst>
  </p:cSld>
  <p:clrMapOvr>
    <a:masterClrMapping/>
  </p:clrMapOvr>
</p:notes>
</file>

<file path=ppt/notesSlides/notesSlide3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4876645"/>
      </p:ext>
    </p:extLst>
  </p:cSld>
  <p:clrMapOvr>
    <a:masterClrMapping/>
  </p:clrMapOvr>
</p:notes>
</file>

<file path=ppt/notesSlides/notesSlide3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96628358"/>
      </p:ext>
    </p:extLst>
  </p:cSld>
  <p:clrMapOvr>
    <a:masterClrMapping/>
  </p:clrMapOvr>
</p:notes>
</file>

<file path=ppt/notesSlides/notesSlide3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00166675"/>
      </p:ext>
    </p:extLst>
  </p:cSld>
  <p:clrMapOvr>
    <a:masterClrMapping/>
  </p:clrMapOvr>
</p:notes>
</file>

<file path=ppt/notesSlides/notesSlide3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56569271"/>
      </p:ext>
    </p:extLst>
  </p:cSld>
  <p:clrMapOvr>
    <a:masterClrMapping/>
  </p:clrMapOvr>
</p:notes>
</file>

<file path=ppt/notesSlides/notesSlide3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88164877"/>
      </p:ext>
    </p:extLst>
  </p:cSld>
  <p:clrMapOvr>
    <a:masterClrMapping/>
  </p:clrMapOvr>
</p:notes>
</file>

<file path=ppt/notesSlides/notesSlide3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31519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838730528"/>
      </p:ext>
    </p:extLst>
  </p:cSld>
  <p:clrMapOvr>
    <a:masterClrMapping/>
  </p:clrMapOvr>
</p:notes>
</file>

<file path=ppt/notesSlides/notesSlide3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0801190"/>
      </p:ext>
    </p:extLst>
  </p:cSld>
  <p:clrMapOvr>
    <a:masterClrMapping/>
  </p:clrMapOvr>
</p:notes>
</file>

<file path=ppt/notesSlides/notesSlide3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719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84445532"/>
      </p:ext>
    </p:extLst>
  </p:cSld>
  <p:clrMapOvr>
    <a:masterClrMapping/>
  </p:clrMapOvr>
</p:notes>
</file>

<file path=ppt/notesSlides/notesSlide3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87717998"/>
      </p:ext>
    </p:extLst>
  </p:cSld>
  <p:clrMapOvr>
    <a:masterClrMapping/>
  </p:clrMapOvr>
</p:notes>
</file>

<file path=ppt/notesSlides/notesSlide3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75431868"/>
      </p:ext>
    </p:extLst>
  </p:cSld>
  <p:clrMapOvr>
    <a:masterClrMapping/>
  </p:clrMapOvr>
</p:notes>
</file>

<file path=ppt/notesSlides/notesSlide3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0088657"/>
      </p:ext>
    </p:extLst>
  </p:cSld>
  <p:clrMapOvr>
    <a:masterClrMapping/>
  </p:clrMapOvr>
</p:notes>
</file>

<file path=ppt/notesSlides/notesSlide3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28605317"/>
      </p:ext>
    </p:extLst>
  </p:cSld>
  <p:clrMapOvr>
    <a:masterClrMapping/>
  </p:clrMapOvr>
</p:notes>
</file>

<file path=ppt/notesSlides/notesSlide3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38787602"/>
      </p:ext>
    </p:extLst>
  </p:cSld>
  <p:clrMapOvr>
    <a:masterClrMapping/>
  </p:clrMapOvr>
</p:notes>
</file>

<file path=ppt/notesSlides/notesSlide3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9915260"/>
      </p:ext>
    </p:extLst>
  </p:cSld>
  <p:clrMapOvr>
    <a:masterClrMapping/>
  </p:clrMapOvr>
</p:notes>
</file>

<file path=ppt/notesSlides/notesSlide3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546704755"/>
      </p:ext>
    </p:extLst>
  </p:cSld>
  <p:clrMapOvr>
    <a:masterClrMapping/>
  </p:clrMapOvr>
</p:notes>
</file>

<file path=ppt/notesSlides/notesSlide3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080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961326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145642621"/>
      </p:ext>
    </p:extLst>
  </p:cSld>
  <p:clrMapOvr>
    <a:masterClrMapping/>
  </p:clrMapOvr>
</p:notes>
</file>

<file path=ppt/notesSlides/notesSlide4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10533874"/>
      </p:ext>
    </p:extLst>
  </p:cSld>
  <p:clrMapOvr>
    <a:masterClrMapping/>
  </p:clrMapOvr>
</p:notes>
</file>

<file path=ppt/notesSlides/notesSlide4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729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58185856"/>
      </p:ext>
    </p:extLst>
  </p:cSld>
  <p:clrMapOvr>
    <a:masterClrMapping/>
  </p:clrMapOvr>
</p:notes>
</file>

<file path=ppt/notesSlides/notesSlide4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18646095"/>
      </p:ext>
    </p:extLst>
  </p:cSld>
  <p:clrMapOvr>
    <a:masterClrMapping/>
  </p:clrMapOvr>
</p:notes>
</file>

<file path=ppt/notesSlides/notesSlide4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0836188"/>
      </p:ext>
    </p:extLst>
  </p:cSld>
  <p:clrMapOvr>
    <a:masterClrMapping/>
  </p:clrMapOvr>
</p:notes>
</file>

<file path=ppt/notesSlides/notesSlide4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57273763"/>
      </p:ext>
    </p:extLst>
  </p:cSld>
  <p:clrMapOvr>
    <a:masterClrMapping/>
  </p:clrMapOvr>
</p:notes>
</file>

<file path=ppt/notesSlides/notesSlide4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66536723"/>
      </p:ext>
    </p:extLst>
  </p:cSld>
  <p:clrMapOvr>
    <a:masterClrMapping/>
  </p:clrMapOvr>
</p:notes>
</file>

<file path=ppt/notesSlides/notesSlide4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44788950"/>
      </p:ext>
    </p:extLst>
  </p:cSld>
  <p:clrMapOvr>
    <a:masterClrMapping/>
  </p:clrMapOvr>
</p:notes>
</file>

<file path=ppt/notesSlides/notesSlide4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41823469"/>
      </p:ext>
    </p:extLst>
  </p:cSld>
  <p:clrMapOvr>
    <a:masterClrMapping/>
  </p:clrMapOvr>
</p:notes>
</file>

<file path=ppt/notesSlides/notesSlide4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00915376"/>
      </p:ext>
    </p:extLst>
  </p:cSld>
  <p:clrMapOvr>
    <a:masterClrMapping/>
  </p:clrMapOvr>
</p:notes>
</file>

<file path=ppt/notesSlides/notesSlide4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923083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65793297"/>
      </p:ext>
    </p:extLst>
  </p:cSld>
  <p:clrMapOvr>
    <a:masterClrMapping/>
  </p:clrMapOvr>
</p:notes>
</file>

<file path=ppt/notesSlides/notesSlide4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767762842"/>
      </p:ext>
    </p:extLst>
  </p:cSld>
  <p:clrMapOvr>
    <a:masterClrMapping/>
  </p:clrMapOvr>
</p:notes>
</file>

<file path=ppt/notesSlides/notesSlide4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739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58373437"/>
      </p:ext>
    </p:extLst>
  </p:cSld>
  <p:clrMapOvr>
    <a:masterClrMapping/>
  </p:clrMapOvr>
</p:notes>
</file>

<file path=ppt/notesSlides/notesSlide4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35637276"/>
      </p:ext>
    </p:extLst>
  </p:cSld>
  <p:clrMapOvr>
    <a:masterClrMapping/>
  </p:clrMapOvr>
</p:notes>
</file>

<file path=ppt/notesSlides/notesSlide4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1" eaLnBrk="1" fontAlgn="auto" latinLnBrk="0" hangingPunct="1">
                <a:lnSpc>
                  <a:spcPct val="100000"/>
                </a:lnSpc>
                <a:spcBef>
                  <a:spcPts val="0"/>
                </a:spcBef>
                <a:spcAft>
                  <a:spcPts val="0"/>
                </a:spcAft>
                <a:buClrTx/>
                <a:buSzTx/>
                <a:buFontTx/>
                <a:buNone/>
                <a:tabLst/>
                <a:defRPr/>
              </a:pPr>
              <a:t>741</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195" name="Rectangle 2"/>
          <p:cNvSpPr>
            <a:spLocks noGrp="1" noRot="1" noChangeAspect="1" noChangeArrowheads="1" noTextEdit="1"/>
          </p:cNvSpPr>
          <p:nvPr>
            <p:ph type="sldImg"/>
          </p:nvPr>
        </p:nvSpPr>
        <p:spPr>
          <a:xfrm>
            <a:off x="1371600" y="1143000"/>
            <a:ext cx="4114800" cy="3086100"/>
          </a:xfrm>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25094814"/>
      </p:ext>
    </p:extLst>
  </p:cSld>
  <p:clrMapOvr>
    <a:masterClrMapping/>
  </p:clrMapOvr>
</p:notes>
</file>

<file path=ppt/notesSlides/notesSlide4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1" eaLnBrk="1" fontAlgn="auto" latinLnBrk="0" hangingPunct="1">
                <a:lnSpc>
                  <a:spcPct val="100000"/>
                </a:lnSpc>
                <a:spcBef>
                  <a:spcPts val="0"/>
                </a:spcBef>
                <a:spcAft>
                  <a:spcPts val="0"/>
                </a:spcAft>
                <a:buClrTx/>
                <a:buSzTx/>
                <a:buFontTx/>
                <a:buNone/>
                <a:tabLst/>
                <a:defRPr/>
              </a:pPr>
              <a:t>742</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195" name="Rectangle 2"/>
          <p:cNvSpPr>
            <a:spLocks noGrp="1" noRot="1" noChangeAspect="1" noChangeArrowheads="1" noTextEdit="1"/>
          </p:cNvSpPr>
          <p:nvPr>
            <p:ph type="sldImg"/>
          </p:nvPr>
        </p:nvSpPr>
        <p:spPr>
          <a:xfrm>
            <a:off x="1371600" y="1143000"/>
            <a:ext cx="4114800" cy="3086100"/>
          </a:xfrm>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466719970"/>
      </p:ext>
    </p:extLst>
  </p:cSld>
  <p:clrMapOvr>
    <a:masterClrMapping/>
  </p:clrMapOvr>
</p:notes>
</file>

<file path=ppt/notesSlides/notesSlide4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l" defTabSz="914400" rtl="1"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1" eaLnBrk="1" fontAlgn="auto" latinLnBrk="0" hangingPunct="1">
                <a:lnSpc>
                  <a:spcPct val="100000"/>
                </a:lnSpc>
                <a:spcBef>
                  <a:spcPts val="0"/>
                </a:spcBef>
                <a:spcAft>
                  <a:spcPts val="0"/>
                </a:spcAft>
                <a:buClrTx/>
                <a:buSzTx/>
                <a:buFontTx/>
                <a:buNone/>
                <a:tabLst/>
                <a:defRPr/>
              </a:pPr>
              <a:t>743</a:t>
            </a:fld>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
        <p:nvSpPr>
          <p:cNvPr id="8195" name="Rectangle 2"/>
          <p:cNvSpPr>
            <a:spLocks noGrp="1" noRot="1" noChangeAspect="1" noChangeArrowheads="1" noTextEdit="1"/>
          </p:cNvSpPr>
          <p:nvPr>
            <p:ph type="sldImg"/>
          </p:nvPr>
        </p:nvSpPr>
        <p:spPr>
          <a:xfrm>
            <a:off x="1371600" y="1143000"/>
            <a:ext cx="4114800" cy="3086100"/>
          </a:xfrm>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75656512"/>
      </p:ext>
    </p:extLst>
  </p:cSld>
  <p:clrMapOvr>
    <a:masterClrMapping/>
  </p:clrMapOvr>
</p:notes>
</file>

<file path=ppt/notesSlides/notesSlide4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73045459"/>
      </p:ext>
    </p:extLst>
  </p:cSld>
  <p:clrMapOvr>
    <a:masterClrMapping/>
  </p:clrMapOvr>
</p:notes>
</file>

<file path=ppt/notesSlides/notesSlide4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34369072"/>
      </p:ext>
    </p:extLst>
  </p:cSld>
  <p:clrMapOvr>
    <a:masterClrMapping/>
  </p:clrMapOvr>
</p:notes>
</file>

<file path=ppt/notesSlides/notesSlide4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75910191"/>
      </p:ext>
    </p:extLst>
  </p:cSld>
  <p:clrMapOvr>
    <a:masterClrMapping/>
  </p:clrMapOvr>
</p:notes>
</file>

<file path=ppt/notesSlides/notesSlide4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55900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272356292"/>
      </p:ext>
    </p:extLst>
  </p:cSld>
  <p:clrMapOvr>
    <a:masterClrMapping/>
  </p:clrMapOvr>
</p:notes>
</file>

<file path=ppt/notesSlides/notesSlide4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34306212"/>
      </p:ext>
    </p:extLst>
  </p:cSld>
  <p:clrMapOvr>
    <a:masterClrMapping/>
  </p:clrMapOvr>
</p:notes>
</file>

<file path=ppt/notesSlides/notesSlide4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749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64341050"/>
      </p:ext>
    </p:extLst>
  </p:cSld>
  <p:clrMapOvr>
    <a:masterClrMapping/>
  </p:clrMapOvr>
</p:notes>
</file>

<file path=ppt/notesSlides/notesSlide4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34334921"/>
      </p:ext>
    </p:extLst>
  </p:cSld>
  <p:clrMapOvr>
    <a:masterClrMapping/>
  </p:clrMapOvr>
</p:notes>
</file>

<file path=ppt/notesSlides/notesSlide4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74294635"/>
      </p:ext>
    </p:extLst>
  </p:cSld>
  <p:clrMapOvr>
    <a:masterClrMapping/>
  </p:clrMapOvr>
</p:notes>
</file>

<file path=ppt/notesSlides/notesSlide4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12665733"/>
      </p:ext>
    </p:extLst>
  </p:cSld>
  <p:clrMapOvr>
    <a:masterClrMapping/>
  </p:clrMapOvr>
</p:notes>
</file>

<file path=ppt/notesSlides/notesSlide4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17309237"/>
      </p:ext>
    </p:extLst>
  </p:cSld>
  <p:clrMapOvr>
    <a:masterClrMapping/>
  </p:clrMapOvr>
</p:notes>
</file>

<file path=ppt/notesSlides/notesSlide4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32068975"/>
      </p:ext>
    </p:extLst>
  </p:cSld>
  <p:clrMapOvr>
    <a:masterClrMapping/>
  </p:clrMapOvr>
</p:notes>
</file>

<file path=ppt/notesSlides/notesSlide4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35462673"/>
      </p:ext>
    </p:extLst>
  </p:cSld>
  <p:clrMapOvr>
    <a:masterClrMapping/>
  </p:clrMapOvr>
</p:notes>
</file>

<file path=ppt/notesSlides/notesSlide4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2259719"/>
      </p:ext>
    </p:extLst>
  </p:cSld>
  <p:clrMapOvr>
    <a:masterClrMapping/>
  </p:clrMapOvr>
</p:notes>
</file>

<file path=ppt/notesSlides/notesSlide4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630468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902522635"/>
      </p:ext>
    </p:extLst>
  </p:cSld>
  <p:clrMapOvr>
    <a:masterClrMapping/>
  </p:clrMapOvr>
</p:notes>
</file>

<file path=ppt/notesSlides/notesSlide4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83284994"/>
      </p:ext>
    </p:extLst>
  </p:cSld>
  <p:clrMapOvr>
    <a:masterClrMapping/>
  </p:clrMapOvr>
</p:notes>
</file>

<file path=ppt/notesSlides/notesSlide4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28427278"/>
      </p:ext>
    </p:extLst>
  </p:cSld>
  <p:clrMapOvr>
    <a:masterClrMapping/>
  </p:clrMapOvr>
</p:notes>
</file>

<file path=ppt/notesSlides/notesSlide4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20968323"/>
      </p:ext>
    </p:extLst>
  </p:cSld>
  <p:clrMapOvr>
    <a:masterClrMapping/>
  </p:clrMapOvr>
</p:notes>
</file>

<file path=ppt/notesSlides/notesSlide4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365356"/>
      </p:ext>
    </p:extLst>
  </p:cSld>
  <p:clrMapOvr>
    <a:masterClrMapping/>
  </p:clrMapOvr>
</p:notes>
</file>

<file path=ppt/notesSlides/notesSlide4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53932924"/>
      </p:ext>
    </p:extLst>
  </p:cSld>
  <p:clrMapOvr>
    <a:masterClrMapping/>
  </p:clrMapOvr>
</p:notes>
</file>

<file path=ppt/notesSlides/notesSlide4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03912375"/>
      </p:ext>
    </p:extLst>
  </p:cSld>
  <p:clrMapOvr>
    <a:masterClrMapping/>
  </p:clrMapOvr>
</p:notes>
</file>

<file path=ppt/notesSlides/notesSlide4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17336495"/>
      </p:ext>
    </p:extLst>
  </p:cSld>
  <p:clrMapOvr>
    <a:masterClrMapping/>
  </p:clrMapOvr>
</p:notes>
</file>

<file path=ppt/notesSlides/notesSlide4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5671599"/>
      </p:ext>
    </p:extLst>
  </p:cSld>
  <p:clrMapOvr>
    <a:masterClrMapping/>
  </p:clrMapOvr>
</p:notes>
</file>

<file path=ppt/notesSlides/notesSlide4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5481460"/>
      </p:ext>
    </p:extLst>
  </p:cSld>
  <p:clrMapOvr>
    <a:masterClrMapping/>
  </p:clrMapOvr>
</p:notes>
</file>

<file path=ppt/notesSlides/notesSlide4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 name="Rectangle 2"/>
          <p:cNvSpPr>
            <a:spLocks noGrp="1" noRot="1" noChangeAspect="1" noChangeArrowheads="1" noTextEdit="1"/>
          </p:cNvSpPr>
          <p:nvPr>
            <p:ph type="sldImg"/>
          </p:nvPr>
        </p:nvSpPr>
        <p:spPr>
          <a:xfrm>
            <a:off x="1371600" y="1143000"/>
            <a:ext cx="4114800" cy="3086100"/>
          </a:xfrm>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01107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794791660"/>
      </p:ext>
    </p:extLst>
  </p:cSld>
  <p:clrMapOvr>
    <a:masterClrMapping/>
  </p:clrMapOvr>
</p:notes>
</file>

<file path=ppt/notesSlides/notesSlide4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 name="Rectangle 2"/>
          <p:cNvSpPr>
            <a:spLocks noGrp="1" noRot="1" noChangeAspect="1" noChangeArrowheads="1" noTextEdit="1"/>
          </p:cNvSpPr>
          <p:nvPr>
            <p:ph type="sldImg"/>
          </p:nvPr>
        </p:nvSpPr>
        <p:spPr>
          <a:xfrm>
            <a:off x="1371600" y="1143000"/>
            <a:ext cx="4114800" cy="3086100"/>
          </a:xfrm>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903861933"/>
      </p:ext>
    </p:extLst>
  </p:cSld>
  <p:clrMapOvr>
    <a:masterClrMapping/>
  </p:clrMapOvr>
</p:notes>
</file>

<file path=ppt/notesSlides/notesSlide4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 name="Rectangle 2"/>
          <p:cNvSpPr>
            <a:spLocks noGrp="1" noRot="1" noChangeAspect="1" noChangeArrowheads="1" noTextEdit="1"/>
          </p:cNvSpPr>
          <p:nvPr>
            <p:ph type="sldImg"/>
          </p:nvPr>
        </p:nvSpPr>
        <p:spPr>
          <a:xfrm>
            <a:off x="1371600" y="1143000"/>
            <a:ext cx="4114800" cy="3086100"/>
          </a:xfrm>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32593372"/>
      </p:ext>
    </p:extLst>
  </p:cSld>
  <p:clrMapOvr>
    <a:masterClrMapping/>
  </p:clrMapOvr>
</p:notes>
</file>

<file path=ppt/notesSlides/notesSlide4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A965C4-53B4-49E9-8713-32B169E2541B}"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95" name="Rectangle 2"/>
          <p:cNvSpPr>
            <a:spLocks noGrp="1" noRot="1" noChangeAspect="1" noChangeArrowheads="1" noTextEdit="1"/>
          </p:cNvSpPr>
          <p:nvPr>
            <p:ph type="sldImg"/>
          </p:nvPr>
        </p:nvSpPr>
        <p:spPr>
          <a:xfrm>
            <a:off x="1371600" y="1143000"/>
            <a:ext cx="4114800" cy="3086100"/>
          </a:xfrm>
          <a:ln/>
        </p:spPr>
      </p:sp>
      <p:sp>
        <p:nvSpPr>
          <p:cNvPr id="81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54002133"/>
      </p:ext>
    </p:extLst>
  </p:cSld>
  <p:clrMapOvr>
    <a:masterClrMapping/>
  </p:clrMapOvr>
</p:notes>
</file>

<file path=ppt/notesSlides/notesSlide4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51545B-468A-4FA0-A2BB-E10A5D01DDE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2419" name="Rectangle 2"/>
          <p:cNvSpPr>
            <a:spLocks noGrp="1" noRot="1" noChangeAspect="1" noChangeArrowheads="1" noTextEdit="1"/>
          </p:cNvSpPr>
          <p:nvPr>
            <p:ph type="sldImg"/>
          </p:nvPr>
        </p:nvSpPr>
        <p:spPr>
          <a:xfrm>
            <a:off x="1371600" y="1143000"/>
            <a:ext cx="4114800" cy="3086100"/>
          </a:xfrm>
          <a:ln/>
        </p:spPr>
      </p:sp>
      <p:sp>
        <p:nvSpPr>
          <p:cNvPr id="572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8100954"/>
      </p:ext>
    </p:extLst>
  </p:cSld>
  <p:clrMapOvr>
    <a:masterClrMapping/>
  </p:clrMapOvr>
</p:notes>
</file>

<file path=ppt/notesSlides/notesSlide4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p:cNvSpPr>
            <a:spLocks noGrp="1" noChangeArrowheads="1"/>
          </p:cNvSpPr>
          <p:nvPr>
            <p:ph type="sldNum" sz="quarter" idx="5"/>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51545B-468A-4FA0-A2BB-E10A5D01DDE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72419" name="Rectangle 2"/>
          <p:cNvSpPr>
            <a:spLocks noGrp="1" noRot="1" noChangeAspect="1" noChangeArrowheads="1" noTextEdit="1"/>
          </p:cNvSpPr>
          <p:nvPr>
            <p:ph type="sldImg"/>
          </p:nvPr>
        </p:nvSpPr>
        <p:spPr>
          <a:xfrm>
            <a:off x="1371600" y="1143000"/>
            <a:ext cx="4114800" cy="3086100"/>
          </a:xfrm>
          <a:ln/>
        </p:spPr>
      </p:sp>
      <p:sp>
        <p:nvSpPr>
          <p:cNvPr id="5724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40913705"/>
      </p:ext>
    </p:extLst>
  </p:cSld>
  <p:clrMapOvr>
    <a:masterClrMapping/>
  </p:clrMapOvr>
</p:notes>
</file>

<file path=ppt/notesSlides/notesSlide4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48952850"/>
      </p:ext>
    </p:extLst>
  </p:cSld>
  <p:clrMapOvr>
    <a:masterClrMapping/>
  </p:clrMapOvr>
</p:notes>
</file>

<file path=ppt/notesSlides/notesSlide4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59558477"/>
      </p:ext>
    </p:extLst>
  </p:cSld>
  <p:clrMapOvr>
    <a:masterClrMapping/>
  </p:clrMapOvr>
</p:notes>
</file>

<file path=ppt/notesSlides/notesSlide4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52459205"/>
      </p:ext>
    </p:extLst>
  </p:cSld>
  <p:clrMapOvr>
    <a:masterClrMapping/>
  </p:clrMapOvr>
</p:notes>
</file>

<file path=ppt/notesSlides/notesSlide4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85019540"/>
      </p:ext>
    </p:extLst>
  </p:cSld>
  <p:clrMapOvr>
    <a:masterClrMapping/>
  </p:clrMapOvr>
</p:notes>
</file>

<file path=ppt/notesSlides/notesSlide4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12448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564977844"/>
      </p:ext>
    </p:extLst>
  </p:cSld>
  <p:clrMapOvr>
    <a:masterClrMapping/>
  </p:clrMapOvr>
</p:notes>
</file>

<file path=ppt/notesSlides/notesSlide4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4038131"/>
      </p:ext>
    </p:extLst>
  </p:cSld>
  <p:clrMapOvr>
    <a:masterClrMapping/>
  </p:clrMapOvr>
</p:notes>
</file>

<file path=ppt/notesSlides/notesSlide4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78342124"/>
      </p:ext>
    </p:extLst>
  </p:cSld>
  <p:clrMapOvr>
    <a:masterClrMapping/>
  </p:clrMapOvr>
</p:notes>
</file>

<file path=ppt/notesSlides/notesSlide4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836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76789513"/>
      </p:ext>
    </p:extLst>
  </p:cSld>
  <p:clrMapOvr>
    <a:masterClrMapping/>
  </p:clrMapOvr>
</p:notes>
</file>

<file path=ppt/notesSlides/notesSlide4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541001413"/>
      </p:ext>
    </p:extLst>
  </p:cSld>
  <p:clrMapOvr>
    <a:masterClrMapping/>
  </p:clrMapOvr>
</p:notes>
</file>

<file path=ppt/notesSlides/notesSlide4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03921918"/>
      </p:ext>
    </p:extLst>
  </p:cSld>
  <p:clrMapOvr>
    <a:masterClrMapping/>
  </p:clrMapOvr>
</p:notes>
</file>

<file path=ppt/notesSlides/notesSlide4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692117460"/>
      </p:ext>
    </p:extLst>
  </p:cSld>
  <p:clrMapOvr>
    <a:masterClrMapping/>
  </p:clrMapOvr>
</p:notes>
</file>

<file path=ppt/notesSlides/notesSlide4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650533107"/>
      </p:ext>
    </p:extLst>
  </p:cSld>
  <p:clrMapOvr>
    <a:masterClrMapping/>
  </p:clrMapOvr>
</p:notes>
</file>

<file path=ppt/notesSlides/notesSlide4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8451312"/>
      </p:ext>
    </p:extLst>
  </p:cSld>
  <p:clrMapOvr>
    <a:masterClrMapping/>
  </p:clrMapOvr>
</p:notes>
</file>

<file path=ppt/notesSlides/notesSlide4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67820229"/>
      </p:ext>
    </p:extLst>
  </p:cSld>
  <p:clrMapOvr>
    <a:masterClrMapping/>
  </p:clrMapOvr>
</p:notes>
</file>

<file path=ppt/notesSlides/notesSlide4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1964701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168677471"/>
      </p:ext>
    </p:extLst>
  </p:cSld>
  <p:clrMapOvr>
    <a:masterClrMapping/>
  </p:clrMapOvr>
</p:notes>
</file>

<file path=ppt/notesSlides/notesSlide4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3589557"/>
      </p:ext>
    </p:extLst>
  </p:cSld>
  <p:clrMapOvr>
    <a:masterClrMapping/>
  </p:clrMapOvr>
</p:notes>
</file>

<file path=ppt/notesSlides/notesSlide4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62482296"/>
      </p:ext>
    </p:extLst>
  </p:cSld>
  <p:clrMapOvr>
    <a:masterClrMapping/>
  </p:clrMapOvr>
</p:notes>
</file>

<file path=ppt/notesSlides/notesSlide4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38577227"/>
      </p:ext>
    </p:extLst>
  </p:cSld>
  <p:clrMapOvr>
    <a:masterClrMapping/>
  </p:clrMapOvr>
</p:notes>
</file>

<file path=ppt/notesSlides/notesSlide4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86094191"/>
      </p:ext>
    </p:extLst>
  </p:cSld>
  <p:clrMapOvr>
    <a:masterClrMapping/>
  </p:clrMapOvr>
</p:notes>
</file>

<file path=ppt/notesSlides/notesSlide4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29607939"/>
      </p:ext>
    </p:extLst>
  </p:cSld>
  <p:clrMapOvr>
    <a:masterClrMapping/>
  </p:clrMapOvr>
</p:notes>
</file>

<file path=ppt/notesSlides/notesSlide4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56248388"/>
      </p:ext>
    </p:extLst>
  </p:cSld>
  <p:clrMapOvr>
    <a:masterClrMapping/>
  </p:clrMapOvr>
</p:notes>
</file>

<file path=ppt/notesSlides/notesSlide4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595231041"/>
      </p:ext>
    </p:extLst>
  </p:cSld>
  <p:clrMapOvr>
    <a:masterClrMapping/>
  </p:clrMapOvr>
</p:notes>
</file>

<file path=ppt/notesSlides/notesSlide4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548018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41917015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Slide Image Placeholder 1"/>
          <p:cNvSpPr>
            <a:spLocks noGrp="1" noRot="1" noChangeAspect="1" noTextEdit="1"/>
          </p:cNvSpPr>
          <p:nvPr>
            <p:ph type="sldImg"/>
          </p:nvPr>
        </p:nvSpPr>
        <p:spPr>
          <a:xfrm>
            <a:off x="1371600" y="1143000"/>
            <a:ext cx="4114800" cy="3086100"/>
          </a:xfrm>
          <a:ln/>
        </p:spPr>
      </p:sp>
      <p:sp>
        <p:nvSpPr>
          <p:cNvPr id="360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EG">
              <a:latin typeface="Arial" charset="0"/>
              <a:cs typeface="Arial" charset="0"/>
            </a:endParaRPr>
          </a:p>
        </p:txBody>
      </p:sp>
      <p:sp>
        <p:nvSpPr>
          <p:cNvPr id="5" name="Header Placeholder 4"/>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rPr>
              <a:t>عيد القيامة المجيد 2016</a:t>
            </a:r>
          </a:p>
        </p:txBody>
      </p:sp>
    </p:spTree>
    <p:extLst>
      <p:ext uri="{BB962C8B-B14F-4D97-AF65-F5344CB8AC3E}">
        <p14:creationId xmlns:p14="http://schemas.microsoft.com/office/powerpoint/2010/main" val="33135943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06336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029573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514057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469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8528879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780310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505257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527913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891020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07378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2125824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2152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95792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341784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398103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2982055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8858172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8360754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253080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003455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0575753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654834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98479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371175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983198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4143727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7707996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914838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147821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1439394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669295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8208729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14491804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401877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8719995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5196242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7481215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531311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3066552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71926179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5347498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6623875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9330679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2399995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59712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3096591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3557544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42627266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2481907"/>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1589684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02100861"/>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5498941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99189323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07317160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04049182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22823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457189">
              <a:defRPr/>
            </a:pPr>
            <a:fld id="{5C208CEE-BCF6-4734-91BB-FB6E722EC14A}" type="datetimeFigureOut">
              <a:rPr lang="en-US" smtClean="0">
                <a:solidFill>
                  <a:prstClr val="black">
                    <a:tint val="75000"/>
                  </a:prstClr>
                </a:solidFill>
              </a:rPr>
              <a:pPr defTabSz="457189">
                <a:defRPr/>
              </a:pPr>
              <a:t>9/23/2024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189">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6" name="Rectangle 5"/>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1279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71"/>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5972913"/>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4199633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103084012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105546171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39384914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02181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457189">
              <a:defRPr/>
            </a:pPr>
            <a:fld id="{5C208CEE-BCF6-4734-91BB-FB6E722EC14A}" type="datetimeFigureOut">
              <a:rPr lang="en-US" smtClean="0">
                <a:solidFill>
                  <a:prstClr val="black">
                    <a:tint val="75000"/>
                  </a:prstClr>
                </a:solidFill>
              </a:rPr>
              <a:pPr defTabSz="457189">
                <a:defRPr/>
              </a:pPr>
              <a:t>9/23/2024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457189">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6" name="Rectangle 5"/>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72600242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0932596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userDrawn="1">
  <p:cSld name="1_ارباع الناقوس">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492507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358092214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أرباع الناقوس">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 y="6207445"/>
            <a:ext cx="9143999"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518843"/>
            <a:ext cx="9144000" cy="782371"/>
          </a:xfrm>
        </p:spPr>
        <p:txBody>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7" name="Rectangle 6"/>
          <p:cNvSpPr/>
          <p:nvPr userDrawn="1"/>
        </p:nvSpPr>
        <p:spPr>
          <a:xfrm>
            <a:off x="1592796" y="-27384"/>
            <a:ext cx="5958408" cy="646331"/>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أرباع الناقوس</a:t>
            </a:r>
          </a:p>
        </p:txBody>
      </p:sp>
    </p:spTree>
    <p:extLst>
      <p:ext uri="{BB962C8B-B14F-4D97-AF65-F5344CB8AC3E}">
        <p14:creationId xmlns:p14="http://schemas.microsoft.com/office/powerpoint/2010/main" val="57470855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ارباع الناقوس cs avva shen">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4683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21294"/>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66929"/>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5193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7" y="5"/>
            <a:ext cx="2543227" cy="1323439"/>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189"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26561490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userDrawn="1">
  <p:cSld name="2_ارباع الناقوس cs avva 2 line">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293102"/>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7649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3480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462016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21"/>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105332383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71828747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0"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ابورو</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921307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71"/>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16701731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415977358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066311" y="0"/>
            <a:ext cx="3011375"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263690678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251970" y="0"/>
            <a:ext cx="464005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276213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445449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67394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64623603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الاواشي</a:t>
            </a: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92876634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71"/>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5972913"/>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479801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4512956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99917948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ايطاف اني اسخا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ايطاف اني اسخاي</a:t>
            </a:r>
          </a:p>
        </p:txBody>
      </p:sp>
    </p:spTree>
    <p:extLst>
      <p:ext uri="{BB962C8B-B14F-4D97-AF65-F5344CB8AC3E}">
        <p14:creationId xmlns:p14="http://schemas.microsoft.com/office/powerpoint/2010/main" val="244372990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طرح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لعيد الصليب</a:t>
            </a:r>
          </a:p>
        </p:txBody>
      </p:sp>
    </p:spTree>
    <p:extLst>
      <p:ext uri="{BB962C8B-B14F-4D97-AF65-F5344CB8AC3E}">
        <p14:creationId xmlns:p14="http://schemas.microsoft.com/office/powerpoint/2010/main" val="100882636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طرح آخر لعيد الصلي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6432"/>
            <a:ext cx="9144000" cy="2521568"/>
          </a:xfrm>
        </p:spPr>
        <p:txBody>
          <a:bodyPr anchor="ct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طرح آخر لعيد الصليب</a:t>
            </a:r>
          </a:p>
        </p:txBody>
      </p:sp>
    </p:spTree>
    <p:extLst>
      <p:ext uri="{BB962C8B-B14F-4D97-AF65-F5344CB8AC3E}">
        <p14:creationId xmlns:p14="http://schemas.microsoft.com/office/powerpoint/2010/main" val="251128074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مرد طرح عيد الصليب">
    <p:spTree>
      <p:nvGrpSpPr>
        <p:cNvPr id="1" name=""/>
        <p:cNvGrpSpPr/>
        <p:nvPr/>
      </p:nvGrpSpPr>
      <p:grpSpPr>
        <a:xfrm>
          <a:off x="0" y="0"/>
          <a:ext cx="0" cy="0"/>
          <a:chOff x="0" y="0"/>
          <a:chExt cx="0" cy="0"/>
        </a:xfrm>
      </p:grpSpPr>
      <p:sp>
        <p:nvSpPr>
          <p:cNvPr id="6" name="Rectangle 5"/>
          <p:cNvSpPr/>
          <p:nvPr userDrawn="1"/>
        </p:nvSpPr>
        <p:spPr>
          <a:xfrm>
            <a:off x="1961055" y="0"/>
            <a:ext cx="5221888"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مرد طرح عيد الصليب</a:t>
            </a:r>
          </a:p>
        </p:txBody>
      </p:sp>
      <p:sp>
        <p:nvSpPr>
          <p:cNvPr id="8" name="Title 1">
            <a:extLst>
              <a:ext uri="{FF2B5EF4-FFF2-40B4-BE49-F238E27FC236}">
                <a16:creationId xmlns:a16="http://schemas.microsoft.com/office/drawing/2014/main" id="{D1BB75D8-6921-472B-AE08-F151FA8F38C1}"/>
              </a:ext>
            </a:extLst>
          </p:cNvPr>
          <p:cNvSpPr>
            <a:spLocks noGrp="1"/>
          </p:cNvSpPr>
          <p:nvPr>
            <p:ph type="title" hasCustomPrompt="1"/>
          </p:nvPr>
        </p:nvSpPr>
        <p:spPr>
          <a:xfrm>
            <a:off x="0" y="4336433"/>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9" name="Text Placeholder 2">
            <a:extLst>
              <a:ext uri="{FF2B5EF4-FFF2-40B4-BE49-F238E27FC236}">
                <a16:creationId xmlns:a16="http://schemas.microsoft.com/office/drawing/2014/main" id="{3ABD5221-0192-4385-A4CC-2D403FCAED74}"/>
              </a:ext>
            </a:extLst>
          </p:cNvPr>
          <p:cNvSpPr>
            <a:spLocks noGrp="1"/>
          </p:cNvSpPr>
          <p:nvPr>
            <p:ph type="body" idx="1" hasCustomPrompt="1"/>
          </p:nvPr>
        </p:nvSpPr>
        <p:spPr>
          <a:xfrm>
            <a:off x="0" y="5999943"/>
            <a:ext cx="9143999" cy="858057"/>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10" name="Text Placeholder 4">
            <a:extLst>
              <a:ext uri="{FF2B5EF4-FFF2-40B4-BE49-F238E27FC236}">
                <a16:creationId xmlns:a16="http://schemas.microsoft.com/office/drawing/2014/main" id="{3EAA5F6C-1EDF-4C21-8AAB-6010663D91E3}"/>
              </a:ext>
            </a:extLst>
          </p:cNvPr>
          <p:cNvSpPr>
            <a:spLocks noGrp="1"/>
          </p:cNvSpPr>
          <p:nvPr>
            <p:ph type="body" sz="quarter" idx="3" hasCustomPrompt="1"/>
          </p:nvPr>
        </p:nvSpPr>
        <p:spPr>
          <a:xfrm>
            <a:off x="0" y="5118804"/>
            <a:ext cx="9144000" cy="881139"/>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482434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340979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198957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818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6009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21"/>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736704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4" name="Title 1"/>
          <p:cNvSpPr>
            <a:spLocks noGrp="1"/>
          </p:cNvSpPr>
          <p:nvPr>
            <p:ph type="title" hasCustomPrompt="1"/>
          </p:nvPr>
        </p:nvSpPr>
        <p:spPr>
          <a:xfrm>
            <a:off x="0" y="4459021"/>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63237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21"/>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
        <p:nvSpPr>
          <p:cNvPr id="3" name="Text Placeholder 2"/>
          <p:cNvSpPr>
            <a:spLocks noGrp="1"/>
          </p:cNvSpPr>
          <p:nvPr>
            <p:ph type="body" idx="1" hasCustomPrompt="1"/>
          </p:nvPr>
        </p:nvSpPr>
        <p:spPr>
          <a:xfrm>
            <a:off x="3" y="5972913"/>
            <a:ext cx="9143999" cy="808893"/>
          </a:xfrm>
          <a:prstGeom prst="rect">
            <a:avLst/>
          </a:prstGeom>
        </p:spPr>
        <p:txBody>
          <a:bodyPr anchor="ctr">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8" y="1"/>
            <a:ext cx="4037428" cy="523220"/>
          </a:xfrm>
          <a:prstGeom prst="rect">
            <a:avLst/>
          </a:prstGeom>
          <a:noFill/>
        </p:spPr>
        <p:txBody>
          <a:bodyPr wrap="square" lIns="91440" tIns="45720" rIns="91440" bIns="4572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1522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71"/>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478083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1"/>
            <a:ext cx="4191000" cy="523220"/>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الذكصولوجيات</a:t>
            </a:r>
          </a:p>
        </p:txBody>
      </p:sp>
      <p:sp>
        <p:nvSpPr>
          <p:cNvPr id="4" name="Title 1"/>
          <p:cNvSpPr>
            <a:spLocks noGrp="1"/>
          </p:cNvSpPr>
          <p:nvPr>
            <p:ph type="title" hasCustomPrompt="1"/>
          </p:nvPr>
        </p:nvSpPr>
        <p:spPr>
          <a:xfrm>
            <a:off x="0" y="4459021"/>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873069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5"/>
            <a:ext cx="4191000"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الذكصولوجيات</a:t>
            </a:r>
          </a:p>
        </p:txBody>
      </p:sp>
      <p:sp>
        <p:nvSpPr>
          <p:cNvPr id="4" name="Title 1"/>
          <p:cNvSpPr>
            <a:spLocks noGrp="1"/>
          </p:cNvSpPr>
          <p:nvPr>
            <p:ph type="title" hasCustomPrompt="1"/>
          </p:nvPr>
        </p:nvSpPr>
        <p:spPr>
          <a:xfrm>
            <a:off x="0" y="4375249"/>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5972913"/>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931257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ارباع الناقوس cs avva 2 line">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293102"/>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7649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3480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330843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ارباع الناقوس cs avva shen">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algn="ctr" defTabSz="914377"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4683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3" y="6021294"/>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66929"/>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77107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أرباع الناقوس">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 y="6207445"/>
            <a:ext cx="9143999"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518843"/>
            <a:ext cx="9144000" cy="782371"/>
          </a:xfrm>
        </p:spPr>
        <p:txBody>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7" name="Rectangle 6"/>
          <p:cNvSpPr/>
          <p:nvPr userDrawn="1"/>
        </p:nvSpPr>
        <p:spPr>
          <a:xfrm>
            <a:off x="1592796" y="-27384"/>
            <a:ext cx="5958408" cy="646331"/>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أرباع الناقوس</a:t>
            </a:r>
          </a:p>
        </p:txBody>
      </p:sp>
    </p:spTree>
    <p:extLst>
      <p:ext uri="{BB962C8B-B14F-4D97-AF65-F5344CB8AC3E}">
        <p14:creationId xmlns:p14="http://schemas.microsoft.com/office/powerpoint/2010/main" val="3453852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السبع الطرائق">
    <p:spTree>
      <p:nvGrpSpPr>
        <p:cNvPr id="1" name=""/>
        <p:cNvGrpSpPr/>
        <p:nvPr/>
      </p:nvGrpSpPr>
      <p:grpSpPr>
        <a:xfrm>
          <a:off x="0" y="0"/>
          <a:ext cx="0" cy="0"/>
          <a:chOff x="0" y="0"/>
          <a:chExt cx="0" cy="0"/>
        </a:xfrm>
      </p:grpSpPr>
      <p:sp>
        <p:nvSpPr>
          <p:cNvPr id="3" name="Rectangle 2"/>
          <p:cNvSpPr/>
          <p:nvPr userDrawn="1"/>
        </p:nvSpPr>
        <p:spPr>
          <a:xfrm>
            <a:off x="2590800" y="76206"/>
            <a:ext cx="4191000" cy="584775"/>
          </a:xfrm>
          <a:prstGeom prst="rect">
            <a:avLst/>
          </a:prstGeom>
        </p:spPr>
        <p:txBody>
          <a:bodyPr wrap="square">
            <a:spAutoFit/>
          </a:bodyPr>
          <a:lstStyle/>
          <a:p>
            <a:pPr marL="0" marR="0" lvl="0" indent="0" algn="ctr" defTabSz="457189"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dirty="0">
                <a:ln>
                  <a:noFill/>
                </a:ln>
                <a:solidFill>
                  <a:srgbClr val="FFC000"/>
                </a:solidFill>
                <a:effectLst/>
                <a:uLnTx/>
                <a:uFillTx/>
                <a:latin typeface="+mn-lt"/>
                <a:ea typeface="+mn-ea"/>
                <a:cs typeface="AGA Sindibad Regular" pitchFamily="2" charset="-78"/>
              </a:rPr>
              <a:t>السبع طرائق</a:t>
            </a:r>
          </a:p>
        </p:txBody>
      </p:sp>
      <p:sp>
        <p:nvSpPr>
          <p:cNvPr id="4" name="Title 1"/>
          <p:cNvSpPr>
            <a:spLocks noGrp="1"/>
          </p:cNvSpPr>
          <p:nvPr>
            <p:ph type="title" hasCustomPrompt="1"/>
          </p:nvPr>
        </p:nvSpPr>
        <p:spPr>
          <a:xfrm>
            <a:off x="0" y="4459021"/>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13"/>
            <a:ext cx="9144000"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92"/>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121939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53200" y="6356356"/>
            <a:ext cx="2133600" cy="365125"/>
          </a:xfrm>
          <a:prstGeom prst="rect">
            <a:avLst/>
          </a:prstGeom>
        </p:spPr>
        <p:txBody>
          <a:bodyPr/>
          <a:lstStyle/>
          <a:p>
            <a:pPr algn="r" rtl="1">
              <a:defRPr/>
            </a:pPr>
            <a:fld id="{D367255B-C631-4880-ADBF-5D5F9BF48A38}" type="datetimeFigureOut">
              <a:rPr lang="ar-EG" sz="1800" smtClean="0">
                <a:solidFill>
                  <a:prstClr val="black"/>
                </a:solidFill>
              </a:rPr>
              <a:pPr algn="r" rtl="1">
                <a:defRPr/>
              </a:pPr>
              <a:t>20/03/1446</a:t>
            </a:fld>
            <a:endParaRPr lang="ar-EG" sz="1800">
              <a:solidFill>
                <a:prstClr val="black"/>
              </a:solidFill>
            </a:endParaRPr>
          </a:p>
        </p:txBody>
      </p:sp>
      <p:sp>
        <p:nvSpPr>
          <p:cNvPr id="5" name="Footer Placeholder 4"/>
          <p:cNvSpPr>
            <a:spLocks noGrp="1"/>
          </p:cNvSpPr>
          <p:nvPr>
            <p:ph type="ftr" sz="quarter" idx="11"/>
          </p:nvPr>
        </p:nvSpPr>
        <p:spPr>
          <a:xfrm>
            <a:off x="3124200" y="6356356"/>
            <a:ext cx="2895600" cy="365125"/>
          </a:xfrm>
          <a:prstGeom prst="rect">
            <a:avLst/>
          </a:prstGeom>
        </p:spPr>
        <p:txBody>
          <a:bodyPr/>
          <a:lstStyle/>
          <a:p>
            <a:pPr algn="r" rtl="1">
              <a:defRPr/>
            </a:pPr>
            <a:endParaRPr lang="ar-EG" sz="1800">
              <a:solidFill>
                <a:prstClr val="black"/>
              </a:solidFill>
            </a:endParaRPr>
          </a:p>
        </p:txBody>
      </p:sp>
      <p:sp>
        <p:nvSpPr>
          <p:cNvPr id="6" name="Slide Number Placeholder 5"/>
          <p:cNvSpPr>
            <a:spLocks noGrp="1"/>
          </p:cNvSpPr>
          <p:nvPr>
            <p:ph type="sldNum" sz="quarter" idx="12"/>
          </p:nvPr>
        </p:nvSpPr>
        <p:spPr>
          <a:xfrm>
            <a:off x="457200" y="6356356"/>
            <a:ext cx="2133600" cy="365125"/>
          </a:xfrm>
          <a:prstGeom prst="rect">
            <a:avLst/>
          </a:prstGeom>
        </p:spPr>
        <p:txBody>
          <a:bodyPr/>
          <a:lstStyle/>
          <a:p>
            <a:pPr rtl="1">
              <a:defRPr/>
            </a:pPr>
            <a:fld id="{5C555D9A-0319-458E-87A5-E4BFDB278479}" type="slidenum">
              <a:rPr lang="ar-EG" sz="1800" smtClean="0">
                <a:solidFill>
                  <a:prstClr val="black"/>
                </a:solidFill>
              </a:rPr>
              <a:pPr rtl="1">
                <a:defRPr/>
              </a:pPr>
              <a:t>‹#›</a:t>
            </a:fld>
            <a:endParaRPr lang="ar-EG" sz="1800">
              <a:solidFill>
                <a:prstClr val="black"/>
              </a:solidFill>
            </a:endParaRPr>
          </a:p>
        </p:txBody>
      </p:sp>
    </p:spTree>
    <p:extLst>
      <p:ext uri="{BB962C8B-B14F-4D97-AF65-F5344CB8AC3E}">
        <p14:creationId xmlns:p14="http://schemas.microsoft.com/office/powerpoint/2010/main" val="2520664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987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قداس الكل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993310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43F7A-71F8-454C-99BE-F988A3574AD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84B7B99-1790-4805-AF93-30DA5DE7E0D9}"/>
              </a:ext>
            </a:extLst>
          </p:cNvPr>
          <p:cNvSpPr>
            <a:spLocks noGrp="1"/>
          </p:cNvSpPr>
          <p:nvPr>
            <p:ph type="dt" sz="half" idx="10"/>
          </p:nvPr>
        </p:nvSpPr>
        <p:spPr/>
        <p:txBody>
          <a:bodyPr/>
          <a:lstStyle/>
          <a:p>
            <a:fld id="{198E9DC2-1E0E-4B60-A104-4ACFE13CC780}" type="datetimeFigureOut">
              <a:rPr lang="en-GB" smtClean="0"/>
              <a:t>23/09/2024</a:t>
            </a:fld>
            <a:endParaRPr lang="en-GB"/>
          </a:p>
        </p:txBody>
      </p:sp>
      <p:sp>
        <p:nvSpPr>
          <p:cNvPr id="4" name="Footer Placeholder 3">
            <a:extLst>
              <a:ext uri="{FF2B5EF4-FFF2-40B4-BE49-F238E27FC236}">
                <a16:creationId xmlns:a16="http://schemas.microsoft.com/office/drawing/2014/main" id="{3C3333BC-7A66-494C-A9FC-725113B205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F43F609-F83F-4612-9A75-A794CD7B352A}"/>
              </a:ext>
            </a:extLst>
          </p:cNvPr>
          <p:cNvSpPr>
            <a:spLocks noGrp="1"/>
          </p:cNvSpPr>
          <p:nvPr>
            <p:ph type="sldNum" sz="quarter" idx="12"/>
          </p:nvPr>
        </p:nvSpPr>
        <p:spPr/>
        <p:txBody>
          <a:bodyPr/>
          <a:lstStyle/>
          <a:p>
            <a:fld id="{B3F67C29-FED3-4CEE-9ADF-F5C7C0F3FCF2}" type="slidenum">
              <a:rPr lang="en-GB" smtClean="0"/>
              <a:t>‹#›</a:t>
            </a:fld>
            <a:endParaRPr lang="en-GB"/>
          </a:p>
        </p:txBody>
      </p:sp>
    </p:spTree>
    <p:extLst>
      <p:ext uri="{BB962C8B-B14F-4D97-AF65-F5344CB8AC3E}">
        <p14:creationId xmlns:p14="http://schemas.microsoft.com/office/powerpoint/2010/main" val="87408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0071030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27806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553551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850632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751387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9023903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a:t>عربي</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707899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39819309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2873468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solidFill>
                  <a:prstClr val="black">
                    <a:tint val="75000"/>
                  </a:prstClr>
                </a:solidFill>
              </a:rPr>
              <a:pPr/>
              <a:t>20/03/1446</a:t>
            </a:fld>
            <a:endParaRPr lang="ar-EG">
              <a:solidFill>
                <a:prstClr val="black">
                  <a:tint val="75000"/>
                </a:prstClr>
              </a:solidFill>
            </a:endParaRPr>
          </a:p>
        </p:txBody>
      </p:sp>
      <p:sp>
        <p:nvSpPr>
          <p:cNvPr id="5" name="Footer Placeholder 4"/>
          <p:cNvSpPr>
            <a:spLocks noGrp="1"/>
          </p:cNvSpPr>
          <p:nvPr>
            <p:ph type="ftr" sz="quarter" idx="11"/>
          </p:nvPr>
        </p:nvSpPr>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30629692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صلاة الصلح">
    <p:spTree>
      <p:nvGrpSpPr>
        <p:cNvPr id="1" name=""/>
        <p:cNvGrpSpPr/>
        <p:nvPr/>
      </p:nvGrpSpPr>
      <p:grpSpPr>
        <a:xfrm>
          <a:off x="0" y="0"/>
          <a:ext cx="0" cy="0"/>
          <a:chOff x="0" y="0"/>
          <a:chExt cx="0" cy="0"/>
        </a:xfrm>
      </p:grpSpPr>
      <p:sp>
        <p:nvSpPr>
          <p:cNvPr id="5" name="Rectangle 4"/>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صلاة الصلح</a:t>
            </a:r>
          </a:p>
        </p:txBody>
      </p:sp>
    </p:spTree>
    <p:extLst>
      <p:ext uri="{BB962C8B-B14F-4D97-AF65-F5344CB8AC3E}">
        <p14:creationId xmlns:p14="http://schemas.microsoft.com/office/powerpoint/2010/main" val="2833786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664421" y="5"/>
            <a:ext cx="2543227" cy="646331"/>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26857253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0797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83263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642640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الذكصولوجيات</a:t>
            </a:r>
          </a:p>
        </p:txBody>
      </p:sp>
      <p:sp>
        <p:nvSpPr>
          <p:cNvPr id="4" name="Title 1"/>
          <p:cNvSpPr>
            <a:spLocks noGrp="1"/>
          </p:cNvSpPr>
          <p:nvPr>
            <p:ph type="title" hasCustomPrompt="1"/>
          </p:nvPr>
        </p:nvSpPr>
        <p:spPr>
          <a:xfrm>
            <a:off x="0" y="4386470"/>
            <a:ext cx="9144000" cy="2471529"/>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a:t>
            </a:r>
            <a:endParaRPr lang="en-US" dirty="0"/>
          </a:p>
        </p:txBody>
      </p:sp>
    </p:spTree>
    <p:extLst>
      <p:ext uri="{BB962C8B-B14F-4D97-AF65-F5344CB8AC3E}">
        <p14:creationId xmlns:p14="http://schemas.microsoft.com/office/powerpoint/2010/main" val="41449144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553200" y="6356350"/>
            <a:ext cx="2133600" cy="365125"/>
          </a:xfrm>
          <a:prstGeom prst="rect">
            <a:avLst/>
          </a:prstGeom>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D367255B-C631-4880-ADBF-5D5F9BF48A38}" type="datetimeFigureOut">
              <a:rPr kumimoji="0" lang="ar-EG" sz="18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20/03/1446</a:t>
            </a:fld>
            <a:endParaRPr kumimoji="0" lang="ar-EG" sz="18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
        <p:nvSpPr>
          <p:cNvPr id="6" name="Slide Number Placeholder 5"/>
          <p:cNvSpPr>
            <a:spLocks noGrp="1"/>
          </p:cNvSpPr>
          <p:nvPr>
            <p:ph type="sldNum" sz="quarter" idx="12"/>
          </p:nvPr>
        </p:nvSpPr>
        <p:spPr>
          <a:xfrm>
            <a:off x="457200" y="6356350"/>
            <a:ext cx="2133600" cy="365125"/>
          </a:xfrm>
          <a:prstGeom prst="rect">
            <a:avLst/>
          </a:prstGeom>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fld id="{5C555D9A-0319-458E-87A5-E4BFDB278479}" type="slidenum">
              <a:rPr kumimoji="0" lang="ar-EG" sz="18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a:t>
            </a:fld>
            <a:endParaRPr kumimoji="0" lang="ar-EG" sz="18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7660752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الـبـولـــس">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الـبـولـــس</a:t>
            </a:r>
          </a:p>
        </p:txBody>
      </p:sp>
    </p:spTree>
    <p:extLst>
      <p:ext uri="{BB962C8B-B14F-4D97-AF65-F5344CB8AC3E}">
        <p14:creationId xmlns:p14="http://schemas.microsoft.com/office/powerpoint/2010/main" val="4764972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الكاثوليكون">
    <p:spTree>
      <p:nvGrpSpPr>
        <p:cNvPr id="1" name=""/>
        <p:cNvGrpSpPr/>
        <p:nvPr/>
      </p:nvGrpSpPr>
      <p:grpSpPr>
        <a:xfrm>
          <a:off x="0" y="0"/>
          <a:ext cx="0" cy="0"/>
          <a:chOff x="0" y="0"/>
          <a:chExt cx="0" cy="0"/>
        </a:xfrm>
      </p:grpSpPr>
      <p:sp>
        <p:nvSpPr>
          <p:cNvPr id="10" name="Rectangle 9"/>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الكاثوليكون</a:t>
            </a:r>
          </a:p>
        </p:txBody>
      </p:sp>
    </p:spTree>
    <p:extLst>
      <p:ext uri="{BB962C8B-B14F-4D97-AF65-F5344CB8AC3E}">
        <p14:creationId xmlns:p14="http://schemas.microsoft.com/office/powerpoint/2010/main" val="192884486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الإبركسيس">
    <p:spTree>
      <p:nvGrpSpPr>
        <p:cNvPr id="1" name=""/>
        <p:cNvGrpSpPr/>
        <p:nvPr/>
      </p:nvGrpSpPr>
      <p:grpSpPr>
        <a:xfrm>
          <a:off x="0" y="0"/>
          <a:ext cx="0" cy="0"/>
          <a:chOff x="0" y="0"/>
          <a:chExt cx="0" cy="0"/>
        </a:xfrm>
      </p:grpSpPr>
      <p:sp>
        <p:nvSpPr>
          <p:cNvPr id="6" name="Rectangle 5"/>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الإبركسيس</a:t>
            </a:r>
          </a:p>
        </p:txBody>
      </p:sp>
    </p:spTree>
    <p:extLst>
      <p:ext uri="{BB962C8B-B14F-4D97-AF65-F5344CB8AC3E}">
        <p14:creationId xmlns:p14="http://schemas.microsoft.com/office/powerpoint/2010/main" val="21324598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المزمور السنجاري">
    <p:spTree>
      <p:nvGrpSpPr>
        <p:cNvPr id="1" name=""/>
        <p:cNvGrpSpPr/>
        <p:nvPr/>
      </p:nvGrpSpPr>
      <p:grpSpPr>
        <a:xfrm>
          <a:off x="0" y="0"/>
          <a:ext cx="0" cy="0"/>
          <a:chOff x="0" y="0"/>
          <a:chExt cx="0" cy="0"/>
        </a:xfrm>
      </p:grpSpPr>
      <p:sp>
        <p:nvSpPr>
          <p:cNvPr id="3" name="Rectangle 2"/>
          <p:cNvSpPr/>
          <p:nvPr userDrawn="1"/>
        </p:nvSpPr>
        <p:spPr>
          <a:xfrm>
            <a:off x="2590800" y="76200"/>
            <a:ext cx="41910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المزمور السنجاري</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77848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الانجيل">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إنجيل متي</a:t>
            </a:r>
          </a:p>
        </p:txBody>
      </p:sp>
    </p:spTree>
    <p:extLst>
      <p:ext uri="{BB962C8B-B14F-4D97-AF65-F5344CB8AC3E}">
        <p14:creationId xmlns:p14="http://schemas.microsoft.com/office/powerpoint/2010/main" val="103494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383069" y="23451"/>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41875859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الانجيل">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إنجيل مرقس</a:t>
            </a:r>
          </a:p>
        </p:txBody>
      </p:sp>
    </p:spTree>
    <p:extLst>
      <p:ext uri="{BB962C8B-B14F-4D97-AF65-F5344CB8AC3E}">
        <p14:creationId xmlns:p14="http://schemas.microsoft.com/office/powerpoint/2010/main" val="24138015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الانجيل">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إنجيل لوقا</a:t>
            </a:r>
          </a:p>
        </p:txBody>
      </p:sp>
    </p:spTree>
    <p:extLst>
      <p:ext uri="{BB962C8B-B14F-4D97-AF65-F5344CB8AC3E}">
        <p14:creationId xmlns:p14="http://schemas.microsoft.com/office/powerpoint/2010/main" val="38121944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_الانجيل">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400" b="0" i="0" u="none" strike="noStrike" kern="10" cap="none" spc="0" normalizeH="0" baseline="0" noProof="0" dirty="0">
                <a:ln w="9525">
                  <a:noFill/>
                  <a:round/>
                  <a:headEnd/>
                  <a:tailEnd/>
                </a:ln>
                <a:solidFill>
                  <a:srgbClr val="FFC000"/>
                </a:solidFill>
                <a:effectLst/>
                <a:uLnTx/>
                <a:uFillTx/>
                <a:latin typeface="Times New Roman"/>
                <a:ea typeface="+mn-ea"/>
                <a:cs typeface="Times New Roman"/>
              </a:rPr>
              <a:t>إنجيل يوحنا</a:t>
            </a:r>
          </a:p>
        </p:txBody>
      </p:sp>
    </p:spTree>
    <p:extLst>
      <p:ext uri="{BB962C8B-B14F-4D97-AF65-F5344CB8AC3E}">
        <p14:creationId xmlns:p14="http://schemas.microsoft.com/office/powerpoint/2010/main" val="12930038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سبسمس الواطس لأحد الشعان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a:prstGeom prst="rect">
            <a:avLst/>
          </a:prstGeo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2584314" y="0"/>
            <a:ext cx="3975369"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اسبسمس الواطس لأحد الشعانين</a:t>
            </a:r>
          </a:p>
        </p:txBody>
      </p:sp>
    </p:spTree>
    <p:extLst>
      <p:ext uri="{BB962C8B-B14F-4D97-AF65-F5344CB8AC3E}">
        <p14:creationId xmlns:p14="http://schemas.microsoft.com/office/powerpoint/2010/main" val="282710199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257-A35B-4014-B37E-7704D89103A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6268A48-644A-4E06-802F-C0E1DC5F3EC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319BC7C-EB03-4E8B-8C44-006AFF1EE8DD}"/>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5" name="Footer Placeholder 4">
            <a:extLst>
              <a:ext uri="{FF2B5EF4-FFF2-40B4-BE49-F238E27FC236}">
                <a16:creationId xmlns:a16="http://schemas.microsoft.com/office/drawing/2014/main" id="{EA4D97D9-27FA-42DA-943D-6DEBDAC63D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376AA0-D0A7-47B4-A13C-6E3AAD03761F}"/>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186362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C64F-E76B-41AA-9745-E1478E321D2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A865762-1E27-411B-A95B-EB0EC59AE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616213-9011-43C7-86D9-DBE916E46F23}"/>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5" name="Footer Placeholder 4">
            <a:extLst>
              <a:ext uri="{FF2B5EF4-FFF2-40B4-BE49-F238E27FC236}">
                <a16:creationId xmlns:a16="http://schemas.microsoft.com/office/drawing/2014/main" id="{F454E5D4-7283-440F-89CD-8E254A13CC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B3F84A-043D-46EB-AE23-363DFFF82234}"/>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9727370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E9E7C-921D-4A84-B114-694603E8AB28}"/>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0CDF895-E563-4E89-A912-15E3E60586FD}"/>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CC6B5-42C9-4E57-9376-09A95AD5C217}"/>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5" name="Footer Placeholder 4">
            <a:extLst>
              <a:ext uri="{FF2B5EF4-FFF2-40B4-BE49-F238E27FC236}">
                <a16:creationId xmlns:a16="http://schemas.microsoft.com/office/drawing/2014/main" id="{5BF0430C-2A64-4F87-8712-60F06B11E5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6920FF8-EEE2-4DA4-B868-82E13C120C61}"/>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24566906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DE285-90DE-4949-8904-57B4CFF5C54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FA378CB-3199-4355-BC9B-9E602312ACE0}"/>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A08535-16B8-4548-BC34-9332FAAFBA8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957603C-0550-41A3-912C-E85BA3151860}"/>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6" name="Footer Placeholder 5">
            <a:extLst>
              <a:ext uri="{FF2B5EF4-FFF2-40B4-BE49-F238E27FC236}">
                <a16:creationId xmlns:a16="http://schemas.microsoft.com/office/drawing/2014/main" id="{34438AD8-0807-4790-BE10-3E80C4002D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FCB0BA-A551-40BA-8C06-68EB37DAB320}"/>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34961256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03BB2-BB35-48A6-90DB-40A749EA8B57}"/>
              </a:ext>
            </a:extLst>
          </p:cNvPr>
          <p:cNvSpPr>
            <a:spLocks noGrp="1"/>
          </p:cNvSpPr>
          <p:nvPr>
            <p:ph type="title"/>
          </p:nvPr>
        </p:nvSpPr>
        <p:spPr>
          <a:xfrm>
            <a:off x="630238" y="365125"/>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4EA499-13EE-4AD3-B257-B43DD684F5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8FE0F-A1BE-49B1-A9C3-B6245286675B}"/>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05ED815-E6CD-45F9-9DA5-B2556C1E5DA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1B4F9E-2B6A-4EEA-B450-F247ED18D64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397424-7AFD-4C5B-B1EF-952D2855156E}"/>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8" name="Footer Placeholder 7">
            <a:extLst>
              <a:ext uri="{FF2B5EF4-FFF2-40B4-BE49-F238E27FC236}">
                <a16:creationId xmlns:a16="http://schemas.microsoft.com/office/drawing/2014/main" id="{F986FDC8-442C-4DE8-A081-A3ABC2E0AF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78A68DF-1AF4-470E-AA4D-3FCF9D702588}"/>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22727125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A572-DA35-4F1A-9415-8407049B1B3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A2639B5-DF8D-40D2-BAB3-F1995FDF4A82}"/>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4" name="Footer Placeholder 3">
            <a:extLst>
              <a:ext uri="{FF2B5EF4-FFF2-40B4-BE49-F238E27FC236}">
                <a16:creationId xmlns:a16="http://schemas.microsoft.com/office/drawing/2014/main" id="{CBADFBFF-DC4C-4D56-A8D4-5770803A375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ECD85E9-AA4E-4251-A39B-A361E515D34B}"/>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3822013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21"/>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6049113"/>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570637" y="23451"/>
            <a:ext cx="2543227"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4453169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4F1A0-A5C5-4A5F-847C-23AA92EB6942}"/>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3" name="Footer Placeholder 2">
            <a:extLst>
              <a:ext uri="{FF2B5EF4-FFF2-40B4-BE49-F238E27FC236}">
                <a16:creationId xmlns:a16="http://schemas.microsoft.com/office/drawing/2014/main" id="{C33516F8-05A1-45A9-B719-1987607F31B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C32F60C-9515-4CCA-88E9-9F95BA76503C}"/>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192035384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DDD62-EED5-49AF-B079-2FF9260B828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15A7226-1543-4F22-B947-25FB6983ED23}"/>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6F112A8-80DC-49F3-A40D-EC60586F40A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E443BF-FC00-4A15-9802-24DD7821D35D}"/>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6" name="Footer Placeholder 5">
            <a:extLst>
              <a:ext uri="{FF2B5EF4-FFF2-40B4-BE49-F238E27FC236}">
                <a16:creationId xmlns:a16="http://schemas.microsoft.com/office/drawing/2014/main" id="{F1CEF2C9-3FE7-4FA1-B3E1-8A204804D4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A286B4-6C42-41EE-A725-817F0A306736}"/>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10807529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52442-0E38-4A3B-BB72-32E421346DB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6F3536A-DDA1-4D0F-B25D-AA221458D9C6}"/>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635943B-8B13-494D-A714-A4C7513EFC4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B1C8D-BE29-4F22-B33C-9E13463059D7}"/>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6" name="Footer Placeholder 5">
            <a:extLst>
              <a:ext uri="{FF2B5EF4-FFF2-40B4-BE49-F238E27FC236}">
                <a16:creationId xmlns:a16="http://schemas.microsoft.com/office/drawing/2014/main" id="{59BC59F0-47AF-48D4-8D71-65DA13F90A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80BF72-D6C8-4FBB-A3DE-FBDAF5A92A46}"/>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37658267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239B-18F6-4673-A79D-C0E10C64B40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A0FFC74-6239-41AB-A2AD-911C0EE013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152162-AA63-4E41-856E-803CCE42CFA8}"/>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5" name="Footer Placeholder 4">
            <a:extLst>
              <a:ext uri="{FF2B5EF4-FFF2-40B4-BE49-F238E27FC236}">
                <a16:creationId xmlns:a16="http://schemas.microsoft.com/office/drawing/2014/main" id="{AF457688-4C93-408F-8748-506F2DA3B5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A7782C-08A2-441B-BA2C-8A7CDE8B00C1}"/>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29125554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BBE22B-D12B-4D2A-ACE1-0E3D6C69A9C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30F135-76AC-45EB-BC72-E5355C45446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267B1C-8B65-409D-917D-A2E42C8F5A57}"/>
              </a:ext>
            </a:extLst>
          </p:cNvPr>
          <p:cNvSpPr>
            <a:spLocks noGrp="1"/>
          </p:cNvSpPr>
          <p:nvPr>
            <p:ph type="dt" sz="half" idx="10"/>
          </p:nvPr>
        </p:nvSpPr>
        <p:spPr/>
        <p:txBody>
          <a:bodyPr/>
          <a:lstStyle/>
          <a:p>
            <a:fld id="{F618CDF1-92CF-4076-B84F-F88E34FBE22D}" type="datetimeFigureOut">
              <a:rPr lang="en-GB" smtClean="0"/>
              <a:t>23/09/2024</a:t>
            </a:fld>
            <a:endParaRPr lang="en-GB"/>
          </a:p>
        </p:txBody>
      </p:sp>
      <p:sp>
        <p:nvSpPr>
          <p:cNvPr id="5" name="Footer Placeholder 4">
            <a:extLst>
              <a:ext uri="{FF2B5EF4-FFF2-40B4-BE49-F238E27FC236}">
                <a16:creationId xmlns:a16="http://schemas.microsoft.com/office/drawing/2014/main" id="{1B588956-A431-4E2F-B08E-9082864292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F68B841-EA42-4945-A1A3-4FA4DB4992C9}"/>
              </a:ext>
            </a:extLst>
          </p:cNvPr>
          <p:cNvSpPr>
            <a:spLocks noGrp="1"/>
          </p:cNvSpPr>
          <p:nvPr>
            <p:ph type="sldNum" sz="quarter" idx="12"/>
          </p:nvPr>
        </p:nvSpPr>
        <p:spPr/>
        <p:txBody>
          <a:bodyPr/>
          <a:lstStyle/>
          <a:p>
            <a:fld id="{5986E0DC-348D-4115-B863-827B587A041F}" type="slidenum">
              <a:rPr lang="en-GB" smtClean="0"/>
              <a:t>‹#›</a:t>
            </a:fld>
            <a:endParaRPr lang="en-GB"/>
          </a:p>
        </p:txBody>
      </p:sp>
    </p:spTree>
    <p:extLst>
      <p:ext uri="{BB962C8B-B14F-4D97-AF65-F5344CB8AC3E}">
        <p14:creationId xmlns:p14="http://schemas.microsoft.com/office/powerpoint/2010/main" val="81089945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2607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sz="32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28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60952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3" name="Rectangle 2"/>
          <p:cNvSpPr/>
          <p:nvPr userDrawn="1"/>
        </p:nvSpPr>
        <p:spPr>
          <a:xfrm>
            <a:off x="1600200" y="0"/>
            <a:ext cx="61722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صلاة الشكر</a:t>
            </a:r>
          </a:p>
        </p:txBody>
      </p:sp>
    </p:spTree>
    <p:extLst>
      <p:ext uri="{BB962C8B-B14F-4D97-AF65-F5344CB8AC3E}">
        <p14:creationId xmlns:p14="http://schemas.microsoft.com/office/powerpoint/2010/main" val="740125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2" name="Rectangle 1"/>
          <p:cNvSpPr/>
          <p:nvPr userDrawn="1"/>
        </p:nvSpPr>
        <p:spPr>
          <a:xfrm>
            <a:off x="2438400" y="-32657"/>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ارباع الناقوس</a:t>
            </a:r>
          </a:p>
        </p:txBody>
      </p:sp>
    </p:spTree>
    <p:extLst>
      <p:ext uri="{BB962C8B-B14F-4D97-AF65-F5344CB8AC3E}">
        <p14:creationId xmlns:p14="http://schemas.microsoft.com/office/powerpoint/2010/main" val="5996184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750300" y="0"/>
            <a:ext cx="164339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تفضل يا رب </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254905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71"/>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5972913"/>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218947" y="5"/>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206243054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مقدمة الذوكصولوجيات">
    <p:spTree>
      <p:nvGrpSpPr>
        <p:cNvPr id="1" name=""/>
        <p:cNvGrpSpPr/>
        <p:nvPr/>
      </p:nvGrpSpPr>
      <p:grpSpPr>
        <a:xfrm>
          <a:off x="0" y="0"/>
          <a:ext cx="0" cy="0"/>
          <a:chOff x="0" y="0"/>
          <a:chExt cx="0" cy="0"/>
        </a:xfrm>
      </p:grpSpPr>
      <p:sp>
        <p:nvSpPr>
          <p:cNvPr id="2" name="Rectangle 1"/>
          <p:cNvSpPr/>
          <p:nvPr userDrawn="1"/>
        </p:nvSpPr>
        <p:spPr>
          <a:xfrm>
            <a:off x="3307686" y="76200"/>
            <a:ext cx="306365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مقدمة الذوكصولوجيات</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094885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ميخائيل رئيس الملائكه">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sz="32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28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D8401A02-3534-4772-AFC8-9BC55C9B1DAC}"/>
              </a:ext>
            </a:extLst>
          </p:cNvPr>
          <p:cNvSpPr/>
          <p:nvPr userDrawn="1"/>
        </p:nvSpPr>
        <p:spPr>
          <a:xfrm>
            <a:off x="3162298" y="0"/>
            <a:ext cx="28194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ميخائيل رئيس الملائكة</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7422077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قانون الإيمان">
    <p:spTree>
      <p:nvGrpSpPr>
        <p:cNvPr id="1" name=""/>
        <p:cNvGrpSpPr/>
        <p:nvPr/>
      </p:nvGrpSpPr>
      <p:grpSpPr>
        <a:xfrm>
          <a:off x="0" y="0"/>
          <a:ext cx="0" cy="0"/>
          <a:chOff x="0" y="0"/>
          <a:chExt cx="0" cy="0"/>
        </a:xfrm>
      </p:grpSpPr>
      <p:sp>
        <p:nvSpPr>
          <p:cNvPr id="2" name="Rectangle 1"/>
          <p:cNvSpPr/>
          <p:nvPr userDrawn="1"/>
        </p:nvSpPr>
        <p:spPr>
          <a:xfrm>
            <a:off x="2362200" y="24825"/>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قانون الإيمان</a:t>
            </a:r>
          </a:p>
        </p:txBody>
      </p:sp>
    </p:spTree>
    <p:extLst>
      <p:ext uri="{BB962C8B-B14F-4D97-AF65-F5344CB8AC3E}">
        <p14:creationId xmlns:p14="http://schemas.microsoft.com/office/powerpoint/2010/main" val="42278332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افرحي يا مري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CFDCE796-70CE-4A36-A894-46DD0197A3E2}"/>
              </a:ext>
            </a:extLst>
          </p:cNvPr>
          <p:cNvSpPr/>
          <p:nvPr userDrawn="1"/>
        </p:nvSpPr>
        <p:spPr>
          <a:xfrm>
            <a:off x="2286000" y="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8675175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سبع مرات كل يو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399" y="-9939"/>
            <a:ext cx="27432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لحن شيرى ثيؤطوكى</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3340084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_سبع مرات كل يو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543299" y="0"/>
            <a:ext cx="2057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أو كيريوس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61208005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سبع مرات كل يوم">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a:extLst>
              <a:ext uri="{FF2B5EF4-FFF2-40B4-BE49-F238E27FC236}">
                <a16:creationId xmlns:a16="http://schemas.microsoft.com/office/drawing/2014/main" id="{6FC30CA8-FFD3-4B9A-B018-98553BA59B68}"/>
              </a:ext>
            </a:extLst>
          </p:cNvPr>
          <p:cNvSpPr/>
          <p:nvPr userDrawn="1"/>
        </p:nvSpPr>
        <p:spPr>
          <a:xfrm>
            <a:off x="3200400" y="0"/>
            <a:ext cx="27432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شاشف إنسوب إمميني</a:t>
            </a:r>
          </a:p>
        </p:txBody>
      </p:sp>
    </p:spTree>
    <p:extLst>
      <p:ext uri="{BB962C8B-B14F-4D97-AF65-F5344CB8AC3E}">
        <p14:creationId xmlns:p14="http://schemas.microsoft.com/office/powerpoint/2010/main" val="395127618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راشي ني">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346A771D-DCB4-44C6-ABA3-C5D2B7BC8C75}"/>
              </a:ext>
            </a:extLst>
          </p:cNvPr>
          <p:cNvSpPr/>
          <p:nvPr userDrawn="1"/>
        </p:nvSpPr>
        <p:spPr>
          <a:xfrm>
            <a:off x="3657600" y="13252"/>
            <a:ext cx="18288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راشى نى</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88480001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سينا تشو">
    <p:spTree>
      <p:nvGrpSpPr>
        <p:cNvPr id="1" name=""/>
        <p:cNvGrpSpPr/>
        <p:nvPr/>
      </p:nvGrpSpPr>
      <p:grpSpPr>
        <a:xfrm>
          <a:off x="0" y="0"/>
          <a:ext cx="0" cy="0"/>
          <a:chOff x="0" y="0"/>
          <a:chExt cx="0" cy="0"/>
        </a:xfrm>
      </p:grpSpPr>
      <p:sp>
        <p:nvSpPr>
          <p:cNvPr id="2" name="Rectangle 1"/>
          <p:cNvSpPr/>
          <p:nvPr userDrawn="1"/>
        </p:nvSpPr>
        <p:spPr>
          <a:xfrm>
            <a:off x="3657598" y="0"/>
            <a:ext cx="18288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500737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سينا تشو">
    <p:spTree>
      <p:nvGrpSpPr>
        <p:cNvPr id="1" name=""/>
        <p:cNvGrpSpPr/>
        <p:nvPr/>
      </p:nvGrpSpPr>
      <p:grpSpPr>
        <a:xfrm>
          <a:off x="0" y="0"/>
          <a:ext cx="0" cy="0"/>
          <a:chOff x="0" y="0"/>
          <a:chExt cx="0" cy="0"/>
        </a:xfrm>
      </p:grpSpPr>
      <p:sp>
        <p:nvSpPr>
          <p:cNvPr id="2" name="Rectangle 1"/>
          <p:cNvSpPr/>
          <p:nvPr userDrawn="1"/>
        </p:nvSpPr>
        <p:spPr>
          <a:xfrm>
            <a:off x="3619499" y="0"/>
            <a:ext cx="19049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فاي بى إبليمين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35745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71"/>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5972913"/>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218947" y="5"/>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359046725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282096" y="76200"/>
            <a:ext cx="287290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مديح السلام لك يا مريم</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1826089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581398" y="0"/>
            <a:ext cx="1981201"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اطاي بارثينوس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7191831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ذيفتيه بانتيس">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ذيڤتيه بانديس</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5069976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او اون او هلبيس 1">
    <p:spTree>
      <p:nvGrpSpPr>
        <p:cNvPr id="1" name=""/>
        <p:cNvGrpSpPr/>
        <p:nvPr/>
      </p:nvGrpSpPr>
      <p:grpSpPr>
        <a:xfrm>
          <a:off x="0" y="0"/>
          <a:ext cx="0" cy="0"/>
          <a:chOff x="0" y="0"/>
          <a:chExt cx="0" cy="0"/>
        </a:xfrm>
      </p:grpSpPr>
      <p:sp>
        <p:nvSpPr>
          <p:cNvPr id="2" name="Rectangle 1"/>
          <p:cNvSpPr/>
          <p:nvPr userDrawn="1"/>
        </p:nvSpPr>
        <p:spPr>
          <a:xfrm>
            <a:off x="3352799" y="0"/>
            <a:ext cx="2438399"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او اون او هلبيس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6441114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خين أفران">
    <p:spTree>
      <p:nvGrpSpPr>
        <p:cNvPr id="1" name=""/>
        <p:cNvGrpSpPr/>
        <p:nvPr/>
      </p:nvGrpSpPr>
      <p:grpSpPr>
        <a:xfrm>
          <a:off x="0" y="0"/>
          <a:ext cx="0" cy="0"/>
          <a:chOff x="0" y="0"/>
          <a:chExt cx="0" cy="0"/>
        </a:xfrm>
      </p:grpSpPr>
      <p:sp>
        <p:nvSpPr>
          <p:cNvPr id="2" name="Rectangle 1"/>
          <p:cNvSpPr/>
          <p:nvPr userDrawn="1"/>
        </p:nvSpPr>
        <p:spPr>
          <a:xfrm>
            <a:off x="3886200" y="16565"/>
            <a:ext cx="1371598"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خين أفران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181004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أوشية الإنجيل">
    <p:spTree>
      <p:nvGrpSpPr>
        <p:cNvPr id="1" name=""/>
        <p:cNvGrpSpPr/>
        <p:nvPr/>
      </p:nvGrpSpPr>
      <p:grpSpPr>
        <a:xfrm>
          <a:off x="0" y="0"/>
          <a:ext cx="0" cy="0"/>
          <a:chOff x="0" y="0"/>
          <a:chExt cx="0" cy="0"/>
        </a:xfrm>
      </p:grpSpPr>
      <p:sp>
        <p:nvSpPr>
          <p:cNvPr id="2" name="Rectangle 1"/>
          <p:cNvSpPr/>
          <p:nvPr userDrawn="1"/>
        </p:nvSpPr>
        <p:spPr>
          <a:xfrm>
            <a:off x="2514600" y="762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الإنجيل</a:t>
            </a:r>
          </a:p>
        </p:txBody>
      </p:sp>
    </p:spTree>
    <p:extLst>
      <p:ext uri="{BB962C8B-B14F-4D97-AF65-F5344CB8AC3E}">
        <p14:creationId xmlns:p14="http://schemas.microsoft.com/office/powerpoint/2010/main" val="342933169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طواف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3733469" y="0"/>
            <a:ext cx="167706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طواف المزمور</a:t>
            </a:r>
          </a:p>
        </p:txBody>
      </p:sp>
      <p:sp>
        <p:nvSpPr>
          <p:cNvPr id="3" name="Title 1">
            <a:extLst>
              <a:ext uri="{FF2B5EF4-FFF2-40B4-BE49-F238E27FC236}">
                <a16:creationId xmlns:a16="http://schemas.microsoft.com/office/drawing/2014/main" id="{5E540637-420D-4F46-92EC-9CCDCDE1D1AA}"/>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070BC567-121D-4938-8ED3-5C9501CC3C45}"/>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F1A77AF4-7B7F-4EC7-8C86-7526C006FC68}"/>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03907296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4012392" y="0"/>
            <a:ext cx="1119216"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المزمور</a:t>
            </a:r>
          </a:p>
        </p:txBody>
      </p:sp>
      <p:sp>
        <p:nvSpPr>
          <p:cNvPr id="3" name="Title 1">
            <a:extLst>
              <a:ext uri="{FF2B5EF4-FFF2-40B4-BE49-F238E27FC236}">
                <a16:creationId xmlns:a16="http://schemas.microsoft.com/office/drawing/2014/main" id="{AD1D1A19-CE14-4F0D-8501-A28504F79E1B}"/>
              </a:ext>
            </a:extLst>
          </p:cNvPr>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AB3165FE-7243-454A-A368-A91BA156F569}"/>
              </a:ext>
            </a:extLst>
          </p:cNvPr>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38CCB03C-BB3F-4319-A6F1-7C68D7ADF810}"/>
              </a:ext>
            </a:extLst>
          </p:cNvPr>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6824791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مرد الانجيل">
    <p:spTree>
      <p:nvGrpSpPr>
        <p:cNvPr id="1" name=""/>
        <p:cNvGrpSpPr/>
        <p:nvPr/>
      </p:nvGrpSpPr>
      <p:grpSpPr>
        <a:xfrm>
          <a:off x="0" y="0"/>
          <a:ext cx="0" cy="0"/>
          <a:chOff x="0" y="0"/>
          <a:chExt cx="0" cy="0"/>
        </a:xfrm>
      </p:grpSpPr>
      <p:sp>
        <p:nvSpPr>
          <p:cNvPr id="2" name="Rectangle 1"/>
          <p:cNvSpPr/>
          <p:nvPr userDrawn="1"/>
        </p:nvSpPr>
        <p:spPr>
          <a:xfrm>
            <a:off x="3809999" y="0"/>
            <a:ext cx="15240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79251874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573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71"/>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 y="5972913"/>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92"/>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ar-EG" dirty="0"/>
              <a:t>قبطي	</a:t>
            </a:r>
            <a:endParaRPr lang="en-US" dirty="0"/>
          </a:p>
        </p:txBody>
      </p:sp>
      <p:sp>
        <p:nvSpPr>
          <p:cNvPr id="6" name="Rectangle 5"/>
          <p:cNvSpPr/>
          <p:nvPr userDrawn="1"/>
        </p:nvSpPr>
        <p:spPr>
          <a:xfrm>
            <a:off x="3218947" y="5"/>
            <a:ext cx="3011375" cy="584775"/>
          </a:xfrm>
          <a:prstGeom prst="rect">
            <a:avLst/>
          </a:prstGeom>
          <a:noFill/>
        </p:spPr>
        <p:txBody>
          <a:bodyPr wrap="square" lIns="91440" tIns="45720" rIns="91440" bIns="45720">
            <a:spAutoFit/>
          </a:bodyPr>
          <a:lstStyle/>
          <a:p>
            <a:pPr marR="0" lvl="0" indent="0" algn="ctr" defTabSz="457189"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Tree>
    <p:extLst>
      <p:ext uri="{BB962C8B-B14F-4D97-AF65-F5344CB8AC3E}">
        <p14:creationId xmlns:p14="http://schemas.microsoft.com/office/powerpoint/2010/main" val="97819470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9/23/2024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extLst>
      <p:ext uri="{BB962C8B-B14F-4D97-AF65-F5344CB8AC3E}">
        <p14:creationId xmlns:p14="http://schemas.microsoft.com/office/powerpoint/2010/main" val="38431073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9/23/2024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extLst>
      <p:ext uri="{BB962C8B-B14F-4D97-AF65-F5344CB8AC3E}">
        <p14:creationId xmlns:p14="http://schemas.microsoft.com/office/powerpoint/2010/main" val="364654543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6800659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9/23/2024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115698689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6124025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75383108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55843687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ذكصولوجية عيد التجلى">
    <p:spTree>
      <p:nvGrpSpPr>
        <p:cNvPr id="1" name=""/>
        <p:cNvGrpSpPr/>
        <p:nvPr/>
      </p:nvGrpSpPr>
      <p:grpSpPr>
        <a:xfrm>
          <a:off x="0" y="0"/>
          <a:ext cx="0" cy="0"/>
          <a:chOff x="0" y="0"/>
          <a:chExt cx="0" cy="0"/>
        </a:xfrm>
      </p:grpSpPr>
      <p:sp>
        <p:nvSpPr>
          <p:cNvPr id="3" name="Rectangle 2"/>
          <p:cNvSpPr/>
          <p:nvPr userDrawn="1"/>
        </p:nvSpPr>
        <p:spPr>
          <a:xfrm>
            <a:off x="2476499" y="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التجلى</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87907275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ذكصولوجية عيد الصليب">
    <p:spTree>
      <p:nvGrpSpPr>
        <p:cNvPr id="1" name=""/>
        <p:cNvGrpSpPr/>
        <p:nvPr/>
      </p:nvGrpSpPr>
      <p:grpSpPr>
        <a:xfrm>
          <a:off x="0" y="0"/>
          <a:ext cx="0" cy="0"/>
          <a:chOff x="0" y="0"/>
          <a:chExt cx="0" cy="0"/>
        </a:xfrm>
      </p:grpSpPr>
      <p:sp>
        <p:nvSpPr>
          <p:cNvPr id="3" name="Rectangle 2"/>
          <p:cNvSpPr/>
          <p:nvPr userDrawn="1"/>
        </p:nvSpPr>
        <p:spPr>
          <a:xfrm>
            <a:off x="2476500" y="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الصليب</a:t>
            </a:r>
          </a:p>
        </p:txBody>
      </p:sp>
      <p:sp>
        <p:nvSpPr>
          <p:cNvPr id="4" name="Title 1"/>
          <p:cNvSpPr>
            <a:spLocks noGrp="1"/>
          </p:cNvSpPr>
          <p:nvPr>
            <p:ph type="title" hasCustomPrompt="1"/>
          </p:nvPr>
        </p:nvSpPr>
        <p:spPr>
          <a:xfrm>
            <a:off x="-1" y="4366249"/>
            <a:ext cx="9144000" cy="682357"/>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972907"/>
            <a:ext cx="9143999" cy="875137"/>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048606"/>
            <a:ext cx="9144000" cy="875137"/>
          </a:xfrm>
          <a:prstGeom prst="rect">
            <a:avLst/>
          </a:prstGeom>
        </p:spPr>
        <p:txBody>
          <a:bodyPr anchor="b">
            <a:noAutofit/>
          </a:bodyPr>
          <a:lstStyle>
            <a:lvl1pPr marL="0" indent="0" algn="ctr">
              <a:lnSpc>
                <a:spcPct val="80000"/>
              </a:lnSpc>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409656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798686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02447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slideLayout" Target="../slideLayouts/slideLayout51.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5" Type="http://schemas.openxmlformats.org/officeDocument/2006/relationships/image" Target="../media/image2.png"/><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24" Type="http://schemas.openxmlformats.org/officeDocument/2006/relationships/theme" Target="../theme/theme2.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23" Type="http://schemas.openxmlformats.org/officeDocument/2006/relationships/slideLayout" Target="../slideLayouts/slideLayout53.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slideLayout" Target="../slideLayouts/slideLayout5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3.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4.xml.rels><?xml version="1.0" encoding="UTF-8" standalone="yes"?>
<Relationships xmlns="http://schemas.openxmlformats.org/package/2006/relationships"><Relationship Id="rId26" Type="http://schemas.openxmlformats.org/officeDocument/2006/relationships/slideLayout" Target="../slideLayouts/slideLayout90.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50" Type="http://schemas.openxmlformats.org/officeDocument/2006/relationships/slideLayout" Target="../slideLayouts/slideLayout114.xml"/><Relationship Id="rId55" Type="http://schemas.openxmlformats.org/officeDocument/2006/relationships/slideLayout" Target="../slideLayouts/slideLayout119.xml"/><Relationship Id="rId63" Type="http://schemas.openxmlformats.org/officeDocument/2006/relationships/slideLayout" Target="../slideLayouts/slideLayout127.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3" Type="http://schemas.openxmlformats.org/officeDocument/2006/relationships/slideLayout" Target="../slideLayouts/slideLayout117.xml"/><Relationship Id="rId58" Type="http://schemas.openxmlformats.org/officeDocument/2006/relationships/slideLayout" Target="../slideLayouts/slideLayout122.xml"/><Relationship Id="rId5" Type="http://schemas.openxmlformats.org/officeDocument/2006/relationships/slideLayout" Target="../slideLayouts/slideLayout69.xml"/><Relationship Id="rId61" Type="http://schemas.openxmlformats.org/officeDocument/2006/relationships/slideLayout" Target="../slideLayouts/slideLayout125.xml"/><Relationship Id="rId19" Type="http://schemas.openxmlformats.org/officeDocument/2006/relationships/slideLayout" Target="../slideLayouts/slideLayout8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56" Type="http://schemas.openxmlformats.org/officeDocument/2006/relationships/slideLayout" Target="../slideLayouts/slideLayout120.xml"/><Relationship Id="rId64" Type="http://schemas.openxmlformats.org/officeDocument/2006/relationships/theme" Target="../theme/theme4.xml"/><Relationship Id="rId8" Type="http://schemas.openxmlformats.org/officeDocument/2006/relationships/slideLayout" Target="../slideLayouts/slideLayout72.xml"/><Relationship Id="rId51" Type="http://schemas.openxmlformats.org/officeDocument/2006/relationships/slideLayout" Target="../slideLayouts/slideLayout115.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59" Type="http://schemas.openxmlformats.org/officeDocument/2006/relationships/slideLayout" Target="../slideLayouts/slideLayout123.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54" Type="http://schemas.openxmlformats.org/officeDocument/2006/relationships/slideLayout" Target="../slideLayouts/slideLayout118.xml"/><Relationship Id="rId62" Type="http://schemas.openxmlformats.org/officeDocument/2006/relationships/slideLayout" Target="../slideLayouts/slideLayout12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slideLayout" Target="../slideLayouts/slideLayout113.xml"/><Relationship Id="rId57" Type="http://schemas.openxmlformats.org/officeDocument/2006/relationships/slideLayout" Target="../slideLayouts/slideLayout121.xml"/><Relationship Id="rId10" Type="http://schemas.openxmlformats.org/officeDocument/2006/relationships/slideLayout" Target="../slideLayouts/slideLayout74.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52" Type="http://schemas.openxmlformats.org/officeDocument/2006/relationships/slideLayout" Target="../slideLayouts/slideLayout116.xml"/><Relationship Id="rId60" Type="http://schemas.openxmlformats.org/officeDocument/2006/relationships/slideLayout" Target="../slideLayouts/slideLayout124.xml"/><Relationship Id="rId65" Type="http://schemas.openxmlformats.org/officeDocument/2006/relationships/image" Target="../media/image1.png"/><Relationship Id="rId4" Type="http://schemas.openxmlformats.org/officeDocument/2006/relationships/slideLayout" Target="../slideLayouts/slideLayout68.xml"/><Relationship Id="rId9" Type="http://schemas.openxmlformats.org/officeDocument/2006/relationships/slideLayout" Target="../slideLayouts/slideLayout73.xml"/><Relationship Id="rId13" Type="http://schemas.openxmlformats.org/officeDocument/2006/relationships/slideLayout" Target="../slideLayouts/slideLayout77.xml"/><Relationship Id="rId18" Type="http://schemas.openxmlformats.org/officeDocument/2006/relationships/slideLayout" Target="../slideLayouts/slideLayout82.xml"/><Relationship Id="rId39" Type="http://schemas.openxmlformats.org/officeDocument/2006/relationships/slideLayout" Target="../slideLayouts/slideLayout10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6"/>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189">
              <a:defRPr/>
            </a:pPr>
            <a:fld id="{5C208CEE-BCF6-4734-91BB-FB6E722EC14A}" type="datetimeFigureOut">
              <a:rPr lang="en-US" smtClean="0">
                <a:solidFill>
                  <a:prstClr val="black">
                    <a:tint val="75000"/>
                  </a:prstClr>
                </a:solidFill>
              </a:rPr>
              <a:pPr defTabSz="457189">
                <a:defRPr/>
              </a:pPr>
              <a:t>9/23/2024</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6"/>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189">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6"/>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189">
              <a:defRPr/>
            </a:pPr>
            <a:fld id="{303FF0DC-F448-4528-8715-E973BD657E28}" type="slidenum">
              <a:rPr lang="en-US" smtClean="0">
                <a:solidFill>
                  <a:prstClr val="black">
                    <a:tint val="75000"/>
                  </a:prstClr>
                </a:solidFill>
              </a:rPr>
              <a:pPr defTabSz="457189">
                <a:defRPr/>
              </a:pPr>
              <a:t>‹#›</a:t>
            </a:fld>
            <a:endParaRPr lang="en-US">
              <a:solidFill>
                <a:prstClr val="black">
                  <a:tint val="75000"/>
                </a:prstClr>
              </a:solidFill>
            </a:endParaRPr>
          </a:p>
        </p:txBody>
      </p:sp>
      <p:sp>
        <p:nvSpPr>
          <p:cNvPr id="7" name="Rounded Rectangle 6"/>
          <p:cNvSpPr/>
          <p:nvPr userDrawn="1"/>
        </p:nvSpPr>
        <p:spPr>
          <a:xfrm>
            <a:off x="0" y="4349333"/>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32" cstate="print">
            <a:extLst>
              <a:ext uri="{28A0092B-C50C-407E-A947-70E740481C1C}">
                <a14:useLocalDpi xmlns:a14="http://schemas.microsoft.com/office/drawing/2010/main" val="0"/>
              </a:ext>
            </a:extLst>
          </a:blip>
          <a:stretch>
            <a:fillRect/>
          </a:stretch>
        </p:blipFill>
        <p:spPr>
          <a:xfrm>
            <a:off x="0" y="4349333"/>
            <a:ext cx="9144000" cy="2507673"/>
          </a:xfrm>
          <a:prstGeom prst="rect">
            <a:avLst/>
          </a:prstGeom>
        </p:spPr>
      </p:pic>
    </p:spTree>
    <p:extLst>
      <p:ext uri="{BB962C8B-B14F-4D97-AF65-F5344CB8AC3E}">
        <p14:creationId xmlns:p14="http://schemas.microsoft.com/office/powerpoint/2010/main" val="52795226"/>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8" r:id="rId3"/>
    <p:sldLayoutId id="2147483686" r:id="rId4"/>
    <p:sldLayoutId id="2147483687" r:id="rId5"/>
    <p:sldLayoutId id="2147483688" r:id="rId6"/>
    <p:sldLayoutId id="2147483715" r:id="rId7"/>
    <p:sldLayoutId id="2147483716" r:id="rId8"/>
    <p:sldLayoutId id="2147483717" r:id="rId9"/>
    <p:sldLayoutId id="2147483726" r:id="rId10"/>
    <p:sldLayoutId id="2147483735" r:id="rId11"/>
    <p:sldLayoutId id="2147483738" r:id="rId12"/>
    <p:sldLayoutId id="2147483743" r:id="rId13"/>
    <p:sldLayoutId id="2147483744" r:id="rId14"/>
    <p:sldLayoutId id="2147483745" r:id="rId15"/>
    <p:sldLayoutId id="2147483746" r:id="rId16"/>
    <p:sldLayoutId id="2147483747" r:id="rId17"/>
    <p:sldLayoutId id="2147483748" r:id="rId18"/>
    <p:sldLayoutId id="2147483750" r:id="rId19"/>
    <p:sldLayoutId id="2147483751" r:id="rId20"/>
    <p:sldLayoutId id="2147483752" r:id="rId21"/>
    <p:sldLayoutId id="2147483753" r:id="rId22"/>
    <p:sldLayoutId id="2147483754" r:id="rId23"/>
    <p:sldLayoutId id="2147483755" r:id="rId24"/>
    <p:sldLayoutId id="2147483756" r:id="rId25"/>
    <p:sldLayoutId id="2147483758" r:id="rId26"/>
    <p:sldLayoutId id="2147483759" r:id="rId27"/>
    <p:sldLayoutId id="2147483762" r:id="rId28"/>
    <p:sldLayoutId id="2147483787" r:id="rId29"/>
    <p:sldLayoutId id="2147483801" r:id="rId30"/>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9/23/2024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10" name="Picture 9">
            <a:extLst>
              <a:ext uri="{FF2B5EF4-FFF2-40B4-BE49-F238E27FC236}">
                <a16:creationId xmlns:a16="http://schemas.microsoft.com/office/drawing/2014/main" id="{2A9D62E5-905F-E29C-4D25-49B02C38F6DB}"/>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9050" y="1890944"/>
            <a:ext cx="9124950" cy="4967056"/>
          </a:xfrm>
          <a:prstGeom prst="rect">
            <a:avLst/>
          </a:prstGeom>
        </p:spPr>
      </p:pic>
    </p:spTree>
    <p:extLst>
      <p:ext uri="{BB962C8B-B14F-4D97-AF65-F5344CB8AC3E}">
        <p14:creationId xmlns:p14="http://schemas.microsoft.com/office/powerpoint/2010/main" val="123127045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FA6AE9-B341-45BF-BA38-529BF800A4B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293E33-9EE8-491E-B4A7-7DE7829CC54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F009AF-62BE-42F2-BACA-DAB25F51B88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8CDF1-92CF-4076-B84F-F88E34FBE22D}" type="datetimeFigureOut">
              <a:rPr lang="en-GB" smtClean="0"/>
              <a:t>23/09/2024</a:t>
            </a:fld>
            <a:endParaRPr lang="en-GB"/>
          </a:p>
        </p:txBody>
      </p:sp>
      <p:sp>
        <p:nvSpPr>
          <p:cNvPr id="5" name="Footer Placeholder 4">
            <a:extLst>
              <a:ext uri="{FF2B5EF4-FFF2-40B4-BE49-F238E27FC236}">
                <a16:creationId xmlns:a16="http://schemas.microsoft.com/office/drawing/2014/main" id="{924A9D78-6EB3-45F5-A224-CF66BD02EBB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6F42E3-D4BD-447E-98C6-B366543409E5}"/>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6E0DC-348D-4115-B863-827B587A041F}" type="slidenum">
              <a:rPr lang="en-GB" smtClean="0"/>
              <a:t>‹#›</a:t>
            </a:fld>
            <a:endParaRPr lang="en-GB"/>
          </a:p>
        </p:txBody>
      </p:sp>
    </p:spTree>
    <p:extLst>
      <p:ext uri="{BB962C8B-B14F-4D97-AF65-F5344CB8AC3E}">
        <p14:creationId xmlns:p14="http://schemas.microsoft.com/office/powerpoint/2010/main" val="1942096292"/>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65"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2877920363"/>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 id="2147483821" r:id="rId19"/>
    <p:sldLayoutId id="2147483822" r:id="rId20"/>
    <p:sldLayoutId id="2147483823" r:id="rId21"/>
    <p:sldLayoutId id="2147483824" r:id="rId22"/>
    <p:sldLayoutId id="2147483825" r:id="rId23"/>
    <p:sldLayoutId id="2147483826" r:id="rId24"/>
    <p:sldLayoutId id="2147483827" r:id="rId25"/>
    <p:sldLayoutId id="2147483828" r:id="rId26"/>
    <p:sldLayoutId id="2147483829" r:id="rId27"/>
    <p:sldLayoutId id="2147483830" r:id="rId28"/>
    <p:sldLayoutId id="2147483831" r:id="rId29"/>
    <p:sldLayoutId id="2147483832" r:id="rId30"/>
    <p:sldLayoutId id="2147483833" r:id="rId31"/>
    <p:sldLayoutId id="2147483834" r:id="rId32"/>
    <p:sldLayoutId id="2147483835" r:id="rId33"/>
    <p:sldLayoutId id="2147483836" r:id="rId34"/>
    <p:sldLayoutId id="2147483837" r:id="rId35"/>
    <p:sldLayoutId id="2147483838" r:id="rId36"/>
    <p:sldLayoutId id="2147483839" r:id="rId37"/>
    <p:sldLayoutId id="2147483840" r:id="rId38"/>
    <p:sldLayoutId id="2147483841" r:id="rId39"/>
    <p:sldLayoutId id="2147483842" r:id="rId40"/>
    <p:sldLayoutId id="2147483843" r:id="rId41"/>
    <p:sldLayoutId id="2147483844" r:id="rId42"/>
    <p:sldLayoutId id="2147483845" r:id="rId43"/>
    <p:sldLayoutId id="2147483846" r:id="rId44"/>
    <p:sldLayoutId id="2147483847" r:id="rId45"/>
    <p:sldLayoutId id="2147483848" r:id="rId46"/>
    <p:sldLayoutId id="2147483849" r:id="rId47"/>
    <p:sldLayoutId id="2147483850" r:id="rId48"/>
    <p:sldLayoutId id="2147483851" r:id="rId49"/>
    <p:sldLayoutId id="2147483852" r:id="rId50"/>
    <p:sldLayoutId id="2147483853" r:id="rId51"/>
    <p:sldLayoutId id="2147483854" r:id="rId52"/>
    <p:sldLayoutId id="2147483855" r:id="rId53"/>
    <p:sldLayoutId id="2147483856" r:id="rId54"/>
    <p:sldLayoutId id="2147483857" r:id="rId55"/>
    <p:sldLayoutId id="2147483858" r:id="rId56"/>
    <p:sldLayoutId id="2147483859" r:id="rId57"/>
    <p:sldLayoutId id="2147483860" r:id="rId58"/>
    <p:sldLayoutId id="2147483861" r:id="rId59"/>
    <p:sldLayoutId id="2147483862" r:id="rId60"/>
    <p:sldLayoutId id="2147483863" r:id="rId61"/>
    <p:sldLayoutId id="2147483864" r:id="rId62"/>
    <p:sldLayoutId id="2147483865" r:id="rId6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3.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7.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8.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29.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1.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2.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3.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4.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5.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6.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7.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8.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39.xml.rels><?xml version="1.0" encoding="UTF-8" standalone="yes"?>
<Relationships xmlns="http://schemas.openxmlformats.org/package/2006/relationships"><Relationship Id="rId3" Type="http://schemas.openxmlformats.org/officeDocument/2006/relationships/slide" Target="slide139.xml"/><Relationship Id="rId2" Type="http://schemas.openxmlformats.org/officeDocument/2006/relationships/slide" Target="slide14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6.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6.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6.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6.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6.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6.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6.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6.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6.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6.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6.xml"/></Relationships>
</file>

<file path=ppt/slides/_rels/slide212.xml.rels><?xml version="1.0" encoding="UTF-8" standalone="yes"?>
<Relationships xmlns="http://schemas.openxmlformats.org/package/2006/relationships"><Relationship Id="rId2" Type="http://schemas.openxmlformats.org/officeDocument/2006/relationships/slide" Target="slide450.xml"/><Relationship Id="rId1" Type="http://schemas.openxmlformats.org/officeDocument/2006/relationships/slideLayout" Target="../slideLayouts/slideLayout1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8.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8.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8.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0.xml.rels><?xml version="1.0" encoding="UTF-8" standalone="yes"?>
<Relationships xmlns="http://schemas.openxmlformats.org/package/2006/relationships"><Relationship Id="rId3" Type="http://schemas.openxmlformats.org/officeDocument/2006/relationships/slide" Target="slide450.xml"/><Relationship Id="rId2" Type="http://schemas.openxmlformats.org/officeDocument/2006/relationships/notesSlide" Target="../notesSlides/notesSlide109.xml"/><Relationship Id="rId1" Type="http://schemas.openxmlformats.org/officeDocument/2006/relationships/slideLayout" Target="../slideLayouts/slideLayout18.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8.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8.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8.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8.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8.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8.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8.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8.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8.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8.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8.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8.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8.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8.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18.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18.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8.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8.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8.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8.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8.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8.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8.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8.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8.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1.xml.rels><?xml version="1.0" encoding="UTF-8" standalone="yes"?>
<Relationships xmlns="http://schemas.openxmlformats.org/package/2006/relationships"><Relationship Id="rId3" Type="http://schemas.openxmlformats.org/officeDocument/2006/relationships/slide" Target="slide420.xml"/><Relationship Id="rId2" Type="http://schemas.openxmlformats.org/officeDocument/2006/relationships/notesSlide" Target="../notesSlides/notesSlide138.xml"/><Relationship Id="rId1" Type="http://schemas.openxmlformats.org/officeDocument/2006/relationships/slideLayout" Target="../slideLayouts/slideLayout8.xml"/></Relationships>
</file>

<file path=ppt/slides/_rels/slide392.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8.xml"/></Relationships>
</file>

<file path=ppt/slides/_rels/slide394.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xml"/></Relationships>
</file>

<file path=ppt/slides/_rels/slide395.xml.rels><?xml version="1.0" encoding="UTF-8" standalone="yes"?>
<Relationships xmlns="http://schemas.openxmlformats.org/package/2006/relationships"><Relationship Id="rId3" Type="http://schemas.openxmlformats.org/officeDocument/2006/relationships/slide" Target="slide420.xml"/><Relationship Id="rId2" Type="http://schemas.openxmlformats.org/officeDocument/2006/relationships/notesSlide" Target="../notesSlides/notesSlide142.xml"/><Relationship Id="rId1" Type="http://schemas.openxmlformats.org/officeDocument/2006/relationships/slideLayout" Target="../slideLayouts/slideLayout8.xml"/></Relationships>
</file>

<file path=ppt/slides/_rels/slide396.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8.xml"/></Relationships>
</file>

<file path=ppt/slides/_rels/slide397.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8.xml"/></Relationships>
</file>

<file path=ppt/slides/_rels/slide398.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8.xml"/></Relationships>
</file>

<file path=ppt/slides/_rels/slide39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xml"/></Relationships>
</file>

<file path=ppt/slides/_rels/slide401.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xml"/></Relationships>
</file>

<file path=ppt/slides/_rels/slide402.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8.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8.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8.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8.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8.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8.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8.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0.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8.xml"/></Relationships>
</file>

<file path=ppt/slides/_rels/slide41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8.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8.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8.xml"/></Relationships>
</file>

<file path=ppt/slides/_rels/slide41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8.xml"/></Relationships>
</file>

<file path=ppt/slides/_rels/slide41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8.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8.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8.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8.xml"/></Relationships>
</file>

<file path=ppt/slides/_rels/slide41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0.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0.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0.xml.rels><?xml version="1.0" encoding="UTF-8" standalone="yes"?>
<Relationships xmlns="http://schemas.openxmlformats.org/package/2006/relationships"><Relationship Id="rId3" Type="http://schemas.openxmlformats.org/officeDocument/2006/relationships/slide" Target="slide528.xml"/><Relationship Id="rId2" Type="http://schemas.openxmlformats.org/officeDocument/2006/relationships/notesSlide" Target="../notesSlides/notesSlide197.xml"/><Relationship Id="rId1" Type="http://schemas.openxmlformats.org/officeDocument/2006/relationships/slideLayout" Target="../slideLayouts/slideLayout1.xml"/></Relationships>
</file>

<file path=ppt/slides/_rels/slide451.xml.rels><?xml version="1.0" encoding="UTF-8" standalone="yes"?>
<Relationships xmlns="http://schemas.openxmlformats.org/package/2006/relationships"><Relationship Id="rId3" Type="http://schemas.openxmlformats.org/officeDocument/2006/relationships/slide" Target="slide528.xml"/><Relationship Id="rId2" Type="http://schemas.openxmlformats.org/officeDocument/2006/relationships/notesSlide" Target="../notesSlides/notesSlide198.xml"/><Relationship Id="rId1" Type="http://schemas.openxmlformats.org/officeDocument/2006/relationships/slideLayout" Target="../slideLayouts/slideLayout1.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xml"/></Relationships>
</file>

<file path=ppt/slides/_rels/slide453.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xml"/></Relationships>
</file>

<file path=ppt/slides/_rels/slide454.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xml"/></Relationships>
</file>

<file path=ppt/slides/_rels/slide455.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1.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1.xml"/></Relationships>
</file>

<file path=ppt/slides/_rels/slide457.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1.xml"/></Relationships>
</file>

<file path=ppt/slides/_rels/slide458.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1.xml"/></Relationships>
</file>

<file path=ppt/slides/_rels/slide459.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0.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xml"/></Relationships>
</file>

<file path=ppt/slides/_rels/slide461.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1.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1.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1.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1.xml"/></Relationships>
</file>

<file path=ppt/slides/_rels/slide467.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1.xml"/></Relationships>
</file>

<file path=ppt/slides/_rels/slide468.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xml"/></Relationships>
</file>

<file path=ppt/slides/_rels/slide469.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1.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0.xml"/></Relationships>
</file>

<file path=ppt/slides/_rels/slide472.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0.xml"/></Relationships>
</file>

<file path=ppt/slides/_rels/slide473.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20.xml"/></Relationships>
</file>

<file path=ppt/slides/_rels/slide474.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20.xml"/></Relationships>
</file>

<file path=ppt/slides/_rels/slide475.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20.xml"/></Relationships>
</file>

<file path=ppt/slides/_rels/slide476.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20.xml"/></Relationships>
</file>

<file path=ppt/slides/_rels/slide477.xml.rels><?xml version="1.0" encoding="UTF-8" standalone="yes"?>
<Relationships xmlns="http://schemas.openxmlformats.org/package/2006/relationships"><Relationship Id="rId2" Type="http://schemas.openxmlformats.org/officeDocument/2006/relationships/notesSlide" Target="../notesSlides/notesSlide223.xml"/><Relationship Id="rId1" Type="http://schemas.openxmlformats.org/officeDocument/2006/relationships/slideLayout" Target="../slideLayouts/slideLayout20.xml"/></Relationships>
</file>

<file path=ppt/slides/_rels/slide478.xml.rels><?xml version="1.0" encoding="UTF-8" standalone="yes"?>
<Relationships xmlns="http://schemas.openxmlformats.org/package/2006/relationships"><Relationship Id="rId2" Type="http://schemas.openxmlformats.org/officeDocument/2006/relationships/notesSlide" Target="../notesSlides/notesSlide224.xml"/><Relationship Id="rId1" Type="http://schemas.openxmlformats.org/officeDocument/2006/relationships/slideLayout" Target="../slideLayouts/slideLayout20.xml"/></Relationships>
</file>

<file path=ppt/slides/_rels/slide479.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0.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20.xml"/></Relationships>
</file>

<file path=ppt/slides/_rels/slide481.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20.xml"/></Relationships>
</file>

<file path=ppt/slides/_rels/slide482.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20.xml"/></Relationships>
</file>

<file path=ppt/slides/_rels/slide483.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20.xml"/></Relationships>
</file>

<file path=ppt/slides/_rels/slide484.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20.xml"/></Relationships>
</file>

<file path=ppt/slides/_rels/slide485.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0.xml"/></Relationships>
</file>

<file path=ppt/slides/_rels/slide486.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0.xml"/></Relationships>
</file>

<file path=ppt/slides/_rels/slide487.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0.xml"/></Relationships>
</file>

<file path=ppt/slides/_rels/slide488.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0.xml"/></Relationships>
</file>

<file path=ppt/slides/_rels/slide489.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0.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491.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1.xml"/></Relationships>
</file>

<file path=ppt/slides/_rels/slide492.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1.xml"/></Relationships>
</file>

<file path=ppt/slides/_rels/slide493.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21.xml"/></Relationships>
</file>

<file path=ppt/slides/_rels/slide494.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21.xml"/></Relationships>
</file>

<file path=ppt/slides/_rels/slide495.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21.xml"/></Relationships>
</file>

<file path=ppt/slides/_rels/slide496.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21.xml"/></Relationships>
</file>

<file path=ppt/slides/_rels/slide497.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21.xml"/></Relationships>
</file>

<file path=ppt/slides/_rels/slide498.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21.xml"/></Relationships>
</file>

<file path=ppt/slides/_rels/slide499.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0.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21.xml"/></Relationships>
</file>

<file path=ppt/slides/_rels/slide501.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21.xml"/></Relationships>
</file>

<file path=ppt/slides/_rels/slide502.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21.xml"/></Relationships>
</file>

<file path=ppt/slides/_rels/slide503.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21.xml"/></Relationships>
</file>

<file path=ppt/slides/_rels/slide504.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21.xml"/></Relationships>
</file>

<file path=ppt/slides/_rels/slide505.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21.xml"/></Relationships>
</file>

<file path=ppt/slides/_rels/slide506.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21.xml"/></Relationships>
</file>

<file path=ppt/slides/_rels/slide507.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21.xml"/></Relationships>
</file>

<file path=ppt/slides/_rels/slide508.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21.xml"/></Relationships>
</file>

<file path=ppt/slides/_rels/slide509.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10.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21.xml"/></Relationships>
</file>

<file path=ppt/slides/_rels/slide511.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7.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1.xml"/></Relationships>
</file>

<file path=ppt/slides/_rels/slide518.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1.xml"/></Relationships>
</file>

<file path=ppt/slides/_rels/slide519.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slide" Target="slide60.xml"/><Relationship Id="rId1" Type="http://schemas.openxmlformats.org/officeDocument/2006/relationships/slideLayout" Target="../slideLayouts/slideLayout17.xml"/></Relationships>
</file>

<file path=ppt/slides/_rels/slide520.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1.xml"/></Relationships>
</file>

<file path=ppt/slides/_rels/slide521.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9.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1.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9.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1.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9.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9.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7.xml.rels><?xml version="1.0" encoding="UTF-8" standalone="yes"?>
<Relationships xmlns="http://schemas.openxmlformats.org/package/2006/relationships"><Relationship Id="rId8" Type="http://schemas.openxmlformats.org/officeDocument/2006/relationships/slide" Target="slide570.xml"/><Relationship Id="rId3" Type="http://schemas.openxmlformats.org/officeDocument/2006/relationships/slide" Target="slide513.xml"/><Relationship Id="rId7" Type="http://schemas.openxmlformats.org/officeDocument/2006/relationships/slide" Target="slide562.xml"/><Relationship Id="rId2" Type="http://schemas.openxmlformats.org/officeDocument/2006/relationships/slide" Target="slide491.xml"/><Relationship Id="rId1" Type="http://schemas.openxmlformats.org/officeDocument/2006/relationships/slideLayout" Target="../slideLayouts/slideLayout20.xml"/><Relationship Id="rId6" Type="http://schemas.openxmlformats.org/officeDocument/2006/relationships/slide" Target="slide542.xml"/><Relationship Id="rId11" Type="http://schemas.openxmlformats.org/officeDocument/2006/relationships/slide" Target="slide550.xml"/><Relationship Id="rId5" Type="http://schemas.openxmlformats.org/officeDocument/2006/relationships/slide" Target="slide530.xml"/><Relationship Id="rId10" Type="http://schemas.openxmlformats.org/officeDocument/2006/relationships/slide" Target="slide588.xml"/><Relationship Id="rId4" Type="http://schemas.openxmlformats.org/officeDocument/2006/relationships/slide" Target="slide522.xml"/><Relationship Id="rId9" Type="http://schemas.openxmlformats.org/officeDocument/2006/relationships/slide" Target="slide580.xml"/></Relationships>
</file>

<file path=ppt/slides/_rels/slide588.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20.xml"/></Relationships>
</file>

<file path=ppt/slides/_rels/slide589.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90.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20.xml"/></Relationships>
</file>

<file path=ppt/slides/_rels/slide591.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20.xml"/></Relationships>
</file>

<file path=ppt/slides/_rels/slide592.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20.xml"/></Relationships>
</file>

<file path=ppt/slides/_rels/slide593.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20.xml"/></Relationships>
</file>

<file path=ppt/slides/_rels/slide594.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20.xml"/></Relationships>
</file>

<file path=ppt/slides/_rels/slide595.xml.rels><?xml version="1.0" encoding="UTF-8" standalone="yes"?>
<Relationships xmlns="http://schemas.openxmlformats.org/package/2006/relationships"><Relationship Id="rId3" Type="http://schemas.openxmlformats.org/officeDocument/2006/relationships/slide" Target="slide592.xml"/><Relationship Id="rId2" Type="http://schemas.openxmlformats.org/officeDocument/2006/relationships/notesSlide" Target="../notesSlides/notesSlide267.xml"/><Relationship Id="rId1" Type="http://schemas.openxmlformats.org/officeDocument/2006/relationships/slideLayout" Target="../slideLayouts/slideLayout20.xml"/></Relationships>
</file>

<file path=ppt/slides/_rels/slide596.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1.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1.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1.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600.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1.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1.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1.xml"/></Relationships>
</file>

<file path=ppt/slides/_rels/slide608.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1.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1.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1.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1.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1.xml"/></Relationships>
</file>

<file path=ppt/slides/_rels/slide614.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1.xml"/></Relationships>
</file>

<file path=ppt/slides/_rels/slide615.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1.xml"/></Relationships>
</file>

<file path=ppt/slides/_rels/slide616.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1.xml"/></Relationships>
</file>

<file path=ppt/slides/_rels/slide617.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19.xml"/></Relationships>
</file>

<file path=ppt/slides/_rels/slide618.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19.xml"/></Relationships>
</file>

<file path=ppt/slides/_rels/slide619.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20.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19.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19.xml"/></Relationships>
</file>

<file path=ppt/slides/_rels/slide622.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19.xml"/></Relationships>
</file>

<file path=ppt/slides/_rels/slide623.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19.xml"/></Relationships>
</file>

<file path=ppt/slides/_rels/slide624.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19.xml"/></Relationships>
</file>

<file path=ppt/slides/_rels/slide625.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19.xml"/></Relationships>
</file>

<file path=ppt/slides/_rels/slide626.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19.xml"/></Relationships>
</file>

<file path=ppt/slides/_rels/slide627.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26.xml"/></Relationships>
</file>

<file path=ppt/slides/_rels/slide628.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26.xml"/></Relationships>
</file>

<file path=ppt/slides/_rels/slide629.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30.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26.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27.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27.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27.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27.xml"/></Relationships>
</file>

<file path=ppt/slides/_rels/slide635.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26.xml"/></Relationships>
</file>

<file path=ppt/slides/_rels/slide636.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26.xml"/></Relationships>
</file>

<file path=ppt/slides/_rels/slide637.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26.xml"/></Relationships>
</file>

<file path=ppt/slides/_rels/slide638.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26.xml"/></Relationships>
</file>

<file path=ppt/slides/_rels/slide639.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40.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26.xml"/></Relationships>
</file>

<file path=ppt/slides/_rels/slide641.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26.xml"/></Relationships>
</file>

<file path=ppt/slides/_rels/slide642.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26.xml"/></Relationships>
</file>

<file path=ppt/slides/_rels/slide643.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26.xml"/></Relationships>
</file>

<file path=ppt/slides/_rels/slide644.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26.xml"/></Relationships>
</file>

<file path=ppt/slides/_rels/slide645.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26.xml"/></Relationships>
</file>

<file path=ppt/slides/_rels/slide646.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26.xml"/></Relationships>
</file>

<file path=ppt/slides/_rels/slide647.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26.xml"/></Relationships>
</file>

<file path=ppt/slides/_rels/slide648.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26.xml"/></Relationships>
</file>

<file path=ppt/slides/_rels/slide649.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50.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26.xml"/></Relationships>
</file>

<file path=ppt/slides/_rels/slide651.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26.xml"/></Relationships>
</file>

<file path=ppt/slides/_rels/slide652.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26.xml"/></Relationships>
</file>

<file path=ppt/slides/_rels/slide653.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26.xml"/></Relationships>
</file>

<file path=ppt/slides/_rels/slide654.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26.xml"/></Relationships>
</file>

<file path=ppt/slides/_rels/slide655.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26.xml"/></Relationships>
</file>

<file path=ppt/slides/_rels/slide656.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26.xml"/></Relationships>
</file>

<file path=ppt/slides/_rels/slide657.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26.xml"/></Relationships>
</file>

<file path=ppt/slides/_rels/slide658.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26.xml"/></Relationships>
</file>

<file path=ppt/slides/_rels/slide659.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60.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26.xml"/></Relationships>
</file>

<file path=ppt/slides/_rels/slide661.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26.xml"/></Relationships>
</file>

<file path=ppt/slides/_rels/slide662.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26.xml"/></Relationships>
</file>

<file path=ppt/slides/_rels/slide663.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26.xml"/></Relationships>
</file>

<file path=ppt/slides/_rels/slide664.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26.xml"/></Relationships>
</file>

<file path=ppt/slides/_rels/slide665.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26.xml"/></Relationships>
</file>

<file path=ppt/slides/_rels/slide666.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26.xml"/></Relationships>
</file>

<file path=ppt/slides/_rels/slide667.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26.xml"/></Relationships>
</file>

<file path=ppt/slides/_rels/slide668.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26.xml"/></Relationships>
</file>

<file path=ppt/slides/_rels/slide669.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70.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26.xml"/></Relationships>
</file>

<file path=ppt/slides/_rels/slide671.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26.xml"/></Relationships>
</file>

<file path=ppt/slides/_rels/slide672.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26.xml"/></Relationships>
</file>

<file path=ppt/slides/_rels/slide673.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26.xml"/></Relationships>
</file>

<file path=ppt/slides/_rels/slide674.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26.xml"/></Relationships>
</file>

<file path=ppt/slides/_rels/slide675.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26.xml"/></Relationships>
</file>

<file path=ppt/slides/_rels/slide676.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26.xml"/></Relationships>
</file>

<file path=ppt/slides/_rels/slide677.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26.xml"/></Relationships>
</file>

<file path=ppt/slides/_rels/slide678.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26.xml"/></Relationships>
</file>

<file path=ppt/slides/_rels/slide679.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80.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26.xml"/></Relationships>
</file>

<file path=ppt/slides/_rels/slide681.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26.xml"/></Relationships>
</file>

<file path=ppt/slides/_rels/slide682.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26.xml"/></Relationships>
</file>

<file path=ppt/slides/_rels/slide683.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26.xml"/></Relationships>
</file>

<file path=ppt/slides/_rels/slide684.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26.xml"/></Relationships>
</file>

<file path=ppt/slides/_rels/slide685.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26.xml"/></Relationships>
</file>

<file path=ppt/slides/_rels/slide686.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26.xml"/></Relationships>
</file>

<file path=ppt/slides/_rels/slide687.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26.xml"/></Relationships>
</file>

<file path=ppt/slides/_rels/slide688.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26.xml"/></Relationships>
</file>

<file path=ppt/slides/_rels/slide689.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3" Type="http://schemas.openxmlformats.org/officeDocument/2006/relationships/slide" Target="slide60.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90.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26.xml"/></Relationships>
</file>

<file path=ppt/slides/_rels/slide691.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26.xml"/></Relationships>
</file>

<file path=ppt/slides/_rels/slide692.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26.xml"/></Relationships>
</file>

<file path=ppt/slides/_rels/slide693.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26.xml"/></Relationships>
</file>

<file path=ppt/slides/_rels/slide694.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26.xml"/></Relationships>
</file>

<file path=ppt/slides/_rels/slide695.xml.rels><?xml version="1.0" encoding="UTF-8" standalone="yes"?>
<Relationships xmlns="http://schemas.openxmlformats.org/package/2006/relationships"><Relationship Id="rId2" Type="http://schemas.openxmlformats.org/officeDocument/2006/relationships/notesSlide" Target="../notesSlides/notesSlide367.xml"/><Relationship Id="rId1" Type="http://schemas.openxmlformats.org/officeDocument/2006/relationships/slideLayout" Target="../slideLayouts/slideLayout26.xml"/></Relationships>
</file>

<file path=ppt/slides/_rels/slide696.xml.rels><?xml version="1.0" encoding="UTF-8" standalone="yes"?>
<Relationships xmlns="http://schemas.openxmlformats.org/package/2006/relationships"><Relationship Id="rId2" Type="http://schemas.openxmlformats.org/officeDocument/2006/relationships/notesSlide" Target="../notesSlides/notesSlide368.xml"/><Relationship Id="rId1" Type="http://schemas.openxmlformats.org/officeDocument/2006/relationships/slideLayout" Target="../slideLayouts/slideLayout26.xml"/></Relationships>
</file>

<file path=ppt/slides/_rels/slide697.xml.rels><?xml version="1.0" encoding="UTF-8" standalone="yes"?>
<Relationships xmlns="http://schemas.openxmlformats.org/package/2006/relationships"><Relationship Id="rId2" Type="http://schemas.openxmlformats.org/officeDocument/2006/relationships/notesSlide" Target="../notesSlides/notesSlide369.xml"/><Relationship Id="rId1" Type="http://schemas.openxmlformats.org/officeDocument/2006/relationships/slideLayout" Target="../slideLayouts/slideLayout26.xml"/></Relationships>
</file>

<file path=ppt/slides/_rels/slide698.xml.rels><?xml version="1.0" encoding="UTF-8" standalone="yes"?>
<Relationships xmlns="http://schemas.openxmlformats.org/package/2006/relationships"><Relationship Id="rId2" Type="http://schemas.openxmlformats.org/officeDocument/2006/relationships/notesSlide" Target="../notesSlides/notesSlide370.xml"/><Relationship Id="rId1" Type="http://schemas.openxmlformats.org/officeDocument/2006/relationships/slideLayout" Target="../slideLayouts/slideLayout26.xml"/></Relationships>
</file>

<file path=ppt/slides/_rels/slide699.xml.rels><?xml version="1.0" encoding="UTF-8" standalone="yes"?>
<Relationships xmlns="http://schemas.openxmlformats.org/package/2006/relationships"><Relationship Id="rId2" Type="http://schemas.openxmlformats.org/officeDocument/2006/relationships/notesSlide" Target="../notesSlides/notesSlide371.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372.xml"/><Relationship Id="rId1" Type="http://schemas.openxmlformats.org/officeDocument/2006/relationships/slideLayout" Target="../slideLayouts/slideLayout26.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373.xml"/><Relationship Id="rId1" Type="http://schemas.openxmlformats.org/officeDocument/2006/relationships/slideLayout" Target="../slideLayouts/slideLayout26.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374.xml"/><Relationship Id="rId1" Type="http://schemas.openxmlformats.org/officeDocument/2006/relationships/slideLayout" Target="../slideLayouts/slideLayout26.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375.xml"/><Relationship Id="rId1" Type="http://schemas.openxmlformats.org/officeDocument/2006/relationships/slideLayout" Target="../slideLayouts/slideLayout26.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376.xml"/><Relationship Id="rId1" Type="http://schemas.openxmlformats.org/officeDocument/2006/relationships/slideLayout" Target="../slideLayouts/slideLayout26.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377.xml"/><Relationship Id="rId1" Type="http://schemas.openxmlformats.org/officeDocument/2006/relationships/slideLayout" Target="../slideLayouts/slideLayout26.xml"/></Relationships>
</file>

<file path=ppt/slides/_rels/slide706.xml.rels><?xml version="1.0" encoding="UTF-8" standalone="yes"?>
<Relationships xmlns="http://schemas.openxmlformats.org/package/2006/relationships"><Relationship Id="rId2" Type="http://schemas.openxmlformats.org/officeDocument/2006/relationships/notesSlide" Target="../notesSlides/notesSlide378.xml"/><Relationship Id="rId1" Type="http://schemas.openxmlformats.org/officeDocument/2006/relationships/slideLayout" Target="../slideLayouts/slideLayout26.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379.xml"/><Relationship Id="rId1" Type="http://schemas.openxmlformats.org/officeDocument/2006/relationships/slideLayout" Target="../slideLayouts/slideLayout26.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380.xml"/><Relationship Id="rId1" Type="http://schemas.openxmlformats.org/officeDocument/2006/relationships/slideLayout" Target="../slideLayouts/slideLayout26.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381.xml"/><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382.xml"/><Relationship Id="rId1" Type="http://schemas.openxmlformats.org/officeDocument/2006/relationships/slideLayout" Target="../slideLayouts/slideLayout26.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383.xml"/><Relationship Id="rId1" Type="http://schemas.openxmlformats.org/officeDocument/2006/relationships/slideLayout" Target="../slideLayouts/slideLayout26.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384.xml"/><Relationship Id="rId1" Type="http://schemas.openxmlformats.org/officeDocument/2006/relationships/slideLayout" Target="../slideLayouts/slideLayout26.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385.xml"/><Relationship Id="rId1" Type="http://schemas.openxmlformats.org/officeDocument/2006/relationships/slideLayout" Target="../slideLayouts/slideLayout26.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386.xml"/><Relationship Id="rId1" Type="http://schemas.openxmlformats.org/officeDocument/2006/relationships/slideLayout" Target="../slideLayouts/slideLayout26.xml"/></Relationships>
</file>

<file path=ppt/slides/_rels/slide715.xml.rels><?xml version="1.0" encoding="UTF-8" standalone="yes"?>
<Relationships xmlns="http://schemas.openxmlformats.org/package/2006/relationships"><Relationship Id="rId2" Type="http://schemas.openxmlformats.org/officeDocument/2006/relationships/notesSlide" Target="../notesSlides/notesSlide387.xml"/><Relationship Id="rId1" Type="http://schemas.openxmlformats.org/officeDocument/2006/relationships/slideLayout" Target="../slideLayouts/slideLayout26.xml"/></Relationships>
</file>

<file path=ppt/slides/_rels/slide716.xml.rels><?xml version="1.0" encoding="UTF-8" standalone="yes"?>
<Relationships xmlns="http://schemas.openxmlformats.org/package/2006/relationships"><Relationship Id="rId2" Type="http://schemas.openxmlformats.org/officeDocument/2006/relationships/notesSlide" Target="../notesSlides/notesSlide388.xml"/><Relationship Id="rId1" Type="http://schemas.openxmlformats.org/officeDocument/2006/relationships/slideLayout" Target="../slideLayouts/slideLayout26.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389.xml"/><Relationship Id="rId1" Type="http://schemas.openxmlformats.org/officeDocument/2006/relationships/slideLayout" Target="../slideLayouts/slideLayout26.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390.xml"/><Relationship Id="rId1" Type="http://schemas.openxmlformats.org/officeDocument/2006/relationships/slideLayout" Target="../slideLayouts/slideLayout26.xml"/></Relationships>
</file>

<file path=ppt/slides/_rels/slide719.xml.rels><?xml version="1.0" encoding="UTF-8" standalone="yes"?>
<Relationships xmlns="http://schemas.openxmlformats.org/package/2006/relationships"><Relationship Id="rId2" Type="http://schemas.openxmlformats.org/officeDocument/2006/relationships/notesSlide" Target="../notesSlides/notesSlide391.xml"/><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720.xml.rels><?xml version="1.0" encoding="UTF-8" standalone="yes"?>
<Relationships xmlns="http://schemas.openxmlformats.org/package/2006/relationships"><Relationship Id="rId2" Type="http://schemas.openxmlformats.org/officeDocument/2006/relationships/notesSlide" Target="../notesSlides/notesSlide392.xml"/><Relationship Id="rId1" Type="http://schemas.openxmlformats.org/officeDocument/2006/relationships/slideLayout" Target="../slideLayouts/slideLayout26.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393.xml"/><Relationship Id="rId1" Type="http://schemas.openxmlformats.org/officeDocument/2006/relationships/slideLayout" Target="../slideLayouts/slideLayout26.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394.xml"/><Relationship Id="rId1" Type="http://schemas.openxmlformats.org/officeDocument/2006/relationships/slideLayout" Target="../slideLayouts/slideLayout26.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395.xml"/><Relationship Id="rId1" Type="http://schemas.openxmlformats.org/officeDocument/2006/relationships/slideLayout" Target="../slideLayouts/slideLayout26.xml"/></Relationships>
</file>

<file path=ppt/slides/_rels/slide724.xml.rels><?xml version="1.0" encoding="UTF-8" standalone="yes"?>
<Relationships xmlns="http://schemas.openxmlformats.org/package/2006/relationships"><Relationship Id="rId2" Type="http://schemas.openxmlformats.org/officeDocument/2006/relationships/notesSlide" Target="../notesSlides/notesSlide396.xml"/><Relationship Id="rId1" Type="http://schemas.openxmlformats.org/officeDocument/2006/relationships/slideLayout" Target="../slideLayouts/slideLayout26.xml"/></Relationships>
</file>

<file path=ppt/slides/_rels/slide725.xml.rels><?xml version="1.0" encoding="UTF-8" standalone="yes"?>
<Relationships xmlns="http://schemas.openxmlformats.org/package/2006/relationships"><Relationship Id="rId2" Type="http://schemas.openxmlformats.org/officeDocument/2006/relationships/notesSlide" Target="../notesSlides/notesSlide397.xml"/><Relationship Id="rId1" Type="http://schemas.openxmlformats.org/officeDocument/2006/relationships/slideLayout" Target="../slideLayouts/slideLayout26.xml"/></Relationships>
</file>

<file path=ppt/slides/_rels/slide726.xml.rels><?xml version="1.0" encoding="UTF-8" standalone="yes"?>
<Relationships xmlns="http://schemas.openxmlformats.org/package/2006/relationships"><Relationship Id="rId2" Type="http://schemas.openxmlformats.org/officeDocument/2006/relationships/notesSlide" Target="../notesSlides/notesSlide398.xml"/><Relationship Id="rId1" Type="http://schemas.openxmlformats.org/officeDocument/2006/relationships/slideLayout" Target="../slideLayouts/slideLayout26.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399.xml"/><Relationship Id="rId1" Type="http://schemas.openxmlformats.org/officeDocument/2006/relationships/slideLayout" Target="../slideLayouts/slideLayout26.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400.xml"/><Relationship Id="rId1" Type="http://schemas.openxmlformats.org/officeDocument/2006/relationships/slideLayout" Target="../slideLayouts/slideLayout26.xml"/></Relationships>
</file>

<file path=ppt/slides/_rels/slide729.xml.rels><?xml version="1.0" encoding="UTF-8" standalone="yes"?>
<Relationships xmlns="http://schemas.openxmlformats.org/package/2006/relationships"><Relationship Id="rId2" Type="http://schemas.openxmlformats.org/officeDocument/2006/relationships/notesSlide" Target="../notesSlides/notesSlide401.xml"/><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402.xml"/><Relationship Id="rId1" Type="http://schemas.openxmlformats.org/officeDocument/2006/relationships/slideLayout" Target="../slideLayouts/slideLayout26.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403.xml"/><Relationship Id="rId1" Type="http://schemas.openxmlformats.org/officeDocument/2006/relationships/slideLayout" Target="../slideLayouts/slideLayout26.xml"/></Relationships>
</file>

<file path=ppt/slides/_rels/slide732.xml.rels><?xml version="1.0" encoding="UTF-8" standalone="yes"?>
<Relationships xmlns="http://schemas.openxmlformats.org/package/2006/relationships"><Relationship Id="rId2" Type="http://schemas.openxmlformats.org/officeDocument/2006/relationships/notesSlide" Target="../notesSlides/notesSlide404.xml"/><Relationship Id="rId1" Type="http://schemas.openxmlformats.org/officeDocument/2006/relationships/slideLayout" Target="../slideLayouts/slideLayout26.xml"/></Relationships>
</file>

<file path=ppt/slides/_rels/slide733.xml.rels><?xml version="1.0" encoding="UTF-8" standalone="yes"?>
<Relationships xmlns="http://schemas.openxmlformats.org/package/2006/relationships"><Relationship Id="rId2" Type="http://schemas.openxmlformats.org/officeDocument/2006/relationships/notesSlide" Target="../notesSlides/notesSlide405.xml"/><Relationship Id="rId1" Type="http://schemas.openxmlformats.org/officeDocument/2006/relationships/slideLayout" Target="../slideLayouts/slideLayout26.xml"/></Relationships>
</file>

<file path=ppt/slides/_rels/slide734.xml.rels><?xml version="1.0" encoding="UTF-8" standalone="yes"?>
<Relationships xmlns="http://schemas.openxmlformats.org/package/2006/relationships"><Relationship Id="rId2" Type="http://schemas.openxmlformats.org/officeDocument/2006/relationships/notesSlide" Target="../notesSlides/notesSlide406.xml"/><Relationship Id="rId1" Type="http://schemas.openxmlformats.org/officeDocument/2006/relationships/slideLayout" Target="../slideLayouts/slideLayout26.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407.xml"/><Relationship Id="rId1" Type="http://schemas.openxmlformats.org/officeDocument/2006/relationships/slideLayout" Target="../slideLayouts/slideLayout26.xml"/></Relationships>
</file>

<file path=ppt/slides/_rels/slide736.xml.rels><?xml version="1.0" encoding="UTF-8" standalone="yes"?>
<Relationships xmlns="http://schemas.openxmlformats.org/package/2006/relationships"><Relationship Id="rId2" Type="http://schemas.openxmlformats.org/officeDocument/2006/relationships/notesSlide" Target="../notesSlides/notesSlide408.xml"/><Relationship Id="rId1" Type="http://schemas.openxmlformats.org/officeDocument/2006/relationships/slideLayout" Target="../slideLayouts/slideLayout26.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409.xml"/><Relationship Id="rId1" Type="http://schemas.openxmlformats.org/officeDocument/2006/relationships/slideLayout" Target="../slideLayouts/slideLayout26.xml"/></Relationships>
</file>

<file path=ppt/slides/_rels/slide738.xml.rels><?xml version="1.0" encoding="UTF-8" standalone="yes"?>
<Relationships xmlns="http://schemas.openxmlformats.org/package/2006/relationships"><Relationship Id="rId2" Type="http://schemas.openxmlformats.org/officeDocument/2006/relationships/notesSlide" Target="../notesSlides/notesSlide410.xml"/><Relationship Id="rId1" Type="http://schemas.openxmlformats.org/officeDocument/2006/relationships/slideLayout" Target="../slideLayouts/slideLayout26.xml"/></Relationships>
</file>

<file path=ppt/slides/_rels/slide739.xml.rels><?xml version="1.0" encoding="UTF-8" standalone="yes"?>
<Relationships xmlns="http://schemas.openxmlformats.org/package/2006/relationships"><Relationship Id="rId2" Type="http://schemas.openxmlformats.org/officeDocument/2006/relationships/notesSlide" Target="../notesSlides/notesSlide411.xml"/><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412.xml"/><Relationship Id="rId1" Type="http://schemas.openxmlformats.org/officeDocument/2006/relationships/slideLayout" Target="../slideLayouts/slideLayout26.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413.xml"/><Relationship Id="rId1" Type="http://schemas.openxmlformats.org/officeDocument/2006/relationships/slideLayout" Target="../slideLayouts/slideLayout12.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414.xml"/><Relationship Id="rId1" Type="http://schemas.openxmlformats.org/officeDocument/2006/relationships/slideLayout" Target="../slideLayouts/slideLayout12.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415.xml"/><Relationship Id="rId1" Type="http://schemas.openxmlformats.org/officeDocument/2006/relationships/slideLayout" Target="../slideLayouts/slideLayout12.xml"/></Relationships>
</file>

<file path=ppt/slides/_rels/slide744.xml.rels><?xml version="1.0" encoding="UTF-8" standalone="yes"?>
<Relationships xmlns="http://schemas.openxmlformats.org/package/2006/relationships"><Relationship Id="rId2" Type="http://schemas.openxmlformats.org/officeDocument/2006/relationships/notesSlide" Target="../notesSlides/notesSlide416.xml"/><Relationship Id="rId1" Type="http://schemas.openxmlformats.org/officeDocument/2006/relationships/slideLayout" Target="../slideLayouts/slideLayout26.xml"/></Relationships>
</file>

<file path=ppt/slides/_rels/slide745.xml.rels><?xml version="1.0" encoding="UTF-8" standalone="yes"?>
<Relationships xmlns="http://schemas.openxmlformats.org/package/2006/relationships"><Relationship Id="rId2" Type="http://schemas.openxmlformats.org/officeDocument/2006/relationships/notesSlide" Target="../notesSlides/notesSlide417.xml"/><Relationship Id="rId1" Type="http://schemas.openxmlformats.org/officeDocument/2006/relationships/slideLayout" Target="../slideLayouts/slideLayout26.xml"/></Relationships>
</file>

<file path=ppt/slides/_rels/slide746.xml.rels><?xml version="1.0" encoding="UTF-8" standalone="yes"?>
<Relationships xmlns="http://schemas.openxmlformats.org/package/2006/relationships"><Relationship Id="rId2" Type="http://schemas.openxmlformats.org/officeDocument/2006/relationships/notesSlide" Target="../notesSlides/notesSlide418.xml"/><Relationship Id="rId1" Type="http://schemas.openxmlformats.org/officeDocument/2006/relationships/slideLayout" Target="../slideLayouts/slideLayout26.xml"/></Relationships>
</file>

<file path=ppt/slides/_rels/slide747.xml.rels><?xml version="1.0" encoding="UTF-8" standalone="yes"?>
<Relationships xmlns="http://schemas.openxmlformats.org/package/2006/relationships"><Relationship Id="rId2" Type="http://schemas.openxmlformats.org/officeDocument/2006/relationships/notesSlide" Target="../notesSlides/notesSlide419.xml"/><Relationship Id="rId1" Type="http://schemas.openxmlformats.org/officeDocument/2006/relationships/slideLayout" Target="../slideLayouts/slideLayout26.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420.xml"/><Relationship Id="rId1" Type="http://schemas.openxmlformats.org/officeDocument/2006/relationships/slideLayout" Target="../slideLayouts/slideLayout26.xml"/></Relationships>
</file>

<file path=ppt/slides/_rels/slide749.xml.rels><?xml version="1.0" encoding="UTF-8" standalone="yes"?>
<Relationships xmlns="http://schemas.openxmlformats.org/package/2006/relationships"><Relationship Id="rId2" Type="http://schemas.openxmlformats.org/officeDocument/2006/relationships/notesSlide" Target="../notesSlides/notesSlide421.xml"/><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750.xml.rels><?xml version="1.0" encoding="UTF-8" standalone="yes"?>
<Relationships xmlns="http://schemas.openxmlformats.org/package/2006/relationships"><Relationship Id="rId2" Type="http://schemas.openxmlformats.org/officeDocument/2006/relationships/notesSlide" Target="../notesSlides/notesSlide422.xml"/><Relationship Id="rId1" Type="http://schemas.openxmlformats.org/officeDocument/2006/relationships/slideLayout" Target="../slideLayouts/slideLayout26.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423.xml"/><Relationship Id="rId1" Type="http://schemas.openxmlformats.org/officeDocument/2006/relationships/slideLayout" Target="../slideLayouts/slideLayout26.xml"/></Relationships>
</file>

<file path=ppt/slides/_rels/slide752.xml.rels><?xml version="1.0" encoding="UTF-8" standalone="yes"?>
<Relationships xmlns="http://schemas.openxmlformats.org/package/2006/relationships"><Relationship Id="rId2" Type="http://schemas.openxmlformats.org/officeDocument/2006/relationships/notesSlide" Target="../notesSlides/notesSlide424.xml"/><Relationship Id="rId1" Type="http://schemas.openxmlformats.org/officeDocument/2006/relationships/slideLayout" Target="../slideLayouts/slideLayout26.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425.xml"/><Relationship Id="rId1" Type="http://schemas.openxmlformats.org/officeDocument/2006/relationships/slideLayout" Target="../slideLayouts/slideLayout26.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426.xml"/><Relationship Id="rId1" Type="http://schemas.openxmlformats.org/officeDocument/2006/relationships/slideLayout" Target="../slideLayouts/slideLayout26.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427.xml"/><Relationship Id="rId1" Type="http://schemas.openxmlformats.org/officeDocument/2006/relationships/slideLayout" Target="../slideLayouts/slideLayout26.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428.xml"/><Relationship Id="rId1" Type="http://schemas.openxmlformats.org/officeDocument/2006/relationships/slideLayout" Target="../slideLayouts/slideLayout26.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429.xml"/><Relationship Id="rId1" Type="http://schemas.openxmlformats.org/officeDocument/2006/relationships/slideLayout" Target="../slideLayouts/slideLayout26.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430.xml"/><Relationship Id="rId1" Type="http://schemas.openxmlformats.org/officeDocument/2006/relationships/slideLayout" Target="../slideLayouts/slideLayout26.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431.xml"/><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432.xml"/><Relationship Id="rId1" Type="http://schemas.openxmlformats.org/officeDocument/2006/relationships/slideLayout" Target="../slideLayouts/slideLayout28.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433.xml"/><Relationship Id="rId1" Type="http://schemas.openxmlformats.org/officeDocument/2006/relationships/slideLayout" Target="../slideLayouts/slideLayout28.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434.xml"/><Relationship Id="rId1" Type="http://schemas.openxmlformats.org/officeDocument/2006/relationships/slideLayout" Target="../slideLayouts/slideLayout28.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435.xml"/><Relationship Id="rId1" Type="http://schemas.openxmlformats.org/officeDocument/2006/relationships/slideLayout" Target="../slideLayouts/slideLayout28.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436.xml"/><Relationship Id="rId1" Type="http://schemas.openxmlformats.org/officeDocument/2006/relationships/slideLayout" Target="../slideLayouts/slideLayout28.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437.xml"/><Relationship Id="rId1" Type="http://schemas.openxmlformats.org/officeDocument/2006/relationships/slideLayout" Target="../slideLayouts/slideLayout28.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438.xml"/><Relationship Id="rId1" Type="http://schemas.openxmlformats.org/officeDocument/2006/relationships/slideLayout" Target="../slideLayouts/slideLayout28.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439.xml"/><Relationship Id="rId1" Type="http://schemas.openxmlformats.org/officeDocument/2006/relationships/slideLayout" Target="../slideLayouts/slideLayout26.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440.xml"/><Relationship Id="rId1" Type="http://schemas.openxmlformats.org/officeDocument/2006/relationships/slideLayout" Target="../slideLayouts/slideLayout26.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441.xml"/><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442.xml"/><Relationship Id="rId1" Type="http://schemas.openxmlformats.org/officeDocument/2006/relationships/slideLayout" Target="../slideLayouts/slideLayout26.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443.xml"/><Relationship Id="rId1" Type="http://schemas.openxmlformats.org/officeDocument/2006/relationships/slideLayout" Target="../slideLayouts/slideLayout26.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444.xml"/><Relationship Id="rId1" Type="http://schemas.openxmlformats.org/officeDocument/2006/relationships/slideLayout" Target="../slideLayouts/slideLayout26.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445.xml"/><Relationship Id="rId1" Type="http://schemas.openxmlformats.org/officeDocument/2006/relationships/slideLayout" Target="../slideLayouts/slideLayout26.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446.xml"/><Relationship Id="rId1" Type="http://schemas.openxmlformats.org/officeDocument/2006/relationships/slideLayout" Target="../slideLayouts/slideLayout26.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800.xml.rels><?xml version="1.0" encoding="UTF-8" standalone="yes"?>
<Relationships xmlns="http://schemas.openxmlformats.org/package/2006/relationships"><Relationship Id="rId2" Type="http://schemas.openxmlformats.org/officeDocument/2006/relationships/slide" Target="slide801.xml"/><Relationship Id="rId1" Type="http://schemas.openxmlformats.org/officeDocument/2006/relationships/slideLayout" Target="../slideLayouts/slideLayout6.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5.xml.rels><?xml version="1.0" encoding="UTF-8" standalone="yes"?>
<Relationships xmlns="http://schemas.openxmlformats.org/package/2006/relationships"><Relationship Id="rId2" Type="http://schemas.openxmlformats.org/officeDocument/2006/relationships/notesSlide" Target="../notesSlides/notesSlide447.xml"/><Relationship Id="rId1" Type="http://schemas.openxmlformats.org/officeDocument/2006/relationships/slideLayout" Target="../slideLayouts/slideLayout26.xml"/></Relationships>
</file>

<file path=ppt/slides/_rels/slide806.xml.rels><?xml version="1.0" encoding="UTF-8" standalone="yes"?>
<Relationships xmlns="http://schemas.openxmlformats.org/package/2006/relationships"><Relationship Id="rId3" Type="http://schemas.openxmlformats.org/officeDocument/2006/relationships/slide" Target="slide801.xml"/><Relationship Id="rId2" Type="http://schemas.openxmlformats.org/officeDocument/2006/relationships/notesSlide" Target="../notesSlides/notesSlide448.xml"/><Relationship Id="rId1" Type="http://schemas.openxmlformats.org/officeDocument/2006/relationships/slideLayout" Target="../slideLayouts/slideLayout26.xml"/></Relationships>
</file>

<file path=ppt/slides/_rels/slide807.xml.rels><?xml version="1.0" encoding="UTF-8" standalone="yes"?>
<Relationships xmlns="http://schemas.openxmlformats.org/package/2006/relationships"><Relationship Id="rId3" Type="http://schemas.openxmlformats.org/officeDocument/2006/relationships/slide" Target="slide801.xml"/><Relationship Id="rId2" Type="http://schemas.openxmlformats.org/officeDocument/2006/relationships/notesSlide" Target="../notesSlides/notesSlide449.xml"/><Relationship Id="rId1" Type="http://schemas.openxmlformats.org/officeDocument/2006/relationships/slideLayout" Target="../slideLayouts/slideLayout10.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2.xml.rels><?xml version="1.0" encoding="UTF-8" standalone="yes"?>
<Relationships xmlns="http://schemas.openxmlformats.org/package/2006/relationships"><Relationship Id="rId2" Type="http://schemas.openxmlformats.org/officeDocument/2006/relationships/slide" Target="slide814.xml"/><Relationship Id="rId1" Type="http://schemas.openxmlformats.org/officeDocument/2006/relationships/slideLayout" Target="../slideLayouts/slideLayout11.xml"/></Relationships>
</file>

<file path=ppt/slides/_rels/slide813.xml.rels><?xml version="1.0" encoding="UTF-8" standalone="yes"?>
<Relationships xmlns="http://schemas.openxmlformats.org/package/2006/relationships"><Relationship Id="rId2" Type="http://schemas.openxmlformats.org/officeDocument/2006/relationships/slide" Target="slide819.xml"/><Relationship Id="rId1" Type="http://schemas.openxmlformats.org/officeDocument/2006/relationships/slideLayout" Target="../slideLayouts/slideLayout11.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7.xml.rels><?xml version="1.0" encoding="UTF-8" standalone="yes"?>
<Relationships xmlns="http://schemas.openxmlformats.org/package/2006/relationships"><Relationship Id="rId2" Type="http://schemas.openxmlformats.org/officeDocument/2006/relationships/slide" Target="slide819.xml"/><Relationship Id="rId1" Type="http://schemas.openxmlformats.org/officeDocument/2006/relationships/slideLayout" Target="../slideLayouts/slideLayout11.xml"/></Relationships>
</file>

<file path=ppt/slides/_rels/slide818.xml.rels><?xml version="1.0" encoding="UTF-8" standalone="yes"?>
<Relationships xmlns="http://schemas.openxmlformats.org/package/2006/relationships"><Relationship Id="rId2" Type="http://schemas.openxmlformats.org/officeDocument/2006/relationships/slide" Target="slide819.xml"/><Relationship Id="rId1" Type="http://schemas.openxmlformats.org/officeDocument/2006/relationships/slideLayout" Target="../slideLayouts/slideLayout11.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4.xml.rels><?xml version="1.0" encoding="UTF-8" standalone="yes"?>
<Relationships xmlns="http://schemas.openxmlformats.org/package/2006/relationships"><Relationship Id="rId2" Type="http://schemas.openxmlformats.org/officeDocument/2006/relationships/slide" Target="slide819.xml"/><Relationship Id="rId1" Type="http://schemas.openxmlformats.org/officeDocument/2006/relationships/slideLayout" Target="../slideLayouts/slideLayout11.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6.xml.rels><?xml version="1.0" encoding="UTF-8" standalone="yes"?>
<Relationships xmlns="http://schemas.openxmlformats.org/package/2006/relationships"><Relationship Id="rId2" Type="http://schemas.openxmlformats.org/officeDocument/2006/relationships/slide" Target="slide827.xml"/><Relationship Id="rId1" Type="http://schemas.openxmlformats.org/officeDocument/2006/relationships/slideLayout" Target="../slideLayouts/slideLayout5.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34.xml.rels><?xml version="1.0" encoding="UTF-8" standalone="yes"?>
<Relationships xmlns="http://schemas.openxmlformats.org/package/2006/relationships"><Relationship Id="rId2" Type="http://schemas.openxmlformats.org/officeDocument/2006/relationships/notesSlide" Target="../notesSlides/notesSlide450.xml"/><Relationship Id="rId1" Type="http://schemas.openxmlformats.org/officeDocument/2006/relationships/slideLayout" Target="../slideLayouts/slideLayout1.xml"/></Relationships>
</file>

<file path=ppt/slides/_rels/slide835.xml.rels><?xml version="1.0" encoding="UTF-8" standalone="yes"?>
<Relationships xmlns="http://schemas.openxmlformats.org/package/2006/relationships"><Relationship Id="rId2" Type="http://schemas.openxmlformats.org/officeDocument/2006/relationships/notesSlide" Target="../notesSlides/notesSlide451.xml"/><Relationship Id="rId1" Type="http://schemas.openxmlformats.org/officeDocument/2006/relationships/slideLayout" Target="../slideLayouts/slideLayout1.xml"/></Relationships>
</file>

<file path=ppt/slides/_rels/slide836.xml.rels><?xml version="1.0" encoding="UTF-8" standalone="yes"?>
<Relationships xmlns="http://schemas.openxmlformats.org/package/2006/relationships"><Relationship Id="rId2" Type="http://schemas.openxmlformats.org/officeDocument/2006/relationships/notesSlide" Target="../notesSlides/notesSlide452.xml"/><Relationship Id="rId1" Type="http://schemas.openxmlformats.org/officeDocument/2006/relationships/slideLayout" Target="../slideLayouts/slideLayout1.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41.xml.rels><?xml version="1.0" encoding="UTF-8" standalone="yes"?>
<Relationships xmlns="http://schemas.openxmlformats.org/package/2006/relationships"><Relationship Id="rId2" Type="http://schemas.openxmlformats.org/officeDocument/2006/relationships/notesSlide" Target="../notesSlides/notesSlide453.xml"/><Relationship Id="rId1" Type="http://schemas.openxmlformats.org/officeDocument/2006/relationships/slideLayout" Target="../slideLayouts/slideLayout1.xml"/></Relationships>
</file>

<file path=ppt/slides/_rels/slide842.xml.rels><?xml version="1.0" encoding="UTF-8" standalone="yes"?>
<Relationships xmlns="http://schemas.openxmlformats.org/package/2006/relationships"><Relationship Id="rId2" Type="http://schemas.openxmlformats.org/officeDocument/2006/relationships/notesSlide" Target="../notesSlides/notesSlide454.xml"/><Relationship Id="rId1" Type="http://schemas.openxmlformats.org/officeDocument/2006/relationships/slideLayout" Target="../slideLayouts/slideLayout1.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59.xml.rels><?xml version="1.0" encoding="UTF-8" standalone="yes"?>
<Relationships xmlns="http://schemas.openxmlformats.org/package/2006/relationships"><Relationship Id="rId2" Type="http://schemas.openxmlformats.org/officeDocument/2006/relationships/notesSlide" Target="../notesSlides/notesSlide45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860.xml.rels><?xml version="1.0" encoding="UTF-8" standalone="yes"?>
<Relationships xmlns="http://schemas.openxmlformats.org/package/2006/relationships"><Relationship Id="rId2" Type="http://schemas.openxmlformats.org/officeDocument/2006/relationships/notesSlide" Target="../notesSlides/notesSlide456.xml"/><Relationship Id="rId1" Type="http://schemas.openxmlformats.org/officeDocument/2006/relationships/slideLayout" Target="../slideLayouts/slideLayout1.xml"/></Relationships>
</file>

<file path=ppt/slides/_rels/slide861.xml.rels><?xml version="1.0" encoding="UTF-8" standalone="yes"?>
<Relationships xmlns="http://schemas.openxmlformats.org/package/2006/relationships"><Relationship Id="rId2" Type="http://schemas.openxmlformats.org/officeDocument/2006/relationships/notesSlide" Target="../notesSlides/notesSlide457.xml"/><Relationship Id="rId1" Type="http://schemas.openxmlformats.org/officeDocument/2006/relationships/slideLayout" Target="../slideLayouts/slideLayout1.xml"/></Relationships>
</file>

<file path=ppt/slides/_rels/slide862.xml.rels><?xml version="1.0" encoding="UTF-8" standalone="yes"?>
<Relationships xmlns="http://schemas.openxmlformats.org/package/2006/relationships"><Relationship Id="rId2" Type="http://schemas.openxmlformats.org/officeDocument/2006/relationships/notesSlide" Target="../notesSlides/notesSlide458.xml"/><Relationship Id="rId1" Type="http://schemas.openxmlformats.org/officeDocument/2006/relationships/slideLayout" Target="../slideLayouts/slideLayout1.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4.xml.rels><?xml version="1.0" encoding="UTF-8" standalone="yes"?>
<Relationships xmlns="http://schemas.openxmlformats.org/package/2006/relationships"><Relationship Id="rId2" Type="http://schemas.openxmlformats.org/officeDocument/2006/relationships/notesSlide" Target="../notesSlides/notesSlide459.xml"/><Relationship Id="rId1" Type="http://schemas.openxmlformats.org/officeDocument/2006/relationships/slideLayout" Target="../slideLayouts/slideLayout1.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460.xml"/><Relationship Id="rId1" Type="http://schemas.openxmlformats.org/officeDocument/2006/relationships/slideLayout" Target="../slideLayouts/slideLayout1.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461.xml"/><Relationship Id="rId1" Type="http://schemas.openxmlformats.org/officeDocument/2006/relationships/slideLayout" Target="../slideLayouts/slideLayout1.xml"/></Relationships>
</file>

<file path=ppt/slides/_rels/slide867.xml.rels><?xml version="1.0" encoding="UTF-8" standalone="yes"?>
<Relationships xmlns="http://schemas.openxmlformats.org/package/2006/relationships"><Relationship Id="rId2" Type="http://schemas.openxmlformats.org/officeDocument/2006/relationships/notesSlide" Target="../notesSlides/notesSlide462.xml"/><Relationship Id="rId1" Type="http://schemas.openxmlformats.org/officeDocument/2006/relationships/slideLayout" Target="../slideLayouts/slideLayout1.xml"/></Relationships>
</file>

<file path=ppt/slides/_rels/slide868.xml.rels><?xml version="1.0" encoding="UTF-8" standalone="yes"?>
<Relationships xmlns="http://schemas.openxmlformats.org/package/2006/relationships"><Relationship Id="rId2" Type="http://schemas.openxmlformats.org/officeDocument/2006/relationships/notesSlide" Target="../notesSlides/notesSlide463.xml"/><Relationship Id="rId1" Type="http://schemas.openxmlformats.org/officeDocument/2006/relationships/slideLayout" Target="../slideLayouts/slideLayout1.xml"/></Relationships>
</file>

<file path=ppt/slides/_rels/slide869.xml.rels><?xml version="1.0" encoding="UTF-8" standalone="yes"?>
<Relationships xmlns="http://schemas.openxmlformats.org/package/2006/relationships"><Relationship Id="rId2" Type="http://schemas.openxmlformats.org/officeDocument/2006/relationships/notesSlide" Target="../notesSlides/notesSlide46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870.xml.rels><?xml version="1.0" encoding="UTF-8" standalone="yes"?>
<Relationships xmlns="http://schemas.openxmlformats.org/package/2006/relationships"><Relationship Id="rId2" Type="http://schemas.openxmlformats.org/officeDocument/2006/relationships/notesSlide" Target="../notesSlides/notesSlide465.xml"/><Relationship Id="rId1" Type="http://schemas.openxmlformats.org/officeDocument/2006/relationships/slideLayout" Target="../slideLayouts/slideLayout1.xml"/></Relationships>
</file>

<file path=ppt/slides/_rels/slide871.xml.rels><?xml version="1.0" encoding="UTF-8" standalone="yes"?>
<Relationships xmlns="http://schemas.openxmlformats.org/package/2006/relationships"><Relationship Id="rId2" Type="http://schemas.openxmlformats.org/officeDocument/2006/relationships/notesSlide" Target="../notesSlides/notesSlide466.xml"/><Relationship Id="rId1" Type="http://schemas.openxmlformats.org/officeDocument/2006/relationships/slideLayout" Target="../slideLayouts/slideLayout1.xml"/></Relationships>
</file>

<file path=ppt/slides/_rels/slide872.xml.rels><?xml version="1.0" encoding="UTF-8" standalone="yes"?>
<Relationships xmlns="http://schemas.openxmlformats.org/package/2006/relationships"><Relationship Id="rId2" Type="http://schemas.openxmlformats.org/officeDocument/2006/relationships/notesSlide" Target="../notesSlides/notesSlide46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slide" Target="slide143.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slide" Target="slide143.xml"/><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3" Type="http://schemas.openxmlformats.org/officeDocument/2006/relationships/slide" Target="slide143.xml"/><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4419601"/>
            <a:ext cx="5791200" cy="769441"/>
          </a:xfrm>
          <a:prstGeom prst="rect">
            <a:avLst/>
          </a:prstGeom>
        </p:spPr>
        <p:txBody>
          <a:bodyPr wrap="square">
            <a:spAutoFit/>
          </a:bodyPr>
          <a:lstStyle/>
          <a:p>
            <a:pPr algn="ctr" rtl="1">
              <a:defRPr/>
            </a:pPr>
            <a:r>
              <a:rPr lang="ar-EG" sz="4400" b="1" dirty="0">
                <a:solidFill>
                  <a:prstClr val="white"/>
                </a:solidFill>
                <a:latin typeface="Calibri"/>
                <a:cs typeface="Arial" panose="020B0604020202020204" pitchFamily="34" charset="0"/>
              </a:rPr>
              <a:t> إرحمنا يا الله الآب ضابط الكل </a:t>
            </a:r>
            <a:endParaRPr lang="ar-EG" sz="8800" b="1" dirty="0">
              <a:solidFill>
                <a:prstClr val="white"/>
              </a:solidFill>
              <a:latin typeface="Calibri"/>
              <a:cs typeface="Arial" panose="020B0604020202020204" pitchFamily="34" charset="0"/>
            </a:endParaRPr>
          </a:p>
        </p:txBody>
      </p:sp>
      <p:sp>
        <p:nvSpPr>
          <p:cNvPr id="4" name="Rectangle 3"/>
          <p:cNvSpPr/>
          <p:nvPr/>
        </p:nvSpPr>
        <p:spPr>
          <a:xfrm>
            <a:off x="152400" y="5257805"/>
            <a:ext cx="8839200" cy="584775"/>
          </a:xfrm>
          <a:prstGeom prst="rect">
            <a:avLst/>
          </a:prstGeom>
        </p:spPr>
        <p:txBody>
          <a:bodyPr wrap="square">
            <a:spAutoFit/>
          </a:bodyPr>
          <a:lstStyle/>
          <a:p>
            <a:pPr algn="ctr"/>
            <a:r>
              <a:rPr lang="pt-BR" sz="3200" b="1" dirty="0">
                <a:solidFill>
                  <a:srgbClr val="FFC000"/>
                </a:solidFill>
                <a:latin typeface="Avva_Shenouda" pitchFamily="34" charset="2"/>
              </a:rPr>
              <a:t>Ele`3con `3mac `o )eoc `o Pat3r `o Pantokratwr</a:t>
            </a:r>
            <a:endParaRPr lang="en-US" sz="4000" b="1" dirty="0">
              <a:solidFill>
                <a:srgbClr val="FFC000"/>
              </a:solidFill>
              <a:latin typeface="Avva_Shenouda" pitchFamily="34" charset="2"/>
            </a:endParaRPr>
          </a:p>
        </p:txBody>
      </p:sp>
      <p:sp>
        <p:nvSpPr>
          <p:cNvPr id="5" name="Rectangle 4"/>
          <p:cNvSpPr/>
          <p:nvPr/>
        </p:nvSpPr>
        <p:spPr>
          <a:xfrm>
            <a:off x="304800" y="5911334"/>
            <a:ext cx="85344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 إليسون إيماس أوثيؤس أو باتير أو بانطو كراطور</a:t>
            </a:r>
            <a:endParaRPr lang="ar-EG" sz="11500" b="1" dirty="0">
              <a:solidFill>
                <a:prstClr val="white"/>
              </a:solidFill>
              <a:latin typeface="Calibri"/>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a:xfrm>
            <a:off x="7" y="5925661"/>
            <a:ext cx="9143999" cy="808893"/>
          </a:xfrm>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1395300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لميخائيل، رئيس الملائكة، </a:t>
            </a:r>
            <a:endParaRPr lang="en-US" dirty="0"/>
          </a:p>
        </p:txBody>
      </p:sp>
      <p:sp>
        <p:nvSpPr>
          <p:cNvPr id="3" name="Text Placeholder 2"/>
          <p:cNvSpPr>
            <a:spLocks noGrp="1"/>
          </p:cNvSpPr>
          <p:nvPr>
            <p:ph type="body" idx="1"/>
          </p:nvPr>
        </p:nvSpPr>
        <p:spPr/>
        <p:txBody>
          <a:bodyPr/>
          <a:lstStyle/>
          <a:p>
            <a:r>
              <a:rPr lang="ar-EG" sz="4000" dirty="0"/>
              <a:t>شيرى ميخائيل: بى أرشى أنجيلوس: </a:t>
            </a:r>
            <a:endParaRPr lang="en-US" sz="4000" dirty="0"/>
          </a:p>
        </p:txBody>
      </p:sp>
      <p:sp>
        <p:nvSpPr>
          <p:cNvPr id="4" name="Text Placeholder 3"/>
          <p:cNvSpPr>
            <a:spLocks noGrp="1"/>
          </p:cNvSpPr>
          <p:nvPr>
            <p:ph type="body" sz="quarter" idx="3"/>
          </p:nvPr>
        </p:nvSpPr>
        <p:spPr/>
        <p:txBody>
          <a:bodyPr/>
          <a:lstStyle/>
          <a:p>
            <a:r>
              <a:rPr lang="es-ES" dirty="0"/>
              <a:t>&lt;ere </a:t>
            </a:r>
            <a:r>
              <a:rPr lang="es-ES" dirty="0" err="1"/>
              <a:t>Mi,ayl</a:t>
            </a:r>
            <a:r>
              <a:rPr lang="es-ES" dirty="0"/>
              <a:t>@ </a:t>
            </a:r>
            <a:r>
              <a:rPr lang="es-ES" dirty="0" err="1"/>
              <a:t>pi`ar,y`aggeloc</a:t>
            </a:r>
            <a:endParaRPr lang="en-US" dirty="0"/>
          </a:p>
        </p:txBody>
      </p:sp>
    </p:spTree>
    <p:extLst>
      <p:ext uri="{BB962C8B-B14F-4D97-AF65-F5344CB8AC3E}">
        <p14:creationId xmlns:p14="http://schemas.microsoft.com/office/powerpoint/2010/main" val="28220539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للأربعة، والعشرين قسيساً.</a:t>
            </a:r>
            <a:endParaRPr lang="en-US" dirty="0"/>
          </a:p>
        </p:txBody>
      </p:sp>
      <p:sp>
        <p:nvSpPr>
          <p:cNvPr id="3" name="Text Placeholder 2"/>
          <p:cNvSpPr>
            <a:spLocks noGrp="1"/>
          </p:cNvSpPr>
          <p:nvPr>
            <p:ph type="body" idx="1"/>
          </p:nvPr>
        </p:nvSpPr>
        <p:spPr/>
        <p:txBody>
          <a:bodyPr/>
          <a:lstStyle/>
          <a:p>
            <a:r>
              <a:rPr lang="ar-EG" sz="4000" dirty="0"/>
              <a:t>شيرى بى جوت إفتو: إم ابريسفيتيروس.</a:t>
            </a:r>
          </a:p>
        </p:txBody>
      </p:sp>
      <p:sp>
        <p:nvSpPr>
          <p:cNvPr id="4" name="Text Placeholder 3"/>
          <p:cNvSpPr>
            <a:spLocks noGrp="1"/>
          </p:cNvSpPr>
          <p:nvPr>
            <p:ph type="body" sz="quarter" idx="3"/>
          </p:nvPr>
        </p:nvSpPr>
        <p:spPr/>
        <p:txBody>
          <a:bodyPr/>
          <a:lstStyle/>
          <a:p>
            <a:r>
              <a:rPr lang="fr-FR" sz="4400" dirty="0"/>
              <a:t>,</a:t>
            </a:r>
            <a:r>
              <a:rPr lang="fr-FR" sz="4400" dirty="0" err="1"/>
              <a:t>ere</a:t>
            </a:r>
            <a:r>
              <a:rPr lang="fr-FR" sz="4400" dirty="0"/>
              <a:t> </a:t>
            </a:r>
            <a:r>
              <a:rPr lang="fr-FR" sz="4400" dirty="0" err="1"/>
              <a:t>pijout</a:t>
            </a:r>
            <a:r>
              <a:rPr lang="fr-FR" sz="4400" dirty="0"/>
              <a:t> `</a:t>
            </a:r>
            <a:r>
              <a:rPr lang="fr-FR" sz="4400" dirty="0" err="1"/>
              <a:t>ftoou</a:t>
            </a:r>
            <a:r>
              <a:rPr lang="fr-FR" sz="4400" dirty="0"/>
              <a:t>@ `m`</a:t>
            </a:r>
            <a:r>
              <a:rPr lang="fr-FR" sz="4400" dirty="0" err="1"/>
              <a:t>precbuteroc</a:t>
            </a:r>
            <a:r>
              <a:rPr lang="fr-FR" sz="4400" dirty="0"/>
              <a:t>.</a:t>
            </a:r>
            <a:endParaRPr lang="en-US" sz="4400" dirty="0"/>
          </a:p>
        </p:txBody>
      </p:sp>
    </p:spTree>
    <p:extLst>
      <p:ext uri="{BB962C8B-B14F-4D97-AF65-F5344CB8AC3E}">
        <p14:creationId xmlns:p14="http://schemas.microsoft.com/office/powerpoint/2010/main" val="35988728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3600" dirty="0"/>
              <a:t>السلام للشاروبيم، السلام للسيرافيم، </a:t>
            </a:r>
            <a:endParaRPr lang="en-US" sz="3600" dirty="0"/>
          </a:p>
        </p:txBody>
      </p:sp>
      <p:sp>
        <p:nvSpPr>
          <p:cNvPr id="3" name="Text Placeholder 2"/>
          <p:cNvSpPr>
            <a:spLocks noGrp="1"/>
          </p:cNvSpPr>
          <p:nvPr>
            <p:ph type="body" idx="1"/>
          </p:nvPr>
        </p:nvSpPr>
        <p:spPr/>
        <p:txBody>
          <a:bodyPr/>
          <a:lstStyle/>
          <a:p>
            <a:r>
              <a:rPr lang="ar-EG" sz="4000" dirty="0"/>
              <a:t>شيرى نى شيروبيم: شيرى نى سيرافيم: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ni</a:t>
            </a:r>
            <a:r>
              <a:rPr lang="en-US" dirty="0"/>
              <a:t>&lt;</a:t>
            </a:r>
            <a:r>
              <a:rPr lang="en-US" dirty="0" err="1"/>
              <a:t>eroubim</a:t>
            </a:r>
            <a:r>
              <a:rPr lang="en-US" dirty="0"/>
              <a:t>@ ,ere </a:t>
            </a:r>
            <a:r>
              <a:rPr lang="en-US" dirty="0" err="1"/>
              <a:t>niCeravim</a:t>
            </a:r>
            <a:endParaRPr lang="en-US" dirty="0"/>
          </a:p>
        </p:txBody>
      </p:sp>
    </p:spTree>
    <p:extLst>
      <p:ext uri="{BB962C8B-B14F-4D97-AF65-F5344CB8AC3E}">
        <p14:creationId xmlns:p14="http://schemas.microsoft.com/office/powerpoint/2010/main" val="308346397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لجميع، الطغمات السمائية.</a:t>
            </a:r>
            <a:endParaRPr lang="en-US" dirty="0"/>
          </a:p>
        </p:txBody>
      </p:sp>
      <p:sp>
        <p:nvSpPr>
          <p:cNvPr id="3" name="Text Placeholder 2"/>
          <p:cNvSpPr>
            <a:spLocks noGrp="1"/>
          </p:cNvSpPr>
          <p:nvPr>
            <p:ph type="body" idx="1"/>
          </p:nvPr>
        </p:nvSpPr>
        <p:spPr/>
        <p:txBody>
          <a:bodyPr/>
          <a:lstStyle/>
          <a:p>
            <a:r>
              <a:rPr lang="ar-EG" sz="4000" dirty="0"/>
              <a:t>شيرى</a:t>
            </a:r>
            <a:r>
              <a:rPr lang="en-US" sz="4000" dirty="0"/>
              <a:t> </a:t>
            </a:r>
            <a:r>
              <a:rPr lang="ar-EG" sz="4000" dirty="0"/>
              <a:t>نى طاغما تيرو: إن إيبورانيون</a:t>
            </a:r>
          </a:p>
        </p:txBody>
      </p:sp>
      <p:sp>
        <p:nvSpPr>
          <p:cNvPr id="4" name="Text Placeholder 3"/>
          <p:cNvSpPr>
            <a:spLocks noGrp="1"/>
          </p:cNvSpPr>
          <p:nvPr>
            <p:ph type="body" sz="quarter" idx="3"/>
          </p:nvPr>
        </p:nvSpPr>
        <p:spPr/>
        <p:txBody>
          <a:bodyPr/>
          <a:lstStyle/>
          <a:p>
            <a:r>
              <a:rPr lang="pt-BR" sz="4400" dirty="0"/>
              <a:t>,ere nitagma tyrou@ `n`epouranion.</a:t>
            </a:r>
            <a:endParaRPr lang="en-US" sz="4400" dirty="0"/>
          </a:p>
        </p:txBody>
      </p:sp>
    </p:spTree>
    <p:extLst>
      <p:ext uri="{BB962C8B-B14F-4D97-AF65-F5344CB8AC3E}">
        <p14:creationId xmlns:p14="http://schemas.microsoft.com/office/powerpoint/2010/main" val="20780322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ليوحنا، السابق العظيم، </a:t>
            </a:r>
            <a:endParaRPr lang="en-US" dirty="0"/>
          </a:p>
        </p:txBody>
      </p:sp>
      <p:sp>
        <p:nvSpPr>
          <p:cNvPr id="3" name="Text Placeholder 2"/>
          <p:cNvSpPr>
            <a:spLocks noGrp="1"/>
          </p:cNvSpPr>
          <p:nvPr>
            <p:ph type="body" idx="1"/>
          </p:nvPr>
        </p:nvSpPr>
        <p:spPr/>
        <p:txBody>
          <a:bodyPr/>
          <a:lstStyle/>
          <a:p>
            <a:r>
              <a:rPr lang="ar-EG" sz="4000" dirty="0"/>
              <a:t>شيرى يؤانس: بى نيشتى إم إبروذورموس: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Iwannyc</a:t>
            </a:r>
            <a:r>
              <a:rPr lang="en-US" dirty="0"/>
              <a:t>@ </a:t>
            </a:r>
            <a:r>
              <a:rPr lang="en-US" dirty="0" err="1"/>
              <a:t>pinis</a:t>
            </a:r>
            <a:r>
              <a:rPr lang="en-US" dirty="0"/>
              <a:t>] `</a:t>
            </a:r>
            <a:r>
              <a:rPr lang="en-US" dirty="0" err="1"/>
              <a:t>mprodromoc</a:t>
            </a:r>
            <a:r>
              <a:rPr lang="en-US" dirty="0"/>
              <a:t>@</a:t>
            </a:r>
          </a:p>
        </p:txBody>
      </p:sp>
    </p:spTree>
    <p:extLst>
      <p:ext uri="{BB962C8B-B14F-4D97-AF65-F5344CB8AC3E}">
        <p14:creationId xmlns:p14="http://schemas.microsoft.com/office/powerpoint/2010/main" val="21857835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للإثنى، عشر رسولاً.</a:t>
            </a:r>
            <a:endParaRPr lang="en-US" dirty="0"/>
          </a:p>
        </p:txBody>
      </p:sp>
      <p:sp>
        <p:nvSpPr>
          <p:cNvPr id="3" name="Text Placeholder 2"/>
          <p:cNvSpPr>
            <a:spLocks noGrp="1"/>
          </p:cNvSpPr>
          <p:nvPr>
            <p:ph type="body" idx="1"/>
          </p:nvPr>
        </p:nvSpPr>
        <p:spPr/>
        <p:txBody>
          <a:bodyPr/>
          <a:lstStyle/>
          <a:p>
            <a:r>
              <a:rPr lang="ar-EG" sz="4000" dirty="0"/>
              <a:t>شيرى بى ميت إسناف: إن آبوسطولوس. </a:t>
            </a:r>
          </a:p>
        </p:txBody>
      </p:sp>
      <p:sp>
        <p:nvSpPr>
          <p:cNvPr id="4" name="Text Placeholder 3"/>
          <p:cNvSpPr>
            <a:spLocks noGrp="1"/>
          </p:cNvSpPr>
          <p:nvPr>
            <p:ph type="body" sz="quarter" idx="3"/>
          </p:nvPr>
        </p:nvSpPr>
        <p:spPr/>
        <p:txBody>
          <a:bodyPr/>
          <a:lstStyle/>
          <a:p>
            <a:r>
              <a:rPr lang="pt-BR" sz="4000" dirty="0"/>
              <a:t>,ere pimyt `cnau@ `n`apoctoloc.</a:t>
            </a:r>
            <a:endParaRPr lang="en-US" sz="4000" dirty="0"/>
          </a:p>
        </p:txBody>
      </p:sp>
    </p:spTree>
    <p:extLst>
      <p:ext uri="{BB962C8B-B14F-4D97-AF65-F5344CB8AC3E}">
        <p14:creationId xmlns:p14="http://schemas.microsoft.com/office/powerpoint/2010/main" val="100216315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لأبينا مرقس</a:t>
            </a:r>
            <a:endParaRPr lang="en-US" dirty="0"/>
          </a:p>
        </p:txBody>
      </p:sp>
      <p:sp>
        <p:nvSpPr>
          <p:cNvPr id="3" name="Text Placeholder 2"/>
          <p:cNvSpPr>
            <a:spLocks noGrp="1"/>
          </p:cNvSpPr>
          <p:nvPr>
            <p:ph type="body" idx="1"/>
          </p:nvPr>
        </p:nvSpPr>
        <p:spPr/>
        <p:txBody>
          <a:bodyPr/>
          <a:lstStyle/>
          <a:p>
            <a:r>
              <a:rPr lang="ar-EG" sz="4000" dirty="0"/>
              <a:t>شيرى بين يوت ماركوس: بى إف أنجيليستيس</a:t>
            </a:r>
            <a:endParaRPr lang="en-US" sz="4000" dirty="0"/>
          </a:p>
        </p:txBody>
      </p:sp>
      <p:sp>
        <p:nvSpPr>
          <p:cNvPr id="4" name="Text Placeholder 3"/>
          <p:cNvSpPr>
            <a:spLocks noGrp="1"/>
          </p:cNvSpPr>
          <p:nvPr>
            <p:ph type="body" sz="quarter" idx="3"/>
          </p:nvPr>
        </p:nvSpPr>
        <p:spPr/>
        <p:txBody>
          <a:bodyPr/>
          <a:lstStyle/>
          <a:p>
            <a:r>
              <a:rPr lang="da-DK" dirty="0"/>
              <a:t>&lt;ere peniwt Markoc@ pi`eu`aggelictyc</a:t>
            </a:r>
            <a:endParaRPr lang="en-US" dirty="0"/>
          </a:p>
        </p:txBody>
      </p:sp>
    </p:spTree>
    <p:extLst>
      <p:ext uri="{BB962C8B-B14F-4D97-AF65-F5344CB8AC3E}">
        <p14:creationId xmlns:p14="http://schemas.microsoft.com/office/powerpoint/2010/main" val="25849167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الإنجيلي، مبدد الأوثان.</a:t>
            </a:r>
            <a:endParaRPr lang="en-US" dirty="0"/>
          </a:p>
        </p:txBody>
      </p:sp>
      <p:sp>
        <p:nvSpPr>
          <p:cNvPr id="3" name="Text Placeholder 2"/>
          <p:cNvSpPr>
            <a:spLocks noGrp="1"/>
          </p:cNvSpPr>
          <p:nvPr>
            <p:ph type="body" idx="1"/>
          </p:nvPr>
        </p:nvSpPr>
        <p:spPr/>
        <p:txBody>
          <a:bodyPr/>
          <a:lstStyle/>
          <a:p>
            <a:r>
              <a:rPr lang="ar-EG" sz="4000" dirty="0"/>
              <a:t>: بى ريف جور إيڤول: إنتى نى ايذولون.</a:t>
            </a:r>
          </a:p>
        </p:txBody>
      </p:sp>
      <p:sp>
        <p:nvSpPr>
          <p:cNvPr id="4" name="Text Placeholder 3"/>
          <p:cNvSpPr>
            <a:spLocks noGrp="1"/>
          </p:cNvSpPr>
          <p:nvPr>
            <p:ph type="body" sz="quarter" idx="3"/>
          </p:nvPr>
        </p:nvSpPr>
        <p:spPr/>
        <p:txBody>
          <a:bodyPr/>
          <a:lstStyle/>
          <a:p>
            <a:r>
              <a:rPr lang="fr-FR" dirty="0" err="1"/>
              <a:t>pirefjwr</a:t>
            </a:r>
            <a:r>
              <a:rPr lang="fr-FR" dirty="0"/>
              <a:t> `</a:t>
            </a:r>
            <a:r>
              <a:rPr lang="fr-FR" dirty="0" err="1"/>
              <a:t>ebol</a:t>
            </a:r>
            <a:r>
              <a:rPr lang="fr-FR" dirty="0"/>
              <a:t>@ `</a:t>
            </a:r>
            <a:r>
              <a:rPr lang="fr-FR" dirty="0" err="1"/>
              <a:t>nte</a:t>
            </a:r>
            <a:r>
              <a:rPr lang="fr-FR" dirty="0"/>
              <a:t> </a:t>
            </a:r>
            <a:r>
              <a:rPr lang="fr-FR" dirty="0" err="1"/>
              <a:t>ni`idwlon</a:t>
            </a:r>
            <a:r>
              <a:rPr lang="fr-FR" dirty="0"/>
              <a:t>.</a:t>
            </a:r>
            <a:endParaRPr lang="en-US" dirty="0"/>
          </a:p>
        </p:txBody>
      </p:sp>
    </p:spTree>
    <p:extLst>
      <p:ext uri="{BB962C8B-B14F-4D97-AF65-F5344CB8AC3E}">
        <p14:creationId xmlns:p14="http://schemas.microsoft.com/office/powerpoint/2010/main" val="34791934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لإسطفانوس، أول الشهداء، </a:t>
            </a:r>
            <a:endParaRPr lang="en-US" dirty="0"/>
          </a:p>
        </p:txBody>
      </p:sp>
      <p:sp>
        <p:nvSpPr>
          <p:cNvPr id="3" name="Text Placeholder 2"/>
          <p:cNvSpPr>
            <a:spLocks noGrp="1"/>
          </p:cNvSpPr>
          <p:nvPr>
            <p:ph type="body" idx="1"/>
          </p:nvPr>
        </p:nvSpPr>
        <p:spPr/>
        <p:txBody>
          <a:bodyPr/>
          <a:lstStyle/>
          <a:p>
            <a:r>
              <a:rPr lang="ar-EG" sz="4000" dirty="0"/>
              <a:t>شيرى إستيفانوس: بى شورب إممارتيروس: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Ctevanoc</a:t>
            </a:r>
            <a:r>
              <a:rPr lang="en-US" dirty="0"/>
              <a:t>@ </a:t>
            </a:r>
            <a:r>
              <a:rPr lang="en-US" dirty="0" err="1"/>
              <a:t>pisorp</a:t>
            </a:r>
            <a:r>
              <a:rPr lang="en-US" dirty="0"/>
              <a:t> `</a:t>
            </a:r>
            <a:r>
              <a:rPr lang="en-US" dirty="0" err="1"/>
              <a:t>mmarturoc</a:t>
            </a:r>
            <a:r>
              <a:rPr lang="en-US" dirty="0"/>
              <a:t>@</a:t>
            </a:r>
          </a:p>
        </p:txBody>
      </p:sp>
    </p:spTree>
    <p:extLst>
      <p:ext uri="{BB962C8B-B14F-4D97-AF65-F5344CB8AC3E}">
        <p14:creationId xmlns:p14="http://schemas.microsoft.com/office/powerpoint/2010/main" val="14141067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لجرجس، كوكب الصبح.</a:t>
            </a:r>
            <a:endParaRPr lang="en-US" dirty="0"/>
          </a:p>
        </p:txBody>
      </p:sp>
      <p:sp>
        <p:nvSpPr>
          <p:cNvPr id="3" name="Text Placeholder 2"/>
          <p:cNvSpPr>
            <a:spLocks noGrp="1"/>
          </p:cNvSpPr>
          <p:nvPr>
            <p:ph type="body" idx="1"/>
          </p:nvPr>
        </p:nvSpPr>
        <p:spPr/>
        <p:txBody>
          <a:bodyPr/>
          <a:lstStyle/>
          <a:p>
            <a:r>
              <a:rPr lang="ar-EG" sz="4000" dirty="0"/>
              <a:t>شيرى جيؤرجيوس: بى سيو انتى هان آتوؤيى. </a:t>
            </a:r>
          </a:p>
        </p:txBody>
      </p:sp>
      <p:sp>
        <p:nvSpPr>
          <p:cNvPr id="4" name="Text Placeholder 3"/>
          <p:cNvSpPr>
            <a:spLocks noGrp="1"/>
          </p:cNvSpPr>
          <p:nvPr>
            <p:ph type="body" sz="quarter" idx="3"/>
          </p:nvPr>
        </p:nvSpPr>
        <p:spPr/>
        <p:txBody>
          <a:bodyPr/>
          <a:lstStyle/>
          <a:p>
            <a:r>
              <a:rPr lang="en-US" dirty="0"/>
              <a:t>,ere </a:t>
            </a:r>
            <a:r>
              <a:rPr lang="en-US" dirty="0" err="1"/>
              <a:t>Ge`wrgioc</a:t>
            </a:r>
            <a:r>
              <a:rPr lang="en-US" dirty="0"/>
              <a:t>@ </a:t>
            </a:r>
            <a:r>
              <a:rPr lang="en-US" dirty="0" err="1"/>
              <a:t>piciou</a:t>
            </a:r>
            <a:r>
              <a:rPr lang="en-US" dirty="0"/>
              <a:t> `</a:t>
            </a:r>
            <a:r>
              <a:rPr lang="en-US" dirty="0" err="1"/>
              <a:t>nte</a:t>
            </a:r>
            <a:r>
              <a:rPr lang="en-US" dirty="0"/>
              <a:t> </a:t>
            </a:r>
            <a:r>
              <a:rPr lang="en-US" dirty="0" err="1"/>
              <a:t>han`at`oou`i</a:t>
            </a:r>
            <a:r>
              <a:rPr lang="en-US" dirty="0"/>
              <a:t>.</a:t>
            </a:r>
          </a:p>
        </p:txBody>
      </p:sp>
    </p:spTree>
    <p:extLst>
      <p:ext uri="{BB962C8B-B14F-4D97-AF65-F5344CB8AC3E}">
        <p14:creationId xmlns:p14="http://schemas.microsoft.com/office/powerpoint/2010/main" val="3521655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1" y="5578845"/>
            <a:ext cx="9144000" cy="682357"/>
          </a:xfrm>
        </p:spPr>
        <p:txBody>
          <a:bodyPr/>
          <a:lstStyle/>
          <a:p>
            <a:r>
              <a:rPr lang="en-US" dirty="0"/>
              <a:t>Maren ]ep`\mot   `</a:t>
            </a:r>
            <a:r>
              <a:rPr lang="en-US" dirty="0" err="1"/>
              <a:t>ntotf</a:t>
            </a:r>
            <a:r>
              <a:rPr lang="en-US" dirty="0"/>
              <a:t> `</a:t>
            </a:r>
            <a:r>
              <a:rPr lang="en-US" dirty="0" err="1"/>
              <a:t>mpireferpeqnanef</a:t>
            </a:r>
            <a:r>
              <a:rPr lang="en-US" dirty="0"/>
              <a:t> </a:t>
            </a:r>
            <a:r>
              <a:rPr lang="en-US" dirty="0" err="1"/>
              <a:t>ouo</a:t>
            </a:r>
            <a:r>
              <a:rPr lang="en-US" dirty="0"/>
              <a:t>\ `</a:t>
            </a:r>
            <a:r>
              <a:rPr lang="en-US" dirty="0" err="1"/>
              <a:t>nnaht</a:t>
            </a:r>
            <a:endParaRPr lang="en-US" dirty="0"/>
          </a:p>
        </p:txBody>
      </p:sp>
    </p:spTree>
    <p:extLst>
      <p:ext uri="{BB962C8B-B14F-4D97-AF65-F5344CB8AC3E}">
        <p14:creationId xmlns:p14="http://schemas.microsoft.com/office/powerpoint/2010/main" val="12706962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لجميع، صفوف الشهداء، </a:t>
            </a:r>
            <a:endParaRPr lang="en-US" dirty="0"/>
          </a:p>
        </p:txBody>
      </p:sp>
      <p:sp>
        <p:nvSpPr>
          <p:cNvPr id="3" name="Text Placeholder 2"/>
          <p:cNvSpPr>
            <a:spLocks noGrp="1"/>
          </p:cNvSpPr>
          <p:nvPr>
            <p:ph type="body" idx="1"/>
          </p:nvPr>
        </p:nvSpPr>
        <p:spPr/>
        <p:txBody>
          <a:bodyPr/>
          <a:lstStyle/>
          <a:p>
            <a:r>
              <a:rPr lang="ar-EG" sz="4000" dirty="0"/>
              <a:t>شيرى إبخوروس تيرف: إنتى نى مارتيروس: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1484009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لأنبا أنطونيوس، والثلاثة مقارات.</a:t>
            </a:r>
            <a:endParaRPr lang="en-US" dirty="0"/>
          </a:p>
        </p:txBody>
      </p:sp>
      <p:sp>
        <p:nvSpPr>
          <p:cNvPr id="3" name="Text Placeholder 2"/>
          <p:cNvSpPr>
            <a:spLocks noGrp="1"/>
          </p:cNvSpPr>
          <p:nvPr>
            <p:ph type="body" idx="1"/>
          </p:nvPr>
        </p:nvSpPr>
        <p:spPr/>
        <p:txBody>
          <a:bodyPr/>
          <a:lstStyle/>
          <a:p>
            <a:r>
              <a:rPr lang="ar-EG" sz="4000" dirty="0"/>
              <a:t>شيرى آفا إنطونى: نيم بي شومت ماكاريوس.</a:t>
            </a:r>
          </a:p>
        </p:txBody>
      </p:sp>
      <p:sp>
        <p:nvSpPr>
          <p:cNvPr id="4" name="Text Placeholder 3"/>
          <p:cNvSpPr>
            <a:spLocks noGrp="1"/>
          </p:cNvSpPr>
          <p:nvPr>
            <p:ph type="body" sz="quarter" idx="3"/>
          </p:nvPr>
        </p:nvSpPr>
        <p:spPr/>
        <p:txBody>
          <a:bodyPr/>
          <a:lstStyle/>
          <a:p>
            <a:r>
              <a:rPr lang="it-IT" dirty="0"/>
              <a:t>,ere Abba Antwni@ nem pisomt Makarioc.</a:t>
            </a:r>
          </a:p>
        </p:txBody>
      </p:sp>
    </p:spTree>
    <p:extLst>
      <p:ext uri="{BB962C8B-B14F-4D97-AF65-F5344CB8AC3E}">
        <p14:creationId xmlns:p14="http://schemas.microsoft.com/office/powerpoint/2010/main" val="34181066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لجميع صفوف، لباس الصليب، </a:t>
            </a:r>
            <a:endParaRPr lang="en-US" dirty="0"/>
          </a:p>
        </p:txBody>
      </p:sp>
      <p:sp>
        <p:nvSpPr>
          <p:cNvPr id="3" name="Text Placeholder 2"/>
          <p:cNvSpPr>
            <a:spLocks noGrp="1"/>
          </p:cNvSpPr>
          <p:nvPr>
            <p:ph type="body" idx="1"/>
          </p:nvPr>
        </p:nvSpPr>
        <p:spPr/>
        <p:txBody>
          <a:bodyPr/>
          <a:lstStyle/>
          <a:p>
            <a:r>
              <a:rPr lang="ar-EG" sz="4000" dirty="0"/>
              <a:t>شيرى إبخوروس تيرف: إنتى نى استافروفوروس: </a:t>
            </a:r>
            <a:endParaRPr lang="en-US" sz="4000" dirty="0"/>
          </a:p>
        </p:txBody>
      </p:sp>
      <p:sp>
        <p:nvSpPr>
          <p:cNvPr id="4" name="Text Placeholder 3"/>
          <p:cNvSpPr>
            <a:spLocks noGrp="1"/>
          </p:cNvSpPr>
          <p:nvPr>
            <p:ph type="body" sz="quarter" idx="3"/>
          </p:nvPr>
        </p:nvSpPr>
        <p:spPr/>
        <p:txBody>
          <a:bodyPr/>
          <a:lstStyle/>
          <a:p>
            <a:r>
              <a:rPr lang="en-US" dirty="0"/>
              <a:t>&lt;ere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r>
              <a:rPr lang="en-US" dirty="0"/>
              <a:t>@</a:t>
            </a:r>
          </a:p>
        </p:txBody>
      </p:sp>
    </p:spTree>
    <p:extLst>
      <p:ext uri="{BB962C8B-B14F-4D97-AF65-F5344CB8AC3E}">
        <p14:creationId xmlns:p14="http://schemas.microsoft.com/office/powerpoint/2010/main" val="39825237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لجميع القديسين، الذين ارضوا الرب.</a:t>
            </a:r>
            <a:endParaRPr lang="en-US" dirty="0"/>
          </a:p>
        </p:txBody>
      </p:sp>
      <p:sp>
        <p:nvSpPr>
          <p:cNvPr id="3" name="Text Placeholder 2"/>
          <p:cNvSpPr>
            <a:spLocks noGrp="1"/>
          </p:cNvSpPr>
          <p:nvPr>
            <p:ph type="body" idx="1"/>
          </p:nvPr>
        </p:nvSpPr>
        <p:spPr/>
        <p:txBody>
          <a:bodyPr/>
          <a:lstStyle/>
          <a:p>
            <a:r>
              <a:rPr lang="ar-EG" sz="4400" dirty="0"/>
              <a:t>شيرى نى اثؤاب تيرو: إيطاف راناف إمبشويس.</a:t>
            </a:r>
          </a:p>
        </p:txBody>
      </p:sp>
      <p:sp>
        <p:nvSpPr>
          <p:cNvPr id="4" name="Text Placeholder 3"/>
          <p:cNvSpPr>
            <a:spLocks noGrp="1"/>
          </p:cNvSpPr>
          <p:nvPr>
            <p:ph type="body" sz="quarter" idx="3"/>
          </p:nvPr>
        </p:nvSpPr>
        <p:spPr/>
        <p:txBody>
          <a:bodyPr/>
          <a:lstStyle/>
          <a:p>
            <a:r>
              <a:rPr lang="da-DK" dirty="0"/>
              <a:t>,ere ny=e=;=u tyrou@ `etafranaf `mP=o=c.</a:t>
            </a:r>
            <a:endParaRPr lang="en-US" dirty="0"/>
          </a:p>
        </p:txBody>
      </p:sp>
    </p:spTree>
    <p:extLst>
      <p:ext uri="{BB962C8B-B14F-4D97-AF65-F5344CB8AC3E}">
        <p14:creationId xmlns:p14="http://schemas.microsoft.com/office/powerpoint/2010/main" val="20459151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أيها المسيح ملكنا، بصلواتهم</a:t>
            </a:r>
            <a:endParaRPr lang="en-US" dirty="0"/>
          </a:p>
        </p:txBody>
      </p:sp>
      <p:sp>
        <p:nvSpPr>
          <p:cNvPr id="3" name="Text Placeholder 2"/>
          <p:cNvSpPr>
            <a:spLocks noGrp="1"/>
          </p:cNvSpPr>
          <p:nvPr>
            <p:ph type="body" idx="1"/>
          </p:nvPr>
        </p:nvSpPr>
        <p:spPr/>
        <p:txBody>
          <a:bodyPr/>
          <a:lstStyle/>
          <a:p>
            <a:r>
              <a:rPr lang="ar-EG" sz="4000" dirty="0"/>
              <a:t>هيتين نو إفشى: بخرستوس بين أورو: </a:t>
            </a:r>
            <a:endParaRPr lang="en-US" sz="4000" dirty="0"/>
          </a:p>
        </p:txBody>
      </p:sp>
      <p:sp>
        <p:nvSpPr>
          <p:cNvPr id="4" name="Text Placeholder 3"/>
          <p:cNvSpPr>
            <a:spLocks noGrp="1"/>
          </p:cNvSpPr>
          <p:nvPr>
            <p:ph type="body" sz="quarter" idx="3"/>
          </p:nvPr>
        </p:nvSpPr>
        <p:spPr/>
        <p:txBody>
          <a:bodyPr/>
          <a:lstStyle/>
          <a:p>
            <a:r>
              <a:rPr lang="fi-FI" dirty="0"/>
              <a:t>Hiten nou`eu,y@ P=,=c penOuro@</a:t>
            </a:r>
            <a:endParaRPr lang="en-US" dirty="0"/>
          </a:p>
        </p:txBody>
      </p:sp>
    </p:spTree>
    <p:extLst>
      <p:ext uri="{BB962C8B-B14F-4D97-AF65-F5344CB8AC3E}">
        <p14:creationId xmlns:p14="http://schemas.microsoft.com/office/powerpoint/2010/main" val="1424133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اصنع معنا رحمة، في ملكوتك.</a:t>
            </a:r>
            <a:endParaRPr lang="en-US" dirty="0"/>
          </a:p>
        </p:txBody>
      </p:sp>
      <p:sp>
        <p:nvSpPr>
          <p:cNvPr id="3" name="Text Placeholder 2"/>
          <p:cNvSpPr>
            <a:spLocks noGrp="1"/>
          </p:cNvSpPr>
          <p:nvPr>
            <p:ph type="body" idx="1"/>
          </p:nvPr>
        </p:nvSpPr>
        <p:spPr/>
        <p:txBody>
          <a:bodyPr/>
          <a:lstStyle/>
          <a:p>
            <a:r>
              <a:rPr lang="ar-EG" sz="4000" dirty="0"/>
              <a:t>آرى أوناى نيمان: خين تيك ميت أورو.</a:t>
            </a:r>
          </a:p>
        </p:txBody>
      </p:sp>
      <p:sp>
        <p:nvSpPr>
          <p:cNvPr id="4" name="Text Placeholder 3"/>
          <p:cNvSpPr>
            <a:spLocks noGrp="1"/>
          </p:cNvSpPr>
          <p:nvPr>
            <p:ph type="body" sz="quarter" idx="3"/>
          </p:nvPr>
        </p:nvSpPr>
        <p:spPr/>
        <p:txBody>
          <a:bodyPr/>
          <a:lstStyle/>
          <a:p>
            <a:r>
              <a:rPr lang="en-US" dirty="0"/>
              <a:t>`</a:t>
            </a:r>
            <a:r>
              <a:rPr lang="en-US" dirty="0" err="1"/>
              <a:t>ari</a:t>
            </a:r>
            <a:r>
              <a:rPr lang="en-US" dirty="0"/>
              <a:t> `</a:t>
            </a:r>
            <a:r>
              <a:rPr lang="en-US" dirty="0" err="1"/>
              <a:t>ounai</a:t>
            </a:r>
            <a:r>
              <a:rPr lang="en-US" dirty="0"/>
              <a:t> </a:t>
            </a:r>
            <a:r>
              <a:rPr lang="en-US" dirty="0" err="1"/>
              <a:t>neman</a:t>
            </a:r>
            <a:r>
              <a:rPr lang="en-US" dirty="0"/>
              <a:t>@ </a:t>
            </a:r>
            <a:r>
              <a:rPr lang="en-US" dirty="0" err="1"/>
              <a:t>qen</a:t>
            </a:r>
            <a:r>
              <a:rPr lang="en-US" dirty="0"/>
              <a:t> </a:t>
            </a:r>
            <a:r>
              <a:rPr lang="en-US" dirty="0" err="1"/>
              <a:t>tekmet`ouro</a:t>
            </a:r>
            <a:r>
              <a:rPr lang="en-US" dirty="0"/>
              <a:t>.</a:t>
            </a:r>
          </a:p>
        </p:txBody>
      </p:sp>
    </p:spTree>
    <p:extLst>
      <p:ext uri="{BB962C8B-B14F-4D97-AF65-F5344CB8AC3E}">
        <p14:creationId xmlns:p14="http://schemas.microsoft.com/office/powerpoint/2010/main" val="174075067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تي إتشرومبي إثنيسوس: </a:t>
            </a:r>
            <a:endParaRPr lang="en-US" dirty="0"/>
          </a:p>
        </p:txBody>
      </p:sp>
      <p:sp>
        <p:nvSpPr>
          <p:cNvPr id="4" name="Text Placeholder 3"/>
          <p:cNvSpPr>
            <a:spLocks noGrp="1"/>
          </p:cNvSpPr>
          <p:nvPr>
            <p:ph type="body" sz="quarter" idx="3"/>
          </p:nvPr>
        </p:nvSpPr>
        <p:spPr/>
        <p:txBody>
          <a:bodyPr/>
          <a:lstStyle/>
          <a:p>
            <a:r>
              <a:rPr lang="it-IT" dirty="0"/>
              <a:t>&lt;ere ne Maria@ ][rompi e;necwc@ </a:t>
            </a:r>
            <a:endParaRPr lang="en-US" dirty="0"/>
          </a:p>
        </p:txBody>
      </p:sp>
      <p:sp>
        <p:nvSpPr>
          <p:cNvPr id="2" name="Title 1"/>
          <p:cNvSpPr>
            <a:spLocks noGrp="1"/>
          </p:cNvSpPr>
          <p:nvPr>
            <p:ph type="title"/>
          </p:nvPr>
        </p:nvSpPr>
        <p:spPr/>
        <p:txBody>
          <a:bodyPr/>
          <a:lstStyle/>
          <a:p>
            <a:r>
              <a:rPr lang="ar-EG" dirty="0"/>
              <a:t>السلام لك يا مريم، الحمامة الحسنة، </a:t>
            </a:r>
            <a:endParaRPr lang="en-US" dirty="0"/>
          </a:p>
        </p:txBody>
      </p:sp>
    </p:spTree>
    <p:extLst>
      <p:ext uri="{BB962C8B-B14F-4D97-AF65-F5344CB8AC3E}">
        <p14:creationId xmlns:p14="http://schemas.microsoft.com/office/powerpoint/2010/main" val="350202277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ثيطاس ميسي نان: إم إفنوتي بي لوغوس.</a:t>
            </a:r>
          </a:p>
        </p:txBody>
      </p:sp>
      <p:sp>
        <p:nvSpPr>
          <p:cNvPr id="4" name="Text Placeholder 3"/>
          <p:cNvSpPr>
            <a:spLocks noGrp="1"/>
          </p:cNvSpPr>
          <p:nvPr>
            <p:ph type="body" sz="quarter" idx="3"/>
          </p:nvPr>
        </p:nvSpPr>
        <p:spPr/>
        <p:txBody>
          <a:bodyPr/>
          <a:lstStyle/>
          <a:p>
            <a:r>
              <a:rPr lang="en-US" dirty="0"/>
              <a:t>;</a:t>
            </a:r>
            <a:r>
              <a:rPr lang="en-US" dirty="0" err="1"/>
              <a:t>y`etacmici</a:t>
            </a:r>
            <a:r>
              <a:rPr lang="en-US" dirty="0"/>
              <a:t> nan@ `mV] </a:t>
            </a:r>
            <a:r>
              <a:rPr lang="en-US" dirty="0" err="1"/>
              <a:t>piLogoc</a:t>
            </a:r>
            <a:r>
              <a:rPr lang="en-US" dirty="0"/>
              <a:t>.</a:t>
            </a:r>
          </a:p>
        </p:txBody>
      </p:sp>
      <p:sp>
        <p:nvSpPr>
          <p:cNvPr id="2" name="Title 1"/>
          <p:cNvSpPr>
            <a:spLocks noGrp="1"/>
          </p:cNvSpPr>
          <p:nvPr>
            <p:ph type="title"/>
          </p:nvPr>
        </p:nvSpPr>
        <p:spPr/>
        <p:txBody>
          <a:bodyPr/>
          <a:lstStyle/>
          <a:p>
            <a:r>
              <a:rPr lang="ar-EG" dirty="0"/>
              <a:t>التي ولدت لنا، الله الكلمة.</a:t>
            </a:r>
            <a:endParaRPr lang="en-US" dirty="0"/>
          </a:p>
        </p:txBody>
      </p:sp>
    </p:spTree>
    <p:extLst>
      <p:ext uri="{BB962C8B-B14F-4D97-AF65-F5344CB8AC3E}">
        <p14:creationId xmlns:p14="http://schemas.microsoft.com/office/powerpoint/2010/main" val="77109605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خين أوو شيريه إفؤواب: </a:t>
            </a:r>
            <a:endParaRPr lang="en-US" dirty="0"/>
          </a:p>
        </p:txBody>
      </p:sp>
      <p:sp>
        <p:nvSpPr>
          <p:cNvPr id="4" name="Text Placeholder 3"/>
          <p:cNvSpPr>
            <a:spLocks noGrp="1"/>
          </p:cNvSpPr>
          <p:nvPr>
            <p:ph type="body" sz="quarter" idx="3"/>
          </p:nvPr>
        </p:nvSpPr>
        <p:spPr/>
        <p:txBody>
          <a:bodyPr/>
          <a:lstStyle/>
          <a:p>
            <a:r>
              <a:rPr lang="fr-FR" dirty="0"/>
              <a:t>&lt;</a:t>
            </a:r>
            <a:r>
              <a:rPr lang="fr-FR" dirty="0" err="1"/>
              <a:t>ere</a:t>
            </a:r>
            <a:r>
              <a:rPr lang="fr-FR" dirty="0"/>
              <a:t> ne Maria@ </a:t>
            </a:r>
            <a:r>
              <a:rPr lang="fr-FR" dirty="0" err="1"/>
              <a:t>qen</a:t>
            </a:r>
            <a:r>
              <a:rPr lang="fr-FR" dirty="0"/>
              <a:t> </a:t>
            </a:r>
            <a:r>
              <a:rPr lang="fr-FR" dirty="0" err="1"/>
              <a:t>ou,ere</a:t>
            </a:r>
            <a:r>
              <a:rPr lang="fr-FR" dirty="0"/>
              <a:t> </a:t>
            </a:r>
            <a:r>
              <a:rPr lang="fr-FR" dirty="0" err="1"/>
              <a:t>efouab</a:t>
            </a:r>
            <a:r>
              <a:rPr lang="fr-FR" dirty="0"/>
              <a:t>@ </a:t>
            </a:r>
            <a:endParaRPr lang="en-US" dirty="0"/>
          </a:p>
        </p:txBody>
      </p:sp>
      <p:sp>
        <p:nvSpPr>
          <p:cNvPr id="2" name="Title 1"/>
          <p:cNvSpPr>
            <a:spLocks noGrp="1"/>
          </p:cNvSpPr>
          <p:nvPr>
            <p:ph type="title"/>
          </p:nvPr>
        </p:nvSpPr>
        <p:spPr/>
        <p:txBody>
          <a:bodyPr/>
          <a:lstStyle/>
          <a:p>
            <a:r>
              <a:rPr lang="ar-EG" dirty="0"/>
              <a:t>السلام لك يا مريم، سلامٌ مقدَّسٌ، </a:t>
            </a:r>
            <a:endParaRPr lang="en-US" dirty="0"/>
          </a:p>
        </p:txBody>
      </p:sp>
    </p:spTree>
    <p:extLst>
      <p:ext uri="{BB962C8B-B14F-4D97-AF65-F5344CB8AC3E}">
        <p14:creationId xmlns:p14="http://schemas.microsoft.com/office/powerpoint/2010/main" val="177452883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ماريا: إثماڤ إمفي إثؤواب.</a:t>
            </a:r>
          </a:p>
        </p:txBody>
      </p:sp>
      <p:sp>
        <p:nvSpPr>
          <p:cNvPr id="4" name="Text Placeholder 3"/>
          <p:cNvSpPr>
            <a:spLocks noGrp="1"/>
          </p:cNvSpPr>
          <p:nvPr>
            <p:ph type="body" sz="quarter" idx="3"/>
          </p:nvPr>
        </p:nvSpPr>
        <p:spPr/>
        <p:txBody>
          <a:bodyPr/>
          <a:lstStyle/>
          <a:p>
            <a:r>
              <a:rPr lang="fr-FR" dirty="0"/>
              <a:t>,</a:t>
            </a:r>
            <a:r>
              <a:rPr lang="fr-FR" dirty="0" err="1"/>
              <a:t>ere</a:t>
            </a:r>
            <a:r>
              <a:rPr lang="fr-FR" dirty="0"/>
              <a:t> ne Maria@ `;</a:t>
            </a:r>
            <a:r>
              <a:rPr lang="fr-FR" dirty="0" err="1"/>
              <a:t>mau</a:t>
            </a:r>
            <a:r>
              <a:rPr lang="fr-FR" dirty="0"/>
              <a:t> `</a:t>
            </a:r>
            <a:r>
              <a:rPr lang="fr-FR" dirty="0" err="1"/>
              <a:t>mvy`E;ouab</a:t>
            </a:r>
            <a:r>
              <a:rPr lang="fr-FR" dirty="0"/>
              <a:t>.</a:t>
            </a:r>
          </a:p>
        </p:txBody>
      </p:sp>
      <p:sp>
        <p:nvSpPr>
          <p:cNvPr id="2" name="Title 1"/>
          <p:cNvSpPr>
            <a:spLocks noGrp="1"/>
          </p:cNvSpPr>
          <p:nvPr>
            <p:ph type="title"/>
          </p:nvPr>
        </p:nvSpPr>
        <p:spPr/>
        <p:txBody>
          <a:bodyPr/>
          <a:lstStyle/>
          <a:p>
            <a:r>
              <a:rPr lang="ar-EG" dirty="0"/>
              <a:t>السلام لك يا مريم، أم القدوس.</a:t>
            </a:r>
            <a:endParaRPr lang="en-US" dirty="0"/>
          </a:p>
        </p:txBody>
      </p:sp>
    </p:spTree>
    <p:extLst>
      <p:ext uri="{BB962C8B-B14F-4D97-AF65-F5344CB8AC3E}">
        <p14:creationId xmlns:p14="http://schemas.microsoft.com/office/powerpoint/2010/main" val="417596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p:txBody>
          <a:bodyPr/>
          <a:lstStyle/>
          <a:p>
            <a:r>
              <a:rPr lang="en-US" dirty="0"/>
              <a:t>V; ~</a:t>
            </a:r>
            <a:r>
              <a:rPr lang="en-US" dirty="0" err="1"/>
              <a:t>Viwt</a:t>
            </a:r>
            <a:r>
              <a:rPr lang="en-US" dirty="0"/>
              <a:t>  `</a:t>
            </a:r>
            <a:r>
              <a:rPr lang="en-US" dirty="0" err="1"/>
              <a:t>mPen</a:t>
            </a:r>
            <a:r>
              <a:rPr lang="en-US" dirty="0"/>
              <a:t>_&gt;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25055376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6309326"/>
            <a:ext cx="9143999" cy="605937"/>
          </a:xfrm>
        </p:spPr>
        <p:txBody>
          <a:bodyPr/>
          <a:lstStyle/>
          <a:p>
            <a:pPr lvl="0" fontAlgn="base">
              <a:spcAft>
                <a:spcPct val="0"/>
              </a:spcAft>
              <a:defRPr/>
            </a:pPr>
            <a:r>
              <a:rPr lang="ar-EG" sz="3200" dirty="0"/>
              <a:t>شيري ميخائيل: بي نيشتي إن أرشي أنجيلوس:بي كريمان إن أوجاى : إنتى تي آناسطاسيس.</a:t>
            </a:r>
          </a:p>
        </p:txBody>
      </p:sp>
      <p:sp>
        <p:nvSpPr>
          <p:cNvPr id="4" name="Text Placeholder 3"/>
          <p:cNvSpPr>
            <a:spLocks noGrp="1"/>
          </p:cNvSpPr>
          <p:nvPr>
            <p:ph type="body" sz="quarter" idx="3"/>
          </p:nvPr>
        </p:nvSpPr>
        <p:spPr>
          <a:xfrm>
            <a:off x="0" y="4941173"/>
            <a:ext cx="9144000" cy="1042397"/>
          </a:xfrm>
        </p:spPr>
        <p:txBody>
          <a:bodyPr/>
          <a:lstStyle/>
          <a:p>
            <a:r>
              <a:rPr lang="es-ES" sz="3600" dirty="0">
                <a:effectLst/>
                <a:latin typeface="CS Avva Shenouda" panose="020B7200000000000000" pitchFamily="34" charset="0"/>
              </a:rPr>
              <a:t>&lt;ere </a:t>
            </a:r>
            <a:r>
              <a:rPr lang="es-ES" sz="3600" dirty="0" err="1">
                <a:effectLst/>
                <a:latin typeface="CS Avva Shenouda" panose="020B7200000000000000" pitchFamily="34" charset="0"/>
              </a:rPr>
              <a:t>Mi,ayl</a:t>
            </a:r>
            <a:r>
              <a:rPr lang="es-ES" sz="3600" dirty="0">
                <a:effectLst/>
                <a:latin typeface="CS Avva Shenouda" panose="020B7200000000000000" pitchFamily="34" charset="0"/>
              </a:rPr>
              <a:t>@ </a:t>
            </a:r>
            <a:r>
              <a:rPr lang="es-ES" sz="3600" dirty="0" err="1">
                <a:effectLst/>
                <a:latin typeface="CS Avva Shenouda" panose="020B7200000000000000" pitchFamily="34" charset="0"/>
              </a:rPr>
              <a:t>pinis</a:t>
            </a:r>
            <a:r>
              <a:rPr lang="es-ES" sz="3600" dirty="0">
                <a:effectLst/>
                <a:latin typeface="CS Avva Shenouda" panose="020B7200000000000000" pitchFamily="34" charset="0"/>
              </a:rPr>
              <a:t>] `</a:t>
            </a:r>
            <a:r>
              <a:rPr lang="es-ES" sz="3600" dirty="0" err="1">
                <a:effectLst/>
                <a:latin typeface="CS Avva Shenouda" panose="020B7200000000000000" pitchFamily="34" charset="0"/>
              </a:rPr>
              <a:t>nar,yaggeloc</a:t>
            </a:r>
            <a:r>
              <a:rPr lang="es-ES" sz="3600" dirty="0">
                <a:effectLst/>
                <a:latin typeface="CS Avva Shenouda" panose="020B7200000000000000" pitchFamily="34" charset="0"/>
              </a:rPr>
              <a:t> @ </a:t>
            </a:r>
            <a:r>
              <a:rPr lang="es-ES" sz="3600" dirty="0" err="1">
                <a:effectLst/>
                <a:latin typeface="CS Avva Shenouda" panose="020B7200000000000000" pitchFamily="34" charset="0"/>
              </a:rPr>
              <a:t>pi`,riman</a:t>
            </a:r>
            <a:r>
              <a:rPr lang="es-ES" sz="3600" dirty="0">
                <a:effectLst/>
                <a:latin typeface="CS Avva Shenouda" panose="020B7200000000000000" pitchFamily="34" charset="0"/>
              </a:rPr>
              <a:t> `</a:t>
            </a:r>
            <a:r>
              <a:rPr lang="es-ES" sz="3600" dirty="0" err="1">
                <a:effectLst/>
                <a:latin typeface="CS Avva Shenouda" panose="020B7200000000000000" pitchFamily="34" charset="0"/>
              </a:rPr>
              <a:t>nougai</a:t>
            </a:r>
            <a:r>
              <a:rPr lang="es-ES" sz="3600" dirty="0">
                <a:effectLst/>
                <a:latin typeface="CS Avva Shenouda" panose="020B7200000000000000" pitchFamily="34" charset="0"/>
              </a:rPr>
              <a:t>@ `</a:t>
            </a:r>
            <a:r>
              <a:rPr lang="es-ES" sz="3600" dirty="0" err="1">
                <a:effectLst/>
                <a:latin typeface="CS Avva Shenouda" panose="020B7200000000000000" pitchFamily="34" charset="0"/>
              </a:rPr>
              <a:t>nte</a:t>
            </a:r>
            <a:r>
              <a:rPr lang="es-ES" sz="3600" dirty="0">
                <a:effectLst/>
                <a:latin typeface="CS Avva Shenouda" panose="020B7200000000000000" pitchFamily="34" charset="0"/>
              </a:rPr>
              <a:t> }`</a:t>
            </a:r>
            <a:r>
              <a:rPr lang="es-ES" sz="3600" dirty="0" err="1">
                <a:effectLst/>
                <a:latin typeface="CS Avva Shenouda" panose="020B7200000000000000" pitchFamily="34" charset="0"/>
              </a:rPr>
              <a:t>anactacic</a:t>
            </a:r>
            <a:r>
              <a:rPr lang="es-ES" sz="3600" dirty="0">
                <a:effectLst/>
                <a:latin typeface="CS Avva Shenouda" panose="020B7200000000000000" pitchFamily="34" charset="0"/>
              </a:rPr>
              <a:t>.</a:t>
            </a:r>
          </a:p>
        </p:txBody>
      </p:sp>
      <p:sp>
        <p:nvSpPr>
          <p:cNvPr id="2" name="Title 1"/>
          <p:cNvSpPr>
            <a:spLocks noGrp="1"/>
          </p:cNvSpPr>
          <p:nvPr>
            <p:ph type="title"/>
          </p:nvPr>
        </p:nvSpPr>
        <p:spPr>
          <a:xfrm>
            <a:off x="0" y="4374826"/>
            <a:ext cx="9144000" cy="782371"/>
          </a:xfrm>
        </p:spPr>
        <p:txBody>
          <a:bodyPr/>
          <a:lstStyle/>
          <a:p>
            <a:pPr lvl="0" fontAlgn="base">
              <a:spcBef>
                <a:spcPct val="20000"/>
              </a:spcBef>
              <a:spcAft>
                <a:spcPct val="0"/>
              </a:spcAft>
            </a:pPr>
            <a:r>
              <a:rPr lang="ar-EG" sz="3000" dirty="0"/>
              <a:t>السلام لميخائيل، رئيس الملائكة العظيم، المنادي بالخلاص، الذى للقيامة</a:t>
            </a:r>
          </a:p>
        </p:txBody>
      </p:sp>
    </p:spTree>
    <p:extLst>
      <p:ext uri="{BB962C8B-B14F-4D97-AF65-F5344CB8AC3E}">
        <p14:creationId xmlns:p14="http://schemas.microsoft.com/office/powerpoint/2010/main" val="330897079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شيروبيم: شيريه ني سيرافيم: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ni</a:t>
            </a:r>
            <a:r>
              <a:rPr lang="en-US" dirty="0"/>
              <a:t>&lt;</a:t>
            </a:r>
            <a:r>
              <a:rPr lang="en-US" dirty="0" err="1"/>
              <a:t>eroubim</a:t>
            </a:r>
            <a:r>
              <a:rPr lang="en-US" dirty="0"/>
              <a:t>@ ,ere </a:t>
            </a:r>
            <a:r>
              <a:rPr lang="en-US" dirty="0" err="1"/>
              <a:t>niCeravim</a:t>
            </a:r>
            <a:r>
              <a:rPr lang="en-US" dirty="0"/>
              <a:t>@ </a:t>
            </a:r>
          </a:p>
        </p:txBody>
      </p:sp>
      <p:sp>
        <p:nvSpPr>
          <p:cNvPr id="2" name="Title 1"/>
          <p:cNvSpPr>
            <a:spLocks noGrp="1"/>
          </p:cNvSpPr>
          <p:nvPr>
            <p:ph type="title"/>
          </p:nvPr>
        </p:nvSpPr>
        <p:spPr/>
        <p:txBody>
          <a:bodyPr/>
          <a:lstStyle/>
          <a:p>
            <a:r>
              <a:rPr lang="ar-EG" dirty="0"/>
              <a:t>السلام للشاروبيم، السلام للسارافيم، </a:t>
            </a:r>
            <a:endParaRPr lang="en-US" dirty="0"/>
          </a:p>
        </p:txBody>
      </p:sp>
      <p:sp>
        <p:nvSpPr>
          <p:cNvPr id="5" name="Title 1">
            <a:hlinkClick r:id="rId2" action="ppaction://hlinksldjump"/>
            <a:extLst>
              <a:ext uri="{FF2B5EF4-FFF2-40B4-BE49-F238E27FC236}">
                <a16:creationId xmlns:a16="http://schemas.microsoft.com/office/drawing/2014/main" id="{81BD4068-2EB1-046C-9A6D-7D71B3A6F0C5}"/>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1E9D4F79-7CE4-359C-C41C-2FDE8B1684CB}"/>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7568231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ني طاغما تيرو: إن إيبورانيون.</a:t>
            </a:r>
          </a:p>
        </p:txBody>
      </p:sp>
      <p:sp>
        <p:nvSpPr>
          <p:cNvPr id="4" name="Text Placeholder 3"/>
          <p:cNvSpPr>
            <a:spLocks noGrp="1"/>
          </p:cNvSpPr>
          <p:nvPr>
            <p:ph type="body" sz="quarter" idx="3"/>
          </p:nvPr>
        </p:nvSpPr>
        <p:spPr/>
        <p:txBody>
          <a:bodyPr/>
          <a:lstStyle/>
          <a:p>
            <a:r>
              <a:rPr lang="en-US" dirty="0"/>
              <a:t>,ere </a:t>
            </a:r>
            <a:r>
              <a:rPr lang="en-US" dirty="0" err="1"/>
              <a:t>nitagma</a:t>
            </a:r>
            <a:r>
              <a:rPr lang="en-US" dirty="0"/>
              <a:t> </a:t>
            </a:r>
            <a:r>
              <a:rPr lang="en-US" dirty="0" err="1"/>
              <a:t>tyrou</a:t>
            </a:r>
            <a:r>
              <a:rPr lang="en-US" dirty="0"/>
              <a:t>@ `</a:t>
            </a:r>
            <a:r>
              <a:rPr lang="en-US" dirty="0" err="1"/>
              <a:t>n`epouranion</a:t>
            </a:r>
            <a:r>
              <a:rPr lang="en-US" dirty="0"/>
              <a:t>.</a:t>
            </a:r>
          </a:p>
        </p:txBody>
      </p:sp>
      <p:sp>
        <p:nvSpPr>
          <p:cNvPr id="2" name="Title 1"/>
          <p:cNvSpPr>
            <a:spLocks noGrp="1"/>
          </p:cNvSpPr>
          <p:nvPr>
            <p:ph type="title"/>
          </p:nvPr>
        </p:nvSpPr>
        <p:spPr/>
        <p:txBody>
          <a:bodyPr/>
          <a:lstStyle/>
          <a:p>
            <a:r>
              <a:rPr lang="ar-EG" dirty="0"/>
              <a:t>السلام لجميع، الطغمات السمائية.</a:t>
            </a:r>
            <a:endParaRPr lang="en-US" dirty="0"/>
          </a:p>
        </p:txBody>
      </p:sp>
      <p:sp>
        <p:nvSpPr>
          <p:cNvPr id="5" name="Title 1">
            <a:hlinkClick r:id="rId2" action="ppaction://hlinksldjump"/>
            <a:extLst>
              <a:ext uri="{FF2B5EF4-FFF2-40B4-BE49-F238E27FC236}">
                <a16:creationId xmlns:a16="http://schemas.microsoft.com/office/drawing/2014/main" id="{75E60900-4CEC-671A-190E-B6E8A95459E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7668847F-7617-B7D3-6D9E-5ED960A67F95}"/>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10313817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يوأنِس: بي نيشتي إم إبروذروموس: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Iwannyc</a:t>
            </a:r>
            <a:r>
              <a:rPr lang="en-US" dirty="0"/>
              <a:t>@ </a:t>
            </a:r>
            <a:r>
              <a:rPr lang="en-US" dirty="0" err="1"/>
              <a:t>pinis</a:t>
            </a:r>
            <a:r>
              <a:rPr lang="en-US" dirty="0"/>
              <a:t>] `</a:t>
            </a:r>
            <a:r>
              <a:rPr lang="en-US" dirty="0" err="1"/>
              <a:t>m`prodromoc</a:t>
            </a:r>
            <a:r>
              <a:rPr lang="en-US" dirty="0"/>
              <a:t>@</a:t>
            </a:r>
          </a:p>
        </p:txBody>
      </p:sp>
      <p:sp>
        <p:nvSpPr>
          <p:cNvPr id="2" name="Title 1"/>
          <p:cNvSpPr>
            <a:spLocks noGrp="1"/>
          </p:cNvSpPr>
          <p:nvPr>
            <p:ph type="title"/>
          </p:nvPr>
        </p:nvSpPr>
        <p:spPr/>
        <p:txBody>
          <a:bodyPr/>
          <a:lstStyle/>
          <a:p>
            <a:r>
              <a:rPr lang="ar-EG" dirty="0"/>
              <a:t>السلام ليوحنا، السابق العظيم، </a:t>
            </a:r>
            <a:endParaRPr lang="en-US" dirty="0"/>
          </a:p>
        </p:txBody>
      </p:sp>
      <p:sp>
        <p:nvSpPr>
          <p:cNvPr id="5" name="Title 1">
            <a:hlinkClick r:id="rId2" action="ppaction://hlinksldjump"/>
            <a:extLst>
              <a:ext uri="{FF2B5EF4-FFF2-40B4-BE49-F238E27FC236}">
                <a16:creationId xmlns:a16="http://schemas.microsoft.com/office/drawing/2014/main" id="{2A03D198-39D3-C16B-1793-04F55A0EA252}"/>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1388882A-1330-C222-E2F4-B04D5743211A}"/>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4842586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4400" dirty="0"/>
              <a:t>شيريه بي أوويب: إب سينجينيس إن إممانوئيل .</a:t>
            </a:r>
          </a:p>
        </p:txBody>
      </p:sp>
      <p:sp>
        <p:nvSpPr>
          <p:cNvPr id="4" name="Text Placeholder 3"/>
          <p:cNvSpPr>
            <a:spLocks noGrp="1"/>
          </p:cNvSpPr>
          <p:nvPr>
            <p:ph type="body" sz="quarter" idx="3"/>
          </p:nvPr>
        </p:nvSpPr>
        <p:spPr/>
        <p:txBody>
          <a:bodyPr/>
          <a:lstStyle/>
          <a:p>
            <a:r>
              <a:rPr lang="en-US" dirty="0"/>
              <a:t>,ere </a:t>
            </a:r>
            <a:r>
              <a:rPr lang="en-US" dirty="0" err="1"/>
              <a:t>piouyb</a:t>
            </a:r>
            <a:r>
              <a:rPr lang="en-US" dirty="0"/>
              <a:t>@ `</a:t>
            </a:r>
            <a:r>
              <a:rPr lang="en-US" dirty="0" err="1"/>
              <a:t>pceggenyc</a:t>
            </a:r>
            <a:r>
              <a:rPr lang="en-US" dirty="0"/>
              <a:t> `</a:t>
            </a:r>
            <a:r>
              <a:rPr lang="en-US" dirty="0" err="1"/>
              <a:t>nEmmanouyl</a:t>
            </a:r>
            <a:r>
              <a:rPr lang="en-US" dirty="0"/>
              <a:t>.</a:t>
            </a:r>
          </a:p>
        </p:txBody>
      </p:sp>
      <p:sp>
        <p:nvSpPr>
          <p:cNvPr id="2" name="Title 1"/>
          <p:cNvSpPr>
            <a:spLocks noGrp="1"/>
          </p:cNvSpPr>
          <p:nvPr>
            <p:ph type="title"/>
          </p:nvPr>
        </p:nvSpPr>
        <p:spPr/>
        <p:txBody>
          <a:bodyPr/>
          <a:lstStyle/>
          <a:p>
            <a:r>
              <a:rPr lang="ar-EG" dirty="0"/>
              <a:t>السلام للكاهن، نسيب عمانوئيل.</a:t>
            </a:r>
            <a:endParaRPr lang="en-US" dirty="0"/>
          </a:p>
        </p:txBody>
      </p:sp>
      <p:sp>
        <p:nvSpPr>
          <p:cNvPr id="5" name="Title 1">
            <a:hlinkClick r:id="rId2" action="ppaction://hlinksldjump"/>
            <a:extLst>
              <a:ext uri="{FF2B5EF4-FFF2-40B4-BE49-F238E27FC236}">
                <a16:creationId xmlns:a16="http://schemas.microsoft.com/office/drawing/2014/main" id="{3ABD439E-DEFB-BA1C-104D-B55E478E69C4}"/>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83AB7AB5-3DD1-BB88-EE52-10DA4DE2887D}"/>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33569363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ناتشويس إنيوتي: إن أبوسطولوس: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na</a:t>
            </a:r>
            <a:r>
              <a:rPr lang="en-US" dirty="0"/>
              <a:t>=o=c `</a:t>
            </a:r>
            <a:r>
              <a:rPr lang="en-US" dirty="0" err="1"/>
              <a:t>nio</a:t>
            </a:r>
            <a:r>
              <a:rPr lang="en-US" dirty="0"/>
              <a:t>]@ `</a:t>
            </a:r>
            <a:r>
              <a:rPr lang="en-US" dirty="0" err="1"/>
              <a:t>n`apoctoloc</a:t>
            </a:r>
            <a:r>
              <a:rPr lang="en-US" dirty="0"/>
              <a:t>@</a:t>
            </a:r>
          </a:p>
        </p:txBody>
      </p:sp>
      <p:sp>
        <p:nvSpPr>
          <p:cNvPr id="2" name="Title 1"/>
          <p:cNvSpPr>
            <a:spLocks noGrp="1"/>
          </p:cNvSpPr>
          <p:nvPr>
            <p:ph type="title"/>
          </p:nvPr>
        </p:nvSpPr>
        <p:spPr/>
        <p:txBody>
          <a:bodyPr/>
          <a:lstStyle/>
          <a:p>
            <a:r>
              <a:rPr lang="ar-EG" dirty="0"/>
              <a:t>السلام لسادتى، الآباء الرسل، </a:t>
            </a:r>
            <a:endParaRPr lang="en-US" dirty="0"/>
          </a:p>
        </p:txBody>
      </p:sp>
      <p:sp>
        <p:nvSpPr>
          <p:cNvPr id="5" name="Title 1">
            <a:hlinkClick r:id="rId2" action="ppaction://hlinksldjump"/>
            <a:extLst>
              <a:ext uri="{FF2B5EF4-FFF2-40B4-BE49-F238E27FC236}">
                <a16:creationId xmlns:a16="http://schemas.microsoft.com/office/drawing/2014/main" id="{4B3AB7FD-D23A-B61A-FC18-64EFA839AD1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66F731D0-210B-D298-7773-1DFF761A849C}"/>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12370370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ني ماثيتيس: إنتيه بين تشويس إيسوس بخرستوس.</a:t>
            </a:r>
          </a:p>
        </p:txBody>
      </p:sp>
      <p:sp>
        <p:nvSpPr>
          <p:cNvPr id="4" name="Text Placeholder 3"/>
          <p:cNvSpPr>
            <a:spLocks noGrp="1"/>
          </p:cNvSpPr>
          <p:nvPr>
            <p:ph type="body" sz="quarter" idx="3"/>
          </p:nvPr>
        </p:nvSpPr>
        <p:spPr/>
        <p:txBody>
          <a:bodyPr/>
          <a:lstStyle/>
          <a:p>
            <a:r>
              <a:rPr lang="en-US" dirty="0"/>
              <a:t>,ere </a:t>
            </a:r>
            <a:r>
              <a:rPr lang="en-US" dirty="0" err="1"/>
              <a:t>nima;ytyc</a:t>
            </a:r>
            <a:r>
              <a:rPr lang="en-US" dirty="0"/>
              <a:t>@ `</a:t>
            </a:r>
            <a:r>
              <a:rPr lang="en-US" dirty="0" err="1"/>
              <a:t>nte</a:t>
            </a:r>
            <a:r>
              <a:rPr lang="en-US" dirty="0"/>
              <a:t> pen=o=c I=y=c P=,=c.</a:t>
            </a:r>
          </a:p>
        </p:txBody>
      </p:sp>
      <p:sp>
        <p:nvSpPr>
          <p:cNvPr id="2" name="Title 1"/>
          <p:cNvSpPr>
            <a:spLocks noGrp="1"/>
          </p:cNvSpPr>
          <p:nvPr>
            <p:ph type="title"/>
          </p:nvPr>
        </p:nvSpPr>
        <p:spPr/>
        <p:txBody>
          <a:bodyPr/>
          <a:lstStyle/>
          <a:p>
            <a:r>
              <a:rPr lang="ar-EG" dirty="0"/>
              <a:t>السلام لتلاميذ، ربنا يسوع المسيح.</a:t>
            </a:r>
            <a:endParaRPr lang="en-US" dirty="0"/>
          </a:p>
        </p:txBody>
      </p:sp>
      <p:sp>
        <p:nvSpPr>
          <p:cNvPr id="5" name="Title 1">
            <a:hlinkClick r:id="rId2" action="ppaction://hlinksldjump"/>
            <a:extLst>
              <a:ext uri="{FF2B5EF4-FFF2-40B4-BE49-F238E27FC236}">
                <a16:creationId xmlns:a16="http://schemas.microsoft.com/office/drawing/2014/main" id="{016C7061-DB66-4F6B-7561-BF5C8264E571}"/>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06029A9D-0B89-27E4-317D-731C4A122A74}"/>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423489567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ناك أوبي مارتيروس: شيريه بي إڤ أنجيليستيس: </a:t>
            </a:r>
          </a:p>
        </p:txBody>
      </p:sp>
      <p:sp>
        <p:nvSpPr>
          <p:cNvPr id="4" name="Text Placeholder 3"/>
          <p:cNvSpPr>
            <a:spLocks noGrp="1"/>
          </p:cNvSpPr>
          <p:nvPr>
            <p:ph type="body" sz="quarter" idx="3"/>
          </p:nvPr>
        </p:nvSpPr>
        <p:spPr/>
        <p:txBody>
          <a:bodyPr/>
          <a:lstStyle/>
          <a:p>
            <a:r>
              <a:rPr lang="pl-PL" sz="3600" dirty="0"/>
              <a:t>&lt;ere nak `w pimarturoc@ ,ere pi`eu`aggelictyc@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للانجيلى، </a:t>
            </a:r>
            <a:endParaRPr lang="en-US" dirty="0"/>
          </a:p>
        </p:txBody>
      </p:sp>
      <p:sp>
        <p:nvSpPr>
          <p:cNvPr id="5" name="Title 1">
            <a:hlinkClick r:id="rId2" action="ppaction://hlinksldjump"/>
            <a:extLst>
              <a:ext uri="{FF2B5EF4-FFF2-40B4-BE49-F238E27FC236}">
                <a16:creationId xmlns:a16="http://schemas.microsoft.com/office/drawing/2014/main" id="{79394632-6DD6-6A95-4169-5A3731015DE3}"/>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9BCE4E5F-9982-C556-FF99-43FACECCF33C}"/>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15740479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أبسطولوس:أڤا ماركوس بي ثيؤريموس.</a:t>
            </a:r>
          </a:p>
        </p:txBody>
      </p:sp>
      <p:sp>
        <p:nvSpPr>
          <p:cNvPr id="4" name="Text Placeholder 3"/>
          <p:cNvSpPr>
            <a:spLocks noGrp="1"/>
          </p:cNvSpPr>
          <p:nvPr>
            <p:ph type="body" sz="quarter" idx="3"/>
          </p:nvPr>
        </p:nvSpPr>
        <p:spPr/>
        <p:txBody>
          <a:bodyPr/>
          <a:lstStyle/>
          <a:p>
            <a:r>
              <a:rPr lang="en-US" dirty="0"/>
              <a:t>,ere </a:t>
            </a:r>
            <a:r>
              <a:rPr lang="en-US" dirty="0" err="1"/>
              <a:t>pi`apoctoloc</a:t>
            </a:r>
            <a:r>
              <a:rPr lang="en-US" dirty="0"/>
              <a:t>@ </a:t>
            </a:r>
            <a:r>
              <a:rPr lang="en-US" dirty="0" err="1"/>
              <a:t>Markoc</a:t>
            </a:r>
            <a:r>
              <a:rPr lang="en-US" dirty="0"/>
              <a:t> </a:t>
            </a:r>
            <a:r>
              <a:rPr lang="en-US" dirty="0" err="1"/>
              <a:t>pi;e`wrimoc</a:t>
            </a:r>
            <a:r>
              <a:rPr lang="en-US" dirty="0"/>
              <a:t>.</a:t>
            </a:r>
          </a:p>
        </p:txBody>
      </p:sp>
      <p:sp>
        <p:nvSpPr>
          <p:cNvPr id="2" name="Title 1"/>
          <p:cNvSpPr>
            <a:spLocks noGrp="1"/>
          </p:cNvSpPr>
          <p:nvPr>
            <p:ph type="title"/>
          </p:nvPr>
        </p:nvSpPr>
        <p:spPr/>
        <p:txBody>
          <a:bodyPr/>
          <a:lstStyle/>
          <a:p>
            <a:r>
              <a:rPr lang="ar-EG" dirty="0"/>
              <a:t>السلام للرسول، مرقس ناظر الإله.</a:t>
            </a:r>
            <a:endParaRPr lang="en-US" dirty="0"/>
          </a:p>
        </p:txBody>
      </p:sp>
      <p:sp>
        <p:nvSpPr>
          <p:cNvPr id="5" name="Title 1">
            <a:hlinkClick r:id="rId2" action="ppaction://hlinksldjump"/>
            <a:extLst>
              <a:ext uri="{FF2B5EF4-FFF2-40B4-BE49-F238E27FC236}">
                <a16:creationId xmlns:a16="http://schemas.microsoft.com/office/drawing/2014/main" id="{400B7AC7-427A-B1CF-318D-3B1FB6D9DC0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A35DB877-A4F7-C50F-50EB-D2229A670F3B}"/>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250694559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ستيفانوس: بي شورب إممارتيروس: </a:t>
            </a:r>
            <a:endParaRPr lang="en-US" dirty="0"/>
          </a:p>
        </p:txBody>
      </p:sp>
      <p:sp>
        <p:nvSpPr>
          <p:cNvPr id="4" name="Text Placeholder 3"/>
          <p:cNvSpPr>
            <a:spLocks noGrp="1"/>
          </p:cNvSpPr>
          <p:nvPr>
            <p:ph type="body" sz="quarter" idx="3"/>
          </p:nvPr>
        </p:nvSpPr>
        <p:spPr/>
        <p:txBody>
          <a:bodyPr/>
          <a:lstStyle/>
          <a:p>
            <a:r>
              <a:rPr lang="en-US" dirty="0"/>
              <a:t>&lt;ere </a:t>
            </a:r>
            <a:r>
              <a:rPr lang="en-US" dirty="0" err="1"/>
              <a:t>Ctevanoc</a:t>
            </a:r>
            <a:r>
              <a:rPr lang="en-US" dirty="0"/>
              <a:t>@ </a:t>
            </a:r>
            <a:r>
              <a:rPr lang="en-US" dirty="0" err="1"/>
              <a:t>pisorp</a:t>
            </a:r>
            <a:r>
              <a:rPr lang="en-US" dirty="0"/>
              <a:t> `</a:t>
            </a:r>
            <a:r>
              <a:rPr lang="en-US" dirty="0" err="1"/>
              <a:t>mmarturoc</a:t>
            </a:r>
            <a:r>
              <a:rPr lang="en-US" dirty="0"/>
              <a:t>@ </a:t>
            </a:r>
          </a:p>
        </p:txBody>
      </p:sp>
      <p:sp>
        <p:nvSpPr>
          <p:cNvPr id="2" name="Title 1"/>
          <p:cNvSpPr>
            <a:spLocks noGrp="1"/>
          </p:cNvSpPr>
          <p:nvPr>
            <p:ph type="title"/>
          </p:nvPr>
        </p:nvSpPr>
        <p:spPr/>
        <p:txBody>
          <a:bodyPr/>
          <a:lstStyle/>
          <a:p>
            <a:r>
              <a:rPr lang="ar-EG" dirty="0"/>
              <a:t>السلام لإسطفانوس، أول الشهداء، </a:t>
            </a:r>
            <a:endParaRPr lang="en-US" dirty="0"/>
          </a:p>
        </p:txBody>
      </p:sp>
      <p:sp>
        <p:nvSpPr>
          <p:cNvPr id="5" name="Title 1">
            <a:hlinkClick r:id="rId2" action="ppaction://hlinksldjump"/>
            <a:extLst>
              <a:ext uri="{FF2B5EF4-FFF2-40B4-BE49-F238E27FC236}">
                <a16:creationId xmlns:a16="http://schemas.microsoft.com/office/drawing/2014/main" id="{9F5BA84D-FC5A-2B40-72F1-B7925721E8D6}"/>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FD8D651E-0897-9879-7CA6-0FF1A40121DE}"/>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4122699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يسوع المسيح</a:t>
            </a:r>
            <a:endParaRPr lang="en-US" sz="4800" dirty="0"/>
          </a:p>
        </p:txBody>
      </p:sp>
      <p:sp>
        <p:nvSpPr>
          <p:cNvPr id="6" name="Text Placeholder 5"/>
          <p:cNvSpPr>
            <a:spLocks noGrp="1"/>
          </p:cNvSpPr>
          <p:nvPr>
            <p:ph type="body" idx="1"/>
          </p:nvPr>
        </p:nvSpPr>
        <p:spPr>
          <a:xfrm>
            <a:off x="7" y="5912203"/>
            <a:ext cx="9143999" cy="808893"/>
          </a:xfrm>
        </p:spPr>
        <p:txBody>
          <a:bodyPr/>
          <a:lstStyle/>
          <a:p>
            <a:r>
              <a:rPr lang="ar-EG" sz="4800" dirty="0"/>
              <a:t>ايسوس بخرستوس</a:t>
            </a:r>
          </a:p>
        </p:txBody>
      </p:sp>
      <p:sp>
        <p:nvSpPr>
          <p:cNvPr id="7" name="Text Placeholder 6"/>
          <p:cNvSpPr>
            <a:spLocks noGrp="1"/>
          </p:cNvSpPr>
          <p:nvPr>
            <p:ph type="body" sz="quarter" idx="3"/>
          </p:nvPr>
        </p:nvSpPr>
        <p:spPr>
          <a:xfrm>
            <a:off x="0" y="5422093"/>
            <a:ext cx="9144000" cy="682357"/>
          </a:xfrm>
        </p:spPr>
        <p:txBody>
          <a:bodyPr/>
          <a:lstStyle/>
          <a:p>
            <a:r>
              <a:rPr lang="en-US" sz="4800" dirty="0" err="1"/>
              <a:t>Ih</a:t>
            </a:r>
            <a:r>
              <a:rPr lang="en-US" sz="4800" dirty="0"/>
              <a:t>/c/ </a:t>
            </a:r>
            <a:r>
              <a:rPr lang="en-US" sz="4800" dirty="0" err="1"/>
              <a:t>Px</a:t>
            </a:r>
            <a:r>
              <a:rPr lang="en-US" sz="4800" dirty="0"/>
              <a:t>/c</a:t>
            </a:r>
          </a:p>
        </p:txBody>
      </p:sp>
    </p:spTree>
    <p:extLst>
      <p:ext uri="{BB962C8B-B14F-4D97-AF65-F5344CB8AC3E}">
        <p14:creationId xmlns:p14="http://schemas.microsoft.com/office/powerpoint/2010/main" val="228866638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أرشي ذيَّاكون: أووه إت إسماروؤت.</a:t>
            </a:r>
          </a:p>
        </p:txBody>
      </p:sp>
      <p:sp>
        <p:nvSpPr>
          <p:cNvPr id="4" name="Text Placeholder 3"/>
          <p:cNvSpPr>
            <a:spLocks noGrp="1"/>
          </p:cNvSpPr>
          <p:nvPr>
            <p:ph type="body" sz="quarter" idx="3"/>
          </p:nvPr>
        </p:nvSpPr>
        <p:spPr>
          <a:xfrm>
            <a:off x="0" y="5229205"/>
            <a:ext cx="9144000" cy="682357"/>
          </a:xfrm>
        </p:spPr>
        <p:txBody>
          <a:bodyPr/>
          <a:lstStyle/>
          <a:p>
            <a:r>
              <a:rPr lang="en-US" dirty="0"/>
              <a:t>,ere </a:t>
            </a:r>
            <a:r>
              <a:rPr lang="en-US" dirty="0" err="1"/>
              <a:t>pi`ar,idiakwn</a:t>
            </a:r>
            <a:r>
              <a:rPr lang="en-US" dirty="0"/>
              <a:t>@ </a:t>
            </a:r>
            <a:r>
              <a:rPr lang="en-US" dirty="0" err="1"/>
              <a:t>ouoh</a:t>
            </a:r>
            <a:r>
              <a:rPr lang="en-US" dirty="0"/>
              <a:t> `</a:t>
            </a:r>
            <a:r>
              <a:rPr lang="en-US" dirty="0" err="1"/>
              <a:t>t`cmarwout</a:t>
            </a:r>
            <a:r>
              <a:rPr lang="en-US" dirty="0"/>
              <a:t>.</a:t>
            </a:r>
          </a:p>
        </p:txBody>
      </p:sp>
      <p:sp>
        <p:nvSpPr>
          <p:cNvPr id="2" name="Title 1"/>
          <p:cNvSpPr>
            <a:spLocks noGrp="1"/>
          </p:cNvSpPr>
          <p:nvPr>
            <p:ph type="title"/>
          </p:nvPr>
        </p:nvSpPr>
        <p:spPr/>
        <p:txBody>
          <a:bodyPr/>
          <a:lstStyle/>
          <a:p>
            <a:r>
              <a:rPr lang="ar-EG" dirty="0"/>
              <a:t>السلام لرئيس الشمامسة، المُبارك.</a:t>
            </a:r>
            <a:endParaRPr lang="en-US" dirty="0"/>
          </a:p>
        </p:txBody>
      </p:sp>
      <p:sp>
        <p:nvSpPr>
          <p:cNvPr id="5" name="Title 1">
            <a:hlinkClick r:id="rId2" action="ppaction://hlinksldjump"/>
            <a:extLst>
              <a:ext uri="{FF2B5EF4-FFF2-40B4-BE49-F238E27FC236}">
                <a16:creationId xmlns:a16="http://schemas.microsoft.com/office/drawing/2014/main" id="{AC464283-839C-193A-061D-0B2BE1F8FB0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06417BF2-2130-0CDA-C823-0AB51BF2514F}"/>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251354103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6093302"/>
            <a:ext cx="9143999" cy="605937"/>
          </a:xfrm>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a:xfrm>
            <a:off x="0" y="5229205"/>
            <a:ext cx="9144000" cy="682357"/>
          </a:xfrm>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للشجاع البطل، </a:t>
            </a:r>
            <a:endParaRPr lang="en-US" dirty="0"/>
          </a:p>
        </p:txBody>
      </p:sp>
      <p:sp>
        <p:nvSpPr>
          <p:cNvPr id="5" name="Title 1">
            <a:hlinkClick r:id="rId2" action="ppaction://hlinksldjump"/>
            <a:extLst>
              <a:ext uri="{FF2B5EF4-FFF2-40B4-BE49-F238E27FC236}">
                <a16:creationId xmlns:a16="http://schemas.microsoft.com/office/drawing/2014/main" id="{376298A0-4343-9D21-DFD7-65589E1A53D1}"/>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065CFF3B-FF45-6E25-A3CE-3E7FB97F1B67}"/>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24159825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شيريه بي أثلوفوروس: باتشويس أبؤرو جيـــؤرجيــــوس.</a:t>
            </a:r>
          </a:p>
        </p:txBody>
      </p:sp>
      <p:sp>
        <p:nvSpPr>
          <p:cNvPr id="4" name="Text Placeholder 3"/>
          <p:cNvSpPr>
            <a:spLocks noGrp="1"/>
          </p:cNvSpPr>
          <p:nvPr>
            <p:ph type="body" sz="quarter" idx="3"/>
          </p:nvPr>
        </p:nvSpPr>
        <p:spPr/>
        <p:txBody>
          <a:bodyPr/>
          <a:lstStyle/>
          <a:p>
            <a:r>
              <a:rPr lang="pt-BR" dirty="0"/>
              <a:t>,ere pi`a;lovoroc@ pa=o=c `pouro Ge`wrgioc.</a:t>
            </a:r>
          </a:p>
        </p:txBody>
      </p:sp>
      <p:sp>
        <p:nvSpPr>
          <p:cNvPr id="2" name="Title 1"/>
          <p:cNvSpPr>
            <a:spLocks noGrp="1"/>
          </p:cNvSpPr>
          <p:nvPr>
            <p:ph type="title"/>
          </p:nvPr>
        </p:nvSpPr>
        <p:spPr/>
        <p:txBody>
          <a:bodyPr/>
          <a:lstStyle/>
          <a:p>
            <a:r>
              <a:rPr lang="ar-EG" dirty="0"/>
              <a:t>السلام للابس الجهاد، ســـــيدي المـلك جورجيـوس.</a:t>
            </a:r>
            <a:endParaRPr lang="en-US" dirty="0"/>
          </a:p>
        </p:txBody>
      </p:sp>
      <p:sp>
        <p:nvSpPr>
          <p:cNvPr id="5" name="Title 1">
            <a:hlinkClick r:id="rId2" action="ppaction://hlinksldjump"/>
            <a:extLst>
              <a:ext uri="{FF2B5EF4-FFF2-40B4-BE49-F238E27FC236}">
                <a16:creationId xmlns:a16="http://schemas.microsoft.com/office/drawing/2014/main" id="{EF89B55D-F7AE-AE5A-7513-50D1E4B5D90F}"/>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37FCD788-BF4A-6722-4323-9F325DA703C4}"/>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382514187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t>&lt;ere nak `w pimarturoc@ ,ere piswij `ngenneoc@ </a:t>
            </a:r>
            <a:endParaRPr lang="en-US" sz="3600" dirty="0"/>
          </a:p>
        </p:txBody>
      </p:sp>
      <p:sp>
        <p:nvSpPr>
          <p:cNvPr id="2" name="Title 1"/>
          <p:cNvSpPr>
            <a:spLocks noGrp="1"/>
          </p:cNvSpPr>
          <p:nvPr>
            <p:ph type="title"/>
          </p:nvPr>
        </p:nvSpPr>
        <p:spPr/>
        <p:txBody>
          <a:bodyPr/>
          <a:lstStyle/>
          <a:p>
            <a:r>
              <a:rPr lang="ar-EG" dirty="0"/>
              <a:t>السلام لك أيها الشهيد، السلام للشجاع البطل، </a:t>
            </a:r>
            <a:endParaRPr lang="en-US" dirty="0"/>
          </a:p>
        </p:txBody>
      </p:sp>
      <p:sp>
        <p:nvSpPr>
          <p:cNvPr id="5" name="Title 1">
            <a:hlinkClick r:id="rId2" action="ppaction://hlinksldjump"/>
            <a:extLst>
              <a:ext uri="{FF2B5EF4-FFF2-40B4-BE49-F238E27FC236}">
                <a16:creationId xmlns:a16="http://schemas.microsoft.com/office/drawing/2014/main" id="{AB0D6F4E-A424-CF24-1006-CE76F6965063}"/>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2359FEDF-FB85-6FDE-F9E5-6EFE91AFB1B4}"/>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2736432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شيريه بي أثلوفوروس: فيلوباتير ميركوريوس</a:t>
            </a:r>
          </a:p>
        </p:txBody>
      </p:sp>
      <p:sp>
        <p:nvSpPr>
          <p:cNvPr id="4" name="Text Placeholder 3"/>
          <p:cNvSpPr>
            <a:spLocks noGrp="1"/>
          </p:cNvSpPr>
          <p:nvPr>
            <p:ph type="body" sz="quarter" idx="3"/>
          </p:nvPr>
        </p:nvSpPr>
        <p:spPr/>
        <p:txBody>
          <a:bodyPr/>
          <a:lstStyle/>
          <a:p>
            <a:r>
              <a:rPr lang="en-US" sz="3600" dirty="0"/>
              <a:t>,ere </a:t>
            </a:r>
            <a:r>
              <a:rPr lang="en-US" sz="3600" dirty="0" err="1"/>
              <a:t>pi`a;lovoroc</a:t>
            </a:r>
            <a:r>
              <a:rPr lang="en-US" sz="3600" dirty="0"/>
              <a:t>@ </a:t>
            </a:r>
            <a:r>
              <a:rPr lang="en-US" sz="3600" dirty="0" err="1"/>
              <a:t>Vilopatyr</a:t>
            </a:r>
            <a:r>
              <a:rPr lang="en-US" sz="3600" dirty="0"/>
              <a:t> </a:t>
            </a:r>
            <a:r>
              <a:rPr lang="en-US" sz="3600" dirty="0" err="1"/>
              <a:t>Merkourioc</a:t>
            </a:r>
            <a:r>
              <a:rPr lang="en-US" sz="3600" dirty="0"/>
              <a:t>.</a:t>
            </a:r>
          </a:p>
        </p:txBody>
      </p:sp>
      <p:sp>
        <p:nvSpPr>
          <p:cNvPr id="2" name="Title 1"/>
          <p:cNvSpPr>
            <a:spLocks noGrp="1"/>
          </p:cNvSpPr>
          <p:nvPr>
            <p:ph type="title"/>
          </p:nvPr>
        </p:nvSpPr>
        <p:spPr/>
        <p:txBody>
          <a:bodyPr/>
          <a:lstStyle/>
          <a:p>
            <a:r>
              <a:rPr lang="ar-EG" dirty="0"/>
              <a:t>السلام للابس الجهاد، فيلوباتير مرقوريوس</a:t>
            </a:r>
            <a:endParaRPr lang="en-US" dirty="0"/>
          </a:p>
        </p:txBody>
      </p:sp>
      <p:sp>
        <p:nvSpPr>
          <p:cNvPr id="5" name="Title 1">
            <a:hlinkClick r:id="rId2" action="ppaction://hlinksldjump"/>
            <a:extLst>
              <a:ext uri="{FF2B5EF4-FFF2-40B4-BE49-F238E27FC236}">
                <a16:creationId xmlns:a16="http://schemas.microsoft.com/office/drawing/2014/main" id="{3B51B7AD-F1C9-F87F-BB5F-74BCC70858C1}"/>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DE4A189A-6357-9348-5DF5-8A994A982941}"/>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29405888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شيريه ناك اوبي مارتيروس: شيريه بي شويج إن جيننيه اوس: </a:t>
            </a:r>
            <a:endParaRPr lang="en-US" sz="3200" dirty="0"/>
          </a:p>
        </p:txBody>
      </p:sp>
      <p:sp>
        <p:nvSpPr>
          <p:cNvPr id="4" name="Text Placeholder 3"/>
          <p:cNvSpPr>
            <a:spLocks noGrp="1"/>
          </p:cNvSpPr>
          <p:nvPr>
            <p:ph type="body" sz="quarter" idx="3"/>
          </p:nvPr>
        </p:nvSpPr>
        <p:spPr/>
        <p:txBody>
          <a:bodyPr/>
          <a:lstStyle/>
          <a:p>
            <a:r>
              <a:rPr lang="pl-PL" sz="3600" dirty="0">
                <a:effectLst/>
              </a:rPr>
              <a:t>&lt;ere nak `w pimarturoc@ ,ere piswij `ngenneoc@ </a:t>
            </a:r>
            <a:endParaRPr lang="en-US" sz="3600" dirty="0">
              <a:effectLst/>
            </a:endParaRPr>
          </a:p>
        </p:txBody>
      </p:sp>
      <p:sp>
        <p:nvSpPr>
          <p:cNvPr id="2" name="Title 1"/>
          <p:cNvSpPr>
            <a:spLocks noGrp="1"/>
          </p:cNvSpPr>
          <p:nvPr>
            <p:ph type="title"/>
          </p:nvPr>
        </p:nvSpPr>
        <p:spPr/>
        <p:txBody>
          <a:bodyPr/>
          <a:lstStyle/>
          <a:p>
            <a:r>
              <a:rPr lang="ar-EG" dirty="0"/>
              <a:t>السلام لك أيها الشهيد، السلام للشجاع البطل، </a:t>
            </a:r>
            <a:endParaRPr lang="en-US" dirty="0"/>
          </a:p>
        </p:txBody>
      </p:sp>
      <p:sp>
        <p:nvSpPr>
          <p:cNvPr id="5" name="Title 1">
            <a:hlinkClick r:id="rId2" action="ppaction://hlinksldjump"/>
            <a:extLst>
              <a:ext uri="{FF2B5EF4-FFF2-40B4-BE49-F238E27FC236}">
                <a16:creationId xmlns:a16="http://schemas.microsoft.com/office/drawing/2014/main" id="{BD8F31A2-8D05-C323-A7FB-8EFEA679CE04}"/>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CCD9F356-ED88-E7B0-34FA-149FD6888A48}"/>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30007203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6135437"/>
            <a:ext cx="9143999" cy="605937"/>
          </a:xfrm>
        </p:spPr>
        <p:txBody>
          <a:bodyPr/>
          <a:lstStyle/>
          <a:p>
            <a:r>
              <a:rPr lang="ar-EG" dirty="0"/>
              <a:t>شيريه بي أثلوفوروس: بي أجيّوس أبا مينا.</a:t>
            </a:r>
            <a:endParaRPr lang="en-US" dirty="0"/>
          </a:p>
        </p:txBody>
      </p:sp>
      <p:sp>
        <p:nvSpPr>
          <p:cNvPr id="4" name="Text Placeholder 3"/>
          <p:cNvSpPr>
            <a:spLocks noGrp="1"/>
          </p:cNvSpPr>
          <p:nvPr>
            <p:ph type="body" sz="quarter" idx="3"/>
          </p:nvPr>
        </p:nvSpPr>
        <p:spPr>
          <a:xfrm>
            <a:off x="0" y="5194920"/>
            <a:ext cx="9144000" cy="682357"/>
          </a:xfrm>
        </p:spPr>
        <p:txBody>
          <a:bodyPr/>
          <a:lstStyle/>
          <a:p>
            <a:r>
              <a:rPr lang="it-IT" dirty="0"/>
              <a:t>,ere pi`a;lovoroc@ Piagioc appa Myna</a:t>
            </a:r>
          </a:p>
        </p:txBody>
      </p:sp>
      <p:sp>
        <p:nvSpPr>
          <p:cNvPr id="2" name="Title 1"/>
          <p:cNvSpPr>
            <a:spLocks noGrp="1"/>
          </p:cNvSpPr>
          <p:nvPr>
            <p:ph type="title"/>
          </p:nvPr>
        </p:nvSpPr>
        <p:spPr/>
        <p:txBody>
          <a:bodyPr/>
          <a:lstStyle/>
          <a:p>
            <a:r>
              <a:rPr lang="ar-EG" dirty="0"/>
              <a:t>السلام للابس الجهاد، القديس أبا مينا</a:t>
            </a:r>
            <a:endParaRPr lang="en-US" dirty="0"/>
          </a:p>
        </p:txBody>
      </p:sp>
      <p:sp>
        <p:nvSpPr>
          <p:cNvPr id="5" name="Title 1">
            <a:hlinkClick r:id="rId2" action="ppaction://hlinksldjump"/>
            <a:extLst>
              <a:ext uri="{FF2B5EF4-FFF2-40B4-BE49-F238E27FC236}">
                <a16:creationId xmlns:a16="http://schemas.microsoft.com/office/drawing/2014/main" id="{0E18C806-4C5D-45FA-5BB9-0C8A7A38B490}"/>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F7EB0C3D-798B-DD26-43CC-8ADE3AF96B13}"/>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4472439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6021294"/>
            <a:ext cx="9143999" cy="605937"/>
          </a:xfrm>
        </p:spPr>
        <p:txBody>
          <a:bodyPr/>
          <a:lstStyle/>
          <a:p>
            <a:r>
              <a:rPr lang="ar-EG" sz="3200" dirty="0"/>
              <a:t>شيريه بنيوت أڤا أنطونيوس: بي خيبس إنتيه تي ميت موناخوس: </a:t>
            </a:r>
            <a:endParaRPr lang="en-US" sz="3200" dirty="0"/>
          </a:p>
        </p:txBody>
      </p:sp>
      <p:sp>
        <p:nvSpPr>
          <p:cNvPr id="4" name="Text Placeholder 3"/>
          <p:cNvSpPr>
            <a:spLocks noGrp="1"/>
          </p:cNvSpPr>
          <p:nvPr>
            <p:ph type="body" sz="quarter" idx="3"/>
          </p:nvPr>
        </p:nvSpPr>
        <p:spPr>
          <a:xfrm>
            <a:off x="0" y="5085184"/>
            <a:ext cx="9144000" cy="1080120"/>
          </a:xfrm>
        </p:spPr>
        <p:txBody>
          <a:bodyPr/>
          <a:lstStyle/>
          <a:p>
            <a:r>
              <a:rPr lang="it-IT" sz="3200" dirty="0"/>
              <a:t>&lt;ere peniwt abba Antwnioc@ piqybc `nte ]metmona,oc@</a:t>
            </a:r>
            <a:endParaRPr lang="en-US" sz="3200" dirty="0"/>
          </a:p>
        </p:txBody>
      </p:sp>
      <p:sp>
        <p:nvSpPr>
          <p:cNvPr id="2" name="Title 1"/>
          <p:cNvSpPr>
            <a:spLocks noGrp="1"/>
          </p:cNvSpPr>
          <p:nvPr>
            <p:ph type="title"/>
          </p:nvPr>
        </p:nvSpPr>
        <p:spPr/>
        <p:txBody>
          <a:bodyPr/>
          <a:lstStyle/>
          <a:p>
            <a:r>
              <a:rPr lang="ar-EG" dirty="0"/>
              <a:t>السلام لأبينا أنبا انطونيوس، سراج الرهبنة، </a:t>
            </a:r>
            <a:endParaRPr lang="en-US" dirty="0"/>
          </a:p>
        </p:txBody>
      </p:sp>
      <p:sp>
        <p:nvSpPr>
          <p:cNvPr id="5" name="Title 1">
            <a:hlinkClick r:id="rId2" action="ppaction://hlinksldjump"/>
            <a:extLst>
              <a:ext uri="{FF2B5EF4-FFF2-40B4-BE49-F238E27FC236}">
                <a16:creationId xmlns:a16="http://schemas.microsoft.com/office/drawing/2014/main" id="{DCCDE8A8-978A-45B0-3DDD-90C5F14199AA}"/>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9E7EBEC7-8C30-93AD-A656-FDFC9FAF4D83}"/>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345716560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6093302"/>
            <a:ext cx="9143999" cy="605937"/>
          </a:xfrm>
        </p:spPr>
        <p:txBody>
          <a:bodyPr/>
          <a:lstStyle/>
          <a:p>
            <a:r>
              <a:rPr lang="ar-EG" sz="3400" dirty="0"/>
              <a:t>شيريه بينيوت أفا باڤلى: بي مينريت إنتيه بخريستوس. </a:t>
            </a:r>
          </a:p>
        </p:txBody>
      </p:sp>
      <p:sp>
        <p:nvSpPr>
          <p:cNvPr id="4" name="Text Placeholder 3"/>
          <p:cNvSpPr>
            <a:spLocks noGrp="1"/>
          </p:cNvSpPr>
          <p:nvPr>
            <p:ph type="body" sz="quarter" idx="3"/>
          </p:nvPr>
        </p:nvSpPr>
        <p:spPr>
          <a:xfrm>
            <a:off x="0" y="5229205"/>
            <a:ext cx="9144000" cy="682357"/>
          </a:xfrm>
        </p:spPr>
        <p:txBody>
          <a:bodyPr/>
          <a:lstStyle/>
          <a:p>
            <a:r>
              <a:rPr lang="it-IT" sz="3600" dirty="0"/>
              <a:t>,ere peniwt abba Paule@ pimenrit `nte P=,=c.</a:t>
            </a:r>
          </a:p>
        </p:txBody>
      </p:sp>
      <p:sp>
        <p:nvSpPr>
          <p:cNvPr id="2" name="Title 1"/>
          <p:cNvSpPr>
            <a:spLocks noGrp="1"/>
          </p:cNvSpPr>
          <p:nvPr>
            <p:ph type="title"/>
          </p:nvPr>
        </p:nvSpPr>
        <p:spPr/>
        <p:txBody>
          <a:bodyPr/>
          <a:lstStyle/>
          <a:p>
            <a:pPr rtl="0"/>
            <a:r>
              <a:rPr lang="ar-EG" dirty="0"/>
              <a:t>السلام لأبينا أنبا بولا، حبيب المسيح. </a:t>
            </a:r>
            <a:endParaRPr lang="en-US" dirty="0"/>
          </a:p>
        </p:txBody>
      </p:sp>
      <p:sp>
        <p:nvSpPr>
          <p:cNvPr id="5" name="Title 1">
            <a:hlinkClick r:id="rId2" action="ppaction://hlinksldjump"/>
            <a:extLst>
              <a:ext uri="{FF2B5EF4-FFF2-40B4-BE49-F238E27FC236}">
                <a16:creationId xmlns:a16="http://schemas.microsoft.com/office/drawing/2014/main" id="{18F27AE7-E2AD-7B0F-8F97-B5D839BB1087}"/>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6" name="TextBox 5">
            <a:hlinkClick r:id="rId3" action="ppaction://hlinksldjump"/>
            <a:extLst>
              <a:ext uri="{FF2B5EF4-FFF2-40B4-BE49-F238E27FC236}">
                <a16:creationId xmlns:a16="http://schemas.microsoft.com/office/drawing/2014/main" id="{982F1DF9-BC6C-6CAC-0D15-A2EBCD2BD00F}"/>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1328066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5783920"/>
            <a:ext cx="9143999" cy="885440"/>
          </a:xfrm>
        </p:spPr>
        <p:txBody>
          <a:bodyPr/>
          <a:lstStyle/>
          <a:p>
            <a:r>
              <a:rPr lang="ar-EG" sz="3000" dirty="0"/>
              <a:t>تين تي هو ايروك أو إيوس ثيئوس: اثريك أريه ابؤنخ ام بين</a:t>
            </a:r>
            <a:r>
              <a:rPr lang="en-US" sz="3000" dirty="0"/>
              <a:t> </a:t>
            </a:r>
            <a:r>
              <a:rPr lang="ar-EG" sz="3000" dirty="0"/>
              <a:t>باطريارشيس</a:t>
            </a:r>
            <a:endParaRPr lang="en-US" sz="3000" dirty="0"/>
          </a:p>
        </p:txBody>
      </p:sp>
      <p:sp>
        <p:nvSpPr>
          <p:cNvPr id="4" name="Text Placeholder 3"/>
          <p:cNvSpPr>
            <a:spLocks noGrp="1"/>
          </p:cNvSpPr>
          <p:nvPr>
            <p:ph type="body" sz="quarter" idx="3"/>
          </p:nvPr>
        </p:nvSpPr>
        <p:spPr>
          <a:xfrm>
            <a:off x="0" y="5178536"/>
            <a:ext cx="9144000" cy="986768"/>
          </a:xfrm>
        </p:spPr>
        <p:txBody>
          <a:bodyPr/>
          <a:lstStyle/>
          <a:p>
            <a:r>
              <a:rPr lang="en-US" sz="3200" dirty="0"/>
              <a:t>Ten]ho `</a:t>
            </a:r>
            <a:r>
              <a:rPr lang="en-US" sz="3200" dirty="0" err="1"/>
              <a:t>erok</a:t>
            </a:r>
            <a:r>
              <a:rPr lang="en-US" sz="3200" dirty="0"/>
              <a:t> `w </a:t>
            </a:r>
            <a:r>
              <a:rPr lang="en-US" sz="3200" dirty="0" err="1"/>
              <a:t>Uioc</a:t>
            </a:r>
            <a:r>
              <a:rPr lang="en-US" sz="3200" dirty="0"/>
              <a:t> :</a:t>
            </a:r>
            <a:r>
              <a:rPr lang="en-US" sz="3200" dirty="0" err="1"/>
              <a:t>eoc</a:t>
            </a:r>
            <a:r>
              <a:rPr lang="en-US" sz="3200" dirty="0"/>
              <a:t>@ e`;</a:t>
            </a:r>
            <a:r>
              <a:rPr lang="en-US" sz="3200" dirty="0" err="1"/>
              <a:t>rek`areh</a:t>
            </a:r>
            <a:r>
              <a:rPr lang="en-US" sz="3200" dirty="0"/>
              <a:t> `</a:t>
            </a:r>
            <a:r>
              <a:rPr lang="en-US" sz="3200" dirty="0" err="1"/>
              <a:t>e`pwnq</a:t>
            </a:r>
            <a:r>
              <a:rPr lang="en-US" sz="3200" dirty="0"/>
              <a:t> `</a:t>
            </a:r>
            <a:r>
              <a:rPr lang="en-US" sz="3200" dirty="0" err="1"/>
              <a:t>mpenpatriar,yc</a:t>
            </a:r>
            <a:endParaRPr lang="en-US" sz="3200" dirty="0"/>
          </a:p>
        </p:txBody>
      </p:sp>
      <p:sp>
        <p:nvSpPr>
          <p:cNvPr id="2" name="Title 1"/>
          <p:cNvSpPr>
            <a:spLocks noGrp="1"/>
          </p:cNvSpPr>
          <p:nvPr>
            <p:ph type="title"/>
          </p:nvPr>
        </p:nvSpPr>
        <p:spPr/>
        <p:txBody>
          <a:bodyPr/>
          <a:lstStyle/>
          <a:p>
            <a:r>
              <a:rPr lang="ar-EG" dirty="0"/>
              <a:t>نسألك يا أبن الله، أن تحفظ حياة بطريركنا، </a:t>
            </a:r>
            <a:endParaRPr lang="en-US" dirty="0"/>
          </a:p>
        </p:txBody>
      </p:sp>
      <p:sp>
        <p:nvSpPr>
          <p:cNvPr id="5" name="Title 1">
            <a:hlinkClick r:id="rId2" action="ppaction://hlinksldjump"/>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
        <p:nvSpPr>
          <p:cNvPr id="7" name="TextBox 6">
            <a:hlinkClick r:id="rId3" action="ppaction://hlinksldjump"/>
            <a:extLst>
              <a:ext uri="{FF2B5EF4-FFF2-40B4-BE49-F238E27FC236}">
                <a16:creationId xmlns:a16="http://schemas.microsoft.com/office/drawing/2014/main" id="{214B4F2A-5C6F-F44D-F81B-44B8918A1A62}"/>
              </a:ext>
            </a:extLst>
          </p:cNvPr>
          <p:cNvSpPr txBox="1"/>
          <p:nvPr/>
        </p:nvSpPr>
        <p:spPr>
          <a:xfrm>
            <a:off x="16634" y="4008263"/>
            <a:ext cx="1127179" cy="461665"/>
          </a:xfrm>
          <a:prstGeom prst="rect">
            <a:avLst/>
          </a:prstGeom>
          <a:noFill/>
        </p:spPr>
        <p:txBody>
          <a:bodyPr wrap="square">
            <a:spAutoFit/>
          </a:bodyPr>
          <a:lstStyle/>
          <a:p>
            <a:pPr algn="r" rtl="1">
              <a:defRPr/>
            </a:pPr>
            <a:r>
              <a:rPr lang="ar-EG" sz="2400" b="1" dirty="0">
                <a:solidFill>
                  <a:srgbClr val="FFC000"/>
                </a:solidFill>
                <a:latin typeface="Calibri"/>
                <a:cs typeface="Arial" panose="020B0604020202020204" pitchFamily="34" charset="0"/>
              </a:rPr>
              <a:t>بطريرك</a:t>
            </a:r>
            <a:endParaRPr lang="en-US" b="1" dirty="0">
              <a:solidFill>
                <a:srgbClr val="FFC000"/>
              </a:solidFill>
              <a:latin typeface="Calibri"/>
            </a:endParaRPr>
          </a:p>
        </p:txBody>
      </p:sp>
    </p:spTree>
    <p:extLst>
      <p:ext uri="{BB962C8B-B14F-4D97-AF65-F5344CB8AC3E}">
        <p14:creationId xmlns:p14="http://schemas.microsoft.com/office/powerpoint/2010/main" val="5963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43780"/>
            <a:ext cx="9144000" cy="782371"/>
          </a:xfrm>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1" y="5604971"/>
            <a:ext cx="9144000" cy="682357"/>
          </a:xfrm>
        </p:spPr>
        <p:txBody>
          <a:bodyPr/>
          <a:lstStyle/>
          <a:p>
            <a:r>
              <a:rPr lang="en-US" sz="4000" dirty="0"/>
              <a:t>Je </a:t>
            </a:r>
            <a:r>
              <a:rPr lang="en-US" sz="4000" dirty="0" err="1"/>
              <a:t>afer`ckepazin</a:t>
            </a:r>
            <a:r>
              <a:rPr lang="en-US" sz="4000" dirty="0"/>
              <a:t>  `</a:t>
            </a:r>
            <a:r>
              <a:rPr lang="en-US" sz="4000" dirty="0" err="1"/>
              <a:t>ejwn</a:t>
            </a:r>
            <a:r>
              <a:rPr lang="en-US" sz="4000" dirty="0"/>
              <a:t>&gt; </a:t>
            </a:r>
            <a:r>
              <a:rPr lang="en-US" sz="4000" dirty="0" err="1"/>
              <a:t>aferbo`hqin</a:t>
            </a:r>
            <a:r>
              <a:rPr lang="en-US" sz="4000" dirty="0"/>
              <a:t>  </a:t>
            </a:r>
            <a:r>
              <a:rPr lang="en-US" sz="4000" dirty="0" err="1"/>
              <a:t>eron</a:t>
            </a:r>
            <a:r>
              <a:rPr lang="en-US" sz="4000" dirty="0"/>
              <a:t>&gt; `are\ `</a:t>
            </a:r>
            <a:r>
              <a:rPr lang="en-US" sz="4000" dirty="0" err="1"/>
              <a:t>eron</a:t>
            </a:r>
            <a:endParaRPr lang="en-US" sz="4000" dirty="0"/>
          </a:p>
        </p:txBody>
      </p:sp>
    </p:spTree>
    <p:extLst>
      <p:ext uri="{BB962C8B-B14F-4D97-AF65-F5344CB8AC3E}">
        <p14:creationId xmlns:p14="http://schemas.microsoft.com/office/powerpoint/2010/main" val="204063250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5877272"/>
            <a:ext cx="9143999" cy="864096"/>
          </a:xfrm>
        </p:spPr>
        <p:txBody>
          <a:bodyPr/>
          <a:lstStyle/>
          <a:p>
            <a:r>
              <a:rPr lang="ar-EG" sz="3200" dirty="0"/>
              <a:t>بابا افا (..)  بي ارشي ايرفس: ماطاجروف هيجين بيف اثرونوس</a:t>
            </a:r>
            <a:endParaRPr lang="en-US" sz="3200" dirty="0"/>
          </a:p>
        </p:txBody>
      </p:sp>
      <p:sp>
        <p:nvSpPr>
          <p:cNvPr id="4" name="Text Placeholder 3"/>
          <p:cNvSpPr>
            <a:spLocks noGrp="1"/>
          </p:cNvSpPr>
          <p:nvPr>
            <p:ph type="body" sz="quarter" idx="3"/>
          </p:nvPr>
        </p:nvSpPr>
        <p:spPr>
          <a:xfrm>
            <a:off x="-11269" y="5147477"/>
            <a:ext cx="9144000" cy="1089837"/>
          </a:xfrm>
        </p:spPr>
        <p:txBody>
          <a:bodyPr/>
          <a:lstStyle/>
          <a:p>
            <a:r>
              <a:rPr lang="en-US" sz="3600" dirty="0"/>
              <a:t>papa </a:t>
            </a:r>
            <a:r>
              <a:rPr lang="en-US" sz="3600" dirty="0" err="1"/>
              <a:t>abba</a:t>
            </a:r>
            <a:r>
              <a:rPr lang="en-US" sz="3600" dirty="0"/>
              <a:t> (..) </a:t>
            </a:r>
            <a:r>
              <a:rPr lang="en-US" sz="3600" dirty="0" err="1"/>
              <a:t>pi`ar,y</a:t>
            </a:r>
            <a:r>
              <a:rPr lang="en-US" sz="3600" dirty="0"/>
              <a:t> `</a:t>
            </a:r>
            <a:r>
              <a:rPr lang="en-US" sz="3600" dirty="0" err="1"/>
              <a:t>ereuc</a:t>
            </a:r>
            <a:r>
              <a:rPr lang="en-US" sz="3600" dirty="0"/>
              <a:t>@ </a:t>
            </a:r>
            <a:r>
              <a:rPr lang="en-US" sz="3600" dirty="0" err="1"/>
              <a:t>matajrof</a:t>
            </a:r>
            <a:r>
              <a:rPr lang="en-US" sz="3600" dirty="0"/>
              <a:t> </a:t>
            </a:r>
            <a:r>
              <a:rPr lang="en-US" sz="3600" dirty="0" err="1"/>
              <a:t>hijen</a:t>
            </a:r>
            <a:r>
              <a:rPr lang="en-US" sz="3600" dirty="0"/>
              <a:t> </a:t>
            </a:r>
            <a:r>
              <a:rPr lang="en-US" sz="3600" dirty="0" err="1"/>
              <a:t>pef</a:t>
            </a:r>
            <a:r>
              <a:rPr lang="en-US" sz="3600" dirty="0"/>
              <a:t>`;</a:t>
            </a:r>
            <a:r>
              <a:rPr lang="en-US" sz="3600" dirty="0" err="1"/>
              <a:t>ronoc</a:t>
            </a:r>
            <a:endParaRPr lang="en-US" sz="3600" dirty="0"/>
          </a:p>
        </p:txBody>
      </p:sp>
      <p:sp>
        <p:nvSpPr>
          <p:cNvPr id="2" name="Title 1"/>
          <p:cNvSpPr>
            <a:spLocks noGrp="1"/>
          </p:cNvSpPr>
          <p:nvPr>
            <p:ph type="title"/>
          </p:nvPr>
        </p:nvSpPr>
        <p:spPr/>
        <p:txBody>
          <a:bodyPr/>
          <a:lstStyle/>
          <a:p>
            <a:r>
              <a:rPr lang="ar-EG" dirty="0"/>
              <a:t>البابا أنبا (..) رئيس الكهنة، ثبته علي كرسيه.</a:t>
            </a:r>
            <a:endParaRPr lang="en-US" dirty="0"/>
          </a:p>
        </p:txBody>
      </p:sp>
    </p:spTree>
    <p:extLst>
      <p:ext uri="{BB962C8B-B14F-4D97-AF65-F5344CB8AC3E}">
        <p14:creationId xmlns:p14="http://schemas.microsoft.com/office/powerpoint/2010/main" val="378694109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600" dirty="0"/>
              <a:t>نيم بيف كيه إشفيرإن ليتورغوس: بين يوت إثوؤاب إن ذيكئوس</a:t>
            </a:r>
            <a:endParaRPr lang="en-US" sz="3600" dirty="0"/>
          </a:p>
        </p:txBody>
      </p:sp>
      <p:sp>
        <p:nvSpPr>
          <p:cNvPr id="4" name="Text Placeholder 3"/>
          <p:cNvSpPr>
            <a:spLocks noGrp="1"/>
          </p:cNvSpPr>
          <p:nvPr>
            <p:ph type="body" sz="quarter" idx="3"/>
          </p:nvPr>
        </p:nvSpPr>
        <p:spPr>
          <a:xfrm>
            <a:off x="-1" y="4995101"/>
            <a:ext cx="9144000" cy="682357"/>
          </a:xfrm>
        </p:spPr>
        <p:txBody>
          <a:bodyPr/>
          <a:lstStyle/>
          <a:p>
            <a:r>
              <a:rPr lang="pt-BR" sz="3600" dirty="0">
                <a:effectLst/>
              </a:rPr>
              <a:t>Nem pefke`svyr `nlitourgoc@ peniwt =e=;=u `ndikeoc</a:t>
            </a:r>
            <a:endParaRPr lang="en-US" sz="3600" dirty="0">
              <a:effectLst/>
            </a:endParaRPr>
          </a:p>
        </p:txBody>
      </p:sp>
      <p:sp>
        <p:nvSpPr>
          <p:cNvPr id="2" name="Title 1"/>
          <p:cNvSpPr>
            <a:spLocks noGrp="1"/>
          </p:cNvSpPr>
          <p:nvPr>
            <p:ph type="title"/>
          </p:nvPr>
        </p:nvSpPr>
        <p:spPr/>
        <p:txBody>
          <a:bodyPr/>
          <a:lstStyle/>
          <a:p>
            <a:r>
              <a:rPr lang="ar-EG" dirty="0"/>
              <a:t>وشريكه في الخدمة، أبانا القديس البار</a:t>
            </a:r>
            <a:endParaRPr lang="en-US" dirty="0"/>
          </a:p>
        </p:txBody>
      </p:sp>
    </p:spTree>
    <p:extLst>
      <p:ext uri="{BB962C8B-B14F-4D97-AF65-F5344CB8AC3E}">
        <p14:creationId xmlns:p14="http://schemas.microsoft.com/office/powerpoint/2010/main" val="24787057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dirty="0"/>
              <a:t>افا (..) بي ابيسكوبوس: بي منريت انتى بخريستوس </a:t>
            </a:r>
            <a:endParaRPr lang="en-US" dirty="0"/>
          </a:p>
        </p:txBody>
      </p:sp>
      <p:sp>
        <p:nvSpPr>
          <p:cNvPr id="4" name="Text Placeholder 3"/>
          <p:cNvSpPr>
            <a:spLocks noGrp="1"/>
          </p:cNvSpPr>
          <p:nvPr>
            <p:ph type="body" sz="quarter" idx="3"/>
          </p:nvPr>
        </p:nvSpPr>
        <p:spPr>
          <a:xfrm>
            <a:off x="0" y="5661253"/>
            <a:ext cx="9144000" cy="682357"/>
          </a:xfrm>
        </p:spPr>
        <p:txBody>
          <a:bodyPr/>
          <a:lstStyle/>
          <a:p>
            <a:r>
              <a:rPr lang="en-US" dirty="0" err="1"/>
              <a:t>abba</a:t>
            </a:r>
            <a:r>
              <a:rPr lang="en-US" dirty="0"/>
              <a:t> (...) </a:t>
            </a:r>
            <a:r>
              <a:rPr lang="en-US" dirty="0" err="1"/>
              <a:t>pimytropolityc</a:t>
            </a:r>
            <a:r>
              <a:rPr lang="en-US" dirty="0"/>
              <a:t> (</a:t>
            </a:r>
            <a:r>
              <a:rPr lang="en-US" dirty="0" err="1"/>
              <a:t>pi`epickopoc</a:t>
            </a:r>
            <a:r>
              <a:rPr lang="en-US" dirty="0"/>
              <a:t>)@ </a:t>
            </a:r>
            <a:r>
              <a:rPr lang="en-US" dirty="0" err="1"/>
              <a:t>matajrof</a:t>
            </a:r>
            <a:r>
              <a:rPr lang="en-US" dirty="0"/>
              <a:t> </a:t>
            </a:r>
            <a:r>
              <a:rPr lang="en-US" dirty="0" err="1"/>
              <a:t>hijen</a:t>
            </a:r>
            <a:r>
              <a:rPr lang="en-US" dirty="0"/>
              <a:t> </a:t>
            </a:r>
            <a:r>
              <a:rPr lang="en-US" dirty="0" err="1"/>
              <a:t>pef</a:t>
            </a:r>
            <a:r>
              <a:rPr lang="en-US" dirty="0"/>
              <a:t>`;</a:t>
            </a:r>
            <a:r>
              <a:rPr lang="en-US" dirty="0" err="1"/>
              <a:t>ronoc</a:t>
            </a:r>
            <a:endParaRPr lang="en-US" dirty="0"/>
          </a:p>
        </p:txBody>
      </p:sp>
      <p:sp>
        <p:nvSpPr>
          <p:cNvPr id="2" name="Title 1"/>
          <p:cNvSpPr>
            <a:spLocks noGrp="1"/>
          </p:cNvSpPr>
          <p:nvPr>
            <p:ph type="title"/>
          </p:nvPr>
        </p:nvSpPr>
        <p:spPr/>
        <p:txBody>
          <a:bodyPr/>
          <a:lstStyle/>
          <a:p>
            <a:r>
              <a:rPr lang="ar-EG" dirty="0"/>
              <a:t>أنبا (...) الأسقف، ثبته علي كرسيه.</a:t>
            </a:r>
            <a:endParaRPr lang="en-US" dirty="0"/>
          </a:p>
        </p:txBody>
      </p:sp>
    </p:spTree>
    <p:extLst>
      <p:ext uri="{BB962C8B-B14F-4D97-AF65-F5344CB8AC3E}">
        <p14:creationId xmlns:p14="http://schemas.microsoft.com/office/powerpoint/2010/main" val="38672237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ar-EG" sz="3200" dirty="0"/>
              <a:t>إيسوس بخرستوس إنصاف نيم فوؤو: إنثوف إنثوف بيه نيم شا إينيه</a:t>
            </a:r>
            <a:endParaRPr lang="en-US" sz="3200" dirty="0"/>
          </a:p>
        </p:txBody>
      </p:sp>
      <p:sp>
        <p:nvSpPr>
          <p:cNvPr id="4" name="Text Placeholder 3"/>
          <p:cNvSpPr>
            <a:spLocks noGrp="1"/>
          </p:cNvSpPr>
          <p:nvPr>
            <p:ph type="body" sz="quarter" idx="3"/>
          </p:nvPr>
        </p:nvSpPr>
        <p:spPr>
          <a:xfrm>
            <a:off x="-3381" y="4976499"/>
            <a:ext cx="9144000" cy="1379223"/>
          </a:xfrm>
        </p:spPr>
        <p:txBody>
          <a:bodyPr/>
          <a:lstStyle/>
          <a:p>
            <a:pPr rtl="0"/>
            <a:r>
              <a:rPr lang="pt-BR" dirty="0">
                <a:effectLst/>
              </a:rPr>
              <a:t>I=y=c P=,=c `ncaf nem vo`ou@ `n;of `n;of pe nem sa `eneh</a:t>
            </a:r>
            <a:endParaRPr lang="en-US" dirty="0">
              <a:effectLst/>
            </a:endParaRPr>
          </a:p>
        </p:txBody>
      </p:sp>
      <p:sp>
        <p:nvSpPr>
          <p:cNvPr id="2" name="Title 1"/>
          <p:cNvSpPr>
            <a:spLocks noGrp="1"/>
          </p:cNvSpPr>
          <p:nvPr>
            <p:ph type="title"/>
          </p:nvPr>
        </p:nvSpPr>
        <p:spPr>
          <a:xfrm>
            <a:off x="0" y="4370562"/>
            <a:ext cx="9144000" cy="605937"/>
          </a:xfrm>
        </p:spPr>
        <p:txBody>
          <a:bodyPr/>
          <a:lstStyle/>
          <a:p>
            <a:r>
              <a:rPr lang="ar-EG" dirty="0"/>
              <a:t>يسوع المسيح هو هو، أمس و اليوم و إلى الأبد، </a:t>
            </a:r>
            <a:endParaRPr lang="en-US" dirty="0"/>
          </a:p>
        </p:txBody>
      </p:sp>
    </p:spTree>
    <p:extLst>
      <p:ext uri="{BB962C8B-B14F-4D97-AF65-F5344CB8AC3E}">
        <p14:creationId xmlns:p14="http://schemas.microsoft.com/office/powerpoint/2010/main" val="194956778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 y="5949280"/>
            <a:ext cx="9143999" cy="936104"/>
          </a:xfrm>
        </p:spPr>
        <p:txBody>
          <a:bodyPr/>
          <a:lstStyle/>
          <a:p>
            <a:r>
              <a:rPr lang="ar-EG" sz="3400" dirty="0"/>
              <a:t>خين أوهي بوسطاسيس إن اواوت: تين اواوشت إمموف تين تي أوأووناف</a:t>
            </a:r>
            <a:endParaRPr lang="en-US" sz="3400" dirty="0"/>
          </a:p>
        </p:txBody>
      </p:sp>
      <p:sp>
        <p:nvSpPr>
          <p:cNvPr id="4" name="Text Placeholder 3"/>
          <p:cNvSpPr>
            <a:spLocks noGrp="1"/>
          </p:cNvSpPr>
          <p:nvPr>
            <p:ph type="body" sz="quarter" idx="3"/>
          </p:nvPr>
        </p:nvSpPr>
        <p:spPr>
          <a:xfrm>
            <a:off x="-6" y="5074969"/>
            <a:ext cx="9144000" cy="986767"/>
          </a:xfrm>
        </p:spPr>
        <p:txBody>
          <a:bodyPr/>
          <a:lstStyle/>
          <a:p>
            <a:r>
              <a:rPr lang="en-US" sz="3600" dirty="0" err="1">
                <a:effectLst/>
              </a:rPr>
              <a:t>qen</a:t>
            </a:r>
            <a:r>
              <a:rPr lang="en-US" sz="3600" dirty="0">
                <a:effectLst/>
              </a:rPr>
              <a:t> </a:t>
            </a:r>
            <a:r>
              <a:rPr lang="en-US" sz="3600" dirty="0" err="1">
                <a:effectLst/>
              </a:rPr>
              <a:t>ouhupoctacic</a:t>
            </a:r>
            <a:r>
              <a:rPr lang="en-US" sz="3600" dirty="0">
                <a:effectLst/>
              </a:rPr>
              <a:t> `</a:t>
            </a:r>
            <a:r>
              <a:rPr lang="en-US" sz="3600" dirty="0" err="1">
                <a:effectLst/>
              </a:rPr>
              <a:t>n`ou`wt</a:t>
            </a:r>
            <a:r>
              <a:rPr lang="en-US" sz="3600" dirty="0">
                <a:effectLst/>
              </a:rPr>
              <a:t>@ </a:t>
            </a:r>
            <a:r>
              <a:rPr lang="en-US" sz="3600" dirty="0" err="1">
                <a:effectLst/>
              </a:rPr>
              <a:t>ten`ou`wst</a:t>
            </a:r>
            <a:r>
              <a:rPr lang="en-US" sz="3600" dirty="0">
                <a:effectLst/>
              </a:rPr>
              <a:t> `</a:t>
            </a:r>
            <a:r>
              <a:rPr lang="en-US" sz="3600" dirty="0" err="1">
                <a:effectLst/>
              </a:rPr>
              <a:t>mmof</a:t>
            </a:r>
            <a:r>
              <a:rPr lang="en-US" sz="3600" dirty="0">
                <a:effectLst/>
              </a:rPr>
              <a:t> ten]`</a:t>
            </a:r>
            <a:r>
              <a:rPr lang="en-US" sz="3600" dirty="0" err="1">
                <a:effectLst/>
              </a:rPr>
              <a:t>w`ou</a:t>
            </a:r>
            <a:r>
              <a:rPr lang="en-US" sz="3600" dirty="0">
                <a:effectLst/>
              </a:rPr>
              <a:t> </a:t>
            </a:r>
            <a:r>
              <a:rPr lang="en-US" sz="3600" dirty="0" err="1">
                <a:effectLst/>
              </a:rPr>
              <a:t>naf</a:t>
            </a:r>
            <a:endParaRPr lang="en-US" sz="3600" dirty="0">
              <a:effectLst/>
            </a:endParaRPr>
          </a:p>
        </p:txBody>
      </p:sp>
      <p:sp>
        <p:nvSpPr>
          <p:cNvPr id="2" name="Title 1"/>
          <p:cNvSpPr>
            <a:spLocks noGrp="1"/>
          </p:cNvSpPr>
          <p:nvPr>
            <p:ph type="title"/>
          </p:nvPr>
        </p:nvSpPr>
        <p:spPr>
          <a:xfrm>
            <a:off x="-1" y="4292598"/>
            <a:ext cx="9144000" cy="782371"/>
          </a:xfrm>
        </p:spPr>
        <p:txBody>
          <a:bodyPr/>
          <a:lstStyle/>
          <a:p>
            <a:r>
              <a:rPr lang="ar-EG" dirty="0"/>
              <a:t>بأقنوم واحد، نسجد له و نمجده.</a:t>
            </a:r>
            <a:endParaRPr lang="en-US" dirty="0"/>
          </a:p>
        </p:txBody>
      </p:sp>
    </p:spTree>
    <p:extLst>
      <p:ext uri="{BB962C8B-B14F-4D97-AF65-F5344CB8AC3E}">
        <p14:creationId xmlns:p14="http://schemas.microsoft.com/office/powerpoint/2010/main" val="286777561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621552"/>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يا ملك السلام اعطنا سلامك </a:t>
            </a:r>
          </a:p>
        </p:txBody>
      </p:sp>
      <p:sp>
        <p:nvSpPr>
          <p:cNvPr id="3" name="Text Placeholder 2"/>
          <p:cNvSpPr>
            <a:spLocks noGrp="1"/>
          </p:cNvSpPr>
          <p:nvPr>
            <p:ph type="body" idx="1"/>
          </p:nvPr>
        </p:nvSpPr>
        <p:spPr/>
        <p:txBody>
          <a:bodyPr/>
          <a:lstStyle/>
          <a:p>
            <a:r>
              <a:rPr lang="ar-EG" dirty="0"/>
              <a:t>إبؤروإنتي تي هيريني موى نان إنتيك هيريني </a:t>
            </a:r>
          </a:p>
        </p:txBody>
      </p:sp>
      <p:sp>
        <p:nvSpPr>
          <p:cNvPr id="5" name="Text Placeholder 4"/>
          <p:cNvSpPr>
            <a:spLocks noGrp="1"/>
          </p:cNvSpPr>
          <p:nvPr>
            <p:ph type="body" sz="quarter" idx="3"/>
          </p:nvPr>
        </p:nvSpPr>
        <p:spPr/>
        <p:txBody>
          <a:bodyPr/>
          <a:lstStyle/>
          <a:p>
            <a:r>
              <a:rPr lang="pt-BR" dirty="0"/>
              <a:t>`Pouro `nte ]hiryny@ moi nan `ntekhiryny@</a:t>
            </a:r>
            <a:endParaRPr lang="en-US" dirty="0"/>
          </a:p>
        </p:txBody>
      </p:sp>
    </p:spTree>
    <p:extLst>
      <p:ext uri="{BB962C8B-B14F-4D97-AF65-F5344CB8AC3E}">
        <p14:creationId xmlns:p14="http://schemas.microsoft.com/office/powerpoint/2010/main" val="38638247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واغفر لنا خطايانا</a:t>
            </a:r>
          </a:p>
        </p:txBody>
      </p:sp>
      <p:sp>
        <p:nvSpPr>
          <p:cNvPr id="3" name="Text Placeholder 2"/>
          <p:cNvSpPr>
            <a:spLocks noGrp="1"/>
          </p:cNvSpPr>
          <p:nvPr>
            <p:ph type="body" idx="1"/>
          </p:nvPr>
        </p:nvSpPr>
        <p:spPr/>
        <p:txBody>
          <a:bodyPr/>
          <a:lstStyle/>
          <a:p>
            <a:r>
              <a:rPr lang="ar-EG" dirty="0"/>
              <a:t>سيمني نان انتيك هيريني كا نين نوفي نان ايفول</a:t>
            </a:r>
          </a:p>
        </p:txBody>
      </p:sp>
      <p:sp>
        <p:nvSpPr>
          <p:cNvPr id="5" name="Text Placeholder 4"/>
          <p:cNvSpPr>
            <a:spLocks noGrp="1"/>
          </p:cNvSpPr>
          <p:nvPr>
            <p:ph type="body" sz="quarter" idx="3"/>
          </p:nvPr>
        </p:nvSpPr>
        <p:spPr/>
        <p:txBody>
          <a:bodyPr/>
          <a:lstStyle/>
          <a:p>
            <a:r>
              <a:rPr lang="en-US" sz="3200" dirty="0" err="1"/>
              <a:t>cemni</a:t>
            </a:r>
            <a:r>
              <a:rPr lang="en-US" sz="3200" dirty="0"/>
              <a:t> nan `</a:t>
            </a:r>
            <a:r>
              <a:rPr lang="en-US" sz="3200" dirty="0" err="1"/>
              <a:t>ntekhiryny</a:t>
            </a:r>
            <a:r>
              <a:rPr lang="en-US" sz="3200" dirty="0"/>
              <a:t>@ ,a </a:t>
            </a:r>
            <a:r>
              <a:rPr lang="en-US" sz="3200" dirty="0" err="1"/>
              <a:t>nennobi</a:t>
            </a:r>
            <a:r>
              <a:rPr lang="en-US" sz="3200" dirty="0"/>
              <a:t> nan `</a:t>
            </a:r>
            <a:r>
              <a:rPr lang="en-US" sz="3200" dirty="0" err="1"/>
              <a:t>ebol</a:t>
            </a:r>
            <a:r>
              <a:rPr lang="en-US" sz="3200" dirty="0"/>
              <a:t>.</a:t>
            </a:r>
          </a:p>
        </p:txBody>
      </p:sp>
    </p:spTree>
    <p:extLst>
      <p:ext uri="{BB962C8B-B14F-4D97-AF65-F5344CB8AC3E}">
        <p14:creationId xmlns:p14="http://schemas.microsoft.com/office/powerpoint/2010/main" val="18351281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فرق اعداء الكنيسة وحصنها</a:t>
            </a:r>
            <a:endParaRPr lang="ar-SA" dirty="0"/>
          </a:p>
        </p:txBody>
      </p:sp>
      <p:sp>
        <p:nvSpPr>
          <p:cNvPr id="3" name="Text Placeholder 2"/>
          <p:cNvSpPr>
            <a:spLocks noGrp="1"/>
          </p:cNvSpPr>
          <p:nvPr>
            <p:ph type="body" idx="1"/>
          </p:nvPr>
        </p:nvSpPr>
        <p:spPr/>
        <p:txBody>
          <a:bodyPr/>
          <a:lstStyle/>
          <a:p>
            <a:r>
              <a:rPr lang="ar-EG" dirty="0"/>
              <a:t>جور ايفول اني جاجي انتى تي اكليسيا</a:t>
            </a:r>
          </a:p>
        </p:txBody>
      </p:sp>
      <p:sp>
        <p:nvSpPr>
          <p:cNvPr id="5" name="Text Placeholder 4"/>
          <p:cNvSpPr>
            <a:spLocks noGrp="1"/>
          </p:cNvSpPr>
          <p:nvPr>
            <p:ph type="body" sz="quarter" idx="3"/>
          </p:nvPr>
        </p:nvSpPr>
        <p:spPr/>
        <p:txBody>
          <a:bodyPr/>
          <a:lstStyle/>
          <a:p>
            <a:pPr lvl="0"/>
            <a:r>
              <a:rPr lang="en-US" dirty="0" err="1"/>
              <a:t>Jwr</a:t>
            </a:r>
            <a:r>
              <a:rPr lang="en-US" dirty="0"/>
              <a:t> `</a:t>
            </a:r>
            <a:r>
              <a:rPr lang="en-US" dirty="0" err="1"/>
              <a:t>ebol</a:t>
            </a:r>
            <a:r>
              <a:rPr lang="en-US" dirty="0"/>
              <a:t> `</a:t>
            </a:r>
            <a:r>
              <a:rPr lang="en-US" dirty="0" err="1"/>
              <a:t>nnijaji</a:t>
            </a:r>
            <a:r>
              <a:rPr lang="en-US" dirty="0"/>
              <a:t>@ `</a:t>
            </a:r>
            <a:r>
              <a:rPr lang="en-US" dirty="0" err="1"/>
              <a:t>nte</a:t>
            </a:r>
            <a:r>
              <a:rPr lang="en-US" dirty="0"/>
              <a:t> }</a:t>
            </a:r>
            <a:r>
              <a:rPr lang="en-US" dirty="0" err="1"/>
              <a:t>ekklycia</a:t>
            </a:r>
            <a:endParaRPr lang="en-US" dirty="0"/>
          </a:p>
        </p:txBody>
      </p:sp>
    </p:spTree>
    <p:extLst>
      <p:ext uri="{BB962C8B-B14F-4D97-AF65-F5344CB8AC3E}">
        <p14:creationId xmlns:p14="http://schemas.microsoft.com/office/powerpoint/2010/main" val="3704225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a:t>
            </a:r>
            <a:r>
              <a:rPr lang="en-US" dirty="0"/>
              <a:t> </a:t>
            </a:r>
            <a:r>
              <a:rPr lang="ar-EG" dirty="0"/>
              <a:t>الى الابد</a:t>
            </a:r>
            <a:endParaRPr lang="ar-SA" dirty="0"/>
          </a:p>
        </p:txBody>
      </p:sp>
      <p:sp>
        <p:nvSpPr>
          <p:cNvPr id="3" name="Text Placeholder 2"/>
          <p:cNvSpPr>
            <a:spLocks noGrp="1"/>
          </p:cNvSpPr>
          <p:nvPr>
            <p:ph type="body" idx="1"/>
          </p:nvPr>
        </p:nvSpPr>
        <p:spPr/>
        <p:txBody>
          <a:bodyPr/>
          <a:lstStyle/>
          <a:p>
            <a:r>
              <a:rPr lang="ar-EG" dirty="0"/>
              <a:t>اري سوبت ايروس انيسكم شا اينيه</a:t>
            </a:r>
          </a:p>
        </p:txBody>
      </p:sp>
      <p:sp>
        <p:nvSpPr>
          <p:cNvPr id="5" name="Text Placeholder 4"/>
          <p:cNvSpPr>
            <a:spLocks noGrp="1"/>
          </p:cNvSpPr>
          <p:nvPr>
            <p:ph type="body" sz="quarter" idx="3"/>
          </p:nvPr>
        </p:nvSpPr>
        <p:spPr/>
        <p:txBody>
          <a:bodyPr/>
          <a:lstStyle/>
          <a:p>
            <a:r>
              <a:rPr lang="sv-SE" dirty="0"/>
              <a:t> `aricobt `eroc@ `nneckim sa `eneh.</a:t>
            </a:r>
            <a:endParaRPr lang="en-US" dirty="0"/>
          </a:p>
        </p:txBody>
      </p:sp>
    </p:spTree>
    <p:extLst>
      <p:ext uri="{BB962C8B-B14F-4D97-AF65-F5344CB8AC3E}">
        <p14:creationId xmlns:p14="http://schemas.microsoft.com/office/powerpoint/2010/main" val="19049635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الهنا في وسطنا الان</a:t>
            </a:r>
            <a:endParaRPr lang="ar-SA" dirty="0"/>
          </a:p>
        </p:txBody>
      </p:sp>
      <p:sp>
        <p:nvSpPr>
          <p:cNvPr id="3" name="Text Placeholder 2"/>
          <p:cNvSpPr>
            <a:spLocks noGrp="1"/>
          </p:cNvSpPr>
          <p:nvPr>
            <p:ph type="body" idx="1"/>
          </p:nvPr>
        </p:nvSpPr>
        <p:spPr/>
        <p:txBody>
          <a:bodyPr/>
          <a:lstStyle/>
          <a:p>
            <a:r>
              <a:rPr lang="ar-EG" dirty="0"/>
              <a:t>اممانوئيل بينوتي خين تين مي تي تينو</a:t>
            </a:r>
          </a:p>
        </p:txBody>
      </p:sp>
      <p:sp>
        <p:nvSpPr>
          <p:cNvPr id="5" name="Text Placeholder 4"/>
          <p:cNvSpPr>
            <a:spLocks noGrp="1"/>
          </p:cNvSpPr>
          <p:nvPr>
            <p:ph type="body" sz="quarter" idx="3"/>
          </p:nvPr>
        </p:nvSpPr>
        <p:spPr/>
        <p:txBody>
          <a:bodyPr/>
          <a:lstStyle/>
          <a:p>
            <a:r>
              <a:rPr lang="fi-FI" dirty="0"/>
              <a:t>Emmanouyl Pennou]@ qen tenmy] ]nou@</a:t>
            </a:r>
            <a:endParaRPr lang="en-US" dirty="0"/>
          </a:p>
        </p:txBody>
      </p:sp>
    </p:spTree>
    <p:extLst>
      <p:ext uri="{BB962C8B-B14F-4D97-AF65-F5344CB8AC3E}">
        <p14:creationId xmlns:p14="http://schemas.microsoft.com/office/powerpoint/2010/main" val="74809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a:xfrm>
            <a:off x="7" y="5973425"/>
            <a:ext cx="9143999" cy="808893"/>
          </a:xfrm>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a:t>
            </a:r>
            <a:r>
              <a:rPr lang="en-US" sz="4800" dirty="0"/>
              <a:t>]</a:t>
            </a:r>
            <a:r>
              <a:rPr lang="en-US" sz="4800" dirty="0" err="1"/>
              <a:t>opten</a:t>
            </a:r>
            <a:r>
              <a:rPr lang="en-US" sz="4800" dirty="0"/>
              <a:t>  `</a:t>
            </a:r>
            <a:r>
              <a:rPr lang="en-US" sz="4800" dirty="0" err="1"/>
              <a:t>erof</a:t>
            </a:r>
            <a:r>
              <a:rPr lang="en-US" sz="4800" dirty="0"/>
              <a:t>&gt;f;`</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65135113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ابيه و الروح القدس</a:t>
            </a:r>
            <a:endParaRPr lang="ar-SA" dirty="0"/>
          </a:p>
        </p:txBody>
      </p:sp>
      <p:sp>
        <p:nvSpPr>
          <p:cNvPr id="3" name="Text Placeholder 2"/>
          <p:cNvSpPr>
            <a:spLocks noGrp="1"/>
          </p:cNvSpPr>
          <p:nvPr>
            <p:ph type="body" idx="1"/>
          </p:nvPr>
        </p:nvSpPr>
        <p:spPr/>
        <p:txBody>
          <a:bodyPr/>
          <a:lstStyle/>
          <a:p>
            <a:r>
              <a:rPr lang="ar-EG" dirty="0"/>
              <a:t>خين ابؤوو انتى بيف يوت نيم بي بنفما اثؤواب</a:t>
            </a:r>
          </a:p>
        </p:txBody>
      </p:sp>
      <p:sp>
        <p:nvSpPr>
          <p:cNvPr id="5" name="Text Placeholder 4"/>
          <p:cNvSpPr>
            <a:spLocks noGrp="1"/>
          </p:cNvSpPr>
          <p:nvPr>
            <p:ph type="body" sz="quarter" idx="3"/>
          </p:nvPr>
        </p:nvSpPr>
        <p:spPr/>
        <p:txBody>
          <a:bodyPr/>
          <a:lstStyle/>
          <a:p>
            <a:r>
              <a:rPr lang="pt-BR" sz="3200" dirty="0"/>
              <a:t>qen `p`wou `nte Pefiwt@ nem Pi`pneuma E;ouab.</a:t>
            </a:r>
            <a:endParaRPr lang="en-US" sz="3200" dirty="0"/>
          </a:p>
        </p:txBody>
      </p:sp>
    </p:spTree>
    <p:extLst>
      <p:ext uri="{BB962C8B-B14F-4D97-AF65-F5344CB8AC3E}">
        <p14:creationId xmlns:p14="http://schemas.microsoft.com/office/powerpoint/2010/main" val="27709347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ويطهر قلوبنا</a:t>
            </a:r>
            <a:endParaRPr lang="ar-SA" dirty="0"/>
          </a:p>
        </p:txBody>
      </p:sp>
      <p:sp>
        <p:nvSpPr>
          <p:cNvPr id="3" name="Text Placeholder 2"/>
          <p:cNvSpPr>
            <a:spLocks noGrp="1"/>
          </p:cNvSpPr>
          <p:nvPr>
            <p:ph type="body" idx="1"/>
          </p:nvPr>
        </p:nvSpPr>
        <p:spPr/>
        <p:txBody>
          <a:bodyPr/>
          <a:lstStyle/>
          <a:p>
            <a:r>
              <a:rPr lang="ar-EG" dirty="0"/>
              <a:t> انتيف اسمو ايرون تيرين انتيف طوفو انين هيت</a:t>
            </a:r>
          </a:p>
        </p:txBody>
      </p:sp>
      <p:sp>
        <p:nvSpPr>
          <p:cNvPr id="5" name="Text Placeholder 4"/>
          <p:cNvSpPr>
            <a:spLocks noGrp="1"/>
          </p:cNvSpPr>
          <p:nvPr>
            <p:ph type="body" sz="quarter" idx="3"/>
          </p:nvPr>
        </p:nvSpPr>
        <p:spPr/>
        <p:txBody>
          <a:bodyPr/>
          <a:lstStyle/>
          <a:p>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302871912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امراض نفوسنا واجسدنا</a:t>
            </a:r>
            <a:endParaRPr lang="ar-SA" dirty="0"/>
          </a:p>
        </p:txBody>
      </p:sp>
      <p:sp>
        <p:nvSpPr>
          <p:cNvPr id="3" name="Text Placeholder 2"/>
          <p:cNvSpPr>
            <a:spLocks noGrp="1"/>
          </p:cNvSpPr>
          <p:nvPr>
            <p:ph type="body" idx="1"/>
          </p:nvPr>
        </p:nvSpPr>
        <p:spPr/>
        <p:txBody>
          <a:bodyPr/>
          <a:lstStyle/>
          <a:p>
            <a:r>
              <a:rPr lang="ar-EG" dirty="0"/>
              <a:t>انتيف تالتشو اني شوني انتى نين ابسيشي نيم نين سوما</a:t>
            </a:r>
          </a:p>
        </p:txBody>
      </p:sp>
      <p:sp>
        <p:nvSpPr>
          <p:cNvPr id="5" name="Text Placeholder 4"/>
          <p:cNvSpPr>
            <a:spLocks noGrp="1"/>
          </p:cNvSpPr>
          <p:nvPr>
            <p:ph type="body" sz="quarter" idx="3"/>
          </p:nvPr>
        </p:nvSpPr>
        <p:spPr/>
        <p:txBody>
          <a:bodyPr/>
          <a:lstStyle/>
          <a:p>
            <a:r>
              <a:rPr lang="pt-BR" dirty="0"/>
              <a:t> `nteftal[o `nniswni@ `nte nen'u,y nem nencwma.</a:t>
            </a:r>
            <a:endParaRPr lang="en-US" dirty="0"/>
          </a:p>
        </p:txBody>
      </p:sp>
    </p:spTree>
    <p:extLst>
      <p:ext uri="{BB962C8B-B14F-4D97-AF65-F5344CB8AC3E}">
        <p14:creationId xmlns:p14="http://schemas.microsoft.com/office/powerpoint/2010/main" val="188405922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ايها المسيح مع ابيك الصالح</a:t>
            </a:r>
            <a:endParaRPr lang="ar-SA" dirty="0"/>
          </a:p>
        </p:txBody>
      </p:sp>
      <p:sp>
        <p:nvSpPr>
          <p:cNvPr id="3" name="Text Placeholder 2"/>
          <p:cNvSpPr>
            <a:spLocks noGrp="1"/>
          </p:cNvSpPr>
          <p:nvPr>
            <p:ph type="body" idx="1"/>
          </p:nvPr>
        </p:nvSpPr>
        <p:spPr>
          <a:xfrm>
            <a:off x="-162272" y="6119252"/>
            <a:ext cx="9468544" cy="808893"/>
          </a:xfrm>
        </p:spPr>
        <p:txBody>
          <a:bodyPr/>
          <a:lstStyle/>
          <a:p>
            <a:r>
              <a:rPr lang="ar-EG" dirty="0"/>
              <a:t> تين اؤؤشت امموك او بي خريستوس نيم بيك يوت ان اغاثوس</a:t>
            </a:r>
          </a:p>
        </p:txBody>
      </p:sp>
      <p:sp>
        <p:nvSpPr>
          <p:cNvPr id="5" name="Text Placeholder 4"/>
          <p:cNvSpPr>
            <a:spLocks noGrp="1"/>
          </p:cNvSpPr>
          <p:nvPr>
            <p:ph type="body" sz="quarter" idx="3"/>
          </p:nvPr>
        </p:nvSpPr>
        <p:spPr>
          <a:xfrm>
            <a:off x="0" y="5436895"/>
            <a:ext cx="9144000" cy="682357"/>
          </a:xfrm>
        </p:spPr>
        <p:txBody>
          <a:bodyPr/>
          <a:lstStyle/>
          <a:p>
            <a:r>
              <a:rPr lang="pl-PL" dirty="0"/>
              <a:t>Tenouwst `mmok `w Pi`,rictoc@ nem Pekiwt `n`aga;oc</a:t>
            </a:r>
            <a:endParaRPr lang="en-US" dirty="0"/>
          </a:p>
        </p:txBody>
      </p:sp>
    </p:spTree>
    <p:extLst>
      <p:ext uri="{BB962C8B-B14F-4D97-AF65-F5344CB8AC3E}">
        <p14:creationId xmlns:p14="http://schemas.microsoft.com/office/powerpoint/2010/main" val="21743971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لأنك قمت وخلصتنا</a:t>
            </a:r>
            <a:endParaRPr lang="ar-SA" dirty="0"/>
          </a:p>
        </p:txBody>
      </p:sp>
      <p:sp>
        <p:nvSpPr>
          <p:cNvPr id="3" name="Text Placeholder 2"/>
          <p:cNvSpPr>
            <a:spLocks noGrp="1"/>
          </p:cNvSpPr>
          <p:nvPr>
            <p:ph type="body" idx="1"/>
          </p:nvPr>
        </p:nvSpPr>
        <p:spPr/>
        <p:txBody>
          <a:bodyPr/>
          <a:lstStyle/>
          <a:p>
            <a:r>
              <a:rPr lang="ar-EG" dirty="0"/>
              <a:t>نيم بي بنيفما اثوؤاب جى أك تونك أك سوتي اممون</a:t>
            </a:r>
          </a:p>
        </p:txBody>
      </p:sp>
      <p:sp>
        <p:nvSpPr>
          <p:cNvPr id="5" name="Text Placeholder 4"/>
          <p:cNvSpPr>
            <a:spLocks noGrp="1"/>
          </p:cNvSpPr>
          <p:nvPr>
            <p:ph type="body" sz="quarter" idx="3"/>
          </p:nvPr>
        </p:nvSpPr>
        <p:spPr>
          <a:xfrm>
            <a:off x="0" y="5284071"/>
            <a:ext cx="9144000" cy="682357"/>
          </a:xfrm>
        </p:spPr>
        <p:txBody>
          <a:bodyPr/>
          <a:lstStyle/>
          <a:p>
            <a:r>
              <a:rPr lang="pt-BR" dirty="0"/>
              <a:t> nem Pi`pneuma e;ouab@ je </a:t>
            </a:r>
            <a:r>
              <a:rPr lang="en-US" dirty="0" err="1"/>
              <a:t>aki</a:t>
            </a:r>
            <a:r>
              <a:rPr lang="en-US" dirty="0"/>
              <a:t> </a:t>
            </a:r>
            <a:r>
              <a:rPr lang="pt-BR" dirty="0"/>
              <a:t>akcw] `mmon.</a:t>
            </a:r>
            <a:endParaRPr lang="en-US" dirty="0"/>
          </a:p>
        </p:txBody>
      </p:sp>
    </p:spTree>
    <p:extLst>
      <p:ext uri="{BB962C8B-B14F-4D97-AF65-F5344CB8AC3E}">
        <p14:creationId xmlns:p14="http://schemas.microsoft.com/office/powerpoint/2010/main" val="332237788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7674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a:solidFill>
                            <a:schemeClr val="bg1"/>
                          </a:solidFill>
                        </a:rPr>
                        <a:t>صل</a:t>
                      </a:r>
                      <a:endParaRPr lang="ar-EG" sz="413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700" kern="1200" baseline="0" dirty="0">
                          <a:solidFill>
                            <a:srgbClr val="FFFF00"/>
                          </a:solidFill>
                          <a:latin typeface="Athanasius" pitchFamily="2" charset="0"/>
                          <a:ea typeface="+mn-ea"/>
                          <a:cs typeface="+mn-cs"/>
                        </a:rPr>
                        <a:t>}</a:t>
                      </a:r>
                      <a:r>
                        <a:rPr lang="en-US" sz="6700" kern="1200" baseline="0" dirty="0" err="1">
                          <a:solidFill>
                            <a:srgbClr val="FFFF00"/>
                          </a:solidFill>
                          <a:latin typeface="Athanasius" pitchFamily="2" charset="0"/>
                          <a:ea typeface="+mn-ea"/>
                          <a:cs typeface="+mn-cs"/>
                        </a:rPr>
                        <a:t>lhl</a:t>
                      </a:r>
                      <a:endParaRPr lang="ar-EG" sz="2390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a:solidFill>
                            <a:schemeClr val="bg1"/>
                          </a:solidFill>
                        </a:rPr>
                        <a:t>إشليل</a:t>
                      </a:r>
                      <a:endParaRPr lang="ar-SA" sz="88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700" b="1" dirty="0">
                          <a:solidFill>
                            <a:schemeClr val="bg1"/>
                          </a:solidFill>
                        </a:rPr>
                        <a:t>للصلاة قفوا</a:t>
                      </a:r>
                      <a:endParaRPr lang="ar-EG" sz="67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300" b="0" kern="1200" baseline="0" dirty="0" err="1">
                          <a:solidFill>
                            <a:srgbClr val="FFFF00"/>
                          </a:solidFill>
                          <a:latin typeface="Athanasius" pitchFamily="2" charset="0"/>
                          <a:ea typeface="+mn-ea"/>
                          <a:cs typeface="+mn-cs"/>
                        </a:rPr>
                        <a:t>Epi</a:t>
                      </a:r>
                      <a:r>
                        <a:rPr lang="en-US" sz="4300" b="0" kern="1200" baseline="0" dirty="0">
                          <a:solidFill>
                            <a:srgbClr val="FFFF00"/>
                          </a:solidFill>
                          <a:latin typeface="Athanasius" pitchFamily="2" charset="0"/>
                          <a:ea typeface="+mn-ea"/>
                          <a:cs typeface="+mn-cs"/>
                        </a:rPr>
                        <a:t> `</a:t>
                      </a:r>
                      <a:r>
                        <a:rPr lang="en-US" sz="4300" b="0" kern="1200" baseline="0" dirty="0" err="1">
                          <a:solidFill>
                            <a:srgbClr val="FFFF00"/>
                          </a:solidFill>
                          <a:latin typeface="Athanasius" pitchFamily="2" charset="0"/>
                          <a:ea typeface="+mn-ea"/>
                          <a:cs typeface="+mn-cs"/>
                        </a:rPr>
                        <a:t>proceuxh</a:t>
                      </a:r>
                      <a:endParaRPr lang="en-US" sz="4300" b="0" kern="1200" baseline="0" dirty="0">
                        <a:solidFill>
                          <a:srgbClr val="FFFF00"/>
                        </a:solidFill>
                        <a:latin typeface="Athanasius" pitchFamily="2" charset="0"/>
                        <a:ea typeface="+mn-ea"/>
                        <a:cs typeface="+mn-cs"/>
                      </a:endParaRPr>
                    </a:p>
                    <a:p>
                      <a:pPr algn="ctr" rtl="0"/>
                      <a:r>
                        <a:rPr lang="en-US" sz="4300" b="0" kern="1200" baseline="0" dirty="0">
                          <a:solidFill>
                            <a:srgbClr val="FFFF00"/>
                          </a:solidFill>
                          <a:latin typeface="Athanasius" pitchFamily="2" charset="0"/>
                          <a:ea typeface="+mn-ea"/>
                          <a:cs typeface="+mn-cs"/>
                        </a:rPr>
                        <a:t> `</a:t>
                      </a:r>
                      <a:r>
                        <a:rPr lang="en-US" sz="4300" b="0" kern="1200" baseline="0" dirty="0" err="1">
                          <a:solidFill>
                            <a:srgbClr val="FFFF00"/>
                          </a:solidFill>
                          <a:latin typeface="Athanasius" pitchFamily="2" charset="0"/>
                          <a:ea typeface="+mn-ea"/>
                          <a:cs typeface="+mn-cs"/>
                        </a:rPr>
                        <a:t>ctaqhte</a:t>
                      </a:r>
                      <a:endParaRPr lang="ar-EG" sz="43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rPr>
                        <a:t>إيبى إبروس إفكى إستاثيتى</a:t>
                      </a:r>
                      <a:endParaRPr lang="ar-SA" sz="48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solidFill>
                            <a:schemeClr val="bg1"/>
                          </a:solidFill>
                        </a:rPr>
                        <a:t>السلام للكل</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a:solidFill>
                            <a:srgbClr val="FFFF00"/>
                          </a:solidFill>
                          <a:latin typeface="Athanasius" pitchFamily="2" charset="0"/>
                          <a:ea typeface="+mn-ea"/>
                          <a:cs typeface="+mn-cs"/>
                        </a:rPr>
                        <a:t>Irhnh</a:t>
                      </a:r>
                      <a:r>
                        <a:rPr lang="en-US" sz="7200" b="0" kern="1200" baseline="0" dirty="0">
                          <a:solidFill>
                            <a:srgbClr val="FFFF00"/>
                          </a:solidFill>
                          <a:latin typeface="Athanasius" pitchFamily="2" charset="0"/>
                          <a:ea typeface="+mn-ea"/>
                          <a:cs typeface="+mn-cs"/>
                        </a:rPr>
                        <a:t>  </a:t>
                      </a:r>
                      <a:r>
                        <a:rPr lang="en-US" sz="7200" b="0" kern="1200" baseline="0" dirty="0" err="1">
                          <a:solidFill>
                            <a:srgbClr val="FFFF00"/>
                          </a:solidFill>
                          <a:latin typeface="Athanasius" pitchFamily="2" charset="0"/>
                          <a:ea typeface="+mn-ea"/>
                          <a:cs typeface="+mn-cs"/>
                        </a:rPr>
                        <a:t>paci</a:t>
                      </a:r>
                      <a:endParaRPr lang="ar-EG" sz="96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solidFill>
                            <a:schemeClr val="bg1"/>
                          </a:solidFill>
                        </a:rPr>
                        <a:t>إيرينى باسى</a:t>
                      </a:r>
                      <a:endParaRPr lang="ar-EG" sz="28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908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solidFill>
                            <a:schemeClr val="bg1"/>
                          </a:solidFill>
                        </a:rPr>
                        <a:t>ولروحك أيضاً</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Ke</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tw</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pneuma</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cou</a:t>
                      </a:r>
                      <a:endParaRPr lang="ar-EG" sz="67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500" b="1" kern="1200" dirty="0">
                          <a:solidFill>
                            <a:schemeClr val="bg1"/>
                          </a:solidFill>
                          <a:latin typeface="+mn-lt"/>
                          <a:ea typeface="+mn-ea"/>
                          <a:cs typeface="+mn-cs"/>
                        </a:rPr>
                        <a:t>كيطو إبنيفماتى سو</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23592"/>
            <a:ext cx="9144000" cy="782371"/>
          </a:xfrm>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a:xfrm>
            <a:off x="7" y="6014015"/>
            <a:ext cx="9143999" cy="808893"/>
          </a:xfrm>
        </p:spPr>
        <p:txBody>
          <a:bodyPr/>
          <a:lstStyle/>
          <a:p>
            <a:r>
              <a:rPr lang="ar-EG" sz="4000" dirty="0"/>
              <a:t>افتى توتين اف اينتين شا ااهرى طاى اونوثاى</a:t>
            </a:r>
          </a:p>
        </p:txBody>
      </p:sp>
      <p:sp>
        <p:nvSpPr>
          <p:cNvPr id="7" name="Text Placeholder 6"/>
          <p:cNvSpPr>
            <a:spLocks noGrp="1"/>
          </p:cNvSpPr>
          <p:nvPr>
            <p:ph type="body" sz="quarter" idx="3"/>
          </p:nvPr>
        </p:nvSpPr>
        <p:spPr>
          <a:xfrm>
            <a:off x="0" y="5736104"/>
            <a:ext cx="9144000" cy="682357"/>
          </a:xfrm>
        </p:spPr>
        <p:txBody>
          <a:bodyPr/>
          <a:lstStyle/>
          <a:p>
            <a:r>
              <a:rPr lang="pt-BR" sz="4400" dirty="0"/>
              <a:t>af;toten afenten ]a `e`\rhi `etaiounou qai</a:t>
            </a:r>
          </a:p>
        </p:txBody>
      </p:sp>
    </p:spTree>
    <p:extLst>
      <p:ext uri="{BB962C8B-B14F-4D97-AF65-F5344CB8AC3E}">
        <p14:creationId xmlns:p14="http://schemas.microsoft.com/office/powerpoint/2010/main" val="121705790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dirty="0">
                          <a:cs typeface="+mj-cs"/>
                        </a:rPr>
                        <a:t>يسوع المسيح </a:t>
                      </a:r>
                      <a:endParaRPr lang="ar-EG" sz="167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500" b="0" kern="1200" baseline="0" dirty="0" err="1">
                          <a:solidFill>
                            <a:srgbClr val="FFFF00"/>
                          </a:solidFill>
                          <a:latin typeface="Athanasius" pitchFamily="2" charset="0"/>
                          <a:ea typeface="+mn-ea"/>
                          <a:cs typeface="+mn-cs"/>
                        </a:rPr>
                        <a:t>Ihcouc</a:t>
                      </a:r>
                      <a:r>
                        <a:rPr lang="en-US" sz="5500" b="0" kern="1200" baseline="0" dirty="0">
                          <a:solidFill>
                            <a:srgbClr val="FFFF00"/>
                          </a:solidFill>
                          <a:latin typeface="Athanasius" pitchFamily="2" charset="0"/>
                          <a:ea typeface="+mn-ea"/>
                          <a:cs typeface="+mn-cs"/>
                        </a:rPr>
                        <a:t> </a:t>
                      </a:r>
                      <a:r>
                        <a:rPr lang="en-US" sz="5500" b="0" kern="1200" baseline="0" dirty="0" err="1">
                          <a:solidFill>
                            <a:srgbClr val="FFFF00"/>
                          </a:solidFill>
                          <a:latin typeface="Athanasius" pitchFamily="2" charset="0"/>
                          <a:ea typeface="+mn-ea"/>
                          <a:cs typeface="+mn-cs"/>
                        </a:rPr>
                        <a:t>Pi`xrictoc</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اذكر يا رب أنفس عبيدك الذين رقدوا، آبائنا وإخوتنا</a:t>
                      </a:r>
                      <a:endParaRPr lang="ar-EG" sz="67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baseline="0" dirty="0" err="1">
                          <a:solidFill>
                            <a:srgbClr val="FFFF00"/>
                          </a:solidFill>
                          <a:latin typeface="Athanasius" pitchFamily="2" charset="0"/>
                        </a:rPr>
                        <a:t>Ari`vmeu`i</a:t>
                      </a:r>
                      <a:r>
                        <a:rPr lang="en-US" sz="2800" b="0" baseline="0" dirty="0">
                          <a:solidFill>
                            <a:srgbClr val="FFFF00"/>
                          </a:solidFill>
                          <a:latin typeface="Athanasius" pitchFamily="2" charset="0"/>
                        </a:rPr>
                        <a:t>   ~P_</a:t>
                      </a:r>
                    </a:p>
                    <a:p>
                      <a:pPr algn="ct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nniyuxh</a:t>
                      </a: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nte</a:t>
                      </a:r>
                      <a:endParaRPr lang="en-US" sz="2800" b="0" baseline="0" dirty="0">
                        <a:solidFill>
                          <a:srgbClr val="FFFF00"/>
                        </a:solidFill>
                        <a:latin typeface="Athanasius" pitchFamily="2" charset="0"/>
                      </a:endParaRPr>
                    </a:p>
                    <a:p>
                      <a:pPr algn="ctr"/>
                      <a:r>
                        <a:rPr lang="en-US" sz="2800" b="0" baseline="0" dirty="0" err="1">
                          <a:solidFill>
                            <a:srgbClr val="FFFF00"/>
                          </a:solidFill>
                          <a:latin typeface="Athanasius" pitchFamily="2" charset="0"/>
                        </a:rPr>
                        <a:t>nek`ebiaik</a:t>
                      </a:r>
                      <a:r>
                        <a:rPr lang="en-US" sz="2800" b="0" baseline="0" dirty="0">
                          <a:solidFill>
                            <a:srgbClr val="FFFF00"/>
                          </a:solidFill>
                          <a:latin typeface="Athanasius" pitchFamily="2" charset="0"/>
                        </a:rPr>
                        <a:t>&gt; `</a:t>
                      </a:r>
                      <a:r>
                        <a:rPr lang="en-US" sz="2800" b="0" baseline="0" dirty="0" err="1">
                          <a:solidFill>
                            <a:srgbClr val="FFFF00"/>
                          </a:solidFill>
                          <a:latin typeface="Athanasius" pitchFamily="2" charset="0"/>
                        </a:rPr>
                        <a:t>etauenkot</a:t>
                      </a: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nenio</a:t>
                      </a:r>
                      <a:r>
                        <a:rPr lang="en-US" sz="2800" b="0" baseline="0" dirty="0">
                          <a:solidFill>
                            <a:srgbClr val="FFFF00"/>
                          </a:solidFill>
                          <a:latin typeface="Athanasius" pitchFamily="2" charset="0"/>
                        </a:rPr>
                        <a:t>; </a:t>
                      </a:r>
                      <a:r>
                        <a:rPr lang="en-US" sz="2800" b="0" baseline="0" dirty="0" err="1">
                          <a:solidFill>
                            <a:srgbClr val="FFFF00"/>
                          </a:solidFill>
                          <a:latin typeface="Athanasius" pitchFamily="2" charset="0"/>
                        </a:rPr>
                        <a:t>nem</a:t>
                      </a:r>
                      <a:endParaRPr lang="en-US" sz="2800" b="0" baseline="0" dirty="0">
                        <a:solidFill>
                          <a:srgbClr val="FFFF00"/>
                        </a:solidFill>
                        <a:latin typeface="Athanasius" pitchFamily="2" charset="0"/>
                      </a:endParaRPr>
                    </a:p>
                    <a:p>
                      <a:pPr algn="ctr"/>
                      <a:r>
                        <a:rPr lang="en-US" sz="2800" b="0" baseline="0" dirty="0" err="1">
                          <a:solidFill>
                            <a:srgbClr val="FFFF00"/>
                          </a:solidFill>
                          <a:latin typeface="Athanasius" pitchFamily="2" charset="0"/>
                        </a:rPr>
                        <a:t>nen`cnhou</a:t>
                      </a:r>
                      <a:r>
                        <a:rPr lang="en-US" sz="2800" b="0" baseline="0" dirty="0">
                          <a:solidFill>
                            <a:srgbClr val="FFFF00"/>
                          </a:solidFill>
                          <a:latin typeface="Athanasius" pitchFamily="2" charset="0"/>
                        </a:rPr>
                        <a:t>.</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أرى إفميفئى إبشويس إن نى إبسيشى إنتى نيك إيفى أيك إيطاف إنكوت نينوتى نيم نين إسنيو</a:t>
                      </a:r>
                      <a:endParaRPr lang="ar-EG" sz="3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أطلبوا عن آباءنا وأخوتنا الذين رقدوا</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000" b="0" kern="1200" baseline="0" dirty="0">
                          <a:solidFill>
                            <a:srgbClr val="FFFF00"/>
                          </a:solidFill>
                          <a:latin typeface="Athanasius" pitchFamily="2" charset="0"/>
                          <a:ea typeface="+mn-ea"/>
                          <a:cs typeface="+mn-cs"/>
                        </a:rPr>
                        <a:t>Twb\ `ejen nenio; nem</a:t>
                      </a:r>
                    </a:p>
                    <a:p>
                      <a:pPr algn="ctr"/>
                      <a:r>
                        <a:rPr lang="pt-BR" sz="4000" b="0" kern="1200" baseline="0" dirty="0">
                          <a:solidFill>
                            <a:srgbClr val="FFFF00"/>
                          </a:solidFill>
                          <a:latin typeface="Athanasius" pitchFamily="2" charset="0"/>
                          <a:ea typeface="+mn-ea"/>
                          <a:cs typeface="+mn-cs"/>
                        </a:rPr>
                        <a:t>nen`cnhou `etauenkot</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طفه إيجين نينيوتى نيم نيم إسنيو </a:t>
                      </a:r>
                      <a:br>
                        <a:rPr lang="ar-SA" sz="4000" b="1" kern="1200" dirty="0">
                          <a:solidFill>
                            <a:schemeClr val="lt1"/>
                          </a:solidFill>
                          <a:latin typeface="+mn-lt"/>
                          <a:ea typeface="+mn-ea"/>
                          <a:cs typeface="+mn-cs"/>
                        </a:rPr>
                      </a:br>
                      <a:r>
                        <a:rPr lang="ar-SA" sz="4000" b="1" kern="1200" dirty="0">
                          <a:solidFill>
                            <a:schemeClr val="lt1"/>
                          </a:solidFill>
                          <a:latin typeface="+mn-lt"/>
                          <a:ea typeface="+mn-ea"/>
                          <a:cs typeface="+mn-cs"/>
                        </a:rPr>
                        <a:t>إيتاف إنكوت</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وتنيحوا في الإيمان بالمسيح منذ البدء</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au`mton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mmwou</a:t>
                      </a:r>
                      <a:r>
                        <a:rPr lang="en-US" sz="4000" b="0" kern="1200" baseline="0" dirty="0">
                          <a:solidFill>
                            <a:srgbClr val="FFFF00"/>
                          </a:solidFill>
                          <a:latin typeface="Athanasius" pitchFamily="2" charset="0"/>
                          <a:ea typeface="+mn-ea"/>
                          <a:cs typeface="+mn-cs"/>
                        </a:rPr>
                        <a:t>  'en </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vna</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mPx</a:t>
                      </a:r>
                      <a:r>
                        <a:rPr lang="en-US" sz="4000" b="0" kern="1200" baseline="0" dirty="0">
                          <a:solidFill>
                            <a:srgbClr val="FFFF00"/>
                          </a:solidFill>
                          <a:latin typeface="Athanasius" pitchFamily="2" charset="0"/>
                          <a:ea typeface="+mn-ea"/>
                          <a:cs typeface="+mn-cs"/>
                        </a:rPr>
                        <a:t>/c/</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p`ene</a:t>
                      </a:r>
                      <a:r>
                        <a:rPr lang="en-US" sz="4000" b="0" kern="1200" baseline="0" dirty="0">
                          <a:solidFill>
                            <a:srgbClr val="FFFF00"/>
                          </a:solidFill>
                          <a:latin typeface="Athanasius" pitchFamily="2" charset="0"/>
                          <a:ea typeface="+mn-ea"/>
                          <a:cs typeface="+mn-cs"/>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latin typeface="+mn-lt"/>
                          <a:ea typeface="+mn-ea"/>
                          <a:cs typeface="+mn-cs"/>
                        </a:rPr>
                        <a:t>أف إمطون إم موؤو خين إفناهتى إم بى إخرستوس يس جين إب إينيه </a:t>
                      </a:r>
                      <a:endParaRPr lang="ar-EG" sz="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آباءنا القديسين رؤساء الأساقفة وآباءنا الأساقفة</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 e/q/u/</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narxiepicokopoc</a:t>
                      </a:r>
                      <a:r>
                        <a:rPr lang="en-US" sz="32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n`epickopoc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latin typeface="+mn-lt"/>
                          <a:ea typeface="+mn-ea"/>
                          <a:cs typeface="+mn-cs"/>
                        </a:rPr>
                        <a:t>نينيوتى إثؤواب إن ارشى إبيسكوبوس كى نينيوتى إن إبيكسوبوس </a:t>
                      </a:r>
                      <a:endParaRPr lang="ar-EG" sz="1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آبائنا القمامصة وآبائنا القسوس </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`n\</a:t>
                      </a:r>
                      <a:r>
                        <a:rPr lang="en-US" sz="4000" b="0" kern="1200" baseline="0" dirty="0" err="1">
                          <a:solidFill>
                            <a:srgbClr val="FFFF00"/>
                          </a:solidFill>
                          <a:latin typeface="Athanasius" pitchFamily="2" charset="0"/>
                          <a:ea typeface="+mn-ea"/>
                          <a:cs typeface="+mn-cs"/>
                        </a:rPr>
                        <a:t>hgoumenoc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mprecbuteroc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نينيوتى إنهيغومينوس</a:t>
                      </a:r>
                      <a:r>
                        <a:rPr lang="ar-EG" sz="4000" b="1" kern="1200" dirty="0">
                          <a:solidFill>
                            <a:schemeClr val="lt1"/>
                          </a:solidFill>
                          <a:latin typeface="+mn-lt"/>
                          <a:ea typeface="+mn-ea"/>
                          <a:cs typeface="+mn-cs"/>
                        </a:rPr>
                        <a:t> </a:t>
                      </a:r>
                      <a:r>
                        <a:rPr lang="ar-SA" sz="4000" b="1" kern="1200" dirty="0">
                          <a:solidFill>
                            <a:schemeClr val="lt1"/>
                          </a:solidFill>
                          <a:latin typeface="+mn-lt"/>
                          <a:ea typeface="+mn-ea"/>
                          <a:cs typeface="+mn-cs"/>
                        </a:rPr>
                        <a:t>كى نينوتى إم إبريسفيتيروس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908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وإخوتنا الشمامسة </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500" b="0" kern="1200" baseline="0" dirty="0" err="1">
                          <a:solidFill>
                            <a:srgbClr val="FFFF00"/>
                          </a:solidFill>
                          <a:latin typeface="Athanasius" pitchFamily="2" charset="0"/>
                          <a:ea typeface="+mn-ea"/>
                          <a:cs typeface="+mn-cs"/>
                        </a:rPr>
                        <a:t>Nem</a:t>
                      </a:r>
                      <a:r>
                        <a:rPr lang="en-US" sz="5500" b="0" kern="1200" baseline="0" dirty="0">
                          <a:solidFill>
                            <a:srgbClr val="FFFF00"/>
                          </a:solidFill>
                          <a:latin typeface="Athanasius" pitchFamily="2" charset="0"/>
                          <a:ea typeface="+mn-ea"/>
                          <a:cs typeface="+mn-cs"/>
                        </a:rPr>
                        <a:t> </a:t>
                      </a:r>
                      <a:r>
                        <a:rPr lang="en-US" sz="5500" b="0" kern="1200" baseline="0" dirty="0" err="1">
                          <a:solidFill>
                            <a:srgbClr val="FFFF00"/>
                          </a:solidFill>
                          <a:latin typeface="Athanasius" pitchFamily="2" charset="0"/>
                          <a:ea typeface="+mn-ea"/>
                          <a:cs typeface="+mn-cs"/>
                        </a:rPr>
                        <a:t>nen`cnhou</a:t>
                      </a:r>
                      <a:endParaRPr lang="en-US" sz="5500" b="0" kern="1200" baseline="0" dirty="0">
                        <a:solidFill>
                          <a:srgbClr val="FFFF00"/>
                        </a:solidFill>
                        <a:latin typeface="Athanasius" pitchFamily="2" charset="0"/>
                        <a:ea typeface="+mn-ea"/>
                        <a:cs typeface="+mn-cs"/>
                      </a:endParaRPr>
                    </a:p>
                    <a:p>
                      <a:pPr algn="ctr" rtl="0"/>
                      <a:r>
                        <a:rPr lang="en-US" sz="5500" b="0" kern="1200" baseline="0" dirty="0">
                          <a:solidFill>
                            <a:srgbClr val="FFFF00"/>
                          </a:solidFill>
                          <a:latin typeface="Athanasius" pitchFamily="2" charset="0"/>
                          <a:ea typeface="+mn-ea"/>
                          <a:cs typeface="+mn-cs"/>
                        </a:rPr>
                        <a:t> `</a:t>
                      </a:r>
                      <a:r>
                        <a:rPr lang="en-US" sz="5500" b="0" kern="1200" baseline="0" dirty="0" err="1">
                          <a:solidFill>
                            <a:srgbClr val="FFFF00"/>
                          </a:solidFill>
                          <a:latin typeface="Athanasius" pitchFamily="2" charset="0"/>
                          <a:ea typeface="+mn-ea"/>
                          <a:cs typeface="+mn-cs"/>
                        </a:rPr>
                        <a:t>ndi`akwn</a:t>
                      </a:r>
                      <a:r>
                        <a:rPr lang="en-US" sz="5500" b="0" kern="1200" baseline="0" dirty="0">
                          <a:solidFill>
                            <a:srgbClr val="FFFF00"/>
                          </a:solidFill>
                          <a:latin typeface="Athanasius" pitchFamily="2" charset="0"/>
                          <a:ea typeface="+mn-ea"/>
                          <a:cs typeface="+mn-cs"/>
                        </a:rPr>
                        <a:t>&gt;</a:t>
                      </a:r>
                      <a:endParaRPr lang="en-US" sz="9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500" b="1" kern="1200" dirty="0">
                          <a:solidFill>
                            <a:schemeClr val="lt1"/>
                          </a:solidFill>
                          <a:latin typeface="+mn-lt"/>
                          <a:ea typeface="+mn-ea"/>
                          <a:cs typeface="+mn-cs"/>
                        </a:rPr>
                        <a:t>نيم نين إسنيو إنذياكون </a:t>
                      </a:r>
                      <a:endParaRPr lang="ar-EG" sz="9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a:xfrm>
            <a:off x="7" y="5925661"/>
            <a:ext cx="9143999" cy="808893"/>
          </a:xfrm>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lstStyle/>
          <a:p>
            <a:r>
              <a:rPr lang="en-US" sz="4000" dirty="0" err="1"/>
              <a:t>Nqof</a:t>
            </a:r>
            <a:r>
              <a:rPr lang="en-US" sz="4000" dirty="0"/>
              <a:t> on </a:t>
            </a:r>
            <a:r>
              <a:rPr lang="en-US" sz="4000" dirty="0" err="1"/>
              <a:t>maren</a:t>
            </a:r>
            <a:r>
              <a:rPr lang="en-US" sz="4000" dirty="0"/>
              <a:t>;\o `</a:t>
            </a:r>
            <a:r>
              <a:rPr lang="en-US" sz="4000" dirty="0" err="1"/>
              <a:t>erof</a:t>
            </a:r>
            <a:r>
              <a:rPr lang="en-US" sz="4000" dirty="0"/>
              <a:t> \</a:t>
            </a:r>
            <a:r>
              <a:rPr lang="en-US" sz="4000" dirty="0" err="1"/>
              <a:t>opwc</a:t>
            </a:r>
            <a:r>
              <a:rPr lang="en-US" sz="4000" dirty="0"/>
              <a:t> `</a:t>
            </a:r>
            <a:r>
              <a:rPr lang="en-US" sz="4000" dirty="0" err="1"/>
              <a:t>ntef`are</a:t>
            </a:r>
            <a:r>
              <a:rPr lang="en-US" sz="4000" dirty="0"/>
              <a:t>\ `</a:t>
            </a:r>
            <a:r>
              <a:rPr lang="en-US" sz="4000" dirty="0" err="1"/>
              <a:t>eron</a:t>
            </a:r>
            <a:endParaRPr lang="en-US" sz="4000" dirty="0"/>
          </a:p>
        </p:txBody>
      </p:sp>
    </p:spTree>
    <p:extLst>
      <p:ext uri="{BB962C8B-B14F-4D97-AF65-F5344CB8AC3E}">
        <p14:creationId xmlns:p14="http://schemas.microsoft.com/office/powerpoint/2010/main" val="150419253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آبائنا الرهبان وآباءنا العلمانيين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mmonaxoc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nenio</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nla`ikoc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نينيوتى إم موناخوس كي نينيوتى إنلايكوس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وعن نياح كل المسيحيين</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`e`\</a:t>
                      </a:r>
                      <a:r>
                        <a:rPr lang="en-US" sz="4000" b="0" kern="1200" baseline="0" dirty="0" err="1">
                          <a:solidFill>
                            <a:srgbClr val="FFFF00"/>
                          </a:solidFill>
                          <a:latin typeface="Athanasius" pitchFamily="2" charset="0"/>
                          <a:ea typeface="+mn-ea"/>
                          <a:cs typeface="+mn-cs"/>
                        </a:rPr>
                        <a:t>rhi</a:t>
                      </a:r>
                      <a:r>
                        <a:rPr lang="en-US" sz="4000" b="0" kern="1200" baseline="0" dirty="0">
                          <a:solidFill>
                            <a:srgbClr val="FFFF00"/>
                          </a:solidFill>
                          <a:latin typeface="Athanasius" pitchFamily="2" charset="0"/>
                          <a:ea typeface="+mn-ea"/>
                          <a:cs typeface="+mn-cs"/>
                        </a:rPr>
                        <a:t> </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anapaucic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ni`xricti`anoc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kern="1200" dirty="0">
                          <a:solidFill>
                            <a:schemeClr val="lt1"/>
                          </a:solidFill>
                          <a:latin typeface="+mn-lt"/>
                          <a:ea typeface="+mn-ea"/>
                          <a:cs typeface="+mn-cs"/>
                        </a:rPr>
                        <a:t>نيم إى إهرى إيجين تى آنابافسيس </a:t>
                      </a:r>
                      <a:br>
                        <a:rPr lang="ar-SA" sz="3600" b="1" kern="1200" dirty="0">
                          <a:solidFill>
                            <a:schemeClr val="lt1"/>
                          </a:solidFill>
                          <a:latin typeface="+mn-lt"/>
                          <a:ea typeface="+mn-ea"/>
                          <a:cs typeface="+mn-cs"/>
                        </a:rPr>
                      </a:br>
                      <a:r>
                        <a:rPr lang="ar-SA" sz="3600" b="1" kern="1200" dirty="0">
                          <a:solidFill>
                            <a:schemeClr val="lt1"/>
                          </a:solidFill>
                          <a:latin typeface="+mn-lt"/>
                          <a:ea typeface="+mn-ea"/>
                          <a:cs typeface="+mn-cs"/>
                        </a:rPr>
                        <a:t>تيرس إنتى نى إخرست</a:t>
                      </a:r>
                      <a:r>
                        <a:rPr lang="ar-EG" sz="3600" b="1" kern="1200" dirty="0">
                          <a:solidFill>
                            <a:schemeClr val="lt1"/>
                          </a:solidFill>
                          <a:latin typeface="+mn-lt"/>
                          <a:ea typeface="+mn-ea"/>
                          <a:cs typeface="+mn-cs"/>
                        </a:rPr>
                        <a:t>يان</a:t>
                      </a:r>
                      <a:r>
                        <a:rPr lang="ar-SA" sz="3600" b="1" kern="1200" dirty="0">
                          <a:solidFill>
                            <a:schemeClr val="lt1"/>
                          </a:solidFill>
                          <a:latin typeface="+mn-lt"/>
                          <a:ea typeface="+mn-ea"/>
                          <a:cs typeface="+mn-cs"/>
                        </a:rPr>
                        <a:t>وس</a:t>
                      </a:r>
                      <a:endParaRPr lang="ar-EG" sz="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لكي المسيح إلهنا ينيح نفسوهم أجمعين </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ina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nte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Px</a:t>
                      </a:r>
                      <a:r>
                        <a:rPr lang="en-US" sz="3600" b="0" kern="1200" baseline="0" dirty="0">
                          <a:solidFill>
                            <a:srgbClr val="FFFF00"/>
                          </a:solidFill>
                          <a:latin typeface="Athanasius" pitchFamily="2" charset="0"/>
                          <a:ea typeface="+mn-ea"/>
                          <a:cs typeface="+mn-cs"/>
                        </a:rPr>
                        <a:t>/c/ </a:t>
                      </a:r>
                      <a:r>
                        <a:rPr lang="en-US" sz="3600" b="0" kern="1200" baseline="0" dirty="0" err="1">
                          <a:solidFill>
                            <a:srgbClr val="FFFF00"/>
                          </a:solidFill>
                          <a:latin typeface="Athanasius" pitchFamily="2" charset="0"/>
                          <a:ea typeface="+mn-ea"/>
                          <a:cs typeface="+mn-cs"/>
                        </a:rPr>
                        <a:t>Pennou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mton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nnouyuxh</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throu</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n-cs"/>
                        </a:rPr>
                        <a:t>هينا </a:t>
                      </a:r>
                      <a:r>
                        <a:rPr lang="ar-SA" sz="4400" b="1" kern="1200" dirty="0">
                          <a:solidFill>
                            <a:schemeClr val="lt1"/>
                          </a:solidFill>
                          <a:latin typeface="+mn-lt"/>
                          <a:ea typeface="+mn-ea"/>
                          <a:cs typeface="+mn-cs"/>
                        </a:rPr>
                        <a:t>بيننوتى تى إمطون إن نو إبسيشى تيرو</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a:solidFill>
                            <a:schemeClr val="lt1"/>
                          </a:solidFill>
                          <a:latin typeface="+mn-lt"/>
                          <a:ea typeface="+mn-ea"/>
                          <a:cs typeface="+mn-cs"/>
                        </a:rPr>
                        <a:t>في فردوس النعيم </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 </a:t>
                      </a:r>
                      <a:r>
                        <a:rPr lang="en-US" sz="4400" b="0" kern="1200" baseline="0" dirty="0" err="1">
                          <a:solidFill>
                            <a:srgbClr val="FFFF00"/>
                          </a:solidFill>
                          <a:latin typeface="Athanasius" pitchFamily="2" charset="0"/>
                          <a:ea typeface="+mn-ea"/>
                          <a:cs typeface="+mn-cs"/>
                        </a:rPr>
                        <a:t>piparadicoc</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nte</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pounof</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خين بى باراذيسوس إنتى إبؤونوف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ونحن أيضاً يصنع معنا رحمة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4800" b="0" kern="1200" baseline="0" dirty="0">
                          <a:solidFill>
                            <a:srgbClr val="FFFF00"/>
                          </a:solidFill>
                          <a:latin typeface="Athanasius" pitchFamily="2" charset="0"/>
                          <a:ea typeface="+mn-ea"/>
                          <a:cs typeface="+mn-cs"/>
                        </a:rPr>
                        <a:t>`anon de \wn `ntefer</a:t>
                      </a:r>
                    </a:p>
                    <a:p>
                      <a:pPr algn="ctr"/>
                      <a:r>
                        <a:rPr lang="pt-BR" sz="4800" b="0" kern="1200" baseline="0" dirty="0">
                          <a:solidFill>
                            <a:srgbClr val="FFFF00"/>
                          </a:solidFill>
                          <a:latin typeface="Athanasius" pitchFamily="2" charset="0"/>
                          <a:ea typeface="+mn-ea"/>
                          <a:cs typeface="+mn-cs"/>
                        </a:rPr>
                        <a:t>pinai neman</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أنون ذى هون إنتيف إير بيناى نيمان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ويغفر لنا خطايانا</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ntefxa</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nennobi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nan</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ebol</a:t>
                      </a:r>
                      <a:r>
                        <a:rPr lang="en-US" sz="4800" b="0" kern="1200" baseline="0" dirty="0">
                          <a:solidFill>
                            <a:srgbClr val="FFFF00"/>
                          </a:solidFill>
                          <a:latin typeface="Athanasius" pitchFamily="2" charset="0"/>
                          <a:ea typeface="+mn-ea"/>
                          <a:cs typeface="+mn-cs"/>
                        </a:rPr>
                        <a:t>.</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إنتيف كانين نوفى نان إيفول.</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700" b="0" kern="1200" baseline="0" dirty="0" err="1">
                          <a:solidFill>
                            <a:srgbClr val="FFFF00"/>
                          </a:solidFill>
                          <a:latin typeface="Athanasius" pitchFamily="2" charset="0"/>
                          <a:ea typeface="+mn-ea"/>
                          <a:cs typeface="+mn-cs"/>
                        </a:rPr>
                        <a:t>Kuri`e</a:t>
                      </a:r>
                      <a:endParaRPr lang="en-US" sz="6700" b="0" kern="1200" baseline="0" dirty="0">
                        <a:solidFill>
                          <a:srgbClr val="FFFF00"/>
                        </a:solidFill>
                        <a:latin typeface="Athanasius" pitchFamily="2" charset="0"/>
                        <a:ea typeface="+mn-ea"/>
                        <a:cs typeface="+mn-cs"/>
                      </a:endParaRPr>
                    </a:p>
                    <a:p>
                      <a:pPr algn="ctr"/>
                      <a:r>
                        <a:rPr lang="en-US" sz="6700" b="0" kern="1200" baseline="0" dirty="0">
                          <a:solidFill>
                            <a:srgbClr val="FFFF00"/>
                          </a:solidFill>
                          <a:latin typeface="Athanasius" pitchFamily="2" charset="0"/>
                          <a:ea typeface="+mn-ea"/>
                          <a:cs typeface="+mn-cs"/>
                        </a:rPr>
                        <a:t> `</a:t>
                      </a:r>
                      <a:r>
                        <a:rPr lang="en-US" sz="6700" b="0" kern="1200" baseline="0" dirty="0" err="1">
                          <a:solidFill>
                            <a:srgbClr val="FFFF00"/>
                          </a:solidFill>
                          <a:latin typeface="Athanasius" pitchFamily="2" charset="0"/>
                          <a:ea typeface="+mn-ea"/>
                          <a:cs typeface="+mn-cs"/>
                        </a:rPr>
                        <a:t>ele`hcon</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تفضل يا رب نيح</a:t>
                      </a:r>
                      <a:r>
                        <a:rPr lang="ar-EG" sz="4800" b="1" kern="1200" dirty="0">
                          <a:solidFill>
                            <a:schemeClr val="lt1"/>
                          </a:solidFill>
                          <a:latin typeface="+mn-lt"/>
                          <a:ea typeface="+mn-ea"/>
                          <a:cs typeface="+mn-cs"/>
                        </a:rPr>
                        <a:t> </a:t>
                      </a:r>
                      <a:r>
                        <a:rPr lang="ar-SA" sz="4800" b="1" kern="1200" dirty="0">
                          <a:solidFill>
                            <a:schemeClr val="lt1"/>
                          </a:solidFill>
                          <a:latin typeface="+mn-lt"/>
                          <a:ea typeface="+mn-ea"/>
                          <a:cs typeface="+mn-cs"/>
                        </a:rPr>
                        <a:t>نفوسهم جميعاً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Arikata</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ioin</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~P_ </a:t>
                      </a:r>
                      <a:r>
                        <a:rPr lang="en-US" sz="4000" b="0" kern="1200" baseline="0" dirty="0" err="1">
                          <a:solidFill>
                            <a:srgbClr val="FFFF00"/>
                          </a:solidFill>
                          <a:latin typeface="Athanasius" pitchFamily="2" charset="0"/>
                          <a:ea typeface="+mn-ea"/>
                          <a:cs typeface="+mn-cs"/>
                        </a:rPr>
                        <a:t>ma`mton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nnouyuxh</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أريكاتاكسين إبشويس ما امطون إن نو إبسيشى تيرو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في أحضان آبائنا القديسين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5200" b="0" kern="1200" baseline="0" dirty="0">
                          <a:solidFill>
                            <a:srgbClr val="FFFF00"/>
                          </a:solidFill>
                          <a:latin typeface="Athanasius" pitchFamily="2" charset="0"/>
                          <a:ea typeface="+mn-ea"/>
                          <a:cs typeface="+mn-cs"/>
                        </a:rPr>
                        <a:t>'en </a:t>
                      </a:r>
                      <a:r>
                        <a:rPr lang="en-US" sz="5200" b="0" kern="1200" baseline="0" dirty="0" err="1">
                          <a:solidFill>
                            <a:srgbClr val="FFFF00"/>
                          </a:solidFill>
                          <a:latin typeface="Athanasius" pitchFamily="2" charset="0"/>
                          <a:ea typeface="+mn-ea"/>
                          <a:cs typeface="+mn-cs"/>
                        </a:rPr>
                        <a:t>kenf</a:t>
                      </a:r>
                      <a:endParaRPr lang="en-US" sz="5200" b="0" kern="1200" baseline="0" dirty="0">
                        <a:solidFill>
                          <a:srgbClr val="FFFF00"/>
                        </a:solidFill>
                        <a:latin typeface="Athanasius" pitchFamily="2" charset="0"/>
                        <a:ea typeface="+mn-ea"/>
                        <a:cs typeface="+mn-cs"/>
                      </a:endParaRPr>
                    </a:p>
                    <a:p>
                      <a:pPr algn="ctr" rtl="0"/>
                      <a:r>
                        <a:rPr lang="en-US" sz="5200" b="0" kern="1200" baseline="0" dirty="0">
                          <a:solidFill>
                            <a:srgbClr val="FFFF00"/>
                          </a:solidFill>
                          <a:latin typeface="Athanasius" pitchFamily="2" charset="0"/>
                          <a:ea typeface="+mn-ea"/>
                          <a:cs typeface="+mn-cs"/>
                        </a:rPr>
                        <a:t>`</a:t>
                      </a:r>
                      <a:r>
                        <a:rPr lang="en-US" sz="5200" b="0" kern="1200" baseline="0" dirty="0" err="1">
                          <a:solidFill>
                            <a:srgbClr val="FFFF00"/>
                          </a:solidFill>
                          <a:latin typeface="Athanasius" pitchFamily="2" charset="0"/>
                          <a:ea typeface="+mn-ea"/>
                          <a:cs typeface="+mn-cs"/>
                        </a:rPr>
                        <a:t>nnenio</a:t>
                      </a:r>
                      <a:r>
                        <a:rPr lang="en-US" sz="5200" b="0" kern="1200" baseline="0" dirty="0">
                          <a:solidFill>
                            <a:srgbClr val="FFFF00"/>
                          </a:solidFill>
                          <a:latin typeface="Athanasius" pitchFamily="2" charset="0"/>
                          <a:ea typeface="+mn-ea"/>
                          <a:cs typeface="+mn-cs"/>
                        </a:rPr>
                        <a:t>; e/q/u/</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خين كنف إن نينيوتى إثؤواب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إبراهيم وإسحق و</a:t>
                      </a:r>
                      <a:r>
                        <a:rPr lang="ar-EG" sz="4800" b="1" kern="1200" dirty="0">
                          <a:solidFill>
                            <a:schemeClr val="lt1"/>
                          </a:solidFill>
                          <a:latin typeface="+mn-lt"/>
                          <a:ea typeface="+mn-ea"/>
                          <a:cs typeface="+mn-cs"/>
                        </a:rPr>
                        <a:t> </a:t>
                      </a:r>
                      <a:r>
                        <a:rPr lang="ar-SA" sz="4800" b="1" kern="1200" dirty="0">
                          <a:solidFill>
                            <a:schemeClr val="lt1"/>
                          </a:solidFill>
                          <a:latin typeface="+mn-lt"/>
                          <a:ea typeface="+mn-ea"/>
                          <a:cs typeface="+mn-cs"/>
                        </a:rPr>
                        <a:t>يعقوب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Abraam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Icaak</a:t>
                      </a:r>
                      <a:endParaRPr lang="en-US" sz="4800" b="0" kern="1200" baseline="0" dirty="0">
                        <a:solidFill>
                          <a:srgbClr val="FFFF00"/>
                        </a:solidFill>
                        <a:latin typeface="Athanasius" pitchFamily="2" charset="0"/>
                        <a:ea typeface="+mn-ea"/>
                        <a:cs typeface="+mn-cs"/>
                      </a:endParaRPr>
                    </a:p>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Iakwb</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أفراآم نيم إيسآك نيم ياكوب</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en</a:t>
            </a:r>
            <a:r>
              <a:rPr lang="en-US" sz="4800" dirty="0"/>
              <a:t> </a:t>
            </a:r>
            <a:r>
              <a:rPr lang="en-US" sz="4800" dirty="0" err="1"/>
              <a:t>pai`e</a:t>
            </a:r>
            <a:r>
              <a:rPr lang="en-US" sz="4800" dirty="0"/>
              <a:t>\</a:t>
            </a:r>
            <a:r>
              <a:rPr lang="en-US" sz="4800" dirty="0" err="1"/>
              <a:t>oou</a:t>
            </a:r>
            <a:r>
              <a:rPr lang="en-US" sz="4800" dirty="0"/>
              <a:t> e/q/u/ </a:t>
            </a:r>
            <a:r>
              <a:rPr lang="en-US" sz="4800" dirty="0" err="1"/>
              <a:t>vai</a:t>
            </a:r>
            <a:endParaRPr lang="en-US" sz="4800" dirty="0"/>
          </a:p>
        </p:txBody>
      </p:sp>
    </p:spTree>
    <p:extLst>
      <p:ext uri="{BB962C8B-B14F-4D97-AF65-F5344CB8AC3E}">
        <p14:creationId xmlns:p14="http://schemas.microsoft.com/office/powerpoint/2010/main" val="406247271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علهم في </a:t>
                      </a:r>
                      <a:r>
                        <a:rPr lang="ar-EG" sz="4800" b="1" kern="1200" dirty="0">
                          <a:solidFill>
                            <a:schemeClr val="lt1"/>
                          </a:solidFill>
                          <a:latin typeface="+mn-lt"/>
                          <a:ea typeface="+mn-ea"/>
                          <a:cs typeface="+mn-cs"/>
                        </a:rPr>
                        <a:t> </a:t>
                      </a:r>
                      <a:r>
                        <a:rPr lang="ar-SA" sz="4800" b="1" kern="1200" dirty="0">
                          <a:solidFill>
                            <a:schemeClr val="lt1"/>
                          </a:solidFill>
                          <a:latin typeface="+mn-lt"/>
                          <a:ea typeface="+mn-ea"/>
                          <a:cs typeface="+mn-cs"/>
                        </a:rPr>
                        <a:t>موضع خضرة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anou</a:t>
                      </a:r>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ou</a:t>
                      </a:r>
                      <a:r>
                        <a:rPr lang="en-US" sz="4800" b="0" kern="1200" baseline="0" dirty="0">
                          <a:solidFill>
                            <a:srgbClr val="FFFF00"/>
                          </a:solidFill>
                          <a:latin typeface="Athanasius" pitchFamily="2" charset="0"/>
                          <a:ea typeface="+mn-ea"/>
                          <a:cs typeface="+mn-cs"/>
                        </a:rPr>
                        <a:t> 'en </a:t>
                      </a:r>
                      <a:r>
                        <a:rPr lang="en-US" sz="4800" b="0" kern="1200" baseline="0" dirty="0" err="1">
                          <a:solidFill>
                            <a:srgbClr val="FFFF00"/>
                          </a:solidFill>
                          <a:latin typeface="Athanasius" pitchFamily="2" charset="0"/>
                          <a:ea typeface="+mn-ea"/>
                          <a:cs typeface="+mn-cs"/>
                        </a:rPr>
                        <a:t>ouma</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n`xlo`h</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شانو شو خين أوما إن إخلو </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على ماء الراحة</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ijen</a:t>
                      </a:r>
                      <a:endParaRPr lang="en-US" sz="4800" b="0" kern="1200" baseline="0" dirty="0">
                        <a:solidFill>
                          <a:srgbClr val="FFFF00"/>
                        </a:solidFill>
                        <a:latin typeface="Athanasius" pitchFamily="2" charset="0"/>
                        <a:ea typeface="+mn-ea"/>
                        <a:cs typeface="+mn-cs"/>
                      </a:endParaRP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vmwou</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nte</a:t>
                      </a:r>
                      <a:endParaRPr lang="en-US" sz="4800" b="0" kern="1200" baseline="0" dirty="0">
                        <a:solidFill>
                          <a:srgbClr val="FFFF00"/>
                        </a:solidFill>
                        <a:latin typeface="Athanasius" pitchFamily="2" charset="0"/>
                        <a:ea typeface="+mn-ea"/>
                        <a:cs typeface="+mn-cs"/>
                      </a:endParaRP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pemton</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إي هيجين إفموؤو إنتى إب إمطون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kern="1200" dirty="0">
                          <a:solidFill>
                            <a:schemeClr val="lt1"/>
                          </a:solidFill>
                          <a:latin typeface="+mn-lt"/>
                          <a:ea typeface="+mn-ea"/>
                          <a:cs typeface="+mn-cs"/>
                        </a:rPr>
                        <a:t>في فردوس النعيم </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a:t>
                      </a:r>
                    </a:p>
                    <a:p>
                      <a:pPr algn="ctr" rtl="0"/>
                      <a:r>
                        <a:rPr lang="en-US" sz="4400" b="0" kern="1200" baseline="0" dirty="0" err="1">
                          <a:solidFill>
                            <a:srgbClr val="FFFF00"/>
                          </a:solidFill>
                          <a:latin typeface="Athanasius" pitchFamily="2" charset="0"/>
                          <a:ea typeface="+mn-ea"/>
                          <a:cs typeface="+mn-cs"/>
                        </a:rPr>
                        <a:t>piparadicoc</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nte</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pounof</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خين بى باراذيسوس إنتى إبؤونوف</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الموضع الذي هرب منه</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a:solidFill>
                            <a:srgbClr val="FFFF00"/>
                          </a:solidFill>
                          <a:latin typeface="Athanasius" pitchFamily="2" charset="0"/>
                          <a:ea typeface="+mn-ea"/>
                          <a:cs typeface="+mn-cs"/>
                        </a:rPr>
                        <a:t>Pima</a:t>
                      </a: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etafvwt</a:t>
                      </a:r>
                      <a:endParaRPr lang="en-US" sz="4800" b="0" kern="1200" baseline="0" dirty="0">
                        <a:solidFill>
                          <a:srgbClr val="FFFF00"/>
                        </a:solidFill>
                        <a:latin typeface="Athanasius" pitchFamily="2" charset="0"/>
                        <a:ea typeface="+mn-ea"/>
                        <a:cs typeface="+mn-cs"/>
                      </a:endParaRPr>
                    </a:p>
                    <a:p>
                      <a:pPr algn="ct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ebol`n'htf</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بى ما إتاف فوت إيفول إنخيتف</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kern="1200" dirty="0">
                          <a:solidFill>
                            <a:schemeClr val="lt1"/>
                          </a:solidFill>
                          <a:latin typeface="+mn-lt"/>
                          <a:ea typeface="+mn-ea"/>
                          <a:cs typeface="+mn-cs"/>
                        </a:rPr>
                        <a:t>الحزن والكآبة والتنهد</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`nje  pi`mka\</a:t>
                      </a:r>
                    </a:p>
                    <a:p>
                      <a:pPr algn="ctr" rtl="0"/>
                      <a:r>
                        <a:rPr lang="pt-BR" sz="4000" b="0" kern="1200" baseline="0" dirty="0">
                          <a:solidFill>
                            <a:srgbClr val="FFFF00"/>
                          </a:solidFill>
                          <a:latin typeface="Athanasius" pitchFamily="2" charset="0"/>
                          <a:ea typeface="+mn-ea"/>
                          <a:cs typeface="+mn-cs"/>
                        </a:rPr>
                        <a:t> `n\ht nem ;luph nem</a:t>
                      </a:r>
                    </a:p>
                    <a:p>
                      <a:pPr algn="ctr" rtl="0"/>
                      <a:r>
                        <a:rPr lang="en-US" sz="4000" b="0" kern="1200" baseline="0" dirty="0" err="1">
                          <a:solidFill>
                            <a:srgbClr val="FFFF00"/>
                          </a:solidFill>
                          <a:latin typeface="Athanasius" pitchFamily="2" charset="0"/>
                          <a:ea typeface="+mn-ea"/>
                          <a:cs typeface="+mn-cs"/>
                        </a:rPr>
                        <a:t>pifi`a</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om</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n-cs"/>
                        </a:rPr>
                        <a:t>إنجى بى إمكاه إنهيت نيم تى ليبى نيم بى فياهوم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700" b="1" kern="1200" dirty="0">
                          <a:solidFill>
                            <a:schemeClr val="lt1"/>
                          </a:solidFill>
                          <a:latin typeface="+mn-lt"/>
                          <a:ea typeface="+mn-ea"/>
                          <a:cs typeface="+mn-cs"/>
                        </a:rPr>
                        <a:t>في نور قديسيك</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'en   `</a:t>
                      </a:r>
                      <a:r>
                        <a:rPr lang="en-US" sz="4000" b="0" kern="1200" baseline="0" dirty="0" err="1">
                          <a:solidFill>
                            <a:srgbClr val="FFFF00"/>
                          </a:solidFill>
                          <a:latin typeface="Athanasius" pitchFamily="2" charset="0"/>
                          <a:ea typeface="+mn-ea"/>
                          <a:cs typeface="+mn-cs"/>
                        </a:rPr>
                        <a:t>vouwini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nh`eqouab</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ntak</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خين إفئو أوينى إنتى نبى إثؤواب إنتاك</a:t>
                      </a:r>
                      <a:endParaRPr lang="ar-EG"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أقم أجسادهم في اليوم الذي رسمته </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baseline="0" dirty="0" err="1">
                          <a:solidFill>
                            <a:srgbClr val="FFFF00"/>
                          </a:solidFill>
                          <a:latin typeface="Athanasius" pitchFamily="2" charset="0"/>
                        </a:rPr>
                        <a:t>Ek`etounoc</a:t>
                      </a:r>
                      <a:r>
                        <a:rPr lang="en-US" sz="3600" b="0" baseline="0" dirty="0">
                          <a:solidFill>
                            <a:srgbClr val="FFFF00"/>
                          </a:solidFill>
                          <a:latin typeface="Athanasius" pitchFamily="2" charset="0"/>
                        </a:rPr>
                        <a:t> `</a:t>
                      </a:r>
                      <a:r>
                        <a:rPr lang="en-US" sz="3600" b="0" baseline="0" dirty="0" err="1">
                          <a:solidFill>
                            <a:srgbClr val="FFFF00"/>
                          </a:solidFill>
                          <a:latin typeface="Athanasius" pitchFamily="2" charset="0"/>
                        </a:rPr>
                        <a:t>ntoukecar</a:t>
                      </a:r>
                      <a:r>
                        <a:rPr lang="en-US" sz="3600" b="0" baseline="0" dirty="0">
                          <a:solidFill>
                            <a:srgbClr val="FFFF00"/>
                          </a:solidFill>
                          <a:latin typeface="Athanasius" pitchFamily="2" charset="0"/>
                        </a:rPr>
                        <a:t>[ 'en</a:t>
                      </a:r>
                    </a:p>
                    <a:p>
                      <a:pPr algn="ctr"/>
                      <a:r>
                        <a:rPr lang="en-US" sz="3600" b="0" baseline="0" dirty="0" err="1">
                          <a:solidFill>
                            <a:srgbClr val="FFFF00"/>
                          </a:solidFill>
                          <a:latin typeface="Athanasius" pitchFamily="2" charset="0"/>
                        </a:rPr>
                        <a:t>pi`e</a:t>
                      </a:r>
                      <a:r>
                        <a:rPr lang="en-US" sz="3600" b="0" baseline="0" dirty="0">
                          <a:solidFill>
                            <a:srgbClr val="FFFF00"/>
                          </a:solidFill>
                          <a:latin typeface="Athanasius" pitchFamily="2" charset="0"/>
                        </a:rPr>
                        <a:t>\</a:t>
                      </a:r>
                      <a:r>
                        <a:rPr lang="en-US" sz="3600" b="0" baseline="0" dirty="0" err="1">
                          <a:solidFill>
                            <a:srgbClr val="FFFF00"/>
                          </a:solidFill>
                          <a:latin typeface="Athanasius" pitchFamily="2" charset="0"/>
                        </a:rPr>
                        <a:t>oou</a:t>
                      </a:r>
                      <a:endParaRPr lang="ar-EG" sz="3600" b="0" baseline="0" dirty="0">
                        <a:solidFill>
                          <a:srgbClr val="FFFF00"/>
                        </a:solidFill>
                        <a:latin typeface="Athanasius" pitchFamily="2" charset="0"/>
                      </a:endParaRPr>
                    </a:p>
                    <a:p>
                      <a:pPr algn="ctr"/>
                      <a:r>
                        <a:rPr lang="en-US" sz="3600" b="0" baseline="0" dirty="0">
                          <a:solidFill>
                            <a:srgbClr val="FFFF00"/>
                          </a:solidFill>
                          <a:latin typeface="Athanasius" pitchFamily="2" charset="0"/>
                        </a:rPr>
                        <a:t> `</a:t>
                      </a:r>
                      <a:r>
                        <a:rPr lang="en-US" sz="3600" b="0" baseline="0" dirty="0" err="1">
                          <a:solidFill>
                            <a:srgbClr val="FFFF00"/>
                          </a:solidFill>
                          <a:latin typeface="Athanasius" pitchFamily="2" charset="0"/>
                        </a:rPr>
                        <a:t>etakqa</a:t>
                      </a:r>
                      <a:r>
                        <a:rPr lang="en-US" sz="3600" b="0" baseline="0" dirty="0">
                          <a:solidFill>
                            <a:srgbClr val="FFFF00"/>
                          </a:solidFill>
                          <a:latin typeface="Athanasius" pitchFamily="2" charset="0"/>
                        </a:rPr>
                        <a:t>]f</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إكئيطونوس إنتو كيساركس خين بى إيهوؤو إيتاك شاشف</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كمواعيدك الحقيقية غير الكاذبة</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kata</a:t>
                      </a:r>
                      <a:r>
                        <a:rPr lang="ar-EG" sz="4000" b="0" kern="1200" baseline="0" dirty="0">
                          <a:solidFill>
                            <a:srgbClr val="FFFF00"/>
                          </a:solidFill>
                          <a:latin typeface="Athanasius" pitchFamily="2" charset="0"/>
                          <a:ea typeface="+mn-ea"/>
                          <a:cs typeface="+mn-cs"/>
                        </a:rPr>
                        <a:t> </a:t>
                      </a:r>
                      <a:r>
                        <a:rPr lang="en-US" sz="4000" b="0" baseline="0" dirty="0" err="1">
                          <a:solidFill>
                            <a:srgbClr val="FFFF00"/>
                          </a:solidFill>
                          <a:latin typeface="Athanasius" pitchFamily="2" charset="0"/>
                        </a:rPr>
                        <a:t>nek`epaggeli`a</a:t>
                      </a:r>
                      <a:endParaRPr lang="ar-EG" sz="4000" b="0" baseline="0" dirty="0">
                        <a:solidFill>
                          <a:srgbClr val="FFFF00"/>
                        </a:solidFill>
                        <a:latin typeface="Athanasius" pitchFamily="2" charset="0"/>
                      </a:endParaRPr>
                    </a:p>
                    <a:p>
                      <a:pPr algn="ctr"/>
                      <a:r>
                        <a:rPr lang="en-US" sz="4000" b="0" baseline="0" dirty="0">
                          <a:solidFill>
                            <a:srgbClr val="FFFF00"/>
                          </a:solidFill>
                          <a:latin typeface="Athanasius" pitchFamily="2" charset="0"/>
                        </a:rPr>
                        <a:t> `</a:t>
                      </a:r>
                      <a:r>
                        <a:rPr lang="en-US" sz="4000" b="0" baseline="0" dirty="0" err="1">
                          <a:solidFill>
                            <a:srgbClr val="FFFF00"/>
                          </a:solidFill>
                          <a:latin typeface="Athanasius" pitchFamily="2" charset="0"/>
                        </a:rPr>
                        <a:t>mmhi</a:t>
                      </a:r>
                      <a:r>
                        <a:rPr lang="en-US" sz="4000" b="0" baseline="0" dirty="0">
                          <a:solidFill>
                            <a:srgbClr val="FFFF00"/>
                          </a:solidFill>
                          <a:latin typeface="Athanasius" pitchFamily="2" charset="0"/>
                        </a:rPr>
                        <a:t> </a:t>
                      </a:r>
                      <a:r>
                        <a:rPr lang="en-US" sz="4000" b="0" baseline="0" dirty="0" err="1">
                          <a:solidFill>
                            <a:srgbClr val="FFFF00"/>
                          </a:solidFill>
                          <a:latin typeface="Athanasius" pitchFamily="2" charset="0"/>
                        </a:rPr>
                        <a:t>ouo</a:t>
                      </a:r>
                      <a:r>
                        <a:rPr lang="en-US" sz="4000" b="0" baseline="0" dirty="0">
                          <a:solidFill>
                            <a:srgbClr val="FFFF00"/>
                          </a:solidFill>
                          <a:latin typeface="Athanasius" pitchFamily="2" charset="0"/>
                        </a:rPr>
                        <a:t>\</a:t>
                      </a:r>
                    </a:p>
                    <a:p>
                      <a:pPr algn="ctr"/>
                      <a:r>
                        <a:rPr lang="en-US" sz="4000" b="0" baseline="0" dirty="0">
                          <a:solidFill>
                            <a:srgbClr val="FFFF00"/>
                          </a:solidFill>
                          <a:latin typeface="Athanasius" pitchFamily="2" charset="0"/>
                        </a:rPr>
                        <a:t>`</a:t>
                      </a:r>
                      <a:r>
                        <a:rPr lang="en-US" sz="4000" b="0" baseline="0" dirty="0" err="1">
                          <a:solidFill>
                            <a:srgbClr val="FFFF00"/>
                          </a:solidFill>
                          <a:latin typeface="Athanasius" pitchFamily="2" charset="0"/>
                        </a:rPr>
                        <a:t>natmeqnouj</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كاطا نيك إب إنجيليا إممى أووه إن أتمثينوج</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هب لهم خيرات مواعيدك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Ek`eerxarizecqe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endParaRPr lang="en-US" sz="3600" b="0" kern="1200" baseline="0" dirty="0">
                        <a:solidFill>
                          <a:srgbClr val="FFFF00"/>
                        </a:solidFill>
                        <a:latin typeface="Athanasius" pitchFamily="2" charset="0"/>
                        <a:ea typeface="+mn-ea"/>
                        <a:cs typeface="+mn-cs"/>
                      </a:endParaRP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nni`agaqon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nte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nek`epaggeli`a</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إكئى إرخاريزستى نؤو إن نى آغاثون إنتى نيك إب أنجيليا </a:t>
                      </a:r>
                      <a:endParaRPr lang="ar-EG" sz="6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ما لم تره عين</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de-DE" sz="4400" b="0" kern="1200" baseline="0" dirty="0">
                          <a:solidFill>
                            <a:srgbClr val="FFFF00"/>
                          </a:solidFill>
                          <a:latin typeface="Athanasius" pitchFamily="2" charset="0"/>
                          <a:ea typeface="+mn-ea"/>
                          <a:cs typeface="+mn-cs"/>
                        </a:rPr>
                        <a:t>nh`ete `mpe bal nau `erwou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نى إيتى إمبى فال ناف إيروؤ</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4590"/>
            <a:ext cx="9144000" cy="782371"/>
          </a:xfrm>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a:xfrm>
            <a:off x="7" y="5973425"/>
            <a:ext cx="9143999" cy="808893"/>
          </a:xfrm>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a:xfrm>
            <a:off x="0" y="5239015"/>
            <a:ext cx="9144000" cy="682357"/>
          </a:xfrm>
        </p:spPr>
        <p:txBody>
          <a:bodyPr/>
          <a:lstStyle/>
          <a:p>
            <a:r>
              <a:rPr lang="en-US" dirty="0" err="1"/>
              <a:t>nem</a:t>
            </a:r>
            <a:r>
              <a:rPr lang="en-US" dirty="0"/>
              <a:t> </a:t>
            </a:r>
            <a:r>
              <a:rPr lang="en-US" dirty="0" err="1"/>
              <a:t>ni`e</a:t>
            </a:r>
            <a:r>
              <a:rPr lang="en-US" dirty="0"/>
              <a:t>\</a:t>
            </a:r>
            <a:r>
              <a:rPr lang="en-US" dirty="0" err="1"/>
              <a:t>oou</a:t>
            </a:r>
            <a:r>
              <a:rPr lang="en-US" dirty="0"/>
              <a:t> </a:t>
            </a:r>
            <a:r>
              <a:rPr lang="en-US" dirty="0" err="1"/>
              <a:t>throu</a:t>
            </a:r>
            <a:r>
              <a:rPr lang="en-US" dirty="0"/>
              <a:t> `</a:t>
            </a:r>
            <a:r>
              <a:rPr lang="en-US" dirty="0" err="1"/>
              <a:t>nte</a:t>
            </a:r>
            <a:r>
              <a:rPr lang="en-US" dirty="0"/>
              <a:t> </a:t>
            </a:r>
            <a:r>
              <a:rPr lang="en-US" dirty="0" err="1"/>
              <a:t>penwn</a:t>
            </a:r>
            <a:r>
              <a:rPr lang="en-US" dirty="0"/>
              <a:t>'&gt; '</a:t>
            </a:r>
            <a:r>
              <a:rPr lang="en-US" dirty="0" err="1"/>
              <a:t>en</a:t>
            </a:r>
            <a:r>
              <a:rPr lang="en-US" dirty="0"/>
              <a:t> \</a:t>
            </a:r>
            <a:r>
              <a:rPr lang="en-US" dirty="0" err="1"/>
              <a:t>irhnh</a:t>
            </a:r>
            <a:r>
              <a:rPr lang="en-US" dirty="0"/>
              <a:t> </a:t>
            </a:r>
            <a:r>
              <a:rPr lang="en-US" dirty="0" err="1"/>
              <a:t>niben</a:t>
            </a:r>
            <a:r>
              <a:rPr lang="en-US" dirty="0"/>
              <a:t> </a:t>
            </a:r>
          </a:p>
        </p:txBody>
      </p:sp>
    </p:spTree>
    <p:extLst>
      <p:ext uri="{BB962C8B-B14F-4D97-AF65-F5344CB8AC3E}">
        <p14:creationId xmlns:p14="http://schemas.microsoft.com/office/powerpoint/2010/main" val="380666421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ولم تسمع به أذن</a:t>
                      </a:r>
                      <a:endParaRPr lang="ar-EG" sz="5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err="1">
                          <a:solidFill>
                            <a:srgbClr val="FFFF00"/>
                          </a:solidFill>
                          <a:latin typeface="Athanasius" pitchFamily="2" charset="0"/>
                          <a:ea typeface="+mn-ea"/>
                          <a:cs typeface="+mn-cs"/>
                        </a:rPr>
                        <a:t>oude</a:t>
                      </a:r>
                      <a:r>
                        <a:rPr lang="ar-EG" sz="3200" b="0" kern="1200" baseline="0" dirty="0">
                          <a:solidFill>
                            <a:srgbClr val="FFFF00"/>
                          </a:solidFill>
                          <a:latin typeface="Athanasius" pitchFamily="2" charset="0"/>
                          <a:ea typeface="+mn-ea"/>
                          <a:cs typeface="+mn-cs"/>
                        </a:rPr>
                        <a:t> </a:t>
                      </a:r>
                      <a:r>
                        <a:rPr lang="pt-BR" sz="3200" b="0" kern="1200" baseline="0" dirty="0">
                          <a:solidFill>
                            <a:srgbClr val="FFFF00"/>
                          </a:solidFill>
                          <a:latin typeface="Athanasius" pitchFamily="2" charset="0"/>
                          <a:ea typeface="+mn-ea"/>
                          <a:cs typeface="+mn-cs"/>
                        </a:rPr>
                        <a:t>`mpe ma]j coqmou</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أوذى إمبى ماشج سوثمو </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ولم يخطر علي قلب بشر</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600" b="0" kern="1200" baseline="0" dirty="0">
                          <a:solidFill>
                            <a:srgbClr val="FFFF00"/>
                          </a:solidFill>
                          <a:latin typeface="Athanasius" pitchFamily="2" charset="0"/>
                          <a:ea typeface="+mn-ea"/>
                          <a:cs typeface="+mn-cs"/>
                        </a:rPr>
                        <a:t>oude `mpou`i</a:t>
                      </a:r>
                    </a:p>
                    <a:p>
                      <a:pPr algn="ctr"/>
                      <a:r>
                        <a:rPr lang="en-US" sz="3600" b="0" kern="1200" baseline="0" dirty="0">
                          <a:solidFill>
                            <a:srgbClr val="FFFF00"/>
                          </a:solidFill>
                          <a:latin typeface="Athanasius" pitchFamily="2" charset="0"/>
                          <a:ea typeface="+mn-ea"/>
                          <a:cs typeface="+mn-cs"/>
                        </a:rPr>
                        <a:t>`e`\</a:t>
                      </a:r>
                      <a:r>
                        <a:rPr lang="en-US" sz="3600" b="0" kern="1200" baseline="0" dirty="0" err="1">
                          <a:solidFill>
                            <a:srgbClr val="FFFF00"/>
                          </a:solidFill>
                          <a:latin typeface="Athanasius" pitchFamily="2" charset="0"/>
                          <a:ea typeface="+mn-ea"/>
                          <a:cs typeface="+mn-cs"/>
                        </a:rPr>
                        <a:t>rhi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ejen</a:t>
                      </a:r>
                      <a:r>
                        <a:rPr lang="en-US" sz="3600" b="0" kern="1200" baseline="0" dirty="0">
                          <a:solidFill>
                            <a:srgbClr val="FFFF00"/>
                          </a:solidFill>
                          <a:latin typeface="Athanasius" pitchFamily="2" charset="0"/>
                          <a:ea typeface="+mn-ea"/>
                          <a:cs typeface="+mn-cs"/>
                        </a:rPr>
                        <a:t> `p\ht</a:t>
                      </a:r>
                      <a:endParaRPr lang="ar-EG" sz="3600" b="0" kern="1200" baseline="0" dirty="0">
                        <a:solidFill>
                          <a:srgbClr val="FFFF00"/>
                        </a:solidFill>
                        <a:latin typeface="Athanasius" pitchFamily="2" charset="0"/>
                        <a:ea typeface="+mn-ea"/>
                        <a:cs typeface="+mn-cs"/>
                      </a:endParaRPr>
                    </a:p>
                    <a:p>
                      <a:pPr algn="ct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nrwmi</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إمبو إى إهرى إيجين إبهيت إن رومى</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ما أعددته يا الله لمحبي اسمك القدوس</a:t>
                      </a:r>
                      <a:endParaRPr lang="ar-EG" sz="4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Nh`etakcebtwtou</a:t>
                      </a:r>
                      <a:r>
                        <a:rPr lang="en-US" sz="3200" b="0" kern="1200" baseline="0" dirty="0">
                          <a:solidFill>
                            <a:srgbClr val="FFFF00"/>
                          </a:solidFill>
                          <a:latin typeface="Athanasius" pitchFamily="2" charset="0"/>
                          <a:ea typeface="+mn-ea"/>
                          <a:cs typeface="+mn-cs"/>
                        </a:rPr>
                        <a:t> V;</a:t>
                      </a:r>
                    </a:p>
                    <a:p>
                      <a:pPr algn="ct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nnheqmei</a:t>
                      </a:r>
                      <a:endParaRPr lang="ar-EG"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mpekran</a:t>
                      </a:r>
                      <a:r>
                        <a:rPr lang="ar-EG" sz="3200" b="0" kern="1200" baseline="0" dirty="0">
                          <a:solidFill>
                            <a:srgbClr val="FFFF00"/>
                          </a:solidFill>
                          <a:latin typeface="Athanasius" pitchFamily="2" charset="0"/>
                          <a:ea typeface="+mn-ea"/>
                          <a:cs typeface="+mn-cs"/>
                        </a:rPr>
                        <a:t> </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eqouab</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نى إيتاك سيفطوطو إفنوتى إن نيئثمى إم بيكران إثوواب</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لأنه لا يكون موت لعبيدك بل هو انتقال</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nl-NL" sz="3200" b="0" kern="1200" baseline="0" dirty="0">
                          <a:solidFill>
                            <a:srgbClr val="FFFF00"/>
                          </a:solidFill>
                          <a:latin typeface="Athanasius" pitchFamily="2" charset="0"/>
                          <a:ea typeface="+mn-ea"/>
                          <a:cs typeface="+mn-cs"/>
                        </a:rPr>
                        <a:t>Je `mmon mou ]op `nnek`ebiaik</a:t>
                      </a:r>
                    </a:p>
                    <a:p>
                      <a:pPr algn="ctr"/>
                      <a:r>
                        <a:rPr lang="en-US" sz="3200" b="0" kern="1200" baseline="0" dirty="0" err="1">
                          <a:solidFill>
                            <a:srgbClr val="FFFF00"/>
                          </a:solidFill>
                          <a:latin typeface="Athanasius" pitchFamily="2" charset="0"/>
                          <a:ea typeface="+mn-ea"/>
                          <a:cs typeface="+mn-cs"/>
                        </a:rPr>
                        <a:t>alla</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ouou`wteb</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ebol</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pe</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جى إممون موشوب إن نيك إيفى إيك أللا أو أو أوتيب إيفول بى</a:t>
                      </a:r>
                      <a:endParaRPr lang="ar-EG" sz="6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وإن كان لحقهم توان أو تفريط كبشر</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Icje</a:t>
                      </a:r>
                      <a:r>
                        <a:rPr lang="en-US" sz="2800" b="0" kern="1200" baseline="0" dirty="0">
                          <a:solidFill>
                            <a:srgbClr val="FFFF00"/>
                          </a:solidFill>
                          <a:latin typeface="Athanasius" pitchFamily="2" charset="0"/>
                          <a:ea typeface="+mn-ea"/>
                          <a:cs typeface="+mn-cs"/>
                        </a:rPr>
                        <a:t> de </a:t>
                      </a:r>
                      <a:r>
                        <a:rPr lang="en-US" sz="2800" b="0" kern="1200" baseline="0" dirty="0" err="1">
                          <a:solidFill>
                            <a:srgbClr val="FFFF00"/>
                          </a:solidFill>
                          <a:latin typeface="Athanasius" pitchFamily="2" charset="0"/>
                          <a:ea typeface="+mn-ea"/>
                          <a:cs typeface="+mn-cs"/>
                        </a:rPr>
                        <a:t>ouon</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oumet`amelhc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si</a:t>
                      </a:r>
                      <a:endParaRPr lang="en-US" sz="2800" b="0" kern="1200" baseline="0" dirty="0">
                        <a:solidFill>
                          <a:srgbClr val="FFFF00"/>
                        </a:solidFill>
                        <a:latin typeface="Athanasius" pitchFamily="2" charset="0"/>
                        <a:ea typeface="+mn-ea"/>
                        <a:cs typeface="+mn-cs"/>
                      </a:endParaRPr>
                    </a:p>
                    <a:p>
                      <a:pPr algn="ct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erwou</a:t>
                      </a:r>
                      <a:r>
                        <a:rPr lang="en-US" sz="2800" b="0" kern="1200" baseline="0" dirty="0">
                          <a:solidFill>
                            <a:srgbClr val="FFFF00"/>
                          </a:solidFill>
                          <a:latin typeface="Athanasius" pitchFamily="2" charset="0"/>
                          <a:ea typeface="+mn-ea"/>
                          <a:cs typeface="+mn-cs"/>
                        </a:rPr>
                        <a:t>&gt; </a:t>
                      </a:r>
                      <a:r>
                        <a:rPr lang="en-US" sz="2800" b="0" kern="1200" baseline="0" dirty="0" err="1">
                          <a:solidFill>
                            <a:srgbClr val="FFFF00"/>
                          </a:solidFill>
                          <a:latin typeface="Athanasius" pitchFamily="2" charset="0"/>
                          <a:ea typeface="+mn-ea"/>
                          <a:cs typeface="+mn-cs"/>
                        </a:rPr>
                        <a:t>ie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oumetat</a:t>
                      </a: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qhf</a:t>
                      </a:r>
                      <a:r>
                        <a:rPr lang="ar-EG" sz="2800" b="0" kern="1200" baseline="0" dirty="0">
                          <a:solidFill>
                            <a:srgbClr val="FFFF00"/>
                          </a:solidFill>
                          <a:latin typeface="Athanasius" pitchFamily="2" charset="0"/>
                          <a:ea typeface="+mn-ea"/>
                          <a:cs typeface="+mn-cs"/>
                        </a:rPr>
                        <a:t> </a:t>
                      </a:r>
                    </a:p>
                    <a:p>
                      <a:pPr algn="ct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wc</a:t>
                      </a:r>
                      <a:r>
                        <a:rPr lang="ar-EG"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rwmi</a:t>
                      </a: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سجى ذى أؤون أوميتاميليس إتشى إيرؤوو بى أوميت أتتى إهثيف هوس رومى</a:t>
                      </a:r>
                      <a:endParaRPr lang="ar-EG" sz="5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وقد لبسوا جسداً وسكنوا في هذا العالم</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eauervorin</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noucar</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au]</a:t>
                      </a:r>
                      <a:r>
                        <a:rPr lang="en-US" sz="4000" b="0" kern="1200" baseline="0" dirty="0" err="1">
                          <a:solidFill>
                            <a:srgbClr val="FFFF00"/>
                          </a:solidFill>
                          <a:latin typeface="Athanasius" pitchFamily="2" charset="0"/>
                          <a:ea typeface="+mn-ea"/>
                          <a:cs typeface="+mn-cs"/>
                        </a:rPr>
                        <a:t>wpi</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paikocmoc</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إى أفئيرفورين إن أو ساركس أووه أفشوبى خين باى كوزموس</a:t>
                      </a:r>
                      <a:endParaRPr lang="ar-EG" sz="6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فأنت كصالح و محب البشر</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Nqok</a:t>
                      </a:r>
                      <a:r>
                        <a:rPr lang="en-US" sz="4000" b="0" kern="1200" baseline="0" dirty="0">
                          <a:solidFill>
                            <a:srgbClr val="FFFF00"/>
                          </a:solidFill>
                          <a:latin typeface="Athanasius" pitchFamily="2" charset="0"/>
                          <a:ea typeface="+mn-ea"/>
                          <a:cs typeface="+mn-cs"/>
                        </a:rPr>
                        <a:t> de \</a:t>
                      </a:r>
                      <a:r>
                        <a:rPr lang="en-US" sz="4000" b="0" kern="1200" baseline="0" dirty="0" err="1">
                          <a:solidFill>
                            <a:srgbClr val="FFFF00"/>
                          </a:solidFill>
                          <a:latin typeface="Athanasius" pitchFamily="2" charset="0"/>
                          <a:ea typeface="+mn-ea"/>
                          <a:cs typeface="+mn-cs"/>
                        </a:rPr>
                        <a:t>wc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mmairwmi</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إنثوك ذىهوس أغاثوس أووه إم ماى رومى</a:t>
                      </a:r>
                      <a:endParaRPr lang="ar-EG" sz="7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اللهم إغفر لهم عبيدك المسيحيين </a:t>
                      </a:r>
                      <a:br>
                        <a:rPr lang="ar-EG" sz="4000" b="1" dirty="0"/>
                      </a:br>
                      <a:r>
                        <a:rPr lang="ar-EG" sz="4000" b="1" i="0" kern="1200" dirty="0">
                          <a:solidFill>
                            <a:schemeClr val="lt1"/>
                          </a:solidFill>
                          <a:latin typeface="+mn-lt"/>
                          <a:ea typeface="+mn-ea"/>
                          <a:cs typeface="+mn-cs"/>
                        </a:rPr>
                        <a:t>الأرثوذكسيين</a:t>
                      </a:r>
                      <a:endParaRPr lang="ar-EG" sz="4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kern="1200" baseline="0" dirty="0">
                          <a:solidFill>
                            <a:srgbClr val="FFFF00"/>
                          </a:solidFill>
                          <a:latin typeface="Athanasius" pitchFamily="2" charset="0"/>
                          <a:ea typeface="+mn-ea"/>
                          <a:cs typeface="+mn-cs"/>
                        </a:rPr>
                        <a:t>V; `</a:t>
                      </a:r>
                      <a:r>
                        <a:rPr lang="en-US" sz="3200" b="0" kern="1200" baseline="0" dirty="0" err="1">
                          <a:solidFill>
                            <a:srgbClr val="FFFF00"/>
                          </a:solidFill>
                          <a:latin typeface="Athanasius" pitchFamily="2" charset="0"/>
                          <a:ea typeface="+mn-ea"/>
                          <a:cs typeface="+mn-cs"/>
                        </a:rPr>
                        <a:t>arikata</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ioin</a:t>
                      </a:r>
                      <a:endParaRPr lang="ar-EG"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 ~P_</a:t>
                      </a:r>
                    </a:p>
                    <a:p>
                      <a:pPr algn="ct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nnek`ebiaik</a:t>
                      </a:r>
                      <a:endParaRPr lang="ar-EG"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n`xricti`anoc</a:t>
                      </a:r>
                      <a:endParaRPr lang="en-US" sz="3200" b="0" kern="1200" baseline="0" dirty="0">
                        <a:solidFill>
                          <a:srgbClr val="FFFF00"/>
                        </a:solidFill>
                        <a:latin typeface="Athanasius" pitchFamily="2" charset="0"/>
                        <a:ea typeface="+mn-ea"/>
                        <a:cs typeface="+mn-cs"/>
                      </a:endParaRPr>
                    </a:p>
                    <a:p>
                      <a:pPr algn="ct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norqodo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oc</a:t>
                      </a: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إفنوتى أريكاتاكسين كونؤ إيفول إن نيك إيفى أيك إن أخرستيانوس إن أورثوذكسوس</a:t>
                      </a:r>
                      <a:endParaRPr lang="ar-EG" sz="5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الذي في المسكونة كلها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a:solidFill>
                            <a:srgbClr val="FFFF00"/>
                          </a:solidFill>
                          <a:latin typeface="Athanasius" pitchFamily="2" charset="0"/>
                          <a:ea typeface="+mn-ea"/>
                          <a:cs typeface="+mn-cs"/>
                        </a:rPr>
                        <a:t>et 'en ;</a:t>
                      </a:r>
                      <a:r>
                        <a:rPr lang="en-US" sz="4400" b="0" kern="1200" baseline="0" dirty="0" err="1">
                          <a:solidFill>
                            <a:srgbClr val="FFFF00"/>
                          </a:solidFill>
                          <a:latin typeface="Athanasius" pitchFamily="2" charset="0"/>
                          <a:ea typeface="+mn-ea"/>
                          <a:cs typeface="+mn-cs"/>
                        </a:rPr>
                        <a:t>oikoumenh</a:t>
                      </a:r>
                      <a:endParaRPr lang="en-US" sz="4400" b="0" kern="1200" baseline="0" dirty="0">
                        <a:solidFill>
                          <a:srgbClr val="FFFF00"/>
                        </a:solidFill>
                        <a:latin typeface="Athanasius" pitchFamily="2" charset="0"/>
                        <a:ea typeface="+mn-ea"/>
                        <a:cs typeface="+mn-cs"/>
                      </a:endParaRPr>
                    </a:p>
                    <a:p>
                      <a:pPr algn="ctr"/>
                      <a:r>
                        <a:rPr lang="en-US" sz="4400" b="0" kern="1200" baseline="0" dirty="0" err="1">
                          <a:solidFill>
                            <a:srgbClr val="FFFF00"/>
                          </a:solidFill>
                          <a:latin typeface="Athanasius" pitchFamily="2" charset="0"/>
                          <a:ea typeface="+mn-ea"/>
                          <a:cs typeface="+mn-cs"/>
                        </a:rPr>
                        <a:t>thrc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إتخين تى إيكومينى تيرس</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من مشارق الشمس إلى مغاربها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nima`n</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vrh</a:t>
                      </a:r>
                      <a:r>
                        <a:rPr lang="en-US" sz="4000" b="0" kern="1200" baseline="0" dirty="0">
                          <a:solidFill>
                            <a:srgbClr val="FFFF00"/>
                          </a:solidFill>
                          <a:latin typeface="Athanasius" pitchFamily="2" charset="0"/>
                          <a:ea typeface="+mn-ea"/>
                          <a:cs typeface="+mn-cs"/>
                        </a:rPr>
                        <a:t> ]a</a:t>
                      </a:r>
                    </a:p>
                    <a:p>
                      <a:pPr algn="ctr"/>
                      <a:r>
                        <a:rPr lang="en-US" sz="4000" b="0" kern="1200" baseline="0" dirty="0" err="1">
                          <a:solidFill>
                            <a:srgbClr val="FFFF00"/>
                          </a:solidFill>
                          <a:latin typeface="Athanasius" pitchFamily="2" charset="0"/>
                          <a:ea typeface="+mn-ea"/>
                          <a:cs typeface="+mn-cs"/>
                        </a:rPr>
                        <a:t>nefma`n</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wtp</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سجين نى ما إتشاى إنتى إفرى شانيف ما إنهوتب </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4419600"/>
            <a:ext cx="64008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أيها الثالوث المقدس إرحمنا</a:t>
            </a:r>
            <a:endParaRPr lang="ar-EG" sz="8000" b="1" dirty="0">
              <a:solidFill>
                <a:prstClr val="white"/>
              </a:solidFill>
              <a:latin typeface="Calibri"/>
              <a:cs typeface="Arial" panose="020B0604020202020204" pitchFamily="34" charset="0"/>
            </a:endParaRPr>
          </a:p>
        </p:txBody>
      </p:sp>
      <p:sp>
        <p:nvSpPr>
          <p:cNvPr id="5" name="Rectangle 4"/>
          <p:cNvSpPr/>
          <p:nvPr/>
        </p:nvSpPr>
        <p:spPr>
          <a:xfrm>
            <a:off x="-76200" y="5219700"/>
            <a:ext cx="9144000" cy="707886"/>
          </a:xfrm>
          <a:prstGeom prst="rect">
            <a:avLst/>
          </a:prstGeom>
        </p:spPr>
        <p:txBody>
          <a:bodyPr wrap="square">
            <a:spAutoFit/>
          </a:bodyPr>
          <a:lstStyle/>
          <a:p>
            <a:pPr algn="ctr"/>
            <a:r>
              <a:rPr lang="it-IT" sz="4000" b="1" dirty="0">
                <a:solidFill>
                  <a:srgbClr val="FFC000"/>
                </a:solidFill>
                <a:latin typeface="Avva_Shenouda" pitchFamily="34" charset="2"/>
              </a:rPr>
              <a:t>pan `aji`a `triac `ele`3con `3mac</a:t>
            </a:r>
            <a:endParaRPr lang="en-US" sz="6600" b="1" dirty="0">
              <a:solidFill>
                <a:srgbClr val="FFC000"/>
              </a:solidFill>
              <a:latin typeface="Avva_Shenouda" pitchFamily="34" charset="2"/>
            </a:endParaRPr>
          </a:p>
        </p:txBody>
      </p:sp>
      <p:sp>
        <p:nvSpPr>
          <p:cNvPr id="6" name="Rectangle 5"/>
          <p:cNvSpPr/>
          <p:nvPr/>
        </p:nvSpPr>
        <p:spPr>
          <a:xfrm>
            <a:off x="1066800" y="6019801"/>
            <a:ext cx="68580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 بان أجيا إترياس إيليسون إيماس </a:t>
            </a:r>
            <a:endParaRPr lang="ar-EG" sz="11500" b="1" dirty="0">
              <a:solidFill>
                <a:prstClr val="white"/>
              </a:solidFill>
              <a:latin typeface="Calibri"/>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a:xfrm>
            <a:off x="7" y="5947433"/>
            <a:ext cx="9143999" cy="808893"/>
          </a:xfrm>
        </p:spPr>
        <p:txBody>
          <a:bodyPr/>
          <a:lstStyle/>
          <a:p>
            <a:r>
              <a:rPr lang="ar-EG" sz="4400" dirty="0"/>
              <a:t>إنجي بي باندوكراطور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~P_ </a:t>
            </a:r>
            <a:r>
              <a:rPr lang="en-US" sz="4800" dirty="0" err="1"/>
              <a:t>Pennou</a:t>
            </a:r>
            <a:r>
              <a:rPr lang="en-US" sz="4800" dirty="0"/>
              <a:t>;</a:t>
            </a:r>
          </a:p>
        </p:txBody>
      </p:sp>
    </p:spTree>
    <p:extLst>
      <p:ext uri="{BB962C8B-B14F-4D97-AF65-F5344CB8AC3E}">
        <p14:creationId xmlns:p14="http://schemas.microsoft.com/office/powerpoint/2010/main" val="43206567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ومن الشمال إلى الجنوب</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icjen</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pem</a:t>
                      </a:r>
                      <a:r>
                        <a:rPr lang="en-US" sz="4800" b="0" kern="1200" baseline="0" dirty="0">
                          <a:solidFill>
                            <a:srgbClr val="FFFF00"/>
                          </a:solidFill>
                          <a:latin typeface="Athanasius" pitchFamily="2" charset="0"/>
                          <a:ea typeface="+mn-ea"/>
                          <a:cs typeface="+mn-cs"/>
                        </a:rPr>
                        <a:t>\ht</a:t>
                      </a:r>
                    </a:p>
                    <a:p>
                      <a:pPr algn="ctr"/>
                      <a:r>
                        <a:rPr lang="en-US" sz="4800" b="0" kern="1200" baseline="0" dirty="0">
                          <a:solidFill>
                            <a:srgbClr val="FFFF00"/>
                          </a:solidFill>
                          <a:latin typeface="Athanasius" pitchFamily="2" charset="0"/>
                          <a:ea typeface="+mn-ea"/>
                          <a:cs typeface="+mn-cs"/>
                        </a:rPr>
                        <a:t>]a `</a:t>
                      </a:r>
                      <a:r>
                        <a:rPr lang="en-US" sz="4800" b="0" kern="1200" baseline="0" dirty="0" err="1">
                          <a:solidFill>
                            <a:srgbClr val="FFFF00"/>
                          </a:solidFill>
                          <a:latin typeface="Athanasius" pitchFamily="2" charset="0"/>
                          <a:ea typeface="+mn-ea"/>
                          <a:cs typeface="+mn-cs"/>
                        </a:rPr>
                        <a:t>vrhc</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نيم يسجين بيمهيت شا إفريس</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كل واحد بإسمه وكل واحدة بإسمها</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piouai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piouai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ar-EG"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pefran</a:t>
                      </a:r>
                      <a:r>
                        <a:rPr lang="en-US" sz="3600" b="0" kern="1200" baseline="0" dirty="0">
                          <a:solidFill>
                            <a:srgbClr val="FFFF00"/>
                          </a:solidFill>
                          <a:latin typeface="Athanasius" pitchFamily="2" charset="0"/>
                          <a:ea typeface="+mn-ea"/>
                          <a:cs typeface="+mn-cs"/>
                        </a:rPr>
                        <a:t>&gt;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ar-EG"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pecran</a:t>
                      </a:r>
                      <a:r>
                        <a:rPr lang="en-US" sz="3600" b="0" kern="1200" baseline="0" dirty="0">
                          <a:solidFill>
                            <a:srgbClr val="FFFF00"/>
                          </a:solidFill>
                          <a:latin typeface="Athanasius" pitchFamily="2" charset="0"/>
                          <a:ea typeface="+mn-ea"/>
                          <a:cs typeface="+mn-cs"/>
                        </a:rPr>
                        <a:t>&gt;</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بى أواى بى أواى كاطابيف ران نيم تى أوىتى أوى كاطا بيسران</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kern="1200" dirty="0">
                          <a:solidFill>
                            <a:schemeClr val="bg1"/>
                          </a:solidFill>
                          <a:latin typeface="+mn-lt"/>
                          <a:ea typeface="+mn-ea"/>
                          <a:cs typeface="+mj-cs"/>
                        </a:rPr>
                        <a:t>يا رب نيحهم و إغفر لهم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Kurie</a:t>
                      </a:r>
                      <a:r>
                        <a:rPr lang="en-US" sz="4000" b="0" kern="1200" baseline="0" dirty="0">
                          <a:solidFill>
                            <a:srgbClr val="FFFF00"/>
                          </a:solidFill>
                          <a:latin typeface="Athanasius" pitchFamily="2" charset="0"/>
                          <a:ea typeface="+mn-ea"/>
                          <a:cs typeface="+mn-cs"/>
                        </a:rPr>
                        <a:t> ma `</a:t>
                      </a:r>
                      <a:r>
                        <a:rPr lang="en-US" sz="4000" b="0" kern="1200" baseline="0" dirty="0" err="1">
                          <a:solidFill>
                            <a:srgbClr val="FFFF00"/>
                          </a:solidFill>
                          <a:latin typeface="Athanasius" pitchFamily="2" charset="0"/>
                          <a:ea typeface="+mn-ea"/>
                          <a:cs typeface="+mn-cs"/>
                        </a:rPr>
                        <a:t>mton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nwou</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xw</a:t>
                      </a:r>
                      <a:endParaRPr lang="en-US"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nwou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كيريى ما إمطون نوؤوكونوؤو إيفول</a:t>
                      </a:r>
                      <a:endParaRPr lang="ar-EG" sz="4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لأنه ليس أحد طاهراً من دنس</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r-FR" sz="4400" b="0" kern="1200" baseline="0" dirty="0">
                          <a:solidFill>
                            <a:srgbClr val="FFFF00"/>
                          </a:solidFill>
                          <a:latin typeface="Athanasius" pitchFamily="2" charset="0"/>
                          <a:ea typeface="+mn-ea"/>
                          <a:cs typeface="+mn-cs"/>
                        </a:rPr>
                        <a:t>Je `</a:t>
                      </a:r>
                      <a:r>
                        <a:rPr lang="fr-FR" sz="4400" b="0" kern="1200" baseline="0" dirty="0" err="1">
                          <a:solidFill>
                            <a:srgbClr val="FFFF00"/>
                          </a:solidFill>
                          <a:latin typeface="Athanasius" pitchFamily="2" charset="0"/>
                          <a:ea typeface="+mn-ea"/>
                          <a:cs typeface="+mn-cs"/>
                        </a:rPr>
                        <a:t>mmon</a:t>
                      </a:r>
                      <a:r>
                        <a:rPr lang="fr-FR" sz="4400" b="0" kern="1200" baseline="0" dirty="0">
                          <a:solidFill>
                            <a:srgbClr val="FFFF00"/>
                          </a:solidFill>
                          <a:latin typeface="Athanasius" pitchFamily="2" charset="0"/>
                          <a:ea typeface="+mn-ea"/>
                          <a:cs typeface="+mn-cs"/>
                        </a:rPr>
                        <a:t> `\li </a:t>
                      </a:r>
                      <a:r>
                        <a:rPr lang="fr-FR" sz="4400" b="0" kern="1200" baseline="0" dirty="0" err="1">
                          <a:solidFill>
                            <a:srgbClr val="FFFF00"/>
                          </a:solidFill>
                          <a:latin typeface="Athanasius" pitchFamily="2" charset="0"/>
                          <a:ea typeface="+mn-ea"/>
                          <a:cs typeface="+mn-cs"/>
                        </a:rPr>
                        <a:t>efouab</a:t>
                      </a:r>
                      <a:endParaRPr lang="ar-EG" sz="4400" b="0" kern="1200" baseline="0" dirty="0">
                        <a:solidFill>
                          <a:srgbClr val="FFFF00"/>
                        </a:solidFill>
                        <a:latin typeface="Athanasius" pitchFamily="2" charset="0"/>
                        <a:ea typeface="+mn-ea"/>
                        <a:cs typeface="+mn-cs"/>
                      </a:endParaRPr>
                    </a:p>
                    <a:p>
                      <a:pPr marL="0" marR="0" indent="0" algn="ctr" defTabSz="914400" rtl="0" eaLnBrk="1" fontAlgn="auto" latinLnBrk="0" hangingPunct="1">
                        <a:lnSpc>
                          <a:spcPct val="100000"/>
                        </a:lnSpc>
                        <a:spcBef>
                          <a:spcPts val="0"/>
                        </a:spcBef>
                        <a:spcAft>
                          <a:spcPts val="0"/>
                        </a:spcAft>
                        <a:buClrTx/>
                        <a:buSzTx/>
                        <a:buFontTx/>
                        <a:buNone/>
                        <a:tabLst/>
                        <a:defRPr/>
                      </a:pPr>
                      <a:r>
                        <a:rPr lang="fr-FR" sz="4400" b="0" kern="1200" baseline="0" dirty="0">
                          <a:solidFill>
                            <a:srgbClr val="FFFF00"/>
                          </a:solidFill>
                          <a:latin typeface="Athanasius" pitchFamily="2" charset="0"/>
                          <a:ea typeface="+mn-ea"/>
                          <a:cs typeface="+mn-cs"/>
                        </a:rPr>
                        <a:t> `</a:t>
                      </a:r>
                      <a:r>
                        <a:rPr lang="fr-FR" sz="4400" b="0" kern="1200" baseline="0" dirty="0" err="1">
                          <a:solidFill>
                            <a:srgbClr val="FFFF00"/>
                          </a:solidFill>
                          <a:latin typeface="Athanasius" pitchFamily="2" charset="0"/>
                          <a:ea typeface="+mn-ea"/>
                          <a:cs typeface="+mn-cs"/>
                        </a:rPr>
                        <a:t>eqwleb</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جىإممون إهلى إفؤوآب إيثوليب</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ولو كانت حياته يوماً واحداًعلى الارض</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nl-NL" sz="4000" b="0" kern="1200" baseline="0" dirty="0">
                          <a:solidFill>
                            <a:srgbClr val="FFFF00"/>
                          </a:solidFill>
                          <a:latin typeface="Athanasius" pitchFamily="2" charset="0"/>
                          <a:ea typeface="+mn-ea"/>
                          <a:cs typeface="+mn-cs"/>
                        </a:rPr>
                        <a:t>oude kan ou`e\oou </a:t>
                      </a:r>
                      <a:r>
                        <a:rPr lang="nl-NL" sz="3200" b="0" kern="1200" baseline="0" dirty="0">
                          <a:solidFill>
                            <a:srgbClr val="FFFF00"/>
                          </a:solidFill>
                          <a:latin typeface="Athanasius" pitchFamily="2" charset="0"/>
                          <a:ea typeface="+mn-ea"/>
                          <a:cs typeface="+mn-cs"/>
                        </a:rPr>
                        <a:t>`nouwt</a:t>
                      </a:r>
                      <a:r>
                        <a:rPr lang="nl-NL" sz="4000" b="0" kern="1200" baseline="0" dirty="0">
                          <a:solidFill>
                            <a:srgbClr val="FFFF00"/>
                          </a:solidFill>
                          <a:latin typeface="Athanasius" pitchFamily="2" charset="0"/>
                          <a:ea typeface="+mn-ea"/>
                          <a:cs typeface="+mn-cs"/>
                        </a:rPr>
                        <a:t>&gt; pe</a:t>
                      </a:r>
                      <a:r>
                        <a:rPr lang="ar-EG"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pefwn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ijen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pika</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a:t>
                      </a:r>
                      <a:r>
                        <a:rPr lang="en-US" sz="4000" b="0" kern="1200" baseline="0" dirty="0">
                          <a:solidFill>
                            <a:srgbClr val="FFFF00"/>
                          </a:solidFill>
                          <a:latin typeface="Athanasius" pitchFamily="2" charset="0"/>
                          <a:ea typeface="+mn-ea"/>
                          <a:cs typeface="+mn-cs"/>
                        </a:rPr>
                        <a:t>.</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أوذى كان او إيهوؤو إنئو أوت بى بيفؤنخ هيجين بى كاهى</a:t>
                      </a:r>
                      <a:endParaRPr lang="ar-EG" sz="4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اما هم يا رب الذين أخذت نفوسهم نيحهم</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Nqwou</a:t>
                      </a:r>
                      <a:r>
                        <a:rPr lang="en-US" sz="3600" b="0" kern="1200" baseline="0" dirty="0">
                          <a:solidFill>
                            <a:srgbClr val="FFFF00"/>
                          </a:solidFill>
                          <a:latin typeface="Athanasius" pitchFamily="2" charset="0"/>
                          <a:ea typeface="+mn-ea"/>
                          <a:cs typeface="+mn-cs"/>
                        </a:rPr>
                        <a:t> men \am </a:t>
                      </a:r>
                      <a:r>
                        <a:rPr lang="en-US" sz="3600" b="0" kern="1200" baseline="0" dirty="0" err="1">
                          <a:solidFill>
                            <a:srgbClr val="FFFF00"/>
                          </a:solidFill>
                          <a:latin typeface="Athanasius" pitchFamily="2" charset="0"/>
                          <a:ea typeface="+mn-ea"/>
                          <a:cs typeface="+mn-cs"/>
                        </a:rPr>
                        <a:t>nh</a:t>
                      </a:r>
                      <a:r>
                        <a:rPr lang="en-US" sz="3600" b="0" kern="1200" baseline="0" dirty="0">
                          <a:solidFill>
                            <a:srgbClr val="FFFF00"/>
                          </a:solidFill>
                          <a:latin typeface="Athanasius" pitchFamily="2" charset="0"/>
                          <a:ea typeface="+mn-ea"/>
                          <a:cs typeface="+mn-cs"/>
                        </a:rPr>
                        <a:t> ~P_ `</a:t>
                      </a:r>
                      <a:r>
                        <a:rPr lang="en-US" sz="3600" b="0" kern="1200" baseline="0" dirty="0" err="1">
                          <a:solidFill>
                            <a:srgbClr val="FFFF00"/>
                          </a:solidFill>
                          <a:latin typeface="Athanasius" pitchFamily="2" charset="0"/>
                          <a:ea typeface="+mn-ea"/>
                          <a:cs typeface="+mn-cs"/>
                        </a:rPr>
                        <a:t>eaksi</a:t>
                      </a:r>
                      <a:endParaRPr lang="en-US" sz="3600" b="0" kern="1200" baseline="0" dirty="0">
                        <a:solidFill>
                          <a:srgbClr val="FFFF00"/>
                        </a:solidFill>
                        <a:latin typeface="Athanasius" pitchFamily="2" charset="0"/>
                        <a:ea typeface="+mn-ea"/>
                        <a:cs typeface="+mn-cs"/>
                      </a:endParaRP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nnouyuxh</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ma`mton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انثؤو مين هامنى ابشويس اي اك تشى إن نو إبسيشى ما إمطون نؤو </a:t>
                      </a:r>
                      <a:endParaRPr lang="ar-EG" sz="5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وليستحقوا ملكوت السموات</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a:t>
                      </a:r>
                      <a:r>
                        <a:rPr lang="ar-EG"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marouer`pem`p</a:t>
                      </a:r>
                      <a:r>
                        <a:rPr lang="en-US" sz="3600" b="0" kern="1200" baseline="0" dirty="0">
                          <a:solidFill>
                            <a:srgbClr val="FFFF00"/>
                          </a:solidFill>
                          <a:latin typeface="Athanasius" pitchFamily="2" charset="0"/>
                          <a:ea typeface="+mn-ea"/>
                          <a:cs typeface="+mn-cs"/>
                        </a:rPr>
                        <a:t>]a `</a:t>
                      </a:r>
                      <a:r>
                        <a:rPr lang="en-US" sz="3600" b="0" kern="1200" baseline="0" dirty="0" err="1">
                          <a:solidFill>
                            <a:srgbClr val="FFFF00"/>
                          </a:solidFill>
                          <a:latin typeface="Athanasius" pitchFamily="2" charset="0"/>
                          <a:ea typeface="+mn-ea"/>
                          <a:cs typeface="+mn-cs"/>
                        </a:rPr>
                        <a:t>n;metouro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nte</a:t>
                      </a:r>
                      <a:endParaRPr lang="en-US" sz="3600" b="0" kern="1200" baseline="0" dirty="0">
                        <a:solidFill>
                          <a:srgbClr val="FFFF00"/>
                        </a:solidFill>
                        <a:latin typeface="Athanasius" pitchFamily="2" charset="0"/>
                        <a:ea typeface="+mn-ea"/>
                        <a:cs typeface="+mn-cs"/>
                      </a:endParaRPr>
                    </a:p>
                    <a:p>
                      <a:pPr algn="ctr"/>
                      <a:r>
                        <a:rPr lang="en-US" sz="3600" b="0" kern="1200" baseline="0" dirty="0" err="1">
                          <a:solidFill>
                            <a:srgbClr val="FFFF00"/>
                          </a:solidFill>
                          <a:latin typeface="Athanasius" pitchFamily="2" charset="0"/>
                          <a:ea typeface="+mn-ea"/>
                          <a:cs typeface="+mn-cs"/>
                        </a:rPr>
                        <a:t>nivhou`i</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أووه مارو إر إبئميبشا إنتى ميتئورو إنتى نيفيؤوى</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وأما نحن كلنا فهب لنا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Anon de </a:t>
                      </a:r>
                      <a:r>
                        <a:rPr lang="en-US" sz="4000" b="0" kern="1200" baseline="0" dirty="0" err="1">
                          <a:solidFill>
                            <a:srgbClr val="FFFF00"/>
                          </a:solidFill>
                          <a:latin typeface="Athanasius" pitchFamily="2" charset="0"/>
                          <a:ea typeface="+mn-ea"/>
                          <a:cs typeface="+mn-cs"/>
                        </a:rPr>
                        <a:t>thren</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arixarizecqe</a:t>
                      </a:r>
                      <a:endParaRPr lang="en-US"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nan</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آنون ذى تيرين آرى خاريزستى نان</a:t>
                      </a:r>
                      <a:endParaRPr lang="ar-EG" sz="8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كمالاً مسيحياً يرضيك أمامك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mpenjwk</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n`xricti`anoc</a:t>
                      </a:r>
                      <a:endParaRPr lang="en-US"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efranak</a:t>
                      </a:r>
                      <a:endParaRPr lang="ar-EG"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mpek`mqo</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إمبين جوك إن إخرستيانوس إفراناك إم بيك إمثو</a:t>
                      </a:r>
                      <a:endParaRPr lang="ar-EG" sz="40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وأعطهم وإيانا نصيباً وميراثاً</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moi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neman`noumeroc</a:t>
                      </a:r>
                      <a:r>
                        <a:rPr lang="en-US" sz="3600" b="0" kern="1200" baseline="0" dirty="0">
                          <a:solidFill>
                            <a:srgbClr val="FFFF00"/>
                          </a:solidFill>
                          <a:latin typeface="Athanasius" pitchFamily="2" charset="0"/>
                          <a:ea typeface="+mn-ea"/>
                          <a:cs typeface="+mn-cs"/>
                        </a:rPr>
                        <a:t>&gt;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ou`klhroc</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أووه موى نؤو نيمان إن أو ميروس نيم أو إكليروس</a:t>
                      </a:r>
                      <a:endParaRPr lang="ar-EG" sz="6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a:xfrm>
            <a:off x="7" y="5949940"/>
            <a:ext cx="9143999" cy="808893"/>
          </a:xfrm>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t>Proceu</a:t>
            </a:r>
            <a:r>
              <a:rPr lang="en-US" sz="4800" dirty="0"/>
              <a:t>[</a:t>
            </a:r>
            <a:r>
              <a:rPr lang="en-US" sz="4800" dirty="0" err="1"/>
              <a:t>acqe</a:t>
            </a:r>
            <a:endParaRPr lang="en-US" sz="4800" dirty="0"/>
          </a:p>
        </p:txBody>
      </p:sp>
    </p:spTree>
    <p:extLst>
      <p:ext uri="{BB962C8B-B14F-4D97-AF65-F5344CB8AC3E}">
        <p14:creationId xmlns:p14="http://schemas.microsoft.com/office/powerpoint/2010/main" val="409795243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مع كافة قديسيك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kern="1200" baseline="0" dirty="0" err="1">
                          <a:solidFill>
                            <a:srgbClr val="FFFF00"/>
                          </a:solidFill>
                          <a:latin typeface="Athanasius" pitchFamily="2" charset="0"/>
                          <a:ea typeface="+mn-ea"/>
                          <a:cs typeface="+mn-cs"/>
                        </a:rPr>
                        <a:t>nem</a:t>
                      </a:r>
                      <a:endParaRPr lang="en-US" sz="4800" b="0" kern="1200" baseline="0" dirty="0">
                        <a:solidFill>
                          <a:srgbClr val="FFFF00"/>
                        </a:solidFill>
                        <a:latin typeface="Athanasius" pitchFamily="2" charset="0"/>
                        <a:ea typeface="+mn-ea"/>
                        <a:cs typeface="+mn-cs"/>
                      </a:endParaRPr>
                    </a:p>
                    <a:p>
                      <a:pPr algn="ctr"/>
                      <a:r>
                        <a:rPr lang="en-US" sz="4800" b="0" kern="1200" baseline="0" dirty="0" err="1">
                          <a:solidFill>
                            <a:srgbClr val="FFFF00"/>
                          </a:solidFill>
                          <a:latin typeface="Athanasius" pitchFamily="2" charset="0"/>
                          <a:ea typeface="+mn-ea"/>
                          <a:cs typeface="+mn-cs"/>
                        </a:rPr>
                        <a:t>nhe</a:t>
                      </a:r>
                      <a:r>
                        <a:rPr lang="en-US" sz="4800" b="0" kern="1200" baseline="0" dirty="0">
                          <a:solidFill>
                            <a:srgbClr val="FFFF00"/>
                          </a:solidFill>
                          <a:latin typeface="Athanasius" pitchFamily="2" charset="0"/>
                          <a:ea typeface="+mn-ea"/>
                          <a:cs typeface="+mn-cs"/>
                        </a:rPr>
                        <a:t>/q/u/ </a:t>
                      </a:r>
                      <a:r>
                        <a:rPr lang="en-US" sz="4800" b="0" kern="1200" baseline="0" dirty="0" err="1">
                          <a:solidFill>
                            <a:srgbClr val="FFFF00"/>
                          </a:solidFill>
                          <a:latin typeface="Athanasius" pitchFamily="2" charset="0"/>
                          <a:ea typeface="+mn-ea"/>
                          <a:cs typeface="+mn-cs"/>
                        </a:rPr>
                        <a:t>throu</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ntak</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نيم نى إثؤواب تيرو إنتاك</a:t>
                      </a:r>
                      <a:endParaRPr lang="ar-EG" sz="52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700" b="0" kern="1200" baseline="0" dirty="0" err="1">
                          <a:solidFill>
                            <a:srgbClr val="FFFF00"/>
                          </a:solidFill>
                          <a:latin typeface="Athanasius" pitchFamily="2" charset="0"/>
                          <a:ea typeface="+mn-ea"/>
                          <a:cs typeface="+mn-cs"/>
                        </a:rPr>
                        <a:t>Kuri`e</a:t>
                      </a:r>
                      <a:endParaRPr lang="en-US" sz="6700" b="0" kern="1200" baseline="0" dirty="0">
                        <a:solidFill>
                          <a:srgbClr val="FFFF00"/>
                        </a:solidFill>
                        <a:latin typeface="Athanasius" pitchFamily="2" charset="0"/>
                        <a:ea typeface="+mn-ea"/>
                        <a:cs typeface="+mn-cs"/>
                      </a:endParaRPr>
                    </a:p>
                    <a:p>
                      <a:pPr algn="ctr"/>
                      <a:r>
                        <a:rPr lang="en-US" sz="6700" b="0" kern="1200" baseline="0" dirty="0">
                          <a:solidFill>
                            <a:srgbClr val="FFFF00"/>
                          </a:solidFill>
                          <a:latin typeface="Athanasius" pitchFamily="2" charset="0"/>
                          <a:ea typeface="+mn-ea"/>
                          <a:cs typeface="+mn-cs"/>
                        </a:rPr>
                        <a:t> `</a:t>
                      </a:r>
                      <a:r>
                        <a:rPr lang="en-US" sz="6700" b="0" kern="1200" baseline="0" dirty="0" err="1">
                          <a:solidFill>
                            <a:srgbClr val="FFFF00"/>
                          </a:solidFill>
                          <a:latin typeface="Athanasius" pitchFamily="2" charset="0"/>
                          <a:ea typeface="+mn-ea"/>
                          <a:cs typeface="+mn-cs"/>
                        </a:rPr>
                        <a:t>ele`hcon</a:t>
                      </a:r>
                      <a:endParaRPr lang="en-US" sz="67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457" y="4409854"/>
            <a:ext cx="9144000" cy="782371"/>
          </a:xfrm>
        </p:spPr>
        <p:txBody>
          <a:bodyPr>
            <a:noAutofit/>
          </a:bodyPr>
          <a:lstStyle/>
          <a:p>
            <a:r>
              <a:rPr lang="ar-EG" sz="6000" dirty="0"/>
              <a:t>صل</a:t>
            </a:r>
            <a:endParaRPr lang="en-US" sz="6000" dirty="0"/>
          </a:p>
        </p:txBody>
      </p:sp>
      <p:sp>
        <p:nvSpPr>
          <p:cNvPr id="6" name="Text Placeholder 5"/>
          <p:cNvSpPr>
            <a:spLocks noGrp="1"/>
          </p:cNvSpPr>
          <p:nvPr>
            <p:ph type="body" idx="1"/>
          </p:nvPr>
        </p:nvSpPr>
        <p:spPr/>
        <p:txBody>
          <a:bodyPr/>
          <a:lstStyle/>
          <a:p>
            <a:r>
              <a:rPr lang="ar-EG" sz="6000" dirty="0"/>
              <a:t>إشليل</a:t>
            </a:r>
          </a:p>
        </p:txBody>
      </p:sp>
      <p:sp>
        <p:nvSpPr>
          <p:cNvPr id="7" name="Text Placeholder 6"/>
          <p:cNvSpPr>
            <a:spLocks noGrp="1"/>
          </p:cNvSpPr>
          <p:nvPr>
            <p:ph type="body" sz="quarter" idx="3"/>
          </p:nvPr>
        </p:nvSpPr>
        <p:spPr/>
        <p:txBody>
          <a:bodyPr/>
          <a:lstStyle/>
          <a:p>
            <a:r>
              <a:rPr lang="en-US" sz="5400" dirty="0"/>
              <a:t>}</a:t>
            </a:r>
            <a:r>
              <a:rPr lang="en-US" sz="5400" dirty="0" err="1"/>
              <a:t>lhl</a:t>
            </a:r>
            <a:endParaRPr lang="en-US" sz="5400" dirty="0"/>
          </a:p>
        </p:txBody>
      </p:sp>
      <p:sp>
        <p:nvSpPr>
          <p:cNvPr id="8" name="TextBox 7">
            <a:hlinkClick r:id="rId2" action="ppaction://hlinksldjump"/>
            <a:extLst>
              <a:ext uri="{FF2B5EF4-FFF2-40B4-BE49-F238E27FC236}">
                <a16:creationId xmlns:a16="http://schemas.microsoft.com/office/drawing/2014/main" id="{88FE1E24-F040-4108-9E8B-D31A73BF19B7}"/>
              </a:ext>
            </a:extLst>
          </p:cNvPr>
          <p:cNvSpPr txBox="1"/>
          <p:nvPr/>
        </p:nvSpPr>
        <p:spPr>
          <a:xfrm>
            <a:off x="7472012" y="3993945"/>
            <a:ext cx="1632178"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en-US" dirty="0" err="1"/>
              <a:t>اوشية</a:t>
            </a:r>
            <a:r>
              <a:rPr lang="en-US" dirty="0"/>
              <a:t> </a:t>
            </a:r>
            <a:r>
              <a:rPr lang="ar-EG" dirty="0"/>
              <a:t>الراقدين</a:t>
            </a:r>
            <a:endParaRPr lang="en-US" dirty="0"/>
          </a:p>
        </p:txBody>
      </p:sp>
    </p:spTree>
    <p:extLst>
      <p:ext uri="{BB962C8B-B14F-4D97-AF65-F5344CB8AC3E}">
        <p14:creationId xmlns:p14="http://schemas.microsoft.com/office/powerpoint/2010/main" val="278291433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417790369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96245434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ولروحك أيضاً</a:t>
            </a:r>
            <a:endParaRPr lang="en-US" sz="4800" dirty="0"/>
          </a:p>
        </p:txBody>
      </p:sp>
      <p:sp>
        <p:nvSpPr>
          <p:cNvPr id="6" name="Text Placeholder 5"/>
          <p:cNvSpPr>
            <a:spLocks noGrp="1"/>
          </p:cNvSpPr>
          <p:nvPr>
            <p:ph type="body" idx="1"/>
          </p:nvPr>
        </p:nvSpPr>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314841762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وأيضاً فلنسأل الله ضابط الكل</a:t>
            </a:r>
            <a:endParaRPr lang="en-US" dirty="0"/>
          </a:p>
        </p:txBody>
      </p:sp>
      <p:sp>
        <p:nvSpPr>
          <p:cNvPr id="3" name="Text Placeholder 2"/>
          <p:cNvSpPr>
            <a:spLocks noGrp="1"/>
          </p:cNvSpPr>
          <p:nvPr>
            <p:ph type="body" idx="1"/>
          </p:nvPr>
        </p:nvSpPr>
        <p:spPr/>
        <p:txBody>
          <a:bodyPr/>
          <a:lstStyle/>
          <a:p>
            <a:r>
              <a:rPr lang="ar-SA" sz="3600" dirty="0"/>
              <a:t>بالين أون مارين تيهو إى إفنوتي</a:t>
            </a:r>
            <a:r>
              <a:rPr lang="en-US" sz="3600" dirty="0"/>
              <a:t> </a:t>
            </a:r>
            <a:r>
              <a:rPr lang="ar-SA" sz="3600" dirty="0"/>
              <a:t>بي بانطوكراطور </a:t>
            </a:r>
            <a:endParaRPr lang="ar-EG" sz="6600" dirty="0"/>
          </a:p>
        </p:txBody>
      </p:sp>
      <p:sp>
        <p:nvSpPr>
          <p:cNvPr id="5" name="Text Placeholder 4"/>
          <p:cNvSpPr>
            <a:spLocks noGrp="1"/>
          </p:cNvSpPr>
          <p:nvPr>
            <p:ph type="body" sz="quarter" idx="3"/>
          </p:nvPr>
        </p:nvSpPr>
        <p:spPr/>
        <p:txBody>
          <a:bodyPr/>
          <a:lstStyle/>
          <a:p>
            <a:r>
              <a:rPr lang="fi-FI" dirty="0"/>
              <a:t>Palin on maren;\o `eV; pipantokratwr</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أبا ربنا وإلهنا ومخلصنا</a:t>
            </a:r>
            <a:endParaRPr lang="en-US" dirty="0"/>
          </a:p>
        </p:txBody>
      </p:sp>
      <p:sp>
        <p:nvSpPr>
          <p:cNvPr id="3" name="Text Placeholder 2"/>
          <p:cNvSpPr>
            <a:spLocks noGrp="1"/>
          </p:cNvSpPr>
          <p:nvPr>
            <p:ph type="body" idx="1"/>
          </p:nvPr>
        </p:nvSpPr>
        <p:spPr/>
        <p:txBody>
          <a:bodyPr/>
          <a:lstStyle/>
          <a:p>
            <a:r>
              <a:rPr lang="ar-SA" dirty="0"/>
              <a:t>إفيوت إمبين</a:t>
            </a:r>
            <a:r>
              <a:rPr lang="ar-EG" dirty="0"/>
              <a:t> </a:t>
            </a:r>
            <a:r>
              <a:rPr lang="ar-SA" dirty="0"/>
              <a:t>شويس أووه بيننوتي أووه بينسوتير</a:t>
            </a:r>
            <a:endParaRPr lang="ar-EG" sz="6000" dirty="0"/>
          </a:p>
        </p:txBody>
      </p:sp>
      <p:sp>
        <p:nvSpPr>
          <p:cNvPr id="5" name="Text Placeholder 4"/>
          <p:cNvSpPr>
            <a:spLocks noGrp="1"/>
          </p:cNvSpPr>
          <p:nvPr>
            <p:ph type="body" sz="quarter" idx="3"/>
          </p:nvPr>
        </p:nvSpPr>
        <p:spPr/>
        <p:txBody>
          <a:bodyPr/>
          <a:lstStyle/>
          <a:p>
            <a:r>
              <a:rPr lang="en-US" dirty="0"/>
              <a:t>Viwt `mPen_ouo\ Pennou; ouo\ </a:t>
            </a:r>
            <a:r>
              <a:rPr lang="en-US" dirty="0" err="1"/>
              <a:t>pencwthr</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4400" dirty="0"/>
              <a:t>يسوع المسيح</a:t>
            </a:r>
            <a:endParaRPr lang="en-US" sz="4400" dirty="0"/>
          </a:p>
        </p:txBody>
      </p:sp>
      <p:sp>
        <p:nvSpPr>
          <p:cNvPr id="3" name="Text Placeholder 2"/>
          <p:cNvSpPr>
            <a:spLocks noGrp="1"/>
          </p:cNvSpPr>
          <p:nvPr>
            <p:ph type="body" idx="1"/>
          </p:nvPr>
        </p:nvSpPr>
        <p:spPr/>
        <p:txBody>
          <a:bodyPr/>
          <a:lstStyle/>
          <a:p>
            <a:r>
              <a:rPr lang="ar-SA" sz="4400" dirty="0"/>
              <a:t>إيسوس بي إخرستوس</a:t>
            </a:r>
            <a:endParaRPr lang="ar-EG" sz="16600" dirty="0"/>
          </a:p>
        </p:txBody>
      </p:sp>
      <p:sp>
        <p:nvSpPr>
          <p:cNvPr id="5" name="Text Placeholder 4"/>
          <p:cNvSpPr>
            <a:spLocks noGrp="1"/>
          </p:cNvSpPr>
          <p:nvPr>
            <p:ph type="body" sz="quarter" idx="3"/>
          </p:nvPr>
        </p:nvSpPr>
        <p:spPr/>
        <p:txBody>
          <a:bodyPr/>
          <a:lstStyle/>
          <a:p>
            <a:r>
              <a:rPr lang="en-US" sz="4800" dirty="0" err="1"/>
              <a:t>Ihcouc</a:t>
            </a:r>
            <a:r>
              <a:rPr lang="en-US" sz="4800" dirty="0"/>
              <a:t> </a:t>
            </a:r>
            <a:r>
              <a:rPr lang="en-US" sz="4800" dirty="0" err="1"/>
              <a:t>Pi`xrictoc</a:t>
            </a:r>
            <a:endParaRPr lang="en-US" sz="48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3600" dirty="0"/>
              <a:t>نسأل ونطلب من صلاحك يا محب البشر </a:t>
            </a:r>
            <a:endParaRPr lang="en-US" sz="3600" dirty="0"/>
          </a:p>
        </p:txBody>
      </p:sp>
      <p:sp>
        <p:nvSpPr>
          <p:cNvPr id="3" name="Text Placeholder 2"/>
          <p:cNvSpPr>
            <a:spLocks noGrp="1"/>
          </p:cNvSpPr>
          <p:nvPr>
            <p:ph type="body" idx="1"/>
          </p:nvPr>
        </p:nvSpPr>
        <p:spPr/>
        <p:txBody>
          <a:bodyPr/>
          <a:lstStyle/>
          <a:p>
            <a:r>
              <a:rPr lang="ar-SA" sz="3600" dirty="0"/>
              <a:t>تين تيهو أووه تين طفه إنتيك ميت غاثوس بي ماي رومي </a:t>
            </a:r>
            <a:endParaRPr lang="ar-EG" sz="6600" dirty="0"/>
          </a:p>
        </p:txBody>
      </p:sp>
      <p:sp>
        <p:nvSpPr>
          <p:cNvPr id="5" name="Text Placeholder 4"/>
          <p:cNvSpPr>
            <a:spLocks noGrp="1"/>
          </p:cNvSpPr>
          <p:nvPr>
            <p:ph type="body" sz="quarter" idx="3"/>
          </p:nvPr>
        </p:nvSpPr>
        <p:spPr/>
        <p:txBody>
          <a:bodyPr/>
          <a:lstStyle/>
          <a:p>
            <a:r>
              <a:rPr lang="en-US" dirty="0"/>
              <a:t>Ten;\o ouo\ tentwb\`</a:t>
            </a:r>
            <a:r>
              <a:rPr lang="en-US" dirty="0" err="1"/>
              <a:t>ntekmet`agaqoc</a:t>
            </a:r>
            <a:r>
              <a:rPr lang="en-US" dirty="0"/>
              <a:t> </a:t>
            </a:r>
            <a:r>
              <a:rPr lang="en-US" dirty="0" err="1"/>
              <a:t>pimairwmi</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a:xfrm>
            <a:off x="7" y="5947433"/>
            <a:ext cx="9143999" cy="808893"/>
          </a:xfrm>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65470012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أذكر يارب مرضى شعبك</a:t>
            </a:r>
            <a:endParaRPr lang="en-US" sz="4000" dirty="0"/>
          </a:p>
        </p:txBody>
      </p:sp>
      <p:sp>
        <p:nvSpPr>
          <p:cNvPr id="3" name="Text Placeholder 2"/>
          <p:cNvSpPr>
            <a:spLocks noGrp="1"/>
          </p:cNvSpPr>
          <p:nvPr>
            <p:ph type="body" idx="1"/>
          </p:nvPr>
        </p:nvSpPr>
        <p:spPr/>
        <p:txBody>
          <a:bodyPr/>
          <a:lstStyle/>
          <a:p>
            <a:r>
              <a:rPr lang="ar-SA" sz="4000" dirty="0">
                <a:solidFill>
                  <a:schemeClr val="lt1"/>
                </a:solidFill>
              </a:rPr>
              <a:t>آري</a:t>
            </a:r>
            <a:r>
              <a:rPr lang="ar-EG" sz="4000" dirty="0">
                <a:solidFill>
                  <a:schemeClr val="lt1"/>
                </a:solidFill>
              </a:rPr>
              <a:t> </a:t>
            </a:r>
            <a:r>
              <a:rPr lang="ar-SA" sz="4000" dirty="0">
                <a:solidFill>
                  <a:schemeClr val="lt1"/>
                </a:solidFill>
              </a:rPr>
              <a:t>إفميفئي</a:t>
            </a:r>
            <a:r>
              <a:rPr lang="ar-EG" sz="4000" dirty="0">
                <a:solidFill>
                  <a:schemeClr val="lt1"/>
                </a:solidFill>
              </a:rPr>
              <a:t> </a:t>
            </a:r>
            <a:r>
              <a:rPr lang="ar-SA" sz="4000" dirty="0">
                <a:solidFill>
                  <a:schemeClr val="lt1"/>
                </a:solidFill>
              </a:rPr>
              <a:t>إبشويس</a:t>
            </a:r>
            <a:r>
              <a:rPr lang="ar-EG" sz="4000" dirty="0">
                <a:solidFill>
                  <a:schemeClr val="lt1"/>
                </a:solidFill>
              </a:rPr>
              <a:t> إن نيئتشونى إنتى بيك لاؤس</a:t>
            </a:r>
            <a:r>
              <a:rPr lang="ar-SA" sz="4000" dirty="0">
                <a:solidFill>
                  <a:schemeClr val="lt1"/>
                </a:solidFill>
              </a:rPr>
              <a:t> </a:t>
            </a:r>
            <a:endParaRPr lang="ar-EG" sz="4000" dirty="0"/>
          </a:p>
        </p:txBody>
      </p:sp>
      <p:sp>
        <p:nvSpPr>
          <p:cNvPr id="5" name="Text Placeholder 4"/>
          <p:cNvSpPr>
            <a:spLocks noGrp="1"/>
          </p:cNvSpPr>
          <p:nvPr>
            <p:ph type="body" sz="quarter" idx="3"/>
          </p:nvPr>
        </p:nvSpPr>
        <p:spPr/>
        <p:txBody>
          <a:bodyPr/>
          <a:lstStyle/>
          <a:p>
            <a:r>
              <a:rPr lang="en-US" sz="4400" dirty="0"/>
              <a:t>Ari`vmeu`i ~P_ `nnhet]wni  `</a:t>
            </a:r>
            <a:r>
              <a:rPr lang="en-US" sz="4400" dirty="0" err="1"/>
              <a:t>nte</a:t>
            </a:r>
            <a:r>
              <a:rPr lang="ar-EG" sz="4400" dirty="0"/>
              <a:t> </a:t>
            </a:r>
            <a:r>
              <a:rPr lang="en-US" sz="4400" dirty="0" err="1"/>
              <a:t>peklaoc</a:t>
            </a:r>
            <a:endParaRPr lang="en-US" sz="6600" dirty="0"/>
          </a:p>
        </p:txBody>
      </p:sp>
      <p:sp>
        <p:nvSpPr>
          <p:cNvPr id="6" name="TextBox 5">
            <a:hlinkClick r:id="rId3" action="ppaction://hlinksldjump"/>
            <a:extLst>
              <a:ext uri="{FF2B5EF4-FFF2-40B4-BE49-F238E27FC236}">
                <a16:creationId xmlns:a16="http://schemas.microsoft.com/office/drawing/2014/main" id="{5DB5768C-A51B-40DE-8098-2055453C0426}"/>
              </a:ext>
            </a:extLst>
          </p:cNvPr>
          <p:cNvSpPr txBox="1"/>
          <p:nvPr/>
        </p:nvSpPr>
        <p:spPr>
          <a:xfrm>
            <a:off x="7511822" y="3932803"/>
            <a:ext cx="1632178"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en-US" dirty="0" err="1"/>
              <a:t>اوشية</a:t>
            </a:r>
            <a:r>
              <a:rPr lang="en-US" dirty="0"/>
              <a:t> </a:t>
            </a:r>
            <a:r>
              <a:rPr lang="ar-EG" dirty="0"/>
              <a:t>الراقدين</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أطلبوا عن آبائنا وإخوتنا المرضى بكل مرض</a:t>
            </a:r>
            <a:endParaRPr lang="en-US" dirty="0"/>
          </a:p>
        </p:txBody>
      </p:sp>
      <p:sp>
        <p:nvSpPr>
          <p:cNvPr id="3" name="Text Placeholder 2"/>
          <p:cNvSpPr>
            <a:spLocks noGrp="1"/>
          </p:cNvSpPr>
          <p:nvPr>
            <p:ph type="body" idx="1"/>
          </p:nvPr>
        </p:nvSpPr>
        <p:spPr/>
        <p:txBody>
          <a:bodyPr/>
          <a:lstStyle/>
          <a:p>
            <a:r>
              <a:rPr lang="ar-EG" dirty="0">
                <a:solidFill>
                  <a:schemeClr val="lt1"/>
                </a:solidFill>
              </a:rPr>
              <a:t>طوبه إيجين نين يوتي نيم نين إسنيو إتشوني خين جين شوني نيفين</a:t>
            </a:r>
            <a:endParaRPr lang="ar-EG" sz="21199" dirty="0"/>
          </a:p>
        </p:txBody>
      </p:sp>
      <p:sp>
        <p:nvSpPr>
          <p:cNvPr id="5" name="Text Placeholder 4"/>
          <p:cNvSpPr>
            <a:spLocks noGrp="1"/>
          </p:cNvSpPr>
          <p:nvPr>
            <p:ph type="body" sz="quarter" idx="3"/>
          </p:nvPr>
        </p:nvSpPr>
        <p:spPr>
          <a:xfrm>
            <a:off x="0" y="5486405"/>
            <a:ext cx="9144000" cy="682357"/>
          </a:xfrm>
        </p:spPr>
        <p:txBody>
          <a:bodyPr/>
          <a:lstStyle/>
          <a:p>
            <a:r>
              <a:rPr lang="en-US" sz="3200" b="1" dirty="0">
                <a:latin typeface="Avva_Shenouda" pitchFamily="34" charset="2"/>
              </a:rPr>
              <a:t>Twbh `egen nenio5 nem nen`cn3ov et2wpi </a:t>
            </a:r>
            <a:r>
              <a:rPr lang="en-US" sz="3200" b="1" dirty="0" err="1">
                <a:latin typeface="Avva_Shenouda" pitchFamily="34" charset="2"/>
              </a:rPr>
              <a:t>qen</a:t>
            </a:r>
            <a:r>
              <a:rPr lang="en-US" sz="3200" b="1" dirty="0">
                <a:latin typeface="Avva_Shenouda" pitchFamily="34" charset="2"/>
              </a:rPr>
              <a:t> gin2wni </a:t>
            </a:r>
            <a:r>
              <a:rPr lang="en-US" sz="3200" b="1" dirty="0" err="1">
                <a:latin typeface="Avva_Shenouda" pitchFamily="34" charset="2"/>
              </a:rPr>
              <a:t>niben</a:t>
            </a:r>
            <a:endParaRPr lang="en-US" sz="8800" b="1" dirty="0">
              <a:latin typeface="Avva_Shenouda" pitchFamily="34" charset="2"/>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 كان في هذا المسكن أو بكل موضع</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إيتى خين باي طوبوس إيتى خين ماى نفين</a:t>
            </a:r>
            <a:endParaRPr lang="ar-EG" sz="39599" dirty="0"/>
          </a:p>
        </p:txBody>
      </p:sp>
      <p:sp>
        <p:nvSpPr>
          <p:cNvPr id="5" name="Text Placeholder 4"/>
          <p:cNvSpPr>
            <a:spLocks noGrp="1"/>
          </p:cNvSpPr>
          <p:nvPr>
            <p:ph type="body" sz="quarter" idx="3"/>
          </p:nvPr>
        </p:nvSpPr>
        <p:spPr>
          <a:xfrm>
            <a:off x="0" y="5265974"/>
            <a:ext cx="9144000" cy="682357"/>
          </a:xfrm>
        </p:spPr>
        <p:txBody>
          <a:bodyPr/>
          <a:lstStyle/>
          <a:p>
            <a:r>
              <a:rPr lang="it-IT" dirty="0">
                <a:latin typeface="Avva_Shenouda" pitchFamily="34" charset="2"/>
              </a:rPr>
              <a:t>`ite qen paitopoc `ite qen mai niben</a:t>
            </a:r>
            <a:endParaRPr lang="en-US" sz="11500" dirty="0">
              <a:latin typeface="Avva_Shenouda" pitchFamily="34" charset="2"/>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لكي المسيح إلهنا ينعم لنا ولهم </a:t>
            </a:r>
            <a:endParaRPr lang="en-US" sz="3600" dirty="0"/>
          </a:p>
        </p:txBody>
      </p:sp>
      <p:sp>
        <p:nvSpPr>
          <p:cNvPr id="3" name="Text Placeholder 2"/>
          <p:cNvSpPr>
            <a:spLocks noGrp="1"/>
          </p:cNvSpPr>
          <p:nvPr>
            <p:ph type="body" idx="1"/>
          </p:nvPr>
        </p:nvSpPr>
        <p:spPr/>
        <p:txBody>
          <a:bodyPr/>
          <a:lstStyle/>
          <a:p>
            <a:r>
              <a:rPr lang="ar-EG" sz="3600" dirty="0">
                <a:solidFill>
                  <a:schemeClr val="lt1"/>
                </a:solidFill>
              </a:rPr>
              <a:t>هينا إنتى بي خريستوس بين نوتي إرإهموت نان نيم أوأوو</a:t>
            </a:r>
            <a:endParaRPr lang="ar-EG" sz="27599" dirty="0"/>
          </a:p>
        </p:txBody>
      </p:sp>
      <p:sp>
        <p:nvSpPr>
          <p:cNvPr id="5" name="Text Placeholder 4"/>
          <p:cNvSpPr>
            <a:spLocks noGrp="1"/>
          </p:cNvSpPr>
          <p:nvPr>
            <p:ph type="body" sz="quarter" idx="3"/>
          </p:nvPr>
        </p:nvSpPr>
        <p:spPr>
          <a:xfrm>
            <a:off x="0" y="5265974"/>
            <a:ext cx="9144000" cy="682357"/>
          </a:xfrm>
        </p:spPr>
        <p:txBody>
          <a:bodyPr/>
          <a:lstStyle/>
          <a:p>
            <a:r>
              <a:rPr lang="en-US" sz="3200" dirty="0">
                <a:latin typeface="Avva_Shenouda" pitchFamily="34" charset="2"/>
              </a:rPr>
              <a:t>hina `nte P_9=xc Pennov5 er`hmot nan </a:t>
            </a:r>
            <a:r>
              <a:rPr lang="en-US" sz="3200" dirty="0" err="1">
                <a:latin typeface="Avva_Shenouda" pitchFamily="34" charset="2"/>
              </a:rPr>
              <a:t>nemwov</a:t>
            </a:r>
            <a:endParaRPr lang="en-US" sz="9600" dirty="0">
              <a:latin typeface="Avva_Shenouda" pitchFamily="34" charset="2"/>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 بالعافية والشفاء</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إمبي أوجاي نيم بي طالتشو</a:t>
            </a:r>
            <a:endParaRPr lang="ar-EG" sz="42399" dirty="0"/>
          </a:p>
        </p:txBody>
      </p:sp>
      <p:sp>
        <p:nvSpPr>
          <p:cNvPr id="5" name="Text Placeholder 4"/>
          <p:cNvSpPr>
            <a:spLocks noGrp="1"/>
          </p:cNvSpPr>
          <p:nvPr>
            <p:ph type="body" sz="quarter" idx="3"/>
          </p:nvPr>
        </p:nvSpPr>
        <p:spPr/>
        <p:txBody>
          <a:bodyPr/>
          <a:lstStyle/>
          <a:p>
            <a:r>
              <a:rPr lang="en-US" sz="4400" dirty="0">
                <a:latin typeface="Avva_Shenouda" pitchFamily="34" charset="2"/>
              </a:rPr>
              <a:t>`mpiovgai </a:t>
            </a:r>
            <a:r>
              <a:rPr lang="en-US" sz="4400" dirty="0" err="1">
                <a:latin typeface="Avva_Shenouda" pitchFamily="34" charset="2"/>
              </a:rPr>
              <a:t>nem</a:t>
            </a:r>
            <a:r>
              <a:rPr lang="en-US" sz="4400" dirty="0">
                <a:latin typeface="Avva_Shenouda" pitchFamily="34" charset="2"/>
              </a:rPr>
              <a:t> </a:t>
            </a:r>
            <a:r>
              <a:rPr lang="en-US" sz="4400" dirty="0" err="1">
                <a:latin typeface="Avva_Shenouda" pitchFamily="34" charset="2"/>
              </a:rPr>
              <a:t>pitalso</a:t>
            </a:r>
            <a:endParaRPr lang="en-US" sz="7200" dirty="0">
              <a:latin typeface="Avva_Shenouda" pitchFamily="34" charset="2"/>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 و يغفر لنا خطايانا</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إنيتف كانين نوفي نان إيفول</a:t>
            </a:r>
            <a:endParaRPr lang="ar-EG" sz="47499" dirty="0"/>
          </a:p>
        </p:txBody>
      </p:sp>
      <p:sp>
        <p:nvSpPr>
          <p:cNvPr id="5" name="Text Placeholder 4"/>
          <p:cNvSpPr>
            <a:spLocks noGrp="1"/>
          </p:cNvSpPr>
          <p:nvPr>
            <p:ph type="body" sz="quarter" idx="3"/>
          </p:nvPr>
        </p:nvSpPr>
        <p:spPr/>
        <p:txBody>
          <a:bodyPr/>
          <a:lstStyle/>
          <a:p>
            <a:r>
              <a:rPr lang="en-US" sz="4000" dirty="0">
                <a:latin typeface="Avva_Shenouda" pitchFamily="34" charset="2"/>
              </a:rPr>
              <a:t> `nte4xa nen nenobi nan ~</a:t>
            </a:r>
            <a:r>
              <a:rPr lang="en-US" sz="4000" dirty="0" err="1">
                <a:latin typeface="Avva_Shenouda" pitchFamily="34" charset="2"/>
              </a:rPr>
              <a:t>ebol</a:t>
            </a:r>
            <a:endParaRPr lang="en-US" sz="4000" dirty="0">
              <a:latin typeface="Avva_Shenouda" pitchFamily="34" charset="2"/>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SA" sz="5400" dirty="0"/>
              <a:t>يا رب إرحم</a:t>
            </a:r>
            <a:endParaRPr lang="en-US" sz="5400" dirty="0"/>
          </a:p>
        </p:txBody>
      </p:sp>
      <p:sp>
        <p:nvSpPr>
          <p:cNvPr id="3" name="Text Placeholder 2"/>
          <p:cNvSpPr>
            <a:spLocks noGrp="1"/>
          </p:cNvSpPr>
          <p:nvPr>
            <p:ph type="body" idx="1"/>
          </p:nvPr>
        </p:nvSpPr>
        <p:spPr/>
        <p:txBody>
          <a:bodyPr/>
          <a:lstStyle/>
          <a:p>
            <a:r>
              <a:rPr lang="ar-SA" sz="5400" dirty="0"/>
              <a:t>كيريى إليسون</a:t>
            </a:r>
            <a:endParaRPr lang="ar-EG" sz="5400" dirty="0"/>
          </a:p>
        </p:txBody>
      </p:sp>
      <p:sp>
        <p:nvSpPr>
          <p:cNvPr id="5" name="Text Placeholder 4"/>
          <p:cNvSpPr>
            <a:spLocks noGrp="1"/>
          </p:cNvSpPr>
          <p:nvPr>
            <p:ph type="body" sz="quarter" idx="3"/>
          </p:nvPr>
        </p:nvSpPr>
        <p:spPr>
          <a:xfrm>
            <a:off x="-1" y="5475069"/>
            <a:ext cx="9144000" cy="682357"/>
          </a:xfrm>
        </p:spPr>
        <p:txBody>
          <a:bodyPr/>
          <a:lstStyle/>
          <a:p>
            <a:r>
              <a:rPr lang="en-US" sz="6000" dirty="0"/>
              <a:t>Kuri`e  `</a:t>
            </a:r>
            <a:r>
              <a:rPr lang="en-US" sz="6000" dirty="0" err="1"/>
              <a:t>ele`hcon</a:t>
            </a:r>
            <a:endParaRPr lang="en-US" sz="6000"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تعهدهم بالمراحم</a:t>
            </a:r>
            <a:r>
              <a:rPr lang="en-US" sz="4400" dirty="0">
                <a:solidFill>
                  <a:schemeClr val="lt1"/>
                </a:solidFill>
              </a:rPr>
              <a:t> </a:t>
            </a:r>
            <a:r>
              <a:rPr lang="ar-EG" sz="4400" dirty="0">
                <a:solidFill>
                  <a:schemeClr val="lt1"/>
                </a:solidFill>
              </a:rPr>
              <a:t>والرأفات إشفهم</a:t>
            </a:r>
            <a:endParaRPr lang="en-US" sz="4400" dirty="0"/>
          </a:p>
        </p:txBody>
      </p:sp>
      <p:sp>
        <p:nvSpPr>
          <p:cNvPr id="3" name="Text Placeholder 2"/>
          <p:cNvSpPr>
            <a:spLocks noGrp="1"/>
          </p:cNvSpPr>
          <p:nvPr>
            <p:ph type="body" idx="1"/>
          </p:nvPr>
        </p:nvSpPr>
        <p:spPr/>
        <p:txBody>
          <a:bodyPr/>
          <a:lstStyle/>
          <a:p>
            <a:r>
              <a:rPr lang="ar-EG" sz="3600" dirty="0">
                <a:solidFill>
                  <a:schemeClr val="lt1"/>
                </a:solidFill>
              </a:rPr>
              <a:t>إى أكجيم بوشينى خين هان. ناى نيم هان متشينهيت ماطالتشو</a:t>
            </a:r>
            <a:endParaRPr lang="ar-EG" sz="3600" dirty="0"/>
          </a:p>
        </p:txBody>
      </p:sp>
      <p:sp>
        <p:nvSpPr>
          <p:cNvPr id="5" name="Text Placeholder 4"/>
          <p:cNvSpPr>
            <a:spLocks noGrp="1"/>
          </p:cNvSpPr>
          <p:nvPr>
            <p:ph type="body" sz="quarter" idx="3"/>
          </p:nvPr>
        </p:nvSpPr>
        <p:spPr>
          <a:xfrm>
            <a:off x="0" y="5181600"/>
            <a:ext cx="9144000" cy="1066800"/>
          </a:xfrm>
        </p:spPr>
        <p:txBody>
          <a:bodyPr/>
          <a:lstStyle/>
          <a:p>
            <a:r>
              <a:rPr lang="en-US" dirty="0"/>
              <a:t>Eakjempou]ini 'en \</a:t>
            </a:r>
            <a:r>
              <a:rPr lang="en-US" dirty="0" err="1"/>
              <a:t>annai</a:t>
            </a:r>
            <a:r>
              <a:rPr lang="en-US" dirty="0"/>
              <a:t>&gt; </a:t>
            </a:r>
            <a:r>
              <a:rPr lang="en-US" dirty="0" err="1"/>
              <a:t>nem</a:t>
            </a:r>
            <a:r>
              <a:rPr lang="en-US" dirty="0"/>
              <a:t> \</a:t>
            </a:r>
            <a:r>
              <a:rPr lang="en-US" dirty="0" err="1"/>
              <a:t>anmet</a:t>
            </a:r>
            <a:r>
              <a:rPr lang="en-US" dirty="0"/>
              <a:t>]</a:t>
            </a:r>
            <a:r>
              <a:rPr lang="en-US" dirty="0" err="1"/>
              <a:t>en</a:t>
            </a:r>
            <a:r>
              <a:rPr lang="en-US" dirty="0"/>
              <a:t>\</a:t>
            </a:r>
            <a:r>
              <a:rPr lang="en-US" dirty="0" err="1"/>
              <a:t>ht</a:t>
            </a:r>
            <a:r>
              <a:rPr lang="en-US" dirty="0"/>
              <a:t> </a:t>
            </a:r>
            <a:r>
              <a:rPr lang="en-US" dirty="0" err="1"/>
              <a:t>matalswou</a:t>
            </a:r>
            <a:endParaRPr lang="en-US" sz="11500"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إنزع عنهم وعنا كل مرض و كل سقم</a:t>
            </a:r>
            <a:endParaRPr lang="en-US" sz="4000" dirty="0"/>
          </a:p>
        </p:txBody>
      </p:sp>
      <p:sp>
        <p:nvSpPr>
          <p:cNvPr id="3" name="Text Placeholder 2"/>
          <p:cNvSpPr>
            <a:spLocks noGrp="1"/>
          </p:cNvSpPr>
          <p:nvPr>
            <p:ph type="body" idx="1"/>
          </p:nvPr>
        </p:nvSpPr>
        <p:spPr/>
        <p:txBody>
          <a:bodyPr/>
          <a:lstStyle/>
          <a:p>
            <a:r>
              <a:rPr lang="ar-EG" dirty="0">
                <a:solidFill>
                  <a:schemeClr val="lt1"/>
                </a:solidFill>
              </a:rPr>
              <a:t>أليئوى إيفول هارؤونيم إيفول هارون إنشونى نيفين نيم يافى نيفين</a:t>
            </a:r>
            <a:endParaRPr lang="ar-EG" sz="19900" dirty="0"/>
          </a:p>
        </p:txBody>
      </p:sp>
      <p:sp>
        <p:nvSpPr>
          <p:cNvPr id="5" name="Text Placeholder 4"/>
          <p:cNvSpPr>
            <a:spLocks noGrp="1"/>
          </p:cNvSpPr>
          <p:nvPr>
            <p:ph type="body" sz="quarter" idx="3"/>
          </p:nvPr>
        </p:nvSpPr>
        <p:spPr>
          <a:xfrm>
            <a:off x="0" y="5181606"/>
            <a:ext cx="9144000" cy="1046943"/>
          </a:xfrm>
        </p:spPr>
        <p:txBody>
          <a:bodyPr/>
          <a:lstStyle/>
          <a:p>
            <a:r>
              <a:rPr lang="pt-BR" dirty="0"/>
              <a:t>Aliou`i `ebol \arwou nem `ebol </a:t>
            </a:r>
            <a:r>
              <a:rPr lang="en-US" dirty="0"/>
              <a:t>\aron `n]wni niben nem </a:t>
            </a:r>
            <a:r>
              <a:rPr lang="en-US" dirty="0" err="1"/>
              <a:t>iabi</a:t>
            </a:r>
            <a:r>
              <a:rPr lang="en-US" dirty="0"/>
              <a:t> </a:t>
            </a:r>
            <a:r>
              <a:rPr lang="en-US" dirty="0" err="1"/>
              <a:t>niben</a:t>
            </a:r>
            <a:endParaRPr lang="en-US" sz="11500"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وروح الأمراض</a:t>
            </a:r>
            <a:r>
              <a:rPr lang="en-US" sz="4000" dirty="0">
                <a:solidFill>
                  <a:schemeClr val="lt1"/>
                </a:solidFill>
              </a:rPr>
              <a:t> </a:t>
            </a:r>
            <a:r>
              <a:rPr lang="ar-EG" sz="4000" dirty="0">
                <a:solidFill>
                  <a:schemeClr val="lt1"/>
                </a:solidFill>
              </a:rPr>
              <a:t>أطردها</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بى إبنيفما إنتى نى شونى إتشوجى إنسوف</a:t>
            </a:r>
            <a:endParaRPr lang="ar-EG" sz="33099" dirty="0"/>
          </a:p>
        </p:txBody>
      </p:sp>
      <p:sp>
        <p:nvSpPr>
          <p:cNvPr id="5" name="Text Placeholder 4"/>
          <p:cNvSpPr>
            <a:spLocks noGrp="1"/>
          </p:cNvSpPr>
          <p:nvPr>
            <p:ph type="body" sz="quarter" idx="3"/>
          </p:nvPr>
        </p:nvSpPr>
        <p:spPr/>
        <p:txBody>
          <a:bodyPr/>
          <a:lstStyle/>
          <a:p>
            <a:r>
              <a:rPr lang="pl-PL" dirty="0">
                <a:latin typeface="Avva_Shenouda" pitchFamily="34" charset="2"/>
              </a:rPr>
              <a:t>Pipna `nte niwni soji `ncwf.</a:t>
            </a:r>
            <a:endParaRPr lang="en-US" sz="11500" dirty="0">
              <a:latin typeface="Avva_Shenouda" pitchFamily="34"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a:xfrm>
            <a:off x="0" y="5392433"/>
            <a:ext cx="9144000" cy="682357"/>
          </a:xfrm>
        </p:spPr>
        <p:txBody>
          <a:bodyPr/>
          <a:lstStyle/>
          <a:p>
            <a:r>
              <a:rPr lang="en-US" sz="4800" dirty="0" err="1"/>
              <a:t>Vnhb</a:t>
            </a:r>
            <a:r>
              <a:rPr lang="en-US" sz="4800" dirty="0"/>
              <a:t>  ~P_ V; </a:t>
            </a:r>
          </a:p>
        </p:txBody>
      </p:sp>
    </p:spTree>
    <p:extLst>
      <p:ext uri="{BB962C8B-B14F-4D97-AF65-F5344CB8AC3E}">
        <p14:creationId xmlns:p14="http://schemas.microsoft.com/office/powerpoint/2010/main" val="216056576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والذين أبطأوا مطروحين في الأمراض أقمهم وعزهم </a:t>
            </a:r>
            <a:endParaRPr lang="en-US" sz="3600" dirty="0"/>
          </a:p>
        </p:txBody>
      </p:sp>
      <p:sp>
        <p:nvSpPr>
          <p:cNvPr id="3" name="Text Placeholder 2"/>
          <p:cNvSpPr>
            <a:spLocks noGrp="1"/>
          </p:cNvSpPr>
          <p:nvPr>
            <p:ph type="body" idx="1"/>
          </p:nvPr>
        </p:nvSpPr>
        <p:spPr/>
        <p:txBody>
          <a:bodyPr/>
          <a:lstStyle/>
          <a:p>
            <a:r>
              <a:rPr lang="ar-EG" dirty="0">
                <a:solidFill>
                  <a:schemeClr val="lt1"/>
                </a:solidFill>
              </a:rPr>
              <a:t>نيئتاف أوسك إيفئشتيوت خين نى يافى ماطونوسو أووه ما نومتى نؤو</a:t>
            </a:r>
            <a:endParaRPr lang="ar-EG" sz="21199" dirty="0"/>
          </a:p>
        </p:txBody>
      </p:sp>
      <p:sp>
        <p:nvSpPr>
          <p:cNvPr id="5" name="Text Placeholder 4"/>
          <p:cNvSpPr>
            <a:spLocks noGrp="1"/>
          </p:cNvSpPr>
          <p:nvPr>
            <p:ph type="body" sz="quarter" idx="3"/>
          </p:nvPr>
        </p:nvSpPr>
        <p:spPr>
          <a:xfrm>
            <a:off x="0" y="5125263"/>
            <a:ext cx="9144000" cy="1123143"/>
          </a:xfrm>
        </p:spPr>
        <p:txBody>
          <a:bodyPr/>
          <a:lstStyle/>
          <a:p>
            <a:r>
              <a:rPr lang="en-US" dirty="0"/>
              <a:t>Nh`etauwck eu`]thout 'en niiabi matounocou ouo\ manom; </a:t>
            </a:r>
            <a:r>
              <a:rPr lang="en-US" dirty="0" err="1"/>
              <a:t>nwou</a:t>
            </a:r>
            <a:endParaRPr lang="en-US" sz="10800"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والمعذبون من الأرواح النجسة أعتقهم جميعًا</a:t>
            </a:r>
            <a:endParaRPr lang="en-US" sz="4000" dirty="0"/>
          </a:p>
        </p:txBody>
      </p:sp>
      <p:sp>
        <p:nvSpPr>
          <p:cNvPr id="3" name="Text Placeholder 2"/>
          <p:cNvSpPr>
            <a:spLocks noGrp="1"/>
          </p:cNvSpPr>
          <p:nvPr>
            <p:ph type="body" idx="1"/>
          </p:nvPr>
        </p:nvSpPr>
        <p:spPr/>
        <p:txBody>
          <a:bodyPr/>
          <a:lstStyle/>
          <a:p>
            <a:r>
              <a:rPr lang="ar-EG" sz="3100" dirty="0">
                <a:solidFill>
                  <a:schemeClr val="lt1"/>
                </a:solidFill>
              </a:rPr>
              <a:t>نيئت إتهمكيوت إنطوطو إن نى إبنيفما إن أكاثارطون أريتو تيرو إنريمهى</a:t>
            </a:r>
            <a:endParaRPr lang="ar-EG" sz="3100" dirty="0"/>
          </a:p>
        </p:txBody>
      </p:sp>
      <p:sp>
        <p:nvSpPr>
          <p:cNvPr id="5" name="Text Placeholder 4"/>
          <p:cNvSpPr>
            <a:spLocks noGrp="1"/>
          </p:cNvSpPr>
          <p:nvPr>
            <p:ph type="body" sz="quarter" idx="3"/>
          </p:nvPr>
        </p:nvSpPr>
        <p:spPr>
          <a:xfrm>
            <a:off x="0" y="5181606"/>
            <a:ext cx="9144000" cy="1046943"/>
          </a:xfrm>
        </p:spPr>
        <p:txBody>
          <a:bodyPr/>
          <a:lstStyle/>
          <a:p>
            <a:r>
              <a:rPr lang="en-US" dirty="0"/>
              <a:t>Nhet`t\emkhout `ntotou `nnip/n/a/ `n`akaqarton `aritou throu `</a:t>
            </a:r>
            <a:r>
              <a:rPr lang="en-US" dirty="0" err="1"/>
              <a:t>nrem</a:t>
            </a:r>
            <a:r>
              <a:rPr lang="en-US" dirty="0"/>
              <a:t>\e</a:t>
            </a:r>
            <a:endParaRPr lang="en-US" sz="10800"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solidFill>
                  <a:schemeClr val="lt1"/>
                </a:solidFill>
              </a:rPr>
              <a:t>الذين في السجون أو المطابق</a:t>
            </a:r>
            <a:endParaRPr lang="en-US" sz="4400" dirty="0"/>
          </a:p>
        </p:txBody>
      </p:sp>
      <p:sp>
        <p:nvSpPr>
          <p:cNvPr id="3" name="Text Placeholder 2"/>
          <p:cNvSpPr>
            <a:spLocks noGrp="1"/>
          </p:cNvSpPr>
          <p:nvPr>
            <p:ph type="body" idx="1"/>
          </p:nvPr>
        </p:nvSpPr>
        <p:spPr/>
        <p:txBody>
          <a:bodyPr/>
          <a:lstStyle/>
          <a:p>
            <a:r>
              <a:rPr lang="ar-EG" sz="4400" dirty="0">
                <a:solidFill>
                  <a:schemeClr val="lt1"/>
                </a:solidFill>
              </a:rPr>
              <a:t>نيئت خين نى إشتيكؤو بى نى ميت آلوس</a:t>
            </a:r>
            <a:endParaRPr lang="ar-EG" sz="47499" dirty="0"/>
          </a:p>
        </p:txBody>
      </p:sp>
      <p:sp>
        <p:nvSpPr>
          <p:cNvPr id="5" name="Text Placeholder 4"/>
          <p:cNvSpPr>
            <a:spLocks noGrp="1"/>
          </p:cNvSpPr>
          <p:nvPr>
            <p:ph type="body" sz="quarter" idx="3"/>
          </p:nvPr>
        </p:nvSpPr>
        <p:spPr/>
        <p:txBody>
          <a:bodyPr/>
          <a:lstStyle/>
          <a:p>
            <a:r>
              <a:rPr lang="en-US" sz="4800" dirty="0"/>
              <a:t>Nhet 'en ni`]tekwou&gt; </a:t>
            </a:r>
            <a:r>
              <a:rPr lang="en-US" sz="4800" dirty="0" err="1"/>
              <a:t>ie</a:t>
            </a:r>
            <a:r>
              <a:rPr lang="en-US" sz="4800" dirty="0"/>
              <a:t> </a:t>
            </a:r>
            <a:r>
              <a:rPr lang="en-US" sz="4800" dirty="0" err="1"/>
              <a:t>nimet`alwc</a:t>
            </a:r>
            <a:endParaRPr lang="en-US" sz="21499"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ar-EG" sz="4000" dirty="0">
                <a:solidFill>
                  <a:schemeClr val="lt1"/>
                </a:solidFill>
              </a:rPr>
              <a:t>أو الذين في النفي أو السبي</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نيئتكى خين نى أكسوريستيا يى نيخمالوسيا</a:t>
            </a:r>
            <a:endParaRPr lang="ar-EG" sz="35999" dirty="0"/>
          </a:p>
        </p:txBody>
      </p:sp>
      <p:sp>
        <p:nvSpPr>
          <p:cNvPr id="5" name="Text Placeholder 4"/>
          <p:cNvSpPr>
            <a:spLocks noGrp="1"/>
          </p:cNvSpPr>
          <p:nvPr>
            <p:ph type="body" sz="quarter" idx="3"/>
          </p:nvPr>
        </p:nvSpPr>
        <p:spPr/>
        <p:txBody>
          <a:bodyPr/>
          <a:lstStyle/>
          <a:p>
            <a:r>
              <a:rPr lang="en-US" sz="4400" dirty="0"/>
              <a:t>ie nhetxh 'en nie [oricti`a&gt; </a:t>
            </a:r>
            <a:r>
              <a:rPr lang="en-US" sz="4400" dirty="0" err="1"/>
              <a:t>ie</a:t>
            </a:r>
            <a:r>
              <a:rPr lang="en-US" sz="4400" dirty="0"/>
              <a:t> </a:t>
            </a:r>
            <a:r>
              <a:rPr lang="en-US" sz="4400" dirty="0" err="1"/>
              <a:t>nhexmalwci`a</a:t>
            </a:r>
            <a:endParaRPr lang="en-US" sz="17900"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أو المقبوض عليهم في عبودية مرة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يى نيئيتو أمونى امؤو خين أو ميتفوك إيسى إنشاشى</a:t>
            </a:r>
            <a:endParaRPr lang="ar-EG" sz="33099" dirty="0"/>
          </a:p>
        </p:txBody>
      </p:sp>
      <p:sp>
        <p:nvSpPr>
          <p:cNvPr id="5" name="Text Placeholder 4"/>
          <p:cNvSpPr>
            <a:spLocks noGrp="1"/>
          </p:cNvSpPr>
          <p:nvPr>
            <p:ph type="body" sz="quarter" idx="3"/>
          </p:nvPr>
        </p:nvSpPr>
        <p:spPr/>
        <p:txBody>
          <a:bodyPr/>
          <a:lstStyle/>
          <a:p>
            <a:r>
              <a:rPr lang="en-US" dirty="0"/>
              <a:t>Ie nh`etou`amoni  `mmwou 'en </a:t>
            </a:r>
            <a:r>
              <a:rPr lang="en-US" dirty="0" err="1"/>
              <a:t>oumetbwk</a:t>
            </a:r>
            <a:r>
              <a:rPr lang="en-US" dirty="0"/>
              <a:t> </a:t>
            </a:r>
            <a:r>
              <a:rPr lang="en-US" dirty="0" err="1"/>
              <a:t>ecen</a:t>
            </a:r>
            <a:r>
              <a:rPr lang="en-US" dirty="0"/>
              <a:t>]a]I</a:t>
            </a:r>
            <a:endParaRPr lang="en-US" sz="11500"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solidFill>
                  <a:schemeClr val="lt1"/>
                </a:solidFill>
              </a:rPr>
              <a:t>يا رب إعتقهم جميعًا وإرحمهم</a:t>
            </a:r>
            <a:endParaRPr lang="en-US" sz="40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إبشويس أريتو تيرو إنريمهى أووه ناى نؤو</a:t>
            </a:r>
            <a:endParaRPr lang="ar-EG" sz="39599" dirty="0"/>
          </a:p>
        </p:txBody>
      </p:sp>
      <p:sp>
        <p:nvSpPr>
          <p:cNvPr id="5" name="Text Placeholder 4"/>
          <p:cNvSpPr>
            <a:spLocks noGrp="1"/>
          </p:cNvSpPr>
          <p:nvPr>
            <p:ph type="body" sz="quarter" idx="3"/>
          </p:nvPr>
        </p:nvSpPr>
        <p:spPr/>
        <p:txBody>
          <a:bodyPr/>
          <a:lstStyle/>
          <a:p>
            <a:r>
              <a:rPr lang="en-US" sz="4400" dirty="0"/>
              <a:t>P_ `aritou </a:t>
            </a:r>
            <a:r>
              <a:rPr lang="pt-BR" sz="4400" dirty="0"/>
              <a:t>throu `nrem\e ouo\ nai nwou</a:t>
            </a:r>
            <a:endParaRPr lang="en-US" sz="17900"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5"/>
            <a:ext cx="9144000" cy="782371"/>
          </a:xfrm>
        </p:spPr>
        <p:txBody>
          <a:bodyPr/>
          <a:lstStyle/>
          <a:p>
            <a:pPr>
              <a:spcBef>
                <a:spcPts val="0"/>
              </a:spcBef>
              <a:defRPr/>
            </a:pPr>
            <a:r>
              <a:rPr lang="ar-EG" sz="3600" dirty="0">
                <a:solidFill>
                  <a:schemeClr val="lt1"/>
                </a:solidFill>
              </a:rPr>
              <a:t>لأنك أنت الذي تحل المربوطين و تقيم الساقطين</a:t>
            </a:r>
            <a:endParaRPr lang="ar-EG" sz="3600" dirty="0"/>
          </a:p>
        </p:txBody>
      </p:sp>
      <p:sp>
        <p:nvSpPr>
          <p:cNvPr id="3" name="Text Placeholder 2"/>
          <p:cNvSpPr>
            <a:spLocks noGrp="1"/>
          </p:cNvSpPr>
          <p:nvPr>
            <p:ph type="body" idx="1"/>
          </p:nvPr>
        </p:nvSpPr>
        <p:spPr>
          <a:xfrm>
            <a:off x="6" y="6049112"/>
            <a:ext cx="9143999" cy="808893"/>
          </a:xfrm>
        </p:spPr>
        <p:txBody>
          <a:bodyPr/>
          <a:lstStyle/>
          <a:p>
            <a:pPr>
              <a:spcBef>
                <a:spcPts val="0"/>
              </a:spcBef>
              <a:defRPr/>
            </a:pPr>
            <a:r>
              <a:rPr lang="ar-EG" dirty="0">
                <a:solidFill>
                  <a:schemeClr val="lt1"/>
                </a:solidFill>
              </a:rPr>
              <a:t>جى إنثوك بيتفول إن نيؤتسونه </a:t>
            </a:r>
            <a:r>
              <a:rPr lang="ar-EG" b="0" dirty="0">
                <a:solidFill>
                  <a:schemeClr val="lt1"/>
                </a:solidFill>
              </a:rPr>
              <a:t>إيفول</a:t>
            </a:r>
            <a:r>
              <a:rPr lang="ar-EG" dirty="0">
                <a:solidFill>
                  <a:schemeClr val="lt1"/>
                </a:solidFill>
              </a:rPr>
              <a:t> أووه إتكاهو إيراتو إن نيئتافراختوى إى إخرى</a:t>
            </a:r>
            <a:endParaRPr lang="ar-EG" dirty="0"/>
          </a:p>
        </p:txBody>
      </p:sp>
      <p:sp>
        <p:nvSpPr>
          <p:cNvPr id="5" name="Text Placeholder 4"/>
          <p:cNvSpPr>
            <a:spLocks noGrp="1"/>
          </p:cNvSpPr>
          <p:nvPr>
            <p:ph type="body" sz="quarter" idx="3"/>
          </p:nvPr>
        </p:nvSpPr>
        <p:spPr>
          <a:xfrm>
            <a:off x="0" y="4972863"/>
            <a:ext cx="9144000" cy="970743"/>
          </a:xfrm>
        </p:spPr>
        <p:txBody>
          <a:bodyPr/>
          <a:lstStyle/>
          <a:p>
            <a:r>
              <a:rPr lang="en-US" sz="3200" dirty="0"/>
              <a:t>Je `nqok petbwl `nnhetcwn\ `ebol&gt; </a:t>
            </a:r>
            <a:r>
              <a:rPr lang="en-US" sz="3200" dirty="0" err="1"/>
              <a:t>ouo</a:t>
            </a:r>
            <a:r>
              <a:rPr lang="en-US" sz="3200" dirty="0"/>
              <a:t>\ </a:t>
            </a:r>
            <a:r>
              <a:rPr lang="en-US" sz="3200" dirty="0" err="1"/>
              <a:t>etta</a:t>
            </a:r>
            <a:r>
              <a:rPr lang="en-US" sz="3200" dirty="0"/>
              <a:t>\o `eratou `nnh`etaura'tou `e`'rhi.</a:t>
            </a:r>
            <a:endParaRPr lang="en-US" sz="8800"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5"/>
            <a:ext cx="9144000" cy="782371"/>
          </a:xfrm>
        </p:spPr>
        <p:txBody>
          <a:bodyPr/>
          <a:lstStyle/>
          <a:p>
            <a:r>
              <a:rPr lang="ar-EG" sz="3600" dirty="0">
                <a:solidFill>
                  <a:schemeClr val="lt1"/>
                </a:solidFill>
              </a:rPr>
              <a:t>رجاء من ليس له معين من ليس له معين</a:t>
            </a:r>
            <a:endParaRPr lang="en-US" sz="3600" dirty="0"/>
          </a:p>
        </p:txBody>
      </p:sp>
      <p:sp>
        <p:nvSpPr>
          <p:cNvPr id="3" name="Text Placeholder 2"/>
          <p:cNvSpPr>
            <a:spLocks noGrp="1"/>
          </p:cNvSpPr>
          <p:nvPr>
            <p:ph type="body" idx="1"/>
          </p:nvPr>
        </p:nvSpPr>
        <p:spPr>
          <a:xfrm>
            <a:off x="6" y="6019805"/>
            <a:ext cx="9143999" cy="808893"/>
          </a:xfrm>
        </p:spPr>
        <p:txBody>
          <a:bodyPr/>
          <a:lstStyle/>
          <a:p>
            <a:pPr>
              <a:spcBef>
                <a:spcPts val="0"/>
              </a:spcBef>
              <a:defRPr/>
            </a:pPr>
            <a:r>
              <a:rPr lang="ar-EG" dirty="0">
                <a:solidFill>
                  <a:schemeClr val="lt1"/>
                </a:solidFill>
              </a:rPr>
              <a:t>تى هيلبيس إنتى نيئتى إممون تو هيلبيس تى فوئيثيا إنتى نيئتى إممون توفوئيثوس </a:t>
            </a:r>
            <a:endParaRPr lang="ar-EG" dirty="0"/>
          </a:p>
        </p:txBody>
      </p:sp>
      <p:sp>
        <p:nvSpPr>
          <p:cNvPr id="5" name="Text Placeholder 4"/>
          <p:cNvSpPr>
            <a:spLocks noGrp="1"/>
          </p:cNvSpPr>
          <p:nvPr>
            <p:ph type="body" sz="quarter" idx="3"/>
          </p:nvPr>
        </p:nvSpPr>
        <p:spPr>
          <a:xfrm>
            <a:off x="0" y="5049063"/>
            <a:ext cx="9144000" cy="1046943"/>
          </a:xfrm>
        </p:spPr>
        <p:txBody>
          <a:bodyPr/>
          <a:lstStyle/>
          <a:p>
            <a:r>
              <a:rPr lang="en-US" dirty="0"/>
              <a:t>:\elpic `nte nh`ete `mmon tou \elpic&gt; ;bo`hqi`a `nte nh`ete `mmon </a:t>
            </a:r>
            <a:r>
              <a:rPr lang="en-US" dirty="0" err="1"/>
              <a:t>tou</a:t>
            </a:r>
            <a:r>
              <a:rPr lang="en-US" dirty="0"/>
              <a:t> </a:t>
            </a:r>
            <a:r>
              <a:rPr lang="en-US" dirty="0" err="1"/>
              <a:t>bo`hqoc</a:t>
            </a:r>
            <a:endParaRPr lang="en-US" sz="9600"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3600" dirty="0">
                <a:solidFill>
                  <a:schemeClr val="lt1"/>
                </a:solidFill>
              </a:rPr>
              <a:t>عزاء صغيري القلوب ميناء الذين في العاصف</a:t>
            </a:r>
            <a:endParaRPr lang="en-US" sz="3600" dirty="0"/>
          </a:p>
        </p:txBody>
      </p:sp>
      <p:sp>
        <p:nvSpPr>
          <p:cNvPr id="3" name="Text Placeholder 2"/>
          <p:cNvSpPr>
            <a:spLocks noGrp="1"/>
          </p:cNvSpPr>
          <p:nvPr>
            <p:ph type="body" idx="1"/>
          </p:nvPr>
        </p:nvSpPr>
        <p:spPr>
          <a:xfrm>
            <a:off x="6" y="5943605"/>
            <a:ext cx="9143999" cy="808893"/>
          </a:xfrm>
        </p:spPr>
        <p:txBody>
          <a:bodyPr/>
          <a:lstStyle/>
          <a:p>
            <a:r>
              <a:rPr lang="ar-EG" sz="2900" dirty="0">
                <a:solidFill>
                  <a:schemeClr val="lt1"/>
                </a:solidFill>
              </a:rPr>
              <a:t>إثنومتى إنتى نيتؤوى إنكوجى إنهيت بى ليمين إنتينى إتكى خين بى </a:t>
            </a:r>
            <a:r>
              <a:rPr lang="en-US" sz="2900" dirty="0"/>
              <a:t> </a:t>
            </a:r>
            <a:r>
              <a:rPr lang="ar-EG" sz="2900" dirty="0">
                <a:solidFill>
                  <a:schemeClr val="lt1"/>
                </a:solidFill>
              </a:rPr>
              <a:t>شيمون</a:t>
            </a:r>
            <a:endParaRPr lang="ar-EG" sz="2900" dirty="0"/>
          </a:p>
        </p:txBody>
      </p:sp>
      <p:sp>
        <p:nvSpPr>
          <p:cNvPr id="5" name="Text Placeholder 4"/>
          <p:cNvSpPr>
            <a:spLocks noGrp="1"/>
          </p:cNvSpPr>
          <p:nvPr>
            <p:ph type="body" sz="quarter" idx="3"/>
          </p:nvPr>
        </p:nvSpPr>
        <p:spPr>
          <a:xfrm>
            <a:off x="0" y="5566048"/>
            <a:ext cx="9144000" cy="682357"/>
          </a:xfrm>
        </p:spPr>
        <p:txBody>
          <a:bodyPr/>
          <a:lstStyle/>
          <a:p>
            <a:r>
              <a:rPr lang="en-US" sz="3200" dirty="0"/>
              <a:t>Qnom; `nte nhetoi `nkouji </a:t>
            </a:r>
            <a:r>
              <a:rPr lang="sv-SE" sz="3200" dirty="0"/>
              <a:t>`n\ht&gt; pilumhn `nte nhetxh 'en </a:t>
            </a:r>
            <a:r>
              <a:rPr lang="en-US" sz="3200" dirty="0" err="1"/>
              <a:t>piximwn</a:t>
            </a:r>
            <a:endParaRPr lang="en-US" sz="8800"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t>كل الأنفس</a:t>
            </a:r>
            <a:r>
              <a:rPr lang="en-US" sz="4000" dirty="0"/>
              <a:t> </a:t>
            </a:r>
            <a:r>
              <a:rPr lang="ar-EG" sz="4000" dirty="0"/>
              <a:t>المتضايقة أو المقبوض عليها</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إبسيشى نيفين إتهيجهوج أووه إيطو أمونى إيجؤو</a:t>
            </a:r>
            <a:endParaRPr lang="ar-EG" sz="33099" dirty="0"/>
          </a:p>
        </p:txBody>
      </p:sp>
      <p:sp>
        <p:nvSpPr>
          <p:cNvPr id="5" name="Text Placeholder 4"/>
          <p:cNvSpPr>
            <a:spLocks noGrp="1"/>
          </p:cNvSpPr>
          <p:nvPr>
            <p:ph type="body" sz="quarter" idx="3"/>
          </p:nvPr>
        </p:nvSpPr>
        <p:spPr/>
        <p:txBody>
          <a:bodyPr/>
          <a:lstStyle/>
          <a:p>
            <a:r>
              <a:rPr lang="en-US" dirty="0"/>
              <a:t>Yuxh niben et\ej\wj ouo\ etou`amoni  `ejwou</a:t>
            </a:r>
            <a:endParaRPr lang="en-US" sz="11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_ </a:t>
            </a:r>
          </a:p>
        </p:txBody>
      </p:sp>
    </p:spTree>
    <p:extLst>
      <p:ext uri="{BB962C8B-B14F-4D97-AF65-F5344CB8AC3E}">
        <p14:creationId xmlns:p14="http://schemas.microsoft.com/office/powerpoint/2010/main" val="408517073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عطها يا رب رحمة أعطها راحة</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إبشويس إن أوناى، موى نوؤو إن أو إمطون</a:t>
            </a:r>
            <a:endParaRPr lang="ar-EG" sz="3600" dirty="0"/>
          </a:p>
        </p:txBody>
      </p:sp>
      <p:sp>
        <p:nvSpPr>
          <p:cNvPr id="5" name="Text Placeholder 4"/>
          <p:cNvSpPr>
            <a:spLocks noGrp="1"/>
          </p:cNvSpPr>
          <p:nvPr>
            <p:ph type="body" sz="quarter" idx="3"/>
          </p:nvPr>
        </p:nvSpPr>
        <p:spPr/>
        <p:txBody>
          <a:bodyPr/>
          <a:lstStyle/>
          <a:p>
            <a:r>
              <a:rPr lang="fr-FR" sz="4400" dirty="0"/>
              <a:t>Moi nwou  ~P_ `nounai&gt; moi nwou </a:t>
            </a:r>
            <a:r>
              <a:rPr lang="en-US" sz="4400" dirty="0"/>
              <a:t>`nou`mton</a:t>
            </a:r>
            <a:endParaRPr lang="en-US" sz="17900"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برودة أعطها نعمة</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 إكفوف موى نوؤإن أوإهموت </a:t>
            </a:r>
            <a:endParaRPr lang="ar-EG" sz="4000" dirty="0"/>
          </a:p>
        </p:txBody>
      </p:sp>
      <p:sp>
        <p:nvSpPr>
          <p:cNvPr id="5" name="Text Placeholder 4"/>
          <p:cNvSpPr>
            <a:spLocks noGrp="1"/>
          </p:cNvSpPr>
          <p:nvPr>
            <p:ph type="body" sz="quarter" idx="3"/>
          </p:nvPr>
        </p:nvSpPr>
        <p:spPr/>
        <p:txBody>
          <a:bodyPr/>
          <a:lstStyle/>
          <a:p>
            <a:r>
              <a:rPr lang="en-US" sz="4400" dirty="0"/>
              <a:t>moi nwou  `nou`xbob&gt;  moi nwou  `nou`\mot</a:t>
            </a:r>
            <a:endParaRPr lang="en-US" sz="17900"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أعطها معونة أعطها خلاصًا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موى نوؤوإن أوبوإثيا موى نوؤوإن أوسوتيريا</a:t>
            </a:r>
            <a:endParaRPr lang="ar-EG" sz="33099" dirty="0"/>
          </a:p>
        </p:txBody>
      </p:sp>
      <p:sp>
        <p:nvSpPr>
          <p:cNvPr id="5" name="Text Placeholder 4"/>
          <p:cNvSpPr>
            <a:spLocks noGrp="1"/>
          </p:cNvSpPr>
          <p:nvPr>
            <p:ph type="body" sz="quarter" idx="3"/>
          </p:nvPr>
        </p:nvSpPr>
        <p:spPr/>
        <p:txBody>
          <a:bodyPr/>
          <a:lstStyle/>
          <a:p>
            <a:r>
              <a:rPr lang="en-US" sz="4400" dirty="0"/>
              <a:t>moi nwou `noubo`hqi`a&gt; moi nwou `noucwthri`a</a:t>
            </a:r>
            <a:endParaRPr lang="en-US" sz="17900"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9234"/>
            <a:ext cx="9144000" cy="782371"/>
          </a:xfrm>
        </p:spPr>
        <p:txBody>
          <a:bodyPr/>
          <a:lstStyle/>
          <a:p>
            <a:pPr>
              <a:spcBef>
                <a:spcPts val="0"/>
              </a:spcBef>
              <a:defRPr/>
            </a:pPr>
            <a:r>
              <a:rPr lang="ar-EG" sz="4000" dirty="0">
                <a:solidFill>
                  <a:schemeClr val="lt1"/>
                </a:solidFill>
              </a:rPr>
              <a:t>أعطها غفران</a:t>
            </a:r>
            <a:r>
              <a:rPr lang="en-US" sz="4000" dirty="0">
                <a:solidFill>
                  <a:schemeClr val="lt1"/>
                </a:solidFill>
              </a:rPr>
              <a:t> </a:t>
            </a:r>
            <a:r>
              <a:rPr lang="ar-EG" sz="4000" dirty="0">
                <a:solidFill>
                  <a:schemeClr val="lt1"/>
                </a:solidFill>
              </a:rPr>
              <a:t>خطاياها و آثامها </a:t>
            </a:r>
            <a:endParaRPr lang="ar-EG" sz="7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موى نوؤو إن أومتريفكوإيفول إنتى نونوفى نيم نو آنوميا</a:t>
            </a:r>
            <a:endParaRPr lang="ar-EG" sz="25399" dirty="0"/>
          </a:p>
        </p:txBody>
      </p:sp>
      <p:sp>
        <p:nvSpPr>
          <p:cNvPr id="5" name="Text Placeholder 4"/>
          <p:cNvSpPr>
            <a:spLocks noGrp="1"/>
          </p:cNvSpPr>
          <p:nvPr>
            <p:ph type="body" sz="quarter" idx="3"/>
          </p:nvPr>
        </p:nvSpPr>
        <p:spPr>
          <a:xfrm>
            <a:off x="-1" y="5125260"/>
            <a:ext cx="9144000" cy="1046943"/>
          </a:xfrm>
        </p:spPr>
        <p:txBody>
          <a:bodyPr/>
          <a:lstStyle/>
          <a:p>
            <a:r>
              <a:rPr lang="en-US" dirty="0"/>
              <a:t>moi nwou `noumetrefxw `ebol `nte nounobi nem nou`anomi`a</a:t>
            </a:r>
            <a:endParaRPr lang="en-US" sz="11500"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ونحن أيضًا يا رب أمراض نفوسنا إشفها</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نون ذى هون إبشويس نى شونى إنتى نين إبسيشى ماطالتشو</a:t>
            </a:r>
            <a:endParaRPr lang="ar-EG" sz="25399" dirty="0"/>
          </a:p>
        </p:txBody>
      </p:sp>
      <p:sp>
        <p:nvSpPr>
          <p:cNvPr id="5" name="Text Placeholder 4"/>
          <p:cNvSpPr>
            <a:spLocks noGrp="1"/>
          </p:cNvSpPr>
          <p:nvPr>
            <p:ph type="body" sz="quarter" idx="3"/>
          </p:nvPr>
        </p:nvSpPr>
        <p:spPr>
          <a:xfrm>
            <a:off x="0" y="5181606"/>
            <a:ext cx="9144000" cy="1123143"/>
          </a:xfrm>
        </p:spPr>
        <p:txBody>
          <a:bodyPr/>
          <a:lstStyle/>
          <a:p>
            <a:r>
              <a:rPr lang="es-ES" dirty="0"/>
              <a:t>Anon de \wn ~P_&gt; ni]wni `nte </a:t>
            </a:r>
            <a:r>
              <a:rPr lang="en-US" dirty="0"/>
              <a:t>nenyuxh matalswou</a:t>
            </a:r>
            <a:endParaRPr lang="en-US" sz="10800"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400" dirty="0">
                <a:solidFill>
                  <a:schemeClr val="lt1"/>
                </a:solidFill>
              </a:rPr>
              <a:t>والتي لأجسادنا عافها</a:t>
            </a:r>
            <a:endParaRPr lang="ar-EG" sz="9600" dirty="0"/>
          </a:p>
        </p:txBody>
      </p:sp>
      <p:sp>
        <p:nvSpPr>
          <p:cNvPr id="3" name="Text Placeholder 2"/>
          <p:cNvSpPr>
            <a:spLocks noGrp="1"/>
          </p:cNvSpPr>
          <p:nvPr>
            <p:ph type="body" idx="1"/>
          </p:nvPr>
        </p:nvSpPr>
        <p:spPr/>
        <p:txBody>
          <a:bodyPr/>
          <a:lstStyle/>
          <a:p>
            <a:pPr>
              <a:spcBef>
                <a:spcPts val="0"/>
              </a:spcBef>
              <a:defRPr/>
            </a:pPr>
            <a:r>
              <a:rPr lang="ar-EG" sz="4400" dirty="0">
                <a:solidFill>
                  <a:schemeClr val="lt1"/>
                </a:solidFill>
              </a:rPr>
              <a:t>أووه نان إن كى سوما أريف إخرىإيروؤو</a:t>
            </a:r>
            <a:endParaRPr lang="ar-EG" sz="39699" dirty="0"/>
          </a:p>
        </p:txBody>
      </p:sp>
      <p:sp>
        <p:nvSpPr>
          <p:cNvPr id="5" name="Text Placeholder 4"/>
          <p:cNvSpPr>
            <a:spLocks noGrp="1"/>
          </p:cNvSpPr>
          <p:nvPr>
            <p:ph type="body" sz="quarter" idx="3"/>
          </p:nvPr>
        </p:nvSpPr>
        <p:spPr>
          <a:xfrm>
            <a:off x="0" y="5261248"/>
            <a:ext cx="9144000" cy="682357"/>
          </a:xfrm>
        </p:spPr>
        <p:txBody>
          <a:bodyPr/>
          <a:lstStyle/>
          <a:p>
            <a:r>
              <a:rPr lang="en-US" sz="4800" dirty="0"/>
              <a:t>ouo\ </a:t>
            </a:r>
            <a:r>
              <a:rPr lang="en-US" sz="4800" dirty="0" err="1"/>
              <a:t>na</a:t>
            </a:r>
            <a:r>
              <a:rPr lang="en-US" sz="4800" dirty="0"/>
              <a:t> </a:t>
            </a:r>
            <a:r>
              <a:rPr lang="en-US" sz="4800" dirty="0" err="1"/>
              <a:t>Nenkecwma</a:t>
            </a:r>
            <a:r>
              <a:rPr lang="en-US" sz="4800" dirty="0"/>
              <a:t> `</a:t>
            </a:r>
            <a:r>
              <a:rPr lang="en-US" sz="4800" dirty="0" err="1"/>
              <a:t>ariva'ri</a:t>
            </a:r>
            <a:r>
              <a:rPr lang="en-US" sz="4800" dirty="0"/>
              <a:t>  `erwou</a:t>
            </a:r>
            <a:endParaRPr lang="en-US" sz="21499"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4000" dirty="0">
                <a:solidFill>
                  <a:schemeClr val="lt1"/>
                </a:solidFill>
              </a:rPr>
              <a:t>أيها الطبيب الحقيقي الذي لأنفسنا و أجسادنا</a:t>
            </a:r>
            <a:endParaRPr lang="ar-EG" sz="8800" dirty="0"/>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بى سينى إممى إنتى نين إبسيشى نيم نين سوما</a:t>
            </a:r>
            <a:endParaRPr lang="ar-EG" sz="33099" dirty="0"/>
          </a:p>
        </p:txBody>
      </p:sp>
      <p:sp>
        <p:nvSpPr>
          <p:cNvPr id="5" name="Text Placeholder 4"/>
          <p:cNvSpPr>
            <a:spLocks noGrp="1"/>
          </p:cNvSpPr>
          <p:nvPr>
            <p:ph type="body" sz="quarter" idx="3"/>
          </p:nvPr>
        </p:nvSpPr>
        <p:spPr/>
        <p:txBody>
          <a:bodyPr/>
          <a:lstStyle/>
          <a:p>
            <a:r>
              <a:rPr lang="en-US" sz="4400" dirty="0"/>
              <a:t>Pichini `mmhi `nte nenyuxh nem nencwma</a:t>
            </a:r>
            <a:endParaRPr lang="en-US" sz="17900"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يا مدبر كل جسد تعهدنا بخلاصك</a:t>
            </a:r>
            <a:endParaRPr lang="ar-EG" sz="8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إبيكوبوس إنتى ساركس نيفين، جيمبينشينى خين بيك اوجاى</a:t>
            </a:r>
            <a:endParaRPr lang="ar-EG" sz="27599" dirty="0"/>
          </a:p>
        </p:txBody>
      </p:sp>
      <p:sp>
        <p:nvSpPr>
          <p:cNvPr id="5" name="Text Placeholder 4"/>
          <p:cNvSpPr>
            <a:spLocks noGrp="1"/>
          </p:cNvSpPr>
          <p:nvPr>
            <p:ph type="body" sz="quarter" idx="3"/>
          </p:nvPr>
        </p:nvSpPr>
        <p:spPr>
          <a:xfrm>
            <a:off x="0" y="5201463"/>
            <a:ext cx="9144000" cy="1046943"/>
          </a:xfrm>
        </p:spPr>
        <p:txBody>
          <a:bodyPr/>
          <a:lstStyle/>
          <a:p>
            <a:r>
              <a:rPr lang="en-US" sz="4000" dirty="0"/>
              <a:t>pi`epickopoc `nte car[ niben&gt; jempen]ini 'en pekoujai</a:t>
            </a:r>
            <a:endParaRPr lang="en-US" sz="13000"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SA" sz="4800" dirty="0"/>
              <a:t>يا رب إرحم</a:t>
            </a:r>
          </a:p>
        </p:txBody>
      </p:sp>
      <p:sp>
        <p:nvSpPr>
          <p:cNvPr id="3" name="Text Placeholder 2"/>
          <p:cNvSpPr>
            <a:spLocks noGrp="1"/>
          </p:cNvSpPr>
          <p:nvPr>
            <p:ph type="body" idx="1"/>
          </p:nvPr>
        </p:nvSpPr>
        <p:spPr/>
        <p:txBody>
          <a:bodyPr/>
          <a:lstStyle/>
          <a:p>
            <a:pPr>
              <a:spcBef>
                <a:spcPts val="0"/>
              </a:spcBef>
              <a:defRPr/>
            </a:pPr>
            <a:r>
              <a:rPr lang="ar-SA" sz="4800" dirty="0"/>
              <a:t>كيريى إليسون</a:t>
            </a:r>
            <a:endParaRPr lang="ar-EG" sz="4800" dirty="0"/>
          </a:p>
        </p:txBody>
      </p:sp>
      <p:sp>
        <p:nvSpPr>
          <p:cNvPr id="5" name="Text Placeholder 4"/>
          <p:cNvSpPr>
            <a:spLocks noGrp="1"/>
          </p:cNvSpPr>
          <p:nvPr>
            <p:ph type="body" sz="quarter" idx="3"/>
          </p:nvPr>
        </p:nvSpPr>
        <p:spPr>
          <a:xfrm>
            <a:off x="-1" y="5444589"/>
            <a:ext cx="9144000" cy="682357"/>
          </a:xfrm>
        </p:spPr>
        <p:txBody>
          <a:bodyPr/>
          <a:lstStyle/>
          <a:p>
            <a:r>
              <a:rPr lang="en-US" sz="5400" dirty="0"/>
              <a:t>Kuri`e  `ele`hcon</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أيها النور الحقيقي : الذي يضئ</a:t>
            </a:r>
          </a:p>
        </p:txBody>
      </p:sp>
      <p:sp>
        <p:nvSpPr>
          <p:cNvPr id="3" name="Text Placeholder 2"/>
          <p:cNvSpPr>
            <a:spLocks noGrp="1"/>
          </p:cNvSpPr>
          <p:nvPr>
            <p:ph type="body" idx="1"/>
          </p:nvPr>
        </p:nvSpPr>
        <p:spPr/>
        <p:txBody>
          <a:bodyPr/>
          <a:lstStyle/>
          <a:p>
            <a:r>
              <a:rPr lang="ar-EG" dirty="0"/>
              <a:t>بي أوو أويني إنطا إفمي : في إيت إر أوو أوينـي :</a:t>
            </a:r>
          </a:p>
        </p:txBody>
      </p:sp>
      <p:sp>
        <p:nvSpPr>
          <p:cNvPr id="4" name="Text Placeholder 3"/>
          <p:cNvSpPr>
            <a:spLocks noGrp="1"/>
          </p:cNvSpPr>
          <p:nvPr>
            <p:ph type="body" sz="quarter" idx="3"/>
          </p:nvPr>
        </p:nvSpPr>
        <p:spPr/>
        <p:txBody>
          <a:bodyPr/>
          <a:lstStyle/>
          <a:p>
            <a:r>
              <a:rPr lang="fr-FR" dirty="0" err="1"/>
              <a:t>Pi`Ou`wini</a:t>
            </a:r>
            <a:r>
              <a:rPr lang="fr-FR" dirty="0"/>
              <a:t> `</a:t>
            </a:r>
            <a:r>
              <a:rPr lang="fr-FR" dirty="0" err="1"/>
              <a:t>nta`vmyi</a:t>
            </a:r>
            <a:r>
              <a:rPr lang="fr-FR" dirty="0"/>
              <a:t>@ </a:t>
            </a:r>
            <a:r>
              <a:rPr lang="fr-FR" dirty="0" err="1"/>
              <a:t>vy`et`er`ou`wini</a:t>
            </a:r>
            <a:endParaRPr lang="ar-EG" dirty="0"/>
          </a:p>
        </p:txBody>
      </p:sp>
    </p:spTree>
    <p:extLst>
      <p:ext uri="{BB962C8B-B14F-4D97-AF65-F5344CB8AC3E}">
        <p14:creationId xmlns:p14="http://schemas.microsoft.com/office/powerpoint/2010/main" val="1152833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a:xfrm>
            <a:off x="0" y="5342173"/>
            <a:ext cx="9144000" cy="682357"/>
          </a:xfrm>
        </p:spPr>
        <p:txBody>
          <a:bodyPr/>
          <a:lstStyle/>
          <a:p>
            <a:r>
              <a:rPr lang="en-US" sz="4400" dirty="0" err="1"/>
              <a:t>ouo</a:t>
            </a:r>
            <a:r>
              <a:rPr lang="en-US" sz="4400" dirty="0"/>
              <a:t>\ </a:t>
            </a:r>
            <a:r>
              <a:rPr lang="en-US" sz="4400" dirty="0" err="1"/>
              <a:t>Pennou</a:t>
            </a:r>
            <a:r>
              <a:rPr lang="en-US" sz="4400" dirty="0"/>
              <a:t>; </a:t>
            </a:r>
            <a:r>
              <a:rPr lang="en-US" sz="4400" dirty="0" err="1"/>
              <a:t>ouo</a:t>
            </a:r>
            <a:r>
              <a:rPr lang="en-US" sz="4400" dirty="0"/>
              <a:t>\ </a:t>
            </a:r>
            <a:r>
              <a:rPr lang="en-US" sz="4400" dirty="0" err="1"/>
              <a:t>Pencwthr</a:t>
            </a:r>
            <a:r>
              <a:rPr lang="en-US" sz="4400" dirty="0"/>
              <a:t> </a:t>
            </a:r>
            <a:r>
              <a:rPr lang="en-US" sz="4400" dirty="0" err="1"/>
              <a:t>Ih</a:t>
            </a:r>
            <a:r>
              <a:rPr lang="en-US" sz="4400" dirty="0"/>
              <a:t>/c/ </a:t>
            </a:r>
            <a:r>
              <a:rPr lang="en-US" sz="4400" dirty="0" err="1"/>
              <a:t>Px</a:t>
            </a:r>
            <a:r>
              <a:rPr lang="en-US" sz="4400" dirty="0"/>
              <a:t>/c/</a:t>
            </a:r>
          </a:p>
        </p:txBody>
      </p:sp>
    </p:spTree>
    <p:extLst>
      <p:ext uri="{BB962C8B-B14F-4D97-AF65-F5344CB8AC3E}">
        <p14:creationId xmlns:p14="http://schemas.microsoft.com/office/powerpoint/2010/main" val="247165447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لكل إنسانٍ : آتٍ إلى العالم.</a:t>
            </a:r>
            <a:endParaRPr lang="en-US" dirty="0"/>
          </a:p>
        </p:txBody>
      </p:sp>
      <p:sp>
        <p:nvSpPr>
          <p:cNvPr id="3" name="Text Placeholder 2"/>
          <p:cNvSpPr>
            <a:spLocks noGrp="1"/>
          </p:cNvSpPr>
          <p:nvPr>
            <p:ph type="body" idx="1"/>
          </p:nvPr>
        </p:nvSpPr>
        <p:spPr/>
        <p:txBody>
          <a:bodyPr/>
          <a:lstStyle/>
          <a:p>
            <a:r>
              <a:rPr lang="ar-EG" dirty="0"/>
              <a:t>إيه رومي نيفين : إثنيـو إيه بي كوزموس</a:t>
            </a:r>
            <a:endParaRPr lang="en-US" dirty="0"/>
          </a:p>
        </p:txBody>
      </p:sp>
      <p:sp>
        <p:nvSpPr>
          <p:cNvPr id="4" name="Text Placeholder 3"/>
          <p:cNvSpPr>
            <a:spLocks noGrp="1"/>
          </p:cNvSpPr>
          <p:nvPr>
            <p:ph type="body" sz="quarter" idx="3"/>
          </p:nvPr>
        </p:nvSpPr>
        <p:spPr/>
        <p:txBody>
          <a:bodyPr/>
          <a:lstStyle/>
          <a:p>
            <a:r>
              <a:rPr lang="it-IT" dirty="0"/>
              <a:t>erwmi niben@ e;nyou `epikocmoc.</a:t>
            </a:r>
            <a:endParaRPr lang="ar-EG" dirty="0"/>
          </a:p>
        </p:txBody>
      </p:sp>
    </p:spTree>
    <p:extLst>
      <p:ext uri="{BB962C8B-B14F-4D97-AF65-F5344CB8AC3E}">
        <p14:creationId xmlns:p14="http://schemas.microsoft.com/office/powerpoint/2010/main" val="422636316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أتيت إلي العالم : بمحبتك للبشر :</a:t>
            </a:r>
          </a:p>
        </p:txBody>
      </p:sp>
      <p:sp>
        <p:nvSpPr>
          <p:cNvPr id="3" name="Text Placeholder 2"/>
          <p:cNvSpPr>
            <a:spLocks noGrp="1"/>
          </p:cNvSpPr>
          <p:nvPr>
            <p:ph type="body" idx="1"/>
          </p:nvPr>
        </p:nvSpPr>
        <p:spPr/>
        <p:txBody>
          <a:bodyPr/>
          <a:lstStyle/>
          <a:p>
            <a:r>
              <a:rPr lang="ar-EG" dirty="0"/>
              <a:t>أك إي إيه بي كوزموس : هيتيـن تيـك ميــت ماي رومي :</a:t>
            </a:r>
          </a:p>
        </p:txBody>
      </p:sp>
      <p:sp>
        <p:nvSpPr>
          <p:cNvPr id="4" name="Text Placeholder 3"/>
          <p:cNvSpPr>
            <a:spLocks noGrp="1"/>
          </p:cNvSpPr>
          <p:nvPr>
            <p:ph type="body" sz="quarter" idx="3"/>
          </p:nvPr>
        </p:nvSpPr>
        <p:spPr/>
        <p:txBody>
          <a:bodyPr/>
          <a:lstStyle/>
          <a:p>
            <a:r>
              <a:rPr lang="en-US" dirty="0" err="1"/>
              <a:t>Ak`i</a:t>
            </a:r>
            <a:r>
              <a:rPr lang="en-US" dirty="0"/>
              <a:t> `</a:t>
            </a:r>
            <a:r>
              <a:rPr lang="en-US" dirty="0" err="1"/>
              <a:t>epikocmoc</a:t>
            </a:r>
            <a:r>
              <a:rPr lang="en-US" dirty="0"/>
              <a:t>@ </a:t>
            </a:r>
            <a:r>
              <a:rPr lang="en-US" dirty="0" err="1"/>
              <a:t>hiten</a:t>
            </a:r>
            <a:r>
              <a:rPr lang="en-US" dirty="0"/>
              <a:t> </a:t>
            </a:r>
            <a:r>
              <a:rPr lang="en-US" dirty="0" err="1"/>
              <a:t>tekmetmairwmi</a:t>
            </a:r>
            <a:r>
              <a:rPr lang="en-US" dirty="0"/>
              <a:t>@</a:t>
            </a:r>
            <a:endParaRPr lang="ar-EG" dirty="0"/>
          </a:p>
        </p:txBody>
      </p:sp>
    </p:spTree>
    <p:extLst>
      <p:ext uri="{BB962C8B-B14F-4D97-AF65-F5344CB8AC3E}">
        <p14:creationId xmlns:p14="http://schemas.microsoft.com/office/powerpoint/2010/main" val="82204442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وكل الخليقة : تهللت بمجيئك.</a:t>
            </a:r>
            <a:endParaRPr lang="en-US" dirty="0"/>
          </a:p>
        </p:txBody>
      </p:sp>
      <p:sp>
        <p:nvSpPr>
          <p:cNvPr id="3" name="Text Placeholder 2"/>
          <p:cNvSpPr>
            <a:spLocks noGrp="1"/>
          </p:cNvSpPr>
          <p:nvPr>
            <p:ph type="body" idx="1"/>
          </p:nvPr>
        </p:nvSpPr>
        <p:spPr/>
        <p:txBody>
          <a:bodyPr/>
          <a:lstStyle/>
          <a:p>
            <a:r>
              <a:rPr lang="ar-EG" dirty="0"/>
              <a:t>آ تي إكتيسيس تيـرس : ثيليـل خـا بيك جين إي.</a:t>
            </a:r>
          </a:p>
        </p:txBody>
      </p:sp>
      <p:sp>
        <p:nvSpPr>
          <p:cNvPr id="4" name="Text Placeholder 3"/>
          <p:cNvSpPr>
            <a:spLocks noGrp="1"/>
          </p:cNvSpPr>
          <p:nvPr>
            <p:ph type="body" sz="quarter" idx="3"/>
          </p:nvPr>
        </p:nvSpPr>
        <p:spPr/>
        <p:txBody>
          <a:bodyPr/>
          <a:lstStyle/>
          <a:p>
            <a:r>
              <a:rPr lang="en-US" dirty="0"/>
              <a:t> a]`</a:t>
            </a:r>
            <a:r>
              <a:rPr lang="en-US" dirty="0" err="1"/>
              <a:t>ktycic</a:t>
            </a:r>
            <a:r>
              <a:rPr lang="en-US" dirty="0"/>
              <a:t> </a:t>
            </a:r>
            <a:r>
              <a:rPr lang="en-US" dirty="0" err="1"/>
              <a:t>tyrc</a:t>
            </a:r>
            <a:r>
              <a:rPr lang="en-US" dirty="0"/>
              <a:t>@ ;</a:t>
            </a:r>
            <a:r>
              <a:rPr lang="en-US" dirty="0" err="1"/>
              <a:t>elyl</a:t>
            </a:r>
            <a:r>
              <a:rPr lang="en-US" dirty="0"/>
              <a:t> </a:t>
            </a:r>
            <a:r>
              <a:rPr lang="en-US" dirty="0" err="1"/>
              <a:t>qa</a:t>
            </a:r>
            <a:r>
              <a:rPr lang="en-US" dirty="0"/>
              <a:t> </a:t>
            </a:r>
            <a:r>
              <a:rPr lang="en-US" dirty="0" err="1"/>
              <a:t>pekjin`i</a:t>
            </a:r>
            <a:r>
              <a:rPr lang="en-US" dirty="0"/>
              <a:t>.</a:t>
            </a:r>
            <a:endParaRPr lang="ar-EG" dirty="0"/>
          </a:p>
        </p:txBody>
      </p:sp>
    </p:spTree>
    <p:extLst>
      <p:ext uri="{BB962C8B-B14F-4D97-AF65-F5344CB8AC3E}">
        <p14:creationId xmlns:p14="http://schemas.microsoft.com/office/powerpoint/2010/main" val="42497850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خلصت آدم : من الغواية :</a:t>
            </a:r>
          </a:p>
        </p:txBody>
      </p:sp>
      <p:sp>
        <p:nvSpPr>
          <p:cNvPr id="3" name="Text Placeholder 2"/>
          <p:cNvSpPr>
            <a:spLocks noGrp="1"/>
          </p:cNvSpPr>
          <p:nvPr>
            <p:ph type="body" idx="1"/>
          </p:nvPr>
        </p:nvSpPr>
        <p:spPr/>
        <p:txBody>
          <a:bodyPr/>
          <a:lstStyle/>
          <a:p>
            <a:r>
              <a:rPr lang="ar-EG" dirty="0"/>
              <a:t>أكسـوتـي إن آدام : إيفول خين تي آبـاتـي :</a:t>
            </a:r>
          </a:p>
        </p:txBody>
      </p:sp>
      <p:sp>
        <p:nvSpPr>
          <p:cNvPr id="4" name="Text Placeholder 3"/>
          <p:cNvSpPr>
            <a:spLocks noGrp="1"/>
          </p:cNvSpPr>
          <p:nvPr>
            <p:ph type="body" sz="quarter" idx="3"/>
          </p:nvPr>
        </p:nvSpPr>
        <p:spPr/>
        <p:txBody>
          <a:bodyPr/>
          <a:lstStyle/>
          <a:p>
            <a:pPr lvl="0"/>
            <a:r>
              <a:rPr lang="da-DK" dirty="0"/>
              <a:t>Akcw] `nAdam@ `ebol qen ]`apaty@</a:t>
            </a:r>
            <a:endParaRPr lang="en-US" dirty="0"/>
          </a:p>
        </p:txBody>
      </p:sp>
    </p:spTree>
    <p:extLst>
      <p:ext uri="{BB962C8B-B14F-4D97-AF65-F5344CB8AC3E}">
        <p14:creationId xmlns:p14="http://schemas.microsoft.com/office/powerpoint/2010/main" val="33448900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وعتقت حواء : من طلقات الموت.</a:t>
            </a:r>
            <a:endParaRPr lang="en-US" dirty="0"/>
          </a:p>
        </p:txBody>
      </p:sp>
      <p:sp>
        <p:nvSpPr>
          <p:cNvPr id="3" name="Text Placeholder 2"/>
          <p:cNvSpPr>
            <a:spLocks noGrp="1"/>
          </p:cNvSpPr>
          <p:nvPr>
            <p:ph type="body" idx="1"/>
          </p:nvPr>
        </p:nvSpPr>
        <p:spPr/>
        <p:txBody>
          <a:bodyPr/>
          <a:lstStyle/>
          <a:p>
            <a:r>
              <a:rPr lang="ar-EG" dirty="0"/>
              <a:t>آك إر إيفا ان ريم هيـه : خين ني ناكهـي إنتيـه إفمـو.</a:t>
            </a:r>
          </a:p>
        </p:txBody>
      </p:sp>
      <p:sp>
        <p:nvSpPr>
          <p:cNvPr id="4" name="Text Placeholder 3"/>
          <p:cNvSpPr>
            <a:spLocks noGrp="1"/>
          </p:cNvSpPr>
          <p:nvPr>
            <p:ph type="body" sz="quarter" idx="3"/>
          </p:nvPr>
        </p:nvSpPr>
        <p:spPr/>
        <p:txBody>
          <a:bodyPr/>
          <a:lstStyle/>
          <a:p>
            <a:pPr lvl="0"/>
            <a:r>
              <a:rPr lang="en-US" dirty="0" err="1"/>
              <a:t>ak`er</a:t>
            </a:r>
            <a:r>
              <a:rPr lang="en-US" dirty="0"/>
              <a:t> </a:t>
            </a:r>
            <a:r>
              <a:rPr lang="en-US" dirty="0" err="1"/>
              <a:t>Eua</a:t>
            </a:r>
            <a:r>
              <a:rPr lang="en-US" dirty="0"/>
              <a:t> `</a:t>
            </a:r>
            <a:r>
              <a:rPr lang="en-US" dirty="0" err="1"/>
              <a:t>nremhe</a:t>
            </a:r>
            <a:r>
              <a:rPr lang="en-US" dirty="0"/>
              <a:t>@ </a:t>
            </a:r>
            <a:r>
              <a:rPr lang="en-US" dirty="0" err="1"/>
              <a:t>qen</a:t>
            </a:r>
            <a:r>
              <a:rPr lang="en-US" dirty="0"/>
              <a:t> </a:t>
            </a:r>
            <a:r>
              <a:rPr lang="en-US" dirty="0" err="1"/>
              <a:t>ninakhi</a:t>
            </a:r>
            <a:r>
              <a:rPr lang="en-US" dirty="0"/>
              <a:t> `</a:t>
            </a:r>
            <a:r>
              <a:rPr lang="en-US" dirty="0" err="1"/>
              <a:t>nte</a:t>
            </a:r>
            <a:r>
              <a:rPr lang="en-US" dirty="0"/>
              <a:t> `</a:t>
            </a:r>
            <a:r>
              <a:rPr lang="en-US" dirty="0" err="1"/>
              <a:t>vmou</a:t>
            </a:r>
            <a:r>
              <a:rPr lang="en-US" dirty="0"/>
              <a:t>.</a:t>
            </a:r>
          </a:p>
        </p:txBody>
      </p:sp>
    </p:spTree>
    <p:extLst>
      <p:ext uri="{BB962C8B-B14F-4D97-AF65-F5344CB8AC3E}">
        <p14:creationId xmlns:p14="http://schemas.microsoft.com/office/powerpoint/2010/main" val="315210034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graphicFrame>
        <p:nvGraphicFramePr>
          <p:cNvPr id="435204" name="Group 4"/>
          <p:cNvGraphicFramePr>
            <a:graphicFrameLocks noGrp="1"/>
          </p:cNvGraphicFramePr>
          <p:nvPr/>
        </p:nvGraphicFramePr>
        <p:xfrm>
          <a:off x="387648" y="1409029"/>
          <a:ext cx="6660232" cy="2450259"/>
        </p:xfrm>
        <a:graphic>
          <a:graphicData uri="http://schemas.openxmlformats.org/drawingml/2006/table">
            <a:tbl>
              <a:tblPr rtl="1"/>
              <a:tblGrid>
                <a:gridCol w="3296648">
                  <a:extLst>
                    <a:ext uri="{9D8B030D-6E8A-4147-A177-3AD203B41FA5}">
                      <a16:colId xmlns:a16="http://schemas.microsoft.com/office/drawing/2014/main" val="20000"/>
                    </a:ext>
                  </a:extLst>
                </a:gridCol>
                <a:gridCol w="3363584">
                  <a:extLst>
                    <a:ext uri="{9D8B030D-6E8A-4147-A177-3AD203B41FA5}">
                      <a16:colId xmlns:a16="http://schemas.microsoft.com/office/drawing/2014/main" val="20001"/>
                    </a:ext>
                  </a:extLst>
                </a:gridCol>
              </a:tblGrid>
              <a:tr h="2450259">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endParaRPr kumimoji="0" lang="en-US" sz="2400" b="0" i="0" u="none" strike="noStrike" kern="1200" cap="none" spc="0" normalizeH="0" baseline="0" noProof="0" dirty="0">
                        <a:ln>
                          <a:noFill/>
                        </a:ln>
                        <a:solidFill>
                          <a:schemeClr val="bg1"/>
                        </a:solidFill>
                        <a:effectLst/>
                        <a:uLnTx/>
                        <a:uFillTx/>
                        <a:latin typeface="Avva_Shenouda" pitchFamily="34" charset="0"/>
                        <a:cs typeface="Arial" pitchFamily="34" charset="0"/>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indent="0" algn="ctr" rtl="1" eaLnBrk="1" fontAlgn="base" latinLnBrk="0" hangingPunct="1">
                        <a:lnSpc>
                          <a:spcPct val="90000"/>
                        </a:lnSpc>
                        <a:spcBef>
                          <a:spcPts val="864"/>
                        </a:spcBef>
                        <a:spcAft>
                          <a:spcPts val="0"/>
                        </a:spcAft>
                      </a:pPr>
                      <a:endParaRPr lang="ar-EG" sz="3600" b="1" dirty="0">
                        <a:solidFill>
                          <a:srgbClr val="FFFF00"/>
                        </a:solidFill>
                        <a:effectLst/>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أعطيتنا روح : البنوة :</a:t>
            </a:r>
          </a:p>
        </p:txBody>
      </p:sp>
      <p:sp>
        <p:nvSpPr>
          <p:cNvPr id="3" name="Text Placeholder 2"/>
          <p:cNvSpPr>
            <a:spLocks noGrp="1"/>
          </p:cNvSpPr>
          <p:nvPr>
            <p:ph type="body" idx="1"/>
          </p:nvPr>
        </p:nvSpPr>
        <p:spPr/>
        <p:txBody>
          <a:bodyPr/>
          <a:lstStyle/>
          <a:p>
            <a:r>
              <a:rPr lang="ar-EG" dirty="0"/>
              <a:t>أكتي نان إم بي إبنفما : إنتيه تي ميت شيري :</a:t>
            </a:r>
          </a:p>
        </p:txBody>
      </p:sp>
      <p:sp>
        <p:nvSpPr>
          <p:cNvPr id="4" name="Text Placeholder 3"/>
          <p:cNvSpPr>
            <a:spLocks noGrp="1"/>
          </p:cNvSpPr>
          <p:nvPr>
            <p:ph type="body" sz="quarter" idx="3"/>
          </p:nvPr>
        </p:nvSpPr>
        <p:spPr/>
        <p:txBody>
          <a:bodyPr/>
          <a:lstStyle/>
          <a:p>
            <a:pPr lvl="0"/>
            <a:r>
              <a:rPr lang="en-US" dirty="0"/>
              <a:t> Ak] nan `</a:t>
            </a:r>
            <a:r>
              <a:rPr lang="en-US" dirty="0" err="1"/>
              <a:t>mpi`Pneuma</a:t>
            </a:r>
            <a:r>
              <a:rPr lang="en-US" dirty="0"/>
              <a:t>@ `</a:t>
            </a:r>
            <a:r>
              <a:rPr lang="en-US" dirty="0" err="1"/>
              <a:t>nte</a:t>
            </a:r>
            <a:r>
              <a:rPr lang="en-US" dirty="0"/>
              <a:t> ]</a:t>
            </a:r>
            <a:r>
              <a:rPr lang="en-US" dirty="0" err="1"/>
              <a:t>metsyri</a:t>
            </a:r>
            <a:r>
              <a:rPr lang="en-US" dirty="0"/>
              <a:t>@</a:t>
            </a:r>
          </a:p>
        </p:txBody>
      </p:sp>
    </p:spTree>
    <p:extLst>
      <p:ext uri="{BB962C8B-B14F-4D97-AF65-F5344CB8AC3E}">
        <p14:creationId xmlns:p14="http://schemas.microsoft.com/office/powerpoint/2010/main" val="31132401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نسبحك ونباركك : مع ملائكتك.</a:t>
            </a:r>
            <a:endParaRPr lang="en-US" dirty="0"/>
          </a:p>
        </p:txBody>
      </p:sp>
      <p:sp>
        <p:nvSpPr>
          <p:cNvPr id="3" name="Text Placeholder 2"/>
          <p:cNvSpPr>
            <a:spLocks noGrp="1"/>
          </p:cNvSpPr>
          <p:nvPr>
            <p:ph type="body" idx="1"/>
          </p:nvPr>
        </p:nvSpPr>
        <p:spPr/>
        <p:txBody>
          <a:bodyPr/>
          <a:lstStyle/>
          <a:p>
            <a:r>
              <a:rPr lang="ar-EG" dirty="0"/>
              <a:t>إنهوس إن إسمو إيروك : نيم نيك أنجيلوس.</a:t>
            </a:r>
          </a:p>
        </p:txBody>
      </p:sp>
      <p:sp>
        <p:nvSpPr>
          <p:cNvPr id="4" name="Text Placeholder 3"/>
          <p:cNvSpPr>
            <a:spLocks noGrp="1"/>
          </p:cNvSpPr>
          <p:nvPr>
            <p:ph type="body" sz="quarter" idx="3"/>
          </p:nvPr>
        </p:nvSpPr>
        <p:spPr/>
        <p:txBody>
          <a:bodyPr/>
          <a:lstStyle/>
          <a:p>
            <a:pPr lvl="0"/>
            <a:r>
              <a:rPr lang="en-US" dirty="0" err="1"/>
              <a:t>enhwc</a:t>
            </a:r>
            <a:r>
              <a:rPr lang="en-US" dirty="0"/>
              <a:t> </a:t>
            </a:r>
            <a:r>
              <a:rPr lang="en-US" dirty="0" err="1"/>
              <a:t>en`cmou</a:t>
            </a:r>
            <a:r>
              <a:rPr lang="en-US" dirty="0"/>
              <a:t> `</a:t>
            </a:r>
            <a:r>
              <a:rPr lang="en-US" dirty="0" err="1"/>
              <a:t>erok</a:t>
            </a:r>
            <a:r>
              <a:rPr lang="en-US" dirty="0"/>
              <a:t>@ </a:t>
            </a:r>
            <a:r>
              <a:rPr lang="en-US" dirty="0" err="1"/>
              <a:t>nem</a:t>
            </a:r>
            <a:r>
              <a:rPr lang="en-US" dirty="0"/>
              <a:t> </a:t>
            </a:r>
            <a:r>
              <a:rPr lang="en-US" dirty="0" err="1"/>
              <a:t>nek`aggeloc</a:t>
            </a:r>
            <a:r>
              <a:rPr lang="en-US" dirty="0"/>
              <a:t>.</a:t>
            </a:r>
          </a:p>
        </p:txBody>
      </p:sp>
    </p:spTree>
    <p:extLst>
      <p:ext uri="{BB962C8B-B14F-4D97-AF65-F5344CB8AC3E}">
        <p14:creationId xmlns:p14="http://schemas.microsoft.com/office/powerpoint/2010/main" val="6571706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normAutofit/>
          </a:bodyPr>
          <a:lstStyle/>
          <a:p>
            <a:r>
              <a:rPr lang="ar-EG" sz="4000" dirty="0"/>
              <a:t>عندما يدخل : وقت باكر إلينا :</a:t>
            </a:r>
          </a:p>
        </p:txBody>
      </p:sp>
      <p:sp>
        <p:nvSpPr>
          <p:cNvPr id="3" name="Text Placeholder 2"/>
          <p:cNvSpPr>
            <a:spLocks noGrp="1"/>
          </p:cNvSpPr>
          <p:nvPr>
            <p:ph type="body" idx="1"/>
          </p:nvPr>
        </p:nvSpPr>
        <p:spPr/>
        <p:txBody>
          <a:bodyPr/>
          <a:lstStyle/>
          <a:p>
            <a:r>
              <a:rPr lang="ar-EG" sz="3600" dirty="0"/>
              <a:t>خين إبجين إثريف إي نان إيخون: إنجيـه إفـنــاف إن شورب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pjin</a:t>
            </a:r>
            <a:r>
              <a:rPr lang="en-US" dirty="0"/>
              <a:t>`;</a:t>
            </a:r>
            <a:r>
              <a:rPr lang="en-US" dirty="0" err="1"/>
              <a:t>ref`i</a:t>
            </a:r>
            <a:r>
              <a:rPr lang="en-US" dirty="0"/>
              <a:t> nan `</a:t>
            </a:r>
            <a:r>
              <a:rPr lang="en-US" dirty="0" err="1"/>
              <a:t>eqoun</a:t>
            </a:r>
            <a:r>
              <a:rPr lang="en-US" dirty="0"/>
              <a:t>@ `</a:t>
            </a:r>
            <a:r>
              <a:rPr lang="en-US" dirty="0" err="1"/>
              <a:t>nje</a:t>
            </a:r>
            <a:r>
              <a:rPr lang="en-US" dirty="0"/>
              <a:t> `</a:t>
            </a:r>
            <a:r>
              <a:rPr lang="en-US" dirty="0" err="1"/>
              <a:t>vnau</a:t>
            </a:r>
            <a:r>
              <a:rPr lang="en-US" dirty="0"/>
              <a:t> `</a:t>
            </a:r>
            <a:r>
              <a:rPr lang="en-US" dirty="0" err="1"/>
              <a:t>nswrp</a:t>
            </a:r>
            <a:endParaRPr lang="en-US" dirty="0"/>
          </a:p>
        </p:txBody>
      </p:sp>
    </p:spTree>
    <p:extLst>
      <p:ext uri="{BB962C8B-B14F-4D97-AF65-F5344CB8AC3E}">
        <p14:creationId xmlns:p14="http://schemas.microsoft.com/office/powerpoint/2010/main" val="11435789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أيها المسيح إلهنا : النور الحقيقي.</a:t>
            </a:r>
            <a:endParaRPr lang="en-US" dirty="0"/>
          </a:p>
        </p:txBody>
      </p:sp>
      <p:sp>
        <p:nvSpPr>
          <p:cNvPr id="3" name="Text Placeholder 2"/>
          <p:cNvSpPr>
            <a:spLocks noGrp="1"/>
          </p:cNvSpPr>
          <p:nvPr>
            <p:ph type="body" idx="1"/>
          </p:nvPr>
        </p:nvSpPr>
        <p:spPr/>
        <p:txBody>
          <a:bodyPr/>
          <a:lstStyle/>
          <a:p>
            <a:r>
              <a:rPr lang="ar-EG" dirty="0"/>
              <a:t>أو بخرستـوس بين نوتي : بي أوو أوينـي إنطا إفمي.</a:t>
            </a:r>
          </a:p>
        </p:txBody>
      </p:sp>
      <p:sp>
        <p:nvSpPr>
          <p:cNvPr id="4" name="Text Placeholder 3"/>
          <p:cNvSpPr>
            <a:spLocks noGrp="1"/>
          </p:cNvSpPr>
          <p:nvPr>
            <p:ph type="body" sz="quarter" idx="3"/>
          </p:nvPr>
        </p:nvSpPr>
        <p:spPr/>
        <p:txBody>
          <a:bodyPr/>
          <a:lstStyle/>
          <a:p>
            <a:pPr lvl="0"/>
            <a:r>
              <a:rPr lang="pl-PL" dirty="0"/>
              <a:t> `w P=,=c penNou]@ pi`Ou`wini `nta`vmyi.</a:t>
            </a:r>
            <a:endParaRPr lang="en-US" dirty="0"/>
          </a:p>
        </p:txBody>
      </p:sp>
    </p:spTree>
    <p:extLst>
      <p:ext uri="{BB962C8B-B14F-4D97-AF65-F5344CB8AC3E}">
        <p14:creationId xmlns:p14="http://schemas.microsoft.com/office/powerpoint/2010/main" val="84190477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7250"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فلتشرق فينا : حواس النور :</a:t>
            </a:r>
          </a:p>
        </p:txBody>
      </p:sp>
      <p:sp>
        <p:nvSpPr>
          <p:cNvPr id="3" name="Text Placeholder 2"/>
          <p:cNvSpPr>
            <a:spLocks noGrp="1"/>
          </p:cNvSpPr>
          <p:nvPr>
            <p:ph type="body" idx="1"/>
          </p:nvPr>
        </p:nvSpPr>
        <p:spPr/>
        <p:txBody>
          <a:bodyPr/>
          <a:lstStyle/>
          <a:p>
            <a:r>
              <a:rPr lang="ar-EG" dirty="0"/>
              <a:t>مارو شـاي إنخيتيـن : إنجيه ني لوغسموس إنتيـه بـي أوو أوينـي :</a:t>
            </a:r>
          </a:p>
        </p:txBody>
      </p:sp>
      <p:sp>
        <p:nvSpPr>
          <p:cNvPr id="4" name="Text Placeholder 3"/>
          <p:cNvSpPr>
            <a:spLocks noGrp="1"/>
          </p:cNvSpPr>
          <p:nvPr>
            <p:ph type="body" sz="quarter" idx="3"/>
          </p:nvPr>
        </p:nvSpPr>
        <p:spPr/>
        <p:txBody>
          <a:bodyPr/>
          <a:lstStyle/>
          <a:p>
            <a:pPr lvl="0"/>
            <a:r>
              <a:rPr lang="en-US" sz="3200" dirty="0" err="1"/>
              <a:t>Marousai</a:t>
            </a:r>
            <a:r>
              <a:rPr lang="en-US" sz="3200" dirty="0"/>
              <a:t> `</a:t>
            </a:r>
            <a:r>
              <a:rPr lang="en-US" sz="3200" dirty="0" err="1"/>
              <a:t>nqyten</a:t>
            </a:r>
            <a:r>
              <a:rPr lang="en-US" sz="3200" dirty="0"/>
              <a:t>@ `</a:t>
            </a:r>
            <a:r>
              <a:rPr lang="en-US" sz="3200" dirty="0" err="1"/>
              <a:t>nje</a:t>
            </a:r>
            <a:r>
              <a:rPr lang="en-US" sz="3200" dirty="0"/>
              <a:t> </a:t>
            </a:r>
            <a:r>
              <a:rPr lang="en-US" sz="3200" dirty="0" err="1"/>
              <a:t>nilogicmoc</a:t>
            </a:r>
            <a:r>
              <a:rPr lang="en-US" sz="3200" dirty="0"/>
              <a:t> `</a:t>
            </a:r>
            <a:r>
              <a:rPr lang="en-US" sz="3200" dirty="0" err="1"/>
              <a:t>nte</a:t>
            </a:r>
            <a:r>
              <a:rPr lang="en-US" sz="3200" dirty="0"/>
              <a:t> </a:t>
            </a:r>
            <a:r>
              <a:rPr lang="en-US" sz="3200" dirty="0" err="1"/>
              <a:t>pi`ou`wini</a:t>
            </a:r>
            <a:endParaRPr lang="en-US" sz="3200" dirty="0"/>
          </a:p>
        </p:txBody>
      </p:sp>
    </p:spTree>
    <p:extLst>
      <p:ext uri="{BB962C8B-B14F-4D97-AF65-F5344CB8AC3E}">
        <p14:creationId xmlns:p14="http://schemas.microsoft.com/office/powerpoint/2010/main" val="1441693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a:xfrm>
            <a:off x="0" y="5415841"/>
            <a:ext cx="9144000" cy="682357"/>
          </a:xfrm>
        </p:spPr>
        <p:txBody>
          <a:bodyPr/>
          <a:lstStyle/>
          <a:p>
            <a:r>
              <a:rPr lang="en-US" sz="4400" dirty="0"/>
              <a:t>Ten]ep `\mot `</a:t>
            </a:r>
            <a:r>
              <a:rPr lang="en-US" sz="4400" dirty="0" err="1"/>
              <a:t>ntotk</a:t>
            </a:r>
            <a:r>
              <a:rPr lang="en-US" sz="4400" dirty="0"/>
              <a:t>&gt; kata \</a:t>
            </a:r>
            <a:r>
              <a:rPr lang="en-US" sz="4400" dirty="0" err="1"/>
              <a:t>wb</a:t>
            </a:r>
            <a:r>
              <a:rPr lang="en-US" sz="4400" dirty="0"/>
              <a:t> </a:t>
            </a:r>
            <a:r>
              <a:rPr lang="en-US" sz="4400" dirty="0" err="1"/>
              <a:t>niben</a:t>
            </a:r>
            <a:r>
              <a:rPr lang="en-US" sz="4400" dirty="0"/>
              <a:t> </a:t>
            </a:r>
          </a:p>
        </p:txBody>
      </p:sp>
    </p:spTree>
    <p:extLst>
      <p:ext uri="{BB962C8B-B14F-4D97-AF65-F5344CB8AC3E}">
        <p14:creationId xmlns:p14="http://schemas.microsoft.com/office/powerpoint/2010/main" val="62217079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ولا تغطينا : ظلمة الآلام.</a:t>
            </a:r>
            <a:endParaRPr lang="en-US" dirty="0"/>
          </a:p>
        </p:txBody>
      </p:sp>
      <p:sp>
        <p:nvSpPr>
          <p:cNvPr id="3" name="Text Placeholder 2"/>
          <p:cNvSpPr>
            <a:spLocks noGrp="1"/>
          </p:cNvSpPr>
          <p:nvPr>
            <p:ph type="body" idx="1"/>
          </p:nvPr>
        </p:nvSpPr>
        <p:spPr/>
        <p:txBody>
          <a:bodyPr/>
          <a:lstStyle/>
          <a:p>
            <a:r>
              <a:rPr lang="ar-EG" dirty="0"/>
              <a:t>اووه امبين اثريف هوبس تين : إنجيه إبكاكى إنى باثوث</a:t>
            </a:r>
          </a:p>
        </p:txBody>
      </p:sp>
      <p:sp>
        <p:nvSpPr>
          <p:cNvPr id="4" name="Text Placeholder 3"/>
          <p:cNvSpPr>
            <a:spLocks noGrp="1"/>
          </p:cNvSpPr>
          <p:nvPr>
            <p:ph type="body" sz="quarter" idx="3"/>
          </p:nvPr>
        </p:nvSpPr>
        <p:spPr>
          <a:xfrm>
            <a:off x="-54260" y="5241391"/>
            <a:ext cx="9252520" cy="682357"/>
          </a:xfrm>
        </p:spPr>
        <p:txBody>
          <a:bodyPr/>
          <a:lstStyle/>
          <a:p>
            <a:pPr lvl="0"/>
            <a:r>
              <a:rPr lang="en-US" dirty="0"/>
              <a:t> </a:t>
            </a:r>
            <a:r>
              <a:rPr lang="en-US" dirty="0" err="1"/>
              <a:t>ouoh</a:t>
            </a:r>
            <a:r>
              <a:rPr lang="en-US" dirty="0"/>
              <a:t> `</a:t>
            </a:r>
            <a:r>
              <a:rPr lang="en-US" dirty="0" err="1"/>
              <a:t>mpen</a:t>
            </a:r>
            <a:r>
              <a:rPr lang="en-US" dirty="0"/>
              <a:t>`;</a:t>
            </a:r>
            <a:r>
              <a:rPr lang="en-US" dirty="0" err="1"/>
              <a:t>refhobcten</a:t>
            </a:r>
            <a:r>
              <a:rPr lang="en-US" dirty="0"/>
              <a:t>@ `</a:t>
            </a:r>
            <a:r>
              <a:rPr lang="en-US" dirty="0" err="1"/>
              <a:t>nje</a:t>
            </a:r>
            <a:r>
              <a:rPr lang="en-US" dirty="0"/>
              <a:t> `</a:t>
            </a:r>
            <a:r>
              <a:rPr lang="en-US" dirty="0" err="1"/>
              <a:t>p,aki</a:t>
            </a:r>
            <a:r>
              <a:rPr lang="en-US" dirty="0"/>
              <a:t> `</a:t>
            </a:r>
            <a:r>
              <a:rPr lang="en-US" dirty="0" err="1"/>
              <a:t>nnipa;oc</a:t>
            </a:r>
            <a:endParaRPr lang="en-US" dirty="0"/>
          </a:p>
        </p:txBody>
      </p:sp>
    </p:spTree>
    <p:extLst>
      <p:ext uri="{BB962C8B-B14F-4D97-AF65-F5344CB8AC3E}">
        <p14:creationId xmlns:p14="http://schemas.microsoft.com/office/powerpoint/2010/main" val="70565866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827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هينا إنتين هوس إيروك : إن نو إيتوس نيم دافيد :</a:t>
            </a:r>
          </a:p>
        </p:txBody>
      </p:sp>
      <p:sp>
        <p:nvSpPr>
          <p:cNvPr id="3" name="Text Placeholder 2"/>
          <p:cNvSpPr>
            <a:spLocks noGrp="1"/>
          </p:cNvSpPr>
          <p:nvPr>
            <p:ph type="body" idx="1"/>
          </p:nvPr>
        </p:nvSpPr>
        <p:spPr/>
        <p:txBody>
          <a:bodyPr/>
          <a:lstStyle/>
          <a:p>
            <a:r>
              <a:rPr lang="ar-EG" dirty="0"/>
              <a:t>لكي نسبحك : عقلياً مع داود :</a:t>
            </a:r>
          </a:p>
        </p:txBody>
      </p:sp>
      <p:sp>
        <p:nvSpPr>
          <p:cNvPr id="4" name="Text Placeholder 3"/>
          <p:cNvSpPr>
            <a:spLocks noGrp="1"/>
          </p:cNvSpPr>
          <p:nvPr>
            <p:ph type="body" sz="quarter" idx="3"/>
          </p:nvPr>
        </p:nvSpPr>
        <p:spPr/>
        <p:txBody>
          <a:bodyPr/>
          <a:lstStyle/>
          <a:p>
            <a:pPr lvl="0"/>
            <a:r>
              <a:rPr lang="en-US" dirty="0"/>
              <a:t>Hina `</a:t>
            </a:r>
            <a:r>
              <a:rPr lang="en-US" dirty="0" err="1"/>
              <a:t>ntenhwc</a:t>
            </a:r>
            <a:r>
              <a:rPr lang="en-US" dirty="0"/>
              <a:t> `</a:t>
            </a:r>
            <a:r>
              <a:rPr lang="en-US" dirty="0" err="1"/>
              <a:t>erok</a:t>
            </a:r>
            <a:r>
              <a:rPr lang="en-US" dirty="0"/>
              <a:t>@ `</a:t>
            </a:r>
            <a:r>
              <a:rPr lang="en-US" dirty="0" err="1"/>
              <a:t>nno`ytoc</a:t>
            </a:r>
            <a:r>
              <a:rPr lang="en-US" dirty="0"/>
              <a:t> </a:t>
            </a:r>
            <a:r>
              <a:rPr lang="en-US" dirty="0" err="1"/>
              <a:t>nem</a:t>
            </a:r>
            <a:r>
              <a:rPr lang="en-US" dirty="0"/>
              <a:t> </a:t>
            </a:r>
            <a:r>
              <a:rPr lang="en-US" dirty="0" err="1"/>
              <a:t>Dauid</a:t>
            </a:r>
            <a:endParaRPr lang="en-US" dirty="0"/>
          </a:p>
        </p:txBody>
      </p:sp>
    </p:spTree>
    <p:extLst>
      <p:ext uri="{BB962C8B-B14F-4D97-AF65-F5344CB8AC3E}">
        <p14:creationId xmlns:p14="http://schemas.microsoft.com/office/powerpoint/2010/main" val="3531717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صارخين نحوك : قائلين.</a:t>
            </a:r>
          </a:p>
        </p:txBody>
      </p:sp>
      <p:sp>
        <p:nvSpPr>
          <p:cNvPr id="3" name="Text Placeholder 2"/>
          <p:cNvSpPr>
            <a:spLocks noGrp="1"/>
          </p:cNvSpPr>
          <p:nvPr>
            <p:ph type="body" idx="1"/>
          </p:nvPr>
        </p:nvSpPr>
        <p:spPr/>
        <p:txBody>
          <a:bodyPr/>
          <a:lstStyle/>
          <a:p>
            <a:r>
              <a:rPr lang="ar-EG" dirty="0"/>
              <a:t>إن أوش أوفيك : أووه إنجو إمموس.</a:t>
            </a:r>
          </a:p>
        </p:txBody>
      </p:sp>
      <p:sp>
        <p:nvSpPr>
          <p:cNvPr id="4" name="Text Placeholder 3"/>
          <p:cNvSpPr>
            <a:spLocks noGrp="1"/>
          </p:cNvSpPr>
          <p:nvPr>
            <p:ph type="body" sz="quarter" idx="3"/>
          </p:nvPr>
        </p:nvSpPr>
        <p:spPr/>
        <p:txBody>
          <a:bodyPr/>
          <a:lstStyle/>
          <a:p>
            <a:pPr lvl="0"/>
            <a:r>
              <a:rPr lang="en-US" dirty="0" err="1"/>
              <a:t>enws</a:t>
            </a:r>
            <a:r>
              <a:rPr lang="en-US" dirty="0"/>
              <a:t> </a:t>
            </a:r>
            <a:r>
              <a:rPr lang="en-US" dirty="0" err="1"/>
              <a:t>oubyk</a:t>
            </a:r>
            <a:r>
              <a:rPr lang="en-US" dirty="0"/>
              <a:t>@ </a:t>
            </a:r>
            <a:r>
              <a:rPr lang="en-US" dirty="0" err="1"/>
              <a:t>ouoh</a:t>
            </a:r>
            <a:r>
              <a:rPr lang="en-US" dirty="0"/>
              <a:t> </a:t>
            </a:r>
            <a:r>
              <a:rPr lang="en-US" dirty="0" err="1"/>
              <a:t>enjw</a:t>
            </a:r>
            <a:r>
              <a:rPr lang="en-US" dirty="0"/>
              <a:t> `</a:t>
            </a:r>
            <a:r>
              <a:rPr lang="en-US" dirty="0" err="1"/>
              <a:t>mmoc</a:t>
            </a:r>
            <a:r>
              <a:rPr lang="en-US" dirty="0"/>
              <a:t>.</a:t>
            </a:r>
          </a:p>
        </p:txBody>
      </p:sp>
    </p:spTree>
    <p:extLst>
      <p:ext uri="{BB962C8B-B14F-4D97-AF65-F5344CB8AC3E}">
        <p14:creationId xmlns:p14="http://schemas.microsoft.com/office/powerpoint/2010/main" val="293399692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929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سبق أن بلغت : عيناي وقت السحر :</a:t>
            </a:r>
          </a:p>
        </p:txBody>
      </p:sp>
      <p:sp>
        <p:nvSpPr>
          <p:cNvPr id="3" name="Text Placeholder 2"/>
          <p:cNvSpPr>
            <a:spLocks noGrp="1"/>
          </p:cNvSpPr>
          <p:nvPr>
            <p:ph type="body" idx="1"/>
          </p:nvPr>
        </p:nvSpPr>
        <p:spPr/>
        <p:txBody>
          <a:bodyPr/>
          <a:lstStyle/>
          <a:p>
            <a:r>
              <a:rPr lang="ar-EG" dirty="0"/>
              <a:t>جيه آف إر شــورب إمفـوه : إنجيـه نافــال إم إف ناف إن شــورب :</a:t>
            </a:r>
          </a:p>
        </p:txBody>
      </p:sp>
      <p:sp>
        <p:nvSpPr>
          <p:cNvPr id="4" name="Text Placeholder 3"/>
          <p:cNvSpPr>
            <a:spLocks noGrp="1"/>
          </p:cNvSpPr>
          <p:nvPr>
            <p:ph type="body" sz="quarter" idx="3"/>
          </p:nvPr>
        </p:nvSpPr>
        <p:spPr>
          <a:xfrm>
            <a:off x="5769" y="5517237"/>
            <a:ext cx="9144000" cy="682357"/>
          </a:xfrm>
        </p:spPr>
        <p:txBody>
          <a:bodyPr/>
          <a:lstStyle/>
          <a:p>
            <a:pPr lvl="0"/>
            <a:r>
              <a:rPr lang="de-DE" dirty="0"/>
              <a:t> Je au`ersorp `mvoh@ `nje nabal `m`vnau `nswrp</a:t>
            </a:r>
            <a:endParaRPr lang="en-US" dirty="0"/>
          </a:p>
        </p:txBody>
      </p:sp>
    </p:spTree>
    <p:extLst>
      <p:ext uri="{BB962C8B-B14F-4D97-AF65-F5344CB8AC3E}">
        <p14:creationId xmlns:p14="http://schemas.microsoft.com/office/powerpoint/2010/main" val="36065066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لأتلو : جميع أقوالك.</a:t>
            </a:r>
          </a:p>
        </p:txBody>
      </p:sp>
      <p:sp>
        <p:nvSpPr>
          <p:cNvPr id="3" name="Text Placeholder 2"/>
          <p:cNvSpPr>
            <a:spLocks noGrp="1"/>
          </p:cNvSpPr>
          <p:nvPr>
            <p:ph type="body" idx="1"/>
          </p:nvPr>
        </p:nvSpPr>
        <p:spPr/>
        <p:txBody>
          <a:bodyPr/>
          <a:lstStyle/>
          <a:p>
            <a:r>
              <a:rPr lang="ar-EG" dirty="0"/>
              <a:t>إيه إرميلي طـان : خيـن نيك صاجي تيـرو.</a:t>
            </a:r>
          </a:p>
        </p:txBody>
      </p:sp>
      <p:sp>
        <p:nvSpPr>
          <p:cNvPr id="4" name="Text Placeholder 3"/>
          <p:cNvSpPr>
            <a:spLocks noGrp="1"/>
          </p:cNvSpPr>
          <p:nvPr>
            <p:ph type="body" sz="quarter" idx="3"/>
          </p:nvPr>
        </p:nvSpPr>
        <p:spPr/>
        <p:txBody>
          <a:bodyPr/>
          <a:lstStyle/>
          <a:p>
            <a:pPr lvl="0"/>
            <a:r>
              <a:rPr lang="fi-FI" dirty="0"/>
              <a:t>`e`ermeletan@ qen nekcaji tyrou.</a:t>
            </a:r>
            <a:endParaRPr lang="en-US" dirty="0"/>
          </a:p>
        </p:txBody>
      </p:sp>
    </p:spTree>
    <p:extLst>
      <p:ext uri="{BB962C8B-B14F-4D97-AF65-F5344CB8AC3E}">
        <p14:creationId xmlns:p14="http://schemas.microsoft.com/office/powerpoint/2010/main" val="346524159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2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اسمع صوتنا : كعظيم رحمتك :</a:t>
            </a:r>
          </a:p>
        </p:txBody>
      </p:sp>
      <p:sp>
        <p:nvSpPr>
          <p:cNvPr id="3" name="Text Placeholder 2"/>
          <p:cNvSpPr>
            <a:spLocks noGrp="1"/>
          </p:cNvSpPr>
          <p:nvPr>
            <p:ph type="body" idx="1"/>
          </p:nvPr>
        </p:nvSpPr>
        <p:spPr/>
        <p:txBody>
          <a:bodyPr/>
          <a:lstStyle/>
          <a:p>
            <a:r>
              <a:rPr lang="ar-EG" dirty="0"/>
              <a:t>سوتيـم إيه تين إسمي : كاطا بيك نيشتي إن ناي :</a:t>
            </a:r>
          </a:p>
        </p:txBody>
      </p:sp>
      <p:sp>
        <p:nvSpPr>
          <p:cNvPr id="4" name="Text Placeholder 3"/>
          <p:cNvSpPr>
            <a:spLocks noGrp="1"/>
          </p:cNvSpPr>
          <p:nvPr>
            <p:ph type="body" sz="quarter" idx="3"/>
          </p:nvPr>
        </p:nvSpPr>
        <p:spPr/>
        <p:txBody>
          <a:bodyPr/>
          <a:lstStyle/>
          <a:p>
            <a:pPr lvl="0"/>
            <a:r>
              <a:rPr lang="sv-SE" dirty="0"/>
              <a:t>Cwtem `eten`cmy@ kata peknis] `nnai</a:t>
            </a:r>
            <a:endParaRPr lang="en-US" dirty="0"/>
          </a:p>
        </p:txBody>
      </p:sp>
    </p:spTree>
    <p:extLst>
      <p:ext uri="{BB962C8B-B14F-4D97-AF65-F5344CB8AC3E}">
        <p14:creationId xmlns:p14="http://schemas.microsoft.com/office/powerpoint/2010/main" val="209275820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ونجنا أيها الرب إلهنا : حسب رأفتك.</a:t>
            </a:r>
          </a:p>
        </p:txBody>
      </p:sp>
      <p:sp>
        <p:nvSpPr>
          <p:cNvPr id="3" name="Text Placeholder 2"/>
          <p:cNvSpPr>
            <a:spLocks noGrp="1"/>
          </p:cNvSpPr>
          <p:nvPr>
            <p:ph type="body" idx="1"/>
          </p:nvPr>
        </p:nvSpPr>
        <p:spPr/>
        <p:txBody>
          <a:bodyPr/>
          <a:lstStyle/>
          <a:p>
            <a:r>
              <a:rPr lang="ar-EG" dirty="0"/>
              <a:t>ناهـميــن إبشويـس بيـن نوتـي : كاطــا نيـك ميت شينهيـت.</a:t>
            </a:r>
          </a:p>
        </p:txBody>
      </p:sp>
      <p:sp>
        <p:nvSpPr>
          <p:cNvPr id="4" name="Text Placeholder 3"/>
          <p:cNvSpPr>
            <a:spLocks noGrp="1"/>
          </p:cNvSpPr>
          <p:nvPr>
            <p:ph type="body" sz="quarter" idx="3"/>
          </p:nvPr>
        </p:nvSpPr>
        <p:spPr>
          <a:xfrm>
            <a:off x="20712" y="5517237"/>
            <a:ext cx="9144000" cy="682357"/>
          </a:xfrm>
        </p:spPr>
        <p:txBody>
          <a:bodyPr/>
          <a:lstStyle/>
          <a:p>
            <a:pPr lvl="0"/>
            <a:r>
              <a:rPr lang="fi-FI" dirty="0"/>
              <a:t>nahmen P=o=c penNou]@ kata nekmetsenhyt.</a:t>
            </a:r>
            <a:endParaRPr lang="en-US" dirty="0"/>
          </a:p>
        </p:txBody>
      </p:sp>
    </p:spTree>
    <p:extLst>
      <p:ext uri="{BB962C8B-B14F-4D97-AF65-F5344CB8AC3E}">
        <p14:creationId xmlns:p14="http://schemas.microsoft.com/office/powerpoint/2010/main" val="24467522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134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يا الله المهتم : صانع الخيرات :</a:t>
            </a:r>
          </a:p>
        </p:txBody>
      </p:sp>
      <p:sp>
        <p:nvSpPr>
          <p:cNvPr id="3" name="Text Placeholder 2"/>
          <p:cNvSpPr>
            <a:spLocks noGrp="1"/>
          </p:cNvSpPr>
          <p:nvPr>
            <p:ph type="body" idx="1"/>
          </p:nvPr>
        </p:nvSpPr>
        <p:spPr/>
        <p:txBody>
          <a:bodyPr/>
          <a:lstStyle/>
          <a:p>
            <a:r>
              <a:rPr lang="ar-EG" dirty="0"/>
              <a:t>إفنوتي بي فـاي رو أوش : إن ريف إر بيثنـانيـف :</a:t>
            </a:r>
          </a:p>
        </p:txBody>
      </p:sp>
      <p:sp>
        <p:nvSpPr>
          <p:cNvPr id="4" name="Text Placeholder 3"/>
          <p:cNvSpPr>
            <a:spLocks noGrp="1"/>
          </p:cNvSpPr>
          <p:nvPr>
            <p:ph type="body" sz="quarter" idx="3"/>
          </p:nvPr>
        </p:nvSpPr>
        <p:spPr/>
        <p:txBody>
          <a:bodyPr/>
          <a:lstStyle/>
          <a:p>
            <a:pPr lvl="0"/>
            <a:r>
              <a:rPr lang="en-US" dirty="0"/>
              <a:t>V] </a:t>
            </a:r>
            <a:r>
              <a:rPr lang="en-US" dirty="0" err="1"/>
              <a:t>pifairw`ous</a:t>
            </a:r>
            <a:r>
              <a:rPr lang="en-US" dirty="0"/>
              <a:t>@ `</a:t>
            </a:r>
            <a:r>
              <a:rPr lang="en-US" dirty="0" err="1"/>
              <a:t>nref`erpe;nanef</a:t>
            </a:r>
            <a:r>
              <a:rPr lang="en-US" dirty="0"/>
              <a:t>@</a:t>
            </a:r>
          </a:p>
        </p:txBody>
      </p:sp>
    </p:spTree>
    <p:extLst>
      <p:ext uri="{BB962C8B-B14F-4D97-AF65-F5344CB8AC3E}">
        <p14:creationId xmlns:p14="http://schemas.microsoft.com/office/powerpoint/2010/main" val="133253177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مدبر : مختاريه حسناً.</a:t>
            </a:r>
          </a:p>
        </p:txBody>
      </p:sp>
      <p:sp>
        <p:nvSpPr>
          <p:cNvPr id="3" name="Text Placeholder 2"/>
          <p:cNvSpPr>
            <a:spLocks noGrp="1"/>
          </p:cNvSpPr>
          <p:nvPr>
            <p:ph type="body" idx="1"/>
          </p:nvPr>
        </p:nvSpPr>
        <p:spPr/>
        <p:txBody>
          <a:bodyPr/>
          <a:lstStyle/>
          <a:p>
            <a:r>
              <a:rPr lang="ar-EG" dirty="0"/>
              <a:t>بي ريف إر إيكونوميـن : إن نيف سوتب إن كالوس.</a:t>
            </a:r>
          </a:p>
        </p:txBody>
      </p:sp>
      <p:sp>
        <p:nvSpPr>
          <p:cNvPr id="4" name="Text Placeholder 3"/>
          <p:cNvSpPr>
            <a:spLocks noGrp="1"/>
          </p:cNvSpPr>
          <p:nvPr>
            <p:ph type="body" sz="quarter" idx="3"/>
          </p:nvPr>
        </p:nvSpPr>
        <p:spPr/>
        <p:txBody>
          <a:bodyPr/>
          <a:lstStyle/>
          <a:p>
            <a:r>
              <a:rPr lang="en-US" dirty="0" err="1"/>
              <a:t>piref`eroikonomin</a:t>
            </a:r>
            <a:r>
              <a:rPr lang="en-US" dirty="0"/>
              <a:t>@ `</a:t>
            </a:r>
            <a:r>
              <a:rPr lang="en-US" dirty="0" err="1"/>
              <a:t>nnefcwtp</a:t>
            </a:r>
            <a:r>
              <a:rPr lang="en-US" dirty="0"/>
              <a:t> `</a:t>
            </a:r>
            <a:r>
              <a:rPr lang="en-US" dirty="0" err="1"/>
              <a:t>nkalwc</a:t>
            </a:r>
            <a:r>
              <a:rPr lang="en-US" dirty="0"/>
              <a:t>.</a:t>
            </a:r>
          </a:p>
        </p:txBody>
      </p:sp>
    </p:spTree>
    <p:extLst>
      <p:ext uri="{BB962C8B-B14F-4D97-AF65-F5344CB8AC3E}">
        <p14:creationId xmlns:p14="http://schemas.microsoft.com/office/powerpoint/2010/main" val="272184003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المدبر القوي : للملتجئين إليه :</a:t>
            </a:r>
          </a:p>
        </p:txBody>
      </p:sp>
      <p:sp>
        <p:nvSpPr>
          <p:cNvPr id="3" name="Text Placeholder 2"/>
          <p:cNvSpPr>
            <a:spLocks noGrp="1"/>
          </p:cNvSpPr>
          <p:nvPr>
            <p:ph type="body" idx="1"/>
          </p:nvPr>
        </p:nvSpPr>
        <p:spPr/>
        <p:txBody>
          <a:bodyPr/>
          <a:lstStyle/>
          <a:p>
            <a:r>
              <a:rPr lang="ar-EG" dirty="0"/>
              <a:t>بي ريف إرهيمي إت جور : إن ني إيطاف فوت هاروف :</a:t>
            </a:r>
          </a:p>
        </p:txBody>
      </p:sp>
      <p:sp>
        <p:nvSpPr>
          <p:cNvPr id="4" name="Text Placeholder 3"/>
          <p:cNvSpPr>
            <a:spLocks noGrp="1"/>
          </p:cNvSpPr>
          <p:nvPr>
            <p:ph type="body" sz="quarter" idx="3"/>
          </p:nvPr>
        </p:nvSpPr>
        <p:spPr/>
        <p:txBody>
          <a:bodyPr/>
          <a:lstStyle/>
          <a:p>
            <a:r>
              <a:rPr lang="en-US" dirty="0" err="1"/>
              <a:t>Piref`erhemi</a:t>
            </a:r>
            <a:r>
              <a:rPr lang="en-US" dirty="0"/>
              <a:t> </a:t>
            </a:r>
            <a:r>
              <a:rPr lang="en-US" dirty="0" err="1"/>
              <a:t>etjor</a:t>
            </a:r>
            <a:r>
              <a:rPr lang="en-US" dirty="0"/>
              <a:t>@ `</a:t>
            </a:r>
            <a:r>
              <a:rPr lang="en-US" dirty="0" err="1"/>
              <a:t>nny`etauvwt</a:t>
            </a:r>
            <a:r>
              <a:rPr lang="en-US" dirty="0"/>
              <a:t> </a:t>
            </a:r>
            <a:r>
              <a:rPr lang="en-US" dirty="0" err="1"/>
              <a:t>harof</a:t>
            </a:r>
            <a:r>
              <a:rPr lang="en-US" dirty="0"/>
              <a:t>@</a:t>
            </a:r>
          </a:p>
        </p:txBody>
      </p:sp>
    </p:spTree>
    <p:extLst>
      <p:ext uri="{BB962C8B-B14F-4D97-AF65-F5344CB8AC3E}">
        <p14:creationId xmlns:p14="http://schemas.microsoft.com/office/powerpoint/2010/main" val="3848295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a:xfrm>
            <a:off x="-1" y="5377917"/>
            <a:ext cx="9144000" cy="682357"/>
          </a:xfrm>
        </p:spPr>
        <p:txBody>
          <a:bodyPr/>
          <a:lstStyle/>
          <a:p>
            <a:r>
              <a:rPr lang="en-US" sz="4400" dirty="0" err="1"/>
              <a:t>nem</a:t>
            </a:r>
            <a:r>
              <a:rPr lang="en-US" sz="4400" dirty="0"/>
              <a:t> </a:t>
            </a:r>
            <a:r>
              <a:rPr lang="en-US" sz="4400" dirty="0" err="1"/>
              <a:t>eqbe</a:t>
            </a:r>
            <a:r>
              <a:rPr lang="en-US" sz="4400" dirty="0"/>
              <a:t> \</a:t>
            </a:r>
            <a:r>
              <a:rPr lang="en-US" sz="4400" dirty="0" err="1"/>
              <a:t>wb</a:t>
            </a:r>
            <a:r>
              <a:rPr lang="en-US" sz="4400" dirty="0"/>
              <a:t> </a:t>
            </a:r>
            <a:r>
              <a:rPr lang="en-US" sz="4400" dirty="0" err="1"/>
              <a:t>niben</a:t>
            </a:r>
            <a:r>
              <a:rPr lang="en-US" sz="4400" dirty="0"/>
              <a:t> </a:t>
            </a:r>
            <a:r>
              <a:rPr lang="en-US" sz="4400" dirty="0" err="1"/>
              <a:t>nem</a:t>
            </a:r>
            <a:r>
              <a:rPr lang="en-US" sz="4400" dirty="0"/>
              <a:t> '</a:t>
            </a:r>
            <a:r>
              <a:rPr lang="en-US" sz="4400" dirty="0" err="1"/>
              <a:t>en</a:t>
            </a:r>
            <a:r>
              <a:rPr lang="en-US" sz="4400" dirty="0"/>
              <a:t> \</a:t>
            </a:r>
            <a:r>
              <a:rPr lang="en-US" sz="4400" dirty="0" err="1"/>
              <a:t>wb</a:t>
            </a:r>
            <a:r>
              <a:rPr lang="en-US" sz="4400" dirty="0"/>
              <a:t> </a:t>
            </a:r>
            <a:r>
              <a:rPr lang="en-US" sz="4400" dirty="0" err="1"/>
              <a:t>niben</a:t>
            </a:r>
            <a:endParaRPr lang="en-US" sz="4400" dirty="0"/>
          </a:p>
        </p:txBody>
      </p:sp>
    </p:spTree>
    <p:extLst>
      <p:ext uri="{BB962C8B-B14F-4D97-AF65-F5344CB8AC3E}">
        <p14:creationId xmlns:p14="http://schemas.microsoft.com/office/powerpoint/2010/main" val="265257717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المتشوق لخلاص : ونجاة كل أحد.</a:t>
            </a:r>
          </a:p>
        </p:txBody>
      </p:sp>
      <p:sp>
        <p:nvSpPr>
          <p:cNvPr id="3" name="Text Placeholder 2"/>
          <p:cNvSpPr>
            <a:spLocks noGrp="1"/>
          </p:cNvSpPr>
          <p:nvPr>
            <p:ph type="body" idx="1"/>
          </p:nvPr>
        </p:nvSpPr>
        <p:spPr/>
        <p:txBody>
          <a:bodyPr/>
          <a:lstStyle/>
          <a:p>
            <a:r>
              <a:rPr lang="ar-EG" dirty="0"/>
              <a:t>إف ريف تشي إش شو أوو إنتيه أوو أون نيفين : نوهيم إن تو أوجاي</a:t>
            </a:r>
          </a:p>
        </p:txBody>
      </p:sp>
      <p:sp>
        <p:nvSpPr>
          <p:cNvPr id="4" name="Text Placeholder 3"/>
          <p:cNvSpPr>
            <a:spLocks noGrp="1"/>
          </p:cNvSpPr>
          <p:nvPr>
            <p:ph type="body" sz="quarter" idx="3"/>
          </p:nvPr>
        </p:nvSpPr>
        <p:spPr>
          <a:xfrm>
            <a:off x="0" y="5631733"/>
            <a:ext cx="9144000" cy="682357"/>
          </a:xfrm>
        </p:spPr>
        <p:txBody>
          <a:bodyPr/>
          <a:lstStyle/>
          <a:p>
            <a:r>
              <a:rPr lang="pt-BR" dirty="0"/>
              <a:t> `vref[issw`ou `nte ou`on niben@ nohem `ntou`oujai.</a:t>
            </a:r>
            <a:endParaRPr lang="en-US" dirty="0"/>
          </a:p>
        </p:txBody>
      </p:sp>
    </p:spTree>
    <p:extLst>
      <p:ext uri="{BB962C8B-B14F-4D97-AF65-F5344CB8AC3E}">
        <p14:creationId xmlns:p14="http://schemas.microsoft.com/office/powerpoint/2010/main" val="1919263768"/>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بصلاحـك : هيأت لنا الليل :</a:t>
            </a:r>
          </a:p>
        </p:txBody>
      </p:sp>
      <p:sp>
        <p:nvSpPr>
          <p:cNvPr id="3" name="Text Placeholder 2"/>
          <p:cNvSpPr>
            <a:spLocks noGrp="1"/>
          </p:cNvSpPr>
          <p:nvPr>
            <p:ph type="body" idx="1"/>
          </p:nvPr>
        </p:nvSpPr>
        <p:spPr/>
        <p:txBody>
          <a:bodyPr/>
          <a:lstStyle/>
          <a:p>
            <a:r>
              <a:rPr lang="ar-EG" dirty="0"/>
              <a:t>خين تيك ميت إخرستوس : أكصوب تي نان إم بي إيجوره :</a:t>
            </a:r>
          </a:p>
        </p:txBody>
      </p:sp>
      <p:sp>
        <p:nvSpPr>
          <p:cNvPr id="4" name="Text Placeholder 3"/>
          <p:cNvSpPr>
            <a:spLocks noGrp="1"/>
          </p:cNvSpPr>
          <p:nvPr>
            <p:ph type="body" sz="quarter" idx="3"/>
          </p:nvPr>
        </p:nvSpPr>
        <p:spPr/>
        <p:txBody>
          <a:bodyPr/>
          <a:lstStyle/>
          <a:p>
            <a:pPr lvl="0"/>
            <a:r>
              <a:rPr lang="en-US" dirty="0" err="1"/>
              <a:t>Qen</a:t>
            </a:r>
            <a:r>
              <a:rPr lang="en-US" dirty="0"/>
              <a:t> </a:t>
            </a:r>
            <a:r>
              <a:rPr lang="en-US" dirty="0" err="1"/>
              <a:t>tekmet</a:t>
            </a:r>
            <a:r>
              <a:rPr lang="en-US" dirty="0"/>
              <a:t>`,</a:t>
            </a:r>
            <a:r>
              <a:rPr lang="en-US" dirty="0" err="1"/>
              <a:t>ryctoc</a:t>
            </a:r>
            <a:r>
              <a:rPr lang="en-US" dirty="0"/>
              <a:t>@ </a:t>
            </a:r>
            <a:r>
              <a:rPr lang="en-US" dirty="0" err="1"/>
              <a:t>akcob</a:t>
            </a:r>
            <a:r>
              <a:rPr lang="en-US" dirty="0"/>
              <a:t>] nan `</a:t>
            </a:r>
            <a:r>
              <a:rPr lang="en-US" dirty="0" err="1"/>
              <a:t>mpi`ejwrh</a:t>
            </a:r>
            <a:endParaRPr lang="en-US" dirty="0"/>
          </a:p>
        </p:txBody>
      </p:sp>
    </p:spTree>
    <p:extLst>
      <p:ext uri="{BB962C8B-B14F-4D97-AF65-F5344CB8AC3E}">
        <p14:creationId xmlns:p14="http://schemas.microsoft.com/office/powerpoint/2010/main" val="283886398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انعم لنا بهذا اليوم : ونحن بغير خطية.</a:t>
            </a:r>
          </a:p>
        </p:txBody>
      </p:sp>
      <p:sp>
        <p:nvSpPr>
          <p:cNvPr id="3" name="Text Placeholder 2"/>
          <p:cNvSpPr>
            <a:spLocks noGrp="1"/>
          </p:cNvSpPr>
          <p:nvPr>
            <p:ph type="body" idx="1"/>
          </p:nvPr>
        </p:nvSpPr>
        <p:spPr/>
        <p:txBody>
          <a:bodyPr/>
          <a:lstStyle/>
          <a:p>
            <a:r>
              <a:rPr lang="ar-EG" dirty="0"/>
              <a:t>أري إهموت نان إم باي إيه هو أوو : إنوي إن أثنوفــي.</a:t>
            </a:r>
          </a:p>
        </p:txBody>
      </p:sp>
      <p:sp>
        <p:nvSpPr>
          <p:cNvPr id="4" name="Text Placeholder 3"/>
          <p:cNvSpPr>
            <a:spLocks noGrp="1"/>
          </p:cNvSpPr>
          <p:nvPr>
            <p:ph type="body" sz="quarter" idx="3"/>
          </p:nvPr>
        </p:nvSpPr>
        <p:spPr/>
        <p:txBody>
          <a:bodyPr/>
          <a:lstStyle/>
          <a:p>
            <a:pPr lvl="0"/>
            <a:r>
              <a:rPr lang="fi-FI" dirty="0"/>
              <a:t> ari`hmot nan `mpai`eho`ou@ `enoi `n`a;nobi.</a:t>
            </a:r>
            <a:endParaRPr lang="en-US" dirty="0"/>
          </a:p>
        </p:txBody>
      </p:sp>
    </p:spTree>
    <p:extLst>
      <p:ext uri="{BB962C8B-B14F-4D97-AF65-F5344CB8AC3E}">
        <p14:creationId xmlns:p14="http://schemas.microsoft.com/office/powerpoint/2010/main" val="20676703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لنستحق : أن نرفع أيدينا إليك :</a:t>
            </a:r>
          </a:p>
        </p:txBody>
      </p:sp>
      <p:sp>
        <p:nvSpPr>
          <p:cNvPr id="3" name="Text Placeholder 2"/>
          <p:cNvSpPr>
            <a:spLocks noGrp="1"/>
          </p:cNvSpPr>
          <p:nvPr>
            <p:ph type="body" idx="1"/>
          </p:nvPr>
        </p:nvSpPr>
        <p:spPr/>
        <p:txBody>
          <a:bodyPr/>
          <a:lstStyle/>
          <a:p>
            <a:r>
              <a:rPr lang="ar-EG" dirty="0"/>
              <a:t>إثريـن إر إب إم إبشـا : إيه فاي إن نين جيج إيه إبشوي :</a:t>
            </a:r>
          </a:p>
        </p:txBody>
      </p:sp>
      <p:sp>
        <p:nvSpPr>
          <p:cNvPr id="4" name="Text Placeholder 3"/>
          <p:cNvSpPr>
            <a:spLocks noGrp="1"/>
          </p:cNvSpPr>
          <p:nvPr>
            <p:ph type="body" sz="quarter" idx="3"/>
          </p:nvPr>
        </p:nvSpPr>
        <p:spPr/>
        <p:txBody>
          <a:bodyPr/>
          <a:lstStyle/>
          <a:p>
            <a:pPr lvl="0"/>
            <a:r>
              <a:rPr lang="en-US" dirty="0" err="1"/>
              <a:t>E;ren`er`p`em`psa</a:t>
            </a:r>
            <a:r>
              <a:rPr lang="en-US" dirty="0"/>
              <a:t>@ `</a:t>
            </a:r>
            <a:r>
              <a:rPr lang="en-US" dirty="0" err="1"/>
              <a:t>efai</a:t>
            </a:r>
            <a:r>
              <a:rPr lang="en-US" dirty="0"/>
              <a:t> `</a:t>
            </a:r>
            <a:r>
              <a:rPr lang="en-US" dirty="0" err="1"/>
              <a:t>nnenjij</a:t>
            </a:r>
            <a:r>
              <a:rPr lang="en-US" dirty="0"/>
              <a:t> `</a:t>
            </a:r>
            <a:r>
              <a:rPr lang="en-US" dirty="0" err="1"/>
              <a:t>e`pswi</a:t>
            </a:r>
            <a:r>
              <a:rPr lang="en-US" dirty="0"/>
              <a:t>@</a:t>
            </a:r>
          </a:p>
        </p:txBody>
      </p:sp>
    </p:spTree>
    <p:extLst>
      <p:ext uri="{BB962C8B-B14F-4D97-AF65-F5344CB8AC3E}">
        <p14:creationId xmlns:p14="http://schemas.microsoft.com/office/powerpoint/2010/main" val="71349326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أمامك بغير غضب : ولا فكر ردئ.</a:t>
            </a:r>
          </a:p>
        </p:txBody>
      </p:sp>
      <p:sp>
        <p:nvSpPr>
          <p:cNvPr id="3" name="Text Placeholder 2"/>
          <p:cNvSpPr>
            <a:spLocks noGrp="1"/>
          </p:cNvSpPr>
          <p:nvPr>
            <p:ph type="body" idx="1"/>
          </p:nvPr>
        </p:nvSpPr>
        <p:spPr/>
        <p:txBody>
          <a:bodyPr/>
          <a:lstStyle/>
          <a:p>
            <a:r>
              <a:rPr lang="ar-EG" dirty="0"/>
              <a:t>هاروك إمبيك إمثو : خوريـس جونــت موك ميك إف هو أوو.</a:t>
            </a:r>
          </a:p>
        </p:txBody>
      </p:sp>
      <p:sp>
        <p:nvSpPr>
          <p:cNvPr id="4" name="Text Placeholder 3"/>
          <p:cNvSpPr>
            <a:spLocks noGrp="1"/>
          </p:cNvSpPr>
          <p:nvPr>
            <p:ph type="body" sz="quarter" idx="3"/>
          </p:nvPr>
        </p:nvSpPr>
        <p:spPr>
          <a:xfrm>
            <a:off x="0" y="5631733"/>
            <a:ext cx="9144000" cy="682357"/>
          </a:xfrm>
        </p:spPr>
        <p:txBody>
          <a:bodyPr/>
          <a:lstStyle/>
          <a:p>
            <a:pPr lvl="0"/>
            <a:r>
              <a:rPr lang="en-US" dirty="0" err="1"/>
              <a:t>harok</a:t>
            </a:r>
            <a:r>
              <a:rPr lang="en-US" dirty="0"/>
              <a:t> `</a:t>
            </a:r>
            <a:r>
              <a:rPr lang="en-US" dirty="0" err="1"/>
              <a:t>mpek`m;o</a:t>
            </a:r>
            <a:r>
              <a:rPr lang="en-US" dirty="0"/>
              <a:t>@ ,</a:t>
            </a:r>
            <a:r>
              <a:rPr lang="en-US" dirty="0" err="1"/>
              <a:t>wric</a:t>
            </a:r>
            <a:r>
              <a:rPr lang="en-US" dirty="0"/>
              <a:t> </a:t>
            </a:r>
            <a:r>
              <a:rPr lang="en-US" dirty="0" err="1"/>
              <a:t>jwnt</a:t>
            </a:r>
            <a:r>
              <a:rPr lang="en-US" dirty="0"/>
              <a:t> </a:t>
            </a:r>
            <a:r>
              <a:rPr lang="en-US" dirty="0" err="1"/>
              <a:t>nem</a:t>
            </a:r>
            <a:r>
              <a:rPr lang="en-US" dirty="0"/>
              <a:t> </a:t>
            </a:r>
            <a:r>
              <a:rPr lang="en-US" dirty="0" err="1"/>
              <a:t>mokmek</a:t>
            </a:r>
            <a:r>
              <a:rPr lang="en-US" dirty="0"/>
              <a:t> </a:t>
            </a:r>
            <a:r>
              <a:rPr lang="en-US" dirty="0" err="1"/>
              <a:t>efhw`ou</a:t>
            </a:r>
            <a:r>
              <a:rPr lang="en-US" dirty="0"/>
              <a:t>.</a:t>
            </a:r>
          </a:p>
        </p:txBody>
      </p:sp>
    </p:spTree>
    <p:extLst>
      <p:ext uri="{BB962C8B-B14F-4D97-AF65-F5344CB8AC3E}">
        <p14:creationId xmlns:p14="http://schemas.microsoft.com/office/powerpoint/2010/main" val="234769031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في هذا السحر : سَهِّل طرقنا</a:t>
            </a:r>
          </a:p>
        </p:txBody>
      </p:sp>
      <p:sp>
        <p:nvSpPr>
          <p:cNvPr id="3" name="Text Placeholder 2"/>
          <p:cNvSpPr>
            <a:spLocks noGrp="1"/>
          </p:cNvSpPr>
          <p:nvPr>
            <p:ph type="body" idx="1"/>
          </p:nvPr>
        </p:nvSpPr>
        <p:spPr/>
        <p:txBody>
          <a:bodyPr/>
          <a:lstStyle/>
          <a:p>
            <a:r>
              <a:rPr lang="ar-EG" dirty="0"/>
              <a:t>خين طاي هان أطوو أوي : سوتيـن نين مويـت إيخون :</a:t>
            </a:r>
          </a:p>
        </p:txBody>
      </p:sp>
      <p:sp>
        <p:nvSpPr>
          <p:cNvPr id="4" name="Text Placeholder 3"/>
          <p:cNvSpPr>
            <a:spLocks noGrp="1"/>
          </p:cNvSpPr>
          <p:nvPr>
            <p:ph type="body" sz="quarter" idx="3"/>
          </p:nvPr>
        </p:nvSpPr>
        <p:spPr/>
        <p:txBody>
          <a:bodyPr/>
          <a:lstStyle/>
          <a:p>
            <a:pPr lvl="0"/>
            <a:r>
              <a:rPr lang="fi-FI" dirty="0"/>
              <a:t>Qen tai han`atoou`i@ coutwn nenmwit `eqoun@</a:t>
            </a:r>
            <a:endParaRPr lang="en-US" dirty="0"/>
          </a:p>
        </p:txBody>
      </p:sp>
    </p:spTree>
    <p:extLst>
      <p:ext uri="{BB962C8B-B14F-4D97-AF65-F5344CB8AC3E}">
        <p14:creationId xmlns:p14="http://schemas.microsoft.com/office/powerpoint/2010/main" val="39381600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الداخلية و الخارجية : بسترك المُفرح.</a:t>
            </a:r>
          </a:p>
        </p:txBody>
      </p:sp>
      <p:sp>
        <p:nvSpPr>
          <p:cNvPr id="3" name="Text Placeholder 2"/>
          <p:cNvSpPr>
            <a:spLocks noGrp="1"/>
          </p:cNvSpPr>
          <p:nvPr>
            <p:ph type="body" idx="1"/>
          </p:nvPr>
        </p:nvSpPr>
        <p:spPr/>
        <p:txBody>
          <a:bodyPr/>
          <a:lstStyle/>
          <a:p>
            <a:r>
              <a:rPr lang="ar-EG" dirty="0"/>
              <a:t>نيم نين مويت إيفول : خين إب أوو نوف إنتيه تيك إسكيه بي.</a:t>
            </a:r>
          </a:p>
        </p:txBody>
      </p:sp>
      <p:sp>
        <p:nvSpPr>
          <p:cNvPr id="4" name="Text Placeholder 3"/>
          <p:cNvSpPr>
            <a:spLocks noGrp="1"/>
          </p:cNvSpPr>
          <p:nvPr>
            <p:ph type="body" sz="quarter" idx="3"/>
          </p:nvPr>
        </p:nvSpPr>
        <p:spPr>
          <a:xfrm>
            <a:off x="0" y="5517237"/>
            <a:ext cx="9144000" cy="682357"/>
          </a:xfrm>
        </p:spPr>
        <p:txBody>
          <a:bodyPr/>
          <a:lstStyle/>
          <a:p>
            <a:pPr lvl="0"/>
            <a:r>
              <a:rPr lang="en-US" dirty="0" err="1"/>
              <a:t>nem</a:t>
            </a:r>
            <a:r>
              <a:rPr lang="en-US" dirty="0"/>
              <a:t> </a:t>
            </a:r>
            <a:r>
              <a:rPr lang="en-US" dirty="0" err="1"/>
              <a:t>nenmwit</a:t>
            </a:r>
            <a:r>
              <a:rPr lang="en-US" dirty="0"/>
              <a:t> `</a:t>
            </a:r>
            <a:r>
              <a:rPr lang="en-US" dirty="0" err="1"/>
              <a:t>ebol</a:t>
            </a:r>
            <a:r>
              <a:rPr lang="en-US" dirty="0"/>
              <a:t>@ </a:t>
            </a:r>
            <a:r>
              <a:rPr lang="en-US" dirty="0" err="1"/>
              <a:t>qen</a:t>
            </a:r>
            <a:r>
              <a:rPr lang="en-US" dirty="0"/>
              <a:t> `</a:t>
            </a:r>
            <a:r>
              <a:rPr lang="en-US" dirty="0" err="1"/>
              <a:t>p`ounof</a:t>
            </a:r>
            <a:r>
              <a:rPr lang="en-US" dirty="0"/>
              <a:t> `</a:t>
            </a:r>
            <a:r>
              <a:rPr lang="en-US" dirty="0" err="1"/>
              <a:t>nte</a:t>
            </a:r>
            <a:r>
              <a:rPr lang="en-US" dirty="0"/>
              <a:t> </a:t>
            </a:r>
            <a:r>
              <a:rPr lang="en-US" dirty="0" err="1"/>
              <a:t>tek`ckepy</a:t>
            </a:r>
            <a:r>
              <a:rPr lang="en-US" dirty="0"/>
              <a:t>.</a:t>
            </a:r>
          </a:p>
        </p:txBody>
      </p:sp>
    </p:spTree>
    <p:extLst>
      <p:ext uri="{BB962C8B-B14F-4D97-AF65-F5344CB8AC3E}">
        <p14:creationId xmlns:p14="http://schemas.microsoft.com/office/powerpoint/2010/main" val="47800494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7491" name="Text Box 3"/>
          <p:cNvSpPr txBox="1">
            <a:spLocks noChangeArrowheads="1"/>
          </p:cNvSpPr>
          <p:nvPr/>
        </p:nvSpPr>
        <p:spPr bwMode="auto">
          <a:xfrm>
            <a:off x="5867405" y="1158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لننطق بعدلك : كل يوم :</a:t>
            </a:r>
          </a:p>
        </p:txBody>
      </p:sp>
      <p:sp>
        <p:nvSpPr>
          <p:cNvPr id="3" name="Text Placeholder 2"/>
          <p:cNvSpPr>
            <a:spLocks noGrp="1"/>
          </p:cNvSpPr>
          <p:nvPr>
            <p:ph type="body" idx="1"/>
          </p:nvPr>
        </p:nvSpPr>
        <p:spPr/>
        <p:txBody>
          <a:bodyPr/>
          <a:lstStyle/>
          <a:p>
            <a:r>
              <a:rPr lang="ar-EG" dirty="0"/>
              <a:t>إثرين جـو إن تيـك ميثمي : إن إيه هو أوو نيفين :</a:t>
            </a:r>
          </a:p>
        </p:txBody>
      </p:sp>
      <p:sp>
        <p:nvSpPr>
          <p:cNvPr id="4" name="Text Placeholder 3"/>
          <p:cNvSpPr>
            <a:spLocks noGrp="1"/>
          </p:cNvSpPr>
          <p:nvPr>
            <p:ph type="body" sz="quarter" idx="3"/>
          </p:nvPr>
        </p:nvSpPr>
        <p:spPr/>
        <p:txBody>
          <a:bodyPr/>
          <a:lstStyle/>
          <a:p>
            <a:pPr lvl="0"/>
            <a:r>
              <a:rPr lang="pt-BR" dirty="0"/>
              <a:t>E;renjw `ntekme;myi@ `n`eho`ou niben@</a:t>
            </a:r>
            <a:endParaRPr lang="en-US" dirty="0"/>
          </a:p>
        </p:txBody>
      </p:sp>
    </p:spTree>
    <p:extLst>
      <p:ext uri="{BB962C8B-B14F-4D97-AF65-F5344CB8AC3E}">
        <p14:creationId xmlns:p14="http://schemas.microsoft.com/office/powerpoint/2010/main" val="2196527449"/>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ونمجد قوتك : مع داود النبي.</a:t>
            </a:r>
          </a:p>
        </p:txBody>
      </p:sp>
      <p:sp>
        <p:nvSpPr>
          <p:cNvPr id="3" name="Text Placeholder 2"/>
          <p:cNvSpPr>
            <a:spLocks noGrp="1"/>
          </p:cNvSpPr>
          <p:nvPr>
            <p:ph type="body" idx="1"/>
          </p:nvPr>
        </p:nvSpPr>
        <p:spPr/>
        <p:txBody>
          <a:bodyPr/>
          <a:lstStyle/>
          <a:p>
            <a:r>
              <a:rPr lang="ar-EG" dirty="0"/>
              <a:t>إن تين هـوس إتيك جـوم : نيــم دافيد بي إبروفتيـس.</a:t>
            </a:r>
          </a:p>
        </p:txBody>
      </p:sp>
      <p:sp>
        <p:nvSpPr>
          <p:cNvPr id="4" name="Text Placeholder 3"/>
          <p:cNvSpPr>
            <a:spLocks noGrp="1"/>
          </p:cNvSpPr>
          <p:nvPr>
            <p:ph type="body" sz="quarter" idx="3"/>
          </p:nvPr>
        </p:nvSpPr>
        <p:spPr/>
        <p:txBody>
          <a:bodyPr/>
          <a:lstStyle/>
          <a:p>
            <a:pPr lvl="0"/>
            <a:r>
              <a:rPr lang="pt-BR" dirty="0"/>
              <a:t>`ntenhwc `etekjom@ nem Dauid pi`provytyc.</a:t>
            </a:r>
            <a:endParaRPr lang="en-US" dirty="0"/>
          </a:p>
        </p:txBody>
      </p:sp>
    </p:spTree>
    <p:extLst>
      <p:ext uri="{BB962C8B-B14F-4D97-AF65-F5344CB8AC3E}">
        <p14:creationId xmlns:p14="http://schemas.microsoft.com/office/powerpoint/2010/main" val="23295360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8526" name="AutoShape 14"/>
          <p:cNvSpPr>
            <a:spLocks noChangeArrowheads="1"/>
          </p:cNvSpPr>
          <p:nvPr/>
        </p:nvSpPr>
        <p:spPr bwMode="auto">
          <a:xfrm>
            <a:off x="6660238" y="1495181"/>
            <a:ext cx="2582441" cy="646986"/>
          </a:xfrm>
          <a:prstGeom prst="roundRect">
            <a:avLst>
              <a:gd name="adj" fmla="val 16667"/>
            </a:avLst>
          </a:prstGeom>
          <a:noFill/>
          <a:ln w="9525" algn="ctr">
            <a:noFill/>
            <a:round/>
            <a:headEnd/>
            <a:tailEnd/>
          </a:ln>
          <a:effectLst/>
        </p:spPr>
        <p:txBody>
          <a:bodyPr wrap="square">
            <a:spAutoFit/>
          </a:bodyPr>
          <a:lstStyle/>
          <a:p>
            <a:pPr algn="ctr" rtl="1" fontAlgn="base">
              <a:spcBef>
                <a:spcPct val="20000"/>
              </a:spcBef>
              <a:spcAft>
                <a:spcPct val="0"/>
              </a:spcAft>
              <a:defRPr/>
            </a:pPr>
            <a:endParaRPr lang="en-US" sz="3200" b="1" dirty="0">
              <a:solidFill>
                <a:srgbClr val="FFFF00"/>
              </a:solidFill>
              <a:latin typeface="Calibri"/>
              <a:cs typeface="Traditional Arabic" pitchFamily="18" charset="-78"/>
            </a:endParaRPr>
          </a:p>
        </p:txBody>
      </p:sp>
      <p:sp>
        <p:nvSpPr>
          <p:cNvPr id="2" name="Title 1"/>
          <p:cNvSpPr>
            <a:spLocks noGrp="1"/>
          </p:cNvSpPr>
          <p:nvPr>
            <p:ph type="title"/>
          </p:nvPr>
        </p:nvSpPr>
        <p:spPr/>
        <p:txBody>
          <a:bodyPr/>
          <a:lstStyle/>
          <a:p>
            <a:r>
              <a:rPr lang="ar-EG" dirty="0"/>
              <a:t>قائلين بسلامك : أيها المسيح مخلصنا :</a:t>
            </a:r>
          </a:p>
        </p:txBody>
      </p:sp>
      <p:sp>
        <p:nvSpPr>
          <p:cNvPr id="3" name="Text Placeholder 2"/>
          <p:cNvSpPr>
            <a:spLocks noGrp="1"/>
          </p:cNvSpPr>
          <p:nvPr>
            <p:ph type="body" idx="1"/>
          </p:nvPr>
        </p:nvSpPr>
        <p:spPr/>
        <p:txBody>
          <a:bodyPr/>
          <a:lstStyle/>
          <a:p>
            <a:r>
              <a:rPr lang="ar-EG" dirty="0"/>
              <a:t>جيه خين تيك هيريني : بخرستوس بين سوتيـر :</a:t>
            </a:r>
          </a:p>
        </p:txBody>
      </p:sp>
      <p:sp>
        <p:nvSpPr>
          <p:cNvPr id="4" name="Text Placeholder 3"/>
          <p:cNvSpPr>
            <a:spLocks noGrp="1"/>
          </p:cNvSpPr>
          <p:nvPr>
            <p:ph type="body" sz="quarter" idx="3"/>
          </p:nvPr>
        </p:nvSpPr>
        <p:spPr/>
        <p:txBody>
          <a:bodyPr/>
          <a:lstStyle/>
          <a:p>
            <a:r>
              <a:rPr lang="en-US" dirty="0"/>
              <a:t>Je </a:t>
            </a:r>
            <a:r>
              <a:rPr lang="en-US" dirty="0" err="1"/>
              <a:t>qen</a:t>
            </a:r>
            <a:r>
              <a:rPr lang="en-US" dirty="0"/>
              <a:t> </a:t>
            </a:r>
            <a:r>
              <a:rPr lang="en-US" dirty="0" err="1"/>
              <a:t>tekhiryny</a:t>
            </a:r>
            <a:r>
              <a:rPr lang="en-US" dirty="0"/>
              <a:t>@ P=,=c </a:t>
            </a:r>
            <a:r>
              <a:rPr lang="en-US" dirty="0" err="1"/>
              <a:t>penCwtyr</a:t>
            </a:r>
            <a:r>
              <a:rPr lang="en-US" dirty="0"/>
              <a:t>@</a:t>
            </a:r>
          </a:p>
        </p:txBody>
      </p:sp>
    </p:spTree>
    <p:extLst>
      <p:ext uri="{BB962C8B-B14F-4D97-AF65-F5344CB8AC3E}">
        <p14:creationId xmlns:p14="http://schemas.microsoft.com/office/powerpoint/2010/main" val="540872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لأنك سترتنا واعنتنا وحفظتنا </a:t>
            </a:r>
            <a:endParaRPr lang="ar-EG" dirty="0"/>
          </a:p>
        </p:txBody>
      </p:sp>
      <p:sp>
        <p:nvSpPr>
          <p:cNvPr id="8" name="Text Placeholder 7"/>
          <p:cNvSpPr>
            <a:spLocks noGrp="1"/>
          </p:cNvSpPr>
          <p:nvPr>
            <p:ph type="body" idx="1"/>
          </p:nvPr>
        </p:nvSpPr>
        <p:spPr/>
        <p:txBody>
          <a:bodyPr/>
          <a:lstStyle/>
          <a:p>
            <a:r>
              <a:rPr lang="ar-EG" dirty="0"/>
              <a:t>جي آك إير إسكيبازين إجون آك إيرفويثين إيرون أك أريه إيرون </a:t>
            </a:r>
          </a:p>
        </p:txBody>
      </p:sp>
      <p:sp>
        <p:nvSpPr>
          <p:cNvPr id="7" name="Text Placeholder 6"/>
          <p:cNvSpPr>
            <a:spLocks noGrp="1"/>
          </p:cNvSpPr>
          <p:nvPr>
            <p:ph type="body" sz="quarter" idx="3"/>
          </p:nvPr>
        </p:nvSpPr>
        <p:spPr>
          <a:xfrm>
            <a:off x="-1" y="5578845"/>
            <a:ext cx="9144000" cy="682357"/>
          </a:xfrm>
        </p:spPr>
        <p:txBody>
          <a:bodyPr/>
          <a:lstStyle/>
          <a:p>
            <a:r>
              <a:rPr lang="en-US" dirty="0"/>
              <a:t>Je </a:t>
            </a:r>
            <a:r>
              <a:rPr lang="en-US" dirty="0" err="1"/>
              <a:t>aker`ckepazin</a:t>
            </a:r>
            <a:r>
              <a:rPr lang="en-US" dirty="0"/>
              <a:t>  `</a:t>
            </a:r>
            <a:r>
              <a:rPr lang="en-US" dirty="0" err="1"/>
              <a:t>ejwn</a:t>
            </a:r>
            <a:r>
              <a:rPr lang="en-US" dirty="0"/>
              <a:t> &gt;</a:t>
            </a:r>
            <a:r>
              <a:rPr lang="en-US" dirty="0" err="1"/>
              <a:t>akerbo`hqin</a:t>
            </a:r>
            <a:r>
              <a:rPr lang="en-US" dirty="0"/>
              <a:t> `</a:t>
            </a:r>
            <a:r>
              <a:rPr lang="en-US" dirty="0" err="1"/>
              <a:t>eron</a:t>
            </a:r>
            <a:r>
              <a:rPr lang="en-US" dirty="0"/>
              <a:t>&gt;</a:t>
            </a:r>
            <a:r>
              <a:rPr lang="en-US" dirty="0" err="1"/>
              <a:t>ak`are</a:t>
            </a:r>
            <a:r>
              <a:rPr lang="en-US" dirty="0"/>
              <a:t>\ `</a:t>
            </a:r>
            <a:r>
              <a:rPr lang="en-US" dirty="0" err="1"/>
              <a:t>eron</a:t>
            </a:r>
            <a:endParaRPr lang="en-US" dirty="0"/>
          </a:p>
        </p:txBody>
      </p:sp>
    </p:spTree>
    <p:extLst>
      <p:ext uri="{BB962C8B-B14F-4D97-AF65-F5344CB8AC3E}">
        <p14:creationId xmlns:p14="http://schemas.microsoft.com/office/powerpoint/2010/main" val="197770764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رقدنا وقمنا : لأننا توكلنا عليك.</a:t>
            </a:r>
          </a:p>
        </p:txBody>
      </p:sp>
      <p:sp>
        <p:nvSpPr>
          <p:cNvPr id="3" name="Text Placeholder 2"/>
          <p:cNvSpPr>
            <a:spLocks noGrp="1"/>
          </p:cNvSpPr>
          <p:nvPr>
            <p:ph type="body" idx="1"/>
          </p:nvPr>
        </p:nvSpPr>
        <p:spPr/>
        <p:txBody>
          <a:bodyPr/>
          <a:lstStyle/>
          <a:p>
            <a:r>
              <a:rPr lang="ar-EG" dirty="0"/>
              <a:t>آنين كوت آن طو أون : جيه آن إرهيلبيس إيروك.</a:t>
            </a:r>
          </a:p>
        </p:txBody>
      </p:sp>
      <p:sp>
        <p:nvSpPr>
          <p:cNvPr id="4" name="Text Placeholder 3"/>
          <p:cNvSpPr>
            <a:spLocks noGrp="1"/>
          </p:cNvSpPr>
          <p:nvPr>
            <p:ph type="body" sz="quarter" idx="3"/>
          </p:nvPr>
        </p:nvSpPr>
        <p:spPr/>
        <p:txBody>
          <a:bodyPr/>
          <a:lstStyle/>
          <a:p>
            <a:pPr lvl="0"/>
            <a:r>
              <a:rPr lang="en-US" dirty="0"/>
              <a:t>`</a:t>
            </a:r>
            <a:r>
              <a:rPr lang="en-US" dirty="0" err="1"/>
              <a:t>anenkot</a:t>
            </a:r>
            <a:r>
              <a:rPr lang="en-US" dirty="0"/>
              <a:t> </a:t>
            </a:r>
            <a:r>
              <a:rPr lang="en-US" dirty="0" err="1"/>
              <a:t>antw`oun</a:t>
            </a:r>
            <a:r>
              <a:rPr lang="en-US" dirty="0"/>
              <a:t>@ je `</a:t>
            </a:r>
            <a:r>
              <a:rPr lang="en-US" dirty="0" err="1"/>
              <a:t>anerhelpic</a:t>
            </a:r>
            <a:r>
              <a:rPr lang="en-US" dirty="0"/>
              <a:t> `</a:t>
            </a:r>
            <a:r>
              <a:rPr lang="en-US" dirty="0" err="1"/>
              <a:t>erok</a:t>
            </a:r>
            <a:r>
              <a:rPr lang="en-US" dirty="0"/>
              <a:t>.</a:t>
            </a:r>
          </a:p>
        </p:txBody>
      </p:sp>
    </p:spTree>
    <p:extLst>
      <p:ext uri="{BB962C8B-B14F-4D97-AF65-F5344CB8AC3E}">
        <p14:creationId xmlns:p14="http://schemas.microsoft.com/office/powerpoint/2010/main" val="126377124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ماهو الحسن : وما هو الحلو :</a:t>
            </a:r>
          </a:p>
        </p:txBody>
      </p:sp>
      <p:sp>
        <p:nvSpPr>
          <p:cNvPr id="3" name="Text Placeholder 2"/>
          <p:cNvSpPr>
            <a:spLocks noGrp="1"/>
          </p:cNvSpPr>
          <p:nvPr>
            <p:ph type="body" idx="1"/>
          </p:nvPr>
        </p:nvSpPr>
        <p:spPr/>
        <p:txBody>
          <a:bodyPr/>
          <a:lstStyle/>
          <a:p>
            <a:r>
              <a:rPr lang="ar-EG" dirty="0"/>
              <a:t>هيب بيه أوو بيث نانيف : يي أو بيت هولج إيه فيل :</a:t>
            </a:r>
          </a:p>
        </p:txBody>
      </p:sp>
      <p:sp>
        <p:nvSpPr>
          <p:cNvPr id="4" name="Text Placeholder 3"/>
          <p:cNvSpPr>
            <a:spLocks noGrp="1"/>
          </p:cNvSpPr>
          <p:nvPr>
            <p:ph type="body" sz="quarter" idx="3"/>
          </p:nvPr>
        </p:nvSpPr>
        <p:spPr/>
        <p:txBody>
          <a:bodyPr/>
          <a:lstStyle/>
          <a:p>
            <a:pPr lvl="0"/>
            <a:r>
              <a:rPr lang="en-US" dirty="0" err="1"/>
              <a:t>Hyppe</a:t>
            </a:r>
            <a:r>
              <a:rPr lang="en-US" dirty="0"/>
              <a:t> `</a:t>
            </a:r>
            <a:r>
              <a:rPr lang="en-US" dirty="0" err="1"/>
              <a:t>oupe;nanef</a:t>
            </a:r>
            <a:r>
              <a:rPr lang="en-US" dirty="0"/>
              <a:t>@ </a:t>
            </a:r>
            <a:r>
              <a:rPr lang="en-US" dirty="0" err="1"/>
              <a:t>ie</a:t>
            </a:r>
            <a:r>
              <a:rPr lang="en-US" dirty="0"/>
              <a:t> `</a:t>
            </a:r>
            <a:r>
              <a:rPr lang="en-US" dirty="0" err="1"/>
              <a:t>oupetholj</a:t>
            </a:r>
            <a:r>
              <a:rPr lang="en-US" dirty="0"/>
              <a:t> `</a:t>
            </a:r>
            <a:r>
              <a:rPr lang="en-US" dirty="0" err="1"/>
              <a:t>ebyl</a:t>
            </a:r>
            <a:r>
              <a:rPr lang="en-US" dirty="0"/>
              <a:t>@</a:t>
            </a:r>
          </a:p>
        </p:txBody>
      </p:sp>
    </p:spTree>
    <p:extLst>
      <p:ext uri="{BB962C8B-B14F-4D97-AF65-F5344CB8AC3E}">
        <p14:creationId xmlns:p14="http://schemas.microsoft.com/office/powerpoint/2010/main" val="132499243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إلا اتفاق : إخوة ساكنين معاً.</a:t>
            </a:r>
          </a:p>
        </p:txBody>
      </p:sp>
      <p:sp>
        <p:nvSpPr>
          <p:cNvPr id="3" name="Text Placeholder 2"/>
          <p:cNvSpPr>
            <a:spLocks noGrp="1"/>
          </p:cNvSpPr>
          <p:nvPr>
            <p:ph type="body" idx="1"/>
          </p:nvPr>
        </p:nvSpPr>
        <p:spPr/>
        <p:txBody>
          <a:bodyPr/>
          <a:lstStyle/>
          <a:p>
            <a:r>
              <a:rPr lang="ar-EG" dirty="0"/>
              <a:t>إيه إبتيماتي إنهان إسنيو : إفشوب هيّوما.</a:t>
            </a:r>
          </a:p>
        </p:txBody>
      </p:sp>
      <p:sp>
        <p:nvSpPr>
          <p:cNvPr id="4" name="Text Placeholder 3"/>
          <p:cNvSpPr>
            <a:spLocks noGrp="1"/>
          </p:cNvSpPr>
          <p:nvPr>
            <p:ph type="body" sz="quarter" idx="3"/>
          </p:nvPr>
        </p:nvSpPr>
        <p:spPr/>
        <p:txBody>
          <a:bodyPr/>
          <a:lstStyle/>
          <a:p>
            <a:r>
              <a:rPr lang="en-US" dirty="0"/>
              <a:t>`</a:t>
            </a:r>
            <a:r>
              <a:rPr lang="en-US" dirty="0" err="1"/>
              <a:t>e`p</a:t>
            </a:r>
            <a:r>
              <a:rPr lang="en-US" dirty="0"/>
              <a:t>]ma] `</a:t>
            </a:r>
            <a:r>
              <a:rPr lang="en-US" dirty="0" err="1"/>
              <a:t>nhan`cnyou</a:t>
            </a:r>
            <a:r>
              <a:rPr lang="en-US" dirty="0"/>
              <a:t>@ </a:t>
            </a:r>
            <a:r>
              <a:rPr lang="en-US" dirty="0" err="1"/>
              <a:t>eusop</a:t>
            </a:r>
            <a:r>
              <a:rPr lang="en-US" dirty="0"/>
              <a:t> hi `</a:t>
            </a:r>
            <a:r>
              <a:rPr lang="en-US" dirty="0" err="1"/>
              <a:t>ouma</a:t>
            </a:r>
            <a:r>
              <a:rPr lang="en-US" dirty="0"/>
              <a:t>.</a:t>
            </a:r>
          </a:p>
        </p:txBody>
      </p:sp>
    </p:spTree>
    <p:extLst>
      <p:ext uri="{BB962C8B-B14F-4D97-AF65-F5344CB8AC3E}">
        <p14:creationId xmlns:p14="http://schemas.microsoft.com/office/powerpoint/2010/main" val="39079457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متفقين : بمحبة حقيقية :</a:t>
            </a:r>
          </a:p>
        </p:txBody>
      </p:sp>
      <p:sp>
        <p:nvSpPr>
          <p:cNvPr id="3" name="Text Placeholder 2"/>
          <p:cNvSpPr>
            <a:spLocks noGrp="1"/>
          </p:cNvSpPr>
          <p:nvPr>
            <p:ph type="body" idx="1"/>
          </p:nvPr>
        </p:nvSpPr>
        <p:spPr/>
        <p:txBody>
          <a:bodyPr/>
          <a:lstStyle/>
          <a:p>
            <a:r>
              <a:rPr lang="ar-EG" dirty="0"/>
              <a:t>إف إر سيمفـونـيـن : خين أوو أغابـي إممـي :</a:t>
            </a:r>
          </a:p>
        </p:txBody>
      </p:sp>
      <p:sp>
        <p:nvSpPr>
          <p:cNvPr id="4" name="Text Placeholder 3"/>
          <p:cNvSpPr>
            <a:spLocks noGrp="1"/>
          </p:cNvSpPr>
          <p:nvPr>
            <p:ph type="body" sz="quarter" idx="3"/>
          </p:nvPr>
        </p:nvSpPr>
        <p:spPr>
          <a:xfrm>
            <a:off x="-26775" y="5291229"/>
            <a:ext cx="9144000" cy="682357"/>
          </a:xfrm>
        </p:spPr>
        <p:txBody>
          <a:bodyPr/>
          <a:lstStyle/>
          <a:p>
            <a:pPr lvl="0"/>
            <a:r>
              <a:rPr lang="pt-BR" dirty="0"/>
              <a:t> Eu`ercumvwnin@ qen ou`agapy `mmyi@</a:t>
            </a:r>
            <a:endParaRPr lang="en-US" dirty="0"/>
          </a:p>
        </p:txBody>
      </p:sp>
    </p:spTree>
    <p:extLst>
      <p:ext uri="{BB962C8B-B14F-4D97-AF65-F5344CB8AC3E}">
        <p14:creationId xmlns:p14="http://schemas.microsoft.com/office/powerpoint/2010/main" val="39488673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إنجيلية : كمثل الرسل.</a:t>
            </a:r>
          </a:p>
        </p:txBody>
      </p:sp>
      <p:sp>
        <p:nvSpPr>
          <p:cNvPr id="3" name="Text Placeholder 2"/>
          <p:cNvSpPr>
            <a:spLocks noGrp="1"/>
          </p:cNvSpPr>
          <p:nvPr>
            <p:ph type="body" idx="1"/>
          </p:nvPr>
        </p:nvSpPr>
        <p:spPr/>
        <p:txBody>
          <a:bodyPr/>
          <a:lstStyle/>
          <a:p>
            <a:r>
              <a:rPr lang="ar-EG" dirty="0"/>
              <a:t> إن إف أنجيليكـي : كاطا ني أبوسطولوس.</a:t>
            </a:r>
          </a:p>
        </p:txBody>
      </p:sp>
      <p:sp>
        <p:nvSpPr>
          <p:cNvPr id="4" name="Text Placeholder 3"/>
          <p:cNvSpPr>
            <a:spLocks noGrp="1"/>
          </p:cNvSpPr>
          <p:nvPr>
            <p:ph type="body" sz="quarter" idx="3"/>
          </p:nvPr>
        </p:nvSpPr>
        <p:spPr/>
        <p:txBody>
          <a:bodyPr/>
          <a:lstStyle/>
          <a:p>
            <a:pPr lvl="0"/>
            <a:r>
              <a:rPr lang="es-ES" dirty="0"/>
              <a:t>`</a:t>
            </a:r>
            <a:r>
              <a:rPr lang="es-ES" dirty="0" err="1"/>
              <a:t>n`eu`aggeliky</a:t>
            </a:r>
            <a:r>
              <a:rPr lang="es-ES" dirty="0"/>
              <a:t>@ kata </a:t>
            </a:r>
            <a:r>
              <a:rPr lang="es-ES" dirty="0" err="1"/>
              <a:t>ni`apoctoloc</a:t>
            </a:r>
            <a:r>
              <a:rPr lang="es-ES" dirty="0"/>
              <a:t>.</a:t>
            </a:r>
            <a:endParaRPr lang="en-US" dirty="0"/>
          </a:p>
        </p:txBody>
      </p:sp>
    </p:spTree>
    <p:extLst>
      <p:ext uri="{BB962C8B-B14F-4D97-AF65-F5344CB8AC3E}">
        <p14:creationId xmlns:p14="http://schemas.microsoft.com/office/powerpoint/2010/main" val="393298622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الطيب : علي رأس المسيح :</a:t>
            </a:r>
          </a:p>
        </p:txBody>
      </p:sp>
      <p:sp>
        <p:nvSpPr>
          <p:cNvPr id="3" name="Text Placeholder 2"/>
          <p:cNvSpPr>
            <a:spLocks noGrp="1"/>
          </p:cNvSpPr>
          <p:nvPr>
            <p:ph type="body" idx="1"/>
          </p:nvPr>
        </p:nvSpPr>
        <p:spPr/>
        <p:txBody>
          <a:bodyPr/>
          <a:lstStyle/>
          <a:p>
            <a:r>
              <a:rPr lang="ar-EG" dirty="0"/>
              <a:t>إم إفريتي إم بي صوجين : إيت آفيه إم بخرستوس :</a:t>
            </a:r>
          </a:p>
        </p:txBody>
      </p:sp>
      <p:sp>
        <p:nvSpPr>
          <p:cNvPr id="4" name="Text Placeholder 3"/>
          <p:cNvSpPr>
            <a:spLocks noGrp="1"/>
          </p:cNvSpPr>
          <p:nvPr>
            <p:ph type="body" sz="quarter" idx="3"/>
          </p:nvPr>
        </p:nvSpPr>
        <p:spPr/>
        <p:txBody>
          <a:bodyPr/>
          <a:lstStyle/>
          <a:p>
            <a:pPr lvl="0"/>
            <a:r>
              <a:rPr lang="it-IT" dirty="0"/>
              <a:t>`M`vry] `mpicojen@ `e]`ave `mP=,=c@</a:t>
            </a:r>
            <a:endParaRPr lang="en-US" dirty="0"/>
          </a:p>
        </p:txBody>
      </p:sp>
    </p:spTree>
    <p:extLst>
      <p:ext uri="{BB962C8B-B14F-4D97-AF65-F5344CB8AC3E}">
        <p14:creationId xmlns:p14="http://schemas.microsoft.com/office/powerpoint/2010/main" val="1211446151"/>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النازل علي اللحية : إلي أسفل الرجلين.</a:t>
            </a:r>
          </a:p>
        </p:txBody>
      </p:sp>
      <p:sp>
        <p:nvSpPr>
          <p:cNvPr id="3" name="Text Placeholder 2"/>
          <p:cNvSpPr>
            <a:spLocks noGrp="1"/>
          </p:cNvSpPr>
          <p:nvPr>
            <p:ph type="body" idx="1"/>
          </p:nvPr>
        </p:nvSpPr>
        <p:spPr/>
        <p:txBody>
          <a:bodyPr/>
          <a:lstStyle/>
          <a:p>
            <a:r>
              <a:rPr lang="ar-EG" dirty="0"/>
              <a:t>إفنيو إيجين تـي مـورت : شا إيه إخري إيه ني تشالفج.</a:t>
            </a:r>
          </a:p>
        </p:txBody>
      </p:sp>
      <p:sp>
        <p:nvSpPr>
          <p:cNvPr id="4" name="Text Placeholder 3"/>
          <p:cNvSpPr>
            <a:spLocks noGrp="1"/>
          </p:cNvSpPr>
          <p:nvPr>
            <p:ph type="body" sz="quarter" idx="3"/>
          </p:nvPr>
        </p:nvSpPr>
        <p:spPr/>
        <p:txBody>
          <a:bodyPr/>
          <a:lstStyle/>
          <a:p>
            <a:pPr lvl="0"/>
            <a:r>
              <a:rPr lang="en-US" dirty="0" err="1"/>
              <a:t>efnyou</a:t>
            </a:r>
            <a:r>
              <a:rPr lang="en-US" dirty="0"/>
              <a:t> `</a:t>
            </a:r>
            <a:r>
              <a:rPr lang="en-US" dirty="0" err="1"/>
              <a:t>ejen</a:t>
            </a:r>
            <a:r>
              <a:rPr lang="en-US" dirty="0"/>
              <a:t> ]mort@ </a:t>
            </a:r>
            <a:r>
              <a:rPr lang="en-US" dirty="0" err="1"/>
              <a:t>sa`e`qryi</a:t>
            </a:r>
            <a:r>
              <a:rPr lang="en-US" dirty="0"/>
              <a:t> `</a:t>
            </a:r>
            <a:r>
              <a:rPr lang="en-US" dirty="0" err="1"/>
              <a:t>eni</a:t>
            </a:r>
            <a:r>
              <a:rPr lang="en-US" dirty="0"/>
              <a:t>[</a:t>
            </a:r>
            <a:r>
              <a:rPr lang="en-US" dirty="0" err="1"/>
              <a:t>alauj</a:t>
            </a:r>
            <a:r>
              <a:rPr lang="en-US" dirty="0"/>
              <a:t>.</a:t>
            </a:r>
          </a:p>
        </p:txBody>
      </p:sp>
    </p:spTree>
    <p:extLst>
      <p:ext uri="{BB962C8B-B14F-4D97-AF65-F5344CB8AC3E}">
        <p14:creationId xmlns:p14="http://schemas.microsoft.com/office/powerpoint/2010/main" val="308756421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2611" name="Text Box 3"/>
          <p:cNvSpPr txBox="1">
            <a:spLocks noChangeArrowheads="1"/>
          </p:cNvSpPr>
          <p:nvPr/>
        </p:nvSpPr>
        <p:spPr bwMode="auto">
          <a:xfrm>
            <a:off x="395293" y="3333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يمسح كل يوم : الشيوخ والصبيان :</a:t>
            </a:r>
          </a:p>
        </p:txBody>
      </p:sp>
      <p:sp>
        <p:nvSpPr>
          <p:cNvPr id="3" name="Text Placeholder 2"/>
          <p:cNvSpPr>
            <a:spLocks noGrp="1"/>
          </p:cNvSpPr>
          <p:nvPr>
            <p:ph type="body" idx="1"/>
          </p:nvPr>
        </p:nvSpPr>
        <p:spPr/>
        <p:txBody>
          <a:bodyPr/>
          <a:lstStyle/>
          <a:p>
            <a:r>
              <a:rPr lang="ar-EG" dirty="0"/>
              <a:t>إفثوهس إم ميني نيفين : ني خيللوي نيم ني ألو أوي :</a:t>
            </a:r>
          </a:p>
        </p:txBody>
      </p:sp>
      <p:sp>
        <p:nvSpPr>
          <p:cNvPr id="4" name="Text Placeholder 3"/>
          <p:cNvSpPr>
            <a:spLocks noGrp="1"/>
          </p:cNvSpPr>
          <p:nvPr>
            <p:ph type="body" sz="quarter" idx="3"/>
          </p:nvPr>
        </p:nvSpPr>
        <p:spPr>
          <a:xfrm>
            <a:off x="0" y="5631733"/>
            <a:ext cx="9144000" cy="682357"/>
          </a:xfrm>
        </p:spPr>
        <p:txBody>
          <a:bodyPr/>
          <a:lstStyle/>
          <a:p>
            <a:pPr lvl="0"/>
            <a:r>
              <a:rPr lang="en-US" dirty="0" err="1"/>
              <a:t>Ef;whc</a:t>
            </a:r>
            <a:r>
              <a:rPr lang="en-US" dirty="0"/>
              <a:t> `</a:t>
            </a:r>
            <a:r>
              <a:rPr lang="en-US" dirty="0" err="1"/>
              <a:t>mmyni</a:t>
            </a:r>
            <a:r>
              <a:rPr lang="en-US" dirty="0"/>
              <a:t> </a:t>
            </a:r>
            <a:r>
              <a:rPr lang="en-US" dirty="0" err="1"/>
              <a:t>niben</a:t>
            </a:r>
            <a:r>
              <a:rPr lang="en-US" dirty="0"/>
              <a:t>@ </a:t>
            </a:r>
            <a:r>
              <a:rPr lang="en-US" dirty="0" err="1"/>
              <a:t>niqelloi</a:t>
            </a:r>
            <a:r>
              <a:rPr lang="en-US" dirty="0"/>
              <a:t> </a:t>
            </a:r>
            <a:r>
              <a:rPr lang="en-US" dirty="0" err="1"/>
              <a:t>nem</a:t>
            </a:r>
            <a:r>
              <a:rPr lang="en-US" dirty="0"/>
              <a:t> </a:t>
            </a:r>
            <a:r>
              <a:rPr lang="en-US" dirty="0" err="1"/>
              <a:t>ni`alwou`i</a:t>
            </a:r>
            <a:r>
              <a:rPr lang="en-US" dirty="0"/>
              <a:t>@</a:t>
            </a:r>
          </a:p>
        </p:txBody>
      </p:sp>
    </p:spTree>
    <p:extLst>
      <p:ext uri="{BB962C8B-B14F-4D97-AF65-F5344CB8AC3E}">
        <p14:creationId xmlns:p14="http://schemas.microsoft.com/office/powerpoint/2010/main" val="7644438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والفتيان : والخدام.</a:t>
            </a:r>
          </a:p>
        </p:txBody>
      </p:sp>
      <p:sp>
        <p:nvSpPr>
          <p:cNvPr id="3" name="Text Placeholder 2"/>
          <p:cNvSpPr>
            <a:spLocks noGrp="1"/>
          </p:cNvSpPr>
          <p:nvPr>
            <p:ph type="body" idx="1"/>
          </p:nvPr>
        </p:nvSpPr>
        <p:spPr/>
        <p:txBody>
          <a:bodyPr/>
          <a:lstStyle/>
          <a:p>
            <a:r>
              <a:rPr lang="ar-EG" dirty="0"/>
              <a:t>نيم ني خيلشيري : نيم ني ذياكونيس تيس.</a:t>
            </a:r>
          </a:p>
        </p:txBody>
      </p:sp>
      <p:sp>
        <p:nvSpPr>
          <p:cNvPr id="4" name="Text Placeholder 3"/>
          <p:cNvSpPr>
            <a:spLocks noGrp="1"/>
          </p:cNvSpPr>
          <p:nvPr>
            <p:ph type="body" sz="quarter" idx="3"/>
          </p:nvPr>
        </p:nvSpPr>
        <p:spPr/>
        <p:txBody>
          <a:bodyPr/>
          <a:lstStyle/>
          <a:p>
            <a:pPr lvl="0"/>
            <a:r>
              <a:rPr lang="en-US" dirty="0" err="1"/>
              <a:t>nem</a:t>
            </a:r>
            <a:r>
              <a:rPr lang="en-US" dirty="0"/>
              <a:t> </a:t>
            </a:r>
            <a:r>
              <a:rPr lang="en-US" dirty="0" err="1"/>
              <a:t>niqelsiri</a:t>
            </a:r>
            <a:r>
              <a:rPr lang="en-US" dirty="0"/>
              <a:t>@ </a:t>
            </a:r>
            <a:r>
              <a:rPr lang="en-US" dirty="0" err="1"/>
              <a:t>nem</a:t>
            </a:r>
            <a:r>
              <a:rPr lang="en-US" dirty="0"/>
              <a:t> </a:t>
            </a:r>
            <a:r>
              <a:rPr lang="en-US" dirty="0" err="1"/>
              <a:t>nidiakonictyc</a:t>
            </a:r>
            <a:r>
              <a:rPr lang="en-US" dirty="0"/>
              <a:t>.</a:t>
            </a:r>
          </a:p>
        </p:txBody>
      </p:sp>
    </p:spTree>
    <p:extLst>
      <p:ext uri="{BB962C8B-B14F-4D97-AF65-F5344CB8AC3E}">
        <p14:creationId xmlns:p14="http://schemas.microsoft.com/office/powerpoint/2010/main" val="257607812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الذين ألفهم  : الروح القدس معاً :</a:t>
            </a:r>
          </a:p>
        </p:txBody>
      </p:sp>
      <p:sp>
        <p:nvSpPr>
          <p:cNvPr id="3" name="Text Placeholder 2"/>
          <p:cNvSpPr>
            <a:spLocks noGrp="1"/>
          </p:cNvSpPr>
          <p:nvPr>
            <p:ph type="body" idx="1"/>
          </p:nvPr>
        </p:nvSpPr>
        <p:spPr/>
        <p:txBody>
          <a:bodyPr/>
          <a:lstStyle/>
          <a:p>
            <a:r>
              <a:rPr lang="ar-EG" dirty="0"/>
              <a:t>ناي إيطـاف هوتبـو إفسوب : إنجيه بي إبنفما إثـؤواب :</a:t>
            </a:r>
          </a:p>
        </p:txBody>
      </p:sp>
      <p:sp>
        <p:nvSpPr>
          <p:cNvPr id="4" name="Text Placeholder 3"/>
          <p:cNvSpPr>
            <a:spLocks noGrp="1"/>
          </p:cNvSpPr>
          <p:nvPr>
            <p:ph type="body" sz="quarter" idx="3"/>
          </p:nvPr>
        </p:nvSpPr>
        <p:spPr/>
        <p:txBody>
          <a:bodyPr/>
          <a:lstStyle/>
          <a:p>
            <a:pPr lvl="0"/>
            <a:r>
              <a:rPr lang="pt-BR" dirty="0"/>
              <a:t>Nai etafhotpou eucop@ `nje pi`Pneuma =e=;=u@</a:t>
            </a:r>
            <a:endParaRPr lang="en-US" dirty="0"/>
          </a:p>
        </p:txBody>
      </p:sp>
    </p:spTree>
    <p:extLst>
      <p:ext uri="{BB962C8B-B14F-4D97-AF65-F5344CB8AC3E}">
        <p14:creationId xmlns:p14="http://schemas.microsoft.com/office/powerpoint/2010/main" val="4030258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a:t>
            </a:r>
            <a:r>
              <a:rPr lang="en-US" sz="4400" dirty="0"/>
              <a:t>]</a:t>
            </a:r>
            <a:r>
              <a:rPr lang="en-US" sz="4400" dirty="0" err="1"/>
              <a:t>opten</a:t>
            </a:r>
            <a:r>
              <a:rPr lang="en-US" sz="4400" dirty="0"/>
              <a:t> `</a:t>
            </a:r>
            <a:r>
              <a:rPr lang="en-US" sz="4400" dirty="0" err="1"/>
              <a:t>erok</a:t>
            </a:r>
            <a:r>
              <a:rPr lang="en-US" sz="4400" dirty="0"/>
              <a:t>&gt;</a:t>
            </a:r>
            <a:r>
              <a:rPr lang="en-US" sz="4400" dirty="0" err="1"/>
              <a:t>ak</a:t>
            </a:r>
            <a:r>
              <a:rPr lang="en-US" sz="4400" dirty="0"/>
              <a:t>;`</a:t>
            </a:r>
            <a:r>
              <a:rPr lang="en-US" sz="4400" dirty="0" err="1"/>
              <a:t>aco</a:t>
            </a:r>
            <a:r>
              <a:rPr lang="en-US" sz="4400" dirty="0"/>
              <a:t> `</a:t>
            </a:r>
            <a:r>
              <a:rPr lang="en-US" sz="4400" dirty="0" err="1"/>
              <a:t>eron</a:t>
            </a:r>
            <a:r>
              <a:rPr lang="en-US" sz="4400" dirty="0"/>
              <a:t>&gt;</a:t>
            </a:r>
            <a:r>
              <a:rPr lang="en-US" sz="4400" dirty="0" err="1"/>
              <a:t>ak;toten</a:t>
            </a:r>
            <a:endParaRPr lang="en-US" sz="4400" dirty="0"/>
          </a:p>
        </p:txBody>
      </p:sp>
    </p:spTree>
    <p:extLst>
      <p:ext uri="{BB962C8B-B14F-4D97-AF65-F5344CB8AC3E}">
        <p14:creationId xmlns:p14="http://schemas.microsoft.com/office/powerpoint/2010/main" val="2766405119"/>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قيثارة : مسبحين الله كل حين.</a:t>
            </a:r>
          </a:p>
        </p:txBody>
      </p:sp>
      <p:sp>
        <p:nvSpPr>
          <p:cNvPr id="3" name="Text Placeholder 2"/>
          <p:cNvSpPr>
            <a:spLocks noGrp="1"/>
          </p:cNvSpPr>
          <p:nvPr>
            <p:ph type="body" idx="1"/>
          </p:nvPr>
        </p:nvSpPr>
        <p:spPr/>
        <p:txBody>
          <a:bodyPr/>
          <a:lstStyle/>
          <a:p>
            <a:r>
              <a:rPr lang="ar-EG" dirty="0"/>
              <a:t>إم إفريتــي إن أوو كيثارا : إف إسمو إفنوتي إن سيو نيفين.</a:t>
            </a:r>
          </a:p>
        </p:txBody>
      </p:sp>
      <p:sp>
        <p:nvSpPr>
          <p:cNvPr id="4" name="Text Placeholder 3"/>
          <p:cNvSpPr>
            <a:spLocks noGrp="1"/>
          </p:cNvSpPr>
          <p:nvPr>
            <p:ph type="body" sz="quarter" idx="3"/>
          </p:nvPr>
        </p:nvSpPr>
        <p:spPr>
          <a:xfrm>
            <a:off x="0" y="5631733"/>
            <a:ext cx="9144000" cy="682357"/>
          </a:xfrm>
        </p:spPr>
        <p:txBody>
          <a:bodyPr/>
          <a:lstStyle/>
          <a:p>
            <a:pPr lvl="0"/>
            <a:r>
              <a:rPr lang="en-US" dirty="0"/>
              <a:t> `</a:t>
            </a:r>
            <a:r>
              <a:rPr lang="en-US" dirty="0" err="1"/>
              <a:t>m`vry</a:t>
            </a:r>
            <a:r>
              <a:rPr lang="en-US" dirty="0"/>
              <a:t>] `</a:t>
            </a:r>
            <a:r>
              <a:rPr lang="en-US" dirty="0" err="1"/>
              <a:t>nouku;ara</a:t>
            </a:r>
            <a:r>
              <a:rPr lang="en-US" dirty="0"/>
              <a:t>@ </a:t>
            </a:r>
            <a:r>
              <a:rPr lang="en-US" dirty="0" err="1"/>
              <a:t>eu`cmou</a:t>
            </a:r>
            <a:r>
              <a:rPr lang="en-US" dirty="0"/>
              <a:t> `eV] `</a:t>
            </a:r>
            <a:r>
              <a:rPr lang="en-US" dirty="0" err="1"/>
              <a:t>ncyou</a:t>
            </a:r>
            <a:r>
              <a:rPr lang="en-US" dirty="0"/>
              <a:t> </a:t>
            </a:r>
            <a:r>
              <a:rPr lang="en-US" dirty="0" err="1"/>
              <a:t>niben</a:t>
            </a:r>
            <a:r>
              <a:rPr lang="en-US" dirty="0"/>
              <a:t>.</a:t>
            </a:r>
          </a:p>
        </p:txBody>
      </p:sp>
    </p:spTree>
    <p:extLst>
      <p:ext uri="{BB962C8B-B14F-4D97-AF65-F5344CB8AC3E}">
        <p14:creationId xmlns:p14="http://schemas.microsoft.com/office/powerpoint/2010/main" val="402258586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بمزامير وتسابيح : وترانيم روحية :</a:t>
            </a:r>
          </a:p>
        </p:txBody>
      </p:sp>
      <p:sp>
        <p:nvSpPr>
          <p:cNvPr id="3" name="Text Placeholder 2"/>
          <p:cNvSpPr>
            <a:spLocks noGrp="1"/>
          </p:cNvSpPr>
          <p:nvPr>
            <p:ph type="body" idx="1"/>
          </p:nvPr>
        </p:nvSpPr>
        <p:spPr/>
        <p:txBody>
          <a:bodyPr/>
          <a:lstStyle/>
          <a:p>
            <a:r>
              <a:rPr lang="ar-EG" dirty="0"/>
              <a:t>خين هان ابصالموس نيم هان هوس : نيم هان هوذي ابنفماتي كون :</a:t>
            </a:r>
          </a:p>
        </p:txBody>
      </p:sp>
      <p:sp>
        <p:nvSpPr>
          <p:cNvPr id="4" name="Text Placeholder 3"/>
          <p:cNvSpPr>
            <a:spLocks noGrp="1"/>
          </p:cNvSpPr>
          <p:nvPr>
            <p:ph type="body" sz="quarter" idx="3"/>
          </p:nvPr>
        </p:nvSpPr>
        <p:spPr>
          <a:xfrm>
            <a:off x="-5499" y="5517235"/>
            <a:ext cx="9144000" cy="682357"/>
          </a:xfrm>
        </p:spPr>
        <p:txBody>
          <a:bodyPr/>
          <a:lstStyle/>
          <a:p>
            <a:pPr lvl="0"/>
            <a:r>
              <a:rPr lang="pt-BR" dirty="0"/>
              <a:t>Qen han`'almoc nem hanhwc@ nem hanhwdy `m=p=n=atikon@</a:t>
            </a:r>
            <a:endParaRPr lang="en-US" dirty="0"/>
          </a:p>
        </p:txBody>
      </p:sp>
    </p:spTree>
    <p:extLst>
      <p:ext uri="{BB962C8B-B14F-4D97-AF65-F5344CB8AC3E}">
        <p14:creationId xmlns:p14="http://schemas.microsoft.com/office/powerpoint/2010/main" val="32573574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النهار والليل : بقلبٍ لا يفتر.</a:t>
            </a:r>
          </a:p>
        </p:txBody>
      </p:sp>
      <p:sp>
        <p:nvSpPr>
          <p:cNvPr id="3" name="Text Placeholder 2"/>
          <p:cNvSpPr>
            <a:spLocks noGrp="1"/>
          </p:cNvSpPr>
          <p:nvPr>
            <p:ph type="body" idx="1"/>
          </p:nvPr>
        </p:nvSpPr>
        <p:spPr/>
        <p:txBody>
          <a:bodyPr/>
          <a:lstStyle/>
          <a:p>
            <a:r>
              <a:rPr lang="ar-EG" dirty="0"/>
              <a:t>إمبي إيه هو أوو نيم بي إيه جوره : خين أوهيت إن أتكاروف.</a:t>
            </a:r>
          </a:p>
        </p:txBody>
      </p:sp>
      <p:sp>
        <p:nvSpPr>
          <p:cNvPr id="4" name="Text Placeholder 3"/>
          <p:cNvSpPr>
            <a:spLocks noGrp="1"/>
          </p:cNvSpPr>
          <p:nvPr>
            <p:ph type="body" sz="quarter" idx="3"/>
          </p:nvPr>
        </p:nvSpPr>
        <p:spPr>
          <a:xfrm>
            <a:off x="16903" y="5517237"/>
            <a:ext cx="9144000" cy="682357"/>
          </a:xfrm>
        </p:spPr>
        <p:txBody>
          <a:bodyPr/>
          <a:lstStyle/>
          <a:p>
            <a:pPr lvl="0"/>
            <a:r>
              <a:rPr lang="en-US" dirty="0"/>
              <a:t>`</a:t>
            </a:r>
            <a:r>
              <a:rPr lang="en-US" dirty="0" err="1"/>
              <a:t>mpi`ehoou</a:t>
            </a:r>
            <a:r>
              <a:rPr lang="en-US" dirty="0"/>
              <a:t> </a:t>
            </a:r>
            <a:r>
              <a:rPr lang="en-US" dirty="0" err="1"/>
              <a:t>nem</a:t>
            </a:r>
            <a:r>
              <a:rPr lang="en-US" dirty="0"/>
              <a:t> </a:t>
            </a:r>
            <a:r>
              <a:rPr lang="en-US" dirty="0" err="1"/>
              <a:t>pi`ejwrh</a:t>
            </a:r>
            <a:r>
              <a:rPr lang="en-US" dirty="0"/>
              <a:t>@ </a:t>
            </a:r>
            <a:r>
              <a:rPr lang="en-US" dirty="0" err="1"/>
              <a:t>qen</a:t>
            </a:r>
            <a:r>
              <a:rPr lang="en-US" dirty="0"/>
              <a:t> `</a:t>
            </a:r>
            <a:r>
              <a:rPr lang="en-US" dirty="0" err="1"/>
              <a:t>ouhyt</a:t>
            </a:r>
            <a:r>
              <a:rPr lang="en-US" dirty="0"/>
              <a:t> `</a:t>
            </a:r>
            <a:r>
              <a:rPr lang="en-US" dirty="0" err="1"/>
              <a:t>n`at,arwf</a:t>
            </a:r>
            <a:r>
              <a:rPr lang="en-US" dirty="0"/>
              <a:t>.</a:t>
            </a:r>
          </a:p>
        </p:txBody>
      </p:sp>
    </p:spTree>
    <p:extLst>
      <p:ext uri="{BB962C8B-B14F-4D97-AF65-F5344CB8AC3E}">
        <p14:creationId xmlns:p14="http://schemas.microsoft.com/office/powerpoint/2010/main" val="230700633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يا أم النور : المكرمة والدة الإله :</a:t>
            </a:r>
          </a:p>
        </p:txBody>
      </p:sp>
      <p:sp>
        <p:nvSpPr>
          <p:cNvPr id="3" name="Text Placeholder 2"/>
          <p:cNvSpPr>
            <a:spLocks noGrp="1"/>
          </p:cNvSpPr>
          <p:nvPr>
            <p:ph type="body" idx="1"/>
          </p:nvPr>
        </p:nvSpPr>
        <p:spPr/>
        <p:txBody>
          <a:bodyPr/>
          <a:lstStyle/>
          <a:p>
            <a:r>
              <a:rPr lang="ar-EG" dirty="0"/>
              <a:t>إنثو إثمـاف إم بــي أوو أوينـي : إتطايـوت إمما سنوتي :</a:t>
            </a:r>
          </a:p>
        </p:txBody>
      </p:sp>
      <p:sp>
        <p:nvSpPr>
          <p:cNvPr id="4" name="Text Placeholder 3"/>
          <p:cNvSpPr>
            <a:spLocks noGrp="1"/>
          </p:cNvSpPr>
          <p:nvPr>
            <p:ph type="body" sz="quarter" idx="3"/>
          </p:nvPr>
        </p:nvSpPr>
        <p:spPr/>
        <p:txBody>
          <a:bodyPr/>
          <a:lstStyle/>
          <a:p>
            <a:pPr lvl="0"/>
            <a:r>
              <a:rPr lang="fi-FI" dirty="0"/>
              <a:t>`N;o `;mau `mpi`ou`wini@ ettaiyout `mmacnou]</a:t>
            </a:r>
            <a:endParaRPr lang="en-US" dirty="0"/>
          </a:p>
        </p:txBody>
      </p:sp>
    </p:spTree>
    <p:extLst>
      <p:ext uri="{BB962C8B-B14F-4D97-AF65-F5344CB8AC3E}">
        <p14:creationId xmlns:p14="http://schemas.microsoft.com/office/powerpoint/2010/main" val="194054594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حملتِ الكلمة : غير المحوي.</a:t>
            </a:r>
          </a:p>
        </p:txBody>
      </p:sp>
      <p:sp>
        <p:nvSpPr>
          <p:cNvPr id="3" name="Text Placeholder 2"/>
          <p:cNvSpPr>
            <a:spLocks noGrp="1"/>
          </p:cNvSpPr>
          <p:nvPr>
            <p:ph type="body" idx="1"/>
          </p:nvPr>
        </p:nvSpPr>
        <p:spPr/>
        <p:txBody>
          <a:bodyPr/>
          <a:lstStyle/>
          <a:p>
            <a:r>
              <a:rPr lang="ar-EG" dirty="0"/>
              <a:t>أريه فاي خا بي لوغوس : بي آخوريتوس.</a:t>
            </a:r>
          </a:p>
        </p:txBody>
      </p:sp>
      <p:sp>
        <p:nvSpPr>
          <p:cNvPr id="4" name="Text Placeholder 3"/>
          <p:cNvSpPr>
            <a:spLocks noGrp="1"/>
          </p:cNvSpPr>
          <p:nvPr>
            <p:ph type="body" sz="quarter" idx="3"/>
          </p:nvPr>
        </p:nvSpPr>
        <p:spPr/>
        <p:txBody>
          <a:bodyPr/>
          <a:lstStyle/>
          <a:p>
            <a:pPr lvl="0"/>
            <a:r>
              <a:rPr lang="en-US" dirty="0"/>
              <a:t>`</a:t>
            </a:r>
            <a:r>
              <a:rPr lang="en-US" dirty="0" err="1"/>
              <a:t>arefai</a:t>
            </a:r>
            <a:r>
              <a:rPr lang="en-US" dirty="0"/>
              <a:t> </a:t>
            </a:r>
            <a:r>
              <a:rPr lang="en-US" dirty="0" err="1"/>
              <a:t>qa</a:t>
            </a:r>
            <a:r>
              <a:rPr lang="en-US" dirty="0"/>
              <a:t> </a:t>
            </a:r>
            <a:r>
              <a:rPr lang="en-US" dirty="0" err="1"/>
              <a:t>piLogoc</a:t>
            </a:r>
            <a:r>
              <a:rPr lang="en-US" dirty="0"/>
              <a:t>@ </a:t>
            </a:r>
            <a:r>
              <a:rPr lang="en-US" dirty="0" err="1"/>
              <a:t>pi`A,writoc</a:t>
            </a:r>
            <a:r>
              <a:rPr lang="en-US" dirty="0"/>
              <a:t>.</a:t>
            </a:r>
          </a:p>
        </p:txBody>
      </p:sp>
    </p:spTree>
    <p:extLst>
      <p:ext uri="{BB962C8B-B14F-4D97-AF65-F5344CB8AC3E}">
        <p14:creationId xmlns:p14="http://schemas.microsoft.com/office/powerpoint/2010/main" val="262328857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ومن بعد أن ولدته : بقيتِ عذراء :</a:t>
            </a:r>
          </a:p>
        </p:txBody>
      </p:sp>
      <p:sp>
        <p:nvSpPr>
          <p:cNvPr id="3" name="Text Placeholder 2"/>
          <p:cNvSpPr>
            <a:spLocks noGrp="1"/>
          </p:cNvSpPr>
          <p:nvPr>
            <p:ph type="body" idx="1"/>
          </p:nvPr>
        </p:nvSpPr>
        <p:spPr/>
        <p:txBody>
          <a:bodyPr/>
          <a:lstStyle/>
          <a:p>
            <a:r>
              <a:rPr lang="ar-EG" dirty="0"/>
              <a:t>ميه نينستا إثريه ماسف : أريه أوهـي إيريه أوي إم بارثينوس :</a:t>
            </a:r>
          </a:p>
        </p:txBody>
      </p:sp>
      <p:sp>
        <p:nvSpPr>
          <p:cNvPr id="4" name="Text Placeholder 3"/>
          <p:cNvSpPr>
            <a:spLocks noGrp="1"/>
          </p:cNvSpPr>
          <p:nvPr>
            <p:ph type="body" sz="quarter" idx="3"/>
          </p:nvPr>
        </p:nvSpPr>
        <p:spPr/>
        <p:txBody>
          <a:bodyPr/>
          <a:lstStyle/>
          <a:p>
            <a:pPr lvl="0"/>
            <a:r>
              <a:rPr lang="en-US" dirty="0" err="1"/>
              <a:t>Menenca</a:t>
            </a:r>
            <a:r>
              <a:rPr lang="en-US" dirty="0"/>
              <a:t> `;</a:t>
            </a:r>
            <a:r>
              <a:rPr lang="en-US" dirty="0" err="1"/>
              <a:t>remacf</a:t>
            </a:r>
            <a:r>
              <a:rPr lang="en-US" dirty="0"/>
              <a:t>@ </a:t>
            </a:r>
            <a:r>
              <a:rPr lang="en-US" dirty="0" err="1"/>
              <a:t>are`ohi</a:t>
            </a:r>
            <a:r>
              <a:rPr lang="en-US" dirty="0"/>
              <a:t> `</a:t>
            </a:r>
            <a:r>
              <a:rPr lang="en-US" dirty="0" err="1"/>
              <a:t>ere`oi</a:t>
            </a:r>
            <a:r>
              <a:rPr lang="en-US" dirty="0"/>
              <a:t> `</a:t>
            </a:r>
            <a:r>
              <a:rPr lang="en-US" dirty="0" err="1"/>
              <a:t>mpar;enoc</a:t>
            </a:r>
            <a:endParaRPr lang="en-US" dirty="0"/>
          </a:p>
        </p:txBody>
      </p:sp>
    </p:spTree>
    <p:extLst>
      <p:ext uri="{BB962C8B-B14F-4D97-AF65-F5344CB8AC3E}">
        <p14:creationId xmlns:p14="http://schemas.microsoft.com/office/powerpoint/2010/main" val="265303499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نعظمك : بتسابيح وبركات.</a:t>
            </a:r>
          </a:p>
        </p:txBody>
      </p:sp>
      <p:sp>
        <p:nvSpPr>
          <p:cNvPr id="3" name="Text Placeholder 2"/>
          <p:cNvSpPr>
            <a:spLocks noGrp="1"/>
          </p:cNvSpPr>
          <p:nvPr>
            <p:ph type="body" idx="1"/>
          </p:nvPr>
        </p:nvSpPr>
        <p:spPr/>
        <p:txBody>
          <a:bodyPr/>
          <a:lstStyle/>
          <a:p>
            <a:r>
              <a:rPr lang="ar-EG" dirty="0"/>
              <a:t>خيـن هان هوس نيم هان إسمو : تين تشيسي إممو.</a:t>
            </a:r>
          </a:p>
        </p:txBody>
      </p:sp>
      <p:sp>
        <p:nvSpPr>
          <p:cNvPr id="4" name="Text Placeholder 3"/>
          <p:cNvSpPr>
            <a:spLocks noGrp="1"/>
          </p:cNvSpPr>
          <p:nvPr>
            <p:ph type="body" sz="quarter" idx="3"/>
          </p:nvPr>
        </p:nvSpPr>
        <p:spPr/>
        <p:txBody>
          <a:bodyPr/>
          <a:lstStyle/>
          <a:p>
            <a:r>
              <a:rPr lang="en-US" dirty="0"/>
              <a:t> </a:t>
            </a:r>
            <a:r>
              <a:rPr lang="en-US" dirty="0" err="1"/>
              <a:t>qen</a:t>
            </a:r>
            <a:r>
              <a:rPr lang="en-US" dirty="0"/>
              <a:t> </a:t>
            </a:r>
            <a:r>
              <a:rPr lang="en-US" dirty="0" err="1"/>
              <a:t>hanhwc</a:t>
            </a:r>
            <a:r>
              <a:rPr lang="en-US" dirty="0"/>
              <a:t> </a:t>
            </a:r>
            <a:r>
              <a:rPr lang="en-US" dirty="0" err="1"/>
              <a:t>nem</a:t>
            </a:r>
            <a:r>
              <a:rPr lang="en-US" dirty="0"/>
              <a:t> </a:t>
            </a:r>
            <a:r>
              <a:rPr lang="en-US" dirty="0" err="1"/>
              <a:t>han`cmou</a:t>
            </a:r>
            <a:r>
              <a:rPr lang="en-US" dirty="0"/>
              <a:t>@ ten[</a:t>
            </a:r>
            <a:r>
              <a:rPr lang="en-US" dirty="0" err="1"/>
              <a:t>ici</a:t>
            </a:r>
            <a:r>
              <a:rPr lang="en-US" dirty="0"/>
              <a:t> `</a:t>
            </a:r>
            <a:r>
              <a:rPr lang="en-US" dirty="0" err="1"/>
              <a:t>mmo</a:t>
            </a:r>
            <a:r>
              <a:rPr lang="en-US" dirty="0"/>
              <a:t>.</a:t>
            </a:r>
          </a:p>
        </p:txBody>
      </p:sp>
    </p:spTree>
    <p:extLst>
      <p:ext uri="{BB962C8B-B14F-4D97-AF65-F5344CB8AC3E}">
        <p14:creationId xmlns:p14="http://schemas.microsoft.com/office/powerpoint/2010/main" val="126771934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بإرادته : ومسرة أبيه :</a:t>
            </a:r>
          </a:p>
        </p:txBody>
      </p:sp>
      <p:sp>
        <p:nvSpPr>
          <p:cNvPr id="3" name="Text Placeholder 2"/>
          <p:cNvSpPr>
            <a:spLocks noGrp="1"/>
          </p:cNvSpPr>
          <p:nvPr>
            <p:ph type="body" idx="1"/>
          </p:nvPr>
        </p:nvSpPr>
        <p:spPr/>
        <p:txBody>
          <a:bodyPr/>
          <a:lstStyle/>
          <a:p>
            <a:r>
              <a:rPr lang="ar-EG" dirty="0"/>
              <a:t>جيـه إنثـوف خيــن بيــف أوو أوش : نيـم إب تيماتي إم بيف يوت :</a:t>
            </a:r>
          </a:p>
        </p:txBody>
      </p:sp>
      <p:sp>
        <p:nvSpPr>
          <p:cNvPr id="4" name="Text Placeholder 3"/>
          <p:cNvSpPr>
            <a:spLocks noGrp="1"/>
          </p:cNvSpPr>
          <p:nvPr>
            <p:ph type="body" sz="quarter" idx="3"/>
          </p:nvPr>
        </p:nvSpPr>
        <p:spPr>
          <a:xfrm>
            <a:off x="-7753" y="5517235"/>
            <a:ext cx="9144000" cy="682357"/>
          </a:xfrm>
        </p:spPr>
        <p:txBody>
          <a:bodyPr/>
          <a:lstStyle/>
          <a:p>
            <a:pPr lvl="0"/>
            <a:r>
              <a:rPr lang="pl-PL" dirty="0"/>
              <a:t>Je `n;of qen pef`ou`ws@ nem `p]ma] `mPefiwt@</a:t>
            </a:r>
            <a:endParaRPr lang="en-US" dirty="0"/>
          </a:p>
        </p:txBody>
      </p:sp>
    </p:spTree>
    <p:extLst>
      <p:ext uri="{BB962C8B-B14F-4D97-AF65-F5344CB8AC3E}">
        <p14:creationId xmlns:p14="http://schemas.microsoft.com/office/powerpoint/2010/main" val="235527080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آتي وخلصنا.</a:t>
            </a:r>
          </a:p>
        </p:txBody>
      </p:sp>
      <p:sp>
        <p:nvSpPr>
          <p:cNvPr id="3" name="Text Placeholder 2"/>
          <p:cNvSpPr>
            <a:spLocks noGrp="1"/>
          </p:cNvSpPr>
          <p:nvPr>
            <p:ph type="body" idx="1"/>
          </p:nvPr>
        </p:nvSpPr>
        <p:spPr/>
        <p:txBody>
          <a:bodyPr/>
          <a:lstStyle/>
          <a:p>
            <a:r>
              <a:rPr lang="ar-EG" dirty="0"/>
              <a:t>نيم بي إبنفما إثؤواب : أف إي أفسوتي إممون.</a:t>
            </a:r>
          </a:p>
        </p:txBody>
      </p:sp>
      <p:sp>
        <p:nvSpPr>
          <p:cNvPr id="4" name="Text Placeholder 3"/>
          <p:cNvSpPr>
            <a:spLocks noGrp="1"/>
          </p:cNvSpPr>
          <p:nvPr>
            <p:ph type="body" sz="quarter" idx="3"/>
          </p:nvPr>
        </p:nvSpPr>
        <p:spPr/>
        <p:txBody>
          <a:bodyPr/>
          <a:lstStyle/>
          <a:p>
            <a:pPr lvl="0"/>
            <a:r>
              <a:rPr lang="pt-BR" dirty="0"/>
              <a:t> nem pi`P=n=a =e=;=u@ af`i afcw] `mmon.</a:t>
            </a:r>
            <a:endParaRPr lang="en-US" dirty="0"/>
          </a:p>
        </p:txBody>
      </p:sp>
    </p:spTree>
    <p:extLst>
      <p:ext uri="{BB962C8B-B14F-4D97-AF65-F5344CB8AC3E}">
        <p14:creationId xmlns:p14="http://schemas.microsoft.com/office/powerpoint/2010/main" val="290694395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ونحن أيضاً : نطلب أن نفوز برحمة :</a:t>
            </a:r>
          </a:p>
        </p:txBody>
      </p:sp>
      <p:sp>
        <p:nvSpPr>
          <p:cNvPr id="3" name="Text Placeholder 2"/>
          <p:cNvSpPr>
            <a:spLocks noGrp="1"/>
          </p:cNvSpPr>
          <p:nvPr>
            <p:ph type="body" idx="1"/>
          </p:nvPr>
        </p:nvSpPr>
        <p:spPr/>
        <p:txBody>
          <a:bodyPr/>
          <a:lstStyle/>
          <a:p>
            <a:r>
              <a:rPr lang="ar-EG" dirty="0"/>
              <a:t>آنون هون تين طوبه : إثرين شاشني إفنـاي :</a:t>
            </a:r>
          </a:p>
        </p:txBody>
      </p:sp>
      <p:sp>
        <p:nvSpPr>
          <p:cNvPr id="4" name="Text Placeholder 3"/>
          <p:cNvSpPr>
            <a:spLocks noGrp="1"/>
          </p:cNvSpPr>
          <p:nvPr>
            <p:ph type="body" sz="quarter" idx="3"/>
          </p:nvPr>
        </p:nvSpPr>
        <p:spPr/>
        <p:txBody>
          <a:bodyPr/>
          <a:lstStyle/>
          <a:p>
            <a:pPr lvl="0"/>
            <a:r>
              <a:rPr lang="it-IT" dirty="0"/>
              <a:t> `Anon hwn tentwbh@ e;rensasni eunai</a:t>
            </a:r>
            <a:endParaRPr lang="en-US" dirty="0"/>
          </a:p>
        </p:txBody>
      </p:sp>
    </p:spTree>
    <p:extLst>
      <p:ext uri="{BB962C8B-B14F-4D97-AF65-F5344CB8AC3E}">
        <p14:creationId xmlns:p14="http://schemas.microsoft.com/office/powerpoint/2010/main" val="1166933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4495801"/>
            <a:ext cx="53340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أيها الرب إله القوات كن معنا </a:t>
            </a:r>
            <a:endParaRPr lang="ar-EG" sz="8000" b="1" dirty="0">
              <a:solidFill>
                <a:prstClr val="white"/>
              </a:solidFill>
              <a:latin typeface="Calibri"/>
              <a:cs typeface="Arial" panose="020B0604020202020204" pitchFamily="34" charset="0"/>
            </a:endParaRPr>
          </a:p>
        </p:txBody>
      </p:sp>
      <p:sp>
        <p:nvSpPr>
          <p:cNvPr id="4" name="Rectangle 3"/>
          <p:cNvSpPr/>
          <p:nvPr/>
        </p:nvSpPr>
        <p:spPr>
          <a:xfrm>
            <a:off x="609600" y="5248506"/>
            <a:ext cx="7924800" cy="584775"/>
          </a:xfrm>
          <a:prstGeom prst="rect">
            <a:avLst/>
          </a:prstGeom>
        </p:spPr>
        <p:txBody>
          <a:bodyPr wrap="square">
            <a:spAutoFit/>
          </a:bodyPr>
          <a:lstStyle/>
          <a:p>
            <a:pPr algn="ctr"/>
            <a:r>
              <a:rPr lang="fr-FR" sz="3200" b="1" dirty="0">
                <a:solidFill>
                  <a:srgbClr val="FFC000"/>
                </a:solidFill>
                <a:latin typeface="Avva_Shenouda" pitchFamily="34" charset="2"/>
              </a:rPr>
              <a:t>Pu F5 `</a:t>
            </a:r>
            <a:r>
              <a:rPr lang="fr-FR" sz="3200" b="1" dirty="0" err="1">
                <a:solidFill>
                  <a:srgbClr val="FFC000"/>
                </a:solidFill>
                <a:latin typeface="Avva_Shenouda" pitchFamily="34" charset="2"/>
              </a:rPr>
              <a:t>nte</a:t>
            </a:r>
            <a:r>
              <a:rPr lang="fr-FR" sz="3200" b="1" dirty="0">
                <a:solidFill>
                  <a:srgbClr val="FFC000"/>
                </a:solidFill>
                <a:latin typeface="Avva_Shenouda" pitchFamily="34" charset="2"/>
              </a:rPr>
              <a:t> </a:t>
            </a:r>
            <a:r>
              <a:rPr lang="fr-FR" sz="3200" b="1" dirty="0" err="1">
                <a:solidFill>
                  <a:srgbClr val="FFC000"/>
                </a:solidFill>
                <a:latin typeface="Avva_Shenouda" pitchFamily="34" charset="2"/>
              </a:rPr>
              <a:t>nigom</a:t>
            </a:r>
            <a:r>
              <a:rPr lang="fr-FR" sz="3200" b="1" dirty="0">
                <a:solidFill>
                  <a:srgbClr val="FFC000"/>
                </a:solidFill>
                <a:latin typeface="Avva_Shenouda" pitchFamily="34" charset="2"/>
              </a:rPr>
              <a:t> 2wpi </a:t>
            </a:r>
            <a:r>
              <a:rPr lang="fr-FR" sz="3200" b="1" dirty="0" err="1">
                <a:solidFill>
                  <a:srgbClr val="FFC000"/>
                </a:solidFill>
                <a:latin typeface="Avva_Shenouda" pitchFamily="34" charset="2"/>
              </a:rPr>
              <a:t>neman</a:t>
            </a:r>
            <a:endParaRPr lang="en-US" sz="4000" b="1" dirty="0">
              <a:solidFill>
                <a:srgbClr val="FFC000"/>
              </a:solidFill>
              <a:latin typeface="Avva_Shenouda" pitchFamily="34" charset="2"/>
            </a:endParaRPr>
          </a:p>
        </p:txBody>
      </p:sp>
      <p:sp>
        <p:nvSpPr>
          <p:cNvPr id="5" name="Rectangle 4"/>
          <p:cNvSpPr/>
          <p:nvPr/>
        </p:nvSpPr>
        <p:spPr>
          <a:xfrm>
            <a:off x="381000" y="5939646"/>
            <a:ext cx="8382000" cy="707886"/>
          </a:xfrm>
          <a:prstGeom prst="rect">
            <a:avLst/>
          </a:prstGeom>
        </p:spPr>
        <p:txBody>
          <a:bodyPr wrap="square">
            <a:spAutoFit/>
          </a:bodyPr>
          <a:lstStyle/>
          <a:p>
            <a:pPr algn="ctr" rtl="1">
              <a:defRPr/>
            </a:pPr>
            <a:r>
              <a:rPr lang="ar-EG" sz="4000" b="1" dirty="0">
                <a:solidFill>
                  <a:prstClr val="white"/>
                </a:solidFill>
                <a:latin typeface="Calibri"/>
                <a:cs typeface="Arial" panose="020B0604020202020204" pitchFamily="34" charset="0"/>
              </a:rPr>
              <a:t> إبشويس إفنوتي إنتي نيجوم شوبي نيمان</a:t>
            </a:r>
            <a:endParaRPr lang="ar-EG" sz="11500" b="1" dirty="0">
              <a:solidFill>
                <a:prstClr val="white"/>
              </a:solidFill>
              <a:latin typeface="Calibri"/>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a:xfrm>
            <a:off x="101600" y="5317591"/>
            <a:ext cx="9144000" cy="682357"/>
          </a:xfrm>
        </p:spPr>
        <p:txBody>
          <a:bodyPr/>
          <a:lstStyle/>
          <a:p>
            <a:r>
              <a:rPr lang="pt-BR" sz="4800" dirty="0"/>
              <a:t>akenten ]a `e`\rhi`etaiounou qai</a:t>
            </a:r>
          </a:p>
        </p:txBody>
      </p:sp>
    </p:spTree>
    <p:extLst>
      <p:ext uri="{BB962C8B-B14F-4D97-AF65-F5344CB8AC3E}">
        <p14:creationId xmlns:p14="http://schemas.microsoft.com/office/powerpoint/2010/main" val="131056818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بشفاعاتك : لدي محب البشر.</a:t>
            </a:r>
          </a:p>
        </p:txBody>
      </p:sp>
      <p:sp>
        <p:nvSpPr>
          <p:cNvPr id="3" name="Text Placeholder 2"/>
          <p:cNvSpPr>
            <a:spLocks noGrp="1"/>
          </p:cNvSpPr>
          <p:nvPr>
            <p:ph type="body" idx="1"/>
          </p:nvPr>
        </p:nvSpPr>
        <p:spPr/>
        <p:txBody>
          <a:bodyPr/>
          <a:lstStyle/>
          <a:p>
            <a:r>
              <a:rPr lang="ar-EG" dirty="0"/>
              <a:t>هيتين نيه إبرسفـيـا : إن طوطف إم بي ماي رومي.</a:t>
            </a:r>
          </a:p>
        </p:txBody>
      </p:sp>
      <p:sp>
        <p:nvSpPr>
          <p:cNvPr id="4" name="Text Placeholder 3"/>
          <p:cNvSpPr>
            <a:spLocks noGrp="1"/>
          </p:cNvSpPr>
          <p:nvPr>
            <p:ph type="body" sz="quarter" idx="3"/>
          </p:nvPr>
        </p:nvSpPr>
        <p:spPr/>
        <p:txBody>
          <a:bodyPr/>
          <a:lstStyle/>
          <a:p>
            <a:pPr lvl="0"/>
            <a:r>
              <a:rPr lang="en-US" dirty="0" err="1"/>
              <a:t>hiten</a:t>
            </a:r>
            <a:r>
              <a:rPr lang="en-US" dirty="0"/>
              <a:t> </a:t>
            </a:r>
            <a:r>
              <a:rPr lang="en-US" dirty="0" err="1"/>
              <a:t>ne`precbia</a:t>
            </a:r>
            <a:r>
              <a:rPr lang="en-US" dirty="0"/>
              <a:t>@ `</a:t>
            </a:r>
            <a:r>
              <a:rPr lang="en-US" dirty="0" err="1"/>
              <a:t>ntotf</a:t>
            </a:r>
            <a:r>
              <a:rPr lang="en-US" dirty="0"/>
              <a:t> `</a:t>
            </a:r>
            <a:r>
              <a:rPr lang="en-US" dirty="0" err="1"/>
              <a:t>mpimairwmi</a:t>
            </a:r>
            <a:r>
              <a:rPr lang="en-US" dirty="0"/>
              <a:t>.</a:t>
            </a:r>
          </a:p>
        </p:txBody>
      </p:sp>
    </p:spTree>
    <p:extLst>
      <p:ext uri="{BB962C8B-B14F-4D97-AF65-F5344CB8AC3E}">
        <p14:creationId xmlns:p14="http://schemas.microsoft.com/office/powerpoint/2010/main" val="9254223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البخور المختار : الذي لبتوليتك :</a:t>
            </a:r>
          </a:p>
        </p:txBody>
      </p:sp>
      <p:sp>
        <p:nvSpPr>
          <p:cNvPr id="3" name="Text Placeholder 2"/>
          <p:cNvSpPr>
            <a:spLocks noGrp="1"/>
          </p:cNvSpPr>
          <p:nvPr>
            <p:ph type="body" idx="1"/>
          </p:nvPr>
        </p:nvSpPr>
        <p:spPr/>
        <p:txBody>
          <a:bodyPr/>
          <a:lstStyle/>
          <a:p>
            <a:r>
              <a:rPr lang="ar-EG" dirty="0"/>
              <a:t>آبـي إستوي نوفـي إتسوتب : إنتيه تيـه بارثينيـا :</a:t>
            </a:r>
          </a:p>
        </p:txBody>
      </p:sp>
      <p:sp>
        <p:nvSpPr>
          <p:cNvPr id="4" name="Text Placeholder 3"/>
          <p:cNvSpPr>
            <a:spLocks noGrp="1"/>
          </p:cNvSpPr>
          <p:nvPr>
            <p:ph type="body" sz="quarter" idx="3"/>
          </p:nvPr>
        </p:nvSpPr>
        <p:spPr/>
        <p:txBody>
          <a:bodyPr/>
          <a:lstStyle/>
          <a:p>
            <a:pPr lvl="0"/>
            <a:r>
              <a:rPr lang="it-IT" dirty="0"/>
              <a:t>Api`c;oinofi etcwtp@ `nte tepar;enia@</a:t>
            </a:r>
            <a:endParaRPr lang="en-US" dirty="0"/>
          </a:p>
        </p:txBody>
      </p:sp>
    </p:spTree>
    <p:extLst>
      <p:ext uri="{BB962C8B-B14F-4D97-AF65-F5344CB8AC3E}">
        <p14:creationId xmlns:p14="http://schemas.microsoft.com/office/powerpoint/2010/main" val="35017741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صعد إلي : كرسي الآب.</a:t>
            </a:r>
          </a:p>
        </p:txBody>
      </p:sp>
      <p:sp>
        <p:nvSpPr>
          <p:cNvPr id="3" name="Text Placeholder 2"/>
          <p:cNvSpPr>
            <a:spLocks noGrp="1"/>
          </p:cNvSpPr>
          <p:nvPr>
            <p:ph type="body" idx="1"/>
          </p:nvPr>
        </p:nvSpPr>
        <p:spPr/>
        <p:txBody>
          <a:bodyPr/>
          <a:lstStyle/>
          <a:p>
            <a:r>
              <a:rPr lang="ar-EG" dirty="0"/>
              <a:t>أفشينـاف إيه إبشــوي : شــــا بي إثرونوس إم إفيوت.</a:t>
            </a:r>
          </a:p>
        </p:txBody>
      </p:sp>
      <p:sp>
        <p:nvSpPr>
          <p:cNvPr id="4" name="Text Placeholder 3"/>
          <p:cNvSpPr>
            <a:spLocks noGrp="1"/>
          </p:cNvSpPr>
          <p:nvPr>
            <p:ph type="body" sz="quarter" idx="3"/>
          </p:nvPr>
        </p:nvSpPr>
        <p:spPr/>
        <p:txBody>
          <a:bodyPr/>
          <a:lstStyle/>
          <a:p>
            <a:pPr lvl="0"/>
            <a:r>
              <a:rPr lang="sv-SE" dirty="0"/>
              <a:t>afsenaf `e`pswi@ sa pi`;ronoc `mViwt.</a:t>
            </a:r>
            <a:endParaRPr lang="en-US" dirty="0"/>
          </a:p>
        </p:txBody>
      </p:sp>
    </p:spTree>
    <p:extLst>
      <p:ext uri="{BB962C8B-B14F-4D97-AF65-F5344CB8AC3E}">
        <p14:creationId xmlns:p14="http://schemas.microsoft.com/office/powerpoint/2010/main" val="64028319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أفضل من بخور : الشاروبيم :</a:t>
            </a:r>
          </a:p>
        </p:txBody>
      </p:sp>
      <p:sp>
        <p:nvSpPr>
          <p:cNvPr id="3" name="Text Placeholder 2"/>
          <p:cNvSpPr>
            <a:spLocks noGrp="1"/>
          </p:cNvSpPr>
          <p:nvPr>
            <p:ph type="body" idx="1"/>
          </p:nvPr>
        </p:nvSpPr>
        <p:spPr/>
        <p:txBody>
          <a:bodyPr/>
          <a:lstStyle/>
          <a:p>
            <a:r>
              <a:rPr lang="ar-EG" dirty="0"/>
              <a:t>إيه هوتي بي إسطوي نوفي : إنتيه نـي شيروفيـم :</a:t>
            </a:r>
          </a:p>
        </p:txBody>
      </p:sp>
      <p:sp>
        <p:nvSpPr>
          <p:cNvPr id="4" name="Text Placeholder 3"/>
          <p:cNvSpPr>
            <a:spLocks noGrp="1"/>
          </p:cNvSpPr>
          <p:nvPr>
            <p:ph type="body" sz="quarter" idx="3"/>
          </p:nvPr>
        </p:nvSpPr>
        <p:spPr/>
        <p:txBody>
          <a:bodyPr/>
          <a:lstStyle/>
          <a:p>
            <a:pPr lvl="0"/>
            <a:r>
              <a:rPr lang="en-US" dirty="0"/>
              <a:t>`</a:t>
            </a:r>
            <a:r>
              <a:rPr lang="en-US" dirty="0" err="1"/>
              <a:t>Ehote</a:t>
            </a:r>
            <a:r>
              <a:rPr lang="en-US" dirty="0"/>
              <a:t> </a:t>
            </a:r>
            <a:r>
              <a:rPr lang="en-US" dirty="0" err="1"/>
              <a:t>pi`c;oinofi</a:t>
            </a:r>
            <a:r>
              <a:rPr lang="en-US" dirty="0"/>
              <a:t>@ `</a:t>
            </a:r>
            <a:r>
              <a:rPr lang="en-US" dirty="0" err="1"/>
              <a:t>nte</a:t>
            </a:r>
            <a:r>
              <a:rPr lang="en-US" dirty="0"/>
              <a:t> </a:t>
            </a:r>
            <a:r>
              <a:rPr lang="en-US" dirty="0" err="1"/>
              <a:t>ni</a:t>
            </a:r>
            <a:r>
              <a:rPr lang="en-US" dirty="0"/>
              <a:t>&lt;</a:t>
            </a:r>
            <a:r>
              <a:rPr lang="en-US" dirty="0" err="1"/>
              <a:t>eroubim</a:t>
            </a:r>
            <a:endParaRPr lang="en-US" dirty="0"/>
          </a:p>
        </p:txBody>
      </p:sp>
    </p:spTree>
    <p:extLst>
      <p:ext uri="{BB962C8B-B14F-4D97-AF65-F5344CB8AC3E}">
        <p14:creationId xmlns:p14="http://schemas.microsoft.com/office/powerpoint/2010/main" val="311525557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والسيرافيم : يا مريم العذراء.</a:t>
            </a:r>
          </a:p>
        </p:txBody>
      </p:sp>
      <p:sp>
        <p:nvSpPr>
          <p:cNvPr id="3" name="Text Placeholder 2"/>
          <p:cNvSpPr>
            <a:spLocks noGrp="1"/>
          </p:cNvSpPr>
          <p:nvPr>
            <p:ph type="body" idx="1"/>
          </p:nvPr>
        </p:nvSpPr>
        <p:spPr/>
        <p:txBody>
          <a:bodyPr/>
          <a:lstStyle/>
          <a:p>
            <a:r>
              <a:rPr lang="ar-EG" dirty="0"/>
              <a:t>نيـم نـي سيرافيـم : ماريــا تي بارثينوس.</a:t>
            </a:r>
          </a:p>
        </p:txBody>
      </p:sp>
      <p:sp>
        <p:nvSpPr>
          <p:cNvPr id="4" name="Text Placeholder 3"/>
          <p:cNvSpPr>
            <a:spLocks noGrp="1"/>
          </p:cNvSpPr>
          <p:nvPr>
            <p:ph type="body" sz="quarter" idx="3"/>
          </p:nvPr>
        </p:nvSpPr>
        <p:spPr/>
        <p:txBody>
          <a:bodyPr/>
          <a:lstStyle/>
          <a:p>
            <a:pPr lvl="0"/>
            <a:r>
              <a:rPr lang="pt-BR" dirty="0"/>
              <a:t> nem niCeravim@ Maria ]Par;enoc.</a:t>
            </a:r>
            <a:endParaRPr lang="en-US" dirty="0"/>
          </a:p>
        </p:txBody>
      </p:sp>
    </p:spTree>
    <p:extLst>
      <p:ext uri="{BB962C8B-B14F-4D97-AF65-F5344CB8AC3E}">
        <p14:creationId xmlns:p14="http://schemas.microsoft.com/office/powerpoint/2010/main" val="398238277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للسماء الجديدة : التي صنعها الآب :</a:t>
            </a:r>
          </a:p>
        </p:txBody>
      </p:sp>
      <p:sp>
        <p:nvSpPr>
          <p:cNvPr id="3" name="Text Placeholder 2"/>
          <p:cNvSpPr>
            <a:spLocks noGrp="1"/>
          </p:cNvSpPr>
          <p:nvPr>
            <p:ph type="body" idx="1"/>
          </p:nvPr>
        </p:nvSpPr>
        <p:spPr/>
        <p:txBody>
          <a:bodyPr/>
          <a:lstStyle/>
          <a:p>
            <a:r>
              <a:rPr lang="ar-EG" dirty="0"/>
              <a:t>شيريه تي فيه إم فيه ري : ثي إيطا إفيوت ثامينوس :</a:t>
            </a:r>
          </a:p>
        </p:txBody>
      </p:sp>
      <p:sp>
        <p:nvSpPr>
          <p:cNvPr id="4" name="Text Placeholder 3"/>
          <p:cNvSpPr>
            <a:spLocks noGrp="1"/>
          </p:cNvSpPr>
          <p:nvPr>
            <p:ph type="body" sz="quarter" idx="3"/>
          </p:nvPr>
        </p:nvSpPr>
        <p:spPr/>
        <p:txBody>
          <a:bodyPr/>
          <a:lstStyle/>
          <a:p>
            <a:pPr lvl="0"/>
            <a:r>
              <a:rPr lang="es-ES" dirty="0"/>
              <a:t>&lt;ere ]ve `</a:t>
            </a:r>
            <a:r>
              <a:rPr lang="es-ES" dirty="0" err="1"/>
              <a:t>mberi</a:t>
            </a:r>
            <a:r>
              <a:rPr lang="es-ES" dirty="0"/>
              <a:t>@ ;</a:t>
            </a:r>
            <a:r>
              <a:rPr lang="es-ES" dirty="0" err="1"/>
              <a:t>y`eta</a:t>
            </a:r>
            <a:r>
              <a:rPr lang="es-ES" dirty="0"/>
              <a:t> `</a:t>
            </a:r>
            <a:r>
              <a:rPr lang="es-ES" dirty="0" err="1"/>
              <a:t>Viwt</a:t>
            </a:r>
            <a:r>
              <a:rPr lang="es-ES" dirty="0"/>
              <a:t> ;</a:t>
            </a:r>
            <a:r>
              <a:rPr lang="es-ES" dirty="0" err="1"/>
              <a:t>amioc</a:t>
            </a:r>
            <a:endParaRPr lang="en-US" dirty="0"/>
          </a:p>
        </p:txBody>
      </p:sp>
    </p:spTree>
    <p:extLst>
      <p:ext uri="{BB962C8B-B14F-4D97-AF65-F5344CB8AC3E}">
        <p14:creationId xmlns:p14="http://schemas.microsoft.com/office/powerpoint/2010/main" val="341645034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وجعلها موضع راحة : لابنه الحبيب.</a:t>
            </a:r>
          </a:p>
        </p:txBody>
      </p:sp>
      <p:sp>
        <p:nvSpPr>
          <p:cNvPr id="3" name="Text Placeholder 2"/>
          <p:cNvSpPr>
            <a:spLocks noGrp="1"/>
          </p:cNvSpPr>
          <p:nvPr>
            <p:ph type="body" idx="1"/>
          </p:nvPr>
        </p:nvSpPr>
        <p:spPr/>
        <p:txBody>
          <a:bodyPr/>
          <a:lstStyle/>
          <a:p>
            <a:r>
              <a:rPr lang="ar-EG" dirty="0"/>
              <a:t>أفكاس إن أوما إن إم طون : إم بيف شيري إممنريت.</a:t>
            </a:r>
          </a:p>
        </p:txBody>
      </p:sp>
      <p:sp>
        <p:nvSpPr>
          <p:cNvPr id="4" name="Text Placeholder 3"/>
          <p:cNvSpPr>
            <a:spLocks noGrp="1"/>
          </p:cNvSpPr>
          <p:nvPr>
            <p:ph type="body" sz="quarter" idx="3"/>
          </p:nvPr>
        </p:nvSpPr>
        <p:spPr/>
        <p:txBody>
          <a:bodyPr/>
          <a:lstStyle/>
          <a:p>
            <a:pPr lvl="0"/>
            <a:r>
              <a:rPr lang="en-US" dirty="0" err="1"/>
              <a:t>af,ac</a:t>
            </a:r>
            <a:r>
              <a:rPr lang="en-US" dirty="0"/>
              <a:t> `</a:t>
            </a:r>
            <a:r>
              <a:rPr lang="en-US" dirty="0" err="1"/>
              <a:t>n`ouma</a:t>
            </a:r>
            <a:r>
              <a:rPr lang="en-US" dirty="0"/>
              <a:t> `</a:t>
            </a:r>
            <a:r>
              <a:rPr lang="en-US" dirty="0" err="1"/>
              <a:t>nemton</a:t>
            </a:r>
            <a:r>
              <a:rPr lang="en-US" dirty="0"/>
              <a:t>@ `</a:t>
            </a:r>
            <a:r>
              <a:rPr lang="en-US" dirty="0" err="1"/>
              <a:t>mPefSyri</a:t>
            </a:r>
            <a:r>
              <a:rPr lang="en-US" dirty="0"/>
              <a:t> `</a:t>
            </a:r>
            <a:r>
              <a:rPr lang="en-US" dirty="0" err="1"/>
              <a:t>mmenrit</a:t>
            </a:r>
            <a:r>
              <a:rPr lang="en-US" dirty="0"/>
              <a:t>.</a:t>
            </a:r>
          </a:p>
        </p:txBody>
      </p:sp>
    </p:spTree>
    <p:extLst>
      <p:ext uri="{BB962C8B-B14F-4D97-AF65-F5344CB8AC3E}">
        <p14:creationId xmlns:p14="http://schemas.microsoft.com/office/powerpoint/2010/main" val="301181966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للكراسي : الملوكي :</a:t>
            </a:r>
          </a:p>
        </p:txBody>
      </p:sp>
      <p:sp>
        <p:nvSpPr>
          <p:cNvPr id="3" name="Text Placeholder 2"/>
          <p:cNvSpPr>
            <a:spLocks noGrp="1"/>
          </p:cNvSpPr>
          <p:nvPr>
            <p:ph type="body" idx="1"/>
          </p:nvPr>
        </p:nvSpPr>
        <p:spPr/>
        <p:txBody>
          <a:bodyPr/>
          <a:lstStyle/>
          <a:p>
            <a:r>
              <a:rPr lang="ar-EG" dirty="0"/>
              <a:t>شيريـه بـي إثرونـوس : إم فاسيلــي كــون :</a:t>
            </a:r>
          </a:p>
        </p:txBody>
      </p:sp>
      <p:sp>
        <p:nvSpPr>
          <p:cNvPr id="4" name="Text Placeholder 3"/>
          <p:cNvSpPr>
            <a:spLocks noGrp="1"/>
          </p:cNvSpPr>
          <p:nvPr>
            <p:ph type="body" sz="quarter" idx="3"/>
          </p:nvPr>
        </p:nvSpPr>
        <p:spPr/>
        <p:txBody>
          <a:bodyPr/>
          <a:lstStyle/>
          <a:p>
            <a:pPr lvl="0"/>
            <a:r>
              <a:rPr lang="en-US" sz="4000" dirty="0"/>
              <a:t> &lt;ere pi`;</a:t>
            </a:r>
            <a:r>
              <a:rPr lang="en-US" sz="4000" dirty="0" err="1"/>
              <a:t>ronoc</a:t>
            </a:r>
            <a:r>
              <a:rPr lang="en-US" sz="4000" dirty="0"/>
              <a:t>@ `</a:t>
            </a:r>
            <a:r>
              <a:rPr lang="en-US" sz="4000" dirty="0" err="1"/>
              <a:t>mbacilikon</a:t>
            </a:r>
            <a:r>
              <a:rPr lang="en-US" sz="4000" dirty="0"/>
              <a:t>@</a:t>
            </a:r>
          </a:p>
        </p:txBody>
      </p:sp>
    </p:spTree>
    <p:extLst>
      <p:ext uri="{BB962C8B-B14F-4D97-AF65-F5344CB8AC3E}">
        <p14:creationId xmlns:p14="http://schemas.microsoft.com/office/powerpoint/2010/main" val="160331181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للمحمول : علي الشاروبيــم.</a:t>
            </a:r>
          </a:p>
        </p:txBody>
      </p:sp>
      <p:sp>
        <p:nvSpPr>
          <p:cNvPr id="3" name="Text Placeholder 2"/>
          <p:cNvSpPr>
            <a:spLocks noGrp="1"/>
          </p:cNvSpPr>
          <p:nvPr>
            <p:ph type="body" idx="1"/>
          </p:nvPr>
        </p:nvSpPr>
        <p:spPr/>
        <p:txBody>
          <a:bodyPr/>
          <a:lstStyle/>
          <a:p>
            <a:r>
              <a:rPr lang="ar-EG" dirty="0"/>
              <a:t>إم في إيه طو فاي إمموف : هيجين ني شيروفيم.</a:t>
            </a:r>
          </a:p>
        </p:txBody>
      </p:sp>
      <p:sp>
        <p:nvSpPr>
          <p:cNvPr id="4" name="Text Placeholder 3"/>
          <p:cNvSpPr>
            <a:spLocks noGrp="1"/>
          </p:cNvSpPr>
          <p:nvPr>
            <p:ph type="body" sz="quarter" idx="3"/>
          </p:nvPr>
        </p:nvSpPr>
        <p:spPr/>
        <p:txBody>
          <a:bodyPr/>
          <a:lstStyle/>
          <a:p>
            <a:pPr lvl="0"/>
            <a:r>
              <a:rPr lang="en-US" dirty="0"/>
              <a:t>`</a:t>
            </a:r>
            <a:r>
              <a:rPr lang="en-US" dirty="0" err="1"/>
              <a:t>mvy`etoufai</a:t>
            </a:r>
            <a:r>
              <a:rPr lang="en-US" dirty="0"/>
              <a:t> `</a:t>
            </a:r>
            <a:r>
              <a:rPr lang="en-US" dirty="0" err="1"/>
              <a:t>mmof</a:t>
            </a:r>
            <a:r>
              <a:rPr lang="en-US" dirty="0"/>
              <a:t>@ </a:t>
            </a:r>
            <a:r>
              <a:rPr lang="en-US" dirty="0" err="1"/>
              <a:t>hijen</a:t>
            </a:r>
            <a:r>
              <a:rPr lang="en-US" dirty="0"/>
              <a:t> </a:t>
            </a:r>
            <a:r>
              <a:rPr lang="en-US" dirty="0" err="1"/>
              <a:t>ni</a:t>
            </a:r>
            <a:r>
              <a:rPr lang="en-US" dirty="0"/>
              <a:t>&lt;</a:t>
            </a:r>
            <a:r>
              <a:rPr lang="en-US" dirty="0" err="1"/>
              <a:t>eroubim</a:t>
            </a:r>
            <a:r>
              <a:rPr lang="en-US" dirty="0"/>
              <a:t>.</a:t>
            </a:r>
          </a:p>
        </p:txBody>
      </p:sp>
    </p:spTree>
    <p:extLst>
      <p:ext uri="{BB962C8B-B14F-4D97-AF65-F5344CB8AC3E}">
        <p14:creationId xmlns:p14="http://schemas.microsoft.com/office/powerpoint/2010/main" val="1192911585"/>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لشفيعة : نفوسنا :</a:t>
            </a:r>
          </a:p>
        </p:txBody>
      </p:sp>
      <p:sp>
        <p:nvSpPr>
          <p:cNvPr id="3" name="Text Placeholder 2"/>
          <p:cNvSpPr>
            <a:spLocks noGrp="1"/>
          </p:cNvSpPr>
          <p:nvPr>
            <p:ph type="body" idx="1"/>
          </p:nvPr>
        </p:nvSpPr>
        <p:spPr/>
        <p:txBody>
          <a:bodyPr/>
          <a:lstStyle/>
          <a:p>
            <a:r>
              <a:rPr lang="ar-EG" dirty="0"/>
              <a:t>شيريه تي إبروس طاطيس : إنتيه نين إبيسكـي</a:t>
            </a:r>
          </a:p>
        </p:txBody>
      </p:sp>
      <p:sp>
        <p:nvSpPr>
          <p:cNvPr id="4" name="Text Placeholder 3"/>
          <p:cNvSpPr>
            <a:spLocks noGrp="1"/>
          </p:cNvSpPr>
          <p:nvPr>
            <p:ph type="body" sz="quarter" idx="3"/>
          </p:nvPr>
        </p:nvSpPr>
        <p:spPr/>
        <p:txBody>
          <a:bodyPr/>
          <a:lstStyle/>
          <a:p>
            <a:pPr lvl="0"/>
            <a:r>
              <a:rPr lang="es-ES" dirty="0"/>
              <a:t>&lt;ere ]`</a:t>
            </a:r>
            <a:r>
              <a:rPr lang="es-ES" dirty="0" err="1"/>
              <a:t>proctatyc</a:t>
            </a:r>
            <a:r>
              <a:rPr lang="es-ES" dirty="0"/>
              <a:t>@ `</a:t>
            </a:r>
            <a:r>
              <a:rPr lang="es-ES" dirty="0" err="1"/>
              <a:t>nte</a:t>
            </a:r>
            <a:r>
              <a:rPr lang="es-ES" dirty="0"/>
              <a:t> nen`'</a:t>
            </a:r>
            <a:r>
              <a:rPr lang="es-ES" dirty="0" err="1"/>
              <a:t>u,y</a:t>
            </a:r>
            <a:endParaRPr lang="en-US" dirty="0"/>
          </a:p>
        </p:txBody>
      </p:sp>
    </p:spTree>
    <p:extLst>
      <p:ext uri="{BB962C8B-B14F-4D97-AF65-F5344CB8AC3E}">
        <p14:creationId xmlns:p14="http://schemas.microsoft.com/office/powerpoint/2010/main" val="279219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طف هينا إنتى إفنوتي ناى نان إنتيف شينهيت خارون </a:t>
            </a:r>
          </a:p>
        </p:txBody>
      </p:sp>
      <p:sp>
        <p:nvSpPr>
          <p:cNvPr id="7" name="Text Placeholder 6"/>
          <p:cNvSpPr>
            <a:spLocks noGrp="1"/>
          </p:cNvSpPr>
          <p:nvPr>
            <p:ph type="body" sz="quarter" idx="3"/>
          </p:nvPr>
        </p:nvSpPr>
        <p:spPr/>
        <p:txBody>
          <a:bodyPr/>
          <a:lstStyle/>
          <a:p>
            <a:r>
              <a:rPr lang="en-US" dirty="0" err="1"/>
              <a:t>Twb</a:t>
            </a:r>
            <a:r>
              <a:rPr lang="en-US" dirty="0"/>
              <a:t>\ \</a:t>
            </a:r>
            <a:r>
              <a:rPr lang="en-US" dirty="0" err="1"/>
              <a:t>ina</a:t>
            </a:r>
            <a:r>
              <a:rPr lang="en-US" dirty="0"/>
              <a:t> `</a:t>
            </a:r>
            <a:r>
              <a:rPr lang="en-US" dirty="0" err="1"/>
              <a:t>nte</a:t>
            </a:r>
            <a:r>
              <a:rPr lang="en-US" dirty="0"/>
              <a:t> V; </a:t>
            </a:r>
            <a:r>
              <a:rPr lang="en-US" dirty="0" err="1"/>
              <a:t>nai</a:t>
            </a:r>
            <a:r>
              <a:rPr lang="en-US" dirty="0"/>
              <a:t> nan&gt; `</a:t>
            </a:r>
            <a:r>
              <a:rPr lang="en-US" dirty="0" err="1"/>
              <a:t>ntef</a:t>
            </a:r>
            <a:r>
              <a:rPr lang="en-US" dirty="0"/>
              <a:t>]</a:t>
            </a:r>
            <a:r>
              <a:rPr lang="en-US" dirty="0" err="1"/>
              <a:t>en</a:t>
            </a:r>
            <a:r>
              <a:rPr lang="en-US" dirty="0"/>
              <a:t>\</a:t>
            </a:r>
            <a:r>
              <a:rPr lang="en-US" dirty="0" err="1"/>
              <a:t>ht</a:t>
            </a:r>
            <a:r>
              <a:rPr lang="en-US" dirty="0"/>
              <a:t> '</a:t>
            </a:r>
            <a:r>
              <a:rPr lang="en-US" dirty="0" err="1"/>
              <a:t>aron</a:t>
            </a:r>
            <a:endParaRPr lang="en-US" dirty="0"/>
          </a:p>
        </p:txBody>
      </p:sp>
    </p:spTree>
    <p:extLst>
      <p:ext uri="{BB962C8B-B14F-4D97-AF65-F5344CB8AC3E}">
        <p14:creationId xmlns:p14="http://schemas.microsoft.com/office/powerpoint/2010/main" val="654572935"/>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بالحقيقة : فخر جنسنا.</a:t>
            </a:r>
          </a:p>
        </p:txBody>
      </p:sp>
      <p:sp>
        <p:nvSpPr>
          <p:cNvPr id="3" name="Text Placeholder 2"/>
          <p:cNvSpPr>
            <a:spLocks noGrp="1"/>
          </p:cNvSpPr>
          <p:nvPr>
            <p:ph type="body" idx="1"/>
          </p:nvPr>
        </p:nvSpPr>
        <p:spPr/>
        <p:txBody>
          <a:bodyPr/>
          <a:lstStyle/>
          <a:p>
            <a:r>
              <a:rPr lang="ar-EG" dirty="0"/>
              <a:t>: إنثو غار آليثـوس : بيـه إبشوشو إم بين جينوس.</a:t>
            </a:r>
          </a:p>
        </p:txBody>
      </p:sp>
      <p:sp>
        <p:nvSpPr>
          <p:cNvPr id="4" name="Text Placeholder 3"/>
          <p:cNvSpPr>
            <a:spLocks noGrp="1"/>
          </p:cNvSpPr>
          <p:nvPr>
            <p:ph type="body" sz="quarter" idx="3"/>
          </p:nvPr>
        </p:nvSpPr>
        <p:spPr/>
        <p:txBody>
          <a:bodyPr/>
          <a:lstStyle/>
          <a:p>
            <a:pPr lvl="0"/>
            <a:r>
              <a:rPr lang="en-US" dirty="0"/>
              <a:t>`</a:t>
            </a:r>
            <a:r>
              <a:rPr lang="en-US" dirty="0" err="1"/>
              <a:t>n;o</a:t>
            </a:r>
            <a:r>
              <a:rPr lang="en-US" dirty="0"/>
              <a:t> gar `</a:t>
            </a:r>
            <a:r>
              <a:rPr lang="en-US" dirty="0" err="1"/>
              <a:t>aly;wc</a:t>
            </a:r>
            <a:r>
              <a:rPr lang="en-US" dirty="0"/>
              <a:t>@ pe `</a:t>
            </a:r>
            <a:r>
              <a:rPr lang="en-US" dirty="0" err="1"/>
              <a:t>psousou</a:t>
            </a:r>
            <a:r>
              <a:rPr lang="en-US" dirty="0"/>
              <a:t> `</a:t>
            </a:r>
            <a:r>
              <a:rPr lang="en-US" dirty="0" err="1"/>
              <a:t>mpengenoc</a:t>
            </a:r>
            <a:r>
              <a:rPr lang="en-US" dirty="0"/>
              <a:t>.</a:t>
            </a:r>
          </a:p>
        </p:txBody>
      </p:sp>
    </p:spTree>
    <p:extLst>
      <p:ext uri="{BB962C8B-B14F-4D97-AF65-F5344CB8AC3E}">
        <p14:creationId xmlns:p14="http://schemas.microsoft.com/office/powerpoint/2010/main" val="359972731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 يا ممتلئة نعمة :</a:t>
            </a:r>
          </a:p>
        </p:txBody>
      </p:sp>
      <p:sp>
        <p:nvSpPr>
          <p:cNvPr id="3" name="Text Placeholder 2"/>
          <p:cNvSpPr>
            <a:spLocks noGrp="1"/>
          </p:cNvSpPr>
          <p:nvPr>
            <p:ph type="body" idx="1"/>
          </p:nvPr>
        </p:nvSpPr>
        <p:spPr/>
        <p:txBody>
          <a:bodyPr/>
          <a:lstStyle/>
          <a:p>
            <a:r>
              <a:rPr lang="ar-EG" dirty="0"/>
              <a:t>أري إبريس فيه فين إيجون : أو ثي إثميه إن إهموت :</a:t>
            </a:r>
          </a:p>
        </p:txBody>
      </p:sp>
      <p:sp>
        <p:nvSpPr>
          <p:cNvPr id="4" name="Text Placeholder 3"/>
          <p:cNvSpPr>
            <a:spLocks noGrp="1"/>
          </p:cNvSpPr>
          <p:nvPr>
            <p:ph type="body" sz="quarter" idx="3"/>
          </p:nvPr>
        </p:nvSpPr>
        <p:spPr/>
        <p:txBody>
          <a:bodyPr/>
          <a:lstStyle/>
          <a:p>
            <a:pPr lvl="0"/>
            <a:r>
              <a:rPr lang="it-IT" dirty="0"/>
              <a:t>Ari`precbeuin `ejwn@ `w ;y`e;meh `n`hmot@</a:t>
            </a:r>
            <a:endParaRPr lang="en-US" dirty="0"/>
          </a:p>
        </p:txBody>
      </p:sp>
    </p:spTree>
    <p:extLst>
      <p:ext uri="{BB962C8B-B14F-4D97-AF65-F5344CB8AC3E}">
        <p14:creationId xmlns:p14="http://schemas.microsoft.com/office/powerpoint/2010/main" val="4192288735"/>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لدي مخلصنا : ربنا يسوع المسيح.</a:t>
            </a:r>
          </a:p>
        </p:txBody>
      </p:sp>
      <p:sp>
        <p:nvSpPr>
          <p:cNvPr id="3" name="Text Placeholder 2"/>
          <p:cNvSpPr>
            <a:spLocks noGrp="1"/>
          </p:cNvSpPr>
          <p:nvPr>
            <p:ph type="body" idx="1"/>
          </p:nvPr>
        </p:nvSpPr>
        <p:spPr/>
        <p:txBody>
          <a:bodyPr/>
          <a:lstStyle/>
          <a:p>
            <a:r>
              <a:rPr lang="ar-EG" dirty="0"/>
              <a:t>ناهرين بيـن سوتيـر : بيـن شويـس إيسـوس بي إخريستوس.</a:t>
            </a:r>
          </a:p>
        </p:txBody>
      </p:sp>
      <p:sp>
        <p:nvSpPr>
          <p:cNvPr id="4" name="Text Placeholder 3"/>
          <p:cNvSpPr>
            <a:spLocks noGrp="1"/>
          </p:cNvSpPr>
          <p:nvPr>
            <p:ph type="body" sz="quarter" idx="3"/>
          </p:nvPr>
        </p:nvSpPr>
        <p:spPr/>
        <p:txBody>
          <a:bodyPr/>
          <a:lstStyle/>
          <a:p>
            <a:pPr lvl="0"/>
            <a:r>
              <a:rPr lang="es-ES" dirty="0" err="1"/>
              <a:t>nahren</a:t>
            </a:r>
            <a:r>
              <a:rPr lang="es-ES" dirty="0"/>
              <a:t> </a:t>
            </a:r>
            <a:r>
              <a:rPr lang="es-ES" dirty="0" err="1"/>
              <a:t>penCwtyr</a:t>
            </a:r>
            <a:r>
              <a:rPr lang="es-ES" dirty="0"/>
              <a:t>@ pen=o=c I=y=c P=,=c.</a:t>
            </a:r>
            <a:endParaRPr lang="en-US" dirty="0"/>
          </a:p>
        </p:txBody>
      </p:sp>
    </p:spTree>
    <p:extLst>
      <p:ext uri="{BB962C8B-B14F-4D97-AF65-F5344CB8AC3E}">
        <p14:creationId xmlns:p14="http://schemas.microsoft.com/office/powerpoint/2010/main" val="97981933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لكي يثبتنا : في الإيمان المستقيم :</a:t>
            </a:r>
          </a:p>
        </p:txBody>
      </p:sp>
      <p:sp>
        <p:nvSpPr>
          <p:cNvPr id="3" name="Text Placeholder 2"/>
          <p:cNvSpPr>
            <a:spLocks noGrp="1"/>
          </p:cNvSpPr>
          <p:nvPr>
            <p:ph type="body" idx="1"/>
          </p:nvPr>
        </p:nvSpPr>
        <p:spPr/>
        <p:txBody>
          <a:bodyPr/>
          <a:lstStyle/>
          <a:p>
            <a:r>
              <a:rPr lang="ar-EG" dirty="0"/>
              <a:t>هوبوس إن تيف طاجرون : خين بي ناهتي إت سـو طـون :</a:t>
            </a:r>
          </a:p>
        </p:txBody>
      </p:sp>
      <p:sp>
        <p:nvSpPr>
          <p:cNvPr id="4" name="Text Placeholder 3"/>
          <p:cNvSpPr>
            <a:spLocks noGrp="1"/>
          </p:cNvSpPr>
          <p:nvPr>
            <p:ph type="body" sz="quarter" idx="3"/>
          </p:nvPr>
        </p:nvSpPr>
        <p:spPr/>
        <p:txBody>
          <a:bodyPr/>
          <a:lstStyle/>
          <a:p>
            <a:pPr lvl="0"/>
            <a:r>
              <a:rPr lang="en-US" dirty="0" err="1"/>
              <a:t>Hopwc</a:t>
            </a:r>
            <a:r>
              <a:rPr lang="en-US" dirty="0"/>
              <a:t> `</a:t>
            </a:r>
            <a:r>
              <a:rPr lang="en-US" dirty="0" err="1"/>
              <a:t>nteftajron</a:t>
            </a:r>
            <a:r>
              <a:rPr lang="en-US" dirty="0"/>
              <a:t>@ </a:t>
            </a:r>
            <a:r>
              <a:rPr lang="en-US" dirty="0" err="1"/>
              <a:t>qen</a:t>
            </a:r>
            <a:r>
              <a:rPr lang="en-US" dirty="0"/>
              <a:t> </a:t>
            </a:r>
            <a:r>
              <a:rPr lang="en-US" dirty="0" err="1"/>
              <a:t>pinah</a:t>
            </a:r>
            <a:r>
              <a:rPr lang="en-US" dirty="0"/>
              <a:t>] </a:t>
            </a:r>
            <a:r>
              <a:rPr lang="en-US" dirty="0" err="1"/>
              <a:t>etcoutwn</a:t>
            </a:r>
            <a:endParaRPr lang="en-US" dirty="0"/>
          </a:p>
        </p:txBody>
      </p:sp>
    </p:spTree>
    <p:extLst>
      <p:ext uri="{BB962C8B-B14F-4D97-AF65-F5344CB8AC3E}">
        <p14:creationId xmlns:p14="http://schemas.microsoft.com/office/powerpoint/2010/main" val="267571783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وينعم لنا : بمغفرة خطايانا.</a:t>
            </a:r>
          </a:p>
        </p:txBody>
      </p:sp>
      <p:sp>
        <p:nvSpPr>
          <p:cNvPr id="3" name="Text Placeholder 2"/>
          <p:cNvSpPr>
            <a:spLocks noGrp="1"/>
          </p:cNvSpPr>
          <p:nvPr>
            <p:ph type="body" idx="1"/>
          </p:nvPr>
        </p:nvSpPr>
        <p:spPr/>
        <p:txBody>
          <a:bodyPr/>
          <a:lstStyle/>
          <a:p>
            <a:r>
              <a:rPr lang="ar-EG" dirty="0"/>
              <a:t>أووه إنتيــف إر إهموت نان : إم بي كو إيفول إنتيه نين نوفي.</a:t>
            </a:r>
          </a:p>
        </p:txBody>
      </p:sp>
      <p:sp>
        <p:nvSpPr>
          <p:cNvPr id="4" name="Text Placeholder 3"/>
          <p:cNvSpPr>
            <a:spLocks noGrp="1"/>
          </p:cNvSpPr>
          <p:nvPr>
            <p:ph type="body" sz="quarter" idx="3"/>
          </p:nvPr>
        </p:nvSpPr>
        <p:spPr>
          <a:xfrm>
            <a:off x="16205" y="5517237"/>
            <a:ext cx="9144000" cy="682357"/>
          </a:xfrm>
        </p:spPr>
        <p:txBody>
          <a:bodyPr/>
          <a:lstStyle/>
          <a:p>
            <a:pPr lvl="0"/>
            <a:r>
              <a:rPr lang="en-US" dirty="0" err="1"/>
              <a:t>ouoh</a:t>
            </a:r>
            <a:r>
              <a:rPr lang="en-US" dirty="0"/>
              <a:t> `</a:t>
            </a:r>
            <a:r>
              <a:rPr lang="en-US" dirty="0" err="1"/>
              <a:t>ntef`er`hmot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65283129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والدة الإله القديسة مريم</a:t>
            </a:r>
          </a:p>
        </p:txBody>
      </p:sp>
      <p:sp>
        <p:nvSpPr>
          <p:cNvPr id="3" name="Text Placeholder 2"/>
          <p:cNvSpPr>
            <a:spLocks noGrp="1"/>
          </p:cNvSpPr>
          <p:nvPr>
            <p:ph type="body" idx="1"/>
          </p:nvPr>
        </p:nvSpPr>
        <p:spPr/>
        <p:txBody>
          <a:bodyPr/>
          <a:lstStyle/>
          <a:p>
            <a:r>
              <a:rPr lang="ar-EG" dirty="0"/>
              <a:t>هيتين ني إبريسفيا : إنتيـه تي ثيؤطوكوس إثؤواب ماريا :</a:t>
            </a:r>
          </a:p>
        </p:txBody>
      </p:sp>
      <p:sp>
        <p:nvSpPr>
          <p:cNvPr id="4" name="Text Placeholder 3"/>
          <p:cNvSpPr>
            <a:spLocks noGrp="1"/>
          </p:cNvSpPr>
          <p:nvPr>
            <p:ph type="body" sz="quarter" idx="3"/>
          </p:nvPr>
        </p:nvSpPr>
        <p:spPr/>
        <p:txBody>
          <a:bodyPr/>
          <a:lstStyle/>
          <a:p>
            <a:pPr lvl="0"/>
            <a:r>
              <a:rPr lang="pl-PL" dirty="0"/>
              <a:t> Hiten ni`precbia@ `nte ];e`otokoc =e=;=u Maria</a:t>
            </a:r>
            <a:endParaRPr lang="en-US" dirty="0"/>
          </a:p>
        </p:txBody>
      </p:sp>
    </p:spTree>
    <p:extLst>
      <p:ext uri="{BB962C8B-B14F-4D97-AF65-F5344CB8AC3E}">
        <p14:creationId xmlns:p14="http://schemas.microsoft.com/office/powerpoint/2010/main" val="3199476881"/>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59625585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ألوف ألوف : وربوات ربوات :</a:t>
            </a:r>
          </a:p>
        </p:txBody>
      </p:sp>
      <p:sp>
        <p:nvSpPr>
          <p:cNvPr id="3" name="Text Placeholder 2"/>
          <p:cNvSpPr>
            <a:spLocks noGrp="1"/>
          </p:cNvSpPr>
          <p:nvPr>
            <p:ph type="body" idx="1"/>
          </p:nvPr>
        </p:nvSpPr>
        <p:spPr/>
        <p:txBody>
          <a:bodyPr/>
          <a:lstStyle/>
          <a:p>
            <a:r>
              <a:rPr lang="ar-EG" dirty="0"/>
              <a:t>هان إنشـو إنشـو : نيـم هان إثفا إن إثفا</a:t>
            </a:r>
          </a:p>
        </p:txBody>
      </p:sp>
      <p:sp>
        <p:nvSpPr>
          <p:cNvPr id="4" name="Text Placeholder 3"/>
          <p:cNvSpPr>
            <a:spLocks noGrp="1"/>
          </p:cNvSpPr>
          <p:nvPr>
            <p:ph type="body" sz="quarter" idx="3"/>
          </p:nvPr>
        </p:nvSpPr>
        <p:spPr/>
        <p:txBody>
          <a:bodyPr/>
          <a:lstStyle/>
          <a:p>
            <a:pPr lvl="0"/>
            <a:r>
              <a:rPr lang="pt-BR" dirty="0"/>
              <a:t>Hananso `nso@ nem han`;ba `n`;ba</a:t>
            </a:r>
            <a:endParaRPr lang="en-US" dirty="0"/>
          </a:p>
        </p:txBody>
      </p:sp>
    </p:spTree>
    <p:extLst>
      <p:ext uri="{BB962C8B-B14F-4D97-AF65-F5344CB8AC3E}">
        <p14:creationId xmlns:p14="http://schemas.microsoft.com/office/powerpoint/2010/main" val="383047033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رؤساء ملائكة : وملائكة مقدسون.</a:t>
            </a:r>
          </a:p>
        </p:txBody>
      </p:sp>
      <p:sp>
        <p:nvSpPr>
          <p:cNvPr id="3" name="Text Placeholder 2"/>
          <p:cNvSpPr>
            <a:spLocks noGrp="1"/>
          </p:cNvSpPr>
          <p:nvPr>
            <p:ph type="body" idx="1"/>
          </p:nvPr>
        </p:nvSpPr>
        <p:spPr/>
        <p:txBody>
          <a:bodyPr/>
          <a:lstStyle/>
          <a:p>
            <a:r>
              <a:rPr lang="ar-EG" dirty="0"/>
              <a:t>: إن أرشي أنجيلوس : نيم أنجيلوس إفؤواب.</a:t>
            </a:r>
          </a:p>
        </p:txBody>
      </p:sp>
      <p:sp>
        <p:nvSpPr>
          <p:cNvPr id="4" name="Text Placeholder 3"/>
          <p:cNvSpPr>
            <a:spLocks noGrp="1"/>
          </p:cNvSpPr>
          <p:nvPr>
            <p:ph type="body" sz="quarter" idx="3"/>
          </p:nvPr>
        </p:nvSpPr>
        <p:spPr/>
        <p:txBody>
          <a:bodyPr/>
          <a:lstStyle/>
          <a:p>
            <a:pPr lvl="0"/>
            <a:r>
              <a:rPr lang="pt-BR" dirty="0"/>
              <a:t>n`ar,y`aggeloc@ nem aggeloc =e=;=u.</a:t>
            </a:r>
            <a:endParaRPr lang="en-US" dirty="0"/>
          </a:p>
        </p:txBody>
      </p:sp>
    </p:spTree>
    <p:extLst>
      <p:ext uri="{BB962C8B-B14F-4D97-AF65-F5344CB8AC3E}">
        <p14:creationId xmlns:p14="http://schemas.microsoft.com/office/powerpoint/2010/main" val="302738332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وقوف : أمام كرسي</a:t>
            </a:r>
          </a:p>
        </p:txBody>
      </p:sp>
      <p:sp>
        <p:nvSpPr>
          <p:cNvPr id="3" name="Text Placeholder 2"/>
          <p:cNvSpPr>
            <a:spLocks noGrp="1"/>
          </p:cNvSpPr>
          <p:nvPr>
            <p:ph type="body" idx="1"/>
          </p:nvPr>
        </p:nvSpPr>
        <p:spPr/>
        <p:txBody>
          <a:bodyPr/>
          <a:lstStyle/>
          <a:p>
            <a:r>
              <a:rPr lang="ar-EG" dirty="0"/>
              <a:t>أف أوهـي إيراتــوو : إم بيه إمثو إم بي إثرونوس</a:t>
            </a:r>
          </a:p>
        </p:txBody>
      </p:sp>
      <p:sp>
        <p:nvSpPr>
          <p:cNvPr id="4" name="Text Placeholder 3"/>
          <p:cNvSpPr>
            <a:spLocks noGrp="1"/>
          </p:cNvSpPr>
          <p:nvPr>
            <p:ph type="body" sz="quarter" idx="3"/>
          </p:nvPr>
        </p:nvSpPr>
        <p:spPr/>
        <p:txBody>
          <a:bodyPr/>
          <a:lstStyle/>
          <a:p>
            <a:pPr lvl="0"/>
            <a:r>
              <a:rPr lang="pt-BR" dirty="0"/>
              <a:t>Eu`ohi `eratou@ `mpe`m;o `mpi`;ronoc@</a:t>
            </a:r>
            <a:endParaRPr lang="en-US" dirty="0"/>
          </a:p>
        </p:txBody>
      </p:sp>
    </p:spTree>
    <p:extLst>
      <p:ext uri="{BB962C8B-B14F-4D97-AF65-F5344CB8AC3E}">
        <p14:creationId xmlns:p14="http://schemas.microsoft.com/office/powerpoint/2010/main" val="192508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a:xfrm>
            <a:off x="-1" y="5411392"/>
            <a:ext cx="9144000" cy="682357"/>
          </a:xfrm>
        </p:spPr>
        <p:txBody>
          <a:bodyPr/>
          <a:lstStyle/>
          <a:p>
            <a:r>
              <a:rPr lang="en-US" sz="4800" dirty="0"/>
              <a:t> `</a:t>
            </a:r>
            <a:r>
              <a:rPr lang="en-US" sz="4800" dirty="0" err="1"/>
              <a:t>ntefcwtem</a:t>
            </a:r>
            <a:r>
              <a:rPr lang="en-US" sz="4800" dirty="0"/>
              <a:t>  `</a:t>
            </a:r>
            <a:r>
              <a:rPr lang="en-US" sz="4800" dirty="0" err="1"/>
              <a:t>eron</a:t>
            </a:r>
            <a:r>
              <a:rPr lang="en-US" sz="4800" dirty="0"/>
              <a:t>&gt;  `</a:t>
            </a:r>
            <a:r>
              <a:rPr lang="en-US" sz="4800" dirty="0" err="1"/>
              <a:t>nteferbo`hqin</a:t>
            </a:r>
            <a:r>
              <a:rPr lang="en-US" sz="4800" dirty="0"/>
              <a:t>  `</a:t>
            </a:r>
            <a:r>
              <a:rPr lang="en-US" sz="4800" dirty="0" err="1"/>
              <a:t>eron</a:t>
            </a:r>
            <a:endParaRPr lang="en-US" sz="4800" dirty="0"/>
          </a:p>
        </p:txBody>
      </p:sp>
    </p:spTree>
    <p:extLst>
      <p:ext uri="{BB962C8B-B14F-4D97-AF65-F5344CB8AC3E}">
        <p14:creationId xmlns:p14="http://schemas.microsoft.com/office/powerpoint/2010/main" val="316382507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ضابط الكل : صارخين قائلين.</a:t>
            </a:r>
          </a:p>
        </p:txBody>
      </p:sp>
      <p:sp>
        <p:nvSpPr>
          <p:cNvPr id="3" name="Text Placeholder 2"/>
          <p:cNvSpPr>
            <a:spLocks noGrp="1"/>
          </p:cNvSpPr>
          <p:nvPr>
            <p:ph type="body" idx="1"/>
          </p:nvPr>
        </p:nvSpPr>
        <p:spPr/>
        <p:txBody>
          <a:bodyPr/>
          <a:lstStyle/>
          <a:p>
            <a:r>
              <a:rPr lang="ar-EG" dirty="0"/>
              <a:t>: إنتيه بي باندوكراتـور : إف أوش إيفول إفجو إممــوس.</a:t>
            </a:r>
          </a:p>
        </p:txBody>
      </p:sp>
      <p:sp>
        <p:nvSpPr>
          <p:cNvPr id="4" name="Text Placeholder 3"/>
          <p:cNvSpPr>
            <a:spLocks noGrp="1"/>
          </p:cNvSpPr>
          <p:nvPr>
            <p:ph type="body" sz="quarter" idx="3"/>
          </p:nvPr>
        </p:nvSpPr>
        <p:spPr>
          <a:xfrm>
            <a:off x="0" y="5631733"/>
            <a:ext cx="9144000" cy="682357"/>
          </a:xfrm>
        </p:spPr>
        <p:txBody>
          <a:bodyPr/>
          <a:lstStyle/>
          <a:p>
            <a:pPr lvl="0"/>
            <a:r>
              <a:rPr lang="pt-BR" dirty="0"/>
              <a:t> `nte piPantokratwr@ euws `ebol eujw `mmoc.</a:t>
            </a:r>
            <a:endParaRPr lang="en-US" dirty="0"/>
          </a:p>
        </p:txBody>
      </p:sp>
    </p:spTree>
    <p:extLst>
      <p:ext uri="{BB962C8B-B14F-4D97-AF65-F5344CB8AC3E}">
        <p14:creationId xmlns:p14="http://schemas.microsoft.com/office/powerpoint/2010/main" val="381581512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5867405" y="179391"/>
            <a:ext cx="3097213"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470019" name="Text Box 3"/>
          <p:cNvSpPr txBox="1">
            <a:spLocks noChangeArrowheads="1"/>
          </p:cNvSpPr>
          <p:nvPr/>
        </p:nvSpPr>
        <p:spPr bwMode="auto">
          <a:xfrm>
            <a:off x="395293" y="396880"/>
            <a:ext cx="2879725" cy="830997"/>
          </a:xfrm>
          <a:prstGeom prst="rect">
            <a:avLst/>
          </a:prstGeom>
          <a:noFill/>
          <a:ln w="9525">
            <a:noFill/>
            <a:miter lim="800000"/>
            <a:headEnd/>
            <a:tailEnd/>
          </a:ln>
          <a:effectLst/>
        </p:spPr>
        <p:txBody>
          <a:bodyPr>
            <a:spAutoFit/>
          </a:bodyPr>
          <a:lstStyle/>
          <a:p>
            <a:pPr algn="r" rtl="1" fontAlgn="base">
              <a:spcBef>
                <a:spcPct val="50000"/>
              </a:spcBef>
              <a:spcAft>
                <a:spcPct val="0"/>
              </a:spcAft>
              <a:defRPr/>
            </a:pPr>
            <a:endParaRPr lang="ar-EG" sz="4800" b="1">
              <a:solidFill>
                <a:srgbClr val="000000"/>
              </a:solidFill>
              <a:latin typeface="Calibri"/>
              <a:cs typeface="Arial" panose="020B0604020202020204" pitchFamily="34" charset="0"/>
            </a:endParaRPr>
          </a:p>
        </p:txBody>
      </p:sp>
      <p:sp>
        <p:nvSpPr>
          <p:cNvPr id="2" name="Title 1"/>
          <p:cNvSpPr>
            <a:spLocks noGrp="1"/>
          </p:cNvSpPr>
          <p:nvPr>
            <p:ph type="title"/>
          </p:nvPr>
        </p:nvSpPr>
        <p:spPr/>
        <p:txBody>
          <a:bodyPr/>
          <a:lstStyle/>
          <a:p>
            <a:r>
              <a:rPr lang="ar-EG" dirty="0"/>
              <a:t>قدوس قدوس : قدوس بالحقيقة :</a:t>
            </a:r>
          </a:p>
        </p:txBody>
      </p:sp>
      <p:sp>
        <p:nvSpPr>
          <p:cNvPr id="3" name="Text Placeholder 2"/>
          <p:cNvSpPr>
            <a:spLocks noGrp="1"/>
          </p:cNvSpPr>
          <p:nvPr>
            <p:ph type="body" idx="1"/>
          </p:nvPr>
        </p:nvSpPr>
        <p:spPr/>
        <p:txBody>
          <a:bodyPr/>
          <a:lstStyle/>
          <a:p>
            <a:r>
              <a:rPr lang="ar-EG" dirty="0"/>
              <a:t>جيه إكؤواب إكؤواب : إكؤواب خين أو ميثمي</a:t>
            </a:r>
          </a:p>
        </p:txBody>
      </p:sp>
      <p:sp>
        <p:nvSpPr>
          <p:cNvPr id="4" name="Text Placeholder 3"/>
          <p:cNvSpPr>
            <a:spLocks noGrp="1"/>
          </p:cNvSpPr>
          <p:nvPr>
            <p:ph type="body" sz="quarter" idx="3"/>
          </p:nvPr>
        </p:nvSpPr>
        <p:spPr/>
        <p:txBody>
          <a:bodyPr/>
          <a:lstStyle/>
          <a:p>
            <a:pPr lvl="0"/>
            <a:r>
              <a:rPr lang="fr-FR" dirty="0"/>
              <a:t>Je `,</a:t>
            </a:r>
            <a:r>
              <a:rPr lang="fr-FR" dirty="0" err="1"/>
              <a:t>ouab</a:t>
            </a:r>
            <a:r>
              <a:rPr lang="fr-FR" dirty="0"/>
              <a:t> `,</a:t>
            </a:r>
            <a:r>
              <a:rPr lang="fr-FR" dirty="0" err="1"/>
              <a:t>ouab</a:t>
            </a:r>
            <a:r>
              <a:rPr lang="fr-FR" dirty="0"/>
              <a:t>@ `,</a:t>
            </a:r>
            <a:r>
              <a:rPr lang="fr-FR" dirty="0" err="1"/>
              <a:t>ouab</a:t>
            </a:r>
            <a:r>
              <a:rPr lang="fr-FR" dirty="0"/>
              <a:t> </a:t>
            </a:r>
            <a:r>
              <a:rPr lang="fr-FR" dirty="0" err="1"/>
              <a:t>qen</a:t>
            </a:r>
            <a:r>
              <a:rPr lang="fr-FR" dirty="0"/>
              <a:t> `</a:t>
            </a:r>
            <a:r>
              <a:rPr lang="fr-FR" dirty="0" err="1"/>
              <a:t>oume;myi</a:t>
            </a:r>
            <a:endParaRPr lang="en-US" dirty="0"/>
          </a:p>
        </p:txBody>
      </p:sp>
    </p:spTree>
    <p:extLst>
      <p:ext uri="{BB962C8B-B14F-4D97-AF65-F5344CB8AC3E}">
        <p14:creationId xmlns:p14="http://schemas.microsoft.com/office/powerpoint/2010/main" val="19639014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والمجد والكرامة : يليقان بالثالوث.</a:t>
            </a:r>
          </a:p>
        </p:txBody>
      </p:sp>
      <p:sp>
        <p:nvSpPr>
          <p:cNvPr id="3" name="Text Placeholder 2"/>
          <p:cNvSpPr>
            <a:spLocks noGrp="1"/>
          </p:cNvSpPr>
          <p:nvPr>
            <p:ph type="body" idx="1"/>
          </p:nvPr>
        </p:nvSpPr>
        <p:spPr/>
        <p:txBody>
          <a:bodyPr/>
          <a:lstStyle/>
          <a:p>
            <a:r>
              <a:rPr lang="ar-EG" dirty="0"/>
              <a:t>: بي أو أوو نيم بي طايو : إر إبريه بي إن تي اترياس.</a:t>
            </a:r>
          </a:p>
        </p:txBody>
      </p:sp>
      <p:sp>
        <p:nvSpPr>
          <p:cNvPr id="4" name="Text Placeholder 3"/>
          <p:cNvSpPr>
            <a:spLocks noGrp="1"/>
          </p:cNvSpPr>
          <p:nvPr>
            <p:ph type="body" sz="quarter" idx="3"/>
          </p:nvPr>
        </p:nvSpPr>
        <p:spPr/>
        <p:txBody>
          <a:bodyPr/>
          <a:lstStyle/>
          <a:p>
            <a:pPr lvl="0"/>
            <a:r>
              <a:rPr lang="pt-BR" dirty="0"/>
              <a:t> pi`w`ou nem pitaio@ er`prepi `n]`Triac.</a:t>
            </a:r>
            <a:endParaRPr lang="en-US" dirty="0"/>
          </a:p>
        </p:txBody>
      </p:sp>
    </p:spTree>
    <p:extLst>
      <p:ext uri="{BB962C8B-B14F-4D97-AF65-F5344CB8AC3E}">
        <p14:creationId xmlns:p14="http://schemas.microsoft.com/office/powerpoint/2010/main" val="3596960234"/>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بشفاعات : جميع صفوف الملائكة</a:t>
            </a:r>
          </a:p>
        </p:txBody>
      </p:sp>
      <p:sp>
        <p:nvSpPr>
          <p:cNvPr id="3" name="Text Placeholder 2"/>
          <p:cNvSpPr>
            <a:spLocks noGrp="1"/>
          </p:cNvSpPr>
          <p:nvPr>
            <p:ph type="body" idx="1"/>
          </p:nvPr>
        </p:nvSpPr>
        <p:spPr/>
        <p:txBody>
          <a:bodyPr/>
          <a:lstStyle/>
          <a:p>
            <a:r>
              <a:rPr lang="ar-EG" dirty="0"/>
              <a:t>هيتين ني إبريسفيا : إنتيه إبخـوروس تيـرف إنتيه ني أنجيلوس</a:t>
            </a:r>
          </a:p>
        </p:txBody>
      </p:sp>
      <p:sp>
        <p:nvSpPr>
          <p:cNvPr id="4" name="Text Placeholder 3"/>
          <p:cNvSpPr>
            <a:spLocks noGrp="1"/>
          </p:cNvSpPr>
          <p:nvPr>
            <p:ph type="body" sz="quarter" idx="3"/>
          </p:nvPr>
        </p:nvSpPr>
        <p:spPr>
          <a:xfrm>
            <a:off x="4507" y="5631733"/>
            <a:ext cx="9144000" cy="682357"/>
          </a:xfrm>
        </p:spPr>
        <p:txBody>
          <a:bodyPr/>
          <a:lstStyle/>
          <a:p>
            <a:pPr lvl="0"/>
            <a:r>
              <a:rPr lang="en-US" dirty="0"/>
              <a:t> Hiten </a:t>
            </a:r>
            <a:r>
              <a:rPr lang="en-US" dirty="0" err="1"/>
              <a:t>ni`precbia</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ni`aggeloc</a:t>
            </a:r>
            <a:endParaRPr lang="en-US" dirty="0"/>
          </a:p>
        </p:txBody>
      </p:sp>
    </p:spTree>
    <p:extLst>
      <p:ext uri="{BB962C8B-B14F-4D97-AF65-F5344CB8AC3E}">
        <p14:creationId xmlns:p14="http://schemas.microsoft.com/office/powerpoint/2010/main" val="250274752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يارب انعم لنا : بمغفرة خطايانا.</a:t>
            </a:r>
          </a:p>
        </p:txBody>
      </p:sp>
      <p:sp>
        <p:nvSpPr>
          <p:cNvPr id="3" name="Text Placeholder 2"/>
          <p:cNvSpPr>
            <a:spLocks noGrp="1"/>
          </p:cNvSpPr>
          <p:nvPr>
            <p:ph type="body" idx="1"/>
          </p:nvPr>
        </p:nvSpPr>
        <p:spPr/>
        <p:txBody>
          <a:bodyPr/>
          <a:lstStyle/>
          <a:p>
            <a:r>
              <a:rPr lang="ar-EG" dirty="0"/>
              <a:t>: 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1546572378"/>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آباؤنا الرسل : بشروا في الأمم :</a:t>
            </a:r>
          </a:p>
        </p:txBody>
      </p:sp>
      <p:sp>
        <p:nvSpPr>
          <p:cNvPr id="3" name="Text Placeholder 2"/>
          <p:cNvSpPr>
            <a:spLocks noGrp="1"/>
          </p:cNvSpPr>
          <p:nvPr>
            <p:ph type="body" idx="1"/>
          </p:nvPr>
        </p:nvSpPr>
        <p:spPr/>
        <p:txBody>
          <a:bodyPr/>
          <a:lstStyle/>
          <a:p>
            <a:r>
              <a:rPr lang="ar-EG" dirty="0"/>
              <a:t>نين يوتـي إن أبـوس طولوس : إف هي أويـش خين ني إثنـوس :</a:t>
            </a:r>
          </a:p>
        </p:txBody>
      </p:sp>
      <p:sp>
        <p:nvSpPr>
          <p:cNvPr id="4" name="Text Placeholder 3"/>
          <p:cNvSpPr>
            <a:spLocks noGrp="1"/>
          </p:cNvSpPr>
          <p:nvPr>
            <p:ph type="body" sz="quarter" idx="3"/>
          </p:nvPr>
        </p:nvSpPr>
        <p:spPr/>
        <p:txBody>
          <a:bodyPr/>
          <a:lstStyle/>
          <a:p>
            <a:pPr lvl="0"/>
            <a:r>
              <a:rPr lang="en-US" dirty="0" err="1"/>
              <a:t>Nenio</a:t>
            </a:r>
            <a:r>
              <a:rPr lang="en-US" dirty="0"/>
              <a:t>] `</a:t>
            </a:r>
            <a:r>
              <a:rPr lang="en-US" dirty="0" err="1"/>
              <a:t>n`apoctoloc</a:t>
            </a:r>
            <a:r>
              <a:rPr lang="en-US" dirty="0"/>
              <a:t>@ </a:t>
            </a:r>
            <a:r>
              <a:rPr lang="en-US" dirty="0" err="1"/>
              <a:t>auhiwis</a:t>
            </a:r>
            <a:r>
              <a:rPr lang="en-US" dirty="0"/>
              <a:t> </a:t>
            </a:r>
            <a:r>
              <a:rPr lang="en-US" dirty="0" err="1"/>
              <a:t>qen</a:t>
            </a:r>
            <a:r>
              <a:rPr lang="en-US" dirty="0"/>
              <a:t> </a:t>
            </a:r>
            <a:r>
              <a:rPr lang="en-US" dirty="0" err="1"/>
              <a:t>ni`e;noc</a:t>
            </a:r>
            <a:endParaRPr lang="en-US" dirty="0"/>
          </a:p>
        </p:txBody>
      </p:sp>
    </p:spTree>
    <p:extLst>
      <p:ext uri="{BB962C8B-B14F-4D97-AF65-F5344CB8AC3E}">
        <p14:creationId xmlns:p14="http://schemas.microsoft.com/office/powerpoint/2010/main" val="1239788812"/>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بإنجيل : يسوع المسيح.</a:t>
            </a:r>
          </a:p>
        </p:txBody>
      </p:sp>
      <p:sp>
        <p:nvSpPr>
          <p:cNvPr id="3" name="Text Placeholder 2"/>
          <p:cNvSpPr>
            <a:spLocks noGrp="1"/>
          </p:cNvSpPr>
          <p:nvPr>
            <p:ph type="body" idx="1"/>
          </p:nvPr>
        </p:nvSpPr>
        <p:spPr/>
        <p:txBody>
          <a:bodyPr/>
          <a:lstStyle/>
          <a:p>
            <a:r>
              <a:rPr lang="ar-EG" dirty="0"/>
              <a:t>خيــن بي إف أنجيليون : إنتيه إيسوس بي اخريستوس.</a:t>
            </a:r>
          </a:p>
        </p:txBody>
      </p:sp>
      <p:sp>
        <p:nvSpPr>
          <p:cNvPr id="4" name="Text Placeholder 3"/>
          <p:cNvSpPr>
            <a:spLocks noGrp="1"/>
          </p:cNvSpPr>
          <p:nvPr>
            <p:ph type="body" sz="quarter" idx="3"/>
          </p:nvPr>
        </p:nvSpPr>
        <p:spPr/>
        <p:txBody>
          <a:bodyPr/>
          <a:lstStyle/>
          <a:p>
            <a:pPr lvl="0"/>
            <a:r>
              <a:rPr lang="es-ES" dirty="0" err="1"/>
              <a:t>qen</a:t>
            </a:r>
            <a:r>
              <a:rPr lang="es-ES" dirty="0"/>
              <a:t> </a:t>
            </a:r>
            <a:r>
              <a:rPr lang="es-ES" dirty="0" err="1"/>
              <a:t>pi`eu`aggelion</a:t>
            </a:r>
            <a:r>
              <a:rPr lang="es-ES" dirty="0"/>
              <a:t>@ `</a:t>
            </a:r>
            <a:r>
              <a:rPr lang="es-ES" dirty="0" err="1"/>
              <a:t>nte</a:t>
            </a:r>
            <a:r>
              <a:rPr lang="es-ES" dirty="0"/>
              <a:t> I=y=c P=,=c.</a:t>
            </a:r>
            <a:endParaRPr lang="en-US" dirty="0"/>
          </a:p>
        </p:txBody>
      </p:sp>
    </p:spTree>
    <p:extLst>
      <p:ext uri="{BB962C8B-B14F-4D97-AF65-F5344CB8AC3E}">
        <p14:creationId xmlns:p14="http://schemas.microsoft.com/office/powerpoint/2010/main" val="154748919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خرجت أصواتهم : إلي الأرض كلها :</a:t>
            </a:r>
          </a:p>
        </p:txBody>
      </p:sp>
      <p:sp>
        <p:nvSpPr>
          <p:cNvPr id="3" name="Text Placeholder 2"/>
          <p:cNvSpPr>
            <a:spLocks noGrp="1"/>
          </p:cNvSpPr>
          <p:nvPr>
            <p:ph type="body" idx="1"/>
          </p:nvPr>
        </p:nvSpPr>
        <p:spPr/>
        <p:txBody>
          <a:bodyPr/>
          <a:lstStyle/>
          <a:p>
            <a:r>
              <a:rPr lang="ar-EG" dirty="0"/>
              <a:t>آ بو إخرو أوو شيناف : هيجين إبكاهي تيرف :</a:t>
            </a:r>
          </a:p>
        </p:txBody>
      </p:sp>
      <p:sp>
        <p:nvSpPr>
          <p:cNvPr id="4" name="Text Placeholder 3"/>
          <p:cNvSpPr>
            <a:spLocks noGrp="1"/>
          </p:cNvSpPr>
          <p:nvPr>
            <p:ph type="body" sz="quarter" idx="3"/>
          </p:nvPr>
        </p:nvSpPr>
        <p:spPr/>
        <p:txBody>
          <a:bodyPr/>
          <a:lstStyle/>
          <a:p>
            <a:pPr lvl="0"/>
            <a:r>
              <a:rPr lang="en-US" dirty="0"/>
              <a:t>A </a:t>
            </a:r>
            <a:r>
              <a:rPr lang="en-US" dirty="0" err="1"/>
              <a:t>pou`qrw`ou</a:t>
            </a:r>
            <a:r>
              <a:rPr lang="en-US" dirty="0"/>
              <a:t> </a:t>
            </a:r>
            <a:r>
              <a:rPr lang="en-US" dirty="0" err="1"/>
              <a:t>senaf</a:t>
            </a:r>
            <a:r>
              <a:rPr lang="en-US" dirty="0"/>
              <a:t>@ </a:t>
            </a:r>
            <a:r>
              <a:rPr lang="en-US" dirty="0" err="1"/>
              <a:t>hijen</a:t>
            </a:r>
            <a:r>
              <a:rPr lang="en-US" dirty="0"/>
              <a:t> `</a:t>
            </a:r>
            <a:r>
              <a:rPr lang="en-US" dirty="0" err="1"/>
              <a:t>pkahi</a:t>
            </a:r>
            <a:r>
              <a:rPr lang="en-US" dirty="0"/>
              <a:t> </a:t>
            </a:r>
            <a:r>
              <a:rPr lang="en-US" dirty="0" err="1"/>
              <a:t>tyrf</a:t>
            </a:r>
            <a:r>
              <a:rPr lang="en-US" dirty="0"/>
              <a:t>@</a:t>
            </a:r>
          </a:p>
        </p:txBody>
      </p:sp>
    </p:spTree>
    <p:extLst>
      <p:ext uri="{BB962C8B-B14F-4D97-AF65-F5344CB8AC3E}">
        <p14:creationId xmlns:p14="http://schemas.microsoft.com/office/powerpoint/2010/main" val="671119985"/>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وبلغ كلامهم : إلي أقطار المسكونة.</a:t>
            </a:r>
          </a:p>
        </p:txBody>
      </p:sp>
      <p:sp>
        <p:nvSpPr>
          <p:cNvPr id="3" name="Text Placeholder 2"/>
          <p:cNvSpPr>
            <a:spLocks noGrp="1"/>
          </p:cNvSpPr>
          <p:nvPr>
            <p:ph type="body" idx="1"/>
          </p:nvPr>
        </p:nvSpPr>
        <p:spPr/>
        <p:txBody>
          <a:bodyPr/>
          <a:lstStyle/>
          <a:p>
            <a:r>
              <a:rPr lang="ar-EG" dirty="0"/>
              <a:t>أووه نو صاجي أف فوه : شــا أفـريجــس إنتي إيكوميني.</a:t>
            </a:r>
          </a:p>
        </p:txBody>
      </p:sp>
      <p:sp>
        <p:nvSpPr>
          <p:cNvPr id="4" name="Text Placeholder 3"/>
          <p:cNvSpPr>
            <a:spLocks noGrp="1"/>
          </p:cNvSpPr>
          <p:nvPr>
            <p:ph type="body" sz="quarter" idx="3"/>
          </p:nvPr>
        </p:nvSpPr>
        <p:spPr>
          <a:xfrm>
            <a:off x="107504" y="5517237"/>
            <a:ext cx="9036496" cy="682357"/>
          </a:xfrm>
        </p:spPr>
        <p:txBody>
          <a:bodyPr/>
          <a:lstStyle/>
          <a:p>
            <a:pPr lvl="0"/>
            <a:r>
              <a:rPr lang="en-US" dirty="0"/>
              <a:t> </a:t>
            </a:r>
            <a:r>
              <a:rPr lang="en-US" dirty="0" err="1"/>
              <a:t>ouoh</a:t>
            </a:r>
            <a:r>
              <a:rPr lang="en-US" dirty="0"/>
              <a:t> </a:t>
            </a:r>
            <a:r>
              <a:rPr lang="en-US" dirty="0" err="1"/>
              <a:t>noucaji</a:t>
            </a:r>
            <a:r>
              <a:rPr lang="en-US" dirty="0"/>
              <a:t> </a:t>
            </a:r>
            <a:r>
              <a:rPr lang="en-US" dirty="0" err="1"/>
              <a:t>auvoh</a:t>
            </a:r>
            <a:r>
              <a:rPr lang="en-US" dirty="0"/>
              <a:t>@ </a:t>
            </a:r>
            <a:r>
              <a:rPr lang="en-US" dirty="0" err="1"/>
              <a:t>sa</a:t>
            </a:r>
            <a:r>
              <a:rPr lang="en-US" dirty="0"/>
              <a:t> </a:t>
            </a:r>
            <a:r>
              <a:rPr lang="en-US" dirty="0" err="1"/>
              <a:t>auryjc</a:t>
            </a:r>
            <a:r>
              <a:rPr lang="en-US" dirty="0"/>
              <a:t> `n]</a:t>
            </a:r>
            <a:r>
              <a:rPr lang="en-US" dirty="0" err="1"/>
              <a:t>oikoumeny</a:t>
            </a:r>
            <a:r>
              <a:rPr lang="en-US" dirty="0"/>
              <a:t>.</a:t>
            </a:r>
          </a:p>
        </p:txBody>
      </p:sp>
    </p:spTree>
    <p:extLst>
      <p:ext uri="{BB962C8B-B14F-4D97-AF65-F5344CB8AC3E}">
        <p14:creationId xmlns:p14="http://schemas.microsoft.com/office/powerpoint/2010/main" val="390272550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سادتي الآباء الرسل :</a:t>
            </a:r>
          </a:p>
        </p:txBody>
      </p:sp>
      <p:sp>
        <p:nvSpPr>
          <p:cNvPr id="3" name="Text Placeholder 2"/>
          <p:cNvSpPr>
            <a:spLocks noGrp="1"/>
          </p:cNvSpPr>
          <p:nvPr>
            <p:ph type="body" idx="1"/>
          </p:nvPr>
        </p:nvSpPr>
        <p:spPr/>
        <p:txBody>
          <a:bodyPr/>
          <a:lstStyle/>
          <a:p>
            <a:r>
              <a:rPr lang="ar-EG" dirty="0"/>
              <a:t>هيتين ني إفكي : إنتيه ناشويس إن يوتي إن أبوسطولوس :</a:t>
            </a:r>
          </a:p>
        </p:txBody>
      </p:sp>
      <p:sp>
        <p:nvSpPr>
          <p:cNvPr id="4" name="Text Placeholder 3"/>
          <p:cNvSpPr>
            <a:spLocks noGrp="1"/>
          </p:cNvSpPr>
          <p:nvPr>
            <p:ph type="body" sz="quarter" idx="3"/>
          </p:nvPr>
        </p:nvSpPr>
        <p:spPr/>
        <p:txBody>
          <a:bodyPr/>
          <a:lstStyle/>
          <a:p>
            <a:pPr lvl="0"/>
            <a:r>
              <a:rPr lang="pl-PL" dirty="0"/>
              <a:t>Hiten ni`eu,y@ `nte na=o=c `nio] `n`apoctoloc@</a:t>
            </a:r>
            <a:endParaRPr lang="en-US" dirty="0"/>
          </a:p>
        </p:txBody>
      </p:sp>
    </p:spTree>
    <p:extLst>
      <p:ext uri="{BB962C8B-B14F-4D97-AF65-F5344CB8AC3E}">
        <p14:creationId xmlns:p14="http://schemas.microsoft.com/office/powerpoint/2010/main" val="3831730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a:xfrm>
            <a:off x="-1" y="5366753"/>
            <a:ext cx="9144000" cy="682357"/>
          </a:xfrm>
        </p:spPr>
        <p:txBody>
          <a:bodyPr/>
          <a:lstStyle/>
          <a:p>
            <a:r>
              <a:rPr lang="en-US" sz="4000" b="1" dirty="0"/>
              <a:t>`</a:t>
            </a:r>
            <a:r>
              <a:rPr lang="en-US" sz="4000" b="1" dirty="0" err="1"/>
              <a:t>ntefsi</a:t>
            </a:r>
            <a:r>
              <a:rPr lang="en-US" sz="4000" b="1" dirty="0"/>
              <a:t> `</a:t>
            </a:r>
            <a:r>
              <a:rPr lang="en-US" sz="4000" b="1" dirty="0" err="1"/>
              <a:t>nni</a:t>
            </a:r>
            <a:r>
              <a:rPr lang="en-US" sz="4000" b="1" dirty="0"/>
              <a:t>;\o </a:t>
            </a:r>
            <a:r>
              <a:rPr lang="en-US" sz="4000" b="1" dirty="0" err="1"/>
              <a:t>nem</a:t>
            </a:r>
            <a:r>
              <a:rPr lang="en-US" sz="4000" b="1" dirty="0"/>
              <a:t> </a:t>
            </a:r>
            <a:r>
              <a:rPr lang="en-US" sz="4000" b="1" dirty="0" err="1"/>
              <a:t>nitwb</a:t>
            </a:r>
            <a:r>
              <a:rPr lang="en-US" sz="4000" b="1" dirty="0"/>
              <a:t>\ `</a:t>
            </a:r>
            <a:r>
              <a:rPr lang="en-US" sz="4000" b="1" dirty="0" err="1"/>
              <a:t>nte</a:t>
            </a:r>
            <a:r>
              <a:rPr lang="en-US" sz="4000" b="1" dirty="0"/>
              <a:t> </a:t>
            </a:r>
            <a:r>
              <a:rPr lang="en-US" sz="4000" b="1" dirty="0" err="1"/>
              <a:t>nhe</a:t>
            </a:r>
            <a:r>
              <a:rPr lang="en-US" sz="4000" b="1" dirty="0"/>
              <a:t>/q/u/ `</a:t>
            </a:r>
            <a:r>
              <a:rPr lang="en-US" sz="4000" b="1" dirty="0" err="1"/>
              <a:t>nteaf</a:t>
            </a:r>
            <a:endParaRPr lang="en-US" sz="4000" b="1" dirty="0"/>
          </a:p>
        </p:txBody>
      </p:sp>
    </p:spTree>
    <p:extLst>
      <p:ext uri="{BB962C8B-B14F-4D97-AF65-F5344CB8AC3E}">
        <p14:creationId xmlns:p14="http://schemas.microsoft.com/office/powerpoint/2010/main" val="378710703"/>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305488772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أكاليل غير مضمحلة : جعلها الرب :</a:t>
            </a:r>
          </a:p>
        </p:txBody>
      </p:sp>
      <p:sp>
        <p:nvSpPr>
          <p:cNvPr id="3" name="Text Placeholder 2"/>
          <p:cNvSpPr>
            <a:spLocks noGrp="1"/>
          </p:cNvSpPr>
          <p:nvPr>
            <p:ph type="body" idx="1"/>
          </p:nvPr>
        </p:nvSpPr>
        <p:spPr/>
        <p:txBody>
          <a:bodyPr/>
          <a:lstStyle/>
          <a:p>
            <a:r>
              <a:rPr lang="ar-EG" dirty="0"/>
              <a:t>هان إكلوم إن أتلـوم : أف تي تو إنجيه إبشويس :</a:t>
            </a:r>
          </a:p>
        </p:txBody>
      </p:sp>
      <p:sp>
        <p:nvSpPr>
          <p:cNvPr id="4" name="Text Placeholder 3"/>
          <p:cNvSpPr>
            <a:spLocks noGrp="1"/>
          </p:cNvSpPr>
          <p:nvPr>
            <p:ph type="body" sz="quarter" idx="3"/>
          </p:nvPr>
        </p:nvSpPr>
        <p:spPr/>
        <p:txBody>
          <a:bodyPr/>
          <a:lstStyle/>
          <a:p>
            <a:pPr lvl="0"/>
            <a:r>
              <a:rPr lang="en-US" dirty="0"/>
              <a:t> Han`,</a:t>
            </a:r>
            <a:r>
              <a:rPr lang="en-US" dirty="0" err="1"/>
              <a:t>lom</a:t>
            </a:r>
            <a:r>
              <a:rPr lang="en-US" dirty="0"/>
              <a:t> `</a:t>
            </a:r>
            <a:r>
              <a:rPr lang="en-US" dirty="0" err="1"/>
              <a:t>n`atlwm</a:t>
            </a:r>
            <a:r>
              <a:rPr lang="en-US" dirty="0"/>
              <a:t>@ </a:t>
            </a:r>
            <a:r>
              <a:rPr lang="en-US" dirty="0" err="1"/>
              <a:t>aftyitou</a:t>
            </a:r>
            <a:r>
              <a:rPr lang="en-US" dirty="0"/>
              <a:t> `</a:t>
            </a:r>
            <a:r>
              <a:rPr lang="en-US" dirty="0" err="1"/>
              <a:t>nje</a:t>
            </a:r>
            <a:r>
              <a:rPr lang="en-US" dirty="0"/>
              <a:t> P=o=c@ </a:t>
            </a:r>
          </a:p>
        </p:txBody>
      </p:sp>
    </p:spTree>
    <p:extLst>
      <p:ext uri="{BB962C8B-B14F-4D97-AF65-F5344CB8AC3E}">
        <p14:creationId xmlns:p14="http://schemas.microsoft.com/office/powerpoint/2010/main" val="3084445086"/>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علي جميع صفوف : الشهداء.</a:t>
            </a:r>
          </a:p>
        </p:txBody>
      </p:sp>
      <p:sp>
        <p:nvSpPr>
          <p:cNvPr id="3" name="Text Placeholder 2"/>
          <p:cNvSpPr>
            <a:spLocks noGrp="1"/>
          </p:cNvSpPr>
          <p:nvPr>
            <p:ph type="body" idx="1"/>
          </p:nvPr>
        </p:nvSpPr>
        <p:spPr/>
        <p:txBody>
          <a:bodyPr/>
          <a:lstStyle/>
          <a:p>
            <a:r>
              <a:rPr lang="ar-EG" dirty="0"/>
              <a:t>هيجين إبخوروس تيرف : إنتيه مارتيروس.</a:t>
            </a:r>
          </a:p>
        </p:txBody>
      </p:sp>
      <p:sp>
        <p:nvSpPr>
          <p:cNvPr id="4" name="Text Placeholder 3"/>
          <p:cNvSpPr>
            <a:spLocks noGrp="1"/>
          </p:cNvSpPr>
          <p:nvPr>
            <p:ph type="body" sz="quarter" idx="3"/>
          </p:nvPr>
        </p:nvSpPr>
        <p:spPr/>
        <p:txBody>
          <a:bodyPr/>
          <a:lstStyle/>
          <a:p>
            <a:pPr lvl="0"/>
            <a:r>
              <a:rPr lang="en-US" dirty="0" err="1"/>
              <a:t>hijen</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409428184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أنقذهم وخلصهم : لأنهم التجأوا اليه :</a:t>
            </a:r>
          </a:p>
        </p:txBody>
      </p:sp>
      <p:sp>
        <p:nvSpPr>
          <p:cNvPr id="3" name="Text Placeholder 2"/>
          <p:cNvSpPr>
            <a:spLocks noGrp="1"/>
          </p:cNvSpPr>
          <p:nvPr>
            <p:ph type="body" idx="1"/>
          </p:nvPr>
        </p:nvSpPr>
        <p:spPr/>
        <p:txBody>
          <a:bodyPr/>
          <a:lstStyle/>
          <a:p>
            <a:r>
              <a:rPr lang="ar-EG" dirty="0"/>
              <a:t>آف توو جو أوو أفنـاهمو : جيه أف فوت ها روف :</a:t>
            </a:r>
          </a:p>
        </p:txBody>
      </p:sp>
      <p:sp>
        <p:nvSpPr>
          <p:cNvPr id="4" name="Text Placeholder 3"/>
          <p:cNvSpPr>
            <a:spLocks noGrp="1"/>
          </p:cNvSpPr>
          <p:nvPr>
            <p:ph type="body" sz="quarter" idx="3"/>
          </p:nvPr>
        </p:nvSpPr>
        <p:spPr/>
        <p:txBody>
          <a:bodyPr/>
          <a:lstStyle/>
          <a:p>
            <a:pPr lvl="0"/>
            <a:r>
              <a:rPr lang="fr-FR" dirty="0" err="1"/>
              <a:t>Aftoujw`ou</a:t>
            </a:r>
            <a:r>
              <a:rPr lang="fr-FR" dirty="0"/>
              <a:t> </a:t>
            </a:r>
            <a:r>
              <a:rPr lang="fr-FR" dirty="0" err="1"/>
              <a:t>afnahmou</a:t>
            </a:r>
            <a:r>
              <a:rPr lang="fr-FR" dirty="0"/>
              <a:t>@ je </a:t>
            </a:r>
            <a:r>
              <a:rPr lang="fr-FR" dirty="0" err="1"/>
              <a:t>auvwt</a:t>
            </a:r>
            <a:r>
              <a:rPr lang="fr-FR" dirty="0"/>
              <a:t> </a:t>
            </a:r>
            <a:r>
              <a:rPr lang="fr-FR" dirty="0" err="1"/>
              <a:t>harof</a:t>
            </a:r>
            <a:r>
              <a:rPr lang="fr-FR" dirty="0"/>
              <a:t>@</a:t>
            </a:r>
            <a:endParaRPr lang="en-US" dirty="0"/>
          </a:p>
        </p:txBody>
      </p:sp>
    </p:spTree>
    <p:extLst>
      <p:ext uri="{BB962C8B-B14F-4D97-AF65-F5344CB8AC3E}">
        <p14:creationId xmlns:p14="http://schemas.microsoft.com/office/powerpoint/2010/main" val="201507112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وعيدوا معه : في ملكوته.</a:t>
            </a:r>
          </a:p>
        </p:txBody>
      </p:sp>
      <p:sp>
        <p:nvSpPr>
          <p:cNvPr id="3" name="Text Placeholder 2"/>
          <p:cNvSpPr>
            <a:spLocks noGrp="1"/>
          </p:cNvSpPr>
          <p:nvPr>
            <p:ph type="body" idx="1"/>
          </p:nvPr>
        </p:nvSpPr>
        <p:spPr/>
        <p:txBody>
          <a:bodyPr/>
          <a:lstStyle/>
          <a:p>
            <a:r>
              <a:rPr lang="ar-EG" dirty="0"/>
              <a:t>أف إرشاي نيه مـاف : خين تيف ميت أوو رو.</a:t>
            </a:r>
          </a:p>
        </p:txBody>
      </p:sp>
      <p:sp>
        <p:nvSpPr>
          <p:cNvPr id="4" name="Text Placeholder 3"/>
          <p:cNvSpPr>
            <a:spLocks noGrp="1"/>
          </p:cNvSpPr>
          <p:nvPr>
            <p:ph type="body" sz="quarter" idx="3"/>
          </p:nvPr>
        </p:nvSpPr>
        <p:spPr/>
        <p:txBody>
          <a:bodyPr/>
          <a:lstStyle/>
          <a:p>
            <a:pPr lvl="0"/>
            <a:r>
              <a:rPr lang="en-US" dirty="0"/>
              <a:t> </a:t>
            </a:r>
            <a:r>
              <a:rPr lang="en-US" dirty="0" err="1"/>
              <a:t>au`ersai</a:t>
            </a:r>
            <a:r>
              <a:rPr lang="en-US" dirty="0"/>
              <a:t> </a:t>
            </a:r>
            <a:r>
              <a:rPr lang="en-US" dirty="0" err="1"/>
              <a:t>nemaf</a:t>
            </a:r>
            <a:r>
              <a:rPr lang="en-US" dirty="0"/>
              <a:t>@ </a:t>
            </a:r>
            <a:r>
              <a:rPr lang="en-US" dirty="0" err="1"/>
              <a:t>qen</a:t>
            </a:r>
            <a:r>
              <a:rPr lang="en-US" dirty="0"/>
              <a:t> </a:t>
            </a:r>
            <a:r>
              <a:rPr lang="en-US" dirty="0" err="1"/>
              <a:t>tefmetouro</a:t>
            </a:r>
            <a:r>
              <a:rPr lang="en-US" dirty="0"/>
              <a:t>.</a:t>
            </a:r>
          </a:p>
        </p:txBody>
      </p:sp>
    </p:spTree>
    <p:extLst>
      <p:ext uri="{BB962C8B-B14F-4D97-AF65-F5344CB8AC3E}">
        <p14:creationId xmlns:p14="http://schemas.microsoft.com/office/powerpoint/2010/main" val="412470186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 : جميع صفوف الشهداء :</a:t>
            </a:r>
          </a:p>
        </p:txBody>
      </p:sp>
      <p:sp>
        <p:nvSpPr>
          <p:cNvPr id="3" name="Text Placeholder 2"/>
          <p:cNvSpPr>
            <a:spLocks noGrp="1"/>
          </p:cNvSpPr>
          <p:nvPr>
            <p:ph type="body" idx="1"/>
          </p:nvPr>
        </p:nvSpPr>
        <p:spPr/>
        <p:txBody>
          <a:bodyPr/>
          <a:lstStyle/>
          <a:p>
            <a:r>
              <a:rPr lang="ar-EG" dirty="0"/>
              <a:t>هيتين ني إفكي : إنتيه إبخوروس تيرف إنتيه ني مارتيروس :</a:t>
            </a:r>
          </a:p>
        </p:txBody>
      </p:sp>
      <p:sp>
        <p:nvSpPr>
          <p:cNvPr id="4" name="Text Placeholder 3"/>
          <p:cNvSpPr>
            <a:spLocks noGrp="1"/>
          </p:cNvSpPr>
          <p:nvPr>
            <p:ph type="body" sz="quarter" idx="3"/>
          </p:nvPr>
        </p:nvSpPr>
        <p:spPr>
          <a:xfrm>
            <a:off x="0" y="5631733"/>
            <a:ext cx="9144000" cy="682357"/>
          </a:xfrm>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nimarturoc</a:t>
            </a:r>
            <a:r>
              <a:rPr lang="en-US" dirty="0"/>
              <a:t>@</a:t>
            </a:r>
          </a:p>
        </p:txBody>
      </p:sp>
    </p:spTree>
    <p:extLst>
      <p:ext uri="{BB962C8B-B14F-4D97-AF65-F5344CB8AC3E}">
        <p14:creationId xmlns:p14="http://schemas.microsoft.com/office/powerpoint/2010/main" val="368181048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يارب انعم لنا : بمغفرة خطايانا.</a:t>
            </a:r>
          </a:p>
        </p:txBody>
      </p:sp>
      <p:sp>
        <p:nvSpPr>
          <p:cNvPr id="3" name="Text Placeholder 2"/>
          <p:cNvSpPr>
            <a:spLocks noGrp="1"/>
          </p:cNvSpPr>
          <p:nvPr>
            <p:ph type="body" idx="1"/>
          </p:nvPr>
        </p:nvSpPr>
        <p:spPr/>
        <p:txBody>
          <a:bodyPr/>
          <a:lstStyle/>
          <a:p>
            <a:r>
              <a:rPr lang="ar-EG" dirty="0"/>
              <a:t>إبشويس أري إهموت نان : إم بي كو إيفول إنتيه نين نوفي.</a:t>
            </a:r>
          </a:p>
        </p:txBody>
      </p:sp>
      <p:sp>
        <p:nvSpPr>
          <p:cNvPr id="4" name="Text Placeholder 3"/>
          <p:cNvSpPr>
            <a:spLocks noGrp="1"/>
          </p:cNvSpPr>
          <p:nvPr>
            <p:ph type="body" sz="quarter" idx="3"/>
          </p:nvPr>
        </p:nvSpPr>
        <p:spPr/>
        <p:txBody>
          <a:bodyPr/>
          <a:lstStyle/>
          <a:p>
            <a:pPr lvl="0"/>
            <a:r>
              <a:rPr lang="en-US" dirty="0"/>
              <a:t>P=o=c `</a:t>
            </a:r>
            <a:r>
              <a:rPr lang="en-US" dirty="0" err="1"/>
              <a:t>ari`hmot</a:t>
            </a:r>
            <a:r>
              <a:rPr lang="en-US" dirty="0"/>
              <a:t> nan@ `</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a:t>
            </a:r>
          </a:p>
        </p:txBody>
      </p:sp>
    </p:spTree>
    <p:extLst>
      <p:ext uri="{BB962C8B-B14F-4D97-AF65-F5344CB8AC3E}">
        <p14:creationId xmlns:p14="http://schemas.microsoft.com/office/powerpoint/2010/main" val="239287613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قديسوك : يباركونك :</a:t>
            </a:r>
          </a:p>
        </p:txBody>
      </p:sp>
      <p:sp>
        <p:nvSpPr>
          <p:cNvPr id="3" name="Text Placeholder 2"/>
          <p:cNvSpPr>
            <a:spLocks noGrp="1"/>
          </p:cNvSpPr>
          <p:nvPr>
            <p:ph type="body" idx="1"/>
          </p:nvPr>
        </p:nvSpPr>
        <p:spPr/>
        <p:txBody>
          <a:bodyPr/>
          <a:lstStyle/>
          <a:p>
            <a:r>
              <a:rPr lang="ar-EG" dirty="0"/>
              <a:t>نـي إثـؤواب إنطــاك : إف إيـه إسمـو إيــروك :</a:t>
            </a:r>
          </a:p>
        </p:txBody>
      </p:sp>
      <p:sp>
        <p:nvSpPr>
          <p:cNvPr id="4" name="Text Placeholder 3"/>
          <p:cNvSpPr>
            <a:spLocks noGrp="1"/>
          </p:cNvSpPr>
          <p:nvPr>
            <p:ph type="body" sz="quarter" idx="3"/>
          </p:nvPr>
        </p:nvSpPr>
        <p:spPr/>
        <p:txBody>
          <a:bodyPr/>
          <a:lstStyle/>
          <a:p>
            <a:pPr lvl="0"/>
            <a:r>
              <a:rPr lang="pt-BR" dirty="0"/>
              <a:t>Ny=e=;=u `ntak@ eu`e`cmou `erok@</a:t>
            </a:r>
            <a:endParaRPr lang="en-US" dirty="0"/>
          </a:p>
        </p:txBody>
      </p:sp>
    </p:spTree>
    <p:extLst>
      <p:ext uri="{BB962C8B-B14F-4D97-AF65-F5344CB8AC3E}">
        <p14:creationId xmlns:p14="http://schemas.microsoft.com/office/powerpoint/2010/main" val="368998828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وينطقون بمجد : ملكوتك.</a:t>
            </a:r>
          </a:p>
        </p:txBody>
      </p:sp>
      <p:sp>
        <p:nvSpPr>
          <p:cNvPr id="3" name="Text Placeholder 2"/>
          <p:cNvSpPr>
            <a:spLocks noGrp="1"/>
          </p:cNvSpPr>
          <p:nvPr>
            <p:ph type="body" idx="1"/>
          </p:nvPr>
        </p:nvSpPr>
        <p:spPr/>
        <p:txBody>
          <a:bodyPr/>
          <a:lstStyle/>
          <a:p>
            <a:r>
              <a:rPr lang="ar-EG" dirty="0"/>
              <a:t>إف إيه صاجي إم إب أو أوو : إنتيه تيك ميت أوو رو.</a:t>
            </a:r>
          </a:p>
        </p:txBody>
      </p:sp>
      <p:sp>
        <p:nvSpPr>
          <p:cNvPr id="4" name="Text Placeholder 3"/>
          <p:cNvSpPr>
            <a:spLocks noGrp="1"/>
          </p:cNvSpPr>
          <p:nvPr>
            <p:ph type="body" sz="quarter" idx="3"/>
          </p:nvPr>
        </p:nvSpPr>
        <p:spPr/>
        <p:txBody>
          <a:bodyPr/>
          <a:lstStyle/>
          <a:p>
            <a:pPr lvl="0"/>
            <a:r>
              <a:rPr lang="pt-BR" dirty="0"/>
              <a:t>eu`ecaji `m`p`w`ou@ `nte tekmetouro.</a:t>
            </a:r>
            <a:endParaRPr lang="en-US" dirty="0"/>
          </a:p>
        </p:txBody>
      </p:sp>
    </p:spTree>
    <p:extLst>
      <p:ext uri="{BB962C8B-B14F-4D97-AF65-F5344CB8AC3E}">
        <p14:creationId xmlns:p14="http://schemas.microsoft.com/office/powerpoint/2010/main" val="203665875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ملكوتك يا إلهي : ملكوت أبدي :</a:t>
            </a:r>
          </a:p>
        </p:txBody>
      </p:sp>
      <p:sp>
        <p:nvSpPr>
          <p:cNvPr id="3" name="Text Placeholder 2"/>
          <p:cNvSpPr>
            <a:spLocks noGrp="1"/>
          </p:cNvSpPr>
          <p:nvPr>
            <p:ph type="body" idx="1"/>
          </p:nvPr>
        </p:nvSpPr>
        <p:spPr/>
        <p:txBody>
          <a:bodyPr/>
          <a:lstStyle/>
          <a:p>
            <a:r>
              <a:rPr lang="ar-EG" dirty="0"/>
              <a:t>تيك ميت أورو بانوتي : أو ميت أورو إن إينيه :</a:t>
            </a:r>
          </a:p>
        </p:txBody>
      </p:sp>
      <p:sp>
        <p:nvSpPr>
          <p:cNvPr id="4" name="Text Placeholder 3"/>
          <p:cNvSpPr>
            <a:spLocks noGrp="1"/>
          </p:cNvSpPr>
          <p:nvPr>
            <p:ph type="body" sz="quarter" idx="3"/>
          </p:nvPr>
        </p:nvSpPr>
        <p:spPr/>
        <p:txBody>
          <a:bodyPr/>
          <a:lstStyle/>
          <a:p>
            <a:pPr lvl="0"/>
            <a:r>
              <a:rPr lang="pt-BR" dirty="0"/>
              <a:t>Tekmetouro paNou]@ oumetouro `n`eneh</a:t>
            </a:r>
            <a:endParaRPr lang="en-US" dirty="0"/>
          </a:p>
        </p:txBody>
      </p:sp>
    </p:spTree>
    <p:extLst>
      <p:ext uri="{BB962C8B-B14F-4D97-AF65-F5344CB8AC3E}">
        <p14:creationId xmlns:p14="http://schemas.microsoft.com/office/powerpoint/2010/main" val="2158221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a:xfrm>
            <a:off x="6" y="5943605"/>
            <a:ext cx="9143999" cy="808893"/>
          </a:xfrm>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257805"/>
            <a:ext cx="9144000" cy="682357"/>
          </a:xfrm>
        </p:spPr>
        <p:txBody>
          <a:bodyPr/>
          <a:lstStyle/>
          <a:p>
            <a:r>
              <a:rPr lang="en-US" sz="4400" b="1" dirty="0" err="1"/>
              <a:t>ntotou</a:t>
            </a:r>
            <a:r>
              <a:rPr lang="en-US" sz="4400" b="1" dirty="0"/>
              <a:t> `e`\</a:t>
            </a:r>
            <a:r>
              <a:rPr lang="en-US" sz="4400" b="1" dirty="0" err="1"/>
              <a:t>rhi</a:t>
            </a:r>
            <a:r>
              <a:rPr lang="en-US" sz="4400" b="1" dirty="0"/>
              <a:t> `</a:t>
            </a:r>
            <a:r>
              <a:rPr lang="en-US" sz="4400" b="1" dirty="0" err="1"/>
              <a:t>ejwn</a:t>
            </a:r>
            <a:r>
              <a:rPr lang="en-US" sz="4400" b="1" dirty="0"/>
              <a:t> `</a:t>
            </a:r>
            <a:r>
              <a:rPr lang="en-US" sz="4400" b="1" dirty="0" err="1"/>
              <a:t>epi`agaqon</a:t>
            </a:r>
            <a:r>
              <a:rPr lang="en-US" sz="4400" b="1" dirty="0"/>
              <a:t> `</a:t>
            </a:r>
            <a:r>
              <a:rPr lang="en-US" sz="4400" b="1" dirty="0" err="1"/>
              <a:t>nchou</a:t>
            </a:r>
            <a:r>
              <a:rPr lang="en-US" sz="4400" b="1" dirty="0"/>
              <a:t> </a:t>
            </a:r>
            <a:r>
              <a:rPr lang="en-US" sz="4400" b="1" dirty="0" err="1"/>
              <a:t>niben</a:t>
            </a:r>
            <a:endParaRPr lang="en-US" sz="4400" b="1" dirty="0"/>
          </a:p>
        </p:txBody>
      </p:sp>
    </p:spTree>
    <p:extLst>
      <p:ext uri="{BB962C8B-B14F-4D97-AF65-F5344CB8AC3E}">
        <p14:creationId xmlns:p14="http://schemas.microsoft.com/office/powerpoint/2010/main" val="4269031199"/>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وربوبيتك : إلي كل الأجيال.</a:t>
            </a:r>
          </a:p>
        </p:txBody>
      </p:sp>
      <p:sp>
        <p:nvSpPr>
          <p:cNvPr id="3" name="Text Placeholder 2"/>
          <p:cNvSpPr>
            <a:spLocks noGrp="1"/>
          </p:cNvSpPr>
          <p:nvPr>
            <p:ph type="body" idx="1"/>
          </p:nvPr>
        </p:nvSpPr>
        <p:spPr/>
        <p:txBody>
          <a:bodyPr/>
          <a:lstStyle/>
          <a:p>
            <a:r>
              <a:rPr lang="ar-EG" dirty="0"/>
              <a:t>أووه تيك ميت شويس : شا ني جينيا تيرو.</a:t>
            </a:r>
          </a:p>
        </p:txBody>
      </p:sp>
      <p:sp>
        <p:nvSpPr>
          <p:cNvPr id="4" name="Text Placeholder 3"/>
          <p:cNvSpPr>
            <a:spLocks noGrp="1"/>
          </p:cNvSpPr>
          <p:nvPr>
            <p:ph type="body" sz="quarter" idx="3"/>
          </p:nvPr>
        </p:nvSpPr>
        <p:spPr/>
        <p:txBody>
          <a:bodyPr/>
          <a:lstStyle/>
          <a:p>
            <a:pPr lvl="0"/>
            <a:r>
              <a:rPr lang="en-US" dirty="0" err="1"/>
              <a:t>ouoh</a:t>
            </a:r>
            <a:r>
              <a:rPr lang="en-US" dirty="0"/>
              <a:t> </a:t>
            </a:r>
            <a:r>
              <a:rPr lang="en-US" dirty="0" err="1"/>
              <a:t>tekmet</a:t>
            </a:r>
            <a:r>
              <a:rPr lang="en-US" dirty="0"/>
              <a:t>=o=c@ </a:t>
            </a:r>
            <a:r>
              <a:rPr lang="en-US" dirty="0" err="1"/>
              <a:t>sa</a:t>
            </a:r>
            <a:r>
              <a:rPr lang="en-US" dirty="0"/>
              <a:t> </a:t>
            </a:r>
            <a:r>
              <a:rPr lang="en-US" dirty="0" err="1"/>
              <a:t>nigene`a</a:t>
            </a:r>
            <a:r>
              <a:rPr lang="en-US" dirty="0"/>
              <a:t> </a:t>
            </a:r>
            <a:r>
              <a:rPr lang="en-US" dirty="0" err="1"/>
              <a:t>tyrou</a:t>
            </a:r>
            <a:r>
              <a:rPr lang="en-US" dirty="0"/>
              <a:t>.</a:t>
            </a:r>
          </a:p>
        </p:txBody>
      </p:sp>
    </p:spTree>
    <p:extLst>
      <p:ext uri="{BB962C8B-B14F-4D97-AF65-F5344CB8AC3E}">
        <p14:creationId xmlns:p14="http://schemas.microsoft.com/office/powerpoint/2010/main" val="213286436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80260" name="Group 4"/>
          <p:cNvGraphicFramePr>
            <a:graphicFrameLocks noGrp="1"/>
          </p:cNvGraphicFramePr>
          <p:nvPr/>
        </p:nvGraphicFramePr>
        <p:xfrm>
          <a:off x="-230237" y="1110857"/>
          <a:ext cx="6660232" cy="2492896"/>
        </p:xfrm>
        <a:graphic>
          <a:graphicData uri="http://schemas.openxmlformats.org/drawingml/2006/table">
            <a:tbl>
              <a:tblPr/>
              <a:tblGrid>
                <a:gridCol w="3275856">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tblGrid>
              <a:tr h="2492896">
                <a:tc>
                  <a:txBody>
                    <a:bodyPr/>
                    <a:lstStyle/>
                    <a:p>
                      <a:pPr marL="0" marR="0" lvl="0" indent="0" algn="ctr" defTabSz="914400" rtl="1" eaLnBrk="1" fontAlgn="base" latinLnBrk="0" hangingPunct="1">
                        <a:lnSpc>
                          <a:spcPct val="90000"/>
                        </a:lnSpc>
                        <a:spcBef>
                          <a:spcPct val="20000"/>
                        </a:spcBef>
                        <a:spcAft>
                          <a:spcPct val="0"/>
                        </a:spcAft>
                        <a:buClrTx/>
                        <a:buSzTx/>
                        <a:buFontTx/>
                        <a:buNone/>
                        <a:tabLst/>
                      </a:pPr>
                      <a:endParaRPr kumimoji="0" lang="ar-EG" sz="3600" b="1" i="0" u="none" strike="noStrike" cap="none" normalizeH="0" baseline="0" dirty="0">
                        <a:ln>
                          <a:noFill/>
                        </a:ln>
                        <a:solidFill>
                          <a:srgbClr val="FFFF00"/>
                        </a:solidFill>
                        <a:effectLst/>
                        <a:latin typeface="Arial" pitchFamily="34" charset="0"/>
                        <a:cs typeface="Traditional Arabic" pitchFamily="18" charset="-78"/>
                      </a:endParaRPr>
                    </a:p>
                  </a:txBody>
                  <a:tcPr anchor="ctr" anchorCtr="1" horzOverflow="overflow">
                    <a:lnL cap="flat">
                      <a:noFill/>
                    </a:lnL>
                    <a:lnR w="38100" cap="flat" cmpd="sng" algn="ctr">
                      <a:no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chemeClr val="bg1"/>
                        </a:solidFill>
                        <a:effectLst/>
                        <a:latin typeface="Avva_Shenouda" pitchFamily="34" charset="0"/>
                        <a:cs typeface="Arial" pitchFamily="34" charset="0"/>
                      </a:endParaRPr>
                    </a:p>
                  </a:txBody>
                  <a:tcPr anchor="ctr" anchorCtr="1" horzOverflow="overflow">
                    <a:lnL w="38100" cap="flat" cmpd="sng" algn="ctr">
                      <a:no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ar-EG" dirty="0"/>
              <a:t>بصلوات : كافة مصاف لابسي الصليب :</a:t>
            </a:r>
          </a:p>
        </p:txBody>
      </p:sp>
      <p:sp>
        <p:nvSpPr>
          <p:cNvPr id="3" name="Text Placeholder 2"/>
          <p:cNvSpPr>
            <a:spLocks noGrp="1"/>
          </p:cNvSpPr>
          <p:nvPr>
            <p:ph type="body" idx="1"/>
          </p:nvPr>
        </p:nvSpPr>
        <p:spPr/>
        <p:txBody>
          <a:bodyPr/>
          <a:lstStyle/>
          <a:p>
            <a:r>
              <a:rPr lang="ar-EG" dirty="0"/>
              <a:t>هيتين ني إڤكي : إنتيه إبخوروس تيـرف إنتيـه ني إستافروفوروس :</a:t>
            </a:r>
          </a:p>
        </p:txBody>
      </p:sp>
      <p:sp>
        <p:nvSpPr>
          <p:cNvPr id="4" name="Text Placeholder 3"/>
          <p:cNvSpPr>
            <a:spLocks noGrp="1"/>
          </p:cNvSpPr>
          <p:nvPr>
            <p:ph type="body" sz="quarter" idx="3"/>
          </p:nvPr>
        </p:nvSpPr>
        <p:spPr>
          <a:xfrm>
            <a:off x="0" y="5631733"/>
            <a:ext cx="9144000" cy="682357"/>
          </a:xfrm>
        </p:spPr>
        <p:txBody>
          <a:bodyPr/>
          <a:lstStyle/>
          <a:p>
            <a:pPr lvl="0"/>
            <a:r>
              <a:rPr lang="en-US" dirty="0"/>
              <a:t>Hiten </a:t>
            </a:r>
            <a:r>
              <a:rPr lang="en-US" dirty="0" err="1"/>
              <a:t>ni`eu,y</a:t>
            </a:r>
            <a:r>
              <a:rPr lang="en-US" dirty="0"/>
              <a:t>@ `</a:t>
            </a:r>
            <a:r>
              <a:rPr lang="en-US" dirty="0" err="1"/>
              <a:t>nte</a:t>
            </a:r>
            <a:r>
              <a:rPr lang="en-US" dirty="0"/>
              <a:t> `</a:t>
            </a:r>
            <a:r>
              <a:rPr lang="en-US" dirty="0" err="1"/>
              <a:t>p,oroc</a:t>
            </a:r>
            <a:r>
              <a:rPr lang="en-US" dirty="0"/>
              <a:t> </a:t>
            </a:r>
            <a:r>
              <a:rPr lang="en-US" dirty="0" err="1"/>
              <a:t>tyrf</a:t>
            </a:r>
            <a:r>
              <a:rPr lang="en-US" dirty="0"/>
              <a:t> `</a:t>
            </a:r>
            <a:r>
              <a:rPr lang="en-US" dirty="0" err="1"/>
              <a:t>nte</a:t>
            </a:r>
            <a:r>
              <a:rPr lang="en-US" dirty="0"/>
              <a:t> </a:t>
            </a:r>
            <a:r>
              <a:rPr lang="en-US" dirty="0" err="1"/>
              <a:t>ni`ctaurovoroc</a:t>
            </a:r>
            <a:endParaRPr lang="en-US" dirty="0"/>
          </a:p>
        </p:txBody>
      </p:sp>
    </p:spTree>
    <p:extLst>
      <p:ext uri="{BB962C8B-B14F-4D97-AF65-F5344CB8AC3E}">
        <p14:creationId xmlns:p14="http://schemas.microsoft.com/office/powerpoint/2010/main" val="14427578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الأبرار والصديقين :</a:t>
            </a:r>
            <a:r>
              <a:rPr lang="en-US" dirty="0"/>
              <a:t> </a:t>
            </a:r>
            <a:r>
              <a:rPr lang="ar-EG" dirty="0"/>
              <a:t>يارب انعم </a:t>
            </a:r>
            <a:r>
              <a:rPr lang="en-US" dirty="0"/>
              <a:t>…..</a:t>
            </a:r>
            <a:endParaRPr lang="ar-EG" dirty="0"/>
          </a:p>
        </p:txBody>
      </p:sp>
      <p:sp>
        <p:nvSpPr>
          <p:cNvPr id="3" name="Text Placeholder 2"/>
          <p:cNvSpPr>
            <a:spLocks noGrp="1"/>
          </p:cNvSpPr>
          <p:nvPr>
            <p:ph type="body" idx="1"/>
          </p:nvPr>
        </p:nvSpPr>
        <p:spPr/>
        <p:txBody>
          <a:bodyPr/>
          <a:lstStyle/>
          <a:p>
            <a:r>
              <a:rPr lang="ar-EG" dirty="0"/>
              <a:t> نيـم ني إثمي نيم ني ذيكيئوس :</a:t>
            </a:r>
            <a:r>
              <a:rPr lang="en-US" dirty="0"/>
              <a:t> </a:t>
            </a:r>
            <a:r>
              <a:rPr lang="ar-EG" dirty="0"/>
              <a:t>إبشويس</a:t>
            </a:r>
            <a:r>
              <a:rPr lang="en-US" dirty="0"/>
              <a:t>….</a:t>
            </a:r>
            <a:endParaRPr lang="ar-EG" dirty="0"/>
          </a:p>
        </p:txBody>
      </p:sp>
      <p:sp>
        <p:nvSpPr>
          <p:cNvPr id="4" name="Text Placeholder 3"/>
          <p:cNvSpPr>
            <a:spLocks noGrp="1"/>
          </p:cNvSpPr>
          <p:nvPr>
            <p:ph type="body" sz="quarter" idx="3"/>
          </p:nvPr>
        </p:nvSpPr>
        <p:spPr/>
        <p:txBody>
          <a:bodyPr/>
          <a:lstStyle/>
          <a:p>
            <a:pPr lvl="0"/>
            <a:r>
              <a:rPr lang="pt-BR" dirty="0"/>
              <a:t>nem ni`;myi nem nidikeoc@ P=o=c...</a:t>
            </a:r>
            <a:endParaRPr lang="en-US" dirty="0"/>
          </a:p>
        </p:txBody>
      </p:sp>
    </p:spTree>
    <p:extLst>
      <p:ext uri="{BB962C8B-B14F-4D97-AF65-F5344CB8AC3E}">
        <p14:creationId xmlns:p14="http://schemas.microsoft.com/office/powerpoint/2010/main" val="1010404244"/>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لإيليا : النبي المتعفف :</a:t>
            </a:r>
          </a:p>
        </p:txBody>
      </p:sp>
      <p:sp>
        <p:nvSpPr>
          <p:cNvPr id="3" name="Text Placeholder 2"/>
          <p:cNvSpPr>
            <a:spLocks noGrp="1"/>
          </p:cNvSpPr>
          <p:nvPr>
            <p:ph type="body" idx="1"/>
          </p:nvPr>
        </p:nvSpPr>
        <p:spPr/>
        <p:txBody>
          <a:bodyPr/>
          <a:lstStyle/>
          <a:p>
            <a:r>
              <a:rPr lang="ar-EG" dirty="0"/>
              <a:t>شيريـه إيليـــاس : بي سوفرون إم إبروفيتيس :</a:t>
            </a:r>
          </a:p>
        </p:txBody>
      </p:sp>
      <p:sp>
        <p:nvSpPr>
          <p:cNvPr id="4" name="Text Placeholder 3"/>
          <p:cNvSpPr>
            <a:spLocks noGrp="1"/>
          </p:cNvSpPr>
          <p:nvPr>
            <p:ph type="body" sz="quarter" idx="3"/>
          </p:nvPr>
        </p:nvSpPr>
        <p:spPr>
          <a:xfrm>
            <a:off x="0" y="5290555"/>
            <a:ext cx="9144000" cy="682357"/>
          </a:xfrm>
        </p:spPr>
        <p:txBody>
          <a:bodyPr/>
          <a:lstStyle/>
          <a:p>
            <a:pPr lvl="0"/>
            <a:r>
              <a:rPr lang="pt-BR" dirty="0"/>
              <a:t>&lt;ere `Yliac@ picovron `m`provytyc@</a:t>
            </a:r>
            <a:endParaRPr lang="en-US" dirty="0"/>
          </a:p>
        </p:txBody>
      </p:sp>
    </p:spTree>
    <p:extLst>
      <p:ext uri="{BB962C8B-B14F-4D97-AF65-F5344CB8AC3E}">
        <p14:creationId xmlns:p14="http://schemas.microsoft.com/office/powerpoint/2010/main" val="287833673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وأليشع : تلميذه المختار.</a:t>
            </a:r>
          </a:p>
        </p:txBody>
      </p:sp>
      <p:sp>
        <p:nvSpPr>
          <p:cNvPr id="3" name="Text Placeholder 2"/>
          <p:cNvSpPr>
            <a:spLocks noGrp="1"/>
          </p:cNvSpPr>
          <p:nvPr>
            <p:ph type="body" idx="1"/>
          </p:nvPr>
        </p:nvSpPr>
        <p:spPr/>
        <p:txBody>
          <a:bodyPr/>
          <a:lstStyle/>
          <a:p>
            <a:r>
              <a:rPr lang="ar-EG" dirty="0"/>
              <a:t>نيم آليسيــؤس : بيف سوتب إمما ثيتيس.</a:t>
            </a:r>
          </a:p>
        </p:txBody>
      </p:sp>
      <p:sp>
        <p:nvSpPr>
          <p:cNvPr id="4" name="Text Placeholder 3"/>
          <p:cNvSpPr>
            <a:spLocks noGrp="1"/>
          </p:cNvSpPr>
          <p:nvPr>
            <p:ph type="body" sz="quarter" idx="3"/>
          </p:nvPr>
        </p:nvSpPr>
        <p:spPr/>
        <p:txBody>
          <a:bodyPr/>
          <a:lstStyle/>
          <a:p>
            <a:pPr lvl="0"/>
            <a:r>
              <a:rPr lang="pt-BR" dirty="0"/>
              <a:t> nem `Eliceoc@ pefcwtp `mma;ytyc.</a:t>
            </a:r>
            <a:endParaRPr lang="en-US" dirty="0"/>
          </a:p>
        </p:txBody>
      </p:sp>
    </p:spTree>
    <p:extLst>
      <p:ext uri="{BB962C8B-B14F-4D97-AF65-F5344CB8AC3E}">
        <p14:creationId xmlns:p14="http://schemas.microsoft.com/office/powerpoint/2010/main" val="2855176722"/>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المبشر العظيم : في كورة مصر :</a:t>
            </a:r>
          </a:p>
        </p:txBody>
      </p:sp>
      <p:sp>
        <p:nvSpPr>
          <p:cNvPr id="3" name="Text Placeholder 2"/>
          <p:cNvSpPr>
            <a:spLocks noGrp="1"/>
          </p:cNvSpPr>
          <p:nvPr>
            <p:ph type="body" idx="1"/>
          </p:nvPr>
        </p:nvSpPr>
        <p:spPr/>
        <p:txBody>
          <a:bodyPr/>
          <a:lstStyle/>
          <a:p>
            <a:r>
              <a:rPr lang="ar-EG" dirty="0"/>
              <a:t>بي نيشتي إن ريف هي أويش : خين تي كــورا إنتيـه كيمي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nrefhiwis</a:t>
            </a:r>
            <a:r>
              <a:rPr lang="en-US" dirty="0"/>
              <a:t>@ </a:t>
            </a:r>
            <a:r>
              <a:rPr lang="en-US" dirty="0" err="1"/>
              <a:t>qen</a:t>
            </a:r>
            <a:r>
              <a:rPr lang="en-US" dirty="0"/>
              <a:t> ],</a:t>
            </a:r>
            <a:r>
              <a:rPr lang="en-US" dirty="0" err="1"/>
              <a:t>wra</a:t>
            </a:r>
            <a:r>
              <a:rPr lang="en-US" dirty="0"/>
              <a:t> `</a:t>
            </a:r>
            <a:r>
              <a:rPr lang="en-US" dirty="0" err="1"/>
              <a:t>nte</a:t>
            </a:r>
            <a:r>
              <a:rPr lang="en-US" dirty="0"/>
              <a:t> &lt;</a:t>
            </a:r>
            <a:r>
              <a:rPr lang="en-US" dirty="0" err="1"/>
              <a:t>ymi</a:t>
            </a:r>
            <a:endParaRPr lang="en-US" dirty="0"/>
          </a:p>
        </p:txBody>
      </p:sp>
    </p:spTree>
    <p:extLst>
      <p:ext uri="{BB962C8B-B14F-4D97-AF65-F5344CB8AC3E}">
        <p14:creationId xmlns:p14="http://schemas.microsoft.com/office/powerpoint/2010/main" val="41161775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مرقس الرسول : مدبرها الأول.</a:t>
            </a:r>
          </a:p>
        </p:txBody>
      </p:sp>
      <p:sp>
        <p:nvSpPr>
          <p:cNvPr id="3" name="Text Placeholder 2"/>
          <p:cNvSpPr>
            <a:spLocks noGrp="1"/>
          </p:cNvSpPr>
          <p:nvPr>
            <p:ph type="body" idx="1"/>
          </p:nvPr>
        </p:nvSpPr>
        <p:spPr/>
        <p:txBody>
          <a:bodyPr/>
          <a:lstStyle/>
          <a:p>
            <a:r>
              <a:rPr lang="ar-EG" dirty="0"/>
              <a:t>ماركوس بي أبوسطولـوس : بيـس شورب إن ريف إرهيه مي.</a:t>
            </a:r>
          </a:p>
        </p:txBody>
      </p:sp>
      <p:sp>
        <p:nvSpPr>
          <p:cNvPr id="4" name="Text Placeholder 3"/>
          <p:cNvSpPr>
            <a:spLocks noGrp="1"/>
          </p:cNvSpPr>
          <p:nvPr>
            <p:ph type="body" sz="quarter" idx="3"/>
          </p:nvPr>
        </p:nvSpPr>
        <p:spPr/>
        <p:txBody>
          <a:bodyPr/>
          <a:lstStyle/>
          <a:p>
            <a:pPr lvl="0"/>
            <a:r>
              <a:rPr lang="en-US" dirty="0" err="1"/>
              <a:t>Markoc</a:t>
            </a:r>
            <a:r>
              <a:rPr lang="en-US" dirty="0"/>
              <a:t> </a:t>
            </a:r>
            <a:r>
              <a:rPr lang="en-US" dirty="0" err="1"/>
              <a:t>pi`apoctoloc</a:t>
            </a:r>
            <a:r>
              <a:rPr lang="en-US" dirty="0"/>
              <a:t>@ </a:t>
            </a:r>
            <a:r>
              <a:rPr lang="en-US" dirty="0" err="1"/>
              <a:t>pecsorp</a:t>
            </a:r>
            <a:r>
              <a:rPr lang="en-US" dirty="0"/>
              <a:t> `</a:t>
            </a:r>
            <a:r>
              <a:rPr lang="en-US" dirty="0" err="1"/>
              <a:t>nnef`erhemi</a:t>
            </a:r>
            <a:r>
              <a:rPr lang="en-US" dirty="0"/>
              <a:t>.</a:t>
            </a:r>
          </a:p>
        </p:txBody>
      </p:sp>
    </p:spTree>
    <p:extLst>
      <p:ext uri="{BB962C8B-B14F-4D97-AF65-F5344CB8AC3E}">
        <p14:creationId xmlns:p14="http://schemas.microsoft.com/office/powerpoint/2010/main" val="2609041398"/>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أنت هي أم الله : يا مريم العذراء :</a:t>
            </a:r>
          </a:p>
        </p:txBody>
      </p:sp>
      <p:sp>
        <p:nvSpPr>
          <p:cNvPr id="3" name="Text Placeholder 2"/>
          <p:cNvSpPr>
            <a:spLocks noGrp="1"/>
          </p:cNvSpPr>
          <p:nvPr>
            <p:ph type="body" idx="1"/>
          </p:nvPr>
        </p:nvSpPr>
        <p:spPr/>
        <p:txBody>
          <a:bodyPr/>
          <a:lstStyle/>
          <a:p>
            <a:r>
              <a:rPr lang="ar-EG" dirty="0"/>
              <a:t>إنثو بيه إثماف إم إفنوتي : ماريا تي بارثينـوس :</a:t>
            </a:r>
          </a:p>
        </p:txBody>
      </p:sp>
      <p:sp>
        <p:nvSpPr>
          <p:cNvPr id="4" name="Text Placeholder 3"/>
          <p:cNvSpPr>
            <a:spLocks noGrp="1"/>
          </p:cNvSpPr>
          <p:nvPr>
            <p:ph type="body" sz="quarter" idx="3"/>
          </p:nvPr>
        </p:nvSpPr>
        <p:spPr/>
        <p:txBody>
          <a:bodyPr/>
          <a:lstStyle/>
          <a:p>
            <a:pPr lvl="0"/>
            <a:r>
              <a:rPr lang="pt-BR" dirty="0"/>
              <a:t> `N;o pe `:mau `mV]@ Maria ]Par;enoc@</a:t>
            </a:r>
            <a:endParaRPr lang="en-US" dirty="0"/>
          </a:p>
        </p:txBody>
      </p:sp>
    </p:spTree>
    <p:extLst>
      <p:ext uri="{BB962C8B-B14F-4D97-AF65-F5344CB8AC3E}">
        <p14:creationId xmlns:p14="http://schemas.microsoft.com/office/powerpoint/2010/main" val="258778051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اطلبي منه عنا : أن يرحم جنسنا.</a:t>
            </a:r>
          </a:p>
        </p:txBody>
      </p:sp>
      <p:sp>
        <p:nvSpPr>
          <p:cNvPr id="3" name="Text Placeholder 2"/>
          <p:cNvSpPr>
            <a:spLocks noGrp="1"/>
          </p:cNvSpPr>
          <p:nvPr>
            <p:ph type="body" idx="1"/>
          </p:nvPr>
        </p:nvSpPr>
        <p:spPr/>
        <p:txBody>
          <a:bodyPr/>
          <a:lstStyle/>
          <a:p>
            <a:r>
              <a:rPr lang="ar-EG" dirty="0"/>
              <a:t>طوبه امموف إيه جون : إثريـف نـاي خـا بيـن جينوس.</a:t>
            </a:r>
          </a:p>
        </p:txBody>
      </p:sp>
      <p:sp>
        <p:nvSpPr>
          <p:cNvPr id="4" name="Text Placeholder 3"/>
          <p:cNvSpPr>
            <a:spLocks noGrp="1"/>
          </p:cNvSpPr>
          <p:nvPr>
            <p:ph type="body" sz="quarter" idx="3"/>
          </p:nvPr>
        </p:nvSpPr>
        <p:spPr/>
        <p:txBody>
          <a:bodyPr/>
          <a:lstStyle/>
          <a:p>
            <a:r>
              <a:rPr lang="en-US" dirty="0" err="1"/>
              <a:t>twbh</a:t>
            </a:r>
            <a:r>
              <a:rPr lang="en-US" dirty="0"/>
              <a:t> `</a:t>
            </a:r>
            <a:r>
              <a:rPr lang="en-US" dirty="0" err="1"/>
              <a:t>mmof</a:t>
            </a:r>
            <a:r>
              <a:rPr lang="en-US" dirty="0"/>
              <a:t> `</a:t>
            </a:r>
            <a:r>
              <a:rPr lang="en-US" dirty="0" err="1"/>
              <a:t>ejwn</a:t>
            </a:r>
            <a:r>
              <a:rPr lang="en-US" dirty="0"/>
              <a:t>@ </a:t>
            </a:r>
            <a:r>
              <a:rPr lang="en-US" dirty="0" err="1"/>
              <a:t>e;refnai</a:t>
            </a:r>
            <a:r>
              <a:rPr lang="en-US" dirty="0"/>
              <a:t> </a:t>
            </a:r>
            <a:r>
              <a:rPr lang="en-US" dirty="0" err="1"/>
              <a:t>qa</a:t>
            </a:r>
            <a:r>
              <a:rPr lang="en-US" dirty="0"/>
              <a:t> </a:t>
            </a:r>
            <a:r>
              <a:rPr lang="en-US" dirty="0" err="1"/>
              <a:t>pengenoc</a:t>
            </a:r>
            <a:r>
              <a:rPr lang="en-US" dirty="0"/>
              <a:t>.</a:t>
            </a:r>
          </a:p>
        </p:txBody>
      </p:sp>
    </p:spTree>
    <p:extLst>
      <p:ext uri="{BB962C8B-B14F-4D97-AF65-F5344CB8AC3E}">
        <p14:creationId xmlns:p14="http://schemas.microsoft.com/office/powerpoint/2010/main" val="624794668"/>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البطريرك العظيم : أبونا أنبا ساويرس :</a:t>
            </a:r>
          </a:p>
        </p:txBody>
      </p:sp>
      <p:sp>
        <p:nvSpPr>
          <p:cNvPr id="3" name="Text Placeholder 2"/>
          <p:cNvSpPr>
            <a:spLocks noGrp="1"/>
          </p:cNvSpPr>
          <p:nvPr>
            <p:ph type="body" idx="1"/>
          </p:nvPr>
        </p:nvSpPr>
        <p:spPr/>
        <p:txBody>
          <a:bodyPr/>
          <a:lstStyle/>
          <a:p>
            <a:r>
              <a:rPr lang="ar-EG" dirty="0"/>
              <a:t>بي نيشتي إمباطريارشيس : بين يـوت أفـا سيفيروس :</a:t>
            </a:r>
          </a:p>
        </p:txBody>
      </p:sp>
      <p:sp>
        <p:nvSpPr>
          <p:cNvPr id="4" name="Text Placeholder 3"/>
          <p:cNvSpPr>
            <a:spLocks noGrp="1"/>
          </p:cNvSpPr>
          <p:nvPr>
            <p:ph type="body" sz="quarter" idx="3"/>
          </p:nvPr>
        </p:nvSpPr>
        <p:spPr/>
        <p:txBody>
          <a:bodyPr/>
          <a:lstStyle/>
          <a:p>
            <a:pPr lvl="0"/>
            <a:r>
              <a:rPr lang="en-US" dirty="0" err="1"/>
              <a:t>Pinis</a:t>
            </a:r>
            <a:r>
              <a:rPr lang="en-US" dirty="0"/>
              <a:t>] `</a:t>
            </a:r>
            <a:r>
              <a:rPr lang="en-US" dirty="0" err="1"/>
              <a:t>mpatriar,yc</a:t>
            </a:r>
            <a:r>
              <a:rPr lang="en-US" dirty="0"/>
              <a:t>@ </a:t>
            </a:r>
            <a:r>
              <a:rPr lang="en-US" dirty="0" err="1"/>
              <a:t>peniwt</a:t>
            </a:r>
            <a:r>
              <a:rPr lang="en-US" dirty="0"/>
              <a:t> abba </a:t>
            </a:r>
            <a:r>
              <a:rPr lang="en-US" dirty="0" err="1"/>
              <a:t>Ceuyroc</a:t>
            </a:r>
            <a:endParaRPr lang="en-US" dirty="0"/>
          </a:p>
        </p:txBody>
      </p:sp>
    </p:spTree>
    <p:extLst>
      <p:ext uri="{BB962C8B-B14F-4D97-AF65-F5344CB8AC3E}">
        <p14:creationId xmlns:p14="http://schemas.microsoft.com/office/powerpoint/2010/main" val="960205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ويغفر لنا خطايانا</a:t>
            </a:r>
            <a:endParaRPr lang="en-US" dirty="0"/>
          </a:p>
        </p:txBody>
      </p:sp>
      <p:sp>
        <p:nvSpPr>
          <p:cNvPr id="6" name="Text Placeholder 5"/>
          <p:cNvSpPr>
            <a:spLocks noGrp="1"/>
          </p:cNvSpPr>
          <p:nvPr>
            <p:ph type="body" idx="1"/>
          </p:nvPr>
        </p:nvSpPr>
        <p:spPr>
          <a:xfrm>
            <a:off x="6" y="5943605"/>
            <a:ext cx="9143999" cy="808893"/>
          </a:xfrm>
        </p:spPr>
        <p:txBody>
          <a:bodyPr/>
          <a:lstStyle/>
          <a:p>
            <a:r>
              <a:rPr lang="ar-EG" sz="4000" dirty="0"/>
              <a:t>إنتيف كان نينوفى نان ايفول</a:t>
            </a:r>
          </a:p>
        </p:txBody>
      </p:sp>
      <p:sp>
        <p:nvSpPr>
          <p:cNvPr id="7" name="Text Placeholder 6"/>
          <p:cNvSpPr>
            <a:spLocks noGrp="1"/>
          </p:cNvSpPr>
          <p:nvPr>
            <p:ph type="body" sz="quarter" idx="3"/>
          </p:nvPr>
        </p:nvSpPr>
        <p:spPr>
          <a:xfrm>
            <a:off x="0" y="5257805"/>
            <a:ext cx="9144000" cy="682357"/>
          </a:xfrm>
        </p:spPr>
        <p:txBody>
          <a:bodyPr/>
          <a:lstStyle/>
          <a:p>
            <a:r>
              <a:rPr lang="en-US" sz="4400" b="1" dirty="0"/>
              <a:t>`</a:t>
            </a:r>
            <a:r>
              <a:rPr lang="en-US" sz="4400" b="1" dirty="0" err="1"/>
              <a:t>ntefxa</a:t>
            </a:r>
            <a:r>
              <a:rPr lang="en-US" sz="4400" b="1" dirty="0"/>
              <a:t>  </a:t>
            </a:r>
            <a:r>
              <a:rPr lang="en-US" sz="4400" b="1" dirty="0" err="1"/>
              <a:t>nennobi</a:t>
            </a:r>
            <a:r>
              <a:rPr lang="en-US" sz="4400" b="1" dirty="0"/>
              <a:t>  nan ` </a:t>
            </a:r>
            <a:r>
              <a:rPr lang="en-US" sz="4400" b="1" dirty="0" err="1"/>
              <a:t>ebol</a:t>
            </a:r>
            <a:endParaRPr lang="en-US" sz="4400" b="1" dirty="0"/>
          </a:p>
        </p:txBody>
      </p:sp>
    </p:spTree>
    <p:extLst>
      <p:ext uri="{BB962C8B-B14F-4D97-AF65-F5344CB8AC3E}">
        <p14:creationId xmlns:p14="http://schemas.microsoft.com/office/powerpoint/2010/main" val="666313285"/>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أنارت تعاليمه المقدسة : عقولنا.</a:t>
            </a:r>
          </a:p>
        </p:txBody>
      </p:sp>
      <p:sp>
        <p:nvSpPr>
          <p:cNvPr id="3" name="Text Placeholder 2"/>
          <p:cNvSpPr>
            <a:spLocks noGrp="1"/>
          </p:cNvSpPr>
          <p:nvPr>
            <p:ph type="body" idx="1"/>
          </p:nvPr>
        </p:nvSpPr>
        <p:spPr/>
        <p:txBody>
          <a:bodyPr/>
          <a:lstStyle/>
          <a:p>
            <a:r>
              <a:rPr lang="ar-EG" dirty="0"/>
              <a:t>في إيطـا نيف إسفو أوي إثؤواب : إر أوو أويني إم بيننوس.</a:t>
            </a:r>
          </a:p>
        </p:txBody>
      </p:sp>
      <p:sp>
        <p:nvSpPr>
          <p:cNvPr id="4" name="Text Placeholder 3"/>
          <p:cNvSpPr>
            <a:spLocks noGrp="1"/>
          </p:cNvSpPr>
          <p:nvPr>
            <p:ph type="body" sz="quarter" idx="3"/>
          </p:nvPr>
        </p:nvSpPr>
        <p:spPr/>
        <p:txBody>
          <a:bodyPr/>
          <a:lstStyle/>
          <a:p>
            <a:pPr lvl="0"/>
            <a:r>
              <a:rPr lang="en-US" dirty="0" err="1"/>
              <a:t>vy`eta</a:t>
            </a:r>
            <a:r>
              <a:rPr lang="en-US" dirty="0"/>
              <a:t> </a:t>
            </a:r>
            <a:r>
              <a:rPr lang="en-US" dirty="0" err="1"/>
              <a:t>nef`cbw`ou`i</a:t>
            </a:r>
            <a:r>
              <a:rPr lang="en-US" dirty="0"/>
              <a:t> =e=;=u@ `</a:t>
            </a:r>
            <a:r>
              <a:rPr lang="en-US" dirty="0" err="1"/>
              <a:t>er`ou`wini</a:t>
            </a:r>
            <a:r>
              <a:rPr lang="en-US" dirty="0"/>
              <a:t> `</a:t>
            </a:r>
            <a:r>
              <a:rPr lang="en-US" dirty="0" err="1"/>
              <a:t>mpennouc</a:t>
            </a:r>
            <a:r>
              <a:rPr lang="en-US" dirty="0"/>
              <a:t>.</a:t>
            </a:r>
          </a:p>
        </p:txBody>
      </p:sp>
    </p:spTree>
    <p:extLst>
      <p:ext uri="{BB962C8B-B14F-4D97-AF65-F5344CB8AC3E}">
        <p14:creationId xmlns:p14="http://schemas.microsoft.com/office/powerpoint/2010/main" val="284290828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أبونا المعترف : أنبا ديسقوروس :</a:t>
            </a:r>
          </a:p>
        </p:txBody>
      </p:sp>
      <p:sp>
        <p:nvSpPr>
          <p:cNvPr id="3" name="Text Placeholder 2"/>
          <p:cNvSpPr>
            <a:spLocks noGrp="1"/>
          </p:cNvSpPr>
          <p:nvPr>
            <p:ph type="body" idx="1"/>
          </p:nvPr>
        </p:nvSpPr>
        <p:spPr/>
        <p:txBody>
          <a:bodyPr/>
          <a:lstStyle/>
          <a:p>
            <a:r>
              <a:rPr lang="ar-EG" dirty="0"/>
              <a:t>بين يوت إن أومولـو جيتيس :آفـا ديوسكوروس :</a:t>
            </a:r>
          </a:p>
        </p:txBody>
      </p:sp>
      <p:sp>
        <p:nvSpPr>
          <p:cNvPr id="4" name="Text Placeholder 3"/>
          <p:cNvSpPr>
            <a:spLocks noGrp="1"/>
          </p:cNvSpPr>
          <p:nvPr>
            <p:ph type="body" sz="quarter" idx="3"/>
          </p:nvPr>
        </p:nvSpPr>
        <p:spPr/>
        <p:txBody>
          <a:bodyPr/>
          <a:lstStyle/>
          <a:p>
            <a:pPr lvl="0"/>
            <a:r>
              <a:rPr lang="it-IT" dirty="0"/>
              <a:t>Peniwt `n`omologityc@ abba Diockoroc@ </a:t>
            </a:r>
            <a:endParaRPr lang="en-US" dirty="0"/>
          </a:p>
        </p:txBody>
      </p:sp>
    </p:spTree>
    <p:extLst>
      <p:ext uri="{BB962C8B-B14F-4D97-AF65-F5344CB8AC3E}">
        <p14:creationId xmlns:p14="http://schemas.microsoft.com/office/powerpoint/2010/main" val="143280550"/>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حارب عن الإيمان : ضد الهراطقة.</a:t>
            </a:r>
          </a:p>
        </p:txBody>
      </p:sp>
      <p:sp>
        <p:nvSpPr>
          <p:cNvPr id="3" name="Text Placeholder 2"/>
          <p:cNvSpPr>
            <a:spLocks noGrp="1"/>
          </p:cNvSpPr>
          <p:nvPr>
            <p:ph type="body" idx="1"/>
          </p:nvPr>
        </p:nvSpPr>
        <p:spPr/>
        <p:txBody>
          <a:bodyPr/>
          <a:lstStyle/>
          <a:p>
            <a:r>
              <a:rPr lang="ar-EG" dirty="0"/>
              <a:t>آف ميشي إيجين بي ناهتـي : أوفيـه ني هيه راتيكوس.</a:t>
            </a:r>
          </a:p>
        </p:txBody>
      </p:sp>
      <p:sp>
        <p:nvSpPr>
          <p:cNvPr id="4" name="Text Placeholder 3"/>
          <p:cNvSpPr>
            <a:spLocks noGrp="1"/>
          </p:cNvSpPr>
          <p:nvPr>
            <p:ph type="body" sz="quarter" idx="3"/>
          </p:nvPr>
        </p:nvSpPr>
        <p:spPr/>
        <p:txBody>
          <a:bodyPr/>
          <a:lstStyle/>
          <a:p>
            <a:pPr lvl="0"/>
            <a:r>
              <a:rPr lang="da-DK" dirty="0"/>
              <a:t>afmisi `ejen pinah]@ oube niheretikoc.</a:t>
            </a:r>
            <a:endParaRPr lang="en-US" dirty="0"/>
          </a:p>
        </p:txBody>
      </p:sp>
    </p:spTree>
    <p:extLst>
      <p:ext uri="{BB962C8B-B14F-4D97-AF65-F5344CB8AC3E}">
        <p14:creationId xmlns:p14="http://schemas.microsoft.com/office/powerpoint/2010/main" val="681498054"/>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كل آبائنا : الذين أرضوا الرب :</a:t>
            </a:r>
          </a:p>
        </p:txBody>
      </p:sp>
      <p:sp>
        <p:nvSpPr>
          <p:cNvPr id="3" name="Text Placeholder 2"/>
          <p:cNvSpPr>
            <a:spLocks noGrp="1"/>
          </p:cNvSpPr>
          <p:nvPr>
            <p:ph type="body" idx="1"/>
          </p:nvPr>
        </p:nvSpPr>
        <p:spPr/>
        <p:txBody>
          <a:bodyPr/>
          <a:lstStyle/>
          <a:p>
            <a:r>
              <a:rPr lang="ar-EG" dirty="0"/>
              <a:t>نيم نين يوتي تيــرو : إيطاف راناف إم إبشويس :</a:t>
            </a:r>
          </a:p>
        </p:txBody>
      </p:sp>
      <p:sp>
        <p:nvSpPr>
          <p:cNvPr id="4" name="Text Placeholder 3"/>
          <p:cNvSpPr>
            <a:spLocks noGrp="1"/>
          </p:cNvSpPr>
          <p:nvPr>
            <p:ph type="body" sz="quarter" idx="3"/>
          </p:nvPr>
        </p:nvSpPr>
        <p:spPr/>
        <p:txBody>
          <a:bodyPr/>
          <a:lstStyle/>
          <a:p>
            <a:pPr lvl="0"/>
            <a:r>
              <a:rPr lang="pt-BR" dirty="0"/>
              <a:t>Nem nenio] tyrou@ `etauranaf `mP=o=c@</a:t>
            </a:r>
            <a:endParaRPr lang="en-US" dirty="0"/>
          </a:p>
        </p:txBody>
      </p:sp>
    </p:spTree>
    <p:extLst>
      <p:ext uri="{BB962C8B-B14F-4D97-AF65-F5344CB8AC3E}">
        <p14:creationId xmlns:p14="http://schemas.microsoft.com/office/powerpoint/2010/main" val="3345527451"/>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بركتهم المقدسة : تكون لنا حارساً.</a:t>
            </a:r>
          </a:p>
        </p:txBody>
      </p:sp>
      <p:sp>
        <p:nvSpPr>
          <p:cNvPr id="3" name="Text Placeholder 2"/>
          <p:cNvSpPr>
            <a:spLocks noGrp="1"/>
          </p:cNvSpPr>
          <p:nvPr>
            <p:ph type="body" idx="1"/>
          </p:nvPr>
        </p:nvSpPr>
        <p:spPr/>
        <p:txBody>
          <a:bodyPr/>
          <a:lstStyle/>
          <a:p>
            <a:r>
              <a:rPr lang="ar-EG" dirty="0"/>
              <a:t>إيه ريه بو إسمو إثؤواب : شوبـي نــان إن أوو ريف رويس.</a:t>
            </a:r>
          </a:p>
        </p:txBody>
      </p:sp>
      <p:sp>
        <p:nvSpPr>
          <p:cNvPr id="4" name="Text Placeholder 3"/>
          <p:cNvSpPr>
            <a:spLocks noGrp="1"/>
          </p:cNvSpPr>
          <p:nvPr>
            <p:ph type="body" sz="quarter" idx="3"/>
          </p:nvPr>
        </p:nvSpPr>
        <p:spPr/>
        <p:txBody>
          <a:bodyPr/>
          <a:lstStyle/>
          <a:p>
            <a:r>
              <a:rPr lang="en-US" dirty="0"/>
              <a:t> `ere </a:t>
            </a:r>
            <a:r>
              <a:rPr lang="en-US" dirty="0" err="1"/>
              <a:t>pou`cmou</a:t>
            </a:r>
            <a:r>
              <a:rPr lang="en-US" dirty="0"/>
              <a:t> =e=;=u@ </a:t>
            </a:r>
            <a:r>
              <a:rPr lang="en-US" dirty="0" err="1"/>
              <a:t>swpi</a:t>
            </a:r>
            <a:r>
              <a:rPr lang="en-US" dirty="0"/>
              <a:t> nan `</a:t>
            </a:r>
            <a:r>
              <a:rPr lang="en-US" dirty="0" err="1"/>
              <a:t>n`ourefrwic</a:t>
            </a:r>
            <a:r>
              <a:rPr lang="en-US" dirty="0"/>
              <a:t>.</a:t>
            </a:r>
          </a:p>
        </p:txBody>
      </p:sp>
    </p:spTree>
    <p:extLst>
      <p:ext uri="{BB962C8B-B14F-4D97-AF65-F5344CB8AC3E}">
        <p14:creationId xmlns:p14="http://schemas.microsoft.com/office/powerpoint/2010/main" val="1831536797"/>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بصلواتهم : انعم لنا يا الله :</a:t>
            </a:r>
          </a:p>
        </p:txBody>
      </p:sp>
      <p:sp>
        <p:nvSpPr>
          <p:cNvPr id="3" name="Text Placeholder 2"/>
          <p:cNvSpPr>
            <a:spLocks noGrp="1"/>
          </p:cNvSpPr>
          <p:nvPr>
            <p:ph type="body" idx="1"/>
          </p:nvPr>
        </p:nvSpPr>
        <p:spPr/>
        <p:txBody>
          <a:bodyPr/>
          <a:lstStyle/>
          <a:p>
            <a:r>
              <a:rPr lang="ar-EG" dirty="0"/>
              <a:t>هيتيـن نو إفكـي : أري إهموت نان إفنوتي :</a:t>
            </a:r>
          </a:p>
        </p:txBody>
      </p:sp>
      <p:sp>
        <p:nvSpPr>
          <p:cNvPr id="4" name="Text Placeholder 3"/>
          <p:cNvSpPr>
            <a:spLocks noGrp="1"/>
          </p:cNvSpPr>
          <p:nvPr>
            <p:ph type="body" sz="quarter" idx="3"/>
          </p:nvPr>
        </p:nvSpPr>
        <p:spPr/>
        <p:txBody>
          <a:bodyPr/>
          <a:lstStyle/>
          <a:p>
            <a:pPr lvl="0"/>
            <a:r>
              <a:rPr lang="fi-FI" dirty="0"/>
              <a:t> Hiten nou`eu,y@ `ari`hmot nan V]@</a:t>
            </a:r>
            <a:endParaRPr lang="en-US" dirty="0"/>
          </a:p>
        </p:txBody>
      </p:sp>
    </p:spTree>
    <p:extLst>
      <p:ext uri="{BB962C8B-B14F-4D97-AF65-F5344CB8AC3E}">
        <p14:creationId xmlns:p14="http://schemas.microsoft.com/office/powerpoint/2010/main" val="716630425"/>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بمغفرة خطايانا : واعطنا سلاماً.</a:t>
            </a:r>
          </a:p>
        </p:txBody>
      </p:sp>
      <p:sp>
        <p:nvSpPr>
          <p:cNvPr id="3" name="Text Placeholder 2"/>
          <p:cNvSpPr>
            <a:spLocks noGrp="1"/>
          </p:cNvSpPr>
          <p:nvPr>
            <p:ph type="body" idx="1"/>
          </p:nvPr>
        </p:nvSpPr>
        <p:spPr/>
        <p:txBody>
          <a:bodyPr/>
          <a:lstStyle/>
          <a:p>
            <a:r>
              <a:rPr lang="ar-EG" dirty="0"/>
              <a:t>إم بي كو إيفول إنتي نين نوفي : موينان إن او سوتي.</a:t>
            </a:r>
          </a:p>
        </p:txBody>
      </p:sp>
      <p:sp>
        <p:nvSpPr>
          <p:cNvPr id="4" name="Text Placeholder 3"/>
          <p:cNvSpPr>
            <a:spLocks noGrp="1"/>
          </p:cNvSpPr>
          <p:nvPr>
            <p:ph type="body" sz="quarter" idx="3"/>
          </p:nvPr>
        </p:nvSpPr>
        <p:spPr/>
        <p:txBody>
          <a:bodyPr/>
          <a:lstStyle/>
          <a:p>
            <a:pPr lvl="0"/>
            <a:r>
              <a:rPr lang="en-US" dirty="0"/>
              <a:t>`</a:t>
            </a:r>
            <a:r>
              <a:rPr lang="en-US" dirty="0" err="1"/>
              <a:t>mpi,w</a:t>
            </a:r>
            <a:r>
              <a:rPr lang="en-US" dirty="0"/>
              <a:t> `</a:t>
            </a:r>
            <a:r>
              <a:rPr lang="en-US" dirty="0" err="1"/>
              <a:t>ebol</a:t>
            </a:r>
            <a:r>
              <a:rPr lang="en-US" dirty="0"/>
              <a:t> `</a:t>
            </a:r>
            <a:r>
              <a:rPr lang="en-US" dirty="0" err="1"/>
              <a:t>nte</a:t>
            </a:r>
            <a:r>
              <a:rPr lang="en-US" dirty="0"/>
              <a:t> </a:t>
            </a:r>
            <a:r>
              <a:rPr lang="en-US" dirty="0" err="1"/>
              <a:t>nennobi</a:t>
            </a:r>
            <a:r>
              <a:rPr lang="en-US" dirty="0"/>
              <a:t>@ </a:t>
            </a:r>
            <a:r>
              <a:rPr lang="en-US" dirty="0" err="1"/>
              <a:t>moi</a:t>
            </a:r>
            <a:r>
              <a:rPr lang="en-US" dirty="0"/>
              <a:t> nan `</a:t>
            </a:r>
            <a:r>
              <a:rPr lang="en-US" dirty="0" err="1"/>
              <a:t>n`oucw</a:t>
            </a:r>
            <a:r>
              <a:rPr lang="en-US" dirty="0"/>
              <a:t>].</a:t>
            </a:r>
          </a:p>
        </p:txBody>
      </p:sp>
    </p:spTree>
    <p:extLst>
      <p:ext uri="{BB962C8B-B14F-4D97-AF65-F5344CB8AC3E}">
        <p14:creationId xmlns:p14="http://schemas.microsoft.com/office/powerpoint/2010/main" val="2028664722"/>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مراحمك يا إلهي : غير محصاة :</a:t>
            </a:r>
          </a:p>
        </p:txBody>
      </p:sp>
      <p:sp>
        <p:nvSpPr>
          <p:cNvPr id="3" name="Text Placeholder 2"/>
          <p:cNvSpPr>
            <a:spLocks noGrp="1"/>
          </p:cNvSpPr>
          <p:nvPr>
            <p:ph type="body" idx="1"/>
          </p:nvPr>
        </p:nvSpPr>
        <p:spPr/>
        <p:txBody>
          <a:bodyPr/>
          <a:lstStyle/>
          <a:p>
            <a:r>
              <a:rPr lang="ar-EG" dirty="0"/>
              <a:t>نيك ناي أو بانـوتي : هانا تشيبي إم مو أوو :</a:t>
            </a:r>
          </a:p>
        </p:txBody>
      </p:sp>
      <p:sp>
        <p:nvSpPr>
          <p:cNvPr id="4" name="Text Placeholder 3"/>
          <p:cNvSpPr>
            <a:spLocks noGrp="1"/>
          </p:cNvSpPr>
          <p:nvPr>
            <p:ph type="body" sz="quarter" idx="3"/>
          </p:nvPr>
        </p:nvSpPr>
        <p:spPr/>
        <p:txBody>
          <a:bodyPr/>
          <a:lstStyle/>
          <a:p>
            <a:pPr lvl="0"/>
            <a:r>
              <a:rPr lang="pl-PL" dirty="0"/>
              <a:t>Neknai `w paNou]@ hanat[i`ypi `mmwou@</a:t>
            </a:r>
            <a:endParaRPr lang="en-US" dirty="0"/>
          </a:p>
        </p:txBody>
      </p:sp>
    </p:spTree>
    <p:extLst>
      <p:ext uri="{BB962C8B-B14F-4D97-AF65-F5344CB8AC3E}">
        <p14:creationId xmlns:p14="http://schemas.microsoft.com/office/powerpoint/2010/main" val="90751124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وكثيرة جداً : هي رأفاتك.</a:t>
            </a:r>
          </a:p>
        </p:txBody>
      </p:sp>
      <p:sp>
        <p:nvSpPr>
          <p:cNvPr id="3" name="Text Placeholder 2"/>
          <p:cNvSpPr>
            <a:spLocks noGrp="1"/>
          </p:cNvSpPr>
          <p:nvPr>
            <p:ph type="body" idx="1"/>
          </p:nvPr>
        </p:nvSpPr>
        <p:spPr/>
        <p:txBody>
          <a:bodyPr/>
          <a:lstStyle/>
          <a:p>
            <a:r>
              <a:rPr lang="ar-EG" dirty="0"/>
              <a:t>سيه أوش إيه ماشو : إنجيه نيك ميت شينهيت.</a:t>
            </a:r>
          </a:p>
        </p:txBody>
      </p:sp>
      <p:sp>
        <p:nvSpPr>
          <p:cNvPr id="4" name="Text Placeholder 3"/>
          <p:cNvSpPr>
            <a:spLocks noGrp="1"/>
          </p:cNvSpPr>
          <p:nvPr>
            <p:ph type="body" sz="quarter" idx="3"/>
          </p:nvPr>
        </p:nvSpPr>
        <p:spPr/>
        <p:txBody>
          <a:bodyPr/>
          <a:lstStyle/>
          <a:p>
            <a:pPr lvl="0"/>
            <a:r>
              <a:rPr lang="pt-BR" dirty="0"/>
              <a:t>ce`os `emasw@ `nje nekmetsenhyt.</a:t>
            </a:r>
            <a:endParaRPr lang="en-US" dirty="0"/>
          </a:p>
        </p:txBody>
      </p:sp>
    </p:spTree>
    <p:extLst>
      <p:ext uri="{BB962C8B-B14F-4D97-AF65-F5344CB8AC3E}">
        <p14:creationId xmlns:p14="http://schemas.microsoft.com/office/powerpoint/2010/main" val="187303484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قطرات المطر : محصاة عندك جميعها :</a:t>
            </a:r>
          </a:p>
        </p:txBody>
      </p:sp>
      <p:sp>
        <p:nvSpPr>
          <p:cNvPr id="3" name="Text Placeholder 2"/>
          <p:cNvSpPr>
            <a:spLocks noGrp="1"/>
          </p:cNvSpPr>
          <p:nvPr>
            <p:ph type="body" idx="1"/>
          </p:nvPr>
        </p:nvSpPr>
        <p:spPr/>
        <p:txBody>
          <a:bodyPr/>
          <a:lstStyle/>
          <a:p>
            <a:r>
              <a:rPr lang="ar-EG" dirty="0"/>
              <a:t>ني تيل تي لـي إممـون هو أوو : سيه إي بي إنتوتك تيرو :</a:t>
            </a:r>
          </a:p>
        </p:txBody>
      </p:sp>
      <p:sp>
        <p:nvSpPr>
          <p:cNvPr id="4" name="Text Placeholder 3"/>
          <p:cNvSpPr>
            <a:spLocks noGrp="1"/>
          </p:cNvSpPr>
          <p:nvPr>
            <p:ph type="body" sz="quarter" idx="3"/>
          </p:nvPr>
        </p:nvSpPr>
        <p:spPr/>
        <p:txBody>
          <a:bodyPr/>
          <a:lstStyle/>
          <a:p>
            <a:pPr lvl="0"/>
            <a:r>
              <a:rPr lang="fi-FI" dirty="0"/>
              <a:t> Niteltili `mmounhw`ou@ ceyp `ntotk tyrou@</a:t>
            </a:r>
            <a:endParaRPr lang="en-US" dirty="0"/>
          </a:p>
        </p:txBody>
      </p:sp>
    </p:spTree>
    <p:extLst>
      <p:ext uri="{BB962C8B-B14F-4D97-AF65-F5344CB8AC3E}">
        <p14:creationId xmlns:p14="http://schemas.microsoft.com/office/powerpoint/2010/main" val="4292227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a:xfrm>
            <a:off x="-1" y="5366753"/>
            <a:ext cx="9144000" cy="682357"/>
          </a:xfrm>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3656014083"/>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ورمل البحر : كائن أمام عينيك.</a:t>
            </a:r>
          </a:p>
        </p:txBody>
      </p:sp>
      <p:sp>
        <p:nvSpPr>
          <p:cNvPr id="3" name="Text Placeholder 2"/>
          <p:cNvSpPr>
            <a:spLocks noGrp="1"/>
          </p:cNvSpPr>
          <p:nvPr>
            <p:ph type="body" idx="1"/>
          </p:nvPr>
        </p:nvSpPr>
        <p:spPr/>
        <p:txBody>
          <a:bodyPr/>
          <a:lstStyle/>
          <a:p>
            <a:r>
              <a:rPr lang="ar-EG" dirty="0"/>
              <a:t>بي كيه شو إنتيه إفيوم : سيه كي ناهرين نيك فال.</a:t>
            </a:r>
          </a:p>
        </p:txBody>
      </p:sp>
      <p:sp>
        <p:nvSpPr>
          <p:cNvPr id="4" name="Text Placeholder 3"/>
          <p:cNvSpPr>
            <a:spLocks noGrp="1"/>
          </p:cNvSpPr>
          <p:nvPr>
            <p:ph type="body" sz="quarter" idx="3"/>
          </p:nvPr>
        </p:nvSpPr>
        <p:spPr/>
        <p:txBody>
          <a:bodyPr/>
          <a:lstStyle/>
          <a:p>
            <a:pPr lvl="0"/>
            <a:r>
              <a:rPr lang="en-US" dirty="0"/>
              <a:t> </a:t>
            </a:r>
            <a:r>
              <a:rPr lang="en-US" dirty="0" err="1"/>
              <a:t>pikesw</a:t>
            </a:r>
            <a:r>
              <a:rPr lang="en-US" dirty="0"/>
              <a:t> `</a:t>
            </a:r>
            <a:r>
              <a:rPr lang="en-US" dirty="0" err="1"/>
              <a:t>nte</a:t>
            </a:r>
            <a:r>
              <a:rPr lang="en-US" dirty="0"/>
              <a:t> `</a:t>
            </a:r>
            <a:r>
              <a:rPr lang="en-US" dirty="0" err="1"/>
              <a:t>viom</a:t>
            </a:r>
            <a:r>
              <a:rPr lang="en-US" dirty="0"/>
              <a:t>@ </a:t>
            </a:r>
            <a:r>
              <a:rPr lang="en-US" dirty="0" err="1"/>
              <a:t>ce,y</a:t>
            </a:r>
            <a:r>
              <a:rPr lang="en-US" dirty="0"/>
              <a:t> </a:t>
            </a:r>
            <a:r>
              <a:rPr lang="en-US" dirty="0" err="1"/>
              <a:t>nahren</a:t>
            </a:r>
            <a:r>
              <a:rPr lang="en-US" dirty="0"/>
              <a:t> </a:t>
            </a:r>
            <a:r>
              <a:rPr lang="en-US" dirty="0" err="1"/>
              <a:t>nekbal</a:t>
            </a:r>
            <a:r>
              <a:rPr lang="en-US" dirty="0"/>
              <a:t>.</a:t>
            </a:r>
          </a:p>
        </p:txBody>
      </p:sp>
    </p:spTree>
    <p:extLst>
      <p:ext uri="{BB962C8B-B14F-4D97-AF65-F5344CB8AC3E}">
        <p14:creationId xmlns:p14="http://schemas.microsoft.com/office/powerpoint/2010/main" val="348170545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فكم بالحري : خطايا نفسي :</a:t>
            </a:r>
          </a:p>
        </p:txBody>
      </p:sp>
      <p:sp>
        <p:nvSpPr>
          <p:cNvPr id="3" name="Text Placeholder 2"/>
          <p:cNvSpPr>
            <a:spLocks noGrp="1"/>
          </p:cNvSpPr>
          <p:nvPr>
            <p:ph type="body" idx="1"/>
          </p:nvPr>
        </p:nvSpPr>
        <p:spPr/>
        <p:txBody>
          <a:bodyPr/>
          <a:lstStyle/>
          <a:p>
            <a:r>
              <a:rPr lang="ar-EG" dirty="0"/>
              <a:t>يي أف إيـر ماللـون : ني نوفي إنتيه طا بسيكي :</a:t>
            </a:r>
          </a:p>
        </p:txBody>
      </p:sp>
      <p:sp>
        <p:nvSpPr>
          <p:cNvPr id="4" name="Text Placeholder 3"/>
          <p:cNvSpPr>
            <a:spLocks noGrp="1"/>
          </p:cNvSpPr>
          <p:nvPr>
            <p:ph type="body" sz="quarter" idx="3"/>
          </p:nvPr>
        </p:nvSpPr>
        <p:spPr/>
        <p:txBody>
          <a:bodyPr/>
          <a:lstStyle/>
          <a:p>
            <a:pPr lvl="0"/>
            <a:r>
              <a:rPr lang="en-US" dirty="0" err="1"/>
              <a:t>Ie</a:t>
            </a:r>
            <a:r>
              <a:rPr lang="en-US" dirty="0"/>
              <a:t> </a:t>
            </a:r>
            <a:r>
              <a:rPr lang="en-US" dirty="0" err="1"/>
              <a:t>auyr</a:t>
            </a:r>
            <a:r>
              <a:rPr lang="en-US" dirty="0"/>
              <a:t> </a:t>
            </a:r>
            <a:r>
              <a:rPr lang="en-US" dirty="0" err="1"/>
              <a:t>mallon</a:t>
            </a:r>
            <a:r>
              <a:rPr lang="en-US" dirty="0"/>
              <a:t>@ </a:t>
            </a:r>
            <a:r>
              <a:rPr lang="en-US" dirty="0" err="1"/>
              <a:t>ninobi</a:t>
            </a:r>
            <a:r>
              <a:rPr lang="en-US" dirty="0"/>
              <a:t> `</a:t>
            </a:r>
            <a:r>
              <a:rPr lang="en-US" dirty="0" err="1"/>
              <a:t>nte</a:t>
            </a:r>
            <a:r>
              <a:rPr lang="en-US" dirty="0"/>
              <a:t> ta`'</a:t>
            </a:r>
            <a:r>
              <a:rPr lang="en-US" dirty="0" err="1"/>
              <a:t>u,y</a:t>
            </a:r>
            <a:endParaRPr lang="en-US" dirty="0"/>
          </a:p>
        </p:txBody>
      </p:sp>
    </p:spTree>
    <p:extLst>
      <p:ext uri="{BB962C8B-B14F-4D97-AF65-F5344CB8AC3E}">
        <p14:creationId xmlns:p14="http://schemas.microsoft.com/office/powerpoint/2010/main" val="418690062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هذه الظاهرة : أمامك ياربي.</a:t>
            </a:r>
          </a:p>
        </p:txBody>
      </p:sp>
      <p:sp>
        <p:nvSpPr>
          <p:cNvPr id="3" name="Text Placeholder 2"/>
          <p:cNvSpPr>
            <a:spLocks noGrp="1"/>
          </p:cNvSpPr>
          <p:nvPr>
            <p:ph type="body" idx="1"/>
          </p:nvPr>
        </p:nvSpPr>
        <p:spPr/>
        <p:txBody>
          <a:bodyPr/>
          <a:lstStyle/>
          <a:p>
            <a:r>
              <a:rPr lang="ar-EG" dirty="0"/>
              <a:t>ناي إث أوو أونه إيفول : إمبيك إمثو باشويس.</a:t>
            </a:r>
          </a:p>
        </p:txBody>
      </p:sp>
      <p:sp>
        <p:nvSpPr>
          <p:cNvPr id="4" name="Text Placeholder 3"/>
          <p:cNvSpPr>
            <a:spLocks noGrp="1"/>
          </p:cNvSpPr>
          <p:nvPr>
            <p:ph type="body" sz="quarter" idx="3"/>
          </p:nvPr>
        </p:nvSpPr>
        <p:spPr/>
        <p:txBody>
          <a:bodyPr/>
          <a:lstStyle/>
          <a:p>
            <a:pPr lvl="0"/>
            <a:r>
              <a:rPr lang="pt-BR" dirty="0"/>
              <a:t>nai e;`ou`wnh `ebol@ `mpek`m;o pa=o=c.</a:t>
            </a:r>
            <a:endParaRPr lang="en-US" dirty="0"/>
          </a:p>
        </p:txBody>
      </p:sp>
    </p:spTree>
    <p:extLst>
      <p:ext uri="{BB962C8B-B14F-4D97-AF65-F5344CB8AC3E}">
        <p14:creationId xmlns:p14="http://schemas.microsoft.com/office/powerpoint/2010/main" val="177942086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الخطايا التي صنعتها : ياربي لا تذكرها :</a:t>
            </a:r>
          </a:p>
        </p:txBody>
      </p:sp>
      <p:sp>
        <p:nvSpPr>
          <p:cNvPr id="3" name="Text Placeholder 2"/>
          <p:cNvSpPr>
            <a:spLocks noGrp="1"/>
          </p:cNvSpPr>
          <p:nvPr>
            <p:ph type="body" idx="1"/>
          </p:nvPr>
        </p:nvSpPr>
        <p:spPr/>
        <p:txBody>
          <a:bodyPr/>
          <a:lstStyle/>
          <a:p>
            <a:r>
              <a:rPr lang="ar-EG" dirty="0"/>
              <a:t>ني نوفي إطاي أيتوو : باشويس إننيك إر بوو ميفئـي :</a:t>
            </a:r>
          </a:p>
        </p:txBody>
      </p:sp>
      <p:sp>
        <p:nvSpPr>
          <p:cNvPr id="4" name="Text Placeholder 3"/>
          <p:cNvSpPr>
            <a:spLocks noGrp="1"/>
          </p:cNvSpPr>
          <p:nvPr>
            <p:ph type="body" sz="quarter" idx="3"/>
          </p:nvPr>
        </p:nvSpPr>
        <p:spPr/>
        <p:txBody>
          <a:bodyPr/>
          <a:lstStyle/>
          <a:p>
            <a:pPr lvl="0"/>
            <a:r>
              <a:rPr lang="pt-BR" dirty="0"/>
              <a:t>Ninobi etai`atou@ pa=o=c `nnek`erpoumeu`i@</a:t>
            </a:r>
            <a:endParaRPr lang="en-US" dirty="0"/>
          </a:p>
        </p:txBody>
      </p:sp>
    </p:spTree>
    <p:extLst>
      <p:ext uri="{BB962C8B-B14F-4D97-AF65-F5344CB8AC3E}">
        <p14:creationId xmlns:p14="http://schemas.microsoft.com/office/powerpoint/2010/main" val="1328441663"/>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ولا تحسب : آثامي.</a:t>
            </a:r>
          </a:p>
        </p:txBody>
      </p:sp>
      <p:sp>
        <p:nvSpPr>
          <p:cNvPr id="3" name="Text Placeholder 2"/>
          <p:cNvSpPr>
            <a:spLocks noGrp="1"/>
          </p:cNvSpPr>
          <p:nvPr>
            <p:ph type="body" idx="1"/>
          </p:nvPr>
        </p:nvSpPr>
        <p:spPr/>
        <p:txBody>
          <a:bodyPr/>
          <a:lstStyle/>
          <a:p>
            <a:r>
              <a:rPr lang="ar-EG" dirty="0"/>
              <a:t>أوذيـه إمبيـر تي إهثيك : إيه نا أنوميا.</a:t>
            </a:r>
          </a:p>
        </p:txBody>
      </p:sp>
      <p:sp>
        <p:nvSpPr>
          <p:cNvPr id="4" name="Text Placeholder 3"/>
          <p:cNvSpPr>
            <a:spLocks noGrp="1"/>
          </p:cNvSpPr>
          <p:nvPr>
            <p:ph type="body" sz="quarter" idx="3"/>
          </p:nvPr>
        </p:nvSpPr>
        <p:spPr/>
        <p:txBody>
          <a:bodyPr/>
          <a:lstStyle/>
          <a:p>
            <a:pPr lvl="0"/>
            <a:r>
              <a:rPr lang="sv-SE" dirty="0"/>
              <a:t>oude `mper]`h;yk@ `ena`anomia.</a:t>
            </a:r>
            <a:endParaRPr lang="en-US" dirty="0"/>
          </a:p>
        </p:txBody>
      </p:sp>
    </p:spTree>
    <p:extLst>
      <p:ext uri="{BB962C8B-B14F-4D97-AF65-F5344CB8AC3E}">
        <p14:creationId xmlns:p14="http://schemas.microsoft.com/office/powerpoint/2010/main" val="392892018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فإن العشار اخترته : والزانية خلصتها :</a:t>
            </a:r>
          </a:p>
        </p:txBody>
      </p:sp>
      <p:sp>
        <p:nvSpPr>
          <p:cNvPr id="3" name="Text Placeholder 2"/>
          <p:cNvSpPr>
            <a:spLocks noGrp="1"/>
          </p:cNvSpPr>
          <p:nvPr>
            <p:ph type="body" idx="1"/>
          </p:nvPr>
        </p:nvSpPr>
        <p:spPr/>
        <p:txBody>
          <a:bodyPr/>
          <a:lstStyle/>
          <a:p>
            <a:r>
              <a:rPr lang="ar-EG" dirty="0"/>
              <a:t>جيه بي تيه لونيس أكسوتبف : تي بورني أكسوتي إمموس :</a:t>
            </a:r>
          </a:p>
        </p:txBody>
      </p:sp>
      <p:sp>
        <p:nvSpPr>
          <p:cNvPr id="4" name="Text Placeholder 3"/>
          <p:cNvSpPr>
            <a:spLocks noGrp="1"/>
          </p:cNvSpPr>
          <p:nvPr>
            <p:ph type="body" sz="quarter" idx="3"/>
          </p:nvPr>
        </p:nvSpPr>
        <p:spPr>
          <a:xfrm>
            <a:off x="21839" y="5631733"/>
            <a:ext cx="9144000" cy="682357"/>
          </a:xfrm>
        </p:spPr>
        <p:txBody>
          <a:bodyPr/>
          <a:lstStyle/>
          <a:p>
            <a:pPr lvl="0"/>
            <a:r>
              <a:rPr lang="pl-PL" dirty="0"/>
              <a:t>Je pitelwnyc akcotpf@ ]porny akcw] `mmoc</a:t>
            </a:r>
            <a:endParaRPr lang="en-US" dirty="0"/>
          </a:p>
        </p:txBody>
      </p:sp>
    </p:spTree>
    <p:extLst>
      <p:ext uri="{BB962C8B-B14F-4D97-AF65-F5344CB8AC3E}">
        <p14:creationId xmlns:p14="http://schemas.microsoft.com/office/powerpoint/2010/main" val="3797506167"/>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واللص اليمين : يا سيدي ذكرته.</a:t>
            </a:r>
          </a:p>
        </p:txBody>
      </p:sp>
      <p:sp>
        <p:nvSpPr>
          <p:cNvPr id="3" name="Text Placeholder 2"/>
          <p:cNvSpPr>
            <a:spLocks noGrp="1"/>
          </p:cNvSpPr>
          <p:nvPr>
            <p:ph type="body" idx="1"/>
          </p:nvPr>
        </p:nvSpPr>
        <p:spPr/>
        <p:txBody>
          <a:bodyPr/>
          <a:lstStyle/>
          <a:p>
            <a:r>
              <a:rPr lang="ar-EG" dirty="0"/>
              <a:t>بي سوني إت صا أوي نام : باشويس أك إر بيف ميفئي.</a:t>
            </a:r>
          </a:p>
        </p:txBody>
      </p:sp>
      <p:sp>
        <p:nvSpPr>
          <p:cNvPr id="4" name="Text Placeholder 3"/>
          <p:cNvSpPr>
            <a:spLocks noGrp="1"/>
          </p:cNvSpPr>
          <p:nvPr>
            <p:ph type="body" sz="quarter" idx="3"/>
          </p:nvPr>
        </p:nvSpPr>
        <p:spPr/>
        <p:txBody>
          <a:bodyPr/>
          <a:lstStyle/>
          <a:p>
            <a:r>
              <a:rPr lang="en-US" dirty="0" err="1"/>
              <a:t>piconi</a:t>
            </a:r>
            <a:r>
              <a:rPr lang="en-US" dirty="0"/>
              <a:t> </a:t>
            </a:r>
            <a:r>
              <a:rPr lang="en-US" dirty="0" err="1"/>
              <a:t>etcaou`inam</a:t>
            </a:r>
            <a:r>
              <a:rPr lang="en-US" dirty="0"/>
              <a:t>@ pa=o=c </a:t>
            </a:r>
            <a:r>
              <a:rPr lang="en-US" dirty="0" err="1"/>
              <a:t>akerpefmeu`i</a:t>
            </a:r>
            <a:r>
              <a:rPr lang="en-US" dirty="0"/>
              <a:t>.</a:t>
            </a:r>
          </a:p>
        </p:txBody>
      </p:sp>
    </p:spTree>
    <p:extLst>
      <p:ext uri="{BB962C8B-B14F-4D97-AF65-F5344CB8AC3E}">
        <p14:creationId xmlns:p14="http://schemas.microsoft.com/office/powerpoint/2010/main" val="3275171556"/>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وأنا أيضاً الخاطيء : يا سيدي :</a:t>
            </a:r>
          </a:p>
        </p:txBody>
      </p:sp>
      <p:sp>
        <p:nvSpPr>
          <p:cNvPr id="3" name="Text Placeholder 2"/>
          <p:cNvSpPr>
            <a:spLocks noGrp="1"/>
          </p:cNvSpPr>
          <p:nvPr>
            <p:ph type="body" idx="1"/>
          </p:nvPr>
        </p:nvSpPr>
        <p:spPr/>
        <p:txBody>
          <a:bodyPr/>
          <a:lstStyle/>
          <a:p>
            <a:r>
              <a:rPr lang="ar-EG" dirty="0"/>
              <a:t>أنـوك هـو باشويــس : خـا بـي ريـف إرنـوفي :</a:t>
            </a:r>
          </a:p>
        </p:txBody>
      </p:sp>
      <p:sp>
        <p:nvSpPr>
          <p:cNvPr id="4" name="Text Placeholder 3"/>
          <p:cNvSpPr>
            <a:spLocks noGrp="1"/>
          </p:cNvSpPr>
          <p:nvPr>
            <p:ph type="body" sz="quarter" idx="3"/>
          </p:nvPr>
        </p:nvSpPr>
        <p:spPr/>
        <p:txBody>
          <a:bodyPr/>
          <a:lstStyle/>
          <a:p>
            <a:pPr lvl="0"/>
            <a:r>
              <a:rPr lang="pt-BR" dirty="0"/>
              <a:t>Anok hw pa=o=c@ qa pir`efernobi</a:t>
            </a:r>
            <a:endParaRPr lang="en-US" dirty="0"/>
          </a:p>
        </p:txBody>
      </p:sp>
    </p:spTree>
    <p:extLst>
      <p:ext uri="{BB962C8B-B14F-4D97-AF65-F5344CB8AC3E}">
        <p14:creationId xmlns:p14="http://schemas.microsoft.com/office/powerpoint/2010/main" val="1523513360"/>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علمني : أن أصنع توبة.</a:t>
            </a:r>
          </a:p>
        </p:txBody>
      </p:sp>
      <p:sp>
        <p:nvSpPr>
          <p:cNvPr id="3" name="Text Placeholder 2"/>
          <p:cNvSpPr>
            <a:spLocks noGrp="1"/>
          </p:cNvSpPr>
          <p:nvPr>
            <p:ph type="body" idx="1"/>
          </p:nvPr>
        </p:nvSpPr>
        <p:spPr/>
        <p:txBody>
          <a:bodyPr/>
          <a:lstStyle/>
          <a:p>
            <a:r>
              <a:rPr lang="ar-EG" dirty="0"/>
              <a:t>ما إتصافوي إنطـا إيـري : إن أوو ميطانيــا.</a:t>
            </a:r>
          </a:p>
        </p:txBody>
      </p:sp>
      <p:sp>
        <p:nvSpPr>
          <p:cNvPr id="4" name="Text Placeholder 3"/>
          <p:cNvSpPr>
            <a:spLocks noGrp="1"/>
          </p:cNvSpPr>
          <p:nvPr>
            <p:ph type="body" sz="quarter" idx="3"/>
          </p:nvPr>
        </p:nvSpPr>
        <p:spPr/>
        <p:txBody>
          <a:bodyPr/>
          <a:lstStyle/>
          <a:p>
            <a:pPr lvl="0"/>
            <a:r>
              <a:rPr lang="it-IT" dirty="0"/>
              <a:t>ma`tcaboi `nta`iri@ `noumetanoia.</a:t>
            </a:r>
            <a:endParaRPr lang="en-US" dirty="0"/>
          </a:p>
        </p:txBody>
      </p:sp>
    </p:spTree>
    <p:extLst>
      <p:ext uri="{BB962C8B-B14F-4D97-AF65-F5344CB8AC3E}">
        <p14:creationId xmlns:p14="http://schemas.microsoft.com/office/powerpoint/2010/main" val="3136910604"/>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لا تشاء : موت الخاطىء :</a:t>
            </a:r>
          </a:p>
        </p:txBody>
      </p:sp>
      <p:sp>
        <p:nvSpPr>
          <p:cNvPr id="3" name="Text Placeholder 2"/>
          <p:cNvSpPr>
            <a:spLocks noGrp="1"/>
          </p:cNvSpPr>
          <p:nvPr>
            <p:ph type="body" idx="1"/>
          </p:nvPr>
        </p:nvSpPr>
        <p:spPr/>
        <p:txBody>
          <a:bodyPr/>
          <a:lstStyle/>
          <a:p>
            <a:r>
              <a:rPr lang="ar-EG" dirty="0"/>
              <a:t>جيه إك أوو أوش إم إفموو آن : إمبي ريف إرنوفـي :</a:t>
            </a:r>
          </a:p>
        </p:txBody>
      </p:sp>
      <p:sp>
        <p:nvSpPr>
          <p:cNvPr id="4" name="Text Placeholder 3"/>
          <p:cNvSpPr>
            <a:spLocks noGrp="1"/>
          </p:cNvSpPr>
          <p:nvPr>
            <p:ph type="body" sz="quarter" idx="3"/>
          </p:nvPr>
        </p:nvSpPr>
        <p:spPr/>
        <p:txBody>
          <a:bodyPr/>
          <a:lstStyle/>
          <a:p>
            <a:pPr lvl="0"/>
            <a:r>
              <a:rPr lang="en-US" dirty="0"/>
              <a:t>Je `,</a:t>
            </a:r>
            <a:r>
              <a:rPr lang="en-US" dirty="0" err="1"/>
              <a:t>ou`ws</a:t>
            </a:r>
            <a:r>
              <a:rPr lang="en-US" dirty="0"/>
              <a:t> `</a:t>
            </a:r>
            <a:r>
              <a:rPr lang="en-US" dirty="0" err="1"/>
              <a:t>m`vmou</a:t>
            </a:r>
            <a:r>
              <a:rPr lang="en-US" dirty="0"/>
              <a:t> an@ `</a:t>
            </a:r>
            <a:r>
              <a:rPr lang="en-US" dirty="0" err="1"/>
              <a:t>mpiref`ernobi</a:t>
            </a:r>
            <a:endParaRPr lang="en-US" dirty="0"/>
          </a:p>
        </p:txBody>
      </p:sp>
    </p:spTree>
    <p:extLst>
      <p:ext uri="{BB962C8B-B14F-4D97-AF65-F5344CB8AC3E}">
        <p14:creationId xmlns:p14="http://schemas.microsoft.com/office/powerpoint/2010/main" val="2279546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p:txBody>
          <a:bodyPr/>
          <a:lstStyle/>
          <a:p>
            <a:r>
              <a:rPr lang="ar-EG" dirty="0"/>
              <a:t>إثفى فاى تين تيهو أووه تين طبه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0" y="5564333"/>
            <a:ext cx="9144000" cy="682357"/>
          </a:xfrm>
        </p:spPr>
        <p:txBody>
          <a:bodyPr/>
          <a:lstStyle/>
          <a:p>
            <a:r>
              <a:rPr lang="en-US" dirty="0" err="1"/>
              <a:t>Eqbe</a:t>
            </a:r>
            <a:r>
              <a:rPr lang="en-US" dirty="0"/>
              <a:t> </a:t>
            </a:r>
            <a:r>
              <a:rPr lang="en-US" dirty="0" err="1"/>
              <a:t>vai</a:t>
            </a:r>
            <a:r>
              <a:rPr lang="en-US" dirty="0"/>
              <a:t> ten;\o </a:t>
            </a:r>
            <a:r>
              <a:rPr lang="en-US" dirty="0" err="1"/>
              <a:t>ouo</a:t>
            </a:r>
            <a:r>
              <a:rPr lang="en-US" dirty="0"/>
              <a:t>\</a:t>
            </a:r>
            <a:r>
              <a:rPr lang="en-US" dirty="0" err="1"/>
              <a:t>tentwb</a:t>
            </a:r>
            <a:r>
              <a:rPr lang="en-US" dirty="0"/>
              <a:t>\ `</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353482744"/>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مثل أن يرجع : وتحيا نفسه.</a:t>
            </a:r>
          </a:p>
        </p:txBody>
      </p:sp>
      <p:sp>
        <p:nvSpPr>
          <p:cNvPr id="3" name="Text Placeholder 2"/>
          <p:cNvSpPr>
            <a:spLocks noGrp="1"/>
          </p:cNvSpPr>
          <p:nvPr>
            <p:ph type="body" idx="1"/>
          </p:nvPr>
        </p:nvSpPr>
        <p:spPr/>
        <p:txBody>
          <a:bodyPr/>
          <a:lstStyle/>
          <a:p>
            <a:r>
              <a:rPr lang="ar-EG" dirty="0"/>
              <a:t> إم إفريتي إنتيف طاستوف : إن تيس أونـخ إنجيـه تيف بسيكي.</a:t>
            </a:r>
          </a:p>
        </p:txBody>
      </p:sp>
      <p:sp>
        <p:nvSpPr>
          <p:cNvPr id="4" name="Text Placeholder 3"/>
          <p:cNvSpPr>
            <a:spLocks noGrp="1"/>
          </p:cNvSpPr>
          <p:nvPr>
            <p:ph type="body" sz="quarter" idx="3"/>
          </p:nvPr>
        </p:nvSpPr>
        <p:spPr>
          <a:xfrm>
            <a:off x="0" y="5517237"/>
            <a:ext cx="9144000" cy="682357"/>
          </a:xfrm>
        </p:spPr>
        <p:txBody>
          <a:bodyPr/>
          <a:lstStyle/>
          <a:p>
            <a:pPr lvl="0"/>
            <a:r>
              <a:rPr lang="en-US" dirty="0"/>
              <a:t> `</a:t>
            </a:r>
            <a:r>
              <a:rPr lang="en-US" dirty="0" err="1"/>
              <a:t>m`vry</a:t>
            </a:r>
            <a:r>
              <a:rPr lang="en-US" dirty="0"/>
              <a:t>] `</a:t>
            </a:r>
            <a:r>
              <a:rPr lang="en-US" dirty="0" err="1"/>
              <a:t>nteftac;of</a:t>
            </a:r>
            <a:r>
              <a:rPr lang="en-US" dirty="0"/>
              <a:t>@ `</a:t>
            </a:r>
            <a:r>
              <a:rPr lang="en-US" dirty="0" err="1"/>
              <a:t>ntec`wnq</a:t>
            </a:r>
            <a:r>
              <a:rPr lang="en-US" dirty="0"/>
              <a:t> `</a:t>
            </a:r>
            <a:r>
              <a:rPr lang="en-US" dirty="0" err="1"/>
              <a:t>nje</a:t>
            </a:r>
            <a:r>
              <a:rPr lang="en-US" dirty="0"/>
              <a:t> tef`'</a:t>
            </a:r>
            <a:r>
              <a:rPr lang="en-US" dirty="0" err="1"/>
              <a:t>u,y</a:t>
            </a:r>
            <a:r>
              <a:rPr lang="en-US" dirty="0"/>
              <a:t>.</a:t>
            </a:r>
          </a:p>
        </p:txBody>
      </p:sp>
    </p:spTree>
    <p:extLst>
      <p:ext uri="{BB962C8B-B14F-4D97-AF65-F5344CB8AC3E}">
        <p14:creationId xmlns:p14="http://schemas.microsoft.com/office/powerpoint/2010/main" val="3434814463"/>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ردنا يا الله : إلي خلاصك :</a:t>
            </a:r>
          </a:p>
        </p:txBody>
      </p:sp>
      <p:sp>
        <p:nvSpPr>
          <p:cNvPr id="3" name="Text Placeholder 2"/>
          <p:cNvSpPr>
            <a:spLocks noGrp="1"/>
          </p:cNvSpPr>
          <p:nvPr>
            <p:ph type="body" idx="1"/>
          </p:nvPr>
        </p:nvSpPr>
        <p:spPr/>
        <p:txBody>
          <a:bodyPr/>
          <a:lstStyle/>
          <a:p>
            <a:r>
              <a:rPr lang="ar-EG" dirty="0"/>
              <a:t>ما طاستـو إفنوتـي : إيخون إيه بيك أوجـاي :</a:t>
            </a:r>
          </a:p>
        </p:txBody>
      </p:sp>
      <p:sp>
        <p:nvSpPr>
          <p:cNvPr id="4" name="Text Placeholder 3"/>
          <p:cNvSpPr>
            <a:spLocks noGrp="1"/>
          </p:cNvSpPr>
          <p:nvPr>
            <p:ph type="body" sz="quarter" idx="3"/>
          </p:nvPr>
        </p:nvSpPr>
        <p:spPr/>
        <p:txBody>
          <a:bodyPr/>
          <a:lstStyle/>
          <a:p>
            <a:pPr lvl="0"/>
            <a:r>
              <a:rPr lang="es-ES" dirty="0"/>
              <a:t> </a:t>
            </a:r>
            <a:r>
              <a:rPr lang="es-ES" dirty="0" err="1"/>
              <a:t>Matac;on</a:t>
            </a:r>
            <a:r>
              <a:rPr lang="es-ES" dirty="0"/>
              <a:t> V]@ `</a:t>
            </a:r>
            <a:r>
              <a:rPr lang="es-ES" dirty="0" err="1"/>
              <a:t>eqoun</a:t>
            </a:r>
            <a:r>
              <a:rPr lang="es-ES" dirty="0"/>
              <a:t> `</a:t>
            </a:r>
            <a:r>
              <a:rPr lang="es-ES" dirty="0" err="1"/>
              <a:t>epek`oujai</a:t>
            </a:r>
            <a:r>
              <a:rPr lang="es-ES" dirty="0"/>
              <a:t>@</a:t>
            </a:r>
            <a:endParaRPr lang="en-US" dirty="0"/>
          </a:p>
        </p:txBody>
      </p:sp>
    </p:spTree>
    <p:extLst>
      <p:ext uri="{BB962C8B-B14F-4D97-AF65-F5344CB8AC3E}">
        <p14:creationId xmlns:p14="http://schemas.microsoft.com/office/powerpoint/2010/main" val="1573315210"/>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وعاملنا : كصلاحك.</a:t>
            </a:r>
          </a:p>
        </p:txBody>
      </p:sp>
      <p:sp>
        <p:nvSpPr>
          <p:cNvPr id="3" name="Text Placeholder 2"/>
          <p:cNvSpPr>
            <a:spLocks noGrp="1"/>
          </p:cNvSpPr>
          <p:nvPr>
            <p:ph type="body" idx="1"/>
          </p:nvPr>
        </p:nvSpPr>
        <p:spPr/>
        <p:txBody>
          <a:bodyPr/>
          <a:lstStyle/>
          <a:p>
            <a:r>
              <a:rPr lang="ar-EG" dirty="0"/>
              <a:t>أري أوي نيه مان : كاطا تيك ميت أغاثوس.</a:t>
            </a:r>
          </a:p>
        </p:txBody>
      </p:sp>
      <p:sp>
        <p:nvSpPr>
          <p:cNvPr id="4" name="Text Placeholder 3"/>
          <p:cNvSpPr>
            <a:spLocks noGrp="1"/>
          </p:cNvSpPr>
          <p:nvPr>
            <p:ph type="body" sz="quarter" idx="3"/>
          </p:nvPr>
        </p:nvSpPr>
        <p:spPr/>
        <p:txBody>
          <a:bodyPr/>
          <a:lstStyle/>
          <a:p>
            <a:pPr lvl="0"/>
            <a:r>
              <a:rPr lang="fi-FI" dirty="0"/>
              <a:t> `ari`ou`i neman@ kata tekmet`aga;oc.</a:t>
            </a:r>
            <a:endParaRPr lang="en-US" dirty="0"/>
          </a:p>
        </p:txBody>
      </p:sp>
    </p:spTree>
    <p:extLst>
      <p:ext uri="{BB962C8B-B14F-4D97-AF65-F5344CB8AC3E}">
        <p14:creationId xmlns:p14="http://schemas.microsoft.com/office/powerpoint/2010/main" val="236256341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لأنك أنت : صالح ورحوم :</a:t>
            </a:r>
          </a:p>
        </p:txBody>
      </p:sp>
      <p:sp>
        <p:nvSpPr>
          <p:cNvPr id="3" name="Text Placeholder 2"/>
          <p:cNvSpPr>
            <a:spLocks noGrp="1"/>
          </p:cNvSpPr>
          <p:nvPr>
            <p:ph type="body" idx="1"/>
          </p:nvPr>
        </p:nvSpPr>
        <p:spPr/>
        <p:txBody>
          <a:bodyPr/>
          <a:lstStyle/>
          <a:p>
            <a:r>
              <a:rPr lang="ar-EG" dirty="0"/>
              <a:t>جيه إنثوك أوو أغاثوس : أووه إننا إيت :</a:t>
            </a:r>
          </a:p>
        </p:txBody>
      </p:sp>
      <p:sp>
        <p:nvSpPr>
          <p:cNvPr id="4" name="Text Placeholder 3"/>
          <p:cNvSpPr>
            <a:spLocks noGrp="1"/>
          </p:cNvSpPr>
          <p:nvPr>
            <p:ph type="body" sz="quarter" idx="3"/>
          </p:nvPr>
        </p:nvSpPr>
        <p:spPr/>
        <p:txBody>
          <a:bodyPr/>
          <a:lstStyle/>
          <a:p>
            <a:pPr lvl="0"/>
            <a:r>
              <a:rPr lang="en-US" dirty="0"/>
              <a:t>Je `</a:t>
            </a:r>
            <a:r>
              <a:rPr lang="en-US" dirty="0" err="1"/>
              <a:t>n;ok</a:t>
            </a:r>
            <a:r>
              <a:rPr lang="en-US" dirty="0"/>
              <a:t> </a:t>
            </a:r>
            <a:r>
              <a:rPr lang="en-US" dirty="0" err="1"/>
              <a:t>ou`aga;oc</a:t>
            </a:r>
            <a:r>
              <a:rPr lang="en-US" dirty="0"/>
              <a:t>@ </a:t>
            </a:r>
            <a:r>
              <a:rPr lang="en-US" dirty="0" err="1"/>
              <a:t>ouoh</a:t>
            </a:r>
            <a:r>
              <a:rPr lang="en-US" dirty="0"/>
              <a:t> `</a:t>
            </a:r>
            <a:r>
              <a:rPr lang="en-US" dirty="0" err="1"/>
              <a:t>nna`yt</a:t>
            </a:r>
            <a:endParaRPr lang="en-US" dirty="0"/>
          </a:p>
        </p:txBody>
      </p:sp>
    </p:spTree>
    <p:extLst>
      <p:ext uri="{BB962C8B-B14F-4D97-AF65-F5344CB8AC3E}">
        <p14:creationId xmlns:p14="http://schemas.microsoft.com/office/powerpoint/2010/main" val="39643496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فلتدركنا : رأفاتك سريعاً.</a:t>
            </a:r>
          </a:p>
        </p:txBody>
      </p:sp>
      <p:sp>
        <p:nvSpPr>
          <p:cNvPr id="3" name="Text Placeholder 2"/>
          <p:cNvSpPr>
            <a:spLocks noGrp="1"/>
          </p:cNvSpPr>
          <p:nvPr>
            <p:ph type="body" idx="1"/>
          </p:nvPr>
        </p:nvSpPr>
        <p:spPr/>
        <p:txBody>
          <a:bodyPr/>
          <a:lstStyle/>
          <a:p>
            <a:r>
              <a:rPr lang="ar-EG" dirty="0"/>
              <a:t>مارو تاهون : إن كوليـم : إنجيه نيك ميت شينهيت.</a:t>
            </a:r>
          </a:p>
        </p:txBody>
      </p:sp>
      <p:sp>
        <p:nvSpPr>
          <p:cNvPr id="4" name="Text Placeholder 3"/>
          <p:cNvSpPr>
            <a:spLocks noGrp="1"/>
          </p:cNvSpPr>
          <p:nvPr>
            <p:ph type="body" sz="quarter" idx="3"/>
          </p:nvPr>
        </p:nvSpPr>
        <p:spPr/>
        <p:txBody>
          <a:bodyPr/>
          <a:lstStyle/>
          <a:p>
            <a:pPr lvl="0"/>
            <a:r>
              <a:rPr lang="en-US" dirty="0" err="1"/>
              <a:t>maroutahon</a:t>
            </a:r>
            <a:r>
              <a:rPr lang="en-US" dirty="0"/>
              <a:t> `</a:t>
            </a:r>
            <a:r>
              <a:rPr lang="en-US" dirty="0" err="1"/>
              <a:t>n,wlem</a:t>
            </a:r>
            <a:r>
              <a:rPr lang="en-US" dirty="0"/>
              <a:t>@ `</a:t>
            </a:r>
            <a:r>
              <a:rPr lang="en-US" dirty="0" err="1"/>
              <a:t>nje</a:t>
            </a:r>
            <a:r>
              <a:rPr lang="en-US" dirty="0"/>
              <a:t> </a:t>
            </a:r>
            <a:r>
              <a:rPr lang="en-US" dirty="0" err="1"/>
              <a:t>nekmetsenhyt</a:t>
            </a:r>
            <a:r>
              <a:rPr lang="en-US" dirty="0"/>
              <a:t>.</a:t>
            </a:r>
          </a:p>
        </p:txBody>
      </p:sp>
    </p:spTree>
    <p:extLst>
      <p:ext uri="{BB962C8B-B14F-4D97-AF65-F5344CB8AC3E}">
        <p14:creationId xmlns:p14="http://schemas.microsoft.com/office/powerpoint/2010/main" val="1935300598"/>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ترأف علينا كلنا : أيها الرب الإله :</a:t>
            </a:r>
          </a:p>
        </p:txBody>
      </p:sp>
      <p:sp>
        <p:nvSpPr>
          <p:cNvPr id="3" name="Text Placeholder 2"/>
          <p:cNvSpPr>
            <a:spLocks noGrp="1"/>
          </p:cNvSpPr>
          <p:nvPr>
            <p:ph type="body" idx="1"/>
          </p:nvPr>
        </p:nvSpPr>
        <p:spPr/>
        <p:txBody>
          <a:bodyPr/>
          <a:lstStyle/>
          <a:p>
            <a:r>
              <a:rPr lang="ar-EG" dirty="0"/>
              <a:t>شينهيت خارون تيرين : إبشويس إفنوتي بين سوتير :</a:t>
            </a:r>
          </a:p>
        </p:txBody>
      </p:sp>
      <p:sp>
        <p:nvSpPr>
          <p:cNvPr id="4" name="Text Placeholder 3"/>
          <p:cNvSpPr>
            <a:spLocks noGrp="1"/>
          </p:cNvSpPr>
          <p:nvPr>
            <p:ph type="body" sz="quarter" idx="3"/>
          </p:nvPr>
        </p:nvSpPr>
        <p:spPr/>
        <p:txBody>
          <a:bodyPr/>
          <a:lstStyle/>
          <a:p>
            <a:pPr lvl="0"/>
            <a:r>
              <a:rPr lang="en-US" dirty="0" err="1"/>
              <a:t>Senhyt</a:t>
            </a:r>
            <a:r>
              <a:rPr lang="en-US" dirty="0"/>
              <a:t> </a:t>
            </a:r>
            <a:r>
              <a:rPr lang="en-US" dirty="0" err="1"/>
              <a:t>qaron</a:t>
            </a:r>
            <a:r>
              <a:rPr lang="en-US" dirty="0"/>
              <a:t> </a:t>
            </a:r>
            <a:r>
              <a:rPr lang="en-US" dirty="0" err="1"/>
              <a:t>tyren</a:t>
            </a:r>
            <a:r>
              <a:rPr lang="en-US" dirty="0"/>
              <a:t>@ P=o=c V] </a:t>
            </a:r>
            <a:r>
              <a:rPr lang="en-US" dirty="0" err="1"/>
              <a:t>penCwtyr</a:t>
            </a:r>
            <a:r>
              <a:rPr lang="en-US" dirty="0"/>
              <a:t>@</a:t>
            </a:r>
          </a:p>
        </p:txBody>
      </p:sp>
    </p:spTree>
    <p:extLst>
      <p:ext uri="{BB962C8B-B14F-4D97-AF65-F5344CB8AC3E}">
        <p14:creationId xmlns:p14="http://schemas.microsoft.com/office/powerpoint/2010/main" val="2345608183"/>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مخلصنا وارحمنا : كعظيم رحمتك.</a:t>
            </a:r>
          </a:p>
        </p:txBody>
      </p:sp>
      <p:sp>
        <p:nvSpPr>
          <p:cNvPr id="3" name="Text Placeholder 2"/>
          <p:cNvSpPr>
            <a:spLocks noGrp="1"/>
          </p:cNvSpPr>
          <p:nvPr>
            <p:ph type="body" idx="1"/>
          </p:nvPr>
        </p:nvSpPr>
        <p:spPr/>
        <p:txBody>
          <a:bodyPr/>
          <a:lstStyle/>
          <a:p>
            <a:r>
              <a:rPr lang="ar-EG" dirty="0"/>
              <a:t>أووه ناي نان : كاطا بيك نيشتي إنناي.</a:t>
            </a:r>
          </a:p>
        </p:txBody>
      </p:sp>
      <p:sp>
        <p:nvSpPr>
          <p:cNvPr id="4" name="Text Placeholder 3"/>
          <p:cNvSpPr>
            <a:spLocks noGrp="1"/>
          </p:cNvSpPr>
          <p:nvPr>
            <p:ph type="body" sz="quarter" idx="3"/>
          </p:nvPr>
        </p:nvSpPr>
        <p:spPr/>
        <p:txBody>
          <a:bodyPr/>
          <a:lstStyle/>
          <a:p>
            <a:pPr lvl="0"/>
            <a:r>
              <a:rPr lang="fi-FI" dirty="0"/>
              <a:t>ouoh nai nan@ kata peknis] `nnai.</a:t>
            </a:r>
            <a:endParaRPr lang="en-US" dirty="0"/>
          </a:p>
        </p:txBody>
      </p:sp>
    </p:spTree>
    <p:extLst>
      <p:ext uri="{BB962C8B-B14F-4D97-AF65-F5344CB8AC3E}">
        <p14:creationId xmlns:p14="http://schemas.microsoft.com/office/powerpoint/2010/main" val="2984002666"/>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هؤلاء أذكرهم : يا سيدنا المسيح :</a:t>
            </a:r>
          </a:p>
        </p:txBody>
      </p:sp>
      <p:sp>
        <p:nvSpPr>
          <p:cNvPr id="3" name="Text Placeholder 2"/>
          <p:cNvSpPr>
            <a:spLocks noGrp="1"/>
          </p:cNvSpPr>
          <p:nvPr>
            <p:ph type="body" idx="1"/>
          </p:nvPr>
        </p:nvSpPr>
        <p:spPr/>
        <p:txBody>
          <a:bodyPr/>
          <a:lstStyle/>
          <a:p>
            <a:r>
              <a:rPr lang="ar-EG" dirty="0"/>
              <a:t>ناي إك إيري إمبو ميفئي : أو بين نيب بخرستـوس :</a:t>
            </a:r>
          </a:p>
        </p:txBody>
      </p:sp>
      <p:sp>
        <p:nvSpPr>
          <p:cNvPr id="4" name="Text Placeholder 3"/>
          <p:cNvSpPr>
            <a:spLocks noGrp="1"/>
          </p:cNvSpPr>
          <p:nvPr>
            <p:ph type="body" sz="quarter" idx="3"/>
          </p:nvPr>
        </p:nvSpPr>
        <p:spPr/>
        <p:txBody>
          <a:bodyPr/>
          <a:lstStyle/>
          <a:p>
            <a:pPr lvl="0"/>
            <a:r>
              <a:rPr lang="pl-PL" dirty="0"/>
              <a:t>Nai `k`iri `mpoumeu`i@ `w penNyb P=,=c@</a:t>
            </a:r>
            <a:endParaRPr lang="en-US" dirty="0"/>
          </a:p>
        </p:txBody>
      </p:sp>
    </p:spTree>
    <p:extLst>
      <p:ext uri="{BB962C8B-B14F-4D97-AF65-F5344CB8AC3E}">
        <p14:creationId xmlns:p14="http://schemas.microsoft.com/office/powerpoint/2010/main" val="2601556214"/>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كن في وسطنا : صارخاً قائلاً.</a:t>
            </a:r>
          </a:p>
        </p:txBody>
      </p:sp>
      <p:sp>
        <p:nvSpPr>
          <p:cNvPr id="3" name="Text Placeholder 2"/>
          <p:cNvSpPr>
            <a:spLocks noGrp="1"/>
          </p:cNvSpPr>
          <p:nvPr>
            <p:ph type="body" idx="1"/>
          </p:nvPr>
        </p:nvSpPr>
        <p:spPr/>
        <p:txBody>
          <a:bodyPr/>
          <a:lstStyle/>
          <a:p>
            <a:r>
              <a:rPr lang="ar-EG" dirty="0"/>
              <a:t>إك إيـه شوبـي خيـن تين ميتي : إك أوش إيفول إك جو إمموس.</a:t>
            </a:r>
          </a:p>
        </p:txBody>
      </p:sp>
      <p:sp>
        <p:nvSpPr>
          <p:cNvPr id="4" name="Text Placeholder 3"/>
          <p:cNvSpPr>
            <a:spLocks noGrp="1"/>
          </p:cNvSpPr>
          <p:nvPr>
            <p:ph type="body" sz="quarter" idx="3"/>
          </p:nvPr>
        </p:nvSpPr>
        <p:spPr>
          <a:xfrm>
            <a:off x="-144016" y="5267701"/>
            <a:ext cx="9540552" cy="682357"/>
          </a:xfrm>
        </p:spPr>
        <p:txBody>
          <a:bodyPr/>
          <a:lstStyle/>
          <a:p>
            <a:pPr lvl="0"/>
            <a:r>
              <a:rPr lang="en-US" dirty="0" err="1"/>
              <a:t>ek`eswpi</a:t>
            </a:r>
            <a:r>
              <a:rPr lang="en-US" dirty="0"/>
              <a:t> </a:t>
            </a:r>
            <a:r>
              <a:rPr lang="en-US" dirty="0" err="1"/>
              <a:t>qen</a:t>
            </a:r>
            <a:r>
              <a:rPr lang="en-US" dirty="0"/>
              <a:t> </a:t>
            </a:r>
            <a:r>
              <a:rPr lang="en-US" dirty="0" err="1"/>
              <a:t>tenmy</a:t>
            </a:r>
            <a:r>
              <a:rPr lang="en-US" dirty="0"/>
              <a:t>]@ </a:t>
            </a:r>
            <a:r>
              <a:rPr lang="en-US" dirty="0" err="1"/>
              <a:t>ekws</a:t>
            </a:r>
            <a:r>
              <a:rPr lang="en-US" dirty="0"/>
              <a:t> `</a:t>
            </a:r>
            <a:r>
              <a:rPr lang="en-US" dirty="0" err="1"/>
              <a:t>ebol</a:t>
            </a:r>
            <a:r>
              <a:rPr lang="en-US" dirty="0"/>
              <a:t> </a:t>
            </a:r>
            <a:r>
              <a:rPr lang="en-US" dirty="0" err="1"/>
              <a:t>ekjw</a:t>
            </a:r>
            <a:r>
              <a:rPr lang="en-US" dirty="0"/>
              <a:t> `</a:t>
            </a:r>
            <a:r>
              <a:rPr lang="en-US" dirty="0" err="1"/>
              <a:t>mmoc</a:t>
            </a:r>
            <a:r>
              <a:rPr lang="en-US" dirty="0"/>
              <a:t>.</a:t>
            </a:r>
          </a:p>
        </p:txBody>
      </p:sp>
    </p:spTree>
    <p:extLst>
      <p:ext uri="{BB962C8B-B14F-4D97-AF65-F5344CB8AC3E}">
        <p14:creationId xmlns:p14="http://schemas.microsoft.com/office/powerpoint/2010/main" val="2385402900"/>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سلامي أنـا : أعطيكـم :</a:t>
            </a:r>
          </a:p>
        </p:txBody>
      </p:sp>
      <p:sp>
        <p:nvSpPr>
          <p:cNvPr id="3" name="Text Placeholder 2"/>
          <p:cNvSpPr>
            <a:spLocks noGrp="1"/>
          </p:cNvSpPr>
          <p:nvPr>
            <p:ph type="body" idx="1"/>
          </p:nvPr>
        </p:nvSpPr>
        <p:spPr/>
        <p:txBody>
          <a:bodyPr/>
          <a:lstStyle/>
          <a:p>
            <a:r>
              <a:rPr lang="ar-EG" dirty="0"/>
              <a:t>جيه طا هيرينـي أنـوك : تي تي إممـوس نوتيـن :</a:t>
            </a:r>
          </a:p>
        </p:txBody>
      </p:sp>
      <p:sp>
        <p:nvSpPr>
          <p:cNvPr id="4" name="Text Placeholder 3"/>
          <p:cNvSpPr>
            <a:spLocks noGrp="1"/>
          </p:cNvSpPr>
          <p:nvPr>
            <p:ph type="body" sz="quarter" idx="3"/>
          </p:nvPr>
        </p:nvSpPr>
        <p:spPr/>
        <p:txBody>
          <a:bodyPr/>
          <a:lstStyle/>
          <a:p>
            <a:pPr lvl="0"/>
            <a:r>
              <a:rPr lang="pl-PL" dirty="0"/>
              <a:t> Je tahiryny `anok@ ]] `mmoc nwten</a:t>
            </a:r>
            <a:endParaRPr lang="en-US" dirty="0"/>
          </a:p>
        </p:txBody>
      </p:sp>
    </p:spTree>
    <p:extLst>
      <p:ext uri="{BB962C8B-B14F-4D97-AF65-F5344CB8AC3E}">
        <p14:creationId xmlns:p14="http://schemas.microsoft.com/office/powerpoint/2010/main" val="101134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p:txBody>
          <a:bodyPr/>
          <a:lstStyle/>
          <a:p>
            <a:r>
              <a:rPr lang="en-US" sz="4000" dirty="0" err="1"/>
              <a:t>mhic</a:t>
            </a:r>
            <a:r>
              <a:rPr lang="en-US" sz="4000" dirty="0"/>
              <a:t> nan </a:t>
            </a:r>
            <a:r>
              <a:rPr lang="en-US" sz="4000" dirty="0" err="1"/>
              <a:t>eqrenjwk</a:t>
            </a:r>
            <a:r>
              <a:rPr lang="en-US" sz="4000" dirty="0"/>
              <a:t> `</a:t>
            </a:r>
            <a:r>
              <a:rPr lang="en-US" sz="4000" dirty="0" err="1"/>
              <a:t>ebol</a:t>
            </a:r>
            <a:r>
              <a:rPr lang="en-US" sz="4000" dirty="0"/>
              <a:t> `</a:t>
            </a:r>
            <a:r>
              <a:rPr lang="en-US" sz="4000" dirty="0" err="1"/>
              <a:t>mpaike`e</a:t>
            </a:r>
            <a:r>
              <a:rPr lang="en-US" sz="4000" dirty="0"/>
              <a:t>\</a:t>
            </a:r>
            <a:r>
              <a:rPr lang="en-US" sz="4000" dirty="0" err="1"/>
              <a:t>oou</a:t>
            </a:r>
            <a:r>
              <a:rPr lang="en-US" sz="4000" dirty="0"/>
              <a:t> e/q/u/ </a:t>
            </a:r>
            <a:r>
              <a:rPr lang="en-US" sz="4000" dirty="0" err="1"/>
              <a:t>vai</a:t>
            </a:r>
            <a:endParaRPr lang="en-US" sz="4000" dirty="0"/>
          </a:p>
        </p:txBody>
      </p:sp>
    </p:spTree>
    <p:extLst>
      <p:ext uri="{BB962C8B-B14F-4D97-AF65-F5344CB8AC3E}">
        <p14:creationId xmlns:p14="http://schemas.microsoft.com/office/powerpoint/2010/main" val="175763709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سلام أبي : أتركه لكم.</a:t>
            </a:r>
          </a:p>
        </p:txBody>
      </p:sp>
      <p:sp>
        <p:nvSpPr>
          <p:cNvPr id="3" name="Text Placeholder 2"/>
          <p:cNvSpPr>
            <a:spLocks noGrp="1"/>
          </p:cNvSpPr>
          <p:nvPr>
            <p:ph type="body" idx="1"/>
          </p:nvPr>
        </p:nvSpPr>
        <p:spPr/>
        <p:txBody>
          <a:bodyPr/>
          <a:lstStyle/>
          <a:p>
            <a:r>
              <a:rPr lang="ar-EG" dirty="0"/>
              <a:t>إت هيريني إم بايـوت : تي كو إمموس نيموتين.</a:t>
            </a:r>
          </a:p>
        </p:txBody>
      </p:sp>
      <p:sp>
        <p:nvSpPr>
          <p:cNvPr id="4" name="Text Placeholder 3"/>
          <p:cNvSpPr>
            <a:spLocks noGrp="1"/>
          </p:cNvSpPr>
          <p:nvPr>
            <p:ph type="body" sz="quarter" idx="3"/>
          </p:nvPr>
        </p:nvSpPr>
        <p:spPr/>
        <p:txBody>
          <a:bodyPr/>
          <a:lstStyle/>
          <a:p>
            <a:r>
              <a:rPr lang="pl-PL" dirty="0"/>
              <a:t> `thiryny `mPaiwt@ ],w `mmoc nemwten.</a:t>
            </a:r>
            <a:endParaRPr lang="en-US" dirty="0"/>
          </a:p>
        </p:txBody>
      </p:sp>
    </p:spTree>
    <p:extLst>
      <p:ext uri="{BB962C8B-B14F-4D97-AF65-F5344CB8AC3E}">
        <p14:creationId xmlns:p14="http://schemas.microsoft.com/office/powerpoint/2010/main" val="234340797"/>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ملك السلام : أعطنا سلامك :</a:t>
            </a:r>
          </a:p>
        </p:txBody>
      </p:sp>
      <p:sp>
        <p:nvSpPr>
          <p:cNvPr id="3" name="Text Placeholder 2"/>
          <p:cNvSpPr>
            <a:spLocks noGrp="1"/>
          </p:cNvSpPr>
          <p:nvPr>
            <p:ph type="body" idx="1"/>
          </p:nvPr>
        </p:nvSpPr>
        <p:spPr/>
        <p:txBody>
          <a:bodyPr/>
          <a:lstStyle/>
          <a:p>
            <a:r>
              <a:rPr lang="ar-EG" dirty="0"/>
              <a:t>إبؤرو إنتيه تي هيريني : موي نان إن تيك هيريني :</a:t>
            </a:r>
          </a:p>
        </p:txBody>
      </p:sp>
      <p:sp>
        <p:nvSpPr>
          <p:cNvPr id="4" name="Text Placeholder 3"/>
          <p:cNvSpPr>
            <a:spLocks noGrp="1"/>
          </p:cNvSpPr>
          <p:nvPr>
            <p:ph type="body" sz="quarter" idx="3"/>
          </p:nvPr>
        </p:nvSpPr>
        <p:spPr/>
        <p:txBody>
          <a:bodyPr/>
          <a:lstStyle/>
          <a:p>
            <a:pPr lvl="0"/>
            <a:r>
              <a:rPr lang="fr-FR" dirty="0" err="1"/>
              <a:t>POuro</a:t>
            </a:r>
            <a:r>
              <a:rPr lang="fr-FR" dirty="0"/>
              <a:t> `</a:t>
            </a:r>
            <a:r>
              <a:rPr lang="fr-FR" dirty="0" err="1"/>
              <a:t>nte</a:t>
            </a:r>
            <a:r>
              <a:rPr lang="fr-FR" dirty="0"/>
              <a:t> ]</a:t>
            </a:r>
            <a:r>
              <a:rPr lang="fr-FR" dirty="0" err="1"/>
              <a:t>hiryny</a:t>
            </a:r>
            <a:r>
              <a:rPr lang="fr-FR" dirty="0"/>
              <a:t>@ moi nan `</a:t>
            </a:r>
            <a:r>
              <a:rPr lang="fr-FR" dirty="0" err="1"/>
              <a:t>ntekhiryny</a:t>
            </a:r>
            <a:r>
              <a:rPr lang="fr-FR" dirty="0"/>
              <a:t>@</a:t>
            </a:r>
            <a:endParaRPr lang="en-US" dirty="0"/>
          </a:p>
        </p:txBody>
      </p:sp>
    </p:spTree>
    <p:extLst>
      <p:ext uri="{BB962C8B-B14F-4D97-AF65-F5344CB8AC3E}">
        <p14:creationId xmlns:p14="http://schemas.microsoft.com/office/powerpoint/2010/main" val="2479189844"/>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قرر لنا سلامك : واغفر لنا خطايانا.</a:t>
            </a:r>
          </a:p>
        </p:txBody>
      </p:sp>
      <p:sp>
        <p:nvSpPr>
          <p:cNvPr id="3" name="Text Placeholder 2"/>
          <p:cNvSpPr>
            <a:spLocks noGrp="1"/>
          </p:cNvSpPr>
          <p:nvPr>
            <p:ph type="body" idx="1"/>
          </p:nvPr>
        </p:nvSpPr>
        <p:spPr/>
        <p:txBody>
          <a:bodyPr/>
          <a:lstStyle/>
          <a:p>
            <a:r>
              <a:rPr lang="ar-EG" dirty="0"/>
              <a:t>سيم ني نان إنتيـك هيريني : كا نين نوفـي نان إيفول.</a:t>
            </a:r>
          </a:p>
        </p:txBody>
      </p:sp>
      <p:sp>
        <p:nvSpPr>
          <p:cNvPr id="4" name="Text Placeholder 3"/>
          <p:cNvSpPr>
            <a:spLocks noGrp="1"/>
          </p:cNvSpPr>
          <p:nvPr>
            <p:ph type="body" sz="quarter" idx="3"/>
          </p:nvPr>
        </p:nvSpPr>
        <p:spPr>
          <a:xfrm>
            <a:off x="6199" y="5517237"/>
            <a:ext cx="9144000" cy="682357"/>
          </a:xfrm>
        </p:spPr>
        <p:txBody>
          <a:bodyPr/>
          <a:lstStyle/>
          <a:p>
            <a:pPr lvl="0"/>
            <a:r>
              <a:rPr lang="en-US" dirty="0" err="1"/>
              <a:t>cemni</a:t>
            </a:r>
            <a:r>
              <a:rPr lang="en-US" dirty="0"/>
              <a:t> nan `</a:t>
            </a:r>
            <a:r>
              <a:rPr lang="en-US" dirty="0" err="1"/>
              <a:t>ntekhiryny</a:t>
            </a:r>
            <a:r>
              <a:rPr lang="en-US" dirty="0"/>
              <a:t>@ ,a </a:t>
            </a:r>
            <a:r>
              <a:rPr lang="en-US" dirty="0" err="1"/>
              <a:t>nennobi</a:t>
            </a:r>
            <a:r>
              <a:rPr lang="en-US" dirty="0"/>
              <a:t> nan `</a:t>
            </a:r>
            <a:r>
              <a:rPr lang="en-US" dirty="0" err="1"/>
              <a:t>ebol</a:t>
            </a:r>
            <a:r>
              <a:rPr lang="en-US" dirty="0"/>
              <a:t>.</a:t>
            </a:r>
          </a:p>
        </p:txBody>
      </p:sp>
    </p:spTree>
    <p:extLst>
      <p:ext uri="{BB962C8B-B14F-4D97-AF65-F5344CB8AC3E}">
        <p14:creationId xmlns:p14="http://schemas.microsoft.com/office/powerpoint/2010/main" val="2185349208"/>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فرق أعداء الكنيسة : وحصنها :</a:t>
            </a:r>
          </a:p>
        </p:txBody>
      </p:sp>
      <p:sp>
        <p:nvSpPr>
          <p:cNvPr id="3" name="Text Placeholder 2"/>
          <p:cNvSpPr>
            <a:spLocks noGrp="1"/>
          </p:cNvSpPr>
          <p:nvPr>
            <p:ph type="body" idx="1"/>
          </p:nvPr>
        </p:nvSpPr>
        <p:spPr/>
        <p:txBody>
          <a:bodyPr/>
          <a:lstStyle/>
          <a:p>
            <a:r>
              <a:rPr lang="ar-EG" dirty="0"/>
              <a:t>جور إيفول إن ني جاجي : إنتيـه تـي إكليسيـا :</a:t>
            </a:r>
          </a:p>
        </p:txBody>
      </p:sp>
      <p:sp>
        <p:nvSpPr>
          <p:cNvPr id="4" name="Text Placeholder 3"/>
          <p:cNvSpPr>
            <a:spLocks noGrp="1"/>
          </p:cNvSpPr>
          <p:nvPr>
            <p:ph type="body" sz="quarter" idx="3"/>
          </p:nvPr>
        </p:nvSpPr>
        <p:spPr/>
        <p:txBody>
          <a:bodyPr/>
          <a:lstStyle/>
          <a:p>
            <a:pPr lvl="0"/>
            <a:r>
              <a:rPr lang="pt-BR" dirty="0"/>
              <a:t>Jwr `ebol `nnijaji@ `nte ]ekklycia@</a:t>
            </a:r>
            <a:endParaRPr lang="en-US" dirty="0"/>
          </a:p>
        </p:txBody>
      </p:sp>
    </p:spTree>
    <p:extLst>
      <p:ext uri="{BB962C8B-B14F-4D97-AF65-F5344CB8AC3E}">
        <p14:creationId xmlns:p14="http://schemas.microsoft.com/office/powerpoint/2010/main" val="1759257233"/>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فلا تتزعزع : إلي الأبد.</a:t>
            </a:r>
          </a:p>
        </p:txBody>
      </p:sp>
      <p:sp>
        <p:nvSpPr>
          <p:cNvPr id="3" name="Text Placeholder 2"/>
          <p:cNvSpPr>
            <a:spLocks noGrp="1"/>
          </p:cNvSpPr>
          <p:nvPr>
            <p:ph type="body" idx="1"/>
          </p:nvPr>
        </p:nvSpPr>
        <p:spPr/>
        <p:txBody>
          <a:bodyPr/>
          <a:lstStyle/>
          <a:p>
            <a:r>
              <a:rPr lang="ar-EG" dirty="0"/>
              <a:t>أري سوفـت إيـروس : إن نيسكيم شا إينيه.</a:t>
            </a:r>
          </a:p>
        </p:txBody>
      </p:sp>
      <p:sp>
        <p:nvSpPr>
          <p:cNvPr id="4" name="Text Placeholder 3"/>
          <p:cNvSpPr>
            <a:spLocks noGrp="1"/>
          </p:cNvSpPr>
          <p:nvPr>
            <p:ph type="body" sz="quarter" idx="3"/>
          </p:nvPr>
        </p:nvSpPr>
        <p:spPr/>
        <p:txBody>
          <a:bodyPr/>
          <a:lstStyle/>
          <a:p>
            <a:pPr lvl="0"/>
            <a:r>
              <a:rPr lang="sv-SE" dirty="0"/>
              <a:t> `aricobt `eroc@ `nneckim sa `eneh.</a:t>
            </a:r>
            <a:endParaRPr lang="en-US" dirty="0"/>
          </a:p>
        </p:txBody>
      </p:sp>
    </p:spTree>
    <p:extLst>
      <p:ext uri="{BB962C8B-B14F-4D97-AF65-F5344CB8AC3E}">
        <p14:creationId xmlns:p14="http://schemas.microsoft.com/office/powerpoint/2010/main" val="3248480452"/>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عمانوئيل إلهنـا : في وسطنـا الآن :</a:t>
            </a:r>
          </a:p>
        </p:txBody>
      </p:sp>
      <p:sp>
        <p:nvSpPr>
          <p:cNvPr id="3" name="Text Placeholder 2"/>
          <p:cNvSpPr>
            <a:spLocks noGrp="1"/>
          </p:cNvSpPr>
          <p:nvPr>
            <p:ph type="body" idx="1"/>
          </p:nvPr>
        </p:nvSpPr>
        <p:spPr/>
        <p:txBody>
          <a:bodyPr/>
          <a:lstStyle/>
          <a:p>
            <a:r>
              <a:rPr lang="ar-EG" dirty="0"/>
              <a:t>إممانـوئيــل بـيـن نوتي : خين تين مي تـي تينو :</a:t>
            </a:r>
          </a:p>
        </p:txBody>
      </p:sp>
      <p:sp>
        <p:nvSpPr>
          <p:cNvPr id="4" name="Text Placeholder 3"/>
          <p:cNvSpPr>
            <a:spLocks noGrp="1"/>
          </p:cNvSpPr>
          <p:nvPr>
            <p:ph type="body" sz="quarter" idx="3"/>
          </p:nvPr>
        </p:nvSpPr>
        <p:spPr/>
        <p:txBody>
          <a:bodyPr/>
          <a:lstStyle/>
          <a:p>
            <a:pPr lvl="0"/>
            <a:r>
              <a:rPr lang="fi-FI" dirty="0"/>
              <a:t>Emmanouyl penNou]@ qen tenmy] ]nou@</a:t>
            </a:r>
            <a:endParaRPr lang="en-US" dirty="0"/>
          </a:p>
        </p:txBody>
      </p:sp>
    </p:spTree>
    <p:extLst>
      <p:ext uri="{BB962C8B-B14F-4D97-AF65-F5344CB8AC3E}">
        <p14:creationId xmlns:p14="http://schemas.microsoft.com/office/powerpoint/2010/main" val="2185345633"/>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بمجد أبيه : والروح القدس.</a:t>
            </a:r>
          </a:p>
        </p:txBody>
      </p:sp>
      <p:sp>
        <p:nvSpPr>
          <p:cNvPr id="3" name="Text Placeholder 2"/>
          <p:cNvSpPr>
            <a:spLocks noGrp="1"/>
          </p:cNvSpPr>
          <p:nvPr>
            <p:ph type="body" idx="1"/>
          </p:nvPr>
        </p:nvSpPr>
        <p:spPr/>
        <p:txBody>
          <a:bodyPr/>
          <a:lstStyle/>
          <a:p>
            <a:r>
              <a:rPr lang="ar-EG" dirty="0"/>
              <a:t>خين إب أو أوو إنتيه بيف يـوت : نيـم بي إبنفما إثؤواب.</a:t>
            </a:r>
          </a:p>
        </p:txBody>
      </p:sp>
      <p:sp>
        <p:nvSpPr>
          <p:cNvPr id="4" name="Text Placeholder 3"/>
          <p:cNvSpPr>
            <a:spLocks noGrp="1"/>
          </p:cNvSpPr>
          <p:nvPr>
            <p:ph type="body" sz="quarter" idx="3"/>
          </p:nvPr>
        </p:nvSpPr>
        <p:spPr/>
        <p:txBody>
          <a:bodyPr/>
          <a:lstStyle/>
          <a:p>
            <a:pPr lvl="0"/>
            <a:r>
              <a:rPr lang="pt-BR" dirty="0"/>
              <a:t>qen `p`w`ou `nte Pefiwt@ nem pi`Pneuma =e=;=u.</a:t>
            </a:r>
            <a:endParaRPr lang="en-US" dirty="0"/>
          </a:p>
        </p:txBody>
      </p:sp>
    </p:spTree>
    <p:extLst>
      <p:ext uri="{BB962C8B-B14F-4D97-AF65-F5344CB8AC3E}">
        <p14:creationId xmlns:p14="http://schemas.microsoft.com/office/powerpoint/2010/main" val="1812683610"/>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ليباركنا كلنا : ويطهر قلوبنا :</a:t>
            </a:r>
          </a:p>
        </p:txBody>
      </p:sp>
      <p:sp>
        <p:nvSpPr>
          <p:cNvPr id="3" name="Text Placeholder 2"/>
          <p:cNvSpPr>
            <a:spLocks noGrp="1"/>
          </p:cNvSpPr>
          <p:nvPr>
            <p:ph type="body" idx="1"/>
          </p:nvPr>
        </p:nvSpPr>
        <p:spPr/>
        <p:txBody>
          <a:bodyPr/>
          <a:lstStyle/>
          <a:p>
            <a:r>
              <a:rPr lang="ar-EG" dirty="0"/>
              <a:t>إنتيف إسمو إيرون تيرين : إن تيف توفو إن نين هيت :</a:t>
            </a:r>
          </a:p>
        </p:txBody>
      </p:sp>
      <p:sp>
        <p:nvSpPr>
          <p:cNvPr id="4" name="Text Placeholder 3"/>
          <p:cNvSpPr>
            <a:spLocks noGrp="1"/>
          </p:cNvSpPr>
          <p:nvPr>
            <p:ph type="body" sz="quarter" idx="3"/>
          </p:nvPr>
        </p:nvSpPr>
        <p:spPr/>
        <p:txBody>
          <a:bodyPr/>
          <a:lstStyle/>
          <a:p>
            <a:pPr lvl="0"/>
            <a:r>
              <a:rPr lang="en-US" dirty="0" err="1"/>
              <a:t>Ntef`cmou</a:t>
            </a:r>
            <a:r>
              <a:rPr lang="en-US" dirty="0"/>
              <a:t> `</a:t>
            </a:r>
            <a:r>
              <a:rPr lang="en-US" dirty="0" err="1"/>
              <a:t>eron</a:t>
            </a:r>
            <a:r>
              <a:rPr lang="en-US" dirty="0"/>
              <a:t> </a:t>
            </a:r>
            <a:r>
              <a:rPr lang="en-US" dirty="0" err="1"/>
              <a:t>tyren</a:t>
            </a:r>
            <a:r>
              <a:rPr lang="en-US" dirty="0"/>
              <a:t>@ `</a:t>
            </a:r>
            <a:r>
              <a:rPr lang="en-US" dirty="0" err="1"/>
              <a:t>nteftoubo</a:t>
            </a:r>
            <a:r>
              <a:rPr lang="en-US" dirty="0"/>
              <a:t> `</a:t>
            </a:r>
            <a:r>
              <a:rPr lang="en-US" dirty="0" err="1"/>
              <a:t>nnenhyt</a:t>
            </a:r>
            <a:r>
              <a:rPr lang="en-US" dirty="0"/>
              <a:t>@</a:t>
            </a:r>
          </a:p>
        </p:txBody>
      </p:sp>
    </p:spTree>
    <p:extLst>
      <p:ext uri="{BB962C8B-B14F-4D97-AF65-F5344CB8AC3E}">
        <p14:creationId xmlns:p14="http://schemas.microsoft.com/office/powerpoint/2010/main" val="85220155"/>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ويشفي أمراض : نفوسنا وأجسدنا.</a:t>
            </a:r>
          </a:p>
        </p:txBody>
      </p:sp>
      <p:sp>
        <p:nvSpPr>
          <p:cNvPr id="3" name="Text Placeholder 2"/>
          <p:cNvSpPr>
            <a:spLocks noGrp="1"/>
          </p:cNvSpPr>
          <p:nvPr>
            <p:ph type="body" idx="1"/>
          </p:nvPr>
        </p:nvSpPr>
        <p:spPr/>
        <p:txBody>
          <a:bodyPr/>
          <a:lstStyle/>
          <a:p>
            <a:r>
              <a:rPr lang="ar-EG" dirty="0"/>
              <a:t>إن تيف طالتشو إن ني شوني : إنتيه نين بسيكي نيم نين سوما.</a:t>
            </a:r>
          </a:p>
        </p:txBody>
      </p:sp>
      <p:sp>
        <p:nvSpPr>
          <p:cNvPr id="4" name="Text Placeholder 3"/>
          <p:cNvSpPr>
            <a:spLocks noGrp="1"/>
          </p:cNvSpPr>
          <p:nvPr>
            <p:ph type="body" sz="quarter" idx="3"/>
          </p:nvPr>
        </p:nvSpPr>
        <p:spPr>
          <a:xfrm>
            <a:off x="0" y="5631733"/>
            <a:ext cx="9144000" cy="682357"/>
          </a:xfrm>
        </p:spPr>
        <p:txBody>
          <a:bodyPr/>
          <a:lstStyle/>
          <a:p>
            <a:r>
              <a:rPr lang="pt-BR" dirty="0"/>
              <a:t>`nteftal[o `nniswni@ `nte nen`'u,y nem nencwma.</a:t>
            </a:r>
            <a:endParaRPr lang="en-US" dirty="0"/>
          </a:p>
        </p:txBody>
      </p:sp>
    </p:spTree>
    <p:extLst>
      <p:ext uri="{BB962C8B-B14F-4D97-AF65-F5344CB8AC3E}">
        <p14:creationId xmlns:p14="http://schemas.microsoft.com/office/powerpoint/2010/main" val="2751158039"/>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نسجد لك أيها المسيح : وأبيك الصالح :</a:t>
            </a:r>
          </a:p>
        </p:txBody>
      </p:sp>
      <p:sp>
        <p:nvSpPr>
          <p:cNvPr id="3" name="Text Placeholder 2"/>
          <p:cNvSpPr>
            <a:spLocks noGrp="1"/>
          </p:cNvSpPr>
          <p:nvPr>
            <p:ph type="body" idx="1"/>
          </p:nvPr>
        </p:nvSpPr>
        <p:spPr/>
        <p:txBody>
          <a:bodyPr/>
          <a:lstStyle/>
          <a:p>
            <a:r>
              <a:rPr lang="ar-EG" dirty="0"/>
              <a:t>تين أوو أوشت إمموك أو بي إخرستوس : نيم بيك يوت إن أغاثـوس :</a:t>
            </a:r>
          </a:p>
        </p:txBody>
      </p:sp>
      <p:sp>
        <p:nvSpPr>
          <p:cNvPr id="4" name="Text Placeholder 3"/>
          <p:cNvSpPr>
            <a:spLocks noGrp="1"/>
          </p:cNvSpPr>
          <p:nvPr>
            <p:ph type="body" sz="quarter" idx="3"/>
          </p:nvPr>
        </p:nvSpPr>
        <p:spPr>
          <a:xfrm>
            <a:off x="0" y="5631733"/>
            <a:ext cx="9144000" cy="682357"/>
          </a:xfrm>
        </p:spPr>
        <p:txBody>
          <a:bodyPr/>
          <a:lstStyle/>
          <a:p>
            <a:pPr lvl="0"/>
            <a:r>
              <a:rPr lang="en-US" dirty="0" err="1"/>
              <a:t>Ten`ou`wst</a:t>
            </a:r>
            <a:r>
              <a:rPr lang="en-US" dirty="0"/>
              <a:t> `</a:t>
            </a:r>
            <a:r>
              <a:rPr lang="en-US" dirty="0" err="1"/>
              <a:t>mmok</a:t>
            </a:r>
            <a:r>
              <a:rPr lang="en-US" dirty="0"/>
              <a:t> `w P=,=c </a:t>
            </a:r>
            <a:r>
              <a:rPr lang="en-US" dirty="0" err="1"/>
              <a:t>nem</a:t>
            </a:r>
            <a:r>
              <a:rPr lang="en-US" dirty="0"/>
              <a:t> </a:t>
            </a:r>
            <a:r>
              <a:rPr lang="en-US" dirty="0" err="1"/>
              <a:t>Pekiwt</a:t>
            </a:r>
            <a:r>
              <a:rPr lang="en-US" dirty="0"/>
              <a:t> `</a:t>
            </a:r>
            <a:r>
              <a:rPr lang="en-US" dirty="0" err="1"/>
              <a:t>n`aga;oc</a:t>
            </a:r>
            <a:endParaRPr lang="en-US" dirty="0"/>
          </a:p>
        </p:txBody>
      </p:sp>
    </p:spTree>
    <p:extLst>
      <p:ext uri="{BB962C8B-B14F-4D97-AF65-F5344CB8AC3E}">
        <p14:creationId xmlns:p14="http://schemas.microsoft.com/office/powerpoint/2010/main" val="2049937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6" y="5896712"/>
            <a:ext cx="9143999" cy="808893"/>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489848"/>
            <a:ext cx="9144000" cy="682357"/>
          </a:xfrm>
        </p:spPr>
        <p:txBody>
          <a:bodyPr/>
          <a:lstStyle/>
          <a:p>
            <a:r>
              <a:rPr lang="pt-BR" b="1" dirty="0"/>
              <a:t>Nem ni`e\oou throu `nte penwn‘ &gt; 'en \irhnh niben nem tek\o;</a:t>
            </a:r>
          </a:p>
        </p:txBody>
      </p:sp>
    </p:spTree>
    <p:extLst>
      <p:ext uri="{BB962C8B-B14F-4D97-AF65-F5344CB8AC3E}">
        <p14:creationId xmlns:p14="http://schemas.microsoft.com/office/powerpoint/2010/main" val="3212652316"/>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والروح القدس : لأنك قمت  وخلصتنا.</a:t>
            </a:r>
          </a:p>
        </p:txBody>
      </p:sp>
      <p:sp>
        <p:nvSpPr>
          <p:cNvPr id="3" name="Text Placeholder 2"/>
          <p:cNvSpPr>
            <a:spLocks noGrp="1"/>
          </p:cNvSpPr>
          <p:nvPr>
            <p:ph type="body" idx="1"/>
          </p:nvPr>
        </p:nvSpPr>
        <p:spPr/>
        <p:txBody>
          <a:bodyPr/>
          <a:lstStyle/>
          <a:p>
            <a:r>
              <a:rPr lang="ar-EG" dirty="0"/>
              <a:t>نيـم بـي إبنفما إثـؤواب : جى  اكتونك آك سوتي أممون ناي نان</a:t>
            </a:r>
          </a:p>
        </p:txBody>
      </p:sp>
      <p:sp>
        <p:nvSpPr>
          <p:cNvPr id="4" name="Text Placeholder 3"/>
          <p:cNvSpPr>
            <a:spLocks noGrp="1"/>
          </p:cNvSpPr>
          <p:nvPr>
            <p:ph type="body" sz="quarter" idx="3"/>
          </p:nvPr>
        </p:nvSpPr>
        <p:spPr>
          <a:xfrm>
            <a:off x="0" y="5517237"/>
            <a:ext cx="9144000" cy="682357"/>
          </a:xfrm>
        </p:spPr>
        <p:txBody>
          <a:bodyPr/>
          <a:lstStyle/>
          <a:p>
            <a:pPr lvl="0"/>
            <a:r>
              <a:rPr lang="en-US" dirty="0"/>
              <a:t> </a:t>
            </a:r>
            <a:r>
              <a:rPr lang="en-US" dirty="0" err="1"/>
              <a:t>nem</a:t>
            </a:r>
            <a:r>
              <a:rPr lang="en-US" dirty="0"/>
              <a:t> </a:t>
            </a:r>
            <a:r>
              <a:rPr lang="en-US" dirty="0" err="1"/>
              <a:t>pi`Pneuma</a:t>
            </a:r>
            <a:r>
              <a:rPr lang="en-US" dirty="0"/>
              <a:t> =e=;=u@ je </a:t>
            </a:r>
            <a:r>
              <a:rPr lang="en-US" dirty="0" err="1"/>
              <a:t>aktwnk</a:t>
            </a:r>
            <a:r>
              <a:rPr lang="en-US" dirty="0"/>
              <a:t> </a:t>
            </a:r>
            <a:r>
              <a:rPr lang="en-US" dirty="0" err="1"/>
              <a:t>akcw</a:t>
            </a:r>
            <a:r>
              <a:rPr lang="en-US" dirty="0"/>
              <a:t>] `</a:t>
            </a:r>
            <a:r>
              <a:rPr lang="en-US" dirty="0" err="1"/>
              <a:t>mmon</a:t>
            </a:r>
            <a:r>
              <a:rPr lang="en-US" dirty="0"/>
              <a:t>. (Nai nan)</a:t>
            </a:r>
          </a:p>
        </p:txBody>
      </p:sp>
    </p:spTree>
    <p:extLst>
      <p:ext uri="{BB962C8B-B14F-4D97-AF65-F5344CB8AC3E}">
        <p14:creationId xmlns:p14="http://schemas.microsoft.com/office/powerpoint/2010/main" val="4129693195"/>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3" action="ppaction://hlinksldjump"/>
            <a:extLst>
              <a:ext uri="{FF2B5EF4-FFF2-40B4-BE49-F238E27FC236}">
                <a16:creationId xmlns:a16="http://schemas.microsoft.com/office/drawing/2014/main" id="{DA4C06F1-840B-487C-88AB-6EAA87A81385}"/>
              </a:ext>
            </a:extLst>
          </p:cNvPr>
          <p:cNvSpPr txBox="1"/>
          <p:nvPr/>
        </p:nvSpPr>
        <p:spPr>
          <a:xfrm>
            <a:off x="7356336" y="3915287"/>
            <a:ext cx="160172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en-US" dirty="0" err="1"/>
              <a:t>اوشية</a:t>
            </a:r>
            <a:r>
              <a:rPr lang="en-US" dirty="0"/>
              <a:t> </a:t>
            </a:r>
            <a:r>
              <a:rPr lang="en-US" dirty="0" err="1"/>
              <a:t>القرابين</a:t>
            </a:r>
            <a:endParaRPr lang="en-US" dirty="0"/>
          </a:p>
        </p:txBody>
      </p:sp>
      <p:sp>
        <p:nvSpPr>
          <p:cNvPr id="3" name="Title 2">
            <a:extLst>
              <a:ext uri="{FF2B5EF4-FFF2-40B4-BE49-F238E27FC236}">
                <a16:creationId xmlns:a16="http://schemas.microsoft.com/office/drawing/2014/main" id="{BD27C1BB-5877-4307-A95E-37F3F24DC154}"/>
              </a:ext>
            </a:extLst>
          </p:cNvPr>
          <p:cNvSpPr>
            <a:spLocks noGrp="1"/>
          </p:cNvSpPr>
          <p:nvPr>
            <p:ph type="title"/>
          </p:nvPr>
        </p:nvSpPr>
        <p:spPr/>
        <p:txBody>
          <a:bodyPr>
            <a:normAutofit/>
          </a:bodyPr>
          <a:lstStyle/>
          <a:p>
            <a:r>
              <a:rPr lang="ar-EG" dirty="0"/>
              <a:t>وأيضاً فلنسأل الله ضابط الكل</a:t>
            </a:r>
            <a:endParaRPr lang="en-US" dirty="0"/>
          </a:p>
        </p:txBody>
      </p:sp>
      <p:sp>
        <p:nvSpPr>
          <p:cNvPr id="7" name="Text Placeholder 6">
            <a:extLst>
              <a:ext uri="{FF2B5EF4-FFF2-40B4-BE49-F238E27FC236}">
                <a16:creationId xmlns:a16="http://schemas.microsoft.com/office/drawing/2014/main" id="{6EB035FF-4C1E-425A-A36E-BCA08667510C}"/>
              </a:ext>
            </a:extLst>
          </p:cNvPr>
          <p:cNvSpPr>
            <a:spLocks noGrp="1"/>
          </p:cNvSpPr>
          <p:nvPr>
            <p:ph type="body" idx="1"/>
          </p:nvPr>
        </p:nvSpPr>
        <p:spPr/>
        <p:txBody>
          <a:bodyPr/>
          <a:lstStyle/>
          <a:p>
            <a:r>
              <a:rPr lang="ar-EG" dirty="0"/>
              <a:t>بالين أون مارين تيهو إى إفنوتي  بي بانطوكراطور </a:t>
            </a:r>
          </a:p>
        </p:txBody>
      </p:sp>
      <p:sp>
        <p:nvSpPr>
          <p:cNvPr id="8" name="Text Placeholder 7">
            <a:extLst>
              <a:ext uri="{FF2B5EF4-FFF2-40B4-BE49-F238E27FC236}">
                <a16:creationId xmlns:a16="http://schemas.microsoft.com/office/drawing/2014/main" id="{E1AD654A-4817-4F94-8E6B-CDB8758E5305}"/>
              </a:ext>
            </a:extLst>
          </p:cNvPr>
          <p:cNvSpPr>
            <a:spLocks noGrp="1"/>
          </p:cNvSpPr>
          <p:nvPr>
            <p:ph type="body" sz="quarter" idx="3"/>
          </p:nvPr>
        </p:nvSpPr>
        <p:spPr/>
        <p:txBody>
          <a:bodyPr/>
          <a:lstStyle/>
          <a:p>
            <a:r>
              <a:rPr lang="fi-FI" dirty="0"/>
              <a:t>Palin on maren;\o `eV; pipantokratwr</a:t>
            </a:r>
          </a:p>
        </p:txBody>
      </p:sp>
    </p:spTree>
    <p:extLst>
      <p:ext uri="{BB962C8B-B14F-4D97-AF65-F5344CB8AC3E}">
        <p14:creationId xmlns:p14="http://schemas.microsoft.com/office/powerpoint/2010/main" val="28536709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3D1DB-B85B-484E-80C1-871550E2C726}"/>
              </a:ext>
            </a:extLst>
          </p:cNvPr>
          <p:cNvSpPr>
            <a:spLocks noGrp="1"/>
          </p:cNvSpPr>
          <p:nvPr>
            <p:ph type="title"/>
          </p:nvPr>
        </p:nvSpPr>
        <p:spPr/>
        <p:txBody>
          <a:bodyPr>
            <a:normAutofit/>
          </a:bodyPr>
          <a:lstStyle/>
          <a:p>
            <a:r>
              <a:rPr lang="ar-EG" dirty="0"/>
              <a:t>أبا ربنا وإلهنا ومخلصنا</a:t>
            </a:r>
            <a:endParaRPr lang="en-US" dirty="0"/>
          </a:p>
        </p:txBody>
      </p:sp>
      <p:sp>
        <p:nvSpPr>
          <p:cNvPr id="3" name="Text Placeholder 2">
            <a:extLst>
              <a:ext uri="{FF2B5EF4-FFF2-40B4-BE49-F238E27FC236}">
                <a16:creationId xmlns:a16="http://schemas.microsoft.com/office/drawing/2014/main" id="{5E1DB343-9F4A-4018-9B10-13950024EEC3}"/>
              </a:ext>
            </a:extLst>
          </p:cNvPr>
          <p:cNvSpPr>
            <a:spLocks noGrp="1"/>
          </p:cNvSpPr>
          <p:nvPr>
            <p:ph type="body" idx="1"/>
          </p:nvPr>
        </p:nvSpPr>
        <p:spPr/>
        <p:txBody>
          <a:bodyPr/>
          <a:lstStyle/>
          <a:p>
            <a:r>
              <a:rPr lang="ar-EG" dirty="0"/>
              <a:t>إفيوت إمبين شويس أووه بيننوتي أووه بينسوتير </a:t>
            </a:r>
          </a:p>
        </p:txBody>
      </p:sp>
      <p:sp>
        <p:nvSpPr>
          <p:cNvPr id="5" name="Text Placeholder 4">
            <a:extLst>
              <a:ext uri="{FF2B5EF4-FFF2-40B4-BE49-F238E27FC236}">
                <a16:creationId xmlns:a16="http://schemas.microsoft.com/office/drawing/2014/main" id="{FAAC50C1-B7CD-43F8-AF47-C248527DB5C4}"/>
              </a:ext>
            </a:extLst>
          </p:cNvPr>
          <p:cNvSpPr>
            <a:spLocks noGrp="1"/>
          </p:cNvSpPr>
          <p:nvPr>
            <p:ph type="body" sz="quarter" idx="3"/>
          </p:nvPr>
        </p:nvSpPr>
        <p:spPr/>
        <p:txBody>
          <a:bodyPr/>
          <a:lstStyle/>
          <a:p>
            <a:r>
              <a:rPr lang="en-US" dirty="0" err="1"/>
              <a:t>Viwt</a:t>
            </a:r>
            <a:r>
              <a:rPr lang="en-US" dirty="0"/>
              <a:t> `</a:t>
            </a:r>
            <a:r>
              <a:rPr lang="en-US" dirty="0" err="1"/>
              <a:t>mPen</a:t>
            </a:r>
            <a:r>
              <a:rPr lang="en-US" dirty="0"/>
              <a:t>_</a:t>
            </a:r>
            <a:r>
              <a:rPr lang="ar-EG" dirty="0"/>
              <a: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3153455724"/>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D8EAC-2772-4986-BF7F-6A7DB1AAB3ED}"/>
              </a:ext>
            </a:extLst>
          </p:cNvPr>
          <p:cNvSpPr>
            <a:spLocks noGrp="1"/>
          </p:cNvSpPr>
          <p:nvPr>
            <p:ph type="title"/>
          </p:nvPr>
        </p:nvSpPr>
        <p:spPr/>
        <p:txBody>
          <a:bodyPr>
            <a:normAutofit/>
          </a:bodyPr>
          <a:lstStyle/>
          <a:p>
            <a:r>
              <a:rPr lang="ar-EG" dirty="0"/>
              <a:t>يسوع المسيح </a:t>
            </a:r>
            <a:endParaRPr lang="en-US" dirty="0"/>
          </a:p>
        </p:txBody>
      </p:sp>
      <p:sp>
        <p:nvSpPr>
          <p:cNvPr id="3" name="Text Placeholder 2">
            <a:extLst>
              <a:ext uri="{FF2B5EF4-FFF2-40B4-BE49-F238E27FC236}">
                <a16:creationId xmlns:a16="http://schemas.microsoft.com/office/drawing/2014/main" id="{A46A5B79-3502-4B91-9405-8CA428657453}"/>
              </a:ext>
            </a:extLst>
          </p:cNvPr>
          <p:cNvSpPr>
            <a:spLocks noGrp="1"/>
          </p:cNvSpPr>
          <p:nvPr>
            <p:ph type="body" idx="1"/>
          </p:nvPr>
        </p:nvSpPr>
        <p:spPr/>
        <p:txBody>
          <a:bodyPr/>
          <a:lstStyle/>
          <a:p>
            <a:r>
              <a:rPr lang="ar-EG" dirty="0"/>
              <a:t>إيسوس بي إخرستوس</a:t>
            </a:r>
          </a:p>
        </p:txBody>
      </p:sp>
      <p:sp>
        <p:nvSpPr>
          <p:cNvPr id="5" name="Text Placeholder 4">
            <a:extLst>
              <a:ext uri="{FF2B5EF4-FFF2-40B4-BE49-F238E27FC236}">
                <a16:creationId xmlns:a16="http://schemas.microsoft.com/office/drawing/2014/main" id="{DD4C4A3E-6D3A-469F-BE0F-8D11B25529EF}"/>
              </a:ext>
            </a:extLst>
          </p:cNvPr>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225839557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D1CF-DAAD-429A-9823-519116EEBE5D}"/>
              </a:ext>
            </a:extLst>
          </p:cNvPr>
          <p:cNvSpPr>
            <a:spLocks noGrp="1"/>
          </p:cNvSpPr>
          <p:nvPr>
            <p:ph type="title"/>
          </p:nvPr>
        </p:nvSpPr>
        <p:spPr/>
        <p:txBody>
          <a:bodyPr>
            <a:normAutofit/>
          </a:bodyPr>
          <a:lstStyle/>
          <a:p>
            <a:r>
              <a:rPr lang="ar-EG" dirty="0"/>
              <a:t>نسأل ونطلب من صلاحك يا محب البشر </a:t>
            </a:r>
            <a:endParaRPr lang="en-US" dirty="0"/>
          </a:p>
        </p:txBody>
      </p:sp>
      <p:sp>
        <p:nvSpPr>
          <p:cNvPr id="3" name="Text Placeholder 2">
            <a:extLst>
              <a:ext uri="{FF2B5EF4-FFF2-40B4-BE49-F238E27FC236}">
                <a16:creationId xmlns:a16="http://schemas.microsoft.com/office/drawing/2014/main" id="{3D911CA9-5142-4ED9-804F-648E6773EED8}"/>
              </a:ext>
            </a:extLst>
          </p:cNvPr>
          <p:cNvSpPr>
            <a:spLocks noGrp="1"/>
          </p:cNvSpPr>
          <p:nvPr>
            <p:ph type="body" idx="1"/>
          </p:nvPr>
        </p:nvSpPr>
        <p:spPr/>
        <p:txBody>
          <a:bodyPr/>
          <a:lstStyle/>
          <a:p>
            <a:r>
              <a:rPr lang="ar-EG"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C12502ED-32EA-4C26-B520-75DD9DE87DA4}"/>
              </a:ext>
            </a:extLst>
          </p:cNvPr>
          <p:cNvSpPr>
            <a:spLocks noGrp="1"/>
          </p:cNvSpPr>
          <p:nvPr>
            <p:ph type="body" sz="quarter" idx="3"/>
          </p:nvPr>
        </p:nvSpPr>
        <p:spPr/>
        <p:txBody>
          <a:bodyPr/>
          <a:lstStyle/>
          <a:p>
            <a:r>
              <a:rPr lang="en-US" dirty="0"/>
              <a:t>Ten;\o </a:t>
            </a:r>
            <a:r>
              <a:rPr lang="en-US" dirty="0" err="1"/>
              <a:t>ouo</a:t>
            </a:r>
            <a:r>
              <a:rPr lang="en-US" dirty="0"/>
              <a:t>\ </a:t>
            </a:r>
            <a:r>
              <a:rPr lang="en-US" dirty="0" err="1"/>
              <a:t>tentwb</a:t>
            </a:r>
            <a:r>
              <a:rPr lang="en-US" dirty="0"/>
              <a:t>\</a:t>
            </a:r>
            <a:r>
              <a:rPr lang="ar-EG" dirty="0"/>
              <a:t> </a:t>
            </a:r>
            <a:r>
              <a:rPr lang="en-US" dirty="0"/>
              <a:t>`</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768550431"/>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3" action="ppaction://hlinksldjump"/>
            <a:extLst>
              <a:ext uri="{FF2B5EF4-FFF2-40B4-BE49-F238E27FC236}">
                <a16:creationId xmlns:a16="http://schemas.microsoft.com/office/drawing/2014/main" id="{A4C16B35-9A05-430F-8F08-ED2A8C5C1357}"/>
              </a:ext>
            </a:extLst>
          </p:cNvPr>
          <p:cNvSpPr txBox="1"/>
          <p:nvPr/>
        </p:nvSpPr>
        <p:spPr>
          <a:xfrm>
            <a:off x="7438904" y="4049841"/>
            <a:ext cx="160172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en-US" dirty="0" err="1"/>
              <a:t>اوشية</a:t>
            </a:r>
            <a:r>
              <a:rPr lang="en-US" dirty="0"/>
              <a:t> </a:t>
            </a:r>
            <a:r>
              <a:rPr lang="en-US" dirty="0" err="1"/>
              <a:t>القرابين</a:t>
            </a:r>
            <a:endParaRPr lang="en-US" dirty="0"/>
          </a:p>
        </p:txBody>
      </p:sp>
      <p:sp>
        <p:nvSpPr>
          <p:cNvPr id="2" name="Title 1">
            <a:extLst>
              <a:ext uri="{FF2B5EF4-FFF2-40B4-BE49-F238E27FC236}">
                <a16:creationId xmlns:a16="http://schemas.microsoft.com/office/drawing/2014/main" id="{75FBAE55-78D6-4F28-A922-0435E495929F}"/>
              </a:ext>
            </a:extLst>
          </p:cNvPr>
          <p:cNvSpPr>
            <a:spLocks noGrp="1"/>
          </p:cNvSpPr>
          <p:nvPr>
            <p:ph type="title"/>
          </p:nvPr>
        </p:nvSpPr>
        <p:spPr/>
        <p:txBody>
          <a:bodyPr>
            <a:normAutofit/>
          </a:bodyPr>
          <a:lstStyle/>
          <a:p>
            <a:r>
              <a:rPr lang="ar-EG" dirty="0"/>
              <a:t>أذكر يا رب آباءنا وإخوتنا المسافرين</a:t>
            </a:r>
            <a:endParaRPr lang="en-US" dirty="0"/>
          </a:p>
        </p:txBody>
      </p:sp>
      <p:sp>
        <p:nvSpPr>
          <p:cNvPr id="5" name="Text Placeholder 4">
            <a:extLst>
              <a:ext uri="{FF2B5EF4-FFF2-40B4-BE49-F238E27FC236}">
                <a16:creationId xmlns:a16="http://schemas.microsoft.com/office/drawing/2014/main" id="{1D2E8D0C-024A-46B8-B7C0-CD4BCD7E1422}"/>
              </a:ext>
            </a:extLst>
          </p:cNvPr>
          <p:cNvSpPr>
            <a:spLocks noGrp="1"/>
          </p:cNvSpPr>
          <p:nvPr>
            <p:ph type="body" idx="1"/>
          </p:nvPr>
        </p:nvSpPr>
        <p:spPr/>
        <p:txBody>
          <a:bodyPr/>
          <a:lstStyle/>
          <a:p>
            <a:r>
              <a:rPr lang="ar-EG" sz="3200" dirty="0"/>
              <a:t> آرى إفميفئى إبشويس إن نينوتى نيم نين إسنيو إيطاف شى إى إبشيممو</a:t>
            </a:r>
          </a:p>
        </p:txBody>
      </p:sp>
      <p:sp>
        <p:nvSpPr>
          <p:cNvPr id="6" name="Text Placeholder 5">
            <a:extLst>
              <a:ext uri="{FF2B5EF4-FFF2-40B4-BE49-F238E27FC236}">
                <a16:creationId xmlns:a16="http://schemas.microsoft.com/office/drawing/2014/main" id="{8B39B1DA-BE64-4215-9C17-2E28BB4FB665}"/>
              </a:ext>
            </a:extLst>
          </p:cNvPr>
          <p:cNvSpPr>
            <a:spLocks noGrp="1"/>
          </p:cNvSpPr>
          <p:nvPr>
            <p:ph type="body" sz="quarter" idx="3"/>
          </p:nvPr>
        </p:nvSpPr>
        <p:spPr>
          <a:xfrm>
            <a:off x="41284" y="5104231"/>
            <a:ext cx="9144000" cy="682357"/>
          </a:xfrm>
        </p:spPr>
        <p:txBody>
          <a:bodyPr/>
          <a:lstStyle/>
          <a:p>
            <a:r>
              <a:rPr lang="pt-BR" sz="3200" dirty="0"/>
              <a:t>Ari`vmeu`i ~P_</a:t>
            </a:r>
            <a:r>
              <a:rPr lang="ar-EG" sz="3200" dirty="0"/>
              <a:t> </a:t>
            </a:r>
            <a:r>
              <a:rPr lang="pt-BR" sz="3200" dirty="0"/>
              <a:t> `nnenio; nem</a:t>
            </a:r>
            <a:r>
              <a:rPr lang="ar-EG" sz="3200" dirty="0"/>
              <a:t> </a:t>
            </a:r>
            <a:r>
              <a:rPr lang="pt-BR" sz="3200" dirty="0"/>
              <a:t>nen`cnhou `etau]e `e`p]emmo</a:t>
            </a:r>
          </a:p>
        </p:txBody>
      </p:sp>
    </p:spTree>
    <p:extLst>
      <p:ext uri="{BB962C8B-B14F-4D97-AF65-F5344CB8AC3E}">
        <p14:creationId xmlns:p14="http://schemas.microsoft.com/office/powerpoint/2010/main" val="46149762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741D-DF8F-43F1-B35A-BCE1A5304AF6}"/>
              </a:ext>
            </a:extLst>
          </p:cNvPr>
          <p:cNvSpPr>
            <a:spLocks noGrp="1"/>
          </p:cNvSpPr>
          <p:nvPr>
            <p:ph type="title"/>
          </p:nvPr>
        </p:nvSpPr>
        <p:spPr/>
        <p:txBody>
          <a:bodyPr>
            <a:normAutofit/>
          </a:bodyPr>
          <a:lstStyle/>
          <a:p>
            <a:r>
              <a:rPr lang="ar-EG" dirty="0"/>
              <a:t> أطلبوا عن آبائنا و إخوتنا المسافرين</a:t>
            </a:r>
            <a:endParaRPr lang="en-US" dirty="0"/>
          </a:p>
        </p:txBody>
      </p:sp>
      <p:sp>
        <p:nvSpPr>
          <p:cNvPr id="3" name="Text Placeholder 2">
            <a:extLst>
              <a:ext uri="{FF2B5EF4-FFF2-40B4-BE49-F238E27FC236}">
                <a16:creationId xmlns:a16="http://schemas.microsoft.com/office/drawing/2014/main" id="{4EFF5875-9035-4DAD-93CC-E6D072990D4A}"/>
              </a:ext>
            </a:extLst>
          </p:cNvPr>
          <p:cNvSpPr>
            <a:spLocks noGrp="1"/>
          </p:cNvSpPr>
          <p:nvPr>
            <p:ph type="body" idx="1"/>
          </p:nvPr>
        </p:nvSpPr>
        <p:spPr/>
        <p:txBody>
          <a:bodyPr/>
          <a:lstStyle/>
          <a:p>
            <a:r>
              <a:rPr lang="ar-EG" dirty="0"/>
              <a:t>طوبه أيجين نينيوتي نيم نين أسنيو إيطاف شي أبشمو</a:t>
            </a:r>
          </a:p>
        </p:txBody>
      </p:sp>
      <p:sp>
        <p:nvSpPr>
          <p:cNvPr id="5" name="Text Placeholder 4">
            <a:extLst>
              <a:ext uri="{FF2B5EF4-FFF2-40B4-BE49-F238E27FC236}">
                <a16:creationId xmlns:a16="http://schemas.microsoft.com/office/drawing/2014/main" id="{FCC83139-57A6-4E89-A0A6-61095AA45758}"/>
              </a:ext>
            </a:extLst>
          </p:cNvPr>
          <p:cNvSpPr>
            <a:spLocks noGrp="1"/>
          </p:cNvSpPr>
          <p:nvPr>
            <p:ph type="body" sz="quarter" idx="3"/>
          </p:nvPr>
        </p:nvSpPr>
        <p:spPr/>
        <p:txBody>
          <a:bodyPr/>
          <a:lstStyle/>
          <a:p>
            <a:r>
              <a:rPr lang="pt-BR" dirty="0"/>
              <a:t>Twb\ `ejen nenio;  nem nen`cnhou</a:t>
            </a:r>
            <a:r>
              <a:rPr lang="ar-EG" dirty="0"/>
              <a:t> </a:t>
            </a:r>
            <a:r>
              <a:rPr lang="pt-BR" dirty="0"/>
              <a:t> `etau]e  `e`p]emmo</a:t>
            </a:r>
          </a:p>
        </p:txBody>
      </p:sp>
    </p:spTree>
    <p:extLst>
      <p:ext uri="{BB962C8B-B14F-4D97-AF65-F5344CB8AC3E}">
        <p14:creationId xmlns:p14="http://schemas.microsoft.com/office/powerpoint/2010/main" val="3948951717"/>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ED12-4535-40F5-B996-245F5F387CAE}"/>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E39787A9-816B-40F1-B5A5-F2C1F90D1043}"/>
              </a:ext>
            </a:extLst>
          </p:cNvPr>
          <p:cNvSpPr>
            <a:spLocks noGrp="1"/>
          </p:cNvSpPr>
          <p:nvPr>
            <p:ph type="body" idx="1"/>
          </p:nvPr>
        </p:nvSpPr>
        <p:spPr/>
        <p:txBody>
          <a:bodyPr/>
          <a:lstStyle/>
          <a:p>
            <a:r>
              <a:rPr lang="ar-EG" dirty="0"/>
              <a:t>يى نيئثميفئى إيشى خين ماى نيفين</a:t>
            </a:r>
          </a:p>
        </p:txBody>
      </p:sp>
      <p:sp>
        <p:nvSpPr>
          <p:cNvPr id="5" name="Text Placeholder 4">
            <a:extLst>
              <a:ext uri="{FF2B5EF4-FFF2-40B4-BE49-F238E27FC236}">
                <a16:creationId xmlns:a16="http://schemas.microsoft.com/office/drawing/2014/main" id="{6F8C9490-1E42-4198-A1D3-983C24303110}"/>
              </a:ext>
            </a:extLst>
          </p:cNvPr>
          <p:cNvSpPr>
            <a:spLocks noGrp="1"/>
          </p:cNvSpPr>
          <p:nvPr>
            <p:ph type="body" sz="quarter" idx="3"/>
          </p:nvPr>
        </p:nvSpPr>
        <p:spPr/>
        <p:txBody>
          <a:bodyPr/>
          <a:lstStyle/>
          <a:p>
            <a:r>
              <a:rPr lang="it-IT" dirty="0"/>
              <a:t>ie nheqmeu`i `e]e 'en mai niben&gt;</a:t>
            </a:r>
          </a:p>
        </p:txBody>
      </p:sp>
    </p:spTree>
    <p:extLst>
      <p:ext uri="{BB962C8B-B14F-4D97-AF65-F5344CB8AC3E}">
        <p14:creationId xmlns:p14="http://schemas.microsoft.com/office/powerpoint/2010/main" val="3818738829"/>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A10A-2708-48BF-BA09-AC93F663FBB3}"/>
              </a:ext>
            </a:extLst>
          </p:cNvPr>
          <p:cNvSpPr>
            <a:spLocks noGrp="1"/>
          </p:cNvSpPr>
          <p:nvPr>
            <p:ph type="title"/>
          </p:nvPr>
        </p:nvSpPr>
        <p:spPr/>
        <p:txBody>
          <a:bodyPr>
            <a:normAutofit/>
          </a:bodyPr>
          <a:lstStyle/>
          <a:p>
            <a:r>
              <a:rPr lang="ar-EG" sz="4400" dirty="0"/>
              <a:t>لكي</a:t>
            </a:r>
            <a:r>
              <a:rPr lang="ar-EG" dirty="0"/>
              <a:t> يسهل طرقهم أجمعين</a:t>
            </a:r>
            <a:endParaRPr lang="en-US" dirty="0"/>
          </a:p>
        </p:txBody>
      </p:sp>
      <p:sp>
        <p:nvSpPr>
          <p:cNvPr id="3" name="Text Placeholder 2">
            <a:extLst>
              <a:ext uri="{FF2B5EF4-FFF2-40B4-BE49-F238E27FC236}">
                <a16:creationId xmlns:a16="http://schemas.microsoft.com/office/drawing/2014/main" id="{6909E011-D8CF-4003-965C-ECBE2122C8EA}"/>
              </a:ext>
            </a:extLst>
          </p:cNvPr>
          <p:cNvSpPr>
            <a:spLocks noGrp="1"/>
          </p:cNvSpPr>
          <p:nvPr>
            <p:ph type="body" idx="1"/>
          </p:nvPr>
        </p:nvSpPr>
        <p:spPr/>
        <p:txBody>
          <a:bodyPr/>
          <a:lstStyle/>
          <a:p>
            <a:r>
              <a:rPr lang="ar-EG" sz="4800" dirty="0"/>
              <a:t>سوطون نومويت تيرو</a:t>
            </a:r>
          </a:p>
        </p:txBody>
      </p:sp>
      <p:sp>
        <p:nvSpPr>
          <p:cNvPr id="5" name="Text Placeholder 4">
            <a:extLst>
              <a:ext uri="{FF2B5EF4-FFF2-40B4-BE49-F238E27FC236}">
                <a16:creationId xmlns:a16="http://schemas.microsoft.com/office/drawing/2014/main" id="{36579075-8AC9-40AE-A3AE-0D8DEE26E3F2}"/>
              </a:ext>
            </a:extLst>
          </p:cNvPr>
          <p:cNvSpPr>
            <a:spLocks noGrp="1"/>
          </p:cNvSpPr>
          <p:nvPr>
            <p:ph type="body" sz="quarter" idx="3"/>
          </p:nvPr>
        </p:nvSpPr>
        <p:spPr/>
        <p:txBody>
          <a:bodyPr/>
          <a:lstStyle/>
          <a:p>
            <a:r>
              <a:rPr lang="en-US" sz="4800" dirty="0" err="1"/>
              <a:t>cooutwn</a:t>
            </a:r>
            <a:r>
              <a:rPr lang="en-US" sz="4800" dirty="0"/>
              <a:t> </a:t>
            </a:r>
            <a:r>
              <a:rPr lang="en-US" sz="4800" dirty="0" err="1"/>
              <a:t>noumwit</a:t>
            </a:r>
            <a:r>
              <a:rPr lang="en-US" sz="4800" dirty="0"/>
              <a:t> </a:t>
            </a:r>
            <a:r>
              <a:rPr lang="en-US" sz="4800" dirty="0" err="1"/>
              <a:t>throu</a:t>
            </a:r>
            <a:endParaRPr lang="en-US" sz="4800" dirty="0"/>
          </a:p>
        </p:txBody>
      </p:sp>
    </p:spTree>
    <p:extLst>
      <p:ext uri="{BB962C8B-B14F-4D97-AF65-F5344CB8AC3E}">
        <p14:creationId xmlns:p14="http://schemas.microsoft.com/office/powerpoint/2010/main" val="1433082296"/>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1AEF-E6A7-4197-B87B-E6092861E79E}"/>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82C35443-7909-44ED-B390-3C2C52FD746E}"/>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BB73C383-673E-43BC-81EC-619664CF62A4}"/>
              </a:ext>
            </a:extLst>
          </p:cNvPr>
          <p:cNvSpPr>
            <a:spLocks noGrp="1"/>
          </p:cNvSpPr>
          <p:nvPr>
            <p:ph type="body" sz="quarter" idx="3"/>
          </p:nvPr>
        </p:nvSpPr>
        <p:spPr/>
        <p:txBody>
          <a:bodyPr/>
          <a:lstStyle/>
          <a:p>
            <a:r>
              <a:rPr lang="nl-NL" sz="4400" dirty="0"/>
              <a:t>`ite `ebol\iten</a:t>
            </a:r>
            <a:r>
              <a:rPr lang="ar-EG" sz="4400" dirty="0"/>
              <a:t> </a:t>
            </a:r>
            <a:r>
              <a:rPr lang="nl-NL" sz="4400" dirty="0"/>
              <a:t> `viom&gt; ie niiarwou</a:t>
            </a:r>
          </a:p>
        </p:txBody>
      </p:sp>
    </p:spTree>
    <p:extLst>
      <p:ext uri="{BB962C8B-B14F-4D97-AF65-F5344CB8AC3E}">
        <p14:creationId xmlns:p14="http://schemas.microsoft.com/office/powerpoint/2010/main" val="3594187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382874"/>
            <a:ext cx="8534400" cy="584775"/>
          </a:xfrm>
          <a:prstGeom prst="rect">
            <a:avLst/>
          </a:prstGeom>
        </p:spPr>
        <p:txBody>
          <a:bodyPr wrap="square">
            <a:spAutoFit/>
          </a:bodyPr>
          <a:lstStyle/>
          <a:p>
            <a:pPr algn="ctr" rtl="1">
              <a:defRPr/>
            </a:pPr>
            <a:r>
              <a:rPr lang="ar-EG" sz="3200" b="1" dirty="0">
                <a:solidFill>
                  <a:prstClr val="white"/>
                </a:solidFill>
                <a:latin typeface="Calibri"/>
                <a:cs typeface="Arial" panose="020B0604020202020204" pitchFamily="34" charset="0"/>
              </a:rPr>
              <a:t>لأنه ليس لنا معين في شدائدنا وضيقاتنا سواك</a:t>
            </a:r>
            <a:endParaRPr lang="ar-EG" sz="6600" b="1" dirty="0">
              <a:solidFill>
                <a:prstClr val="white"/>
              </a:solidFill>
              <a:latin typeface="Calibri"/>
              <a:cs typeface="Arial" panose="020B0604020202020204" pitchFamily="34" charset="0"/>
            </a:endParaRPr>
          </a:p>
        </p:txBody>
      </p:sp>
      <p:sp>
        <p:nvSpPr>
          <p:cNvPr id="4" name="Rectangle 3"/>
          <p:cNvSpPr/>
          <p:nvPr/>
        </p:nvSpPr>
        <p:spPr>
          <a:xfrm>
            <a:off x="76200" y="4953004"/>
            <a:ext cx="8991600" cy="954107"/>
          </a:xfrm>
          <a:prstGeom prst="rect">
            <a:avLst/>
          </a:prstGeom>
        </p:spPr>
        <p:txBody>
          <a:bodyPr wrap="square">
            <a:spAutoFit/>
          </a:bodyPr>
          <a:lstStyle/>
          <a:p>
            <a:pPr algn="ctr"/>
            <a:r>
              <a:rPr lang="en-US" sz="2800" b="1" dirty="0" err="1">
                <a:solidFill>
                  <a:srgbClr val="FFC000"/>
                </a:solidFill>
                <a:latin typeface="Avva_Shenouda" pitchFamily="34" charset="2"/>
              </a:rPr>
              <a:t>ge</a:t>
            </a:r>
            <a:r>
              <a:rPr lang="en-US" sz="2800" b="1" dirty="0">
                <a:solidFill>
                  <a:srgbClr val="FFC000"/>
                </a:solidFill>
                <a:latin typeface="Avva_Shenouda" pitchFamily="34" charset="2"/>
              </a:rPr>
              <a:t> `</a:t>
            </a:r>
            <a:r>
              <a:rPr lang="en-US" sz="2800" b="1" dirty="0" err="1">
                <a:solidFill>
                  <a:srgbClr val="FFC000"/>
                </a:solidFill>
                <a:latin typeface="Avva_Shenouda" pitchFamily="34" charset="2"/>
              </a:rPr>
              <a:t>mmon</a:t>
            </a:r>
            <a:r>
              <a:rPr lang="en-US" sz="2800" b="1" dirty="0">
                <a:solidFill>
                  <a:srgbClr val="FFC000"/>
                </a:solidFill>
                <a:latin typeface="Avva_Shenouda" pitchFamily="34" charset="2"/>
              </a:rPr>
              <a:t> `</a:t>
            </a:r>
            <a:r>
              <a:rPr lang="en-US" sz="2800" b="1" dirty="0" err="1">
                <a:solidFill>
                  <a:srgbClr val="FFC000"/>
                </a:solidFill>
                <a:latin typeface="Avva_Shenouda" pitchFamily="34" charset="2"/>
              </a:rPr>
              <a:t>ntan</a:t>
            </a:r>
            <a:r>
              <a:rPr lang="en-US" sz="2800" b="1" dirty="0">
                <a:solidFill>
                  <a:srgbClr val="FFC000"/>
                </a:solidFill>
                <a:latin typeface="Avva_Shenouda" pitchFamily="34" charset="2"/>
              </a:rPr>
              <a:t> `novbo`30oc </a:t>
            </a:r>
            <a:r>
              <a:rPr lang="en-US" sz="2800" b="1" dirty="0" err="1">
                <a:solidFill>
                  <a:srgbClr val="FFC000"/>
                </a:solidFill>
                <a:latin typeface="Avva_Shenouda" pitchFamily="34" charset="2"/>
              </a:rPr>
              <a:t>qen</a:t>
            </a:r>
            <a:r>
              <a:rPr lang="en-US" sz="2800" b="1" dirty="0">
                <a:solidFill>
                  <a:srgbClr val="FFC000"/>
                </a:solidFill>
                <a:latin typeface="Avva_Shenouda" pitchFamily="34" charset="2"/>
              </a:rPr>
              <a:t> nen`0liyic </a:t>
            </a:r>
            <a:r>
              <a:rPr lang="en-US" sz="2800" b="1" dirty="0" err="1">
                <a:solidFill>
                  <a:srgbClr val="FFC000"/>
                </a:solidFill>
                <a:latin typeface="Avva_Shenouda" pitchFamily="34" charset="2"/>
              </a:rPr>
              <a:t>nem</a:t>
            </a:r>
            <a:r>
              <a:rPr lang="en-US" sz="2800" b="1" dirty="0">
                <a:solidFill>
                  <a:srgbClr val="FFC000"/>
                </a:solidFill>
                <a:latin typeface="Avva_Shenouda" pitchFamily="34" charset="2"/>
              </a:rPr>
              <a:t> </a:t>
            </a:r>
            <a:r>
              <a:rPr lang="en-US" sz="2800" b="1" dirty="0" err="1">
                <a:solidFill>
                  <a:srgbClr val="FFC000"/>
                </a:solidFill>
                <a:latin typeface="Avva_Shenouda" pitchFamily="34" charset="2"/>
              </a:rPr>
              <a:t>nenhogheg</a:t>
            </a:r>
            <a:r>
              <a:rPr lang="en-US" sz="2800" b="1" dirty="0">
                <a:solidFill>
                  <a:srgbClr val="FFC000"/>
                </a:solidFill>
                <a:latin typeface="Avva_Shenouda" pitchFamily="34" charset="2"/>
              </a:rPr>
              <a:t> `eb3l `</a:t>
            </a:r>
            <a:r>
              <a:rPr lang="en-US" sz="2800" b="1" dirty="0" err="1">
                <a:solidFill>
                  <a:srgbClr val="FFC000"/>
                </a:solidFill>
                <a:latin typeface="Avva_Shenouda" pitchFamily="34" charset="2"/>
              </a:rPr>
              <a:t>erok</a:t>
            </a:r>
            <a:endParaRPr lang="en-US" sz="2800" b="1" dirty="0">
              <a:solidFill>
                <a:srgbClr val="FFC000"/>
              </a:solidFill>
              <a:latin typeface="Avva_Shenouda" pitchFamily="34" charset="2"/>
            </a:endParaRPr>
          </a:p>
        </p:txBody>
      </p:sp>
      <p:sp>
        <p:nvSpPr>
          <p:cNvPr id="5" name="Rectangle 4"/>
          <p:cNvSpPr/>
          <p:nvPr/>
        </p:nvSpPr>
        <p:spPr>
          <a:xfrm>
            <a:off x="228600" y="5833595"/>
            <a:ext cx="8686800" cy="1077218"/>
          </a:xfrm>
          <a:prstGeom prst="rect">
            <a:avLst/>
          </a:prstGeom>
        </p:spPr>
        <p:txBody>
          <a:bodyPr wrap="square">
            <a:spAutoFit/>
          </a:bodyPr>
          <a:lstStyle/>
          <a:p>
            <a:pPr algn="ctr" rtl="1">
              <a:defRPr/>
            </a:pPr>
            <a:r>
              <a:rPr lang="ar-EG" sz="3200" b="1" dirty="0">
                <a:solidFill>
                  <a:prstClr val="white"/>
                </a:solidFill>
                <a:latin typeface="Calibri"/>
                <a:cs typeface="Arial" panose="020B0604020202020204" pitchFamily="34" charset="0"/>
              </a:rPr>
              <a:t> جي إممون إنتان إنؤفوئيثوس خين نين إثليبسيس نيم نين جهيج إيفيل إيروك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6" y="5943605"/>
            <a:ext cx="9143999" cy="808893"/>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4953005"/>
            <a:ext cx="9144000" cy="1361085"/>
          </a:xfrm>
        </p:spPr>
        <p:txBody>
          <a:bodyPr/>
          <a:lstStyle/>
          <a:p>
            <a:r>
              <a:rPr lang="es-ES" b="1" dirty="0" err="1"/>
              <a:t>Vqonoc</a:t>
            </a:r>
            <a:r>
              <a:rPr lang="es-ES" b="1" dirty="0"/>
              <a:t> </a:t>
            </a:r>
            <a:r>
              <a:rPr lang="es-ES" b="1" dirty="0" err="1"/>
              <a:t>niben</a:t>
            </a:r>
            <a:r>
              <a:rPr lang="es-ES" b="1" dirty="0"/>
              <a:t>&gt; </a:t>
            </a:r>
            <a:r>
              <a:rPr lang="es-ES" b="1" dirty="0" err="1"/>
              <a:t>piracmoc</a:t>
            </a:r>
            <a:r>
              <a:rPr lang="es-ES" b="1" dirty="0"/>
              <a:t> </a:t>
            </a:r>
            <a:r>
              <a:rPr lang="es-ES" b="1" dirty="0" err="1"/>
              <a:t>niben</a:t>
            </a:r>
            <a:r>
              <a:rPr lang="es-ES" b="1" dirty="0"/>
              <a:t>&gt;</a:t>
            </a:r>
          </a:p>
          <a:p>
            <a:r>
              <a:rPr lang="es-ES" b="1" dirty="0"/>
              <a:t>`</a:t>
            </a:r>
            <a:r>
              <a:rPr lang="es-ES" b="1" dirty="0" err="1"/>
              <a:t>energi`a</a:t>
            </a:r>
            <a:r>
              <a:rPr lang="es-ES" b="1" dirty="0"/>
              <a:t> </a:t>
            </a:r>
            <a:r>
              <a:rPr lang="es-ES" b="1" dirty="0" err="1"/>
              <a:t>niben</a:t>
            </a:r>
            <a:r>
              <a:rPr lang="es-ES" b="1" dirty="0"/>
              <a:t>  `</a:t>
            </a:r>
            <a:r>
              <a:rPr lang="es-ES" b="1" dirty="0" err="1"/>
              <a:t>nte</a:t>
            </a:r>
            <a:r>
              <a:rPr lang="es-ES" b="1" dirty="0"/>
              <a:t> `</a:t>
            </a:r>
            <a:r>
              <a:rPr lang="es-ES" b="1" dirty="0" err="1"/>
              <a:t>pca</a:t>
            </a:r>
            <a:r>
              <a:rPr lang="es-ES" b="1" dirty="0"/>
              <a:t> </a:t>
            </a:r>
            <a:r>
              <a:rPr lang="es-ES" b="1" dirty="0" err="1"/>
              <a:t>tanac</a:t>
            </a:r>
            <a:endParaRPr lang="es-ES" b="1" dirty="0"/>
          </a:p>
        </p:txBody>
      </p:sp>
    </p:spTree>
    <p:extLst>
      <p:ext uri="{BB962C8B-B14F-4D97-AF65-F5344CB8AC3E}">
        <p14:creationId xmlns:p14="http://schemas.microsoft.com/office/powerpoint/2010/main" val="356040401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233E-AABF-4253-AAD0-211B413483B3}"/>
              </a:ext>
            </a:extLst>
          </p:cNvPr>
          <p:cNvSpPr>
            <a:spLocks noGrp="1"/>
          </p:cNvSpPr>
          <p:nvPr>
            <p:ph type="title"/>
          </p:nvPr>
        </p:nvSpPr>
        <p:spPr/>
        <p:txBody>
          <a:bodyPr>
            <a:normAutofit/>
          </a:bodyPr>
          <a:lstStyle/>
          <a:p>
            <a:r>
              <a:rPr lang="ar-EG" dirty="0"/>
              <a:t>أو البحيرات أو الطرق المسلوكة أو الجو</a:t>
            </a:r>
            <a:endParaRPr lang="en-US" dirty="0"/>
          </a:p>
        </p:txBody>
      </p:sp>
      <p:sp>
        <p:nvSpPr>
          <p:cNvPr id="3" name="Text Placeholder 2">
            <a:extLst>
              <a:ext uri="{FF2B5EF4-FFF2-40B4-BE49-F238E27FC236}">
                <a16:creationId xmlns:a16="http://schemas.microsoft.com/office/drawing/2014/main" id="{729E66B9-E94C-4B09-9153-E341190E9C94}"/>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7638EBB9-A651-4F10-B7B9-84C1B3E7B0BA}"/>
              </a:ext>
            </a:extLst>
          </p:cNvPr>
          <p:cNvSpPr>
            <a:spLocks noGrp="1"/>
          </p:cNvSpPr>
          <p:nvPr>
            <p:ph type="body" sz="quarter" idx="3"/>
          </p:nvPr>
        </p:nvSpPr>
        <p:spPr/>
        <p:txBody>
          <a:bodyPr/>
          <a:lstStyle/>
          <a:p>
            <a:r>
              <a:rPr lang="en-US" sz="3200" dirty="0" err="1">
                <a:latin typeface="Avva_Shenouda" panose="020B0500000000000000" pitchFamily="34" charset="2"/>
              </a:rPr>
              <a:t>ie</a:t>
            </a:r>
            <a:r>
              <a:rPr lang="en-US" sz="3200" dirty="0">
                <a:latin typeface="Avva_Shenouda" panose="020B0500000000000000" pitchFamily="34" charset="2"/>
              </a:rPr>
              <a:t> nilvmn3 </a:t>
            </a:r>
            <a:r>
              <a:rPr lang="en-US" sz="3200" dirty="0" err="1">
                <a:latin typeface="Avva_Shenouda" panose="020B0500000000000000" pitchFamily="34" charset="2"/>
              </a:rPr>
              <a:t>ie</a:t>
            </a:r>
            <a:r>
              <a:rPr lang="en-US" sz="3200" dirty="0">
                <a:latin typeface="Avva_Shenouda" panose="020B0500000000000000" pitchFamily="34" charset="2"/>
              </a:rPr>
              <a:t> </a:t>
            </a:r>
            <a:r>
              <a:rPr lang="en-US" sz="3200" dirty="0" err="1">
                <a:latin typeface="Avva_Shenouda" panose="020B0500000000000000" pitchFamily="34" charset="2"/>
              </a:rPr>
              <a:t>nimwit</a:t>
            </a:r>
            <a:r>
              <a:rPr lang="en-US" sz="3200" dirty="0">
                <a:latin typeface="Avva_Shenouda" panose="020B0500000000000000" pitchFamily="34" charset="2"/>
              </a:rPr>
              <a:t> `mmo2i </a:t>
            </a:r>
            <a:r>
              <a:rPr lang="en-US" sz="4400" dirty="0" err="1"/>
              <a:t>ie</a:t>
            </a:r>
            <a:r>
              <a:rPr lang="en-US" sz="4400" dirty="0"/>
              <a:t> </a:t>
            </a:r>
            <a:r>
              <a:rPr lang="en-US" sz="4400" dirty="0" err="1"/>
              <a:t>piahr</a:t>
            </a:r>
            <a:endParaRPr lang="en-US" sz="3200" dirty="0"/>
          </a:p>
        </p:txBody>
      </p:sp>
    </p:spTree>
    <p:extLst>
      <p:ext uri="{BB962C8B-B14F-4D97-AF65-F5344CB8AC3E}">
        <p14:creationId xmlns:p14="http://schemas.microsoft.com/office/powerpoint/2010/main" val="4115272278"/>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1F94-08FB-4B4A-9861-DD4622F81B29}"/>
              </a:ext>
            </a:extLst>
          </p:cNvPr>
          <p:cNvSpPr>
            <a:spLocks noGrp="1"/>
          </p:cNvSpPr>
          <p:nvPr>
            <p:ph type="title"/>
          </p:nvPr>
        </p:nvSpPr>
        <p:spPr/>
        <p:txBody>
          <a:bodyPr>
            <a:normAutofit/>
          </a:bodyPr>
          <a:lstStyle/>
          <a:p>
            <a:r>
              <a:rPr lang="ar-EG" sz="4800" dirty="0"/>
              <a:t>أو المسافرين بكل نوع </a:t>
            </a:r>
            <a:endParaRPr lang="en-US" sz="4800" dirty="0"/>
          </a:p>
        </p:txBody>
      </p:sp>
      <p:sp>
        <p:nvSpPr>
          <p:cNvPr id="3" name="Text Placeholder 2">
            <a:extLst>
              <a:ext uri="{FF2B5EF4-FFF2-40B4-BE49-F238E27FC236}">
                <a16:creationId xmlns:a16="http://schemas.microsoft.com/office/drawing/2014/main" id="{133D8429-E7E1-4601-ACEB-49E81804D99A}"/>
              </a:ext>
            </a:extLst>
          </p:cNvPr>
          <p:cNvSpPr>
            <a:spLocks noGrp="1"/>
          </p:cNvSpPr>
          <p:nvPr>
            <p:ph type="body" idx="1"/>
          </p:nvPr>
        </p:nvSpPr>
        <p:spPr/>
        <p:txBody>
          <a:bodyPr/>
          <a:lstStyle/>
          <a:p>
            <a:r>
              <a:rPr lang="ar-EG" sz="4400" dirty="0"/>
              <a:t>إيفيري أمبوجين موشي أنريتي نيفين</a:t>
            </a:r>
          </a:p>
        </p:txBody>
      </p:sp>
      <p:sp>
        <p:nvSpPr>
          <p:cNvPr id="5" name="Text Placeholder 4">
            <a:extLst>
              <a:ext uri="{FF2B5EF4-FFF2-40B4-BE49-F238E27FC236}">
                <a16:creationId xmlns:a16="http://schemas.microsoft.com/office/drawing/2014/main" id="{338C546A-8D89-41F3-9681-B48AE61FDD53}"/>
              </a:ext>
            </a:extLst>
          </p:cNvPr>
          <p:cNvSpPr>
            <a:spLocks noGrp="1"/>
          </p:cNvSpPr>
          <p:nvPr>
            <p:ph type="body" sz="quarter" idx="3"/>
          </p:nvPr>
        </p:nvSpPr>
        <p:spPr/>
        <p:txBody>
          <a:bodyPr/>
          <a:lstStyle/>
          <a:p>
            <a:r>
              <a:rPr lang="nn-NO" sz="4400" dirty="0"/>
              <a:t>ie eu`iri `mpoujinmo]i `nrh; niben</a:t>
            </a:r>
          </a:p>
        </p:txBody>
      </p:sp>
    </p:spTree>
    <p:extLst>
      <p:ext uri="{BB962C8B-B14F-4D97-AF65-F5344CB8AC3E}">
        <p14:creationId xmlns:p14="http://schemas.microsoft.com/office/powerpoint/2010/main" val="1907709710"/>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5F06A-E2DA-487A-9ED8-9DB0AA38DA95}"/>
              </a:ext>
            </a:extLst>
          </p:cNvPr>
          <p:cNvSpPr>
            <a:spLocks noGrp="1"/>
          </p:cNvSpPr>
          <p:nvPr>
            <p:ph type="title"/>
          </p:nvPr>
        </p:nvSpPr>
        <p:spPr/>
        <p:txBody>
          <a:bodyPr>
            <a:normAutofit/>
          </a:bodyPr>
          <a:lstStyle/>
          <a:p>
            <a:r>
              <a:rPr lang="ar-EG" dirty="0"/>
              <a:t>لكي المسيح إلهنا</a:t>
            </a:r>
            <a:endParaRPr lang="en-US" dirty="0"/>
          </a:p>
        </p:txBody>
      </p:sp>
      <p:sp>
        <p:nvSpPr>
          <p:cNvPr id="3" name="Text Placeholder 2">
            <a:extLst>
              <a:ext uri="{FF2B5EF4-FFF2-40B4-BE49-F238E27FC236}">
                <a16:creationId xmlns:a16="http://schemas.microsoft.com/office/drawing/2014/main" id="{A9CB0DA9-991A-4519-8E56-B00F616C7787}"/>
              </a:ext>
            </a:extLst>
          </p:cNvPr>
          <p:cNvSpPr>
            <a:spLocks noGrp="1"/>
          </p:cNvSpPr>
          <p:nvPr>
            <p:ph type="body" idx="1"/>
          </p:nvPr>
        </p:nvSpPr>
        <p:spPr/>
        <p:txBody>
          <a:bodyPr/>
          <a:lstStyle/>
          <a:p>
            <a:r>
              <a:rPr lang="ar-EG" dirty="0"/>
              <a:t>هينا أنتي بخرستوس بينوتي</a:t>
            </a:r>
          </a:p>
        </p:txBody>
      </p:sp>
      <p:sp>
        <p:nvSpPr>
          <p:cNvPr id="5" name="Text Placeholder 4">
            <a:extLst>
              <a:ext uri="{FF2B5EF4-FFF2-40B4-BE49-F238E27FC236}">
                <a16:creationId xmlns:a16="http://schemas.microsoft.com/office/drawing/2014/main" id="{07F9C794-CE28-4A30-B02D-19ADC35E9002}"/>
              </a:ext>
            </a:extLst>
          </p:cNvPr>
          <p:cNvSpPr>
            <a:spLocks noGrp="1"/>
          </p:cNvSpPr>
          <p:nvPr>
            <p:ph type="body" sz="quarter" idx="3"/>
          </p:nvPr>
        </p:nvSpPr>
        <p:spPr/>
        <p:txBody>
          <a:bodyPr/>
          <a:lstStyle/>
          <a:p>
            <a:r>
              <a:rPr lang="en-US" dirty="0" err="1">
                <a:latin typeface="Avva_Shenouda" panose="020B0500000000000000" pitchFamily="34" charset="2"/>
              </a:rPr>
              <a:t>hina</a:t>
            </a:r>
            <a:r>
              <a:rPr lang="en-US" dirty="0">
                <a:latin typeface="Avva_Shenouda" panose="020B0500000000000000" pitchFamily="34" charset="2"/>
              </a:rPr>
              <a:t> `</a:t>
            </a:r>
            <a:r>
              <a:rPr lang="en-US" dirty="0" err="1">
                <a:latin typeface="Avva_Shenouda" panose="020B0500000000000000" pitchFamily="34" charset="2"/>
              </a:rPr>
              <a:t>nte</a:t>
            </a:r>
            <a:r>
              <a:rPr lang="en-US" dirty="0">
                <a:latin typeface="Avva_Shenouda" panose="020B0500000000000000" pitchFamily="34" charset="2"/>
              </a:rPr>
              <a:t> </a:t>
            </a:r>
            <a:r>
              <a:rPr lang="en-US" dirty="0" err="1">
                <a:latin typeface="Avva_Shenouda" panose="020B0500000000000000" pitchFamily="34" charset="2"/>
              </a:rPr>
              <a:t>Pixrictoc</a:t>
            </a:r>
            <a:r>
              <a:rPr lang="en-US" dirty="0">
                <a:latin typeface="Avva_Shenouda" panose="020B0500000000000000" pitchFamily="34" charset="2"/>
              </a:rPr>
              <a:t> Pennov5</a:t>
            </a:r>
          </a:p>
        </p:txBody>
      </p:sp>
    </p:spTree>
    <p:extLst>
      <p:ext uri="{BB962C8B-B14F-4D97-AF65-F5344CB8AC3E}">
        <p14:creationId xmlns:p14="http://schemas.microsoft.com/office/powerpoint/2010/main" val="863635287"/>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1B06-55B4-4ED8-B810-605351EF0D49}"/>
              </a:ext>
            </a:extLst>
          </p:cNvPr>
          <p:cNvSpPr>
            <a:spLocks noGrp="1"/>
          </p:cNvSpPr>
          <p:nvPr>
            <p:ph type="title"/>
          </p:nvPr>
        </p:nvSpPr>
        <p:spPr>
          <a:xfrm>
            <a:off x="0" y="4338370"/>
            <a:ext cx="9144000" cy="782371"/>
          </a:xfrm>
        </p:spPr>
        <p:txBody>
          <a:bodyPr>
            <a:normAutofit/>
          </a:bodyPr>
          <a:lstStyle/>
          <a:p>
            <a:r>
              <a:rPr lang="ar-EG" dirty="0"/>
              <a:t>يردهم الي مساكنهم سالمين</a:t>
            </a:r>
            <a:endParaRPr lang="en-US" dirty="0"/>
          </a:p>
        </p:txBody>
      </p:sp>
      <p:sp>
        <p:nvSpPr>
          <p:cNvPr id="3" name="Text Placeholder 2">
            <a:extLst>
              <a:ext uri="{FF2B5EF4-FFF2-40B4-BE49-F238E27FC236}">
                <a16:creationId xmlns:a16="http://schemas.microsoft.com/office/drawing/2014/main" id="{2702E121-93AF-4326-8968-02974545FB66}"/>
              </a:ext>
            </a:extLst>
          </p:cNvPr>
          <p:cNvSpPr>
            <a:spLocks noGrp="1"/>
          </p:cNvSpPr>
          <p:nvPr>
            <p:ph type="body" idx="1"/>
          </p:nvPr>
        </p:nvSpPr>
        <p:spPr/>
        <p:txBody>
          <a:bodyPr/>
          <a:lstStyle/>
          <a:p>
            <a:r>
              <a:rPr lang="ar-EG" dirty="0"/>
              <a:t>طاستوؤو إيني إيتي نؤو أمان شوبي خين أوهيريني </a:t>
            </a:r>
          </a:p>
        </p:txBody>
      </p:sp>
      <p:sp>
        <p:nvSpPr>
          <p:cNvPr id="5" name="Text Placeholder 4">
            <a:extLst>
              <a:ext uri="{FF2B5EF4-FFF2-40B4-BE49-F238E27FC236}">
                <a16:creationId xmlns:a16="http://schemas.microsoft.com/office/drawing/2014/main" id="{B10AB419-5C9B-4A62-BFB5-FEBF0DD26BE5}"/>
              </a:ext>
            </a:extLst>
          </p:cNvPr>
          <p:cNvSpPr>
            <a:spLocks noGrp="1"/>
          </p:cNvSpPr>
          <p:nvPr>
            <p:ph type="body" sz="quarter" idx="3"/>
          </p:nvPr>
        </p:nvSpPr>
        <p:spPr>
          <a:xfrm>
            <a:off x="0" y="5182665"/>
            <a:ext cx="9144000" cy="682357"/>
          </a:xfrm>
        </p:spPr>
        <p:txBody>
          <a:bodyPr/>
          <a:lstStyle/>
          <a:p>
            <a:r>
              <a:rPr lang="en-US" sz="3200" dirty="0">
                <a:latin typeface="Avva_Shenouda" panose="020B0500000000000000" pitchFamily="34" charset="2"/>
              </a:rPr>
              <a:t>tac0wov `en3`ete </a:t>
            </a:r>
            <a:r>
              <a:rPr lang="en-US" sz="3200" dirty="0" err="1">
                <a:latin typeface="Avva_Shenouda" panose="020B0500000000000000" pitchFamily="34" charset="2"/>
              </a:rPr>
              <a:t>novov</a:t>
            </a:r>
            <a:r>
              <a:rPr lang="en-US" sz="3200" dirty="0">
                <a:latin typeface="Avva_Shenouda" panose="020B0500000000000000" pitchFamily="34" charset="2"/>
              </a:rPr>
              <a:t> `mman2wpi </a:t>
            </a:r>
            <a:r>
              <a:rPr lang="en-US" sz="3200" dirty="0" err="1">
                <a:latin typeface="Avva_Shenouda" panose="020B0500000000000000" pitchFamily="34" charset="2"/>
              </a:rPr>
              <a:t>qen</a:t>
            </a:r>
            <a:r>
              <a:rPr lang="en-US" sz="3200" dirty="0">
                <a:latin typeface="Avva_Shenouda" panose="020B0500000000000000" pitchFamily="34" charset="2"/>
              </a:rPr>
              <a:t> ovhir3n3</a:t>
            </a:r>
          </a:p>
        </p:txBody>
      </p:sp>
    </p:spTree>
    <p:extLst>
      <p:ext uri="{BB962C8B-B14F-4D97-AF65-F5344CB8AC3E}">
        <p14:creationId xmlns:p14="http://schemas.microsoft.com/office/powerpoint/2010/main" val="3027407680"/>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05A5-B5DF-4347-962E-49A38599CBB5}"/>
              </a:ext>
            </a:extLst>
          </p:cNvPr>
          <p:cNvSpPr>
            <a:spLocks noGrp="1"/>
          </p:cNvSpPr>
          <p:nvPr>
            <p:ph type="title"/>
          </p:nvPr>
        </p:nvSpPr>
        <p:spPr/>
        <p:txBody>
          <a:bodyPr>
            <a:normAutofit/>
          </a:bodyPr>
          <a:lstStyle/>
          <a:p>
            <a:r>
              <a:rPr lang="ar-EG" dirty="0"/>
              <a:t> و يغفر لنا خطايانا</a:t>
            </a:r>
            <a:endParaRPr lang="en-US" dirty="0"/>
          </a:p>
        </p:txBody>
      </p:sp>
      <p:sp>
        <p:nvSpPr>
          <p:cNvPr id="3" name="Text Placeholder 2">
            <a:extLst>
              <a:ext uri="{FF2B5EF4-FFF2-40B4-BE49-F238E27FC236}">
                <a16:creationId xmlns:a16="http://schemas.microsoft.com/office/drawing/2014/main" id="{364A6044-DC3B-4A9E-A529-D0F5D8A98AA2}"/>
              </a:ext>
            </a:extLst>
          </p:cNvPr>
          <p:cNvSpPr>
            <a:spLocks noGrp="1"/>
          </p:cNvSpPr>
          <p:nvPr>
            <p:ph type="body" idx="1"/>
          </p:nvPr>
        </p:nvSpPr>
        <p:spPr/>
        <p:txBody>
          <a:bodyPr/>
          <a:lstStyle/>
          <a:p>
            <a:r>
              <a:rPr lang="ar-EG" dirty="0"/>
              <a:t>إنيتف كانين نوفي نان إيفول</a:t>
            </a:r>
          </a:p>
        </p:txBody>
      </p:sp>
      <p:sp>
        <p:nvSpPr>
          <p:cNvPr id="5" name="Text Placeholder 4">
            <a:extLst>
              <a:ext uri="{FF2B5EF4-FFF2-40B4-BE49-F238E27FC236}">
                <a16:creationId xmlns:a16="http://schemas.microsoft.com/office/drawing/2014/main" id="{41D20A9E-0A0A-46F1-AA1D-7CDB9A7DAAEF}"/>
              </a:ext>
            </a:extLst>
          </p:cNvPr>
          <p:cNvSpPr>
            <a:spLocks noGrp="1"/>
          </p:cNvSpPr>
          <p:nvPr>
            <p:ph type="body" sz="quarter" idx="3"/>
          </p:nvPr>
        </p:nvSpPr>
        <p:spPr/>
        <p:txBody>
          <a:bodyPr/>
          <a:lstStyle/>
          <a:p>
            <a:r>
              <a:rPr lang="en-US" dirty="0">
                <a:latin typeface="Avva_Shenouda" panose="020B0500000000000000" pitchFamily="34" charset="2"/>
              </a:rPr>
              <a:t> `nte4xa </a:t>
            </a:r>
            <a:r>
              <a:rPr lang="en-US" dirty="0" err="1">
                <a:latin typeface="Avva_Shenouda" panose="020B0500000000000000" pitchFamily="34" charset="2"/>
              </a:rPr>
              <a:t>nen</a:t>
            </a:r>
            <a:r>
              <a:rPr lang="en-US" dirty="0">
                <a:latin typeface="Avva_Shenouda" panose="020B0500000000000000" pitchFamily="34" charset="2"/>
              </a:rPr>
              <a:t> </a:t>
            </a:r>
            <a:r>
              <a:rPr lang="en-US" dirty="0" err="1">
                <a:latin typeface="Avva_Shenouda" panose="020B0500000000000000" pitchFamily="34" charset="2"/>
              </a:rPr>
              <a:t>nenobi</a:t>
            </a:r>
            <a:r>
              <a:rPr lang="en-US" dirty="0">
                <a:latin typeface="Avva_Shenouda" panose="020B0500000000000000" pitchFamily="34" charset="2"/>
              </a:rPr>
              <a:t> nan ~</a:t>
            </a:r>
            <a:r>
              <a:rPr lang="en-US" dirty="0" err="1">
                <a:latin typeface="Avva_Shenouda" panose="020B0500000000000000" pitchFamily="34" charset="2"/>
              </a:rPr>
              <a:t>ebol</a:t>
            </a:r>
            <a:endParaRPr lang="en-US" dirty="0">
              <a:latin typeface="Avva_Shenouda" panose="020B0500000000000000" pitchFamily="34" charset="2"/>
            </a:endParaRPr>
          </a:p>
        </p:txBody>
      </p:sp>
    </p:spTree>
    <p:extLst>
      <p:ext uri="{BB962C8B-B14F-4D97-AF65-F5344CB8AC3E}">
        <p14:creationId xmlns:p14="http://schemas.microsoft.com/office/powerpoint/2010/main" val="1610692587"/>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673B-B5A0-4482-B43B-4D86026335BE}"/>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382C621-F62F-4312-896D-F2C1C7300239}"/>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2F5D535-C1F1-4A89-B4DE-057152C0FB9F}"/>
              </a:ext>
            </a:extLst>
          </p:cNvPr>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3208598059"/>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9795-8C4F-4C69-A5E9-14405296AB07}"/>
              </a:ext>
            </a:extLst>
          </p:cNvPr>
          <p:cNvSpPr>
            <a:spLocks noGrp="1"/>
          </p:cNvSpPr>
          <p:nvPr>
            <p:ph type="title"/>
          </p:nvPr>
        </p:nvSpPr>
        <p:spPr/>
        <p:txBody>
          <a:bodyPr>
            <a:normAutofit/>
          </a:bodyPr>
          <a:lstStyle/>
          <a:p>
            <a:r>
              <a:rPr lang="ar-EG" dirty="0"/>
              <a:t>و الذين يضمرون السفر في كل موضع</a:t>
            </a:r>
            <a:endParaRPr lang="en-US" dirty="0"/>
          </a:p>
        </p:txBody>
      </p:sp>
      <p:sp>
        <p:nvSpPr>
          <p:cNvPr id="3" name="Text Placeholder 2">
            <a:extLst>
              <a:ext uri="{FF2B5EF4-FFF2-40B4-BE49-F238E27FC236}">
                <a16:creationId xmlns:a16="http://schemas.microsoft.com/office/drawing/2014/main" id="{163C4E35-E5A3-45E8-B4BF-EDA5D83AE89B}"/>
              </a:ext>
            </a:extLst>
          </p:cNvPr>
          <p:cNvSpPr>
            <a:spLocks noGrp="1"/>
          </p:cNvSpPr>
          <p:nvPr>
            <p:ph type="body" idx="1"/>
          </p:nvPr>
        </p:nvSpPr>
        <p:spPr/>
        <p:txBody>
          <a:bodyPr/>
          <a:lstStyle/>
          <a:p>
            <a:r>
              <a:rPr lang="ar-EG" sz="4400" dirty="0"/>
              <a:t>يى نيئثميفئى إيشى خين ماى نيفين</a:t>
            </a:r>
          </a:p>
        </p:txBody>
      </p:sp>
      <p:sp>
        <p:nvSpPr>
          <p:cNvPr id="5" name="Text Placeholder 4">
            <a:extLst>
              <a:ext uri="{FF2B5EF4-FFF2-40B4-BE49-F238E27FC236}">
                <a16:creationId xmlns:a16="http://schemas.microsoft.com/office/drawing/2014/main" id="{042A881A-D180-4188-A6B8-F51174993578}"/>
              </a:ext>
            </a:extLst>
          </p:cNvPr>
          <p:cNvSpPr>
            <a:spLocks noGrp="1"/>
          </p:cNvSpPr>
          <p:nvPr>
            <p:ph type="body" sz="quarter" idx="3"/>
          </p:nvPr>
        </p:nvSpPr>
        <p:spPr/>
        <p:txBody>
          <a:bodyPr/>
          <a:lstStyle/>
          <a:p>
            <a:r>
              <a:rPr lang="it-IT" sz="4400" dirty="0"/>
              <a:t>ie nheqmeu`i `e]e 'en mai niben&gt;</a:t>
            </a:r>
          </a:p>
        </p:txBody>
      </p:sp>
    </p:spTree>
    <p:extLst>
      <p:ext uri="{BB962C8B-B14F-4D97-AF65-F5344CB8AC3E}">
        <p14:creationId xmlns:p14="http://schemas.microsoft.com/office/powerpoint/2010/main" val="2011198905"/>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82830-0C31-4EF5-B3DF-D9820A38A75F}"/>
              </a:ext>
            </a:extLst>
          </p:cNvPr>
          <p:cNvSpPr>
            <a:spLocks noGrp="1"/>
          </p:cNvSpPr>
          <p:nvPr>
            <p:ph type="title"/>
          </p:nvPr>
        </p:nvSpPr>
        <p:spPr/>
        <p:txBody>
          <a:bodyPr>
            <a:normAutofit/>
          </a:bodyPr>
          <a:lstStyle/>
          <a:p>
            <a:r>
              <a:rPr lang="ar-EG" sz="4800" dirty="0"/>
              <a:t>لكي يسهل طرقهم أجمعين</a:t>
            </a:r>
            <a:endParaRPr lang="en-US" sz="4800" dirty="0"/>
          </a:p>
        </p:txBody>
      </p:sp>
      <p:sp>
        <p:nvSpPr>
          <p:cNvPr id="3" name="Text Placeholder 2">
            <a:extLst>
              <a:ext uri="{FF2B5EF4-FFF2-40B4-BE49-F238E27FC236}">
                <a16:creationId xmlns:a16="http://schemas.microsoft.com/office/drawing/2014/main" id="{3609B626-4551-4B39-A12D-41B005D7C1C1}"/>
              </a:ext>
            </a:extLst>
          </p:cNvPr>
          <p:cNvSpPr>
            <a:spLocks noGrp="1"/>
          </p:cNvSpPr>
          <p:nvPr>
            <p:ph type="body" idx="1"/>
          </p:nvPr>
        </p:nvSpPr>
        <p:spPr/>
        <p:txBody>
          <a:bodyPr/>
          <a:lstStyle/>
          <a:p>
            <a:r>
              <a:rPr lang="ar-EG" sz="4400" dirty="0"/>
              <a:t>سوطون نومويت تيرو</a:t>
            </a:r>
          </a:p>
        </p:txBody>
      </p:sp>
      <p:sp>
        <p:nvSpPr>
          <p:cNvPr id="5" name="Text Placeholder 4">
            <a:extLst>
              <a:ext uri="{FF2B5EF4-FFF2-40B4-BE49-F238E27FC236}">
                <a16:creationId xmlns:a16="http://schemas.microsoft.com/office/drawing/2014/main" id="{249DA128-CB7B-4C0A-8F0F-11240499000C}"/>
              </a:ext>
            </a:extLst>
          </p:cNvPr>
          <p:cNvSpPr>
            <a:spLocks noGrp="1"/>
          </p:cNvSpPr>
          <p:nvPr>
            <p:ph type="body" sz="quarter" idx="3"/>
          </p:nvPr>
        </p:nvSpPr>
        <p:spPr/>
        <p:txBody>
          <a:bodyPr/>
          <a:lstStyle/>
          <a:p>
            <a:r>
              <a:rPr lang="en-US" sz="4400" dirty="0" err="1"/>
              <a:t>cooutwn</a:t>
            </a:r>
            <a:r>
              <a:rPr lang="en-US" sz="4400" dirty="0"/>
              <a:t> </a:t>
            </a:r>
            <a:r>
              <a:rPr lang="en-US" sz="4400" dirty="0" err="1"/>
              <a:t>noumwit</a:t>
            </a:r>
            <a:r>
              <a:rPr lang="en-US" sz="4400" dirty="0"/>
              <a:t> </a:t>
            </a:r>
            <a:r>
              <a:rPr lang="en-US" sz="4400" dirty="0" err="1"/>
              <a:t>throu</a:t>
            </a:r>
            <a:endParaRPr lang="en-US" sz="4400" dirty="0"/>
          </a:p>
        </p:txBody>
      </p:sp>
    </p:spTree>
    <p:extLst>
      <p:ext uri="{BB962C8B-B14F-4D97-AF65-F5344CB8AC3E}">
        <p14:creationId xmlns:p14="http://schemas.microsoft.com/office/powerpoint/2010/main" val="49494906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E4191-2B8F-4104-A592-FEF831DC09CA}"/>
              </a:ext>
            </a:extLst>
          </p:cNvPr>
          <p:cNvSpPr>
            <a:spLocks noGrp="1"/>
          </p:cNvSpPr>
          <p:nvPr>
            <p:ph type="title"/>
          </p:nvPr>
        </p:nvSpPr>
        <p:spPr/>
        <p:txBody>
          <a:bodyPr>
            <a:normAutofit/>
          </a:bodyPr>
          <a:lstStyle/>
          <a:p>
            <a:r>
              <a:rPr lang="ar-EG" sz="4800" dirty="0"/>
              <a:t>إن كان في البحر أو الأنهار</a:t>
            </a:r>
            <a:endParaRPr lang="en-US" sz="4800" dirty="0"/>
          </a:p>
        </p:txBody>
      </p:sp>
      <p:sp>
        <p:nvSpPr>
          <p:cNvPr id="3" name="Text Placeholder 2">
            <a:extLst>
              <a:ext uri="{FF2B5EF4-FFF2-40B4-BE49-F238E27FC236}">
                <a16:creationId xmlns:a16="http://schemas.microsoft.com/office/drawing/2014/main" id="{B942CC25-187C-42D2-A836-6D63B2EE3FB5}"/>
              </a:ext>
            </a:extLst>
          </p:cNvPr>
          <p:cNvSpPr>
            <a:spLocks noGrp="1"/>
          </p:cNvSpPr>
          <p:nvPr>
            <p:ph type="body" idx="1"/>
          </p:nvPr>
        </p:nvSpPr>
        <p:spPr/>
        <p:txBody>
          <a:bodyPr/>
          <a:lstStyle/>
          <a:p>
            <a:r>
              <a:rPr lang="ar-EG" sz="4400" dirty="0"/>
              <a:t>إيتى إيفول هيتين إفيوم بى نى ياروؤو</a:t>
            </a:r>
          </a:p>
        </p:txBody>
      </p:sp>
      <p:sp>
        <p:nvSpPr>
          <p:cNvPr id="5" name="Text Placeholder 4">
            <a:extLst>
              <a:ext uri="{FF2B5EF4-FFF2-40B4-BE49-F238E27FC236}">
                <a16:creationId xmlns:a16="http://schemas.microsoft.com/office/drawing/2014/main" id="{C2B6BEB9-6DFF-4BF3-B87F-15D2DFF1EBA1}"/>
              </a:ext>
            </a:extLst>
          </p:cNvPr>
          <p:cNvSpPr>
            <a:spLocks noGrp="1"/>
          </p:cNvSpPr>
          <p:nvPr>
            <p:ph type="body" sz="quarter" idx="3"/>
          </p:nvPr>
        </p:nvSpPr>
        <p:spPr/>
        <p:txBody>
          <a:bodyPr/>
          <a:lstStyle/>
          <a:p>
            <a:r>
              <a:rPr lang="nl-NL" sz="4400" dirty="0"/>
              <a:t>` ite `ebol\iten  `viom&gt; ie niiarwou</a:t>
            </a:r>
          </a:p>
        </p:txBody>
      </p:sp>
    </p:spTree>
    <p:extLst>
      <p:ext uri="{BB962C8B-B14F-4D97-AF65-F5344CB8AC3E}">
        <p14:creationId xmlns:p14="http://schemas.microsoft.com/office/powerpoint/2010/main" val="1422193994"/>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6656-29D4-4670-8E52-EDE802BA2BE0}"/>
              </a:ext>
            </a:extLst>
          </p:cNvPr>
          <p:cNvSpPr>
            <a:spLocks noGrp="1"/>
          </p:cNvSpPr>
          <p:nvPr>
            <p:ph type="title"/>
          </p:nvPr>
        </p:nvSpPr>
        <p:spPr/>
        <p:txBody>
          <a:bodyPr>
            <a:normAutofit/>
          </a:bodyPr>
          <a:lstStyle/>
          <a:p>
            <a:r>
              <a:rPr lang="ar-EG" dirty="0"/>
              <a:t>أو البحيرات أو الجو </a:t>
            </a:r>
            <a:r>
              <a:rPr lang="en-US" dirty="0"/>
              <a:t> </a:t>
            </a:r>
            <a:r>
              <a:rPr lang="ar-EG" dirty="0"/>
              <a:t>أو الطرق المسلوكة</a:t>
            </a:r>
            <a:endParaRPr lang="en-US" dirty="0"/>
          </a:p>
        </p:txBody>
      </p:sp>
      <p:sp>
        <p:nvSpPr>
          <p:cNvPr id="3" name="Text Placeholder 2">
            <a:extLst>
              <a:ext uri="{FF2B5EF4-FFF2-40B4-BE49-F238E27FC236}">
                <a16:creationId xmlns:a16="http://schemas.microsoft.com/office/drawing/2014/main" id="{5AD5CCEA-3726-43B5-A1DF-1AB9B5A79B07}"/>
              </a:ext>
            </a:extLst>
          </p:cNvPr>
          <p:cNvSpPr>
            <a:spLocks noGrp="1"/>
          </p:cNvSpPr>
          <p:nvPr>
            <p:ph type="body" idx="1"/>
          </p:nvPr>
        </p:nvSpPr>
        <p:spPr/>
        <p:txBody>
          <a:bodyPr/>
          <a:lstStyle/>
          <a:p>
            <a:r>
              <a:rPr lang="ar-EG" dirty="0"/>
              <a:t>يى نيليمنى يى نى مويت إمموشى يى باإير</a:t>
            </a:r>
          </a:p>
        </p:txBody>
      </p:sp>
      <p:sp>
        <p:nvSpPr>
          <p:cNvPr id="5" name="Text Placeholder 4">
            <a:extLst>
              <a:ext uri="{FF2B5EF4-FFF2-40B4-BE49-F238E27FC236}">
                <a16:creationId xmlns:a16="http://schemas.microsoft.com/office/drawing/2014/main" id="{E2982B22-356F-4FC5-ACFC-26D75BEE726F}"/>
              </a:ext>
            </a:extLst>
          </p:cNvPr>
          <p:cNvSpPr>
            <a:spLocks noGrp="1"/>
          </p:cNvSpPr>
          <p:nvPr>
            <p:ph type="body" sz="quarter" idx="3"/>
          </p:nvPr>
        </p:nvSpPr>
        <p:spPr/>
        <p:txBody>
          <a:bodyPr/>
          <a:lstStyle/>
          <a:p>
            <a:r>
              <a:rPr lang="en-US" sz="3200" dirty="0" err="1">
                <a:latin typeface="Avva_Shenouda" panose="020B0500000000000000" pitchFamily="34" charset="2"/>
              </a:rPr>
              <a:t>ie</a:t>
            </a:r>
            <a:r>
              <a:rPr lang="en-US" sz="3200" dirty="0">
                <a:latin typeface="Avva_Shenouda" panose="020B0500000000000000" pitchFamily="34" charset="2"/>
              </a:rPr>
              <a:t> nilvmn3 </a:t>
            </a:r>
            <a:r>
              <a:rPr lang="en-US" sz="3200" dirty="0" err="1">
                <a:latin typeface="Avva_Shenouda" panose="020B0500000000000000" pitchFamily="34" charset="2"/>
              </a:rPr>
              <a:t>ie</a:t>
            </a:r>
            <a:r>
              <a:rPr lang="en-US" sz="3200" dirty="0">
                <a:latin typeface="Avva_Shenouda" panose="020B0500000000000000" pitchFamily="34" charset="2"/>
              </a:rPr>
              <a:t> </a:t>
            </a:r>
            <a:r>
              <a:rPr lang="en-US" sz="3200" dirty="0" err="1">
                <a:latin typeface="Avva_Shenouda" panose="020B0500000000000000" pitchFamily="34" charset="2"/>
              </a:rPr>
              <a:t>nimwit</a:t>
            </a:r>
            <a:r>
              <a:rPr lang="en-US" sz="3200" dirty="0">
                <a:latin typeface="Avva_Shenouda" panose="020B0500000000000000" pitchFamily="34" charset="2"/>
              </a:rPr>
              <a:t> `mmo2i </a:t>
            </a:r>
            <a:r>
              <a:rPr lang="en-US" sz="4000" dirty="0" err="1"/>
              <a:t>ie</a:t>
            </a:r>
            <a:r>
              <a:rPr lang="en-US" sz="4000" dirty="0"/>
              <a:t> </a:t>
            </a:r>
            <a:r>
              <a:rPr lang="en-US" sz="4000" dirty="0" err="1"/>
              <a:t>piahr</a:t>
            </a:r>
            <a:endParaRPr lang="en-US" sz="4000" dirty="0"/>
          </a:p>
        </p:txBody>
      </p:sp>
    </p:spTree>
    <p:extLst>
      <p:ext uri="{BB962C8B-B14F-4D97-AF65-F5344CB8AC3E}">
        <p14:creationId xmlns:p14="http://schemas.microsoft.com/office/powerpoint/2010/main" val="2901876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a:xfrm>
            <a:off x="6" y="5896712"/>
            <a:ext cx="9143999" cy="808893"/>
          </a:xfrm>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a:xfrm>
            <a:off x="-1" y="5261245"/>
            <a:ext cx="9144000" cy="682357"/>
          </a:xfrm>
        </p:spPr>
        <p:txBody>
          <a:bodyPr/>
          <a:lstStyle/>
          <a:p>
            <a:r>
              <a:rPr lang="en-US" sz="4800" dirty="0" err="1"/>
              <a:t>pcosni</a:t>
            </a:r>
            <a:r>
              <a:rPr lang="en-US" sz="4800" dirty="0"/>
              <a:t> `</a:t>
            </a:r>
            <a:r>
              <a:rPr lang="en-US" sz="4800" dirty="0" err="1"/>
              <a:t>nte</a:t>
            </a:r>
            <a:r>
              <a:rPr lang="en-US" sz="4800" dirty="0"/>
              <a:t> \</a:t>
            </a:r>
            <a:r>
              <a:rPr lang="en-US" sz="4800" dirty="0" err="1"/>
              <a:t>anrwmi</a:t>
            </a:r>
            <a:r>
              <a:rPr lang="en-US" sz="4800" dirty="0"/>
              <a:t> </a:t>
            </a:r>
            <a:r>
              <a:rPr lang="en-US" sz="4800" dirty="0" err="1"/>
              <a:t>eu</a:t>
            </a:r>
            <a:r>
              <a:rPr lang="en-US" sz="4800" dirty="0"/>
              <a:t>\</a:t>
            </a:r>
            <a:r>
              <a:rPr lang="en-US" sz="4800" dirty="0" err="1"/>
              <a:t>wou</a:t>
            </a:r>
            <a:endParaRPr lang="en-US" sz="4800" dirty="0"/>
          </a:p>
        </p:txBody>
      </p:sp>
    </p:spTree>
    <p:extLst>
      <p:ext uri="{BB962C8B-B14F-4D97-AF65-F5344CB8AC3E}">
        <p14:creationId xmlns:p14="http://schemas.microsoft.com/office/powerpoint/2010/main" val="246277289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671AB-D92D-43EF-BBC0-7A8DE17780C9}"/>
              </a:ext>
            </a:extLst>
          </p:cNvPr>
          <p:cNvSpPr>
            <a:spLocks noGrp="1"/>
          </p:cNvSpPr>
          <p:nvPr>
            <p:ph type="title"/>
          </p:nvPr>
        </p:nvSpPr>
        <p:spPr/>
        <p:txBody>
          <a:bodyPr>
            <a:normAutofit/>
          </a:bodyPr>
          <a:lstStyle/>
          <a:p>
            <a:r>
              <a:rPr lang="ar-EG" sz="4800" dirty="0"/>
              <a:t>أو السالكين بكل نوع </a:t>
            </a:r>
            <a:endParaRPr lang="en-US" sz="4800" dirty="0"/>
          </a:p>
        </p:txBody>
      </p:sp>
      <p:sp>
        <p:nvSpPr>
          <p:cNvPr id="3" name="Text Placeholder 2">
            <a:extLst>
              <a:ext uri="{FF2B5EF4-FFF2-40B4-BE49-F238E27FC236}">
                <a16:creationId xmlns:a16="http://schemas.microsoft.com/office/drawing/2014/main" id="{AF3E3959-E757-405C-AD0B-5C42283EFEC8}"/>
              </a:ext>
            </a:extLst>
          </p:cNvPr>
          <p:cNvSpPr>
            <a:spLocks noGrp="1"/>
          </p:cNvSpPr>
          <p:nvPr>
            <p:ph type="body" idx="1"/>
          </p:nvPr>
        </p:nvSpPr>
        <p:spPr/>
        <p:txBody>
          <a:bodyPr/>
          <a:lstStyle/>
          <a:p>
            <a:r>
              <a:rPr lang="ar-EG" sz="4400" dirty="0"/>
              <a:t>إنريتى نيفين أؤون نيفين</a:t>
            </a:r>
          </a:p>
        </p:txBody>
      </p:sp>
      <p:sp>
        <p:nvSpPr>
          <p:cNvPr id="5" name="Text Placeholder 4">
            <a:extLst>
              <a:ext uri="{FF2B5EF4-FFF2-40B4-BE49-F238E27FC236}">
                <a16:creationId xmlns:a16="http://schemas.microsoft.com/office/drawing/2014/main" id="{B9944202-7F2E-4B37-88BA-036E6F4512E6}"/>
              </a:ext>
            </a:extLst>
          </p:cNvPr>
          <p:cNvSpPr>
            <a:spLocks noGrp="1"/>
          </p:cNvSpPr>
          <p:nvPr>
            <p:ph type="body" sz="quarter" idx="3"/>
          </p:nvPr>
        </p:nvSpPr>
        <p:spPr/>
        <p:txBody>
          <a:bodyPr/>
          <a:lstStyle/>
          <a:p>
            <a:r>
              <a:rPr lang="en-US" sz="4400" dirty="0" err="1"/>
              <a:t>ie</a:t>
            </a:r>
            <a:r>
              <a:rPr lang="en-US" sz="4400" dirty="0"/>
              <a:t> </a:t>
            </a:r>
            <a:r>
              <a:rPr lang="en-US" sz="4400" dirty="0" err="1"/>
              <a:t>eu`ire</a:t>
            </a:r>
            <a:r>
              <a:rPr lang="en-US" sz="4400" dirty="0"/>
              <a:t> `</a:t>
            </a:r>
            <a:r>
              <a:rPr lang="en-US" sz="4400" dirty="0" err="1"/>
              <a:t>mpoujinmo</a:t>
            </a:r>
            <a:r>
              <a:rPr lang="en-US" sz="4400" dirty="0"/>
              <a:t>]</a:t>
            </a:r>
            <a:r>
              <a:rPr lang="en-US" sz="4400" dirty="0" err="1"/>
              <a:t>i</a:t>
            </a:r>
            <a:r>
              <a:rPr lang="en-US" sz="4400" dirty="0"/>
              <a:t> `</a:t>
            </a:r>
            <a:r>
              <a:rPr lang="en-US" sz="4400" dirty="0" err="1"/>
              <a:t>nrh</a:t>
            </a:r>
            <a:r>
              <a:rPr lang="en-US" sz="4400" dirty="0"/>
              <a:t>; </a:t>
            </a:r>
            <a:r>
              <a:rPr lang="en-US" sz="4400" dirty="0" err="1"/>
              <a:t>niben</a:t>
            </a:r>
            <a:endParaRPr lang="en-US" sz="4400" dirty="0"/>
          </a:p>
        </p:txBody>
      </p:sp>
    </p:spTree>
    <p:extLst>
      <p:ext uri="{BB962C8B-B14F-4D97-AF65-F5344CB8AC3E}">
        <p14:creationId xmlns:p14="http://schemas.microsoft.com/office/powerpoint/2010/main" val="1114162817"/>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82343-BE28-4194-89E7-15619EE7F7C0}"/>
              </a:ext>
            </a:extLst>
          </p:cNvPr>
          <p:cNvSpPr>
            <a:spLocks noGrp="1"/>
          </p:cNvSpPr>
          <p:nvPr>
            <p:ph type="title"/>
          </p:nvPr>
        </p:nvSpPr>
        <p:spPr/>
        <p:txBody>
          <a:bodyPr>
            <a:noAutofit/>
          </a:bodyPr>
          <a:lstStyle/>
          <a:p>
            <a:r>
              <a:rPr lang="ar-EG" sz="5400" dirty="0"/>
              <a:t>كل أحد بكل موضع</a:t>
            </a:r>
            <a:endParaRPr lang="en-US" sz="5400" dirty="0"/>
          </a:p>
        </p:txBody>
      </p:sp>
      <p:sp>
        <p:nvSpPr>
          <p:cNvPr id="3" name="Text Placeholder 2">
            <a:extLst>
              <a:ext uri="{FF2B5EF4-FFF2-40B4-BE49-F238E27FC236}">
                <a16:creationId xmlns:a16="http://schemas.microsoft.com/office/drawing/2014/main" id="{CCD6FD3F-A2D9-4117-BDB0-5AE27B5DD57B}"/>
              </a:ext>
            </a:extLst>
          </p:cNvPr>
          <p:cNvSpPr>
            <a:spLocks noGrp="1"/>
          </p:cNvSpPr>
          <p:nvPr>
            <p:ph type="body" idx="1"/>
          </p:nvPr>
        </p:nvSpPr>
        <p:spPr/>
        <p:txBody>
          <a:bodyPr/>
          <a:lstStyle/>
          <a:p>
            <a:r>
              <a:rPr lang="ar-EG" sz="4800" dirty="0"/>
              <a:t>تخين ماى نيفين</a:t>
            </a:r>
          </a:p>
        </p:txBody>
      </p:sp>
      <p:sp>
        <p:nvSpPr>
          <p:cNvPr id="5" name="Text Placeholder 4">
            <a:extLst>
              <a:ext uri="{FF2B5EF4-FFF2-40B4-BE49-F238E27FC236}">
                <a16:creationId xmlns:a16="http://schemas.microsoft.com/office/drawing/2014/main" id="{0A04F189-81A5-46AE-95EE-FBD196E7435E}"/>
              </a:ext>
            </a:extLst>
          </p:cNvPr>
          <p:cNvSpPr>
            <a:spLocks noGrp="1"/>
          </p:cNvSpPr>
          <p:nvPr>
            <p:ph type="body" sz="quarter" idx="3"/>
          </p:nvPr>
        </p:nvSpPr>
        <p:spPr/>
        <p:txBody>
          <a:bodyPr/>
          <a:lstStyle/>
          <a:p>
            <a:r>
              <a:rPr lang="en-US" sz="4800" dirty="0" err="1"/>
              <a:t>ouon</a:t>
            </a:r>
            <a:r>
              <a:rPr lang="en-US" sz="4800" dirty="0"/>
              <a:t> </a:t>
            </a:r>
            <a:r>
              <a:rPr lang="en-US" sz="4800" dirty="0" err="1"/>
              <a:t>niben</a:t>
            </a:r>
            <a:r>
              <a:rPr lang="en-US" sz="4800" dirty="0"/>
              <a:t> et '</a:t>
            </a:r>
            <a:r>
              <a:rPr lang="en-US" sz="4800" dirty="0" err="1"/>
              <a:t>en</a:t>
            </a:r>
            <a:r>
              <a:rPr lang="en-US" sz="4800" dirty="0"/>
              <a:t> </a:t>
            </a:r>
            <a:r>
              <a:rPr lang="en-US" sz="4800" dirty="0" err="1"/>
              <a:t>mai</a:t>
            </a:r>
            <a:r>
              <a:rPr lang="en-US" sz="4800" dirty="0"/>
              <a:t> </a:t>
            </a:r>
            <a:r>
              <a:rPr lang="en-US" sz="4800" dirty="0" err="1"/>
              <a:t>niben</a:t>
            </a:r>
            <a:endParaRPr lang="en-US" sz="4800" dirty="0"/>
          </a:p>
        </p:txBody>
      </p:sp>
    </p:spTree>
    <p:extLst>
      <p:ext uri="{BB962C8B-B14F-4D97-AF65-F5344CB8AC3E}">
        <p14:creationId xmlns:p14="http://schemas.microsoft.com/office/powerpoint/2010/main" val="1559239134"/>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1393A-D366-4433-BCFF-C5CE2AA9603C}"/>
              </a:ext>
            </a:extLst>
          </p:cNvPr>
          <p:cNvSpPr>
            <a:spLocks noGrp="1"/>
          </p:cNvSpPr>
          <p:nvPr>
            <p:ph type="title"/>
          </p:nvPr>
        </p:nvSpPr>
        <p:spPr/>
        <p:txBody>
          <a:bodyPr>
            <a:noAutofit/>
          </a:bodyPr>
          <a:lstStyle/>
          <a:p>
            <a:r>
              <a:rPr lang="ar-EG" sz="4800" dirty="0"/>
              <a:t>ردهم إلى ميناء هادئة</a:t>
            </a:r>
            <a:endParaRPr lang="en-US" sz="4800" dirty="0"/>
          </a:p>
        </p:txBody>
      </p:sp>
      <p:sp>
        <p:nvSpPr>
          <p:cNvPr id="3" name="Text Placeholder 2">
            <a:extLst>
              <a:ext uri="{FF2B5EF4-FFF2-40B4-BE49-F238E27FC236}">
                <a16:creationId xmlns:a16="http://schemas.microsoft.com/office/drawing/2014/main" id="{64E8B407-B1D8-4BEC-9DEC-F81BC0BA082D}"/>
              </a:ext>
            </a:extLst>
          </p:cNvPr>
          <p:cNvSpPr>
            <a:spLocks noGrp="1"/>
          </p:cNvSpPr>
          <p:nvPr>
            <p:ph type="body" idx="1"/>
          </p:nvPr>
        </p:nvSpPr>
        <p:spPr/>
        <p:txBody>
          <a:bodyPr/>
          <a:lstStyle/>
          <a:p>
            <a:r>
              <a:rPr lang="ar-EG" sz="4400" dirty="0"/>
              <a:t>ما إتفوؤو إيخون إى أوليمين إنجامى</a:t>
            </a:r>
          </a:p>
        </p:txBody>
      </p:sp>
      <p:sp>
        <p:nvSpPr>
          <p:cNvPr id="5" name="Text Placeholder 4">
            <a:extLst>
              <a:ext uri="{FF2B5EF4-FFF2-40B4-BE49-F238E27FC236}">
                <a16:creationId xmlns:a16="http://schemas.microsoft.com/office/drawing/2014/main" id="{4139EB98-DC13-40EE-898E-2FB9CAFE2813}"/>
              </a:ext>
            </a:extLst>
          </p:cNvPr>
          <p:cNvSpPr>
            <a:spLocks noGrp="1"/>
          </p:cNvSpPr>
          <p:nvPr>
            <p:ph type="body" sz="quarter" idx="3"/>
          </p:nvPr>
        </p:nvSpPr>
        <p:spPr/>
        <p:txBody>
          <a:bodyPr/>
          <a:lstStyle/>
          <a:p>
            <a:r>
              <a:rPr lang="en-US" sz="4400" dirty="0" err="1"/>
              <a:t>ma`tvwou</a:t>
            </a:r>
            <a:r>
              <a:rPr lang="en-US" sz="4400" dirty="0"/>
              <a:t>  `</a:t>
            </a:r>
            <a:r>
              <a:rPr lang="en-US" sz="4400" dirty="0" err="1"/>
              <a:t>e'oun</a:t>
            </a:r>
            <a:r>
              <a:rPr lang="en-US" sz="4400" dirty="0"/>
              <a:t>  `</a:t>
            </a:r>
            <a:r>
              <a:rPr lang="en-US" sz="4400" dirty="0" err="1"/>
              <a:t>eoulumhn</a:t>
            </a:r>
            <a:r>
              <a:rPr lang="en-US" sz="4400" dirty="0"/>
              <a:t> `</a:t>
            </a:r>
            <a:r>
              <a:rPr lang="en-US" sz="4400" dirty="0" err="1"/>
              <a:t>njamh</a:t>
            </a:r>
            <a:endParaRPr lang="en-US" sz="4400" dirty="0"/>
          </a:p>
        </p:txBody>
      </p:sp>
    </p:spTree>
    <p:extLst>
      <p:ext uri="{BB962C8B-B14F-4D97-AF65-F5344CB8AC3E}">
        <p14:creationId xmlns:p14="http://schemas.microsoft.com/office/powerpoint/2010/main" val="318667267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CE84A-6090-40F1-831B-F90C4F55B710}"/>
              </a:ext>
            </a:extLst>
          </p:cNvPr>
          <p:cNvSpPr>
            <a:spLocks noGrp="1"/>
          </p:cNvSpPr>
          <p:nvPr>
            <p:ph type="title"/>
          </p:nvPr>
        </p:nvSpPr>
        <p:spPr/>
        <p:txBody>
          <a:bodyPr>
            <a:noAutofit/>
          </a:bodyPr>
          <a:lstStyle/>
          <a:p>
            <a:r>
              <a:rPr lang="ar-EG" sz="5400" dirty="0"/>
              <a:t>ميناء الخلاص</a:t>
            </a:r>
            <a:endParaRPr lang="en-US" sz="5400" dirty="0"/>
          </a:p>
        </p:txBody>
      </p:sp>
      <p:sp>
        <p:nvSpPr>
          <p:cNvPr id="3" name="Text Placeholder 2">
            <a:extLst>
              <a:ext uri="{FF2B5EF4-FFF2-40B4-BE49-F238E27FC236}">
                <a16:creationId xmlns:a16="http://schemas.microsoft.com/office/drawing/2014/main" id="{02BE48E2-2E0C-4978-8DDB-9F578979FB87}"/>
              </a:ext>
            </a:extLst>
          </p:cNvPr>
          <p:cNvSpPr>
            <a:spLocks noGrp="1"/>
          </p:cNvSpPr>
          <p:nvPr>
            <p:ph type="body" idx="1"/>
          </p:nvPr>
        </p:nvSpPr>
        <p:spPr/>
        <p:txBody>
          <a:bodyPr/>
          <a:lstStyle/>
          <a:p>
            <a:r>
              <a:rPr lang="ar-EG" sz="4800" dirty="0"/>
              <a:t>إى أوليمين إنتى بى أوجاى</a:t>
            </a:r>
          </a:p>
        </p:txBody>
      </p:sp>
      <p:sp>
        <p:nvSpPr>
          <p:cNvPr id="5" name="Text Placeholder 4">
            <a:extLst>
              <a:ext uri="{FF2B5EF4-FFF2-40B4-BE49-F238E27FC236}">
                <a16:creationId xmlns:a16="http://schemas.microsoft.com/office/drawing/2014/main" id="{4BDE6882-B6CB-43E0-8037-18401B6CF550}"/>
              </a:ext>
            </a:extLst>
          </p:cNvPr>
          <p:cNvSpPr>
            <a:spLocks noGrp="1"/>
          </p:cNvSpPr>
          <p:nvPr>
            <p:ph type="body" sz="quarter" idx="3"/>
          </p:nvPr>
        </p:nvSpPr>
        <p:spPr/>
        <p:txBody>
          <a:bodyPr/>
          <a:lstStyle/>
          <a:p>
            <a:r>
              <a:rPr lang="en-US" sz="4800" dirty="0"/>
              <a:t>`</a:t>
            </a:r>
            <a:r>
              <a:rPr lang="en-US" sz="4800" dirty="0" err="1"/>
              <a:t>eoulumhn</a:t>
            </a:r>
            <a:r>
              <a:rPr lang="en-US" sz="4800" dirty="0"/>
              <a:t>  `</a:t>
            </a:r>
            <a:r>
              <a:rPr lang="en-US" sz="4800" dirty="0" err="1"/>
              <a:t>nte</a:t>
            </a:r>
            <a:r>
              <a:rPr lang="en-US" sz="4800" dirty="0"/>
              <a:t>  </a:t>
            </a:r>
            <a:r>
              <a:rPr lang="en-US" sz="4800" dirty="0" err="1"/>
              <a:t>pioujai</a:t>
            </a:r>
            <a:endParaRPr lang="en-US" sz="4800" dirty="0"/>
          </a:p>
        </p:txBody>
      </p:sp>
    </p:spTree>
    <p:extLst>
      <p:ext uri="{BB962C8B-B14F-4D97-AF65-F5344CB8AC3E}">
        <p14:creationId xmlns:p14="http://schemas.microsoft.com/office/powerpoint/2010/main" val="3090216873"/>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8457-388C-4A16-89EE-B6625BAFA156}"/>
              </a:ext>
            </a:extLst>
          </p:cNvPr>
          <p:cNvSpPr>
            <a:spLocks noGrp="1"/>
          </p:cNvSpPr>
          <p:nvPr>
            <p:ph type="title"/>
          </p:nvPr>
        </p:nvSpPr>
        <p:spPr/>
        <p:txBody>
          <a:bodyPr>
            <a:normAutofit/>
          </a:bodyPr>
          <a:lstStyle/>
          <a:p>
            <a:r>
              <a:rPr lang="ar-EG" dirty="0"/>
              <a:t>تفضل إصحبهم في الإقلاع</a:t>
            </a:r>
            <a:r>
              <a:rPr lang="en-US" dirty="0"/>
              <a:t> </a:t>
            </a:r>
            <a:r>
              <a:rPr lang="ar-EG" dirty="0"/>
              <a:t>وإصحبهم في المسير</a:t>
            </a:r>
            <a:endParaRPr lang="en-US" dirty="0"/>
          </a:p>
        </p:txBody>
      </p:sp>
      <p:sp>
        <p:nvSpPr>
          <p:cNvPr id="3" name="Text Placeholder 2">
            <a:extLst>
              <a:ext uri="{FF2B5EF4-FFF2-40B4-BE49-F238E27FC236}">
                <a16:creationId xmlns:a16="http://schemas.microsoft.com/office/drawing/2014/main" id="{C893AEAF-5516-4777-AE60-A6C508F2CCA6}"/>
              </a:ext>
            </a:extLst>
          </p:cNvPr>
          <p:cNvSpPr>
            <a:spLocks noGrp="1"/>
          </p:cNvSpPr>
          <p:nvPr>
            <p:ph type="body" idx="1"/>
          </p:nvPr>
        </p:nvSpPr>
        <p:spPr/>
        <p:txBody>
          <a:bodyPr/>
          <a:lstStyle/>
          <a:p>
            <a:r>
              <a:rPr lang="ar-EG" dirty="0"/>
              <a:t>أريكاطكسين أريئشفير إن إشتشير نيم إشفير إم موشى نيموؤو</a:t>
            </a:r>
          </a:p>
        </p:txBody>
      </p:sp>
      <p:sp>
        <p:nvSpPr>
          <p:cNvPr id="5" name="Text Placeholder 4">
            <a:extLst>
              <a:ext uri="{FF2B5EF4-FFF2-40B4-BE49-F238E27FC236}">
                <a16:creationId xmlns:a16="http://schemas.microsoft.com/office/drawing/2014/main" id="{257F2D6F-314B-4929-ABCB-0B8450864E99}"/>
              </a:ext>
            </a:extLst>
          </p:cNvPr>
          <p:cNvSpPr>
            <a:spLocks noGrp="1"/>
          </p:cNvSpPr>
          <p:nvPr>
            <p:ph type="body" sz="quarter" idx="3"/>
          </p:nvPr>
        </p:nvSpPr>
        <p:spPr/>
        <p:txBody>
          <a:bodyPr/>
          <a:lstStyle/>
          <a:p>
            <a:r>
              <a:rPr lang="en-US" sz="3200" dirty="0" err="1"/>
              <a:t>Arikata</a:t>
            </a:r>
            <a:r>
              <a:rPr lang="en-US" sz="3200" dirty="0"/>
              <a:t>[</a:t>
            </a:r>
            <a:r>
              <a:rPr lang="en-US" sz="3200" dirty="0" err="1"/>
              <a:t>ioin</a:t>
            </a:r>
            <a:r>
              <a:rPr lang="en-US" sz="3200" dirty="0"/>
              <a:t>  `</a:t>
            </a:r>
            <a:r>
              <a:rPr lang="en-US" sz="3200" dirty="0" err="1"/>
              <a:t>ari</a:t>
            </a:r>
            <a:r>
              <a:rPr lang="en-US" sz="3200" dirty="0"/>
              <a:t>`]</a:t>
            </a:r>
            <a:r>
              <a:rPr lang="en-US" sz="3200" dirty="0" err="1"/>
              <a:t>vhr</a:t>
            </a:r>
            <a:r>
              <a:rPr lang="en-US" sz="3200" dirty="0"/>
              <a:t> `n`]</a:t>
            </a:r>
            <a:r>
              <a:rPr lang="en-US" sz="3200" dirty="0" err="1"/>
              <a:t>shr</a:t>
            </a:r>
            <a:r>
              <a:rPr lang="en-US" sz="3200" dirty="0"/>
              <a:t> </a:t>
            </a:r>
            <a:r>
              <a:rPr lang="en-US" sz="3200" dirty="0" err="1"/>
              <a:t>nem</a:t>
            </a:r>
            <a:r>
              <a:rPr lang="en-US" sz="3200" dirty="0"/>
              <a:t> `]</a:t>
            </a:r>
            <a:r>
              <a:rPr lang="en-US" sz="3200" dirty="0" err="1"/>
              <a:t>vhr</a:t>
            </a:r>
            <a:r>
              <a:rPr lang="en-US" sz="3200" dirty="0"/>
              <a:t> `</a:t>
            </a:r>
            <a:r>
              <a:rPr lang="en-US" sz="3200" dirty="0" err="1"/>
              <a:t>mmo</a:t>
            </a:r>
            <a:r>
              <a:rPr lang="en-US" sz="3200" dirty="0"/>
              <a:t>]</a:t>
            </a:r>
            <a:r>
              <a:rPr lang="en-US" sz="3200" dirty="0" err="1"/>
              <a:t>i</a:t>
            </a:r>
            <a:r>
              <a:rPr lang="en-US" sz="3200" dirty="0"/>
              <a:t> </a:t>
            </a:r>
            <a:r>
              <a:rPr lang="en-US" sz="3200" dirty="0" err="1"/>
              <a:t>nemwou</a:t>
            </a:r>
            <a:endParaRPr lang="en-US" sz="3200" dirty="0"/>
          </a:p>
        </p:txBody>
      </p:sp>
    </p:spTree>
    <p:extLst>
      <p:ext uri="{BB962C8B-B14F-4D97-AF65-F5344CB8AC3E}">
        <p14:creationId xmlns:p14="http://schemas.microsoft.com/office/powerpoint/2010/main" val="1772699892"/>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CFD-DA45-4CBA-ACCD-32FE6E24D7BB}"/>
              </a:ext>
            </a:extLst>
          </p:cNvPr>
          <p:cNvSpPr>
            <a:spLocks noGrp="1"/>
          </p:cNvSpPr>
          <p:nvPr>
            <p:ph type="title"/>
          </p:nvPr>
        </p:nvSpPr>
        <p:spPr/>
        <p:txBody>
          <a:bodyPr>
            <a:normAutofit/>
          </a:bodyPr>
          <a:lstStyle/>
          <a:p>
            <a:r>
              <a:rPr lang="ar-EG" dirty="0"/>
              <a:t>ردهم إلى منازلهم بالفرح فرحين وبالعافية معافين</a:t>
            </a:r>
            <a:endParaRPr lang="en-US" dirty="0"/>
          </a:p>
        </p:txBody>
      </p:sp>
      <p:sp>
        <p:nvSpPr>
          <p:cNvPr id="3" name="Text Placeholder 2">
            <a:extLst>
              <a:ext uri="{FF2B5EF4-FFF2-40B4-BE49-F238E27FC236}">
                <a16:creationId xmlns:a16="http://schemas.microsoft.com/office/drawing/2014/main" id="{DDF16D5E-5C81-4428-BCEA-AE7EB463AB32}"/>
              </a:ext>
            </a:extLst>
          </p:cNvPr>
          <p:cNvSpPr>
            <a:spLocks noGrp="1"/>
          </p:cNvSpPr>
          <p:nvPr>
            <p:ph type="body" idx="1"/>
          </p:nvPr>
        </p:nvSpPr>
        <p:spPr/>
        <p:txBody>
          <a:bodyPr/>
          <a:lstStyle/>
          <a:p>
            <a:r>
              <a:rPr lang="ar-EG" sz="3200" dirty="0"/>
              <a:t> ميتو إنى إتى نوؤ خين أوراشى إفراشى خين أوتوجو إفتوجيوت</a:t>
            </a:r>
          </a:p>
        </p:txBody>
      </p:sp>
      <p:sp>
        <p:nvSpPr>
          <p:cNvPr id="5" name="Text Placeholder 4">
            <a:extLst>
              <a:ext uri="{FF2B5EF4-FFF2-40B4-BE49-F238E27FC236}">
                <a16:creationId xmlns:a16="http://schemas.microsoft.com/office/drawing/2014/main" id="{3DAFDF67-E6D5-49AB-B910-662430BFFFA8}"/>
              </a:ext>
            </a:extLst>
          </p:cNvPr>
          <p:cNvSpPr>
            <a:spLocks noGrp="1"/>
          </p:cNvSpPr>
          <p:nvPr>
            <p:ph type="body" sz="quarter" idx="3"/>
          </p:nvPr>
        </p:nvSpPr>
        <p:spPr>
          <a:xfrm>
            <a:off x="-1" y="5631731"/>
            <a:ext cx="9144000" cy="682357"/>
          </a:xfrm>
        </p:spPr>
        <p:txBody>
          <a:bodyPr/>
          <a:lstStyle/>
          <a:p>
            <a:r>
              <a:rPr lang="pt-BR" dirty="0"/>
              <a:t>Mhitou `enh`ete nouou 'enoura]i eura]i&gt; ‘en outoujo eutoujhout</a:t>
            </a:r>
          </a:p>
        </p:txBody>
      </p:sp>
    </p:spTree>
    <p:extLst>
      <p:ext uri="{BB962C8B-B14F-4D97-AF65-F5344CB8AC3E}">
        <p14:creationId xmlns:p14="http://schemas.microsoft.com/office/powerpoint/2010/main" val="3232093841"/>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F2-E1B4-436F-BD39-FF1B6CD14E1B}"/>
              </a:ext>
            </a:extLst>
          </p:cNvPr>
          <p:cNvSpPr>
            <a:spLocks noGrp="1"/>
          </p:cNvSpPr>
          <p:nvPr>
            <p:ph type="title"/>
          </p:nvPr>
        </p:nvSpPr>
        <p:spPr/>
        <p:txBody>
          <a:bodyPr>
            <a:normAutofit/>
          </a:bodyPr>
          <a:lstStyle/>
          <a:p>
            <a:r>
              <a:rPr lang="ar-EG" dirty="0"/>
              <a:t>اشترك في العمل مع عبيدك في كل عمل صالح</a:t>
            </a:r>
            <a:endParaRPr lang="en-US" dirty="0"/>
          </a:p>
        </p:txBody>
      </p:sp>
      <p:sp>
        <p:nvSpPr>
          <p:cNvPr id="3" name="Text Placeholder 2">
            <a:extLst>
              <a:ext uri="{FF2B5EF4-FFF2-40B4-BE49-F238E27FC236}">
                <a16:creationId xmlns:a16="http://schemas.microsoft.com/office/drawing/2014/main" id="{27EAD13E-0033-434A-BD9C-DD0F74107C31}"/>
              </a:ext>
            </a:extLst>
          </p:cNvPr>
          <p:cNvSpPr>
            <a:spLocks noGrp="1"/>
          </p:cNvSpPr>
          <p:nvPr>
            <p:ph type="body" idx="1"/>
          </p:nvPr>
        </p:nvSpPr>
        <p:spPr/>
        <p:txBody>
          <a:bodyPr/>
          <a:lstStyle/>
          <a:p>
            <a:r>
              <a:rPr lang="ar-EG" sz="3200" dirty="0"/>
              <a:t>أرى إشفير إن إرهوب نيم نيك إيفيئيك خين هوب نيفين إن أغاثون</a:t>
            </a:r>
          </a:p>
        </p:txBody>
      </p:sp>
      <p:sp>
        <p:nvSpPr>
          <p:cNvPr id="5" name="Text Placeholder 4">
            <a:extLst>
              <a:ext uri="{FF2B5EF4-FFF2-40B4-BE49-F238E27FC236}">
                <a16:creationId xmlns:a16="http://schemas.microsoft.com/office/drawing/2014/main" id="{81B6BD44-3BDD-4A88-84DC-C899F5946D6E}"/>
              </a:ext>
            </a:extLst>
          </p:cNvPr>
          <p:cNvSpPr>
            <a:spLocks noGrp="1"/>
          </p:cNvSpPr>
          <p:nvPr>
            <p:ph type="body" sz="quarter" idx="3"/>
          </p:nvPr>
        </p:nvSpPr>
        <p:spPr>
          <a:xfrm>
            <a:off x="-1" y="5631731"/>
            <a:ext cx="9144000" cy="682357"/>
          </a:xfrm>
        </p:spPr>
        <p:txBody>
          <a:bodyPr/>
          <a:lstStyle/>
          <a:p>
            <a:r>
              <a:rPr lang="en-US" dirty="0"/>
              <a:t>Ari`]</a:t>
            </a:r>
            <a:r>
              <a:rPr lang="en-US" dirty="0" err="1"/>
              <a:t>vhr</a:t>
            </a:r>
            <a:r>
              <a:rPr lang="en-US" dirty="0"/>
              <a:t> `</a:t>
            </a:r>
            <a:r>
              <a:rPr lang="en-US" dirty="0" err="1"/>
              <a:t>ner</a:t>
            </a:r>
            <a:r>
              <a:rPr lang="en-US" dirty="0"/>
              <a:t>\</a:t>
            </a:r>
            <a:r>
              <a:rPr lang="en-US" dirty="0" err="1"/>
              <a:t>wb</a:t>
            </a:r>
            <a:r>
              <a:rPr lang="en-US" dirty="0"/>
              <a:t> </a:t>
            </a:r>
            <a:r>
              <a:rPr lang="en-US" dirty="0" err="1"/>
              <a:t>nem</a:t>
            </a:r>
            <a:r>
              <a:rPr lang="en-US" dirty="0"/>
              <a:t> </a:t>
            </a:r>
            <a:r>
              <a:rPr lang="en-US" dirty="0" err="1"/>
              <a:t>nk`ebiaik</a:t>
            </a:r>
            <a:r>
              <a:rPr lang="en-US" dirty="0"/>
              <a:t>&gt; '</a:t>
            </a:r>
            <a:r>
              <a:rPr lang="en-US" dirty="0" err="1"/>
              <a:t>en</a:t>
            </a:r>
            <a:r>
              <a:rPr lang="en-US" dirty="0"/>
              <a:t> \</a:t>
            </a:r>
            <a:r>
              <a:rPr lang="en-US" dirty="0" err="1"/>
              <a:t>wb</a:t>
            </a:r>
            <a:r>
              <a:rPr lang="en-US" dirty="0"/>
              <a:t> </a:t>
            </a:r>
            <a:r>
              <a:rPr lang="en-US" dirty="0" err="1"/>
              <a:t>niben</a:t>
            </a:r>
            <a:r>
              <a:rPr lang="en-US" dirty="0"/>
              <a:t> `</a:t>
            </a:r>
            <a:r>
              <a:rPr lang="en-US" dirty="0" err="1"/>
              <a:t>n`agaqon</a:t>
            </a:r>
            <a:r>
              <a:rPr lang="en-US" dirty="0"/>
              <a:t>.</a:t>
            </a:r>
          </a:p>
        </p:txBody>
      </p:sp>
    </p:spTree>
    <p:extLst>
      <p:ext uri="{BB962C8B-B14F-4D97-AF65-F5344CB8AC3E}">
        <p14:creationId xmlns:p14="http://schemas.microsoft.com/office/powerpoint/2010/main" val="359936848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CED5-2582-429C-8E9E-D62A778F3ED9}"/>
              </a:ext>
            </a:extLst>
          </p:cNvPr>
          <p:cNvSpPr>
            <a:spLocks noGrp="1"/>
          </p:cNvSpPr>
          <p:nvPr>
            <p:ph type="title"/>
          </p:nvPr>
        </p:nvSpPr>
        <p:spPr/>
        <p:txBody>
          <a:bodyPr>
            <a:normAutofit/>
          </a:bodyPr>
          <a:lstStyle/>
          <a:p>
            <a:r>
              <a:rPr lang="ar-EG" dirty="0"/>
              <a:t>ونحن أيضاً يا رب غربتنا في هذا العمر </a:t>
            </a:r>
            <a:endParaRPr lang="en-US" dirty="0"/>
          </a:p>
        </p:txBody>
      </p:sp>
      <p:sp>
        <p:nvSpPr>
          <p:cNvPr id="3" name="Text Placeholder 2">
            <a:extLst>
              <a:ext uri="{FF2B5EF4-FFF2-40B4-BE49-F238E27FC236}">
                <a16:creationId xmlns:a16="http://schemas.microsoft.com/office/drawing/2014/main" id="{D67D9691-4D6B-4C23-84C6-F6ADDEE790BB}"/>
              </a:ext>
            </a:extLst>
          </p:cNvPr>
          <p:cNvSpPr>
            <a:spLocks noGrp="1"/>
          </p:cNvSpPr>
          <p:nvPr>
            <p:ph type="body" idx="1"/>
          </p:nvPr>
        </p:nvSpPr>
        <p:spPr/>
        <p:txBody>
          <a:bodyPr/>
          <a:lstStyle/>
          <a:p>
            <a:r>
              <a:rPr lang="ar-EG" sz="3300" dirty="0"/>
              <a:t>أنون ذي هون إبشويس تين ميتريم إنجويلى إتخين باى فيوس فاى</a:t>
            </a:r>
          </a:p>
        </p:txBody>
      </p:sp>
      <p:sp>
        <p:nvSpPr>
          <p:cNvPr id="5" name="Text Placeholder 4">
            <a:extLst>
              <a:ext uri="{FF2B5EF4-FFF2-40B4-BE49-F238E27FC236}">
                <a16:creationId xmlns:a16="http://schemas.microsoft.com/office/drawing/2014/main" id="{319533BB-0E4A-4276-BA41-FFE86C441FCC}"/>
              </a:ext>
            </a:extLst>
          </p:cNvPr>
          <p:cNvSpPr>
            <a:spLocks noGrp="1"/>
          </p:cNvSpPr>
          <p:nvPr>
            <p:ph type="body" sz="quarter" idx="3"/>
          </p:nvPr>
        </p:nvSpPr>
        <p:spPr>
          <a:xfrm>
            <a:off x="-1" y="5694999"/>
            <a:ext cx="9144000" cy="682357"/>
          </a:xfrm>
        </p:spPr>
        <p:txBody>
          <a:bodyPr/>
          <a:lstStyle/>
          <a:p>
            <a:r>
              <a:rPr lang="en-US" dirty="0"/>
              <a:t>Anon de \</a:t>
            </a:r>
            <a:r>
              <a:rPr lang="en-US" dirty="0" err="1"/>
              <a:t>wn</a:t>
            </a:r>
            <a:r>
              <a:rPr lang="en-US" dirty="0"/>
              <a:t> ~P_&gt;</a:t>
            </a:r>
            <a:r>
              <a:rPr lang="ar-EG" dirty="0"/>
              <a:t> </a:t>
            </a:r>
            <a:r>
              <a:rPr lang="en-US" dirty="0" err="1"/>
              <a:t>tenmetrem`njwili</a:t>
            </a:r>
            <a:r>
              <a:rPr lang="en-US" dirty="0"/>
              <a:t> et '</a:t>
            </a:r>
            <a:r>
              <a:rPr lang="en-US" dirty="0" err="1"/>
              <a:t>en</a:t>
            </a:r>
            <a:r>
              <a:rPr lang="en-US" dirty="0"/>
              <a:t> </a:t>
            </a:r>
            <a:r>
              <a:rPr lang="en-US" dirty="0" err="1"/>
              <a:t>paibioc</a:t>
            </a:r>
            <a:r>
              <a:rPr lang="ar-EG" dirty="0"/>
              <a:t> </a:t>
            </a:r>
            <a:r>
              <a:rPr lang="en-US" dirty="0" err="1"/>
              <a:t>vai</a:t>
            </a:r>
            <a:endParaRPr lang="en-US" dirty="0"/>
          </a:p>
        </p:txBody>
      </p:sp>
    </p:spTree>
    <p:extLst>
      <p:ext uri="{BB962C8B-B14F-4D97-AF65-F5344CB8AC3E}">
        <p14:creationId xmlns:p14="http://schemas.microsoft.com/office/powerpoint/2010/main" val="2160087207"/>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894C-5F9D-4E4F-95EC-6492186C83D6}"/>
              </a:ext>
            </a:extLst>
          </p:cNvPr>
          <p:cNvSpPr>
            <a:spLocks noGrp="1"/>
          </p:cNvSpPr>
          <p:nvPr>
            <p:ph type="title"/>
          </p:nvPr>
        </p:nvSpPr>
        <p:spPr/>
        <p:txBody>
          <a:bodyPr>
            <a:normAutofit/>
          </a:bodyPr>
          <a:lstStyle/>
          <a:p>
            <a:r>
              <a:rPr lang="ar-EG" dirty="0"/>
              <a:t>إحفظها بغير مضرة ولا عاصف ولا قلق إلى الانقضاء</a:t>
            </a:r>
            <a:endParaRPr lang="en-US" dirty="0"/>
          </a:p>
        </p:txBody>
      </p:sp>
      <p:sp>
        <p:nvSpPr>
          <p:cNvPr id="3" name="Text Placeholder 2">
            <a:extLst>
              <a:ext uri="{FF2B5EF4-FFF2-40B4-BE49-F238E27FC236}">
                <a16:creationId xmlns:a16="http://schemas.microsoft.com/office/drawing/2014/main" id="{B19FB865-E76E-4394-8CC6-50724C1A4986}"/>
              </a:ext>
            </a:extLst>
          </p:cNvPr>
          <p:cNvSpPr>
            <a:spLocks noGrp="1"/>
          </p:cNvSpPr>
          <p:nvPr>
            <p:ph type="body" idx="1"/>
          </p:nvPr>
        </p:nvSpPr>
        <p:spPr/>
        <p:txBody>
          <a:bodyPr/>
          <a:lstStyle/>
          <a:p>
            <a:r>
              <a:rPr lang="ar-EG" dirty="0"/>
              <a:t>آريه إيروس إن أتفلافى إن أتشيمون إن أتشتورتير شا إيفول</a:t>
            </a:r>
          </a:p>
        </p:txBody>
      </p:sp>
      <p:sp>
        <p:nvSpPr>
          <p:cNvPr id="5" name="Text Placeholder 4">
            <a:extLst>
              <a:ext uri="{FF2B5EF4-FFF2-40B4-BE49-F238E27FC236}">
                <a16:creationId xmlns:a16="http://schemas.microsoft.com/office/drawing/2014/main" id="{673871AB-BDB0-4A7F-B382-C8D04A8EBA37}"/>
              </a:ext>
            </a:extLst>
          </p:cNvPr>
          <p:cNvSpPr>
            <a:spLocks noGrp="1"/>
          </p:cNvSpPr>
          <p:nvPr>
            <p:ph type="body" sz="quarter" idx="3"/>
          </p:nvPr>
        </p:nvSpPr>
        <p:spPr/>
        <p:txBody>
          <a:bodyPr/>
          <a:lstStyle/>
          <a:p>
            <a:r>
              <a:rPr lang="en-US" sz="3200" dirty="0"/>
              <a:t>are\ `</a:t>
            </a:r>
            <a:r>
              <a:rPr lang="en-US" sz="3200" dirty="0" err="1"/>
              <a:t>eroc</a:t>
            </a:r>
            <a:r>
              <a:rPr lang="ar-EG" sz="3200" dirty="0"/>
              <a:t> </a:t>
            </a:r>
            <a:r>
              <a:rPr lang="en-US" sz="3200" dirty="0"/>
              <a:t> `</a:t>
            </a:r>
            <a:r>
              <a:rPr lang="en-US" sz="3200" dirty="0" err="1"/>
              <a:t>nateblabh</a:t>
            </a:r>
            <a:r>
              <a:rPr lang="ar-EG" sz="3200" dirty="0"/>
              <a:t> </a:t>
            </a:r>
            <a:r>
              <a:rPr lang="en-US" sz="3200" dirty="0"/>
              <a:t>`</a:t>
            </a:r>
            <a:r>
              <a:rPr lang="en-US" sz="3200" dirty="0" err="1"/>
              <a:t>natximwn</a:t>
            </a:r>
            <a:r>
              <a:rPr lang="en-US" sz="3200" dirty="0"/>
              <a:t> `</a:t>
            </a:r>
            <a:r>
              <a:rPr lang="en-US" sz="3200" dirty="0" err="1"/>
              <a:t>nat</a:t>
            </a:r>
            <a:r>
              <a:rPr lang="en-US" sz="3200" dirty="0"/>
              <a:t>`]</a:t>
            </a:r>
            <a:r>
              <a:rPr lang="en-US" sz="3200" dirty="0" err="1"/>
              <a:t>qorter</a:t>
            </a:r>
            <a:r>
              <a:rPr lang="en-US" sz="3200" dirty="0"/>
              <a:t> ]a `</a:t>
            </a:r>
            <a:r>
              <a:rPr lang="en-US" sz="3200" dirty="0" err="1"/>
              <a:t>ebol</a:t>
            </a:r>
            <a:endParaRPr lang="en-US" sz="3200" dirty="0"/>
          </a:p>
        </p:txBody>
      </p:sp>
    </p:spTree>
    <p:extLst>
      <p:ext uri="{BB962C8B-B14F-4D97-AF65-F5344CB8AC3E}">
        <p14:creationId xmlns:p14="http://schemas.microsoft.com/office/powerpoint/2010/main" val="1628038775"/>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F8B-8AD2-430F-932E-130BFC4A784A}"/>
              </a:ext>
            </a:extLst>
          </p:cNvPr>
          <p:cNvSpPr>
            <a:spLocks noGrp="1"/>
          </p:cNvSpPr>
          <p:nvPr>
            <p:ph type="title"/>
          </p:nvPr>
        </p:nvSpPr>
        <p:spPr/>
        <p:txBody>
          <a:bodyPr>
            <a:noAutofit/>
          </a:bodyPr>
          <a:lstStyle/>
          <a:p>
            <a:r>
              <a:rPr lang="ar-EG" sz="5400" dirty="0"/>
              <a:t>يا رب إرحم</a:t>
            </a:r>
            <a:endParaRPr lang="en-US" sz="5400" dirty="0"/>
          </a:p>
        </p:txBody>
      </p:sp>
      <p:sp>
        <p:nvSpPr>
          <p:cNvPr id="3" name="Text Placeholder 2">
            <a:extLst>
              <a:ext uri="{FF2B5EF4-FFF2-40B4-BE49-F238E27FC236}">
                <a16:creationId xmlns:a16="http://schemas.microsoft.com/office/drawing/2014/main" id="{E22872EC-7072-4C7C-989E-898FDFF2FAEE}"/>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405BF3BA-85FE-4225-B4AB-4BBB97F14D0B}"/>
              </a:ext>
            </a:extLst>
          </p:cNvPr>
          <p:cNvSpPr>
            <a:spLocks noGrp="1"/>
          </p:cNvSpPr>
          <p:nvPr>
            <p:ph type="body" sz="quarter" idx="3"/>
          </p:nvPr>
        </p:nvSpPr>
        <p:spPr/>
        <p:txBody>
          <a:bodyPr/>
          <a:lstStyle/>
          <a:p>
            <a:r>
              <a:rPr lang="en-US" sz="4800" dirty="0" err="1"/>
              <a:t>Kuri`e</a:t>
            </a:r>
            <a:r>
              <a:rPr lang="ar-EG" sz="4800" dirty="0"/>
              <a:t> </a:t>
            </a:r>
            <a:r>
              <a:rPr lang="en-US" sz="4800" dirty="0"/>
              <a:t> `</a:t>
            </a:r>
            <a:r>
              <a:rPr lang="en-US" sz="4800" dirty="0" err="1"/>
              <a:t>ele`hcon</a:t>
            </a:r>
            <a:endParaRPr lang="en-US" sz="4800" dirty="0"/>
          </a:p>
        </p:txBody>
      </p:sp>
    </p:spTree>
    <p:extLst>
      <p:ext uri="{BB962C8B-B14F-4D97-AF65-F5344CB8AC3E}">
        <p14:creationId xmlns:p14="http://schemas.microsoft.com/office/powerpoint/2010/main" val="21923940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9" y="4267205"/>
            <a:ext cx="9144000" cy="782371"/>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6" y="5917923"/>
            <a:ext cx="9143999" cy="940079"/>
          </a:xfrm>
        </p:spPr>
        <p:txBody>
          <a:bodyPr/>
          <a:lstStyle/>
          <a:p>
            <a:r>
              <a:rPr lang="ar-EG"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800606"/>
            <a:ext cx="9144000" cy="1274185"/>
          </a:xfrm>
        </p:spPr>
        <p:txBody>
          <a:bodyPr/>
          <a:lstStyle/>
          <a:p>
            <a:r>
              <a:rPr lang="en-US" sz="4000" b="1" dirty="0" err="1"/>
              <a:t>Nem</a:t>
            </a:r>
            <a:r>
              <a:rPr lang="en-US" sz="4000" b="1" dirty="0"/>
              <a:t> `</a:t>
            </a:r>
            <a:r>
              <a:rPr lang="en-US" sz="4000" b="1" dirty="0" err="1"/>
              <a:t>ptwnf</a:t>
            </a:r>
            <a:r>
              <a:rPr lang="en-US" sz="4000" b="1" dirty="0"/>
              <a:t> `</a:t>
            </a:r>
            <a:r>
              <a:rPr lang="en-US" sz="4000" b="1" dirty="0" err="1"/>
              <a:t>e`p</a:t>
            </a:r>
            <a:r>
              <a:rPr lang="en-US" sz="4000" b="1" dirty="0"/>
              <a:t>]</a:t>
            </a:r>
            <a:r>
              <a:rPr lang="en-US" sz="4000" b="1" dirty="0" err="1"/>
              <a:t>wi</a:t>
            </a:r>
            <a:r>
              <a:rPr lang="en-US" sz="4000" b="1" dirty="0"/>
              <a:t> `</a:t>
            </a:r>
            <a:r>
              <a:rPr lang="en-US" sz="4000" b="1" dirty="0" err="1"/>
              <a:t>nte</a:t>
            </a:r>
            <a:r>
              <a:rPr lang="en-US" sz="4000" b="1" dirty="0"/>
              <a:t> \</a:t>
            </a:r>
            <a:r>
              <a:rPr lang="en-US" sz="4000" b="1" dirty="0" err="1"/>
              <a:t>anjaji</a:t>
            </a:r>
            <a:r>
              <a:rPr lang="ar-EG" sz="4000" b="1" dirty="0"/>
              <a:t> </a:t>
            </a:r>
            <a:r>
              <a:rPr lang="en-US" sz="4000" b="1" dirty="0" err="1"/>
              <a:t>nhet</a:t>
            </a:r>
            <a:r>
              <a:rPr lang="en-US" sz="4000" b="1" dirty="0"/>
              <a:t>\</a:t>
            </a:r>
            <a:r>
              <a:rPr lang="en-US" sz="4000" b="1" dirty="0" err="1"/>
              <a:t>hp</a:t>
            </a:r>
            <a:r>
              <a:rPr lang="en-US" sz="4000" b="1" dirty="0"/>
              <a:t> </a:t>
            </a:r>
            <a:r>
              <a:rPr lang="en-US" sz="4000" b="1" dirty="0" err="1"/>
              <a:t>nem</a:t>
            </a:r>
            <a:r>
              <a:rPr lang="en-US" sz="4000" b="1" dirty="0"/>
              <a:t> </a:t>
            </a:r>
            <a:r>
              <a:rPr lang="en-US" sz="4000" b="1" dirty="0" err="1"/>
              <a:t>nheqouwn</a:t>
            </a:r>
            <a:r>
              <a:rPr lang="en-US" sz="4000" b="1" dirty="0"/>
              <a:t>\ `</a:t>
            </a:r>
            <a:r>
              <a:rPr lang="en-US" sz="4000" b="1" dirty="0" err="1"/>
              <a:t>ebol</a:t>
            </a:r>
            <a:endParaRPr lang="en-US" sz="4000" b="1" dirty="0"/>
          </a:p>
        </p:txBody>
      </p:sp>
    </p:spTree>
    <p:extLst>
      <p:ext uri="{BB962C8B-B14F-4D97-AF65-F5344CB8AC3E}">
        <p14:creationId xmlns:p14="http://schemas.microsoft.com/office/powerpoint/2010/main" val="205384853"/>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وأيضاً فلنسأل الله ضابط الكل</a:t>
            </a:r>
            <a:endParaRPr lang="en-US" dirty="0"/>
          </a:p>
        </p:txBody>
      </p:sp>
      <p:sp>
        <p:nvSpPr>
          <p:cNvPr id="3" name="Text Placeholder 2"/>
          <p:cNvSpPr>
            <a:spLocks noGrp="1"/>
          </p:cNvSpPr>
          <p:nvPr>
            <p:ph type="body" idx="1"/>
          </p:nvPr>
        </p:nvSpPr>
        <p:spPr/>
        <p:txBody>
          <a:bodyPr/>
          <a:lstStyle/>
          <a:p>
            <a:r>
              <a:rPr lang="ar-SA" dirty="0"/>
              <a:t>بالين أون مارين تيهو إى إفنوتي</a:t>
            </a:r>
            <a:r>
              <a:rPr lang="en-US" dirty="0"/>
              <a:t> </a:t>
            </a:r>
            <a:r>
              <a:rPr lang="ar-SA" dirty="0"/>
              <a:t>بي بانطوكراطور </a:t>
            </a:r>
            <a:endParaRPr lang="ar-EG" sz="6600" dirty="0"/>
          </a:p>
        </p:txBody>
      </p:sp>
      <p:sp>
        <p:nvSpPr>
          <p:cNvPr id="5" name="Text Placeholder 4"/>
          <p:cNvSpPr>
            <a:spLocks noGrp="1"/>
          </p:cNvSpPr>
          <p:nvPr>
            <p:ph type="body" sz="quarter" idx="3"/>
          </p:nvPr>
        </p:nvSpPr>
        <p:spPr/>
        <p:txBody>
          <a:bodyPr/>
          <a:lstStyle/>
          <a:p>
            <a:r>
              <a:rPr lang="fi-FI" dirty="0"/>
              <a:t>Palin on maren;\o `eV; pipantokratwr</a:t>
            </a:r>
            <a:endParaRPr lang="en-US" dirty="0"/>
          </a:p>
        </p:txBody>
      </p:sp>
    </p:spTree>
    <p:extLst>
      <p:ext uri="{BB962C8B-B14F-4D97-AF65-F5344CB8AC3E}">
        <p14:creationId xmlns:p14="http://schemas.microsoft.com/office/powerpoint/2010/main" val="1138619328"/>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أبا ربنا وإلهنا ومخلصنا</a:t>
            </a:r>
            <a:endParaRPr lang="en-US" dirty="0"/>
          </a:p>
        </p:txBody>
      </p:sp>
      <p:sp>
        <p:nvSpPr>
          <p:cNvPr id="3" name="Text Placeholder 2"/>
          <p:cNvSpPr>
            <a:spLocks noGrp="1"/>
          </p:cNvSpPr>
          <p:nvPr>
            <p:ph type="body" idx="1"/>
          </p:nvPr>
        </p:nvSpPr>
        <p:spPr/>
        <p:txBody>
          <a:bodyPr/>
          <a:lstStyle/>
          <a:p>
            <a:r>
              <a:rPr lang="ar-SA" dirty="0"/>
              <a:t>إفيوت إمبين</a:t>
            </a:r>
            <a:r>
              <a:rPr lang="ar-EG" dirty="0"/>
              <a:t> </a:t>
            </a:r>
            <a:r>
              <a:rPr lang="ar-SA" dirty="0"/>
              <a:t>شويس أووه بيننوتي أووه بينسوتير</a:t>
            </a:r>
            <a:endParaRPr lang="ar-EG" sz="6000" dirty="0"/>
          </a:p>
        </p:txBody>
      </p:sp>
      <p:sp>
        <p:nvSpPr>
          <p:cNvPr id="5" name="Text Placeholder 4"/>
          <p:cNvSpPr>
            <a:spLocks noGrp="1"/>
          </p:cNvSpPr>
          <p:nvPr>
            <p:ph type="body" sz="quarter" idx="3"/>
          </p:nvPr>
        </p:nvSpPr>
        <p:spPr/>
        <p:txBody>
          <a:bodyPr/>
          <a:lstStyle/>
          <a:p>
            <a:r>
              <a:rPr lang="en-US" dirty="0"/>
              <a:t>Viwt `mPen_ouo\ Pennou; ouo\ </a:t>
            </a:r>
            <a:r>
              <a:rPr lang="en-US" dirty="0" err="1"/>
              <a:t>pencwthr</a:t>
            </a:r>
            <a:endParaRPr lang="en-US" dirty="0"/>
          </a:p>
        </p:txBody>
      </p:sp>
    </p:spTree>
    <p:extLst>
      <p:ext uri="{BB962C8B-B14F-4D97-AF65-F5344CB8AC3E}">
        <p14:creationId xmlns:p14="http://schemas.microsoft.com/office/powerpoint/2010/main" val="1606881786"/>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يسوع المسيح</a:t>
            </a:r>
            <a:endParaRPr lang="en-US" dirty="0"/>
          </a:p>
        </p:txBody>
      </p:sp>
      <p:sp>
        <p:nvSpPr>
          <p:cNvPr id="3" name="Text Placeholder 2"/>
          <p:cNvSpPr>
            <a:spLocks noGrp="1"/>
          </p:cNvSpPr>
          <p:nvPr>
            <p:ph type="body" idx="1"/>
          </p:nvPr>
        </p:nvSpPr>
        <p:spPr/>
        <p:txBody>
          <a:bodyPr/>
          <a:lstStyle/>
          <a:p>
            <a:r>
              <a:rPr lang="ar-SA" dirty="0"/>
              <a:t>إيسوس بي إخرستوس</a:t>
            </a:r>
            <a:endParaRPr lang="ar-EG" sz="9600" dirty="0"/>
          </a:p>
        </p:txBody>
      </p:sp>
      <p:sp>
        <p:nvSpPr>
          <p:cNvPr id="5" name="Text Placeholder 4"/>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698213408"/>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dirty="0"/>
              <a:t>نسأل ونطلب من صلاحك يا محب البشر </a:t>
            </a:r>
            <a:endParaRPr lang="en-US" dirty="0"/>
          </a:p>
        </p:txBody>
      </p:sp>
      <p:sp>
        <p:nvSpPr>
          <p:cNvPr id="3" name="Text Placeholder 2"/>
          <p:cNvSpPr>
            <a:spLocks noGrp="1"/>
          </p:cNvSpPr>
          <p:nvPr>
            <p:ph type="body" idx="1"/>
          </p:nvPr>
        </p:nvSpPr>
        <p:spPr/>
        <p:txBody>
          <a:bodyPr/>
          <a:lstStyle/>
          <a:p>
            <a:r>
              <a:rPr lang="ar-SA" dirty="0"/>
              <a:t>تين تيهو أووه تين طفه إنتيك ميت غاثوس بي ماي رومي </a:t>
            </a:r>
            <a:endParaRPr lang="ar-EG" sz="6000" dirty="0"/>
          </a:p>
        </p:txBody>
      </p:sp>
      <p:sp>
        <p:nvSpPr>
          <p:cNvPr id="5" name="Text Placeholder 4"/>
          <p:cNvSpPr>
            <a:spLocks noGrp="1"/>
          </p:cNvSpPr>
          <p:nvPr>
            <p:ph type="body" sz="quarter" idx="3"/>
          </p:nvPr>
        </p:nvSpPr>
        <p:spPr/>
        <p:txBody>
          <a:bodyPr/>
          <a:lstStyle/>
          <a:p>
            <a:r>
              <a:rPr lang="en-US" dirty="0"/>
              <a:t>Ten;\o ouo\ tentwb\`</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52464774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34"/>
            <a:ext cx="9144000" cy="782371"/>
          </a:xfrm>
        </p:spPr>
        <p:txBody>
          <a:bodyPr/>
          <a:lstStyle/>
          <a:p>
            <a:r>
              <a:rPr lang="ar-EG" sz="3200" dirty="0">
                <a:solidFill>
                  <a:schemeClr val="lt1"/>
                </a:solidFill>
              </a:rPr>
              <a:t>أذكر يا رب صعائد</a:t>
            </a:r>
            <a:r>
              <a:rPr lang="en-US" sz="3200" dirty="0">
                <a:solidFill>
                  <a:schemeClr val="lt1"/>
                </a:solidFill>
              </a:rPr>
              <a:t> </a:t>
            </a:r>
            <a:r>
              <a:rPr lang="ar-EG" sz="3200" dirty="0">
                <a:solidFill>
                  <a:schemeClr val="lt1"/>
                </a:solidFill>
              </a:rPr>
              <a:t>وقرابين وشكر الذين يقربون</a:t>
            </a:r>
            <a:endParaRPr lang="en-US" sz="3200" dirty="0"/>
          </a:p>
        </p:txBody>
      </p:sp>
      <p:sp>
        <p:nvSpPr>
          <p:cNvPr id="3" name="Text Placeholder 2"/>
          <p:cNvSpPr>
            <a:spLocks noGrp="1"/>
          </p:cNvSpPr>
          <p:nvPr>
            <p:ph type="body" idx="1"/>
          </p:nvPr>
        </p:nvSpPr>
        <p:spPr>
          <a:xfrm>
            <a:off x="6" y="6019805"/>
            <a:ext cx="9143999" cy="808893"/>
          </a:xfrm>
        </p:spPr>
        <p:txBody>
          <a:bodyPr/>
          <a:lstStyle/>
          <a:p>
            <a:pPr>
              <a:spcBef>
                <a:spcPts val="0"/>
              </a:spcBef>
              <a:defRPr/>
            </a:pPr>
            <a:r>
              <a:rPr lang="ar-EG" sz="2800" dirty="0">
                <a:solidFill>
                  <a:schemeClr val="lt1"/>
                </a:solidFill>
              </a:rPr>
              <a:t>آرى إفميفئى إبشويس إن نى ثيسيا نى إبروسفورا نى شيبئهموت إنتى نى</a:t>
            </a:r>
            <a:r>
              <a:rPr lang="ar-EG" sz="2800" dirty="0"/>
              <a:t> </a:t>
            </a:r>
            <a:r>
              <a:rPr lang="ar-EG" sz="2800" dirty="0">
                <a:solidFill>
                  <a:schemeClr val="lt1"/>
                </a:solidFill>
              </a:rPr>
              <a:t>إيتاف إر إبروسفيرين</a:t>
            </a:r>
            <a:endParaRPr lang="ar-EG" sz="2800" dirty="0"/>
          </a:p>
        </p:txBody>
      </p:sp>
      <p:sp>
        <p:nvSpPr>
          <p:cNvPr id="5" name="Text Placeholder 4"/>
          <p:cNvSpPr>
            <a:spLocks noGrp="1"/>
          </p:cNvSpPr>
          <p:nvPr>
            <p:ph type="body" sz="quarter" idx="3"/>
          </p:nvPr>
        </p:nvSpPr>
        <p:spPr>
          <a:xfrm>
            <a:off x="0" y="4880248"/>
            <a:ext cx="9144000" cy="1139557"/>
          </a:xfrm>
        </p:spPr>
        <p:txBody>
          <a:bodyPr/>
          <a:lstStyle/>
          <a:p>
            <a:r>
              <a:rPr lang="en-US" sz="3200" dirty="0"/>
              <a:t>Ari`vmeu`i</a:t>
            </a:r>
            <a:r>
              <a:rPr lang="ar-EG" sz="3200" dirty="0"/>
              <a:t> </a:t>
            </a:r>
            <a:r>
              <a:rPr lang="en-US" sz="3200" dirty="0"/>
              <a:t>~P_ `nniquci`a</a:t>
            </a:r>
            <a:r>
              <a:rPr lang="ar-EG" sz="3200" dirty="0"/>
              <a:t> </a:t>
            </a:r>
            <a:r>
              <a:rPr lang="en-US" sz="3200" dirty="0"/>
              <a:t>ni`procvora ni]ep`\mot `nte</a:t>
            </a:r>
            <a:r>
              <a:rPr lang="ar-EG" sz="3200" dirty="0"/>
              <a:t> </a:t>
            </a:r>
            <a:r>
              <a:rPr lang="en-US" sz="3200" dirty="0"/>
              <a:t>nh`etauer`procverin</a:t>
            </a:r>
            <a:endParaRPr lang="en-US" sz="6000" dirty="0"/>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كرامة ومجدًا لإسمك القدوس</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إى أوطايو نيم او أوؤو إمبيك ران إثؤواب</a:t>
            </a:r>
            <a:endParaRPr lang="ar-EG" sz="14500" dirty="0"/>
          </a:p>
        </p:txBody>
      </p:sp>
      <p:sp>
        <p:nvSpPr>
          <p:cNvPr id="5" name="Text Placeholder 4"/>
          <p:cNvSpPr>
            <a:spLocks noGrp="1"/>
          </p:cNvSpPr>
          <p:nvPr>
            <p:ph type="body" sz="quarter" idx="3"/>
          </p:nvPr>
        </p:nvSpPr>
        <p:spPr/>
        <p:txBody>
          <a:bodyPr/>
          <a:lstStyle/>
          <a:p>
            <a:r>
              <a:rPr lang="en-US" dirty="0"/>
              <a:t>Eoutai`o nem ou`wou `mpekrane/q/u/</a:t>
            </a:r>
            <a:endParaRPr lang="en-US" sz="6600" dirty="0"/>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اطلبوا عن المهتمين بالصعائد والقرابين</a:t>
            </a:r>
            <a:endParaRPr lang="ar-EG" sz="265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طبه إيجين نى إتفى إم إفروؤش إن نىثيسيانى إبروسفورا</a:t>
            </a:r>
            <a:endParaRPr lang="ar-EG" dirty="0"/>
          </a:p>
        </p:txBody>
      </p:sp>
      <p:sp>
        <p:nvSpPr>
          <p:cNvPr id="5" name="Text Placeholder 4"/>
          <p:cNvSpPr>
            <a:spLocks noGrp="1"/>
          </p:cNvSpPr>
          <p:nvPr>
            <p:ph type="body" sz="quarter" idx="3"/>
          </p:nvPr>
        </p:nvSpPr>
        <p:spPr/>
        <p:txBody>
          <a:bodyPr/>
          <a:lstStyle/>
          <a:p>
            <a:r>
              <a:rPr lang="en-US" dirty="0"/>
              <a:t>Twb\ `ejen nhetfi `m`vrwou]&gt;`nniqucia ni`procvora</a:t>
            </a:r>
            <a:endParaRPr lang="en-US" sz="6600" dirty="0"/>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البكور والزيت</a:t>
            </a:r>
            <a:r>
              <a:rPr lang="en-US" dirty="0">
                <a:solidFill>
                  <a:schemeClr val="lt1"/>
                </a:solidFill>
              </a:rPr>
              <a:t> </a:t>
            </a:r>
            <a:r>
              <a:rPr lang="ar-EG" dirty="0">
                <a:solidFill>
                  <a:schemeClr val="lt1"/>
                </a:solidFill>
              </a:rPr>
              <a:t>والبخور والستور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آبارشى نى نيه نى إستوى نوفى ني إس كيبازما</a:t>
            </a:r>
            <a:endParaRPr lang="ar-EG" sz="13300" dirty="0"/>
          </a:p>
        </p:txBody>
      </p:sp>
      <p:sp>
        <p:nvSpPr>
          <p:cNvPr id="5" name="Text Placeholder 4"/>
          <p:cNvSpPr>
            <a:spLocks noGrp="1"/>
          </p:cNvSpPr>
          <p:nvPr>
            <p:ph type="body" sz="quarter" idx="3"/>
          </p:nvPr>
        </p:nvSpPr>
        <p:spPr/>
        <p:txBody>
          <a:bodyPr/>
          <a:lstStyle/>
          <a:p>
            <a:r>
              <a:rPr lang="en-US" dirty="0" err="1"/>
              <a:t>ni`aparxh</a:t>
            </a:r>
            <a:r>
              <a:rPr lang="ar-EG" dirty="0"/>
              <a:t> </a:t>
            </a:r>
            <a:r>
              <a:rPr lang="en-US" dirty="0"/>
              <a:t>nine\ ni`cqoinoufi ni`ckepacma</a:t>
            </a:r>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وكتب القراءة وأواني المذبح</a:t>
            </a:r>
            <a:endParaRPr lang="ar-EG" sz="312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نى جوم إن أوش نى كيميلليون إنتى بى ما إن إيرشؤوشى</a:t>
            </a:r>
            <a:endParaRPr lang="ar-EG" sz="12300" dirty="0"/>
          </a:p>
        </p:txBody>
      </p:sp>
      <p:sp>
        <p:nvSpPr>
          <p:cNvPr id="5" name="Text Placeholder 4"/>
          <p:cNvSpPr>
            <a:spLocks noGrp="1"/>
          </p:cNvSpPr>
          <p:nvPr>
            <p:ph type="body" sz="quarter" idx="3"/>
          </p:nvPr>
        </p:nvSpPr>
        <p:spPr/>
        <p:txBody>
          <a:bodyPr/>
          <a:lstStyle/>
          <a:p>
            <a:r>
              <a:rPr lang="en-US" dirty="0"/>
              <a:t>nijwm `nw]&gt; </a:t>
            </a:r>
            <a:r>
              <a:rPr lang="en-US" dirty="0" err="1"/>
              <a:t>nikumillion</a:t>
            </a:r>
            <a:r>
              <a:rPr lang="ar-EG" dirty="0"/>
              <a:t> </a:t>
            </a:r>
            <a:r>
              <a:rPr lang="en-US" dirty="0"/>
              <a:t> `</a:t>
            </a:r>
            <a:r>
              <a:rPr lang="en-US" dirty="0" err="1"/>
              <a:t>nte</a:t>
            </a:r>
            <a:r>
              <a:rPr lang="ar-EG" dirty="0"/>
              <a:t> </a:t>
            </a:r>
            <a:r>
              <a:rPr lang="en-US" dirty="0" err="1"/>
              <a:t>pima`ner</a:t>
            </a:r>
            <a:r>
              <a:rPr lang="en-US" dirty="0"/>
              <a:t>]</a:t>
            </a:r>
            <a:r>
              <a:rPr lang="en-US" dirty="0" err="1"/>
              <a:t>wou</a:t>
            </a:r>
            <a:r>
              <a:rPr lang="en-US" dirty="0"/>
              <a:t>]</a:t>
            </a:r>
            <a:r>
              <a:rPr lang="en-US" dirty="0" err="1"/>
              <a:t>i</a:t>
            </a:r>
            <a:endParaRPr lang="en-US" sz="6600" dirty="0"/>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لكي المسيح إلهنا يكافئهم في أورشليم السمائية</a:t>
            </a:r>
            <a:endParaRPr lang="ar-EG" sz="28699"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هينا إنتى بى إخرستوس بيننوتى تى شيفيو نوؤو خين يروساليم إنتى إتفى</a:t>
            </a:r>
            <a:endParaRPr lang="ar-EG" sz="3000" dirty="0"/>
          </a:p>
        </p:txBody>
      </p:sp>
      <p:sp>
        <p:nvSpPr>
          <p:cNvPr id="5" name="Text Placeholder 4"/>
          <p:cNvSpPr>
            <a:spLocks noGrp="1"/>
          </p:cNvSpPr>
          <p:nvPr>
            <p:ph type="body" sz="quarter" idx="3"/>
          </p:nvPr>
        </p:nvSpPr>
        <p:spPr>
          <a:xfrm>
            <a:off x="0" y="5257805"/>
            <a:ext cx="9144000" cy="682357"/>
          </a:xfrm>
        </p:spPr>
        <p:txBody>
          <a:bodyPr/>
          <a:lstStyle/>
          <a:p>
            <a:r>
              <a:rPr lang="en-US" sz="3200" dirty="0"/>
              <a:t>\ina `</a:t>
            </a:r>
            <a:r>
              <a:rPr lang="en-US" sz="3200" dirty="0" err="1"/>
              <a:t>nte</a:t>
            </a:r>
            <a:r>
              <a:rPr lang="en-US" sz="3200" dirty="0"/>
              <a:t> </a:t>
            </a:r>
            <a:r>
              <a:rPr lang="en-US" sz="3200" dirty="0" err="1"/>
              <a:t>Px</a:t>
            </a:r>
            <a:r>
              <a:rPr lang="en-US" sz="3200" dirty="0"/>
              <a:t>/c/</a:t>
            </a:r>
            <a:r>
              <a:rPr lang="ar-EG" sz="3200" dirty="0"/>
              <a:t> </a:t>
            </a:r>
            <a:r>
              <a:rPr lang="en-US" sz="3200" dirty="0" err="1"/>
              <a:t>Pennou</a:t>
            </a:r>
            <a:r>
              <a:rPr lang="en-US" sz="3200" dirty="0"/>
              <a:t>; ;]ebi`w nwou 'en </a:t>
            </a:r>
            <a:r>
              <a:rPr lang="en-US" sz="3200" dirty="0" err="1"/>
              <a:t>Ilh</a:t>
            </a:r>
            <a:r>
              <a:rPr lang="en-US" sz="3200" dirty="0"/>
              <a:t>/m/</a:t>
            </a:r>
            <a:r>
              <a:rPr lang="ar-EG" sz="3200" dirty="0"/>
              <a:t> </a:t>
            </a:r>
            <a:r>
              <a:rPr lang="en-US" sz="3200" dirty="0"/>
              <a:t>`nte `tve</a:t>
            </a:r>
            <a:endParaRPr lang="en-US" sz="6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5"/>
            <a:ext cx="9144000" cy="782371"/>
          </a:xfrm>
        </p:spPr>
        <p:txBody>
          <a:bodyPr>
            <a:normAutofit/>
          </a:bodyPr>
          <a:lstStyle/>
          <a:p>
            <a:r>
              <a:rPr lang="ar-EG" sz="4800" dirty="0"/>
              <a:t>انزعها عنا </a:t>
            </a:r>
            <a:endParaRPr lang="en-US" sz="4800" dirty="0"/>
          </a:p>
        </p:txBody>
      </p:sp>
      <p:sp>
        <p:nvSpPr>
          <p:cNvPr id="6" name="Text Placeholder 5"/>
          <p:cNvSpPr>
            <a:spLocks noGrp="1"/>
          </p:cNvSpPr>
          <p:nvPr>
            <p:ph type="body" idx="1"/>
          </p:nvPr>
        </p:nvSpPr>
        <p:spPr>
          <a:xfrm>
            <a:off x="6" y="5943605"/>
            <a:ext cx="9143999" cy="808893"/>
          </a:xfrm>
        </p:spPr>
        <p:txBody>
          <a:bodyPr/>
          <a:lstStyle/>
          <a:p>
            <a:r>
              <a:rPr lang="ar-EG" sz="4400" dirty="0"/>
              <a:t>آليتو إيفول هارن</a:t>
            </a:r>
          </a:p>
        </p:txBody>
      </p:sp>
      <p:sp>
        <p:nvSpPr>
          <p:cNvPr id="7" name="Text Placeholder 6"/>
          <p:cNvSpPr>
            <a:spLocks noGrp="1"/>
          </p:cNvSpPr>
          <p:nvPr>
            <p:ph type="body" sz="quarter" idx="3"/>
          </p:nvPr>
        </p:nvSpPr>
        <p:spPr>
          <a:xfrm>
            <a:off x="0" y="5257805"/>
            <a:ext cx="9144000" cy="682357"/>
          </a:xfrm>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3441317629"/>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و يغفر لنا خطايانا</a:t>
            </a:r>
            <a:endParaRPr lang="en-US" dirty="0"/>
          </a:p>
        </p:txBody>
      </p:sp>
      <p:sp>
        <p:nvSpPr>
          <p:cNvPr id="3" name="Text Placeholder 2"/>
          <p:cNvSpPr>
            <a:spLocks noGrp="1"/>
          </p:cNvSpPr>
          <p:nvPr>
            <p:ph type="body" idx="1"/>
          </p:nvPr>
        </p:nvSpPr>
        <p:spPr/>
        <p:txBody>
          <a:bodyPr/>
          <a:lstStyle/>
          <a:p>
            <a:r>
              <a:rPr lang="ar-EG" dirty="0">
                <a:solidFill>
                  <a:schemeClr val="lt1"/>
                </a:solidFill>
              </a:rPr>
              <a:t>إنيتف كانين نوفي نان إيفول</a:t>
            </a:r>
            <a:endParaRPr lang="ar-EG" sz="27499" dirty="0"/>
          </a:p>
        </p:txBody>
      </p:sp>
      <p:sp>
        <p:nvSpPr>
          <p:cNvPr id="5" name="Text Placeholder 4"/>
          <p:cNvSpPr>
            <a:spLocks noGrp="1"/>
          </p:cNvSpPr>
          <p:nvPr>
            <p:ph type="body" sz="quarter" idx="3"/>
          </p:nvPr>
        </p:nvSpPr>
        <p:spPr/>
        <p:txBody>
          <a:bodyPr/>
          <a:lstStyle/>
          <a:p>
            <a:r>
              <a:rPr lang="en-US" dirty="0">
                <a:latin typeface="Avva_Shenouda" pitchFamily="34" charset="2"/>
              </a:rPr>
              <a:t> `nte4xa nen nenobi nan ~</a:t>
            </a:r>
            <a:r>
              <a:rPr lang="en-US" dirty="0" err="1">
                <a:latin typeface="Avva_Shenouda" pitchFamily="34" charset="2"/>
              </a:rPr>
              <a:t>ebol</a:t>
            </a:r>
            <a:endParaRPr lang="en-US" dirty="0">
              <a:latin typeface="Avva_Shenouda" pitchFamily="34" charset="2"/>
            </a:endParaRPr>
          </a:p>
        </p:txBody>
      </p:sp>
    </p:spTree>
    <p:extLst>
      <p:ext uri="{BB962C8B-B14F-4D97-AF65-F5344CB8AC3E}">
        <p14:creationId xmlns:p14="http://schemas.microsoft.com/office/powerpoint/2010/main" val="3311194127"/>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3653933426"/>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إقبلها إليك على مذبحك المقدس الناطق السمائي</a:t>
            </a:r>
            <a:endParaRPr lang="en-US"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شوبو إيروك إيجين بيك ثيسيا إستيريون إثؤواب ان إيللو جيمون إنتى</a:t>
            </a:r>
            <a:endParaRPr lang="ar-EG" sz="3200" dirty="0"/>
          </a:p>
        </p:txBody>
      </p:sp>
      <p:sp>
        <p:nvSpPr>
          <p:cNvPr id="5" name="Text Placeholder 4"/>
          <p:cNvSpPr>
            <a:spLocks noGrp="1"/>
          </p:cNvSpPr>
          <p:nvPr>
            <p:ph type="body" sz="quarter" idx="3"/>
          </p:nvPr>
        </p:nvSpPr>
        <p:spPr/>
        <p:txBody>
          <a:bodyPr/>
          <a:lstStyle/>
          <a:p>
            <a:r>
              <a:rPr lang="en-US" sz="3200" dirty="0"/>
              <a:t>}opou `erok `ejen</a:t>
            </a:r>
            <a:r>
              <a:rPr lang="ar-EG" sz="3200" dirty="0"/>
              <a:t> </a:t>
            </a:r>
            <a:r>
              <a:rPr lang="en-US" sz="3200" dirty="0"/>
              <a:t>pekquciacthrion</a:t>
            </a:r>
            <a:r>
              <a:rPr lang="ar-EG" sz="3200" dirty="0"/>
              <a:t> </a:t>
            </a:r>
            <a:r>
              <a:rPr lang="en-US" sz="3200" dirty="0"/>
              <a:t>e/q/u/&gt;</a:t>
            </a:r>
            <a:r>
              <a:rPr lang="ar-EG" sz="3200" dirty="0"/>
              <a:t> </a:t>
            </a:r>
            <a:r>
              <a:rPr lang="en-US" sz="3200" dirty="0"/>
              <a:t>`nellogimon `nte</a:t>
            </a:r>
            <a:endParaRPr lang="en-US" sz="26899" dirty="0"/>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رائحة بخور تدخل إلى عظمتك التي في السموات</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إيو إثيو إن إستوى نوفى إيخون إى تيك ميت نيشتى إتخين نى فيؤوى</a:t>
            </a:r>
            <a:endParaRPr lang="ar-EG" sz="71398" dirty="0"/>
          </a:p>
        </p:txBody>
      </p:sp>
      <p:sp>
        <p:nvSpPr>
          <p:cNvPr id="5" name="Text Placeholder 4"/>
          <p:cNvSpPr>
            <a:spLocks noGrp="1"/>
          </p:cNvSpPr>
          <p:nvPr>
            <p:ph type="body" sz="quarter" idx="3"/>
          </p:nvPr>
        </p:nvSpPr>
        <p:spPr>
          <a:xfrm>
            <a:off x="0" y="5164672"/>
            <a:ext cx="9144000" cy="1083728"/>
          </a:xfrm>
        </p:spPr>
        <p:txBody>
          <a:bodyPr/>
          <a:lstStyle/>
          <a:p>
            <a:r>
              <a:rPr lang="en-US" sz="3400" dirty="0"/>
              <a:t>`eou`cqoi</a:t>
            </a:r>
            <a:r>
              <a:rPr lang="ar-EG" sz="3400" dirty="0"/>
              <a:t> </a:t>
            </a:r>
            <a:r>
              <a:rPr lang="en-US" sz="3400" dirty="0"/>
              <a:t>`n`cqoinoufi&gt; `e'oun  `etekmetni];</a:t>
            </a:r>
            <a:r>
              <a:rPr lang="ar-EG" sz="3400" dirty="0"/>
              <a:t> </a:t>
            </a:r>
            <a:r>
              <a:rPr lang="en-US" sz="3400" dirty="0"/>
              <a:t>et '</a:t>
            </a:r>
            <a:r>
              <a:rPr lang="en-US" sz="3400" dirty="0" err="1"/>
              <a:t>en</a:t>
            </a:r>
            <a:r>
              <a:rPr lang="en-US" sz="3400" dirty="0"/>
              <a:t> </a:t>
            </a:r>
            <a:r>
              <a:rPr lang="en-US" sz="3400" dirty="0" err="1"/>
              <a:t>nivhou</a:t>
            </a:r>
            <a:endParaRPr lang="en-US" sz="3400" dirty="0"/>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بواسطة خدمة ملائكتك ورؤساء ملائكتك المقدسين</a:t>
            </a:r>
            <a:endParaRPr lang="ar-EG"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إيفول يتين إبشيمشى إنتى نيك إنجيلوس نيم ني أرشى أنجيلوس إثؤواب</a:t>
            </a:r>
            <a:endParaRPr lang="ar-EG" sz="71398" dirty="0"/>
          </a:p>
        </p:txBody>
      </p:sp>
      <p:sp>
        <p:nvSpPr>
          <p:cNvPr id="5" name="Text Placeholder 4"/>
          <p:cNvSpPr>
            <a:spLocks noGrp="1"/>
          </p:cNvSpPr>
          <p:nvPr>
            <p:ph type="body" sz="quarter" idx="3"/>
          </p:nvPr>
        </p:nvSpPr>
        <p:spPr>
          <a:xfrm>
            <a:off x="0" y="5088472"/>
            <a:ext cx="9144000" cy="1083728"/>
          </a:xfrm>
        </p:spPr>
        <p:txBody>
          <a:bodyPr/>
          <a:lstStyle/>
          <a:p>
            <a:r>
              <a:rPr lang="en-US" dirty="0" err="1"/>
              <a:t>ebol</a:t>
            </a:r>
            <a:r>
              <a:rPr lang="en-US" dirty="0"/>
              <a:t>\</a:t>
            </a:r>
            <a:r>
              <a:rPr lang="en-US" dirty="0" err="1"/>
              <a:t>iten</a:t>
            </a:r>
            <a:r>
              <a:rPr lang="ar-EG" dirty="0"/>
              <a:t> </a:t>
            </a:r>
            <a:r>
              <a:rPr lang="en-US" dirty="0"/>
              <a:t>`p]</a:t>
            </a:r>
            <a:r>
              <a:rPr lang="en-US" dirty="0" err="1"/>
              <a:t>em</a:t>
            </a:r>
            <a:r>
              <a:rPr lang="en-US" dirty="0"/>
              <a:t>]</a:t>
            </a:r>
            <a:r>
              <a:rPr lang="en-US" dirty="0" err="1"/>
              <a:t>i</a:t>
            </a:r>
            <a:r>
              <a:rPr lang="en-US" dirty="0"/>
              <a:t> `nte </a:t>
            </a:r>
            <a:r>
              <a:rPr lang="en-US" dirty="0" err="1"/>
              <a:t>nekaggeloc</a:t>
            </a:r>
            <a:r>
              <a:rPr lang="en-US" dirty="0"/>
              <a:t> </a:t>
            </a:r>
            <a:r>
              <a:rPr lang="en-US" dirty="0" err="1"/>
              <a:t>nem</a:t>
            </a:r>
            <a:r>
              <a:rPr lang="ar-EG" dirty="0"/>
              <a:t> </a:t>
            </a:r>
            <a:r>
              <a:rPr lang="en-US" dirty="0" err="1"/>
              <a:t>nekarxhaggeloc</a:t>
            </a:r>
            <a:r>
              <a:rPr lang="en-US" dirty="0"/>
              <a:t> e/q/u/</a:t>
            </a:r>
            <a:endParaRPr lang="en-US" sz="32299" dirty="0"/>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وكما</a:t>
            </a:r>
            <a:r>
              <a:rPr lang="en-US" dirty="0">
                <a:solidFill>
                  <a:schemeClr val="lt1"/>
                </a:solidFill>
              </a:rPr>
              <a:t> </a:t>
            </a:r>
            <a:r>
              <a:rPr lang="ar-EG" dirty="0">
                <a:solidFill>
                  <a:schemeClr val="lt1"/>
                </a:solidFill>
              </a:rPr>
              <a:t>قبلت إليك قرابين هابيل</a:t>
            </a:r>
            <a:r>
              <a:rPr lang="en-US" dirty="0">
                <a:solidFill>
                  <a:schemeClr val="lt1"/>
                </a:solidFill>
              </a:rPr>
              <a:t> </a:t>
            </a:r>
            <a:r>
              <a:rPr lang="ar-EG" dirty="0">
                <a:solidFill>
                  <a:schemeClr val="lt1"/>
                </a:solidFill>
              </a:rPr>
              <a:t>الصديق</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إم إفريتى إيتاك شوب إيروك إن نيذورون إنتى بى إثمى آفيل</a:t>
            </a:r>
            <a:endParaRPr lang="ar-EG" sz="91398" dirty="0"/>
          </a:p>
        </p:txBody>
      </p:sp>
      <p:sp>
        <p:nvSpPr>
          <p:cNvPr id="5" name="Text Placeholder 4"/>
          <p:cNvSpPr>
            <a:spLocks noGrp="1"/>
          </p:cNvSpPr>
          <p:nvPr>
            <p:ph type="body" sz="quarter" idx="3"/>
          </p:nvPr>
        </p:nvSpPr>
        <p:spPr/>
        <p:txBody>
          <a:bodyPr/>
          <a:lstStyle/>
          <a:p>
            <a:r>
              <a:rPr lang="en-US" dirty="0"/>
              <a:t>~M`vrh; `etal]wp `erok</a:t>
            </a:r>
            <a:r>
              <a:rPr lang="ar-EG" dirty="0"/>
              <a:t> </a:t>
            </a:r>
            <a:r>
              <a:rPr lang="en-US" dirty="0"/>
              <a:t>`nnidwron `nte</a:t>
            </a:r>
            <a:r>
              <a:rPr lang="ar-EG" dirty="0"/>
              <a:t> </a:t>
            </a:r>
            <a:r>
              <a:rPr lang="en-US" dirty="0"/>
              <a:t>pi`qmhi Abel</a:t>
            </a:r>
            <a:endParaRPr lang="en-US" sz="34399" dirty="0"/>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وذبيحة أبينا إبراهيم وفلسي الأرملة</a:t>
            </a:r>
            <a:endParaRPr lang="ar-EG" sz="3348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نيم تى ثيسيا إنتى بينوت آفراآم نيم تي تيفي إسنوتي إنتيتي شيرا</a:t>
            </a:r>
            <a:endParaRPr lang="ar-EG" sz="3200" dirty="0"/>
          </a:p>
        </p:txBody>
      </p:sp>
      <p:sp>
        <p:nvSpPr>
          <p:cNvPr id="5" name="Text Placeholder 4"/>
          <p:cNvSpPr>
            <a:spLocks noGrp="1"/>
          </p:cNvSpPr>
          <p:nvPr>
            <p:ph type="body" sz="quarter" idx="3"/>
          </p:nvPr>
        </p:nvSpPr>
        <p:spPr>
          <a:xfrm>
            <a:off x="0" y="5155024"/>
            <a:ext cx="9144000" cy="1159928"/>
          </a:xfrm>
        </p:spPr>
        <p:txBody>
          <a:bodyPr/>
          <a:lstStyle/>
          <a:p>
            <a:r>
              <a:rPr lang="en-US" dirty="0"/>
              <a:t>nem </a:t>
            </a:r>
            <a:r>
              <a:rPr lang="pt-BR" dirty="0"/>
              <a:t>;quci`a `nte peniwt Abraam&gt; nem </a:t>
            </a:r>
            <a:r>
              <a:rPr lang="en-US" dirty="0"/>
              <a:t>;tebi `cnou;</a:t>
            </a:r>
          </a:p>
          <a:p>
            <a:r>
              <a:rPr lang="en-US" dirty="0"/>
              <a:t> `nte ;</a:t>
            </a:r>
            <a:r>
              <a:rPr lang="en-US" dirty="0" err="1"/>
              <a:t>xhra</a:t>
            </a:r>
            <a:endParaRPr lang="en-US" sz="32299" dirty="0"/>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هكذا أيضا نذور</a:t>
            </a:r>
            <a:r>
              <a:rPr lang="en-US" sz="3600" dirty="0">
                <a:solidFill>
                  <a:schemeClr val="lt1"/>
                </a:solidFill>
              </a:rPr>
              <a:t> </a:t>
            </a:r>
            <a:r>
              <a:rPr lang="ar-EG" sz="3600" dirty="0">
                <a:solidFill>
                  <a:schemeClr val="lt1"/>
                </a:solidFill>
              </a:rPr>
              <a:t>عبيدك إقبلها إليك</a:t>
            </a:r>
            <a:endParaRPr lang="ar-EG" sz="279093"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اى ريتى أون نى كى إفخار يستيريون إنتى نيك إيفى أيك شوبو إيروك</a:t>
            </a:r>
            <a:endParaRPr lang="ar-EG" sz="3200" dirty="0"/>
          </a:p>
        </p:txBody>
      </p:sp>
      <p:sp>
        <p:nvSpPr>
          <p:cNvPr id="5" name="Text Placeholder 4"/>
          <p:cNvSpPr>
            <a:spLocks noGrp="1"/>
          </p:cNvSpPr>
          <p:nvPr>
            <p:ph type="body" sz="quarter" idx="3"/>
          </p:nvPr>
        </p:nvSpPr>
        <p:spPr>
          <a:xfrm>
            <a:off x="0" y="5181600"/>
            <a:ext cx="9144000" cy="1083728"/>
          </a:xfrm>
        </p:spPr>
        <p:txBody>
          <a:bodyPr/>
          <a:lstStyle/>
          <a:p>
            <a:r>
              <a:rPr lang="en-US" dirty="0"/>
              <a:t>Pairh; on </a:t>
            </a:r>
            <a:r>
              <a:rPr lang="en-US" dirty="0" err="1"/>
              <a:t>nik</a:t>
            </a:r>
            <a:r>
              <a:rPr lang="en-US" dirty="0"/>
              <a:t> </a:t>
            </a:r>
            <a:r>
              <a:rPr lang="en-US" dirty="0" err="1"/>
              <a:t>eeuxaricthrion</a:t>
            </a:r>
            <a:r>
              <a:rPr lang="ar-EG" dirty="0"/>
              <a:t> </a:t>
            </a:r>
            <a:r>
              <a:rPr lang="en-US" dirty="0"/>
              <a:t>`</a:t>
            </a:r>
            <a:r>
              <a:rPr lang="en-US" dirty="0" err="1"/>
              <a:t>nte</a:t>
            </a:r>
            <a:r>
              <a:rPr lang="en-US" dirty="0"/>
              <a:t> nek`ebiaik ]opou `erok</a:t>
            </a:r>
            <a:endParaRPr lang="en-US" sz="34399" dirty="0"/>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أصحاب</a:t>
            </a:r>
            <a:r>
              <a:rPr lang="en-US" dirty="0">
                <a:solidFill>
                  <a:schemeClr val="lt1"/>
                </a:solidFill>
              </a:rPr>
              <a:t> </a:t>
            </a:r>
            <a:r>
              <a:rPr lang="ar-EG" dirty="0">
                <a:solidFill>
                  <a:schemeClr val="lt1"/>
                </a:solidFill>
              </a:rPr>
              <a:t>الكثير وأصحاب القليل الخفيات والظاهرات</a:t>
            </a:r>
            <a:endParaRPr lang="ar-EG" sz="3069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نابى هوؤو نيم نابى كوجى نيئتهيب نيم نى إثؤؤنه إيفول</a:t>
            </a:r>
            <a:endParaRPr lang="ar-EG" sz="98698" dirty="0"/>
          </a:p>
        </p:txBody>
      </p:sp>
      <p:sp>
        <p:nvSpPr>
          <p:cNvPr id="5" name="Text Placeholder 4"/>
          <p:cNvSpPr>
            <a:spLocks noGrp="1"/>
          </p:cNvSpPr>
          <p:nvPr>
            <p:ph type="body" sz="quarter" idx="3"/>
          </p:nvPr>
        </p:nvSpPr>
        <p:spPr>
          <a:xfrm>
            <a:off x="0" y="5164672"/>
            <a:ext cx="9144000" cy="1083728"/>
          </a:xfrm>
        </p:spPr>
        <p:txBody>
          <a:bodyPr/>
          <a:lstStyle/>
          <a:p>
            <a:r>
              <a:rPr lang="en-US" dirty="0"/>
              <a:t>Na </a:t>
            </a:r>
            <a:r>
              <a:rPr lang="pt-BR" dirty="0"/>
              <a:t>pi\ou`o nem na pikouji&gt; nhet\hp </a:t>
            </a:r>
            <a:r>
              <a:rPr lang="en-US" dirty="0" err="1"/>
              <a:t>nem</a:t>
            </a:r>
            <a:r>
              <a:rPr lang="ar-EG" dirty="0"/>
              <a:t> </a:t>
            </a:r>
            <a:r>
              <a:rPr lang="en-US" dirty="0" err="1"/>
              <a:t>nheqouwn</a:t>
            </a:r>
            <a:r>
              <a:rPr lang="en-US" dirty="0"/>
              <a:t>\ `ebol</a:t>
            </a:r>
            <a:endParaRPr lang="en-US" sz="34399" dirty="0"/>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يريدون أن يقدموا لك وليس لهم</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نيئثوؤوش إى إينى ناك إيخون أووه إممون انطوؤو</a:t>
            </a:r>
            <a:endParaRPr lang="ar-EG" sz="98698" dirty="0"/>
          </a:p>
        </p:txBody>
      </p:sp>
      <p:sp>
        <p:nvSpPr>
          <p:cNvPr id="5" name="Text Placeholder 4"/>
          <p:cNvSpPr>
            <a:spLocks noGrp="1"/>
          </p:cNvSpPr>
          <p:nvPr>
            <p:ph type="body" sz="quarter" idx="3"/>
          </p:nvPr>
        </p:nvSpPr>
        <p:spPr/>
        <p:txBody>
          <a:bodyPr/>
          <a:lstStyle/>
          <a:p>
            <a:r>
              <a:rPr lang="en-US" dirty="0"/>
              <a:t>Nheqouw] `e`ini nak `e'oun </a:t>
            </a:r>
            <a:r>
              <a:rPr lang="en-US" dirty="0" err="1"/>
              <a:t>ouo</a:t>
            </a:r>
            <a:r>
              <a:rPr lang="en-US" dirty="0"/>
              <a:t>\</a:t>
            </a:r>
            <a:r>
              <a:rPr lang="ar-EG" dirty="0"/>
              <a:t> </a:t>
            </a:r>
            <a:r>
              <a:rPr lang="en-US" dirty="0"/>
              <a:t>`mmon `ntwou</a:t>
            </a:r>
            <a:endParaRPr lang="en-US" sz="37199"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a:xfrm>
            <a:off x="0" y="5372297"/>
            <a:ext cx="9144000" cy="682357"/>
          </a:xfrm>
        </p:spPr>
        <p:txBody>
          <a:bodyPr/>
          <a:lstStyle/>
          <a:p>
            <a:r>
              <a:rPr lang="pt-BR" sz="5400" dirty="0"/>
              <a:t>Nem `ebol \a peklaoc thrf</a:t>
            </a:r>
          </a:p>
        </p:txBody>
      </p:sp>
    </p:spTree>
    <p:extLst>
      <p:ext uri="{BB962C8B-B14F-4D97-AF65-F5344CB8AC3E}">
        <p14:creationId xmlns:p14="http://schemas.microsoft.com/office/powerpoint/2010/main" val="212898119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والذين قدموا لك</a:t>
            </a:r>
            <a:r>
              <a:rPr lang="en-US" dirty="0">
                <a:solidFill>
                  <a:schemeClr val="lt1"/>
                </a:solidFill>
              </a:rPr>
              <a:t> </a:t>
            </a:r>
            <a:r>
              <a:rPr lang="ar-EG" dirty="0">
                <a:solidFill>
                  <a:schemeClr val="lt1"/>
                </a:solidFill>
              </a:rPr>
              <a:t>في هذا اليوم هذه</a:t>
            </a:r>
            <a:r>
              <a:rPr lang="en-US" dirty="0">
                <a:solidFill>
                  <a:schemeClr val="lt1"/>
                </a:solidFill>
              </a:rPr>
              <a:t> </a:t>
            </a:r>
            <a:r>
              <a:rPr lang="ar-EG" dirty="0">
                <a:solidFill>
                  <a:schemeClr val="lt1"/>
                </a:solidFill>
              </a:rPr>
              <a:t>القرابين</a:t>
            </a:r>
            <a:endParaRPr lang="ar-EG" sz="306992"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نيم نى إيتاف إينى ناك إيخون خين باى إيهوؤو إنتى فوؤو إن ناى ذورون ناى</a:t>
            </a:r>
            <a:endParaRPr lang="ar-EG" sz="71398" dirty="0"/>
          </a:p>
        </p:txBody>
      </p:sp>
      <p:sp>
        <p:nvSpPr>
          <p:cNvPr id="5" name="Text Placeholder 4"/>
          <p:cNvSpPr>
            <a:spLocks noGrp="1"/>
          </p:cNvSpPr>
          <p:nvPr>
            <p:ph type="body" sz="quarter" idx="3"/>
          </p:nvPr>
        </p:nvSpPr>
        <p:spPr>
          <a:xfrm>
            <a:off x="0" y="5047808"/>
            <a:ext cx="9144000" cy="1124392"/>
          </a:xfrm>
        </p:spPr>
        <p:txBody>
          <a:bodyPr/>
          <a:lstStyle/>
          <a:p>
            <a:r>
              <a:rPr lang="en-US" dirty="0"/>
              <a:t>nem nh`etau`ini nak</a:t>
            </a:r>
            <a:r>
              <a:rPr lang="ar-EG" dirty="0"/>
              <a:t> </a:t>
            </a:r>
            <a:r>
              <a:rPr lang="en-US" dirty="0"/>
              <a:t>`e'oun</a:t>
            </a:r>
            <a:r>
              <a:rPr lang="ar-EG" dirty="0"/>
              <a:t> </a:t>
            </a:r>
            <a:r>
              <a:rPr lang="en-US" dirty="0"/>
              <a:t> </a:t>
            </a:r>
            <a:r>
              <a:rPr lang="pt-BR" dirty="0"/>
              <a:t>'en pai`e\oou </a:t>
            </a:r>
            <a:r>
              <a:rPr lang="ar-EG" dirty="0"/>
              <a:t> </a:t>
            </a:r>
            <a:r>
              <a:rPr lang="en-US" dirty="0" err="1"/>
              <a:t>voou</a:t>
            </a:r>
            <a:r>
              <a:rPr lang="en-US" dirty="0"/>
              <a:t> `nnaidwron nai</a:t>
            </a:r>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أعطهم الباقيات عوض الفانيات</a:t>
            </a:r>
            <a:endParaRPr lang="ar-EG" sz="3069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موى نوؤو إن نى أتتاكو إن إتشفيو إن نيئثناتاكو</a:t>
            </a:r>
            <a:endParaRPr lang="ar-EG" sz="98698" dirty="0"/>
          </a:p>
        </p:txBody>
      </p:sp>
      <p:sp>
        <p:nvSpPr>
          <p:cNvPr id="5" name="Text Placeholder 4"/>
          <p:cNvSpPr>
            <a:spLocks noGrp="1"/>
          </p:cNvSpPr>
          <p:nvPr>
            <p:ph type="body" sz="quarter" idx="3"/>
          </p:nvPr>
        </p:nvSpPr>
        <p:spPr/>
        <p:txBody>
          <a:bodyPr/>
          <a:lstStyle/>
          <a:p>
            <a:r>
              <a:rPr lang="en-US" dirty="0" err="1"/>
              <a:t>Moi</a:t>
            </a:r>
            <a:r>
              <a:rPr lang="en-US" dirty="0"/>
              <a:t> </a:t>
            </a:r>
            <a:r>
              <a:rPr lang="en-US" dirty="0" err="1"/>
              <a:t>nwou</a:t>
            </a:r>
            <a:r>
              <a:rPr lang="ar-EG" dirty="0"/>
              <a:t> </a:t>
            </a:r>
            <a:r>
              <a:rPr lang="en-US" dirty="0"/>
              <a:t>`</a:t>
            </a:r>
            <a:r>
              <a:rPr lang="en-US" dirty="0" err="1"/>
              <a:t>nniattako</a:t>
            </a:r>
            <a:r>
              <a:rPr lang="ar-EG" dirty="0"/>
              <a:t> </a:t>
            </a:r>
            <a:r>
              <a:rPr lang="en-US" dirty="0"/>
              <a:t>`</a:t>
            </a:r>
            <a:r>
              <a:rPr lang="en-US" dirty="0" err="1"/>
              <a:t>n`t</a:t>
            </a:r>
            <a:r>
              <a:rPr lang="en-US" dirty="0"/>
              <a:t>]</a:t>
            </a:r>
            <a:r>
              <a:rPr lang="en-US" dirty="0" err="1"/>
              <a:t>ebi`w</a:t>
            </a:r>
            <a:r>
              <a:rPr lang="ar-EG" dirty="0"/>
              <a:t> </a:t>
            </a:r>
            <a:r>
              <a:rPr lang="en-US" dirty="0"/>
              <a:t>`</a:t>
            </a:r>
            <a:r>
              <a:rPr lang="en-US" dirty="0" err="1"/>
              <a:t>nnheqnatako</a:t>
            </a:r>
            <a:endParaRPr lang="en-US" sz="37199" dirty="0"/>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السمائيات عوض الأرضيات الأبديات عوض الزمنيات</a:t>
            </a:r>
            <a:endParaRPr lang="ar-EG" sz="284193" dirty="0"/>
          </a:p>
        </p:txBody>
      </p:sp>
      <p:sp>
        <p:nvSpPr>
          <p:cNvPr id="3" name="Text Placeholder 2"/>
          <p:cNvSpPr>
            <a:spLocks noGrp="1"/>
          </p:cNvSpPr>
          <p:nvPr>
            <p:ph type="body" idx="1"/>
          </p:nvPr>
        </p:nvSpPr>
        <p:spPr/>
        <p:txBody>
          <a:bodyPr/>
          <a:lstStyle/>
          <a:p>
            <a:pPr>
              <a:spcBef>
                <a:spcPts val="0"/>
              </a:spcBef>
              <a:defRPr/>
            </a:pPr>
            <a:r>
              <a:rPr lang="ar-EG" sz="2800" dirty="0">
                <a:solidFill>
                  <a:schemeClr val="lt1"/>
                </a:solidFill>
              </a:rPr>
              <a:t>نانيفيئوى إن إتشفيو إن نا إبكاهى نى شائينيه إن إتشيفيو إن نى إبوسوسيو</a:t>
            </a:r>
            <a:endParaRPr lang="ar-EG" sz="2800" dirty="0"/>
          </a:p>
        </p:txBody>
      </p:sp>
      <p:sp>
        <p:nvSpPr>
          <p:cNvPr id="5" name="Text Placeholder 4"/>
          <p:cNvSpPr>
            <a:spLocks noGrp="1"/>
          </p:cNvSpPr>
          <p:nvPr>
            <p:ph type="body" sz="quarter" idx="3"/>
          </p:nvPr>
        </p:nvSpPr>
        <p:spPr>
          <a:xfrm>
            <a:off x="0" y="5164672"/>
            <a:ext cx="9144000" cy="1083728"/>
          </a:xfrm>
        </p:spPr>
        <p:txBody>
          <a:bodyPr/>
          <a:lstStyle/>
          <a:p>
            <a:r>
              <a:rPr lang="en-US" dirty="0"/>
              <a:t>na nivho`i `</a:t>
            </a:r>
            <a:r>
              <a:rPr lang="en-US" dirty="0" err="1"/>
              <a:t>n`t</a:t>
            </a:r>
            <a:r>
              <a:rPr lang="en-US" dirty="0"/>
              <a:t>]</a:t>
            </a:r>
            <a:r>
              <a:rPr lang="en-US" dirty="0" err="1"/>
              <a:t>ebi`w</a:t>
            </a:r>
            <a:r>
              <a:rPr lang="ar-EG" dirty="0"/>
              <a:t> </a:t>
            </a:r>
            <a:r>
              <a:rPr lang="en-US" dirty="0"/>
              <a:t>`</a:t>
            </a:r>
            <a:r>
              <a:rPr lang="en-US" dirty="0" err="1"/>
              <a:t>nna</a:t>
            </a:r>
            <a:r>
              <a:rPr lang="en-US" dirty="0"/>
              <a:t> `pka\i&gt; ni]a`ene\ `</a:t>
            </a:r>
            <a:r>
              <a:rPr lang="en-US" dirty="0" err="1"/>
              <a:t>n`t</a:t>
            </a:r>
            <a:r>
              <a:rPr lang="en-US" dirty="0"/>
              <a:t>]</a:t>
            </a:r>
            <a:r>
              <a:rPr lang="en-US" dirty="0" err="1"/>
              <a:t>ebi`w</a:t>
            </a:r>
            <a:r>
              <a:rPr lang="ar-EG" dirty="0"/>
              <a:t> </a:t>
            </a:r>
            <a:r>
              <a:rPr lang="en-US" dirty="0"/>
              <a:t>`</a:t>
            </a:r>
            <a:r>
              <a:rPr lang="en-US" dirty="0" err="1"/>
              <a:t>nni`procouchou</a:t>
            </a:r>
            <a:endParaRPr lang="en-US" sz="32299" dirty="0"/>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بيوتهم ومخازنهم إملأها من كل الخيرات</a:t>
            </a:r>
            <a:endParaRPr lang="ar-EG" sz="255794"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نو إيو نو تاميون ما هو إيفول. خين آغاثون نيفين</a:t>
            </a:r>
            <a:endParaRPr lang="ar-EG" sz="98698" dirty="0"/>
          </a:p>
        </p:txBody>
      </p:sp>
      <p:sp>
        <p:nvSpPr>
          <p:cNvPr id="5" name="Text Placeholder 4"/>
          <p:cNvSpPr>
            <a:spLocks noGrp="1"/>
          </p:cNvSpPr>
          <p:nvPr>
            <p:ph type="body" sz="quarter" idx="3"/>
          </p:nvPr>
        </p:nvSpPr>
        <p:spPr/>
        <p:txBody>
          <a:bodyPr/>
          <a:lstStyle/>
          <a:p>
            <a:r>
              <a:rPr lang="en-US" dirty="0"/>
              <a:t>Nou`hou </a:t>
            </a:r>
            <a:r>
              <a:rPr lang="en-US" dirty="0" err="1"/>
              <a:t>noutamion</a:t>
            </a:r>
            <a:r>
              <a:rPr lang="en-US" dirty="0"/>
              <a:t> ma\</a:t>
            </a:r>
            <a:r>
              <a:rPr lang="en-US" dirty="0" err="1"/>
              <a:t>ou</a:t>
            </a:r>
            <a:r>
              <a:rPr lang="ar-EG" dirty="0"/>
              <a:t> </a:t>
            </a:r>
            <a:r>
              <a:rPr lang="en-US" dirty="0"/>
              <a:t>`</a:t>
            </a:r>
            <a:r>
              <a:rPr lang="en-US" dirty="0" err="1"/>
              <a:t>ebol'en</a:t>
            </a:r>
            <a:r>
              <a:rPr lang="en-US" dirty="0"/>
              <a:t> `agaqon niben</a:t>
            </a:r>
            <a:endParaRPr lang="en-US" sz="32299" dirty="0"/>
          </a:p>
        </p:txBody>
      </p:sp>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أحطهم يا رب بقوة ملائكتك</a:t>
            </a:r>
            <a:endParaRPr lang="ar-EG" sz="3348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ماتا كتو إيرؤو إبشويس إتجوم إنتى نيك انجيلوس</a:t>
            </a:r>
            <a:endParaRPr lang="ar-EG" dirty="0"/>
          </a:p>
        </p:txBody>
      </p:sp>
      <p:sp>
        <p:nvSpPr>
          <p:cNvPr id="5" name="Text Placeholder 4"/>
          <p:cNvSpPr>
            <a:spLocks noGrp="1"/>
          </p:cNvSpPr>
          <p:nvPr>
            <p:ph type="body" sz="quarter" idx="3"/>
          </p:nvPr>
        </p:nvSpPr>
        <p:spPr/>
        <p:txBody>
          <a:bodyPr/>
          <a:lstStyle/>
          <a:p>
            <a:r>
              <a:rPr lang="en-US" dirty="0" err="1"/>
              <a:t>Matakto</a:t>
            </a:r>
            <a:r>
              <a:rPr lang="ar-EG" dirty="0"/>
              <a:t> </a:t>
            </a:r>
            <a:r>
              <a:rPr lang="en-US" dirty="0"/>
              <a:t>`</a:t>
            </a:r>
            <a:r>
              <a:rPr lang="en-US" dirty="0" err="1"/>
              <a:t>erwou</a:t>
            </a:r>
            <a:r>
              <a:rPr lang="en-US" dirty="0"/>
              <a:t> ~P_</a:t>
            </a:r>
            <a:r>
              <a:rPr lang="ar-EG" dirty="0"/>
              <a:t> </a:t>
            </a:r>
            <a:r>
              <a:rPr lang="en-US" dirty="0"/>
              <a:t> `n`tjom `nte nakaggeloc</a:t>
            </a:r>
            <a:endParaRPr lang="en-US" sz="37199" dirty="0"/>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و</a:t>
            </a:r>
            <a:r>
              <a:rPr lang="en-US" dirty="0">
                <a:solidFill>
                  <a:schemeClr val="lt1"/>
                </a:solidFill>
              </a:rPr>
              <a:t> </a:t>
            </a:r>
            <a:r>
              <a:rPr lang="ar-EG" dirty="0">
                <a:solidFill>
                  <a:schemeClr val="lt1"/>
                </a:solidFill>
              </a:rPr>
              <a:t>رؤساء ملائكتك الأطهار</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نيم نيك أرشى أنجيلوس إثؤواب</a:t>
            </a:r>
            <a:endParaRPr lang="ar-EG" sz="107697" dirty="0"/>
          </a:p>
        </p:txBody>
      </p:sp>
      <p:sp>
        <p:nvSpPr>
          <p:cNvPr id="5" name="Text Placeholder 4"/>
          <p:cNvSpPr>
            <a:spLocks noGrp="1"/>
          </p:cNvSpPr>
          <p:nvPr>
            <p:ph type="body" sz="quarter" idx="3"/>
          </p:nvPr>
        </p:nvSpPr>
        <p:spPr/>
        <p:txBody>
          <a:bodyPr/>
          <a:lstStyle/>
          <a:p>
            <a:r>
              <a:rPr lang="en-US" dirty="0" err="1"/>
              <a:t>Nem</a:t>
            </a:r>
            <a:r>
              <a:rPr lang="ar-EG" dirty="0"/>
              <a:t> </a:t>
            </a:r>
            <a:r>
              <a:rPr lang="en-US" dirty="0" err="1"/>
              <a:t>nekarxhaggeloc</a:t>
            </a:r>
            <a:r>
              <a:rPr lang="en-US" dirty="0"/>
              <a:t> e/q/u/.</a:t>
            </a:r>
            <a:endParaRPr lang="en-US" sz="40599" dirty="0"/>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a:t>
            </a:r>
            <a:r>
              <a:rPr lang="en-US" dirty="0">
                <a:solidFill>
                  <a:schemeClr val="lt1"/>
                </a:solidFill>
              </a:rPr>
              <a:t> </a:t>
            </a:r>
            <a:r>
              <a:rPr lang="ar-EG" dirty="0">
                <a:solidFill>
                  <a:schemeClr val="lt1"/>
                </a:solidFill>
              </a:rPr>
              <a:t>كما ذكروا إسمك القدوس على الأرض</a:t>
            </a:r>
            <a:endParaRPr lang="ar-EG" sz="306992"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إم إفريتى إيتاف إيرى إفميفئى إم بيك ران إثؤواب هيجين بى كاهى</a:t>
            </a:r>
            <a:endParaRPr lang="ar-EG" sz="3200" dirty="0"/>
          </a:p>
        </p:txBody>
      </p:sp>
      <p:sp>
        <p:nvSpPr>
          <p:cNvPr id="5" name="Text Placeholder 4"/>
          <p:cNvSpPr>
            <a:spLocks noGrp="1"/>
          </p:cNvSpPr>
          <p:nvPr>
            <p:ph type="body" sz="quarter" idx="3"/>
          </p:nvPr>
        </p:nvSpPr>
        <p:spPr/>
        <p:txBody>
          <a:bodyPr/>
          <a:lstStyle/>
          <a:p>
            <a:endParaRPr lang="en-US" sz="9600" dirty="0"/>
          </a:p>
          <a:p>
            <a:r>
              <a:rPr lang="en-US" dirty="0" err="1"/>
              <a:t>M`vrh</a:t>
            </a:r>
            <a:r>
              <a:rPr lang="en-US" dirty="0"/>
              <a:t>; `etauer`vmeu`i `</a:t>
            </a:r>
            <a:r>
              <a:rPr lang="en-US" dirty="0" err="1"/>
              <a:t>mpekran</a:t>
            </a:r>
            <a:r>
              <a:rPr lang="ar-EG" dirty="0"/>
              <a:t> </a:t>
            </a:r>
            <a:r>
              <a:rPr lang="en-US" dirty="0"/>
              <a:t>e/q/u/ \ijen pika\i</a:t>
            </a:r>
            <a:endParaRPr lang="en-US" sz="34399" dirty="0"/>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أذكرهم هم أيضًا يا رب في ملكوتك</a:t>
            </a:r>
            <a:endParaRPr lang="ar-EG" sz="363591"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أريبو ميفئى هوؤو إبشويس خين تيك ميت أورو</a:t>
            </a:r>
            <a:endParaRPr lang="ar-EG" dirty="0"/>
          </a:p>
        </p:txBody>
      </p:sp>
      <p:sp>
        <p:nvSpPr>
          <p:cNvPr id="5" name="Text Placeholder 4"/>
          <p:cNvSpPr>
            <a:spLocks noGrp="1"/>
          </p:cNvSpPr>
          <p:nvPr>
            <p:ph type="body" sz="quarter" idx="3"/>
          </p:nvPr>
        </p:nvSpPr>
        <p:spPr/>
        <p:txBody>
          <a:bodyPr/>
          <a:lstStyle/>
          <a:p>
            <a:r>
              <a:rPr lang="en-US" dirty="0" err="1"/>
              <a:t>aripoumeu`i</a:t>
            </a:r>
            <a:r>
              <a:rPr lang="ar-EG" dirty="0"/>
              <a:t> </a:t>
            </a:r>
            <a:r>
              <a:rPr lang="en-US" dirty="0"/>
              <a:t>\</a:t>
            </a:r>
            <a:r>
              <a:rPr lang="en-US" dirty="0" err="1"/>
              <a:t>wou</a:t>
            </a:r>
            <a:r>
              <a:rPr lang="en-US" dirty="0"/>
              <a:t> ~P_ 'en tekmetouro</a:t>
            </a:r>
            <a:endParaRPr lang="en-US" sz="37199" dirty="0"/>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وفي هذا الدهر لا تتركهم عنك</a:t>
            </a:r>
            <a:endParaRPr lang="ar-EG" sz="333292"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خين باى كى إى أون فاى إمبير كاف إنسوك</a:t>
            </a:r>
            <a:endParaRPr lang="ar-EG" sz="98698" dirty="0"/>
          </a:p>
        </p:txBody>
      </p:sp>
      <p:sp>
        <p:nvSpPr>
          <p:cNvPr id="5" name="Text Placeholder 4"/>
          <p:cNvSpPr>
            <a:spLocks noGrp="1"/>
          </p:cNvSpPr>
          <p:nvPr>
            <p:ph type="body" sz="quarter" idx="3"/>
          </p:nvPr>
        </p:nvSpPr>
        <p:spPr/>
        <p:txBody>
          <a:bodyPr/>
          <a:lstStyle/>
          <a:p>
            <a:r>
              <a:rPr lang="en-US" dirty="0" err="1"/>
              <a:t>ouo</a:t>
            </a:r>
            <a:r>
              <a:rPr lang="en-US" dirty="0"/>
              <a:t>\</a:t>
            </a:r>
            <a:r>
              <a:rPr lang="ar-EG" dirty="0"/>
              <a:t> </a:t>
            </a:r>
            <a:r>
              <a:rPr lang="fi-FI" dirty="0"/>
              <a:t>'en paike`ewn vai `mperxau</a:t>
            </a:r>
            <a:r>
              <a:rPr lang="ar-EG" dirty="0"/>
              <a:t> </a:t>
            </a:r>
            <a:r>
              <a:rPr lang="fi-FI" dirty="0"/>
              <a:t> `ncwk</a:t>
            </a:r>
            <a:endParaRPr lang="en-US" sz="37199" dirty="0"/>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SA" dirty="0"/>
              <a:t>يا رب إرحم</a:t>
            </a:r>
          </a:p>
        </p:txBody>
      </p:sp>
      <p:sp>
        <p:nvSpPr>
          <p:cNvPr id="3" name="Text Placeholder 2"/>
          <p:cNvSpPr>
            <a:spLocks noGrp="1"/>
          </p:cNvSpPr>
          <p:nvPr>
            <p:ph type="body" idx="1"/>
          </p:nvPr>
        </p:nvSpPr>
        <p:spPr/>
        <p:txBody>
          <a:bodyPr/>
          <a:lstStyle/>
          <a:p>
            <a:pPr>
              <a:spcBef>
                <a:spcPts val="0"/>
              </a:spcBef>
              <a:defRPr/>
            </a:pPr>
            <a:r>
              <a:rPr lang="ar-SA" dirty="0"/>
              <a:t>كيريى إليسون</a:t>
            </a:r>
            <a:endParaRPr lang="ar-EG" dirty="0"/>
          </a:p>
        </p:txBody>
      </p:sp>
      <p:sp>
        <p:nvSpPr>
          <p:cNvPr id="5" name="Text Placeholder 4"/>
          <p:cNvSpPr>
            <a:spLocks noGrp="1"/>
          </p:cNvSpPr>
          <p:nvPr>
            <p:ph type="body" sz="quarter" idx="3"/>
          </p:nvPr>
        </p:nvSpPr>
        <p:spPr/>
        <p:txBody>
          <a:bodyPr/>
          <a:lstStyle/>
          <a:p>
            <a:r>
              <a:rPr lang="en-US" dirty="0"/>
              <a:t>Kuri`e  `ele`hcon</a:t>
            </a:r>
          </a:p>
        </p:txBody>
      </p:sp>
    </p:spTree>
    <p:extLst>
      <p:ext uri="{BB962C8B-B14F-4D97-AF65-F5344CB8AC3E}">
        <p14:creationId xmlns:p14="http://schemas.microsoft.com/office/powerpoint/2010/main" val="1906045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هذه المائدة </a:t>
            </a:r>
            <a:endParaRPr lang="en-US" sz="4800" dirty="0"/>
          </a:p>
        </p:txBody>
      </p:sp>
      <p:sp>
        <p:nvSpPr>
          <p:cNvPr id="6" name="Text Placeholder 5"/>
          <p:cNvSpPr>
            <a:spLocks noGrp="1"/>
          </p:cNvSpPr>
          <p:nvPr>
            <p:ph type="body" idx="1"/>
          </p:nvPr>
        </p:nvSpPr>
        <p:spPr/>
        <p:txBody>
          <a:bodyPr/>
          <a:lstStyle/>
          <a:p>
            <a:r>
              <a:rPr lang="ar-EG" sz="4400" dirty="0"/>
              <a:t>نيم إيفول هاتاي اترابيزا ثاي</a:t>
            </a:r>
          </a:p>
        </p:txBody>
      </p:sp>
      <p:sp>
        <p:nvSpPr>
          <p:cNvPr id="7" name="Text Placeholder 6"/>
          <p:cNvSpPr>
            <a:spLocks noGrp="1"/>
          </p:cNvSpPr>
          <p:nvPr>
            <p:ph type="body" sz="quarter" idx="3"/>
          </p:nvPr>
        </p:nvSpPr>
        <p:spPr/>
        <p:txBody>
          <a:bodyPr/>
          <a:lstStyle/>
          <a:p>
            <a:r>
              <a:rPr lang="en-US" dirty="0" err="1"/>
              <a:t>Nem</a:t>
            </a:r>
            <a:r>
              <a:rPr lang="en-US" dirty="0"/>
              <a:t>  </a:t>
            </a:r>
          </a:p>
        </p:txBody>
      </p:sp>
    </p:spTree>
    <p:extLst>
      <p:ext uri="{BB962C8B-B14F-4D97-AF65-F5344CB8AC3E}">
        <p14:creationId xmlns:p14="http://schemas.microsoft.com/office/powerpoint/2010/main" val="2543869339"/>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فَلنُسبح معَ المَلائِكةِ قَائلينَ : المَجدُ لله فى الأَعالى وعلى الأرضِ السَّلامِ وفى الناسِ المَسَرةِ</a:t>
                      </a:r>
                      <a:endParaRPr lang="ar-EG" sz="413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8" name="TextBox 7">
            <a:hlinkClick r:id="rId3" action="ppaction://hlinksldjump"/>
            <a:extLst>
              <a:ext uri="{FF2B5EF4-FFF2-40B4-BE49-F238E27FC236}">
                <a16:creationId xmlns:a16="http://schemas.microsoft.com/office/drawing/2014/main" id="{92655B2C-F3E1-4AF3-A059-4896138C7707}"/>
              </a:ext>
            </a:extLst>
          </p:cNvPr>
          <p:cNvSpPr txBox="1"/>
          <p:nvPr/>
        </p:nvSpPr>
        <p:spPr>
          <a:xfrm>
            <a:off x="7534270" y="4110801"/>
            <a:ext cx="158889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SA" dirty="0"/>
              <a:t>تفضل يا رب </a:t>
            </a:r>
            <a:endParaRPr lang="en-US" dirty="0"/>
          </a:p>
        </p:txBody>
      </p:sp>
    </p:spTree>
    <p:extLst>
      <p:ext uri="{BB962C8B-B14F-4D97-AF65-F5344CB8AC3E}">
        <p14:creationId xmlns:p14="http://schemas.microsoft.com/office/powerpoint/2010/main" val="53750971"/>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نسبّحُكَ. نُباركُكَ. نَخدمُكَ. نَسجدُ لكَ. نَعْترفُ لكَ. نَنْطقُ بمَجدكَ. نَشْكُركَ مِنْ أَجلِ عظمِ مَجدكَ</a:t>
                      </a:r>
                      <a:endParaRPr lang="ar-EG" sz="59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73E87D47-7DFA-422B-88F7-FDFF3B5B3EFD}"/>
              </a:ext>
            </a:extLst>
          </p:cNvPr>
          <p:cNvSpPr txBox="1"/>
          <p:nvPr/>
        </p:nvSpPr>
        <p:spPr>
          <a:xfrm>
            <a:off x="7534270" y="4110801"/>
            <a:ext cx="158889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SA" dirty="0"/>
              <a:t>تفضل يا رب </a:t>
            </a:r>
            <a:endParaRPr lang="en-US" dirty="0"/>
          </a:p>
        </p:txBody>
      </p:sp>
    </p:spTree>
    <p:extLst>
      <p:ext uri="{BB962C8B-B14F-4D97-AF65-F5344CB8AC3E}">
        <p14:creationId xmlns:p14="http://schemas.microsoft.com/office/powerpoint/2010/main" val="2802365199"/>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أيُّها الرّبُّ المالَكُ على السَّمواتِ، اَللَّهُ الآبُ ضاَبطَ الكلِّ ، والرَّبُّ الابنُ اَلواحِدُ الوَحيدُ يَسوعُ المسيحُ، والروحُ القدسِ</a:t>
                      </a:r>
                      <a:endParaRPr lang="ar-EG" sz="3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09375191"/>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أيُّها الرّبُّ الإلهُ، حَمل اللَّه، اِبن الآبِ، رافِع خَطيةَ اَلعالمِ، ارْحَمنَا. يا حامِل خَطيةَ العالمِ، اِقبَلْ طُلباتِنا إلَيكَ</a:t>
                      </a:r>
                      <a:endParaRPr lang="ar-EG" sz="28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8987905"/>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أيُها الجالِسُ عَنْ يَمينِ أبيه، ارحَمْنَا أنتَ وحْدكَ القدّوسُ</a:t>
                      </a:r>
                      <a:endParaRPr lang="ar-EG" sz="59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8196055"/>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أنتَ وحْدكَ العلىّ يا رَبِّى يسوع المسيحُ والروحُ القدسِ. مَجدًا للَه الآبِ.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31832685"/>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أبارِكُكَ كلِّ يومٍ، وأسبّحُ اسْمكَ القدُوسِ إلى الأبدِ، وإلى أبد الأبدَ. آمين.</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1619351"/>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مُنذُ الليلِ رُوحِى تُبكرُ إليكَ يا إلَهى، لأنَّ أَوامركَ هىَ نورٌ على الأرضِ</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34206479"/>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كنتُ أَتلو فى طُرقك، لأنّك صرتَ لى مُعينًا. باكرًا يَا رَبُّ تَسمعُ صَوتى، بالغَداةِ أَّقِفُ أمامكَ وتَرانى</a:t>
                      </a:r>
                      <a:endParaRPr lang="ar-EG" sz="11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8064781"/>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قدوس الحي الذي لا يموت، الذي ولد من العذراء، ارحمنا</a:t>
                      </a:r>
                      <a:endParaRPr lang="ar-EG" sz="13900" b="1"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62108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وعن موضعك المقدس هذا</a:t>
            </a:r>
            <a:endParaRPr lang="en-US" sz="4800" dirty="0"/>
          </a:p>
        </p:txBody>
      </p:sp>
      <p:sp>
        <p:nvSpPr>
          <p:cNvPr id="6" name="Text Placeholder 5"/>
          <p:cNvSpPr>
            <a:spLocks noGrp="1"/>
          </p:cNvSpPr>
          <p:nvPr>
            <p:ph type="body" idx="1"/>
          </p:nvPr>
        </p:nvSpPr>
        <p:spPr/>
        <p:txBody>
          <a:bodyPr/>
          <a:lstStyle/>
          <a:p>
            <a:r>
              <a:rPr lang="ar-EG" sz="4000" dirty="0"/>
              <a:t>نيم إيفول ها باى ما إثؤواب إنتاك فاي</a:t>
            </a:r>
          </a:p>
        </p:txBody>
      </p:sp>
      <p:sp>
        <p:nvSpPr>
          <p:cNvPr id="7" name="Text Placeholder 6"/>
          <p:cNvSpPr>
            <a:spLocks noGrp="1"/>
          </p:cNvSpPr>
          <p:nvPr>
            <p:ph type="body" sz="quarter" idx="3"/>
          </p:nvPr>
        </p:nvSpPr>
        <p:spPr>
          <a:xfrm>
            <a:off x="0" y="5425909"/>
            <a:ext cx="9144000" cy="682357"/>
          </a:xfrm>
        </p:spPr>
        <p:txBody>
          <a:bodyPr/>
          <a:lstStyle/>
          <a:p>
            <a:r>
              <a:rPr lang="pt-BR" sz="4400" dirty="0"/>
              <a:t>Nem `ebol\a paima eqouab `ntak vai</a:t>
            </a:r>
          </a:p>
        </p:txBody>
      </p:sp>
    </p:spTree>
    <p:extLst>
      <p:ext uri="{BB962C8B-B14F-4D97-AF65-F5344CB8AC3E}">
        <p14:creationId xmlns:p14="http://schemas.microsoft.com/office/powerpoint/2010/main" val="4284703907"/>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 قدُّوسُ الذى لايَموتُ، الذى صُلِبَ عنّا،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7219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قدُّوسُ اللَّهُ، قدُّوسُ القَوىُّ ، قدُّوسُ الذى لايَموتُ، الذى صُلِبَ عنّا،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40230816"/>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المَجدُ للآبِ والابْنِ والرُوحِ القُدُسِ، الآنَ وكل أوانِ وإلى دهرِ الدهورِ.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6675972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الثَّالوثُ القدّوس ارْحَمْنَا. أيُّها الثالوثُ القدّوس ارْحَمْنَا. أيُّها الثّالوثُ القدّوس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4757792"/>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يَارَبُّ اغْفرْ لنا خَطايَانا. يَارَبُّ اغفرْ لنا آثامَنا. يَارَبُ اغْفرْ لنا زَلاتنا.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6981701"/>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يَارَبُ افْتقدْ مَرضَى شَعبِك، اشْفِهمْ مِنْ أجلِ اسْمكَ القدّوسِ</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9382569"/>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آباؤُنا وإخوتُنا الذينَ رَقَدوا، يَارَبُ نيحْ نُفوسَهم. يامَنْ بلاخَطية، يَارَبُ ارحمنا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7231394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يامَنْ هُوَ بلا خَطية، يَارَبُّ ارحمنا. يامَنْ هُوَ بلا خَطيةٍ، يَارَبُّ أَعِنَا واقْبَل طلباتنا إليكَ</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467217"/>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 لكَ المجد والعزَة والتَّقْديس المثلثُ. يَارَبُّ ارْحَم. يَارَبُّ ارْحَم. يَارَبُّ بباركْ. آمين</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044527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1934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lstStyle/>
          <a:p>
            <a:r>
              <a:rPr lang="en-US" sz="3700" dirty="0" err="1"/>
              <a:t>Nh</a:t>
            </a:r>
            <a:r>
              <a:rPr lang="en-US" sz="3700" dirty="0"/>
              <a:t>  de </a:t>
            </a:r>
            <a:r>
              <a:rPr lang="en-US" sz="3700" dirty="0" err="1"/>
              <a:t>eqnaneu</a:t>
            </a:r>
            <a:r>
              <a:rPr lang="en-US" sz="3700" dirty="0"/>
              <a:t> </a:t>
            </a:r>
            <a:r>
              <a:rPr lang="en-US" sz="3700" dirty="0" err="1"/>
              <a:t>nem</a:t>
            </a:r>
            <a:r>
              <a:rPr lang="en-US" sz="3700" dirty="0"/>
              <a:t> </a:t>
            </a:r>
            <a:r>
              <a:rPr lang="en-US" sz="3700" dirty="0" err="1"/>
              <a:t>nh`eternofri</a:t>
            </a:r>
            <a:r>
              <a:rPr lang="en-US" sz="3700" dirty="0"/>
              <a:t> ca\</a:t>
            </a:r>
            <a:r>
              <a:rPr lang="en-US" sz="3700" dirty="0" err="1"/>
              <a:t>ni</a:t>
            </a:r>
            <a:r>
              <a:rPr lang="en-US" sz="3700" dirty="0"/>
              <a:t>  `</a:t>
            </a:r>
            <a:r>
              <a:rPr lang="en-US" sz="3700" dirty="0" err="1"/>
              <a:t>mmwou</a:t>
            </a:r>
            <a:r>
              <a:rPr lang="en-US" sz="3700" dirty="0"/>
              <a:t> nan</a:t>
            </a:r>
          </a:p>
        </p:txBody>
      </p:sp>
    </p:spTree>
    <p:extLst>
      <p:ext uri="{BB962C8B-B14F-4D97-AF65-F5344CB8AC3E}">
        <p14:creationId xmlns:p14="http://schemas.microsoft.com/office/powerpoint/2010/main" val="1385017527"/>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030-0112-454C-801E-A66FEA4414DE}"/>
              </a:ext>
            </a:extLst>
          </p:cNvPr>
          <p:cNvSpPr>
            <a:spLocks noGrp="1"/>
          </p:cNvSpPr>
          <p:nvPr>
            <p:ph type="title"/>
          </p:nvPr>
        </p:nvSpPr>
        <p:spPr>
          <a:xfrm>
            <a:off x="0" y="4387900"/>
            <a:ext cx="9144000" cy="782371"/>
          </a:xfrm>
        </p:spPr>
        <p:txBody>
          <a:bodyPr>
            <a:normAutofit/>
          </a:bodyPr>
          <a:lstStyle/>
          <a:p>
            <a:r>
              <a:rPr lang="ar-EG" sz="4000" dirty="0"/>
              <a:t>بالمسيح يسوع ربنا أمين هالليلويا </a:t>
            </a:r>
            <a:endParaRPr lang="en-US" sz="4000" dirty="0"/>
          </a:p>
        </p:txBody>
      </p:sp>
      <p:sp>
        <p:nvSpPr>
          <p:cNvPr id="3" name="Text Placeholder 2">
            <a:extLst>
              <a:ext uri="{FF2B5EF4-FFF2-40B4-BE49-F238E27FC236}">
                <a16:creationId xmlns:a16="http://schemas.microsoft.com/office/drawing/2014/main" id="{51E5F762-B290-46A2-9D8D-0A2A39635BAF}"/>
              </a:ext>
            </a:extLst>
          </p:cNvPr>
          <p:cNvSpPr>
            <a:spLocks noGrp="1"/>
          </p:cNvSpPr>
          <p:nvPr>
            <p:ph type="body" idx="1"/>
          </p:nvPr>
        </p:nvSpPr>
        <p:spPr/>
        <p:txBody>
          <a:bodyPr/>
          <a:lstStyle/>
          <a:p>
            <a:r>
              <a:rPr lang="ar-EG" sz="4000" dirty="0"/>
              <a:t>خين بي خريستوس إيسوس بينشويس أمين الليلويا </a:t>
            </a:r>
          </a:p>
        </p:txBody>
      </p:sp>
      <p:sp>
        <p:nvSpPr>
          <p:cNvPr id="5" name="Text Placeholder 4">
            <a:extLst>
              <a:ext uri="{FF2B5EF4-FFF2-40B4-BE49-F238E27FC236}">
                <a16:creationId xmlns:a16="http://schemas.microsoft.com/office/drawing/2014/main" id="{7FE0AC77-0AEC-4339-826F-725622F5D751}"/>
              </a:ext>
            </a:extLst>
          </p:cNvPr>
          <p:cNvSpPr>
            <a:spLocks noGrp="1"/>
          </p:cNvSpPr>
          <p:nvPr>
            <p:ph type="body" sz="quarter" idx="3"/>
          </p:nvPr>
        </p:nvSpPr>
        <p:spPr/>
        <p:txBody>
          <a:bodyPr/>
          <a:lstStyle/>
          <a:p>
            <a:pPr algn="ctr" rtl="0"/>
            <a:r>
              <a:rPr lang="en-US" sz="4000">
                <a:latin typeface="Avva_Shenouda" pitchFamily="34" charset="2"/>
                <a:cs typeface="+mn-cs"/>
              </a:rPr>
              <a:t>Qen P=xc I=3c Penu am3n ==a=l</a:t>
            </a:r>
            <a:endParaRPr lang="en-US" sz="4000" dirty="0">
              <a:latin typeface="Avva_Shenouda" pitchFamily="34" charset="2"/>
              <a:cs typeface="+mn-cs"/>
            </a:endParaRPr>
          </a:p>
        </p:txBody>
      </p:sp>
    </p:spTree>
    <p:extLst>
      <p:ext uri="{BB962C8B-B14F-4D97-AF65-F5344CB8AC3E}">
        <p14:creationId xmlns:p14="http://schemas.microsoft.com/office/powerpoint/2010/main" val="736093651"/>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لكي. نسألك أيتها القديسة الممتلئة مجدا</a:t>
            </a:r>
            <a:endParaRPr lang="ar-EG" sz="166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nchor="ctr"/>
          <a:lstStyle/>
          <a:p>
            <a:pPr>
              <a:spcBef>
                <a:spcPts val="0"/>
              </a:spcBef>
              <a:defRPr/>
            </a:pPr>
            <a:r>
              <a:rPr lang="ar-KW" altLang="zh-CN" dirty="0"/>
              <a:t>شيرى نى تين تيهو إيرو : أوثي إثؤواب إثميـه إنأوأو</a:t>
            </a:r>
            <a:endParaRPr lang="ar-EG" dirty="0"/>
          </a:p>
        </p:txBody>
      </p:sp>
      <p:sp>
        <p:nvSpPr>
          <p:cNvPr id="5" name="Text Placeholder 4"/>
          <p:cNvSpPr>
            <a:spLocks noGrp="1"/>
          </p:cNvSpPr>
          <p:nvPr>
            <p:ph type="body" sz="quarter" idx="3"/>
          </p:nvPr>
        </p:nvSpPr>
        <p:spPr/>
        <p:txBody>
          <a:bodyPr/>
          <a:lstStyle/>
          <a:p>
            <a:r>
              <a:rPr lang="it-IT" dirty="0">
                <a:latin typeface="CS Avva Shenouda" pitchFamily="34" charset="0"/>
              </a:rPr>
              <a:t>&lt;ere ne ten]ho `ero@`w ;y=e=;=u e;meh `n`wou</a:t>
            </a:r>
            <a:endParaRPr lang="en-US" sz="4800" dirty="0"/>
          </a:p>
        </p:txBody>
      </p:sp>
    </p:spTree>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97653"/>
            <a:ext cx="9144000" cy="782371"/>
          </a:xfrm>
        </p:spPr>
        <p:txBody>
          <a:bodyPr/>
          <a:lstStyle/>
          <a:p>
            <a:pPr>
              <a:spcBef>
                <a:spcPts val="0"/>
              </a:spcBef>
              <a:defRPr/>
            </a:pPr>
            <a:r>
              <a:rPr lang="ar-EG" dirty="0">
                <a:solidFill>
                  <a:schemeClr val="lt1"/>
                </a:solidFill>
              </a:rPr>
              <a:t>العذراء كل حين والدة الإله أم المسيح</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إت أوي إمبارثينوس إنسيو نيفين تي ما إسنوتي إثماف إم بخرستوس </a:t>
            </a:r>
            <a:endParaRPr lang="ar-EG" dirty="0"/>
          </a:p>
        </p:txBody>
      </p:sp>
      <p:sp>
        <p:nvSpPr>
          <p:cNvPr id="5" name="Text Placeholder 4"/>
          <p:cNvSpPr>
            <a:spLocks noGrp="1"/>
          </p:cNvSpPr>
          <p:nvPr>
            <p:ph type="body" sz="quarter" idx="3"/>
          </p:nvPr>
        </p:nvSpPr>
        <p:spPr>
          <a:xfrm>
            <a:off x="-1" y="5456541"/>
            <a:ext cx="9144000" cy="682357"/>
          </a:xfrm>
        </p:spPr>
        <p:txBody>
          <a:bodyPr/>
          <a:lstStyle/>
          <a:p>
            <a:r>
              <a:rPr lang="en-US" dirty="0">
                <a:latin typeface="CS Avva Shenouda" pitchFamily="34" charset="0"/>
              </a:rPr>
              <a:t> `</a:t>
            </a:r>
            <a:r>
              <a:rPr lang="en-US" dirty="0" err="1">
                <a:latin typeface="CS Avva Shenouda" pitchFamily="34" charset="0"/>
              </a:rPr>
              <a:t>etoi</a:t>
            </a:r>
            <a:r>
              <a:rPr lang="ar-EG" dirty="0">
                <a:latin typeface="CS Avva Shenouda" pitchFamily="34" charset="0"/>
              </a:rPr>
              <a:t> </a:t>
            </a:r>
            <a:r>
              <a:rPr lang="en-US" dirty="0">
                <a:latin typeface="CS Avva Shenouda" pitchFamily="34" charset="0"/>
              </a:rPr>
              <a:t>`</a:t>
            </a:r>
            <a:r>
              <a:rPr lang="en-US" dirty="0" err="1">
                <a:latin typeface="CS Avva Shenouda" pitchFamily="34" charset="0"/>
              </a:rPr>
              <a:t>mPar;enoc</a:t>
            </a:r>
            <a:r>
              <a:rPr lang="ar-EG" dirty="0">
                <a:latin typeface="CS Avva Shenouda" pitchFamily="34" charset="0"/>
              </a:rPr>
              <a:t> </a:t>
            </a:r>
            <a:r>
              <a:rPr lang="en-US" dirty="0">
                <a:latin typeface="CS Avva Shenouda" pitchFamily="34" charset="0"/>
              </a:rPr>
              <a:t>`</a:t>
            </a:r>
            <a:r>
              <a:rPr lang="en-US" dirty="0" err="1">
                <a:latin typeface="CS Avva Shenouda" pitchFamily="34" charset="0"/>
              </a:rPr>
              <a:t>ncyou</a:t>
            </a:r>
            <a:r>
              <a:rPr lang="en-US" dirty="0">
                <a:latin typeface="CS Avva Shenouda" pitchFamily="34" charset="0"/>
              </a:rPr>
              <a:t> </a:t>
            </a:r>
            <a:r>
              <a:rPr lang="en-US" dirty="0" err="1">
                <a:latin typeface="CS Avva Shenouda" pitchFamily="34" charset="0"/>
              </a:rPr>
              <a:t>niben</a:t>
            </a:r>
            <a:r>
              <a:rPr lang="ar-EG" dirty="0">
                <a:latin typeface="CS Avva Shenouda" pitchFamily="34" charset="0"/>
              </a:rPr>
              <a:t> </a:t>
            </a:r>
            <a:r>
              <a:rPr lang="ar-EG" sz="1400" dirty="0"/>
              <a:t> </a:t>
            </a:r>
            <a:r>
              <a:rPr lang="en-US" dirty="0">
                <a:latin typeface="CS Avva Shenouda"/>
              </a:rPr>
              <a:t>]</a:t>
            </a:r>
            <a:r>
              <a:rPr lang="en-US" dirty="0" err="1">
                <a:latin typeface="CS Avva Shenouda"/>
              </a:rPr>
              <a:t>macnou</a:t>
            </a:r>
            <a:r>
              <a:rPr lang="en-US" dirty="0">
                <a:latin typeface="CS Avva Shenouda"/>
              </a:rPr>
              <a:t>]</a:t>
            </a:r>
            <a:r>
              <a:rPr lang="ar-EG" dirty="0">
                <a:latin typeface="CS Avva Shenouda"/>
              </a:rPr>
              <a:t> </a:t>
            </a:r>
            <a:r>
              <a:rPr lang="en-US" dirty="0">
                <a:latin typeface="CS Avva Shenouda"/>
              </a:rPr>
              <a:t>`;</a:t>
            </a:r>
            <a:r>
              <a:rPr lang="en-US" dirty="0" err="1">
                <a:latin typeface="CS Avva Shenouda"/>
              </a:rPr>
              <a:t>mau</a:t>
            </a:r>
            <a:r>
              <a:rPr lang="en-US" dirty="0">
                <a:latin typeface="CS Avva Shenouda"/>
              </a:rPr>
              <a:t> `</a:t>
            </a:r>
            <a:r>
              <a:rPr lang="en-US" dirty="0" err="1">
                <a:latin typeface="CS Avva Shenouda"/>
              </a:rPr>
              <a:t>mP</a:t>
            </a:r>
            <a:r>
              <a:rPr lang="en-US" dirty="0">
                <a:latin typeface="CS Avva Shenouda"/>
              </a:rPr>
              <a:t>=,=c</a:t>
            </a:r>
            <a:endParaRPr lang="en-US" sz="4800" dirty="0">
              <a:latin typeface="Avva_Shenouda" pitchFamily="34" charset="2"/>
            </a:endParaRPr>
          </a:p>
        </p:txBody>
      </p:sp>
    </p:spTree>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أصعدي صلواتنا إلى ابنك الحبيب</a:t>
            </a: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buSzPct val="65000"/>
            </a:pPr>
            <a:r>
              <a:rPr lang="ar-KW" altLang="zh-CN" dirty="0"/>
              <a:t>آني أوي إنتين إبروس إفشي : إى إبشوي هابـي</a:t>
            </a:r>
            <a:r>
              <a:rPr lang="ar-EG" altLang="zh-CN" dirty="0"/>
              <a:t> </a:t>
            </a:r>
            <a:r>
              <a:rPr lang="ar-KW" altLang="zh-CN" dirty="0"/>
              <a:t>شيري إم مينريت</a:t>
            </a:r>
            <a:endParaRPr lang="ar-EG" dirty="0"/>
          </a:p>
        </p:txBody>
      </p:sp>
      <p:sp>
        <p:nvSpPr>
          <p:cNvPr id="5" name="Text Placeholder 4"/>
          <p:cNvSpPr>
            <a:spLocks noGrp="1"/>
          </p:cNvSpPr>
          <p:nvPr>
            <p:ph type="body" sz="quarter" idx="3"/>
          </p:nvPr>
        </p:nvSpPr>
        <p:spPr>
          <a:xfrm>
            <a:off x="0" y="5277663"/>
            <a:ext cx="9144000" cy="1123143"/>
          </a:xfrm>
        </p:spPr>
        <p:txBody>
          <a:bodyPr/>
          <a:lstStyle/>
          <a:p>
            <a:pPr>
              <a:spcBef>
                <a:spcPts val="0"/>
              </a:spcBef>
              <a:defRPr/>
            </a:pPr>
            <a:r>
              <a:rPr lang="it-IT" dirty="0">
                <a:latin typeface="CS Avva Shenouda"/>
              </a:rPr>
              <a:t>Aniou`i `nte`proc`eu,y@`e`pswi </a:t>
            </a:r>
            <a:r>
              <a:rPr lang="ar-EG" dirty="0">
                <a:latin typeface="CS Avva Shenouda"/>
              </a:rPr>
              <a:t> </a:t>
            </a:r>
            <a:r>
              <a:rPr lang="it-IT" dirty="0">
                <a:latin typeface="CS Avva Shenouda"/>
              </a:rPr>
              <a:t>ha peSyri</a:t>
            </a:r>
            <a:r>
              <a:rPr lang="ar-EG" dirty="0">
                <a:latin typeface="CS Avva Shenouda"/>
              </a:rPr>
              <a:t> </a:t>
            </a:r>
            <a:r>
              <a:rPr lang="it-IT" dirty="0">
                <a:latin typeface="CS Avva Shenouda"/>
              </a:rPr>
              <a:t>`mmenrit</a:t>
            </a:r>
            <a:endParaRPr lang="en-US" dirty="0">
              <a:latin typeface="Avva_Shenouda" pitchFamily="34" charset="2"/>
            </a:endParaRPr>
          </a:p>
        </p:txBody>
      </p:sp>
    </p:spTree>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ليغفر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إنتيف كانين نوفي نان إيفول</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err="1">
                <a:latin typeface="CS Avva Shenouda"/>
              </a:rPr>
              <a:t>ntef,a</a:t>
            </a:r>
            <a:r>
              <a:rPr lang="en-US" dirty="0">
                <a:latin typeface="CS Avva Shenouda"/>
              </a:rPr>
              <a:t> </a:t>
            </a:r>
            <a:r>
              <a:rPr lang="en-US" dirty="0" err="1">
                <a:latin typeface="CS Avva Shenouda"/>
              </a:rPr>
              <a:t>nennobi</a:t>
            </a:r>
            <a:r>
              <a:rPr lang="en-US" dirty="0">
                <a:latin typeface="CS Avva Shenouda"/>
              </a:rPr>
              <a:t> nan `</a:t>
            </a:r>
            <a:r>
              <a:rPr lang="en-US" dirty="0" err="1">
                <a:latin typeface="CS Avva Shenouda"/>
              </a:rPr>
              <a:t>ebol</a:t>
            </a:r>
            <a:endParaRPr lang="en-US" dirty="0">
              <a:latin typeface="Avva_Shenouda" pitchFamily="34" charset="2"/>
            </a:endParaRPr>
          </a:p>
        </p:txBody>
      </p:sp>
    </p:spTree>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للتي ولدت لنا</a:t>
            </a:r>
            <a:endParaRPr lang="ar-EG" sz="22899"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شيـرى ثـي إيتـاس ميسـي نـان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&lt;ere ;</a:t>
            </a:r>
            <a:r>
              <a:rPr lang="en-US" dirty="0" err="1">
                <a:latin typeface="CS Avva Shenouda"/>
              </a:rPr>
              <a:t>y`etacmici</a:t>
            </a:r>
            <a:r>
              <a:rPr lang="en-US" dirty="0">
                <a:latin typeface="CS Avva Shenouda"/>
              </a:rPr>
              <a:t> nan</a:t>
            </a:r>
            <a:endParaRPr lang="en-US" dirty="0">
              <a:latin typeface="Avva_Shenouda" pitchFamily="34" charset="2"/>
            </a:endParaRPr>
          </a:p>
        </p:txBody>
      </p:sp>
    </p:spTree>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النور الحقيقي المسيح إلهنا</a:t>
            </a:r>
            <a:endParaRPr lang="ar-SA" dirty="0"/>
          </a:p>
        </p:txBody>
      </p:sp>
      <p:sp>
        <p:nvSpPr>
          <p:cNvPr id="3" name="Text Placeholder 2"/>
          <p:cNvSpPr>
            <a:spLocks noGrp="1"/>
          </p:cNvSpPr>
          <p:nvPr>
            <p:ph type="body" idx="1"/>
          </p:nvPr>
        </p:nvSpPr>
        <p:spPr/>
        <p:txBody>
          <a:bodyPr/>
          <a:lstStyle/>
          <a:p>
            <a:pPr>
              <a:buSzPct val="65000"/>
            </a:pPr>
            <a:r>
              <a:rPr lang="ar-KW" altLang="zh-CN" dirty="0"/>
              <a:t>إم بــي أوأوينـي إنتــا إفمـي : بي إخرستوس بين نوتي </a:t>
            </a:r>
            <a:endParaRPr lang="ar-EG" dirty="0"/>
          </a:p>
        </p:txBody>
      </p:sp>
      <p:sp>
        <p:nvSpPr>
          <p:cNvPr id="5" name="Text Placeholder 4"/>
          <p:cNvSpPr>
            <a:spLocks noGrp="1"/>
          </p:cNvSpPr>
          <p:nvPr>
            <p:ph type="body" sz="quarter" idx="3"/>
          </p:nvPr>
        </p:nvSpPr>
        <p:spPr/>
        <p:txBody>
          <a:bodyPr/>
          <a:lstStyle/>
          <a:p>
            <a:pPr>
              <a:spcBef>
                <a:spcPts val="0"/>
              </a:spcBef>
              <a:defRPr/>
            </a:pPr>
            <a:r>
              <a:rPr lang="it-IT" dirty="0">
                <a:latin typeface="CS Avva Shenouda"/>
              </a:rPr>
              <a:t>`mpiOuwini </a:t>
            </a:r>
            <a:r>
              <a:rPr lang="ar-EG" dirty="0">
                <a:latin typeface="CS Avva Shenouda"/>
              </a:rPr>
              <a:t> </a:t>
            </a:r>
            <a:r>
              <a:rPr lang="it-IT" dirty="0">
                <a:latin typeface="CS Avva Shenouda"/>
              </a:rPr>
              <a:t>`nta`vmyi@ P=,=c penNou]</a:t>
            </a:r>
            <a:endParaRPr lang="en-US" dirty="0">
              <a:latin typeface="Avva_Shenouda" pitchFamily="34" charset="2"/>
            </a:endParaRPr>
          </a:p>
        </p:txBody>
      </p:sp>
    </p:spTree>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العذراء القديسة</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تي بارثينوس إثؤواب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Par;enoc</a:t>
            </a:r>
            <a:r>
              <a:rPr lang="en-US" dirty="0">
                <a:latin typeface="CS Avva Shenouda"/>
              </a:rPr>
              <a:t> =e=;=u</a:t>
            </a:r>
          </a:p>
        </p:txBody>
      </p:sp>
    </p:spTree>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اسألي الرب عنا</a:t>
            </a:r>
            <a:endParaRPr lang="ar-EG" sz="24999"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ماتي هو إم إبشويس إى إهري إيجون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Ma]ho `</a:t>
            </a:r>
            <a:r>
              <a:rPr lang="en-US" dirty="0" err="1">
                <a:latin typeface="CS Avva Shenouda"/>
              </a:rPr>
              <a:t>mP</a:t>
            </a:r>
            <a:r>
              <a:rPr lang="en-US" dirty="0">
                <a:latin typeface="CS Avva Shenouda"/>
              </a:rPr>
              <a:t>=o=c `</a:t>
            </a:r>
            <a:r>
              <a:rPr lang="en-US" dirty="0" err="1">
                <a:latin typeface="CS Avva Shenouda"/>
              </a:rPr>
              <a:t>e`hryi</a:t>
            </a:r>
            <a:r>
              <a:rPr lang="en-US" dirty="0">
                <a:latin typeface="CS Avva Shenouda"/>
              </a:rPr>
              <a:t> `</a:t>
            </a:r>
            <a:r>
              <a:rPr lang="en-US" dirty="0" err="1">
                <a:latin typeface="CS Avva Shenouda"/>
              </a:rPr>
              <a:t>ejwn</a:t>
            </a:r>
            <a:endParaRPr lang="en-US" dirty="0">
              <a:latin typeface="Avva_Shenouda" pitchFamily="34" charset="2"/>
            </a:endParaRPr>
          </a:p>
        </p:txBody>
      </p:sp>
    </p:spTree>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ليصنع رحمة مع نفوسنا</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إنتيف إيرأوناي نيم نين إبسيشي</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ntef`er</a:t>
            </a:r>
            <a:r>
              <a:rPr lang="en-US" dirty="0">
                <a:latin typeface="CS Avva Shenouda"/>
              </a:rPr>
              <a:t> </a:t>
            </a:r>
            <a:r>
              <a:rPr lang="en-US" dirty="0" err="1">
                <a:latin typeface="CS Avva Shenouda"/>
              </a:rPr>
              <a:t>ounai</a:t>
            </a:r>
            <a:r>
              <a:rPr lang="en-US" dirty="0">
                <a:latin typeface="CS Avva Shenouda"/>
              </a:rPr>
              <a:t> </a:t>
            </a:r>
            <a:r>
              <a:rPr lang="en-US" dirty="0" err="1">
                <a:latin typeface="CS Avva Shenouda"/>
              </a:rPr>
              <a:t>nem</a:t>
            </a:r>
            <a:r>
              <a:rPr lang="en-US" dirty="0">
                <a:latin typeface="CS Avva Shenouda"/>
              </a:rPr>
              <a:t> </a:t>
            </a:r>
            <a:r>
              <a:rPr lang="en-US" dirty="0" err="1">
                <a:latin typeface="CS Avva Shenouda"/>
              </a:rPr>
              <a:t>nen'u,y</a:t>
            </a:r>
            <a:endParaRPr lang="en-US" b="1" dirty="0">
              <a:latin typeface="Avva_Shenouda" pitchFamily="34" charset="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لانك انت الذي اعطيتنا السلطان </a:t>
            </a:r>
            <a:endParaRPr lang="en-US" dirty="0"/>
          </a:p>
        </p:txBody>
      </p:sp>
      <p:sp>
        <p:nvSpPr>
          <p:cNvPr id="3" name="Text Placeholder 2"/>
          <p:cNvSpPr>
            <a:spLocks noGrp="1"/>
          </p:cNvSpPr>
          <p:nvPr>
            <p:ph type="body" idx="1"/>
          </p:nvPr>
        </p:nvSpPr>
        <p:spPr/>
        <p:txBody>
          <a:bodyPr/>
          <a:lstStyle/>
          <a:p>
            <a:r>
              <a:rPr lang="ar-EG" dirty="0"/>
              <a:t>جي انثوك بي ايتاك تي امبير شيشي نان </a:t>
            </a:r>
            <a:endParaRPr lang="en-US" dirty="0"/>
          </a:p>
        </p:txBody>
      </p:sp>
      <p:sp>
        <p:nvSpPr>
          <p:cNvPr id="4" name="Text Placeholder 3"/>
          <p:cNvSpPr>
            <a:spLocks noGrp="1"/>
          </p:cNvSpPr>
          <p:nvPr>
            <p:ph type="body" sz="quarter" idx="3"/>
          </p:nvPr>
        </p:nvSpPr>
        <p:spPr/>
        <p:txBody>
          <a:bodyPr/>
          <a:lstStyle/>
          <a:p>
            <a:r>
              <a:rPr lang="en-US" dirty="0"/>
              <a:t>Je </a:t>
            </a:r>
            <a:r>
              <a:rPr lang="en-US" dirty="0" err="1"/>
              <a:t>Nqok</a:t>
            </a:r>
            <a:r>
              <a:rPr lang="en-US" dirty="0"/>
              <a:t> </a:t>
            </a:r>
            <a:r>
              <a:rPr lang="en-US" dirty="0" err="1"/>
              <a:t>pe</a:t>
            </a:r>
            <a:r>
              <a:rPr lang="en-US" dirty="0"/>
              <a:t> </a:t>
            </a:r>
            <a:r>
              <a:rPr lang="en-US" dirty="0" err="1"/>
              <a:t>etak</a:t>
            </a:r>
            <a:r>
              <a:rPr lang="en-US" dirty="0"/>
              <a:t>; </a:t>
            </a:r>
            <a:r>
              <a:rPr lang="en-US" dirty="0" err="1"/>
              <a:t>mper</a:t>
            </a:r>
            <a:r>
              <a:rPr lang="en-US" dirty="0"/>
              <a:t>]</a:t>
            </a:r>
            <a:r>
              <a:rPr lang="en-US" dirty="0" err="1"/>
              <a:t>i</a:t>
            </a:r>
            <a:r>
              <a:rPr lang="en-US" dirty="0"/>
              <a:t>]</a:t>
            </a:r>
            <a:r>
              <a:rPr lang="en-US" dirty="0" err="1"/>
              <a:t>i</a:t>
            </a:r>
            <a:r>
              <a:rPr lang="en-US" dirty="0"/>
              <a:t> nan</a:t>
            </a:r>
          </a:p>
        </p:txBody>
      </p:sp>
    </p:spTree>
    <p:extLst>
      <p:ext uri="{BB962C8B-B14F-4D97-AF65-F5344CB8AC3E}">
        <p14:creationId xmlns:p14="http://schemas.microsoft.com/office/powerpoint/2010/main" val="4219424260"/>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ويغفر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إنتيف كانين نوفي نان إيفول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ntef,a</a:t>
            </a:r>
            <a:r>
              <a:rPr lang="en-US" dirty="0">
                <a:latin typeface="CS Avva Shenouda"/>
              </a:rPr>
              <a:t> </a:t>
            </a:r>
            <a:r>
              <a:rPr lang="en-US" dirty="0" err="1">
                <a:latin typeface="CS Avva Shenouda"/>
              </a:rPr>
              <a:t>nennobi</a:t>
            </a:r>
            <a:r>
              <a:rPr lang="en-US" dirty="0">
                <a:latin typeface="CS Avva Shenouda"/>
              </a:rPr>
              <a:t> nan `</a:t>
            </a:r>
            <a:r>
              <a:rPr lang="en-US" dirty="0" err="1">
                <a:latin typeface="CS Avva Shenouda"/>
              </a:rPr>
              <a:t>ebol</a:t>
            </a:r>
            <a:endParaRPr lang="en-US" dirty="0">
              <a:latin typeface="Avva_Shenouda" pitchFamily="34" charset="2"/>
            </a:endParaRPr>
          </a:p>
        </p:txBody>
      </p:sp>
    </p:spTree>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أيتها العذراء مريم والدة الإله القديسة</a:t>
            </a:r>
            <a:endParaRPr lang="ar-EG" sz="19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تي بارثينوس ماريام : تي ثيئوطوكـوس إثؤواب</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Par;enoc</a:t>
            </a:r>
            <a:r>
              <a:rPr lang="en-US" dirty="0">
                <a:latin typeface="CS Avva Shenouda"/>
              </a:rPr>
              <a:t> Mariam@ ];</a:t>
            </a:r>
            <a:r>
              <a:rPr lang="en-US" dirty="0" err="1">
                <a:latin typeface="CS Avva Shenouda"/>
              </a:rPr>
              <a:t>eotokoc</a:t>
            </a:r>
            <a:r>
              <a:rPr lang="ar-EG" dirty="0">
                <a:latin typeface="CS Avva Shenouda"/>
              </a:rPr>
              <a:t> </a:t>
            </a:r>
            <a:r>
              <a:rPr lang="en-US" dirty="0">
                <a:latin typeface="CS Avva Shenouda"/>
              </a:rPr>
              <a:t>=e=;=u</a:t>
            </a:r>
            <a:endParaRPr lang="en-US" dirty="0">
              <a:latin typeface="Avva_Shenouda" pitchFamily="34" charset="2"/>
            </a:endParaRPr>
          </a:p>
        </p:txBody>
      </p:sp>
    </p:spTree>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spcBef>
                <a:spcPts val="0"/>
              </a:spcBef>
              <a:defRPr/>
            </a:pPr>
            <a:r>
              <a:rPr lang="ar-EG" dirty="0">
                <a:solidFill>
                  <a:schemeClr val="lt1"/>
                </a:solidFill>
              </a:rPr>
              <a:t>الشفيعة الأمينة لجنس البشرية</a:t>
            </a:r>
            <a:endParaRPr lang="ar-EG" sz="19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7" name="Text Placeholder 6"/>
          <p:cNvSpPr>
            <a:spLocks noGrp="1"/>
          </p:cNvSpPr>
          <p:nvPr>
            <p:ph type="body" idx="1"/>
          </p:nvPr>
        </p:nvSpPr>
        <p:spPr/>
        <p:txBody>
          <a:bodyPr/>
          <a:lstStyle/>
          <a:p>
            <a:pPr>
              <a:spcBef>
                <a:spcPts val="0"/>
              </a:spcBef>
              <a:defRPr/>
            </a:pPr>
            <a:r>
              <a:rPr lang="ar-KW" altLang="zh-CN" dirty="0"/>
              <a:t>تي إبروس تاتيس إى تين هوت إنتى إبجينوس إنتى تي ميت رومي </a:t>
            </a:r>
            <a:endParaRPr lang="ar-EG" dirty="0"/>
          </a:p>
        </p:txBody>
      </p:sp>
      <p:sp>
        <p:nvSpPr>
          <p:cNvPr id="8" name="Text Placeholder 7"/>
          <p:cNvSpPr>
            <a:spLocks noGrp="1"/>
          </p:cNvSpPr>
          <p:nvPr>
            <p:ph type="body" sz="quarter" idx="3"/>
          </p:nvPr>
        </p:nvSpPr>
        <p:spPr>
          <a:xfrm>
            <a:off x="0" y="5181600"/>
            <a:ext cx="9144000" cy="1124392"/>
          </a:xfrm>
        </p:spPr>
        <p:txBody>
          <a:bodyPr/>
          <a:lstStyle/>
          <a:p>
            <a:pPr>
              <a:spcBef>
                <a:spcPts val="0"/>
              </a:spcBef>
              <a:defRPr/>
            </a:pPr>
            <a:r>
              <a:rPr lang="en-US" dirty="0">
                <a:latin typeface="CS Avva Shenouda"/>
              </a:rPr>
              <a:t>]`</a:t>
            </a:r>
            <a:r>
              <a:rPr lang="en-US" dirty="0" err="1">
                <a:latin typeface="CS Avva Shenouda"/>
              </a:rPr>
              <a:t>proctatyc</a:t>
            </a:r>
            <a:r>
              <a:rPr lang="en-US" dirty="0">
                <a:latin typeface="CS Avva Shenouda"/>
              </a:rPr>
              <a:t> `</a:t>
            </a:r>
            <a:r>
              <a:rPr lang="en-US" dirty="0" err="1">
                <a:latin typeface="CS Avva Shenouda"/>
              </a:rPr>
              <a:t>etenhot</a:t>
            </a:r>
            <a:r>
              <a:rPr lang="en-US" dirty="0">
                <a:latin typeface="CS Avva Shenouda"/>
              </a:rPr>
              <a:t>@`</a:t>
            </a:r>
            <a:r>
              <a:rPr lang="en-US" dirty="0" err="1">
                <a:latin typeface="CS Avva Shenouda"/>
              </a:rPr>
              <a:t>nte</a:t>
            </a:r>
            <a:r>
              <a:rPr lang="en-US" dirty="0">
                <a:latin typeface="CS Avva Shenouda"/>
              </a:rPr>
              <a:t> `</a:t>
            </a:r>
            <a:r>
              <a:rPr lang="en-US" dirty="0" err="1">
                <a:latin typeface="CS Avva Shenouda"/>
              </a:rPr>
              <a:t>pgenoc</a:t>
            </a:r>
            <a:r>
              <a:rPr lang="en-US" dirty="0">
                <a:latin typeface="CS Avva Shenouda"/>
              </a:rPr>
              <a:t> `</a:t>
            </a:r>
            <a:r>
              <a:rPr lang="en-US" dirty="0" err="1">
                <a:latin typeface="CS Avva Shenouda"/>
              </a:rPr>
              <a:t>nte</a:t>
            </a:r>
            <a:r>
              <a:rPr lang="en-US" dirty="0">
                <a:latin typeface="CS Avva Shenouda"/>
              </a:rPr>
              <a:t> ]</a:t>
            </a:r>
            <a:r>
              <a:rPr lang="en-US" dirty="0" err="1">
                <a:latin typeface="CS Avva Shenouda"/>
              </a:rPr>
              <a:t>metrwmi</a:t>
            </a:r>
            <a:endParaRPr lang="en-US" dirty="0">
              <a:latin typeface="Avva_Shenouda" pitchFamily="34" charset="2"/>
            </a:endParaRPr>
          </a:p>
        </p:txBody>
      </p:sp>
    </p:spTree>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اشفعي فينا أمام المسيح</a:t>
            </a:r>
            <a:br>
              <a:rPr lang="ar-EG" dirty="0"/>
            </a:br>
            <a:endParaRPr lang="en-US" dirty="0"/>
          </a:p>
        </p:txBody>
      </p:sp>
      <p:sp>
        <p:nvSpPr>
          <p:cNvPr id="3" name="Text Placeholder 2"/>
          <p:cNvSpPr>
            <a:spLocks noGrp="1"/>
          </p:cNvSpPr>
          <p:nvPr>
            <p:ph type="body" idx="1"/>
          </p:nvPr>
        </p:nvSpPr>
        <p:spPr/>
        <p:txBody>
          <a:bodyPr/>
          <a:lstStyle/>
          <a:p>
            <a:r>
              <a:rPr lang="ar-EG" dirty="0"/>
              <a:t>آري إبريسفافين إى إهري إيجون : ناهرين بخرستوس </a:t>
            </a:r>
          </a:p>
        </p:txBody>
      </p:sp>
      <p:sp>
        <p:nvSpPr>
          <p:cNvPr id="5" name="Text Placeholder 4"/>
          <p:cNvSpPr>
            <a:spLocks noGrp="1"/>
          </p:cNvSpPr>
          <p:nvPr>
            <p:ph type="body" sz="quarter" idx="3"/>
          </p:nvPr>
        </p:nvSpPr>
        <p:spPr/>
        <p:txBody>
          <a:bodyPr/>
          <a:lstStyle/>
          <a:p>
            <a:r>
              <a:rPr lang="en-US" dirty="0" err="1">
                <a:latin typeface="CS Avva Shenouda"/>
              </a:rPr>
              <a:t>Ari`precbeuin</a:t>
            </a:r>
            <a:r>
              <a:rPr lang="en-US" dirty="0">
                <a:latin typeface="CS Avva Shenouda"/>
              </a:rPr>
              <a:t> `</a:t>
            </a:r>
            <a:r>
              <a:rPr lang="en-US" dirty="0" err="1">
                <a:latin typeface="CS Avva Shenouda"/>
              </a:rPr>
              <a:t>e`hryi</a:t>
            </a:r>
            <a:r>
              <a:rPr lang="en-US" dirty="0">
                <a:latin typeface="CS Avva Shenouda"/>
              </a:rPr>
              <a:t> </a:t>
            </a:r>
            <a:r>
              <a:rPr lang="en-US" dirty="0" err="1">
                <a:latin typeface="CS Avva Shenouda"/>
              </a:rPr>
              <a:t>ejwn</a:t>
            </a:r>
            <a:r>
              <a:rPr lang="en-US" dirty="0">
                <a:latin typeface="CS Avva Shenouda"/>
              </a:rPr>
              <a:t>@ </a:t>
            </a:r>
            <a:r>
              <a:rPr lang="en-US" dirty="0" err="1">
                <a:latin typeface="CS Avva Shenouda"/>
              </a:rPr>
              <a:t>nahren</a:t>
            </a:r>
            <a:r>
              <a:rPr lang="en-US" dirty="0">
                <a:latin typeface="CS Avva Shenouda"/>
              </a:rPr>
              <a:t> P=,=c</a:t>
            </a:r>
            <a:endParaRPr lang="en-US" dirty="0">
              <a:latin typeface="Avva_Shenouda" pitchFamily="34" charset="2"/>
            </a:endParaRPr>
          </a:p>
        </p:txBody>
      </p:sp>
    </p:spTree>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ولدته لكي ينعم علينا</a:t>
            </a:r>
            <a:endParaRPr lang="en-US" dirty="0"/>
          </a:p>
        </p:txBody>
      </p:sp>
      <p:sp>
        <p:nvSpPr>
          <p:cNvPr id="3" name="Text Placeholder 2"/>
          <p:cNvSpPr>
            <a:spLocks noGrp="1"/>
          </p:cNvSpPr>
          <p:nvPr>
            <p:ph type="body" idx="1"/>
          </p:nvPr>
        </p:nvSpPr>
        <p:spPr/>
        <p:txBody>
          <a:bodyPr/>
          <a:lstStyle/>
          <a:p>
            <a:r>
              <a:rPr lang="ar-EG" dirty="0"/>
              <a:t>في إيتاري إيجفوف: هوبوس إنتيف إر إهموت نان </a:t>
            </a:r>
          </a:p>
        </p:txBody>
      </p:sp>
      <p:sp>
        <p:nvSpPr>
          <p:cNvPr id="5" name="Text Placeholder 4"/>
          <p:cNvSpPr>
            <a:spLocks noGrp="1"/>
          </p:cNvSpPr>
          <p:nvPr>
            <p:ph type="body" sz="quarter" idx="3"/>
          </p:nvPr>
        </p:nvSpPr>
        <p:spPr/>
        <p:txBody>
          <a:bodyPr/>
          <a:lstStyle/>
          <a:p>
            <a:r>
              <a:rPr lang="en-US" dirty="0"/>
              <a:t> </a:t>
            </a:r>
            <a:r>
              <a:rPr lang="en-US" dirty="0" err="1"/>
              <a:t>vy`etar`ejvof</a:t>
            </a:r>
            <a:r>
              <a:rPr lang="en-US" dirty="0"/>
              <a:t> </a:t>
            </a:r>
            <a:r>
              <a:rPr lang="en-US" dirty="0" err="1"/>
              <a:t>hopwc</a:t>
            </a:r>
            <a:r>
              <a:rPr lang="en-US" dirty="0"/>
              <a:t> `</a:t>
            </a:r>
            <a:r>
              <a:rPr lang="en-US" dirty="0" err="1"/>
              <a:t>ntef</a:t>
            </a:r>
            <a:r>
              <a:rPr lang="en-US" dirty="0"/>
              <a:t> `</a:t>
            </a:r>
            <a:r>
              <a:rPr lang="en-US" dirty="0" err="1"/>
              <a:t>er`hmot</a:t>
            </a:r>
            <a:r>
              <a:rPr lang="en-US" dirty="0"/>
              <a:t> nan</a:t>
            </a:r>
          </a:p>
        </p:txBody>
      </p:sp>
    </p:spTree>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بغفران خطايانا</a:t>
            </a:r>
            <a:endParaRPr lang="en-US" dirty="0"/>
          </a:p>
        </p:txBody>
      </p:sp>
      <p:sp>
        <p:nvSpPr>
          <p:cNvPr id="3" name="Text Placeholder 2"/>
          <p:cNvSpPr>
            <a:spLocks noGrp="1"/>
          </p:cNvSpPr>
          <p:nvPr>
            <p:ph type="body" idx="1"/>
          </p:nvPr>
        </p:nvSpPr>
        <p:spPr/>
        <p:txBody>
          <a:bodyPr/>
          <a:lstStyle/>
          <a:p>
            <a:r>
              <a:rPr lang="ar-EG" dirty="0"/>
              <a:t>إم بيكو إيفول إنتى نين نوفي </a:t>
            </a:r>
          </a:p>
        </p:txBody>
      </p:sp>
      <p:sp>
        <p:nvSpPr>
          <p:cNvPr id="5" name="Text Placeholder 4"/>
          <p:cNvSpPr>
            <a:spLocks noGrp="1"/>
          </p:cNvSpPr>
          <p:nvPr>
            <p:ph type="body" sz="quarter" idx="3"/>
          </p:nvPr>
        </p:nvSpPr>
        <p:spPr/>
        <p:txBody>
          <a:bodyPr/>
          <a:lstStyle/>
          <a:p>
            <a:r>
              <a:rPr lang="en-US" dirty="0"/>
              <a:t>`</a:t>
            </a:r>
            <a:r>
              <a:rPr lang="en-US" dirty="0" err="1"/>
              <a:t>m`p,w</a:t>
            </a:r>
            <a:r>
              <a:rPr lang="en-US" dirty="0"/>
              <a:t> `</a:t>
            </a:r>
            <a:r>
              <a:rPr lang="en-US" dirty="0" err="1"/>
              <a:t>ebol</a:t>
            </a:r>
            <a:r>
              <a:rPr lang="en-US" dirty="0"/>
              <a:t> `</a:t>
            </a:r>
            <a:r>
              <a:rPr lang="en-US" dirty="0" err="1"/>
              <a:t>nte</a:t>
            </a:r>
            <a:r>
              <a:rPr lang="en-US" dirty="0"/>
              <a:t> </a:t>
            </a:r>
            <a:r>
              <a:rPr lang="en-US" dirty="0" err="1"/>
              <a:t>nennobi</a:t>
            </a:r>
            <a:endParaRPr lang="en-US" dirty="0"/>
          </a:p>
        </p:txBody>
      </p:sp>
    </p:spTree>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ايتها العذراء ، الملكة الحقيقية الحقانية</a:t>
            </a:r>
            <a:endParaRPr lang="en-US" dirty="0"/>
          </a:p>
        </p:txBody>
      </p:sp>
      <p:sp>
        <p:nvSpPr>
          <p:cNvPr id="3" name="Text Placeholder 2"/>
          <p:cNvSpPr>
            <a:spLocks noGrp="1"/>
          </p:cNvSpPr>
          <p:nvPr>
            <p:ph type="body" idx="1"/>
          </p:nvPr>
        </p:nvSpPr>
        <p:spPr/>
        <p:txBody>
          <a:bodyPr/>
          <a:lstStyle/>
          <a:p>
            <a:r>
              <a:rPr lang="ar-EG" sz="3600" dirty="0">
                <a:solidFill>
                  <a:schemeClr val="lt1"/>
                </a:solidFill>
              </a:rPr>
              <a:t>شيرى نى أوتي بارثينوس : تي اورو اممي ان اليثيني</a:t>
            </a:r>
            <a:endParaRPr lang="ar-EG" sz="16000" dirty="0"/>
          </a:p>
        </p:txBody>
      </p:sp>
      <p:sp>
        <p:nvSpPr>
          <p:cNvPr id="5" name="Text Placeholder 4"/>
          <p:cNvSpPr>
            <a:spLocks noGrp="1"/>
          </p:cNvSpPr>
          <p:nvPr>
            <p:ph type="body" sz="quarter" idx="3"/>
          </p:nvPr>
        </p:nvSpPr>
        <p:spPr>
          <a:xfrm>
            <a:off x="0" y="5265974"/>
            <a:ext cx="9144000" cy="682357"/>
          </a:xfrm>
        </p:spPr>
        <p:txBody>
          <a:bodyPr/>
          <a:lstStyle/>
          <a:p>
            <a:r>
              <a:rPr lang="it-IT" sz="3400" dirty="0">
                <a:latin typeface="Avva_Shenouda" pitchFamily="34" charset="2"/>
              </a:rPr>
              <a:t>Xere ne w` 5par0enoc :5ovrw `mm3i `n`al30in3</a:t>
            </a:r>
            <a:endParaRPr lang="en-US" sz="3400" dirty="0">
              <a:latin typeface="Avva_Shenouda" pitchFamily="34" charset="2"/>
            </a:endParaRPr>
          </a:p>
        </p:txBody>
      </p:sp>
    </p:spTree>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لفخر جنسنا ، ولدت لنا عمانوئيل</a:t>
            </a:r>
            <a:endParaRPr lang="ar-SA" sz="238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شيرى ابشوشو انتى بين جينوس : اري اجفو نان ان اممانوئيل</a:t>
            </a:r>
            <a:endParaRPr lang="ar-EG" sz="13300" dirty="0"/>
          </a:p>
        </p:txBody>
      </p:sp>
      <p:sp>
        <p:nvSpPr>
          <p:cNvPr id="5" name="Text Placeholder 4"/>
          <p:cNvSpPr>
            <a:spLocks noGrp="1"/>
          </p:cNvSpPr>
          <p:nvPr>
            <p:ph type="body" sz="quarter" idx="3"/>
          </p:nvPr>
        </p:nvSpPr>
        <p:spPr>
          <a:xfrm>
            <a:off x="0" y="5140966"/>
            <a:ext cx="9144000" cy="1123143"/>
          </a:xfrm>
        </p:spPr>
        <p:txBody>
          <a:bodyPr/>
          <a:lstStyle/>
          <a:p>
            <a:r>
              <a:rPr lang="en-US" dirty="0">
                <a:latin typeface="Avva_Shenouda" pitchFamily="34" charset="2"/>
              </a:rPr>
              <a:t>xere `p2ov2ov `nte penjenoc : </a:t>
            </a:r>
            <a:r>
              <a:rPr lang="en-US" dirty="0" err="1">
                <a:latin typeface="Avva_Shenouda" pitchFamily="34" charset="2"/>
              </a:rPr>
              <a:t>are`gfo</a:t>
            </a:r>
            <a:r>
              <a:rPr lang="en-US" dirty="0">
                <a:latin typeface="Avva_Shenouda" pitchFamily="34" charset="2"/>
              </a:rPr>
              <a:t> nan `nEmmanov3l</a:t>
            </a:r>
            <a:endParaRPr lang="en-US" sz="9600" dirty="0">
              <a:latin typeface="Avva_Shenouda" pitchFamily="34" charset="2"/>
            </a:endParaRPr>
          </a:p>
        </p:txBody>
      </p:sp>
    </p:spTree>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solidFill>
                  <a:schemeClr val="lt1"/>
                </a:solidFill>
              </a:rPr>
              <a:t>نسألك أذكرينا ، ايتها الشفيعة المؤتمنة</a:t>
            </a:r>
            <a:endParaRPr lang="ar-SA" sz="31199" dirty="0"/>
          </a:p>
        </p:txBody>
      </p:sp>
      <p:sp>
        <p:nvSpPr>
          <p:cNvPr id="3" name="Text Placeholder 2"/>
          <p:cNvSpPr>
            <a:spLocks noGrp="1"/>
          </p:cNvSpPr>
          <p:nvPr>
            <p:ph type="body" idx="1"/>
          </p:nvPr>
        </p:nvSpPr>
        <p:spPr/>
        <p:txBody>
          <a:bodyPr anchor="ct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290555"/>
            <a:ext cx="9144000" cy="682357"/>
          </a:xfrm>
        </p:spPr>
        <p:txBody>
          <a:bodyPr/>
          <a:lstStyle/>
          <a:p>
            <a:r>
              <a:rPr lang="en-US" sz="3400" dirty="0">
                <a:latin typeface="Avva_Shenouda" pitchFamily="34" charset="2"/>
              </a:rPr>
              <a:t>Ten5ho `aripenmev`I : `w 5`proctat3c `etenhot</a:t>
            </a:r>
          </a:p>
        </p:txBody>
      </p:sp>
    </p:spTree>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000" dirty="0">
                <a:solidFill>
                  <a:schemeClr val="lt1"/>
                </a:solidFill>
              </a:rPr>
              <a:t>أمام ربنا يسوع المسيح ، ليغفر لنا خطايانا</a:t>
            </a:r>
            <a:endParaRPr lang="ar-SA" sz="31199" dirty="0"/>
          </a:p>
        </p:txBody>
      </p:sp>
      <p:sp>
        <p:nvSpPr>
          <p:cNvPr id="3" name="Text Placeholder 2"/>
          <p:cNvSpPr>
            <a:spLocks noGrp="1"/>
          </p:cNvSpPr>
          <p:nvPr>
            <p:ph type="body" idx="1"/>
          </p:nvPr>
        </p:nvSpPr>
        <p:spPr/>
        <p:txBody>
          <a:bodyPr anchor="ctr"/>
          <a:lstStyle/>
          <a:p>
            <a:pPr>
              <a:spcBef>
                <a:spcPts val="0"/>
              </a:spcBef>
              <a:defRPr/>
            </a:pPr>
            <a:r>
              <a:rPr lang="ar-EG" sz="2800" dirty="0">
                <a:solidFill>
                  <a:schemeClr val="lt1"/>
                </a:solidFill>
              </a:rPr>
              <a:t>ناهرين بين تشويس ايسوس بى خريستوس : انتيف كانين نوفي نان ايفول</a:t>
            </a:r>
            <a:endParaRPr lang="ar-EG" sz="2800" dirty="0"/>
          </a:p>
        </p:txBody>
      </p:sp>
      <p:sp>
        <p:nvSpPr>
          <p:cNvPr id="5" name="Text Placeholder 4"/>
          <p:cNvSpPr>
            <a:spLocks noGrp="1"/>
          </p:cNvSpPr>
          <p:nvPr>
            <p:ph type="body" sz="quarter" idx="3"/>
          </p:nvPr>
        </p:nvSpPr>
        <p:spPr/>
        <p:txBody>
          <a:bodyPr/>
          <a:lstStyle/>
          <a:p>
            <a:r>
              <a:rPr lang="en-US" sz="3000" dirty="0">
                <a:latin typeface="Avva_Shenouda" pitchFamily="34" charset="2"/>
              </a:rPr>
              <a:t>nahren Penu I=3c P=x=c : `nte4xa nennobi nan `ebol</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a:xfrm>
            <a:off x="-1" y="5366753"/>
            <a:ext cx="9144000" cy="682357"/>
          </a:xfrm>
        </p:spPr>
        <p:txBody>
          <a:bodyPr/>
          <a:lstStyle/>
          <a:p>
            <a:r>
              <a:rPr lang="en-US" sz="4800" dirty="0"/>
              <a:t>e\</a:t>
            </a:r>
            <a:r>
              <a:rPr lang="en-US" sz="4800" dirty="0" err="1"/>
              <a:t>wmi</a:t>
            </a:r>
            <a:r>
              <a:rPr lang="en-US" sz="4800" dirty="0"/>
              <a:t> </a:t>
            </a:r>
            <a:r>
              <a:rPr lang="en-US" sz="4800" dirty="0" err="1"/>
              <a:t>ejen</a:t>
            </a:r>
            <a:r>
              <a:rPr lang="en-US" sz="4800" dirty="0"/>
              <a:t> </a:t>
            </a:r>
            <a:r>
              <a:rPr lang="en-US" sz="4800" dirty="0" err="1"/>
              <a:t>ni</a:t>
            </a:r>
            <a:r>
              <a:rPr lang="en-US" sz="4800" dirty="0"/>
              <a:t>\of </a:t>
            </a:r>
            <a:r>
              <a:rPr lang="en-US" sz="4800" dirty="0" err="1"/>
              <a:t>nem</a:t>
            </a:r>
            <a:r>
              <a:rPr lang="en-US" sz="4800" dirty="0"/>
              <a:t> </a:t>
            </a:r>
            <a:r>
              <a:rPr lang="en-US" sz="4800" dirty="0" err="1"/>
              <a:t>ni`slh</a:t>
            </a:r>
            <a:endParaRPr lang="en-US" sz="4800" dirty="0"/>
          </a:p>
        </p:txBody>
      </p:sp>
    </p:spTree>
    <p:extLst>
      <p:ext uri="{BB962C8B-B14F-4D97-AF65-F5344CB8AC3E}">
        <p14:creationId xmlns:p14="http://schemas.microsoft.com/office/powerpoint/2010/main" val="2384184242"/>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الرسل</a:t>
            </a:r>
          </a:p>
        </p:txBody>
      </p:sp>
      <p:sp>
        <p:nvSpPr>
          <p:cNvPr id="15" name="TextBox 14">
            <a:hlinkClick r:id="rId7" action="ppaction://hlinksldjump"/>
            <a:extLst>
              <a:ext uri="{FF2B5EF4-FFF2-40B4-BE49-F238E27FC236}">
                <a16:creationId xmlns:a16="http://schemas.microsoft.com/office/drawing/2014/main" id="{A555F988-33DE-4719-9A2A-8858B4749B13}"/>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F6D46BB3-CD94-46F1-9BB8-46B37760D5E9}"/>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524F27E1-E578-407E-A727-6799FDA1F030}"/>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CC7F7207-BCAB-4B1D-A124-7C43BE698FDA}"/>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4F2E17D6-B1F4-4641-AEF1-11CEB41D4A62}"/>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3900089029"/>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طوباكِ أنتِ يا مريم الحكيمة العفيفة</a:t>
            </a:r>
            <a:endParaRPr lang="ar-SA" dirty="0"/>
          </a:p>
        </p:txBody>
      </p:sp>
      <p:sp>
        <p:nvSpPr>
          <p:cNvPr id="3" name="Text Placeholder 2"/>
          <p:cNvSpPr>
            <a:spLocks noGrp="1"/>
          </p:cNvSpPr>
          <p:nvPr>
            <p:ph type="body" idx="1"/>
          </p:nvPr>
        </p:nvSpPr>
        <p:spPr/>
        <p:txBody>
          <a:bodyPr/>
          <a:lstStyle/>
          <a:p>
            <a:r>
              <a:rPr lang="ar-EG" dirty="0"/>
              <a:t> أوأوو نياتي إنثو ماريا : تي صافيه أووه إن سيمنيه </a:t>
            </a:r>
          </a:p>
        </p:txBody>
      </p:sp>
      <p:sp>
        <p:nvSpPr>
          <p:cNvPr id="5" name="Text Placeholder 4"/>
          <p:cNvSpPr>
            <a:spLocks noGrp="1"/>
          </p:cNvSpPr>
          <p:nvPr>
            <p:ph type="body" sz="quarter" idx="3"/>
          </p:nvPr>
        </p:nvSpPr>
        <p:spPr/>
        <p:txBody>
          <a:bodyPr/>
          <a:lstStyle/>
          <a:p>
            <a:r>
              <a:rPr lang="pt-BR" dirty="0"/>
              <a:t>Wovnia5 `n0o Maria : 5cabe ovoh `ncemne</a:t>
            </a:r>
            <a:endParaRPr lang="en-US" dirty="0"/>
          </a:p>
        </p:txBody>
      </p:sp>
    </p:spTree>
    <p:extLst>
      <p:ext uri="{BB962C8B-B14F-4D97-AF65-F5344CB8AC3E}">
        <p14:creationId xmlns:p14="http://schemas.microsoft.com/office/powerpoint/2010/main" val="4181411964"/>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القبة الثانية الكنز الروحي</a:t>
            </a:r>
            <a:endParaRPr lang="ar-SA" dirty="0"/>
          </a:p>
        </p:txBody>
      </p:sp>
      <p:sp>
        <p:nvSpPr>
          <p:cNvPr id="3" name="Text Placeholder 2"/>
          <p:cNvSpPr>
            <a:spLocks noGrp="1"/>
          </p:cNvSpPr>
          <p:nvPr>
            <p:ph type="body" idx="1"/>
          </p:nvPr>
        </p:nvSpPr>
        <p:spPr/>
        <p:txBody>
          <a:bodyPr/>
          <a:lstStyle/>
          <a:p>
            <a:r>
              <a:rPr lang="ar-EG" dirty="0"/>
              <a:t> تي ماه إسنووتي إن إسكيني :بي أهو إمبنيفما تيكون</a:t>
            </a:r>
          </a:p>
        </p:txBody>
      </p:sp>
      <p:sp>
        <p:nvSpPr>
          <p:cNvPr id="5" name="Text Placeholder 4"/>
          <p:cNvSpPr>
            <a:spLocks noGrp="1"/>
          </p:cNvSpPr>
          <p:nvPr>
            <p:ph type="body" sz="quarter" idx="3"/>
          </p:nvPr>
        </p:nvSpPr>
        <p:spPr/>
        <p:txBody>
          <a:bodyPr/>
          <a:lstStyle/>
          <a:p>
            <a:r>
              <a:rPr lang="en-US" dirty="0"/>
              <a:t>5mah`cnov5 `n`ck3n3 : piaho `mpnevmatikon</a:t>
            </a:r>
          </a:p>
        </p:txBody>
      </p:sp>
    </p:spTree>
    <p:extLst>
      <p:ext uri="{BB962C8B-B14F-4D97-AF65-F5344CB8AC3E}">
        <p14:creationId xmlns:p14="http://schemas.microsoft.com/office/powerpoint/2010/main" val="2062607034"/>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اليمامة النقية التي نادت في أرضنا</a:t>
            </a:r>
            <a:endParaRPr lang="ar-SA" dirty="0"/>
          </a:p>
        </p:txBody>
      </p:sp>
      <p:sp>
        <p:nvSpPr>
          <p:cNvPr id="3" name="Text Placeholder 2"/>
          <p:cNvSpPr>
            <a:spLocks noGrp="1"/>
          </p:cNvSpPr>
          <p:nvPr>
            <p:ph type="body" idx="1"/>
          </p:nvPr>
        </p:nvSpPr>
        <p:spPr/>
        <p:txBody>
          <a:bodyPr/>
          <a:lstStyle/>
          <a:p>
            <a:r>
              <a:rPr lang="ar-EG" dirty="0"/>
              <a:t>تي تشروم إبشال إن كاثاروس : ثي إطاس مووتي خين بين كاهي</a:t>
            </a:r>
          </a:p>
        </p:txBody>
      </p:sp>
      <p:sp>
        <p:nvSpPr>
          <p:cNvPr id="5" name="Text Placeholder 4"/>
          <p:cNvSpPr>
            <a:spLocks noGrp="1"/>
          </p:cNvSpPr>
          <p:nvPr>
            <p:ph type="body" sz="quarter" idx="3"/>
          </p:nvPr>
        </p:nvSpPr>
        <p:spPr>
          <a:xfrm>
            <a:off x="0" y="5473620"/>
            <a:ext cx="9144000" cy="682357"/>
          </a:xfrm>
        </p:spPr>
        <p:txBody>
          <a:bodyPr/>
          <a:lstStyle/>
          <a:p>
            <a:r>
              <a:rPr lang="en-US" dirty="0"/>
              <a:t>%srom`p2al `nka0aroc : 03etacmov5 </a:t>
            </a:r>
            <a:r>
              <a:rPr lang="en-US" dirty="0" err="1"/>
              <a:t>qen</a:t>
            </a:r>
            <a:r>
              <a:rPr lang="en-US" dirty="0"/>
              <a:t> </a:t>
            </a:r>
            <a:r>
              <a:rPr lang="en-US" dirty="0" err="1"/>
              <a:t>penkahi</a:t>
            </a:r>
            <a:endParaRPr lang="en-US" dirty="0"/>
          </a:p>
        </p:txBody>
      </p:sp>
    </p:spTree>
    <p:extLst>
      <p:ext uri="{BB962C8B-B14F-4D97-AF65-F5344CB8AC3E}">
        <p14:creationId xmlns:p14="http://schemas.microsoft.com/office/powerpoint/2010/main" val="1217531993"/>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أينعت لنا ثمرة الروح</a:t>
            </a:r>
            <a:endParaRPr lang="ar-SA" dirty="0"/>
          </a:p>
        </p:txBody>
      </p:sp>
      <p:sp>
        <p:nvSpPr>
          <p:cNvPr id="3" name="Text Placeholder 2"/>
          <p:cNvSpPr>
            <a:spLocks noGrp="1"/>
          </p:cNvSpPr>
          <p:nvPr>
            <p:ph type="body" idx="1"/>
          </p:nvPr>
        </p:nvSpPr>
        <p:spPr/>
        <p:txBody>
          <a:bodyPr/>
          <a:lstStyle/>
          <a:p>
            <a:r>
              <a:rPr lang="ar-EG" dirty="0"/>
              <a:t>أووه أسفيري نان إفول : إن أوو كاربوس إنتيه بي بنيفما</a:t>
            </a:r>
          </a:p>
        </p:txBody>
      </p:sp>
      <p:sp>
        <p:nvSpPr>
          <p:cNvPr id="5" name="Text Placeholder 4"/>
          <p:cNvSpPr>
            <a:spLocks noGrp="1"/>
          </p:cNvSpPr>
          <p:nvPr>
            <p:ph type="body" sz="quarter" idx="3"/>
          </p:nvPr>
        </p:nvSpPr>
        <p:spPr>
          <a:xfrm>
            <a:off x="0" y="5488133"/>
            <a:ext cx="9144000" cy="682357"/>
          </a:xfrm>
        </p:spPr>
        <p:txBody>
          <a:bodyPr/>
          <a:lstStyle/>
          <a:p>
            <a:r>
              <a:rPr lang="en-US" dirty="0"/>
              <a:t>ovoh acfiri nan ebol : `novkarpoc `nte pipnevma</a:t>
            </a:r>
          </a:p>
        </p:txBody>
      </p:sp>
    </p:spTree>
    <p:extLst>
      <p:ext uri="{BB962C8B-B14F-4D97-AF65-F5344CB8AC3E}">
        <p14:creationId xmlns:p14="http://schemas.microsoft.com/office/powerpoint/2010/main" val="467750159"/>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الروح المعزى الذى حل علي إبنك</a:t>
            </a:r>
            <a:endParaRPr lang="ar-SA" dirty="0"/>
          </a:p>
        </p:txBody>
      </p:sp>
      <p:sp>
        <p:nvSpPr>
          <p:cNvPr id="3" name="Text Placeholder 2"/>
          <p:cNvSpPr>
            <a:spLocks noGrp="1"/>
          </p:cNvSpPr>
          <p:nvPr>
            <p:ph type="body" idx="1"/>
          </p:nvPr>
        </p:nvSpPr>
        <p:spPr/>
        <p:txBody>
          <a:bodyPr/>
          <a:lstStyle/>
          <a:p>
            <a:r>
              <a:rPr lang="ar-EG" dirty="0"/>
              <a:t>بي بنيفما إم باراكليتون : في إطاف إي إجين بيه شيري</a:t>
            </a:r>
          </a:p>
        </p:txBody>
      </p:sp>
      <p:sp>
        <p:nvSpPr>
          <p:cNvPr id="5" name="Text Placeholder 4"/>
          <p:cNvSpPr>
            <a:spLocks noGrp="1"/>
          </p:cNvSpPr>
          <p:nvPr>
            <p:ph type="body" sz="quarter" idx="3"/>
          </p:nvPr>
        </p:nvSpPr>
        <p:spPr>
          <a:xfrm>
            <a:off x="0" y="5488133"/>
            <a:ext cx="9144000" cy="682357"/>
          </a:xfrm>
        </p:spPr>
        <p:txBody>
          <a:bodyPr/>
          <a:lstStyle/>
          <a:p>
            <a:r>
              <a:rPr lang="sv-SE" dirty="0"/>
              <a:t>Pipnevma `mparakl3ton</a:t>
            </a:r>
            <a:r>
              <a:rPr lang="ar-EG" dirty="0"/>
              <a:t> </a:t>
            </a:r>
            <a:r>
              <a:rPr lang="sv-SE" dirty="0"/>
              <a:t>:f3eta4`i `egen</a:t>
            </a:r>
            <a:r>
              <a:rPr lang="ar-EG" dirty="0"/>
              <a:t> </a:t>
            </a:r>
            <a:r>
              <a:rPr lang="sv-SE" dirty="0"/>
              <a:t>pe23ri</a:t>
            </a:r>
            <a:endParaRPr lang="en-US" dirty="0"/>
          </a:p>
        </p:txBody>
      </p:sp>
    </p:spTree>
    <p:extLst>
      <p:ext uri="{BB962C8B-B14F-4D97-AF65-F5344CB8AC3E}">
        <p14:creationId xmlns:p14="http://schemas.microsoft.com/office/powerpoint/2010/main" val="1999202789"/>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في مياة الأردن كمثال نوح </a:t>
            </a:r>
            <a:endParaRPr lang="ar-SA" dirty="0"/>
          </a:p>
        </p:txBody>
      </p:sp>
      <p:sp>
        <p:nvSpPr>
          <p:cNvPr id="3" name="Text Placeholder 2"/>
          <p:cNvSpPr>
            <a:spLocks noGrp="1"/>
          </p:cNvSpPr>
          <p:nvPr>
            <p:ph type="body" idx="1"/>
          </p:nvPr>
        </p:nvSpPr>
        <p:spPr/>
        <p:txBody>
          <a:bodyPr/>
          <a:lstStyle/>
          <a:p>
            <a:r>
              <a:rPr lang="ar-EG" dirty="0"/>
              <a:t>هيجين ني موؤو إنتيه بي يوردانيس : كاتا بتيبوس إن نوئيه</a:t>
            </a:r>
          </a:p>
        </p:txBody>
      </p:sp>
      <p:sp>
        <p:nvSpPr>
          <p:cNvPr id="5" name="Text Placeholder 4"/>
          <p:cNvSpPr>
            <a:spLocks noGrp="1"/>
          </p:cNvSpPr>
          <p:nvPr>
            <p:ph type="body" sz="quarter" idx="3"/>
          </p:nvPr>
        </p:nvSpPr>
        <p:spPr>
          <a:xfrm>
            <a:off x="0" y="5502648"/>
            <a:ext cx="9144000" cy="682357"/>
          </a:xfrm>
        </p:spPr>
        <p:txBody>
          <a:bodyPr/>
          <a:lstStyle/>
          <a:p>
            <a:r>
              <a:rPr lang="en-US" dirty="0"/>
              <a:t>higen nimwov `nte Piiordan3c kata </a:t>
            </a:r>
            <a:r>
              <a:rPr lang="en-US" dirty="0" err="1"/>
              <a:t>ptvpoc</a:t>
            </a:r>
            <a:r>
              <a:rPr lang="en-US" dirty="0"/>
              <a:t> `nNw`e</a:t>
            </a:r>
          </a:p>
        </p:txBody>
      </p:sp>
    </p:spTree>
    <p:extLst>
      <p:ext uri="{BB962C8B-B14F-4D97-AF65-F5344CB8AC3E}">
        <p14:creationId xmlns:p14="http://schemas.microsoft.com/office/powerpoint/2010/main" val="3690089753"/>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 تلك الحمامة هي بشرتنا</a:t>
            </a:r>
            <a:endParaRPr lang="ar-SA" dirty="0"/>
          </a:p>
        </p:txBody>
      </p:sp>
      <p:sp>
        <p:nvSpPr>
          <p:cNvPr id="3" name="Text Placeholder 2"/>
          <p:cNvSpPr>
            <a:spLocks noGrp="1"/>
          </p:cNvSpPr>
          <p:nvPr>
            <p:ph type="body" idx="1"/>
          </p:nvPr>
        </p:nvSpPr>
        <p:spPr/>
        <p:txBody>
          <a:bodyPr/>
          <a:lstStyle/>
          <a:p>
            <a:r>
              <a:rPr lang="ar-EG" dirty="0"/>
              <a:t>تي تشرومبي غار إتيه إمماف : إنثوس أس هي شين نووفي نان</a:t>
            </a:r>
          </a:p>
        </p:txBody>
      </p:sp>
      <p:sp>
        <p:nvSpPr>
          <p:cNvPr id="5" name="Text Placeholder 4"/>
          <p:cNvSpPr>
            <a:spLocks noGrp="1"/>
          </p:cNvSpPr>
          <p:nvPr>
            <p:ph type="body" sz="quarter" idx="3"/>
          </p:nvPr>
        </p:nvSpPr>
        <p:spPr>
          <a:xfrm>
            <a:off x="0" y="5502648"/>
            <a:ext cx="9144000" cy="682357"/>
          </a:xfrm>
        </p:spPr>
        <p:txBody>
          <a:bodyPr/>
          <a:lstStyle/>
          <a:p>
            <a:r>
              <a:rPr lang="en-US" dirty="0"/>
              <a:t>%srompi jar ete `mmav : `n0oc achi2ennov4i nan</a:t>
            </a:r>
          </a:p>
        </p:txBody>
      </p:sp>
    </p:spTree>
    <p:extLst>
      <p:ext uri="{BB962C8B-B14F-4D97-AF65-F5344CB8AC3E}">
        <p14:creationId xmlns:p14="http://schemas.microsoft.com/office/powerpoint/2010/main" val="2172524846"/>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بسلام الله الذي صار للبشر</a:t>
            </a:r>
            <a:endParaRPr lang="ar-SA" dirty="0"/>
          </a:p>
        </p:txBody>
      </p:sp>
      <p:sp>
        <p:nvSpPr>
          <p:cNvPr id="3" name="Text Placeholder 2"/>
          <p:cNvSpPr>
            <a:spLocks noGrp="1"/>
          </p:cNvSpPr>
          <p:nvPr>
            <p:ph type="body" idx="1"/>
          </p:nvPr>
        </p:nvSpPr>
        <p:spPr/>
        <p:txBody>
          <a:bodyPr/>
          <a:lstStyle/>
          <a:p>
            <a:r>
              <a:rPr lang="ar-EG" dirty="0"/>
              <a:t>إن تي هيريني إنتيه إفنوتي : ثي إطاس شوبي شا ني رومي</a:t>
            </a:r>
          </a:p>
        </p:txBody>
      </p:sp>
      <p:sp>
        <p:nvSpPr>
          <p:cNvPr id="5" name="Text Placeholder 4"/>
          <p:cNvSpPr>
            <a:spLocks noGrp="1"/>
          </p:cNvSpPr>
          <p:nvPr>
            <p:ph type="body" sz="quarter" idx="3"/>
          </p:nvPr>
        </p:nvSpPr>
        <p:spPr>
          <a:xfrm>
            <a:off x="0" y="5502648"/>
            <a:ext cx="9144000" cy="682357"/>
          </a:xfrm>
        </p:spPr>
        <p:txBody>
          <a:bodyPr/>
          <a:lstStyle/>
          <a:p>
            <a:r>
              <a:rPr lang="pt-BR" dirty="0"/>
              <a:t>`n5hir3n3 `nte `fnov5: 03etac2wpi 2a nirwmi</a:t>
            </a:r>
            <a:endParaRPr lang="en-US" dirty="0"/>
          </a:p>
        </p:txBody>
      </p:sp>
    </p:spTree>
    <p:extLst>
      <p:ext uri="{BB962C8B-B14F-4D97-AF65-F5344CB8AC3E}">
        <p14:creationId xmlns:p14="http://schemas.microsoft.com/office/powerpoint/2010/main" val="1089979126"/>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وأنتِ أيضا يا رجاءنا اليمامة العلية</a:t>
            </a:r>
            <a:endParaRPr lang="ar-SA" dirty="0"/>
          </a:p>
        </p:txBody>
      </p:sp>
      <p:sp>
        <p:nvSpPr>
          <p:cNvPr id="3" name="Text Placeholder 2"/>
          <p:cNvSpPr>
            <a:spLocks noGrp="1"/>
          </p:cNvSpPr>
          <p:nvPr>
            <p:ph type="body" idx="1"/>
          </p:nvPr>
        </p:nvSpPr>
        <p:spPr/>
        <p:txBody>
          <a:bodyPr/>
          <a:lstStyle/>
          <a:p>
            <a:r>
              <a:rPr lang="ar-EG" dirty="0"/>
              <a:t>إنثو هوي أو تين هيلبيس : تي تشروم إبشال إن نوإيتيه</a:t>
            </a:r>
          </a:p>
        </p:txBody>
      </p:sp>
      <p:sp>
        <p:nvSpPr>
          <p:cNvPr id="5" name="Text Placeholder 4"/>
          <p:cNvSpPr>
            <a:spLocks noGrp="1"/>
          </p:cNvSpPr>
          <p:nvPr>
            <p:ph type="body" sz="quarter" idx="3"/>
          </p:nvPr>
        </p:nvSpPr>
        <p:spPr/>
        <p:txBody>
          <a:bodyPr/>
          <a:lstStyle/>
          <a:p>
            <a:r>
              <a:rPr lang="en-US" dirty="0"/>
              <a:t>N0o hwi w tenhelpic : 5srom`p2al `nno3te</a:t>
            </a:r>
          </a:p>
        </p:txBody>
      </p:sp>
    </p:spTree>
    <p:extLst>
      <p:ext uri="{BB962C8B-B14F-4D97-AF65-F5344CB8AC3E}">
        <p14:creationId xmlns:p14="http://schemas.microsoft.com/office/powerpoint/2010/main" val="1016293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solidFill>
                            <a:srgbClr val="FFC000"/>
                          </a:solidFill>
                          <a:effectLst/>
                          <a:latin typeface="Times New Roman"/>
                          <a:cs typeface="Times New Roman"/>
                        </a:rPr>
                        <a:t>أبانا</a:t>
                      </a:r>
                      <a:r>
                        <a:rPr lang="ar-EG" sz="5500" kern="10" baseline="0" dirty="0">
                          <a:ln w="9525">
                            <a:noFill/>
                            <a:round/>
                            <a:headEnd/>
                            <a:tailEnd/>
                          </a:ln>
                          <a:solidFill>
                            <a:srgbClr val="FFC000"/>
                          </a:solidFill>
                          <a:effectLst/>
                          <a:latin typeface="Times New Roman"/>
                          <a:cs typeface="Times New Roman"/>
                        </a:rPr>
                        <a:t> الذى فى السموات.......</a:t>
                      </a:r>
                      <a:endParaRPr lang="ar-EG" sz="55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9605"/>
            <a:ext cx="9144000" cy="782371"/>
          </a:xfrm>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a:xfrm>
            <a:off x="6" y="5943605"/>
            <a:ext cx="9143999" cy="808893"/>
          </a:xfrm>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a:xfrm>
            <a:off x="-1" y="5257803"/>
            <a:ext cx="9144000" cy="682357"/>
          </a:xfrm>
        </p:spPr>
        <p:txBody>
          <a:bodyPr/>
          <a:lstStyle/>
          <a:p>
            <a:r>
              <a:rPr lang="da-DK" sz="4800" dirty="0"/>
              <a:t>Nem ejen ;jom thrc  `nte pijaji </a:t>
            </a:r>
          </a:p>
        </p:txBody>
      </p:sp>
    </p:spTree>
    <p:extLst>
      <p:ext uri="{BB962C8B-B14F-4D97-AF65-F5344CB8AC3E}">
        <p14:creationId xmlns:p14="http://schemas.microsoft.com/office/powerpoint/2010/main" val="1772513740"/>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أتيتِ لنا بالرحمة وحملتيه في بطنِك</a:t>
            </a:r>
            <a:endParaRPr lang="ar-SA" dirty="0"/>
          </a:p>
        </p:txBody>
      </p:sp>
      <p:sp>
        <p:nvSpPr>
          <p:cNvPr id="3" name="Text Placeholder 2"/>
          <p:cNvSpPr>
            <a:spLocks noGrp="1"/>
          </p:cNvSpPr>
          <p:nvPr>
            <p:ph type="body" idx="1"/>
          </p:nvPr>
        </p:nvSpPr>
        <p:spPr/>
        <p:txBody>
          <a:bodyPr/>
          <a:lstStyle/>
          <a:p>
            <a:r>
              <a:rPr lang="ar-EG" dirty="0"/>
              <a:t>أريه إيني إمبي ناي نان : أريه فاي خاروف خين تيه نيجي</a:t>
            </a:r>
          </a:p>
        </p:txBody>
      </p:sp>
      <p:sp>
        <p:nvSpPr>
          <p:cNvPr id="5" name="Text Placeholder 4"/>
          <p:cNvSpPr>
            <a:spLocks noGrp="1"/>
          </p:cNvSpPr>
          <p:nvPr>
            <p:ph type="body" sz="quarter" idx="3"/>
          </p:nvPr>
        </p:nvSpPr>
        <p:spPr/>
        <p:txBody>
          <a:bodyPr/>
          <a:lstStyle/>
          <a:p>
            <a:r>
              <a:rPr lang="it-IT" dirty="0"/>
              <a:t>are`ini `mpinai nan : are4ai qaro4 qen tenegi</a:t>
            </a:r>
            <a:endParaRPr lang="en-US" dirty="0"/>
          </a:p>
        </p:txBody>
      </p:sp>
    </p:spTree>
    <p:extLst>
      <p:ext uri="{BB962C8B-B14F-4D97-AF65-F5344CB8AC3E}">
        <p14:creationId xmlns:p14="http://schemas.microsoft.com/office/powerpoint/2010/main" val="4139911372"/>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أي يسوع المولود من الآب</a:t>
            </a:r>
            <a:endParaRPr lang="ar-SA" dirty="0"/>
          </a:p>
        </p:txBody>
      </p:sp>
      <p:sp>
        <p:nvSpPr>
          <p:cNvPr id="3" name="Text Placeholder 2"/>
          <p:cNvSpPr>
            <a:spLocks noGrp="1"/>
          </p:cNvSpPr>
          <p:nvPr>
            <p:ph type="body" idx="1"/>
          </p:nvPr>
        </p:nvSpPr>
        <p:spPr/>
        <p:txBody>
          <a:bodyPr/>
          <a:lstStyle/>
          <a:p>
            <a:r>
              <a:rPr lang="ar-EG" dirty="0"/>
              <a:t>إتيه فاي بيه إيسوس : بي ميسي إفول خين إفيوت</a:t>
            </a:r>
          </a:p>
        </p:txBody>
      </p:sp>
      <p:sp>
        <p:nvSpPr>
          <p:cNvPr id="5" name="Text Placeholder 4"/>
          <p:cNvSpPr>
            <a:spLocks noGrp="1"/>
          </p:cNvSpPr>
          <p:nvPr>
            <p:ph type="body" sz="quarter" idx="3"/>
          </p:nvPr>
        </p:nvSpPr>
        <p:spPr/>
        <p:txBody>
          <a:bodyPr/>
          <a:lstStyle/>
          <a:p>
            <a:r>
              <a:rPr lang="en-US" dirty="0"/>
              <a:t> Ete fai pe I3covc : pimici ebolqen `fiwt</a:t>
            </a:r>
          </a:p>
        </p:txBody>
      </p:sp>
    </p:spTree>
    <p:extLst>
      <p:ext uri="{BB962C8B-B14F-4D97-AF65-F5344CB8AC3E}">
        <p14:creationId xmlns:p14="http://schemas.microsoft.com/office/powerpoint/2010/main" val="651967243"/>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ولد لنا منكِ و حرر جنسنا</a:t>
            </a:r>
            <a:endParaRPr lang="en-US" dirty="0"/>
          </a:p>
        </p:txBody>
      </p:sp>
      <p:sp>
        <p:nvSpPr>
          <p:cNvPr id="3" name="Text Placeholder 2"/>
          <p:cNvSpPr>
            <a:spLocks noGrp="1"/>
          </p:cNvSpPr>
          <p:nvPr>
            <p:ph type="body" idx="1"/>
          </p:nvPr>
        </p:nvSpPr>
        <p:spPr/>
        <p:txBody>
          <a:bodyPr/>
          <a:lstStyle/>
          <a:p>
            <a:r>
              <a:rPr lang="ar-EG" dirty="0"/>
              <a:t>أف ماسف نان إفول إنخيتي : أف إر بين جينوس إن ريمهيه</a:t>
            </a:r>
          </a:p>
        </p:txBody>
      </p:sp>
      <p:sp>
        <p:nvSpPr>
          <p:cNvPr id="5" name="Text Placeholder 4"/>
          <p:cNvSpPr>
            <a:spLocks noGrp="1"/>
          </p:cNvSpPr>
          <p:nvPr>
            <p:ph type="body" sz="quarter" idx="3"/>
          </p:nvPr>
        </p:nvSpPr>
        <p:spPr>
          <a:xfrm>
            <a:off x="0" y="5502648"/>
            <a:ext cx="9144000" cy="682357"/>
          </a:xfrm>
        </p:spPr>
        <p:txBody>
          <a:bodyPr/>
          <a:lstStyle/>
          <a:p>
            <a:r>
              <a:rPr lang="en-US" dirty="0"/>
              <a:t>avmac4 nan ebol`nq35 : a4er penjenoc `nremhe</a:t>
            </a:r>
          </a:p>
        </p:txBody>
      </p:sp>
    </p:spTree>
    <p:extLst>
      <p:ext uri="{BB962C8B-B14F-4D97-AF65-F5344CB8AC3E}">
        <p14:creationId xmlns:p14="http://schemas.microsoft.com/office/powerpoint/2010/main" val="1716087724"/>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فلنقل هذا من قلبنا أولاً </a:t>
            </a:r>
            <a:endParaRPr lang="ar-SA" dirty="0"/>
          </a:p>
        </p:txBody>
      </p:sp>
      <p:sp>
        <p:nvSpPr>
          <p:cNvPr id="3" name="Text Placeholder 2"/>
          <p:cNvSpPr>
            <a:spLocks noGrp="1"/>
          </p:cNvSpPr>
          <p:nvPr>
            <p:ph type="body" idx="1"/>
          </p:nvPr>
        </p:nvSpPr>
        <p:spPr/>
        <p:txBody>
          <a:bodyPr/>
          <a:lstStyle/>
          <a:p>
            <a:r>
              <a:rPr lang="ar-EG" dirty="0"/>
              <a:t> فاي غار مارين طا أووأوف : إفول خين بين هيت إنشورب</a:t>
            </a:r>
          </a:p>
        </p:txBody>
      </p:sp>
      <p:sp>
        <p:nvSpPr>
          <p:cNvPr id="5" name="Text Placeholder 4"/>
          <p:cNvSpPr>
            <a:spLocks noGrp="1"/>
          </p:cNvSpPr>
          <p:nvPr>
            <p:ph type="body" sz="quarter" idx="3"/>
          </p:nvPr>
        </p:nvSpPr>
        <p:spPr>
          <a:xfrm>
            <a:off x="0" y="5488133"/>
            <a:ext cx="9144000" cy="682357"/>
          </a:xfrm>
        </p:spPr>
        <p:txBody>
          <a:bodyPr/>
          <a:lstStyle/>
          <a:p>
            <a:r>
              <a:rPr lang="pt-BR" dirty="0"/>
              <a:t>Fai jar marentaovo4 : ebolqen penh3t `n2orp</a:t>
            </a:r>
            <a:endParaRPr lang="en-US" dirty="0"/>
          </a:p>
        </p:txBody>
      </p:sp>
    </p:spTree>
    <p:extLst>
      <p:ext uri="{BB962C8B-B14F-4D97-AF65-F5344CB8AC3E}">
        <p14:creationId xmlns:p14="http://schemas.microsoft.com/office/powerpoint/2010/main" val="3341850545"/>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 بعد ذلك بلساننا أيضاً صارخين قائلين</a:t>
            </a:r>
            <a:endParaRPr lang="ar-SA" dirty="0"/>
          </a:p>
        </p:txBody>
      </p:sp>
      <p:sp>
        <p:nvSpPr>
          <p:cNvPr id="3" name="Text Placeholder 2"/>
          <p:cNvSpPr>
            <a:spLocks noGrp="1"/>
          </p:cNvSpPr>
          <p:nvPr>
            <p:ph type="body" idx="1"/>
          </p:nvPr>
        </p:nvSpPr>
        <p:spPr/>
        <p:txBody>
          <a:bodyPr/>
          <a:lstStyle/>
          <a:p>
            <a:r>
              <a:rPr lang="ar-EG" dirty="0"/>
              <a:t>مينينصوس أون خين بين كيه لاس : إن أوش إفول إن جو إمموس</a:t>
            </a:r>
          </a:p>
        </p:txBody>
      </p:sp>
      <p:sp>
        <p:nvSpPr>
          <p:cNvPr id="5" name="Text Placeholder 4"/>
          <p:cNvSpPr>
            <a:spLocks noGrp="1"/>
          </p:cNvSpPr>
          <p:nvPr>
            <p:ph type="body" sz="quarter" idx="3"/>
          </p:nvPr>
        </p:nvSpPr>
        <p:spPr>
          <a:xfrm>
            <a:off x="0" y="5517163"/>
            <a:ext cx="9144000" cy="682357"/>
          </a:xfrm>
        </p:spPr>
        <p:txBody>
          <a:bodyPr/>
          <a:lstStyle/>
          <a:p>
            <a:r>
              <a:rPr lang="en-US" dirty="0"/>
              <a:t>menencwc on qen penkelac : enw2 ebol engw `mmoc</a:t>
            </a:r>
          </a:p>
        </p:txBody>
      </p:sp>
    </p:spTree>
    <p:extLst>
      <p:ext uri="{BB962C8B-B14F-4D97-AF65-F5344CB8AC3E}">
        <p14:creationId xmlns:p14="http://schemas.microsoft.com/office/powerpoint/2010/main" val="3266077731"/>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يا ربنا يسوع المسيح اجعل لك فينا هيكلاً</a:t>
            </a:r>
            <a:endParaRPr lang="en-US" dirty="0"/>
          </a:p>
        </p:txBody>
      </p:sp>
      <p:sp>
        <p:nvSpPr>
          <p:cNvPr id="3" name="Text Placeholder 2"/>
          <p:cNvSpPr>
            <a:spLocks noGrp="1"/>
          </p:cNvSpPr>
          <p:nvPr>
            <p:ph type="body" idx="1"/>
          </p:nvPr>
        </p:nvSpPr>
        <p:spPr/>
        <p:txBody>
          <a:bodyPr/>
          <a:lstStyle/>
          <a:p>
            <a:r>
              <a:rPr lang="ar-EG" sz="2800" dirty="0"/>
              <a:t>جيه بين تشويس إيسوس بي خريستوس : ماثاميو ناك إن إخري إن خيتين </a:t>
            </a:r>
          </a:p>
        </p:txBody>
      </p:sp>
      <p:sp>
        <p:nvSpPr>
          <p:cNvPr id="5" name="Text Placeholder 4"/>
          <p:cNvSpPr>
            <a:spLocks noGrp="1"/>
          </p:cNvSpPr>
          <p:nvPr>
            <p:ph type="body" sz="quarter" idx="3"/>
          </p:nvPr>
        </p:nvSpPr>
        <p:spPr>
          <a:xfrm>
            <a:off x="0" y="5517163"/>
            <a:ext cx="9144000" cy="682357"/>
          </a:xfrm>
        </p:spPr>
        <p:txBody>
          <a:bodyPr/>
          <a:lstStyle/>
          <a:p>
            <a:r>
              <a:rPr lang="en-US" dirty="0"/>
              <a:t>Ge pensoic I3covc pixrictoc ma0amio nak `n`qr3i `nq3ten</a:t>
            </a:r>
          </a:p>
        </p:txBody>
      </p:sp>
    </p:spTree>
    <p:extLst>
      <p:ext uri="{BB962C8B-B14F-4D97-AF65-F5344CB8AC3E}">
        <p14:creationId xmlns:p14="http://schemas.microsoft.com/office/powerpoint/2010/main" val="647807319"/>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لروحك القدوس يعطيك تمجيداً</a:t>
            </a:r>
            <a:endParaRPr lang="ar-SA" dirty="0"/>
          </a:p>
        </p:txBody>
      </p:sp>
      <p:sp>
        <p:nvSpPr>
          <p:cNvPr id="3" name="Text Placeholder 2"/>
          <p:cNvSpPr>
            <a:spLocks noGrp="1"/>
          </p:cNvSpPr>
          <p:nvPr>
            <p:ph type="body" idx="1"/>
          </p:nvPr>
        </p:nvSpPr>
        <p:spPr/>
        <p:txBody>
          <a:bodyPr/>
          <a:lstStyle/>
          <a:p>
            <a:r>
              <a:rPr lang="ar-EG" dirty="0"/>
              <a:t>انؤ ارفي انتى بيك بنيفما اثؤواب إفتي ذوكصولوجيا ناك</a:t>
            </a:r>
          </a:p>
        </p:txBody>
      </p:sp>
      <p:sp>
        <p:nvSpPr>
          <p:cNvPr id="5" name="Text Placeholder 4"/>
          <p:cNvSpPr>
            <a:spLocks noGrp="1"/>
          </p:cNvSpPr>
          <p:nvPr>
            <p:ph type="body" sz="quarter" idx="3"/>
          </p:nvPr>
        </p:nvSpPr>
        <p:spPr>
          <a:xfrm>
            <a:off x="-1" y="5370660"/>
            <a:ext cx="9144000" cy="682357"/>
          </a:xfrm>
        </p:spPr>
        <p:txBody>
          <a:bodyPr/>
          <a:lstStyle/>
          <a:p>
            <a:r>
              <a:rPr lang="pt-BR" dirty="0"/>
              <a:t>`noverfei `nte pekpnevma e0ovab : ev5 do7olojia nak</a:t>
            </a:r>
            <a:endParaRPr lang="en-US" dirty="0"/>
          </a:p>
        </p:txBody>
      </p:sp>
    </p:spTree>
    <p:extLst>
      <p:ext uri="{BB962C8B-B14F-4D97-AF65-F5344CB8AC3E}">
        <p14:creationId xmlns:p14="http://schemas.microsoft.com/office/powerpoint/2010/main" val="2232104858"/>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ايتها العذراء ، الملكة الحقيقية الحقانية</a:t>
            </a:r>
            <a:endParaRPr lang="ar-SA" dirty="0"/>
          </a:p>
        </p:txBody>
      </p:sp>
      <p:sp>
        <p:nvSpPr>
          <p:cNvPr id="3" name="Text Placeholder 2"/>
          <p:cNvSpPr>
            <a:spLocks noGrp="1"/>
          </p:cNvSpPr>
          <p:nvPr>
            <p:ph type="body" idx="1"/>
          </p:nvPr>
        </p:nvSpPr>
        <p:spPr/>
        <p:txBody>
          <a:bodyPr/>
          <a:lstStyle/>
          <a:p>
            <a:r>
              <a:rPr lang="ar-EG" dirty="0"/>
              <a:t>شيرى نى أوتي بارثينوس : تي اورو اممي ان اليثيني</a:t>
            </a:r>
          </a:p>
        </p:txBody>
      </p:sp>
      <p:sp>
        <p:nvSpPr>
          <p:cNvPr id="5" name="Text Placeholder 4"/>
          <p:cNvSpPr>
            <a:spLocks noGrp="1"/>
          </p:cNvSpPr>
          <p:nvPr>
            <p:ph type="body" sz="quarter" idx="3"/>
          </p:nvPr>
        </p:nvSpPr>
        <p:spPr>
          <a:xfrm>
            <a:off x="0" y="5502648"/>
            <a:ext cx="9144000" cy="682357"/>
          </a:xfrm>
        </p:spPr>
        <p:txBody>
          <a:bodyPr/>
          <a:lstStyle/>
          <a:p>
            <a:r>
              <a:rPr lang="it-IT" dirty="0"/>
              <a:t>Xere ne w` 5par0enoc : 5ovrw `mm3i `n`al30in3</a:t>
            </a:r>
            <a:endParaRPr lang="en-US" dirty="0"/>
          </a:p>
        </p:txBody>
      </p:sp>
    </p:spTree>
    <p:extLst>
      <p:ext uri="{BB962C8B-B14F-4D97-AF65-F5344CB8AC3E}">
        <p14:creationId xmlns:p14="http://schemas.microsoft.com/office/powerpoint/2010/main" val="148498168"/>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لفخر جنسنا ، ولدت لنا عمانوئيل</a:t>
            </a:r>
            <a:endParaRPr lang="en-US" dirty="0"/>
          </a:p>
        </p:txBody>
      </p:sp>
      <p:sp>
        <p:nvSpPr>
          <p:cNvPr id="3" name="Text Placeholder 2"/>
          <p:cNvSpPr>
            <a:spLocks noGrp="1"/>
          </p:cNvSpPr>
          <p:nvPr>
            <p:ph type="body" idx="1"/>
          </p:nvPr>
        </p:nvSpPr>
        <p:spPr/>
        <p:txBody>
          <a:bodyPr/>
          <a:lstStyle/>
          <a:p>
            <a:r>
              <a:rPr lang="ar-EG" dirty="0"/>
              <a:t>شيرى ابشوشو انتى بين جينوس : اري اجفو نان ان اممانوئيل</a:t>
            </a:r>
          </a:p>
        </p:txBody>
      </p:sp>
      <p:sp>
        <p:nvSpPr>
          <p:cNvPr id="5" name="Text Placeholder 4"/>
          <p:cNvSpPr>
            <a:spLocks noGrp="1"/>
          </p:cNvSpPr>
          <p:nvPr>
            <p:ph type="body" sz="quarter" idx="3"/>
          </p:nvPr>
        </p:nvSpPr>
        <p:spPr>
          <a:xfrm>
            <a:off x="0" y="5428719"/>
            <a:ext cx="9144000" cy="682357"/>
          </a:xfrm>
        </p:spPr>
        <p:txBody>
          <a:bodyPr/>
          <a:lstStyle/>
          <a:p>
            <a:r>
              <a:rPr lang="en-US" dirty="0" err="1"/>
              <a:t>xere</a:t>
            </a:r>
            <a:r>
              <a:rPr lang="en-US" dirty="0"/>
              <a:t> `p2ov2ov `</a:t>
            </a:r>
            <a:r>
              <a:rPr lang="en-US" dirty="0" err="1"/>
              <a:t>nte</a:t>
            </a:r>
            <a:r>
              <a:rPr lang="en-US" dirty="0"/>
              <a:t> </a:t>
            </a:r>
            <a:r>
              <a:rPr lang="en-US" dirty="0" err="1"/>
              <a:t>penjenoc</a:t>
            </a:r>
            <a:r>
              <a:rPr lang="en-US" dirty="0"/>
              <a:t> : </a:t>
            </a:r>
            <a:r>
              <a:rPr lang="en-US" dirty="0" err="1"/>
              <a:t>are`gfo</a:t>
            </a:r>
            <a:r>
              <a:rPr lang="en-US" dirty="0"/>
              <a:t> nan `nEmmanov3l</a:t>
            </a:r>
          </a:p>
        </p:txBody>
      </p:sp>
    </p:spTree>
    <p:extLst>
      <p:ext uri="{BB962C8B-B14F-4D97-AF65-F5344CB8AC3E}">
        <p14:creationId xmlns:p14="http://schemas.microsoft.com/office/powerpoint/2010/main" val="587327656"/>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نسألك أذكرينا ، ايتها الشفيعة المؤتمنة</a:t>
            </a:r>
            <a:endParaRPr lang="en-US" dirty="0"/>
          </a:p>
        </p:txBody>
      </p:sp>
      <p:sp>
        <p:nvSpPr>
          <p:cNvPr id="3" name="Text Placeholder 2"/>
          <p:cNvSpPr>
            <a:spLocks noGrp="1"/>
          </p:cNvSpPr>
          <p:nvPr>
            <p:ph type="body" idx="1"/>
          </p:nvPr>
        </p:nvSpPr>
        <p:spPr/>
        <p:txBody>
          <a:bodyPr/>
          <a:lstStyle/>
          <a:p>
            <a:r>
              <a:rPr lang="ar-EG" dirty="0"/>
              <a:t>تين تي هو اري بين ميفي : اوتي ابروس تا تيس ايتين هوت </a:t>
            </a:r>
          </a:p>
        </p:txBody>
      </p:sp>
      <p:sp>
        <p:nvSpPr>
          <p:cNvPr id="5" name="Text Placeholder 4"/>
          <p:cNvSpPr>
            <a:spLocks noGrp="1"/>
          </p:cNvSpPr>
          <p:nvPr>
            <p:ph type="body" sz="quarter" idx="3"/>
          </p:nvPr>
        </p:nvSpPr>
        <p:spPr>
          <a:xfrm>
            <a:off x="0" y="5631733"/>
            <a:ext cx="9144000" cy="682357"/>
          </a:xfrm>
        </p:spPr>
        <p:txBody>
          <a:bodyPr/>
          <a:lstStyle/>
          <a:p>
            <a:r>
              <a:rPr lang="en-US" dirty="0"/>
              <a:t>Ten5ho `aripenmev`I : `w 5`proctat3c `etenhot</a:t>
            </a:r>
          </a:p>
        </p:txBody>
      </p:sp>
    </p:spTree>
    <p:extLst>
      <p:ext uri="{BB962C8B-B14F-4D97-AF65-F5344CB8AC3E}">
        <p14:creationId xmlns:p14="http://schemas.microsoft.com/office/powerpoint/2010/main" val="7492467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6831" y="4114800"/>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900" b="1" kern="10" baseline="0" dirty="0">
                          <a:ln w="9525">
                            <a:noFill/>
                            <a:round/>
                            <a:headEnd/>
                            <a:tailEnd/>
                          </a:ln>
                          <a:solidFill>
                            <a:srgbClr val="FFC000"/>
                          </a:solidFill>
                          <a:effectLst/>
                          <a:latin typeface="Times New Roman"/>
                          <a:ea typeface="+mn-ea"/>
                          <a:cs typeface="Times New Roman"/>
                        </a:rPr>
                        <a:t>ارباع الناقوس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8610258"/>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أمام ربنا يسوع المسيح ، ليغفر لنا خطايانا</a:t>
            </a:r>
            <a:endParaRPr lang="ar-SA" dirty="0"/>
          </a:p>
        </p:txBody>
      </p:sp>
      <p:sp>
        <p:nvSpPr>
          <p:cNvPr id="3" name="Text Placeholder 2"/>
          <p:cNvSpPr>
            <a:spLocks noGrp="1"/>
          </p:cNvSpPr>
          <p:nvPr>
            <p:ph type="body" idx="1"/>
          </p:nvPr>
        </p:nvSpPr>
        <p:spPr/>
        <p:txBody>
          <a:bodyPr/>
          <a:lstStyle/>
          <a:p>
            <a:r>
              <a:rPr lang="ar-EG" sz="2800" dirty="0"/>
              <a:t>ناهرين بين تشويس ايسوس بى خريستوس : انتيف كانين نوفي نان ايفول</a:t>
            </a:r>
          </a:p>
        </p:txBody>
      </p:sp>
      <p:sp>
        <p:nvSpPr>
          <p:cNvPr id="5" name="Text Placeholder 4"/>
          <p:cNvSpPr>
            <a:spLocks noGrp="1"/>
          </p:cNvSpPr>
          <p:nvPr>
            <p:ph type="body" sz="quarter" idx="3"/>
          </p:nvPr>
        </p:nvSpPr>
        <p:spPr>
          <a:xfrm>
            <a:off x="0" y="5631733"/>
            <a:ext cx="9144000" cy="682357"/>
          </a:xfrm>
        </p:spPr>
        <p:txBody>
          <a:bodyPr/>
          <a:lstStyle/>
          <a:p>
            <a:r>
              <a:rPr lang="en-US" dirty="0"/>
              <a:t>nahren Penu I=3c P=x=c : `nte4xa nennobi nan `ebol</a:t>
            </a:r>
          </a:p>
        </p:txBody>
      </p:sp>
    </p:spTree>
    <p:extLst>
      <p:ext uri="{BB962C8B-B14F-4D97-AF65-F5344CB8AC3E}">
        <p14:creationId xmlns:p14="http://schemas.microsoft.com/office/powerpoint/2010/main" val="2493705557"/>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الرسل</a:t>
            </a:r>
          </a:p>
        </p:txBody>
      </p:sp>
      <p:sp>
        <p:nvSpPr>
          <p:cNvPr id="15" name="TextBox 14">
            <a:hlinkClick r:id="rId7" action="ppaction://hlinksldjump"/>
            <a:extLst>
              <a:ext uri="{FF2B5EF4-FFF2-40B4-BE49-F238E27FC236}">
                <a16:creationId xmlns:a16="http://schemas.microsoft.com/office/drawing/2014/main" id="{5756E610-E6F8-4652-BE7F-4E8F94F63D6B}"/>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8CB9CCFF-C62E-409D-BDB7-6C8F2D653516}"/>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CC4BAEB9-68AA-4D2E-8ACF-FA9F8A362361}"/>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700E8F09-2F0E-45A3-AA43-DEFCDDF69807}"/>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EF73567D-07B0-43E9-9042-D7ACF0FBABDA}"/>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1514894523"/>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648200"/>
            <a:ext cx="9144000" cy="1905000"/>
          </a:xfrm>
          <a:prstGeom prst="rect">
            <a:avLst/>
          </a:prstGeom>
        </p:spPr>
        <p:txBody>
          <a:bodyPr>
            <a:noAutofit/>
          </a:bodyPr>
          <a:lstStyle/>
          <a:p>
            <a:pPr algn="ctr"/>
            <a:r>
              <a:rPr lang="ar-EG" sz="9600" b="1" dirty="0">
                <a:solidFill>
                  <a:srgbClr val="FFC000"/>
                </a:solidFill>
              </a:rPr>
              <a:t>العذراء والدة الاله</a:t>
            </a:r>
          </a:p>
        </p:txBody>
      </p:sp>
    </p:spTree>
    <p:extLst>
      <p:ext uri="{BB962C8B-B14F-4D97-AF65-F5344CB8AC3E}">
        <p14:creationId xmlns:p14="http://schemas.microsoft.com/office/powerpoint/2010/main" val="3854327024"/>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txBox="1">
            <a:spLocks noChangeArrowheads="1"/>
          </p:cNvSpPr>
          <p:nvPr/>
        </p:nvSpPr>
        <p:spPr>
          <a:xfrm>
            <a:off x="152400" y="4572005"/>
            <a:ext cx="5257800" cy="2129589"/>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en-US" altLang="zh-CN" sz="3600" b="1" dirty="0">
                <a:solidFill>
                  <a:srgbClr val="FFFF19"/>
                </a:solidFill>
                <a:latin typeface="Calibri"/>
                <a:ea typeface="SimSun" pitchFamily="2" charset="-122"/>
              </a:rPr>
              <a:t> </a:t>
            </a:r>
            <a:r>
              <a:rPr lang="ar-KW" altLang="zh-CN" sz="3600" b="1" dirty="0">
                <a:solidFill>
                  <a:srgbClr val="FFFF19"/>
                </a:solidFill>
                <a:latin typeface="Calibri"/>
                <a:ea typeface="等线" panose="02010600030101010101" pitchFamily="2" charset="-122"/>
                <a:cs typeface="Arial" panose="020B0604020202020204" pitchFamily="34" charset="0"/>
              </a:rPr>
              <a:t>آرى إبسول سيل إممـاريــام : خين ني فيئويإيتســا إبشوي : سا أوي نام أم بيس مينريت : إيس طوبه إى إهري إيإمموف جون .</a:t>
            </a:r>
            <a:endParaRPr lang="en-US" sz="3600" b="1" dirty="0">
              <a:solidFill>
                <a:srgbClr val="FFFF19"/>
              </a:solidFill>
              <a:latin typeface="Calibri"/>
            </a:endParaRPr>
          </a:p>
        </p:txBody>
      </p:sp>
      <p:sp>
        <p:nvSpPr>
          <p:cNvPr id="7" name="Rectangle 6"/>
          <p:cNvSpPr txBox="1">
            <a:spLocks noChangeArrowheads="1"/>
          </p:cNvSpPr>
          <p:nvPr/>
        </p:nvSpPr>
        <p:spPr>
          <a:xfrm>
            <a:off x="5638801" y="4572000"/>
            <a:ext cx="3332747" cy="1981544"/>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ar-KW" altLang="zh-CN" sz="3600" b="1" dirty="0">
                <a:solidFill>
                  <a:prstClr val="white"/>
                </a:solidFill>
                <a:latin typeface="Calibri"/>
                <a:ea typeface="等线" panose="02010600030101010101" pitchFamily="2" charset="-122"/>
                <a:cs typeface="Arial" panose="020B0604020202020204" pitchFamily="34" charset="0"/>
              </a:rPr>
              <a:t>زينـة مريـم : فـي السمـوات</a:t>
            </a:r>
            <a:r>
              <a:rPr lang="en-US" altLang="zh-CN" sz="3600" b="1" dirty="0">
                <a:solidFill>
                  <a:prstClr val="white"/>
                </a:solidFill>
                <a:latin typeface="Calibri"/>
                <a:ea typeface="SimSun" pitchFamily="2" charset="-122"/>
              </a:rPr>
              <a:t> </a:t>
            </a:r>
            <a:r>
              <a:rPr lang="ar-KW" altLang="zh-CN" sz="3600" b="1" dirty="0">
                <a:solidFill>
                  <a:prstClr val="white"/>
                </a:solidFill>
                <a:latin typeface="Calibri"/>
                <a:ea typeface="等线" panose="02010600030101010101" pitchFamily="2" charset="-122"/>
                <a:cs typeface="Arial" panose="020B0604020202020204" pitchFamily="34" charset="0"/>
              </a:rPr>
              <a:t>العلويـة : عن يمين حبيبها : تطلب منه عنا .</a:t>
            </a:r>
            <a:endParaRPr lang="en-US" sz="3600" b="1" dirty="0">
              <a:solidFill>
                <a:prstClr val="white"/>
              </a:solidFill>
              <a:latin typeface="Calibri"/>
            </a:endParaRPr>
          </a:p>
        </p:txBody>
      </p:sp>
      <p:sp>
        <p:nvSpPr>
          <p:cNvPr id="2" name="Title 1">
            <a:extLst>
              <a:ext uri="{FF2B5EF4-FFF2-40B4-BE49-F238E27FC236}">
                <a16:creationId xmlns:a16="http://schemas.microsoft.com/office/drawing/2014/main" id="{C1D55647-F392-440E-B4D6-8C935A4FCD5B}"/>
              </a:ext>
            </a:extLst>
          </p:cNvPr>
          <p:cNvSpPr>
            <a:spLocks noGrp="1"/>
          </p:cNvSpPr>
          <p:nvPr>
            <p:ph type="title"/>
          </p:nvPr>
        </p:nvSpPr>
        <p:spPr>
          <a:xfrm>
            <a:off x="-1116107" y="2"/>
            <a:ext cx="1116107" cy="782371"/>
          </a:xfrm>
        </p:spPr>
        <p:txBody>
          <a:bodyPr>
            <a:normAutofit fontScale="90000"/>
          </a:bodyPr>
          <a:lstStyle/>
          <a:p>
            <a:r>
              <a:rPr lang="ar-EG" dirty="0"/>
              <a:t>العذراء عشية</a:t>
            </a:r>
            <a:endParaRPr lang="en-GB" dirty="0"/>
          </a:p>
        </p:txBody>
      </p:sp>
    </p:spTree>
    <p:extLst>
      <p:ext uri="{BB962C8B-B14F-4D97-AF65-F5344CB8AC3E}">
        <p14:creationId xmlns:p14="http://schemas.microsoft.com/office/powerpoint/2010/main" val="700326753"/>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a:xfrm>
            <a:off x="5" y="4495800"/>
            <a:ext cx="5691963" cy="23622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
            </a:pPr>
            <a:r>
              <a:rPr lang="ar-KW" altLang="zh-CN" sz="3600" b="1" dirty="0">
                <a:solidFill>
                  <a:srgbClr val="FFFF00"/>
                </a:solidFill>
                <a:latin typeface="Calibri"/>
                <a:ea typeface="等线" panose="02010600030101010101" pitchFamily="2" charset="-122"/>
                <a:cs typeface="Arial" panose="020B0604020202020204" pitchFamily="34" charset="0"/>
              </a:rPr>
              <a:t>كاتا إفريتي إيطاف جوس : إنجى دافيــد خينبي إبسالموس : جى آس أوهي إيراتس إنجى تي أورو : سا أوي نام إمموك إبؤرو .</a:t>
            </a:r>
            <a:endParaRPr lang="en-US" sz="3600" b="1" dirty="0">
              <a:solidFill>
                <a:srgbClr val="FFFF00"/>
              </a:solidFill>
              <a:latin typeface="Calibri"/>
            </a:endParaRPr>
          </a:p>
        </p:txBody>
      </p:sp>
      <p:sp>
        <p:nvSpPr>
          <p:cNvPr id="3" name="Rectangle 3"/>
          <p:cNvSpPr txBox="1">
            <a:spLocks noChangeArrowheads="1"/>
          </p:cNvSpPr>
          <p:nvPr/>
        </p:nvSpPr>
        <p:spPr>
          <a:xfrm>
            <a:off x="5699056" y="4720393"/>
            <a:ext cx="3301603" cy="1913021"/>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Char char=""/>
            </a:pPr>
            <a:r>
              <a:rPr lang="en-US" altLang="zh-CN" sz="3200" b="1" dirty="0">
                <a:solidFill>
                  <a:prstClr val="white"/>
                </a:solidFill>
                <a:latin typeface="Calibri"/>
                <a:ea typeface="SimSun" pitchFamily="2" charset="-122"/>
              </a:rPr>
              <a:t> </a:t>
            </a:r>
            <a:r>
              <a:rPr lang="ar-KW" altLang="zh-CN" sz="3200" b="1" dirty="0">
                <a:solidFill>
                  <a:prstClr val="white"/>
                </a:solidFill>
                <a:latin typeface="Calibri"/>
                <a:ea typeface="等线" panose="02010600030101010101" pitchFamily="2" charset="-122"/>
                <a:cs typeface="Arial" panose="020B0604020202020204" pitchFamily="34" charset="0"/>
              </a:rPr>
              <a:t>كمـــا قـــال داود فــي</a:t>
            </a:r>
            <a:r>
              <a:rPr lang="en-US" altLang="zh-CN" sz="3200" b="1" dirty="0">
                <a:solidFill>
                  <a:prstClr val="white"/>
                </a:solidFill>
                <a:latin typeface="Calibri"/>
                <a:ea typeface="SimSun" pitchFamily="2" charset="-122"/>
              </a:rPr>
              <a:t> </a:t>
            </a:r>
            <a:r>
              <a:rPr lang="ar-KW" altLang="zh-CN" sz="3200" b="1" dirty="0">
                <a:solidFill>
                  <a:prstClr val="white"/>
                </a:solidFill>
                <a:latin typeface="Calibri"/>
                <a:ea typeface="等线" panose="02010600030101010101" pitchFamily="2" charset="-122"/>
                <a:cs typeface="Arial" panose="020B0604020202020204" pitchFamily="34" charset="0"/>
              </a:rPr>
              <a:t>المـزمــور : قـامت الملكـة : عــن يمينـك أيهـا المـلك .</a:t>
            </a:r>
            <a:endParaRPr lang="en-US" sz="3200" b="1" dirty="0">
              <a:solidFill>
                <a:prstClr val="white"/>
              </a:solidFill>
              <a:latin typeface="Calibri"/>
            </a:endParaRPr>
          </a:p>
        </p:txBody>
      </p:sp>
    </p:spTree>
    <p:extLst>
      <p:ext uri="{BB962C8B-B14F-4D97-AF65-F5344CB8AC3E}">
        <p14:creationId xmlns:p14="http://schemas.microsoft.com/office/powerpoint/2010/main" val="1834929975"/>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4495800"/>
            <a:ext cx="5410200" cy="2286000"/>
          </a:xfrm>
          <a:prstGeom prst="rect">
            <a:avLst/>
          </a:prstGeom>
        </p:spPr>
        <p:txBody>
          <a:bodyPr vert="horz" lIns="68580" tIns="34291" rIns="68580" bIns="34291"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b="1" dirty="0">
                <a:solidFill>
                  <a:srgbClr val="FFFF00"/>
                </a:solidFill>
                <a:latin typeface="Calibri"/>
                <a:ea typeface="SimSun" pitchFamily="2" charset="-122"/>
              </a:rPr>
              <a:t> </a:t>
            </a:r>
            <a:r>
              <a:rPr lang="ar-KW" altLang="zh-CN" sz="4000" b="1" dirty="0">
                <a:solidFill>
                  <a:srgbClr val="FFFF00"/>
                </a:solidFill>
                <a:latin typeface="Calibri"/>
                <a:ea typeface="等线" panose="02010600030101010101" pitchFamily="2" charset="-122"/>
                <a:cs typeface="Arial" panose="020B0604020202020204" pitchFamily="34" charset="0"/>
              </a:rPr>
              <a:t>سولومون موتي إيروس : خين بي جــو إنتى</a:t>
            </a:r>
            <a:r>
              <a:rPr lang="en-US" altLang="zh-CN" sz="4000" b="1" dirty="0">
                <a:solidFill>
                  <a:srgbClr val="FFFF00"/>
                </a:solidFill>
                <a:latin typeface="Calibri"/>
                <a:ea typeface="SimSun" pitchFamily="2" charset="-122"/>
              </a:rPr>
              <a:t> </a:t>
            </a:r>
            <a:r>
              <a:rPr lang="ar-KW" altLang="zh-CN" sz="4000" b="1" dirty="0">
                <a:solidFill>
                  <a:srgbClr val="FFFF00"/>
                </a:solidFill>
                <a:latin typeface="Calibri"/>
                <a:ea typeface="等线" panose="02010600030101010101" pitchFamily="2" charset="-122"/>
                <a:cs typeface="Arial" panose="020B0604020202020204" pitchFamily="34" charset="0"/>
              </a:rPr>
              <a:t>ني جو : جى تاسوني أووه تا إشفيري : تابوليس إممي ييروساليم .</a:t>
            </a:r>
            <a:r>
              <a:rPr lang="en-US" altLang="zh-CN" sz="4000" b="1" dirty="0">
                <a:solidFill>
                  <a:srgbClr val="FFFF00"/>
                </a:solidFill>
                <a:latin typeface="Calibri"/>
                <a:ea typeface="SimSun" pitchFamily="2" charset="-122"/>
              </a:rPr>
              <a:t> </a:t>
            </a:r>
            <a:endParaRPr lang="en-US" sz="4000" b="1" dirty="0">
              <a:solidFill>
                <a:srgbClr val="FFFF00"/>
              </a:solidFill>
              <a:latin typeface="Calibri"/>
            </a:endParaRPr>
          </a:p>
        </p:txBody>
      </p:sp>
      <p:sp>
        <p:nvSpPr>
          <p:cNvPr id="3" name="Rectangle 3"/>
          <p:cNvSpPr txBox="1">
            <a:spLocks noChangeArrowheads="1"/>
          </p:cNvSpPr>
          <p:nvPr/>
        </p:nvSpPr>
        <p:spPr>
          <a:xfrm>
            <a:off x="5486401" y="4524159"/>
            <a:ext cx="3657600" cy="1952847"/>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Char char=""/>
            </a:pPr>
            <a:r>
              <a:rPr lang="en-US" altLang="zh-CN" sz="3600" b="1" dirty="0">
                <a:solidFill>
                  <a:prstClr val="white"/>
                </a:solidFill>
                <a:latin typeface="Calibri"/>
                <a:ea typeface="SimSun" pitchFamily="2" charset="-122"/>
              </a:rPr>
              <a:t> </a:t>
            </a:r>
            <a:r>
              <a:rPr lang="ar-KW" altLang="zh-CN" sz="3600" b="1" dirty="0">
                <a:solidFill>
                  <a:prstClr val="white"/>
                </a:solidFill>
                <a:latin typeface="Calibri"/>
                <a:ea typeface="等线" panose="02010600030101010101" pitchFamily="2" charset="-122"/>
                <a:cs typeface="Arial" panose="020B0604020202020204" pitchFamily="34" charset="0"/>
              </a:rPr>
              <a:t>سليمان دعاها : في نشيد الأنشاد</a:t>
            </a:r>
            <a:r>
              <a:rPr lang="en-US" altLang="zh-CN" sz="3600" b="1" dirty="0">
                <a:solidFill>
                  <a:prstClr val="white"/>
                </a:solidFill>
                <a:latin typeface="Calibri"/>
                <a:ea typeface="SimSun" pitchFamily="2" charset="-122"/>
              </a:rPr>
              <a:t> </a:t>
            </a:r>
            <a:r>
              <a:rPr lang="ar-KW" altLang="zh-CN" sz="3600" b="1" dirty="0">
                <a:solidFill>
                  <a:prstClr val="white"/>
                </a:solidFill>
                <a:latin typeface="Calibri"/>
                <a:ea typeface="等线" panose="02010600030101010101" pitchFamily="2" charset="-122"/>
                <a:cs typeface="Arial" panose="020B0604020202020204" pitchFamily="34" charset="0"/>
              </a:rPr>
              <a:t>أختي وخليلتي مدينتي الحقيقية أورشليم .</a:t>
            </a:r>
            <a:endParaRPr lang="en-US" sz="3600" b="1" dirty="0">
              <a:solidFill>
                <a:prstClr val="white"/>
              </a:solidFill>
              <a:latin typeface="Calibri"/>
            </a:endParaRPr>
          </a:p>
        </p:txBody>
      </p:sp>
    </p:spTree>
    <p:extLst>
      <p:ext uri="{BB962C8B-B14F-4D97-AF65-F5344CB8AC3E}">
        <p14:creationId xmlns:p14="http://schemas.microsoft.com/office/powerpoint/2010/main" val="4183817338"/>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4412023"/>
            <a:ext cx="4800600" cy="2369781"/>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
            </a:pPr>
            <a:r>
              <a:rPr lang="ar-KW" altLang="zh-CN" sz="3600" b="1" dirty="0">
                <a:solidFill>
                  <a:srgbClr val="FFFF00"/>
                </a:solidFill>
                <a:latin typeface="Calibri"/>
                <a:ea typeface="等线" panose="02010600030101010101" pitchFamily="2" charset="-122"/>
                <a:cs typeface="Arial" panose="020B0604020202020204" pitchFamily="34" charset="0"/>
              </a:rPr>
              <a:t>آفتي ميني غار إيروس : خين هان ميش إنرانإيف إتتشوسي : جى آمي إيفول خين بيك إيبوس : أوثي إتسوتب إن آروماطا .</a:t>
            </a:r>
            <a:endParaRPr lang="en-US" sz="3600" b="1" dirty="0">
              <a:solidFill>
                <a:srgbClr val="FFFF00"/>
              </a:solidFill>
              <a:latin typeface="Calibri"/>
            </a:endParaRPr>
          </a:p>
        </p:txBody>
      </p:sp>
      <p:sp>
        <p:nvSpPr>
          <p:cNvPr id="3" name="Rectangle 3"/>
          <p:cNvSpPr txBox="1">
            <a:spLocks noChangeArrowheads="1"/>
          </p:cNvSpPr>
          <p:nvPr/>
        </p:nvSpPr>
        <p:spPr>
          <a:xfrm>
            <a:off x="5191457" y="4495804"/>
            <a:ext cx="3753853" cy="228599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Wingdings" pitchFamily="2" charset="2"/>
              <a:buChar char=""/>
            </a:pPr>
            <a:r>
              <a:rPr lang="en-US" altLang="zh-CN" sz="3200" b="1" dirty="0">
                <a:solidFill>
                  <a:prstClr val="white"/>
                </a:solidFill>
                <a:latin typeface="Calibri"/>
                <a:ea typeface="SimSun" pitchFamily="2" charset="-122"/>
              </a:rPr>
              <a:t> </a:t>
            </a:r>
            <a:r>
              <a:rPr lang="ar-KW" altLang="zh-CN" sz="3200" b="1" dirty="0">
                <a:solidFill>
                  <a:prstClr val="white"/>
                </a:solidFill>
                <a:latin typeface="Calibri"/>
                <a:ea typeface="等线" panose="02010600030101010101" pitchFamily="2" charset="-122"/>
                <a:cs typeface="Arial" panose="020B0604020202020204" pitchFamily="34" charset="0"/>
              </a:rPr>
              <a:t>لأنـه أعطـى عنهـا علامــة بأسمــاء كثيرة عالية : قائلاً أخرجي من بستانك : أيتها العنبر المختار </a:t>
            </a:r>
            <a:endParaRPr lang="en-US" sz="3200" b="1" dirty="0">
              <a:solidFill>
                <a:prstClr val="white"/>
              </a:solidFill>
              <a:latin typeface="Calibri"/>
            </a:endParaRPr>
          </a:p>
        </p:txBody>
      </p:sp>
    </p:spTree>
    <p:extLst>
      <p:ext uri="{BB962C8B-B14F-4D97-AF65-F5344CB8AC3E}">
        <p14:creationId xmlns:p14="http://schemas.microsoft.com/office/powerpoint/2010/main" val="225217207"/>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السلام لك ايتها العذراء ، الملكة الحقيقية الحقانية</a:t>
                      </a:r>
                      <a:endParaRPr lang="ar-SA"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3200" b="0" i="0" kern="1200" dirty="0">
                          <a:solidFill>
                            <a:srgbClr val="FFFF00"/>
                          </a:solidFill>
                          <a:latin typeface="Avva_Shenouda" pitchFamily="34" charset="2"/>
                          <a:ea typeface="+mn-ea"/>
                          <a:cs typeface="+mn-cs"/>
                        </a:rPr>
                        <a:t>Xere ne w` 5par0enoc : 5ovrw `mm3i `n`al30in3</a:t>
                      </a:r>
                      <a:endParaRPr lang="en-US" sz="9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شيرى نى أوتي بارثينوس : تي اورو اممي ان اليثيني</a:t>
                      </a:r>
                      <a:endParaRPr lang="ar-EG" sz="16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0666223"/>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السلام لفخر جنسنا ، ولدت لنا عمانوئيل</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err="1">
                          <a:solidFill>
                            <a:srgbClr val="FFFF00"/>
                          </a:solidFill>
                          <a:latin typeface="Avva_Shenouda" pitchFamily="34" charset="2"/>
                          <a:ea typeface="+mn-ea"/>
                          <a:cs typeface="+mn-cs"/>
                        </a:rPr>
                        <a:t>xere</a:t>
                      </a:r>
                      <a:r>
                        <a:rPr lang="en-US" sz="2800" b="0" i="0" kern="1200" dirty="0">
                          <a:solidFill>
                            <a:srgbClr val="FFFF00"/>
                          </a:solidFill>
                          <a:latin typeface="Avva_Shenouda" pitchFamily="34" charset="2"/>
                          <a:ea typeface="+mn-ea"/>
                          <a:cs typeface="+mn-cs"/>
                        </a:rPr>
                        <a:t> `p2ov2ov `</a:t>
                      </a:r>
                      <a:r>
                        <a:rPr lang="en-US" sz="2800" b="0" i="0" kern="1200" dirty="0" err="1">
                          <a:solidFill>
                            <a:srgbClr val="FFFF00"/>
                          </a:solidFill>
                          <a:latin typeface="Avva_Shenouda" pitchFamily="34" charset="2"/>
                          <a:ea typeface="+mn-ea"/>
                          <a:cs typeface="+mn-cs"/>
                        </a:rPr>
                        <a:t>nte</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penjenoc</a:t>
                      </a:r>
                      <a:r>
                        <a:rPr lang="en-US" sz="2800" b="0" i="0" kern="1200" dirty="0">
                          <a:solidFill>
                            <a:srgbClr val="FFFF00"/>
                          </a:solidFill>
                          <a:latin typeface="Avva_Shenouda" pitchFamily="34" charset="2"/>
                          <a:ea typeface="+mn-ea"/>
                          <a:cs typeface="+mn-cs"/>
                        </a:rPr>
                        <a:t> : </a:t>
                      </a:r>
                      <a:r>
                        <a:rPr lang="en-US" sz="2800" b="0" i="0" kern="1200" dirty="0" err="1">
                          <a:solidFill>
                            <a:srgbClr val="FFFF00"/>
                          </a:solidFill>
                          <a:latin typeface="Avva_Shenouda" pitchFamily="34" charset="2"/>
                          <a:ea typeface="+mn-ea"/>
                          <a:cs typeface="+mn-cs"/>
                        </a:rPr>
                        <a:t>are`gfo</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nan</a:t>
                      </a:r>
                      <a:r>
                        <a:rPr lang="en-US" sz="2800" b="0" i="0" kern="1200" dirty="0">
                          <a:solidFill>
                            <a:srgbClr val="FFFF00"/>
                          </a:solidFill>
                          <a:latin typeface="Avva_Shenouda" pitchFamily="34" charset="2"/>
                          <a:ea typeface="+mn-ea"/>
                          <a:cs typeface="+mn-cs"/>
                        </a:rPr>
                        <a:t> `nEmmanov3l</a:t>
                      </a:r>
                      <a:endParaRPr lang="en-US" sz="8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شيرى ابشوشو انتى بين جينوس : اري اجفو نان ان اممانوئيل</a:t>
                      </a:r>
                      <a:endParaRPr lang="ar-EG" sz="16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9471479"/>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نسألك أذكرينا ، ايتها الشفيعة المؤتمنة</a:t>
                      </a:r>
                      <a:endParaRPr lang="ar-SA" sz="23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Ten5ho `</a:t>
                      </a:r>
                      <a:r>
                        <a:rPr lang="en-US" sz="3200" b="0" i="0" kern="1200" dirty="0" err="1">
                          <a:solidFill>
                            <a:srgbClr val="FFFF00"/>
                          </a:solidFill>
                          <a:latin typeface="Avva_Shenouda" pitchFamily="34" charset="2"/>
                          <a:ea typeface="+mn-ea"/>
                          <a:cs typeface="+mn-cs"/>
                        </a:rPr>
                        <a:t>aripenmev`I</a:t>
                      </a:r>
                      <a:r>
                        <a:rPr lang="en-US" sz="3200" b="0" i="0" kern="1200" dirty="0">
                          <a:solidFill>
                            <a:srgbClr val="FFFF00"/>
                          </a:solidFill>
                          <a:latin typeface="Avva_Shenouda" pitchFamily="34" charset="2"/>
                          <a:ea typeface="+mn-ea"/>
                          <a:cs typeface="+mn-cs"/>
                        </a:rPr>
                        <a:t> : `w 5`proctat3c `</a:t>
                      </a:r>
                      <a:r>
                        <a:rPr lang="en-US" sz="3200" b="0" i="0" kern="1200" dirty="0" err="1">
                          <a:solidFill>
                            <a:srgbClr val="FFFF00"/>
                          </a:solidFill>
                          <a:latin typeface="Avva_Shenouda" pitchFamily="34" charset="2"/>
                          <a:ea typeface="+mn-ea"/>
                          <a:cs typeface="+mn-cs"/>
                        </a:rPr>
                        <a:t>etenhot</a:t>
                      </a:r>
                      <a:endParaRPr lang="en-US" sz="9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تين تي هو اري بين ميفي : اوتي ابروس تا تيس ايتين هوت </a:t>
                      </a:r>
                      <a:endParaRPr lang="ar-EG" sz="16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27361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p:txBody>
          <a:bodyPr/>
          <a:lstStyle/>
          <a:p>
            <a:r>
              <a:rPr lang="ar-EG" dirty="0"/>
              <a:t>تعالوا فلنسجد، للثالوث القدوس، </a:t>
            </a:r>
            <a:endParaRPr lang="en-US"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dirty="0"/>
              <a:t>أمويني مارين أو أوشت: إن تي إترياس إثؤواب</a:t>
            </a:r>
            <a:endParaRPr lang="en-US"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p:txBody>
          <a:bodyPr/>
          <a:lstStyle/>
          <a:p>
            <a:r>
              <a:rPr lang="en-US" dirty="0" err="1"/>
              <a:t>Amwini</a:t>
            </a:r>
            <a:r>
              <a:rPr lang="en-US" dirty="0"/>
              <a:t> </a:t>
            </a:r>
            <a:r>
              <a:rPr lang="en-US" dirty="0" err="1"/>
              <a:t>maren`ouwst</a:t>
            </a:r>
            <a:r>
              <a:rPr lang="en-US" dirty="0"/>
              <a:t>@ `n]`</a:t>
            </a:r>
            <a:r>
              <a:rPr lang="en-US" dirty="0" err="1"/>
              <a:t>Triac</a:t>
            </a:r>
            <a:r>
              <a:rPr lang="en-US" dirty="0"/>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211403" y="3783956"/>
            <a:ext cx="107186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واطس</a:t>
            </a:r>
            <a:endParaRPr lang="en-US" sz="2500" dirty="0">
              <a:solidFill>
                <a:srgbClr val="FFC000"/>
              </a:solidFill>
              <a:latin typeface="Times New Roman" panose="02020603050405020304" pitchFamily="18" charset="0"/>
              <a:cs typeface="Al-Mujahed Al-Anbobi" pitchFamily="2" charset="-78"/>
            </a:endParaRPr>
          </a:p>
        </p:txBody>
      </p:sp>
    </p:spTree>
    <p:extLst>
      <p:ext uri="{BB962C8B-B14F-4D97-AF65-F5344CB8AC3E}">
        <p14:creationId xmlns:p14="http://schemas.microsoft.com/office/powerpoint/2010/main" val="2740653943"/>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أمام ربنا يسوع المسيح ، ليغفر لنا خطايانا</a:t>
                      </a:r>
                      <a:endParaRPr lang="ar-SA" sz="23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err="1">
                          <a:solidFill>
                            <a:srgbClr val="FFFF00"/>
                          </a:solidFill>
                          <a:latin typeface="Avva_Shenouda" pitchFamily="34" charset="2"/>
                          <a:ea typeface="+mn-ea"/>
                          <a:cs typeface="+mn-cs"/>
                        </a:rPr>
                        <a:t>nahren</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Penu</a:t>
                      </a:r>
                      <a:r>
                        <a:rPr lang="en-US" sz="2800" b="0" i="0" kern="1200" dirty="0">
                          <a:solidFill>
                            <a:srgbClr val="FFFF00"/>
                          </a:solidFill>
                          <a:latin typeface="Avva_Shenouda" pitchFamily="34" charset="2"/>
                          <a:ea typeface="+mn-ea"/>
                          <a:cs typeface="+mn-cs"/>
                        </a:rPr>
                        <a:t> I=3c P=x=c : `nte4xa </a:t>
                      </a:r>
                      <a:r>
                        <a:rPr lang="en-US" sz="2800" b="0" i="0" kern="1200" dirty="0" err="1">
                          <a:solidFill>
                            <a:srgbClr val="FFFF00"/>
                          </a:solidFill>
                          <a:latin typeface="Avva_Shenouda" pitchFamily="34" charset="2"/>
                          <a:ea typeface="+mn-ea"/>
                          <a:cs typeface="+mn-cs"/>
                        </a:rPr>
                        <a:t>nennobi</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nan</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ebol</a:t>
                      </a:r>
                      <a:endParaRPr lang="en-US" sz="8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ناهرين بين تشويس ايسوس بى خريستوس : انتيف كانين نوفي نان ايفول</a:t>
                      </a:r>
                      <a:endParaRPr lang="ar-EG" sz="115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02079519"/>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الرسل</a:t>
            </a:r>
          </a:p>
        </p:txBody>
      </p:sp>
      <p:sp>
        <p:nvSpPr>
          <p:cNvPr id="15" name="TextBox 14">
            <a:hlinkClick r:id="rId7" action="ppaction://hlinksldjump"/>
            <a:extLst>
              <a:ext uri="{FF2B5EF4-FFF2-40B4-BE49-F238E27FC236}">
                <a16:creationId xmlns:a16="http://schemas.microsoft.com/office/drawing/2014/main" id="{C4CFE564-9E41-4799-9092-CF2839274701}"/>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72103E6F-6034-4C91-8DCD-40AE826F32BB}"/>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5D763704-4263-4026-AE61-5F98931D7405}"/>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D8F0BDA8-A7FC-4BD2-A468-BBBA1D43BAFE}"/>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5EA146D6-014E-41B3-AE36-A882D3D99FCB}"/>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2712249383"/>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60888"/>
            <a:ext cx="8688388" cy="2133600"/>
          </a:xfrm>
          <a:prstGeom prst="rect">
            <a:avLst/>
          </a:prstGeom>
        </p:spPr>
        <p:txBody>
          <a:bodyPr>
            <a:noAutofit/>
          </a:bodyPr>
          <a:lstStyle/>
          <a:p>
            <a:pPr algn="ctr"/>
            <a:r>
              <a:rPr lang="ar-EG" sz="8800" b="1" dirty="0">
                <a:solidFill>
                  <a:srgbClr val="FFC000"/>
                </a:solidFill>
              </a:rPr>
              <a:t>ميخائيل رئيس الملائكه</a:t>
            </a:r>
          </a:p>
        </p:txBody>
      </p:sp>
    </p:spTree>
    <p:extLst>
      <p:ext uri="{BB962C8B-B14F-4D97-AF65-F5344CB8AC3E}">
        <p14:creationId xmlns:p14="http://schemas.microsoft.com/office/powerpoint/2010/main" val="212641910"/>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95978" y="4343400"/>
            <a:ext cx="5161827" cy="25146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 ميخائيل إب أرخون أن نانيفيئوي: إنثوف إت أوي إنشورب : خين ني طاكسيس إن أنجيليكون : إيف شمشي إم بي إمثو إم إبشويس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3" name="Rectangle 6"/>
          <p:cNvSpPr txBox="1">
            <a:spLocks noChangeArrowheads="1"/>
          </p:cNvSpPr>
          <p:nvPr/>
        </p:nvSpPr>
        <p:spPr>
          <a:xfrm>
            <a:off x="5534526" y="4495806"/>
            <a:ext cx="3609475" cy="2046031"/>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000" b="1" dirty="0">
                <a:solidFill>
                  <a:prstClr val="white"/>
                </a:solidFill>
                <a:latin typeface="Calibri"/>
                <a:ea typeface="等线" panose="02010600030101010101" pitchFamily="2" charset="-122"/>
                <a:cs typeface="Arial" panose="020B0604020202020204" pitchFamily="34" charset="0"/>
              </a:rPr>
              <a:t> ميخــائيـل رئيـس السمائيين :</a:t>
            </a:r>
            <a:r>
              <a:rPr lang="en-US" altLang="zh-CN" sz="3000" b="1" dirty="0">
                <a:solidFill>
                  <a:prstClr val="white"/>
                </a:solidFill>
                <a:latin typeface="Calibri"/>
                <a:ea typeface="等线" panose="02010600030101010101" pitchFamily="2" charset="-122"/>
              </a:rPr>
              <a:t> </a:t>
            </a:r>
            <a:r>
              <a:rPr lang="ar-KW" altLang="zh-CN" sz="3000" b="1" dirty="0">
                <a:solidFill>
                  <a:prstClr val="white"/>
                </a:solidFill>
                <a:latin typeface="Calibri"/>
                <a:ea typeface="等线" panose="02010600030101010101" pitchFamily="2" charset="-122"/>
                <a:cs typeface="Arial" panose="020B0604020202020204" pitchFamily="34" charset="0"/>
              </a:rPr>
              <a:t>هـو الأول في الطقوس الملائكية يخدم أمام الرب .</a:t>
            </a:r>
            <a:r>
              <a:rPr lang="en-US" altLang="zh-CN" sz="3000" b="1" dirty="0">
                <a:solidFill>
                  <a:prstClr val="white"/>
                </a:solidFill>
                <a:latin typeface="Calibri"/>
                <a:ea typeface="SimSun" pitchFamily="2" charset="-122"/>
              </a:rPr>
              <a:t> </a:t>
            </a:r>
            <a:endParaRPr lang="en-US" sz="3000" b="1" dirty="0">
              <a:solidFill>
                <a:prstClr val="white"/>
              </a:solidFill>
              <a:latin typeface="Calibri"/>
            </a:endParaRPr>
          </a:p>
        </p:txBody>
      </p:sp>
    </p:spTree>
    <p:extLst>
      <p:ext uri="{BB962C8B-B14F-4D97-AF65-F5344CB8AC3E}">
        <p14:creationId xmlns:p14="http://schemas.microsoft.com/office/powerpoint/2010/main" val="4265041804"/>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1" y="4369011"/>
            <a:ext cx="4570228" cy="2412791"/>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 شـارى إفنوتي أوأورب نان : إن نيف ناي نيـم نيف ميت شنهيت :هيتين ني تيهو إنتى ميخائيل: بي نيشتي أن أرشي أنجيلوس</a:t>
            </a:r>
            <a:endParaRPr lang="en-US" sz="3600" b="1" dirty="0">
              <a:solidFill>
                <a:srgbClr val="FFFF00"/>
              </a:solidFill>
              <a:latin typeface="Calibri"/>
            </a:endParaRPr>
          </a:p>
        </p:txBody>
      </p:sp>
      <p:sp>
        <p:nvSpPr>
          <p:cNvPr id="3" name="Rectangle 3"/>
          <p:cNvSpPr txBox="1">
            <a:spLocks noChangeArrowheads="1"/>
          </p:cNvSpPr>
          <p:nvPr/>
        </p:nvSpPr>
        <p:spPr>
          <a:xfrm>
            <a:off x="5562605" y="4622905"/>
            <a:ext cx="3149203" cy="1905000"/>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prstClr val="white"/>
                </a:solidFill>
                <a:latin typeface="Calibri"/>
                <a:ea typeface="等线" panose="02010600030101010101" pitchFamily="2" charset="-122"/>
                <a:cs typeface="Arial" panose="020B0604020202020204" pitchFamily="34" charset="0"/>
              </a:rPr>
              <a:t> إن اللـه يرسـل لنـا مراحمه ورأفاته بسؤالات ميخائيل رئيس الملائكة العظيم </a:t>
            </a:r>
            <a:endParaRPr lang="en-US" sz="3000" b="1" dirty="0">
              <a:solidFill>
                <a:prstClr val="white"/>
              </a:solidFill>
              <a:latin typeface="Calibri"/>
            </a:endParaRPr>
          </a:p>
        </p:txBody>
      </p:sp>
    </p:spTree>
    <p:extLst>
      <p:ext uri="{BB962C8B-B14F-4D97-AF65-F5344CB8AC3E}">
        <p14:creationId xmlns:p14="http://schemas.microsoft.com/office/powerpoint/2010/main" val="1704000656"/>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405" y="4416282"/>
            <a:ext cx="5169196" cy="2441723"/>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 شاف جوك إيفول إنجى ني كاربوس : هيتين نين طوبه إم ميخائيل :جى إنثوف إيت خينت إيخون إى إفنوتي:إيف تيهو إى إهري إيجون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3" name="Rectangle 3"/>
          <p:cNvSpPr txBox="1">
            <a:spLocks noChangeArrowheads="1"/>
          </p:cNvSpPr>
          <p:nvPr/>
        </p:nvSpPr>
        <p:spPr>
          <a:xfrm>
            <a:off x="5630409" y="4723083"/>
            <a:ext cx="3050381" cy="1894975"/>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4500"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وتكمــل الأثمـار : بسـؤالات</a:t>
            </a:r>
            <a:r>
              <a:rPr lang="en-US" altLang="zh-CN" sz="3000" b="1" dirty="0">
                <a:solidFill>
                  <a:prstClr val="white"/>
                </a:solidFill>
                <a:latin typeface="Calibri"/>
                <a:ea typeface="等线" panose="02010600030101010101" pitchFamily="2" charset="-122"/>
              </a:rPr>
              <a:t> </a:t>
            </a:r>
            <a:r>
              <a:rPr lang="ar-KW" altLang="zh-CN" sz="3000" b="1" dirty="0">
                <a:solidFill>
                  <a:prstClr val="white"/>
                </a:solidFill>
                <a:latin typeface="Calibri"/>
                <a:ea typeface="等线" panose="02010600030101010101" pitchFamily="2" charset="-122"/>
                <a:cs typeface="Arial" panose="020B0604020202020204" pitchFamily="34" charset="0"/>
              </a:rPr>
              <a:t>ميخائيل : لأنه قريب إلى الله : يسأل عنّا</a:t>
            </a:r>
            <a:endParaRPr lang="en-US" sz="3000" b="1" dirty="0">
              <a:solidFill>
                <a:prstClr val="white"/>
              </a:solidFill>
              <a:latin typeface="Calibri"/>
            </a:endParaRPr>
          </a:p>
        </p:txBody>
      </p:sp>
    </p:spTree>
    <p:extLst>
      <p:ext uri="{BB962C8B-B14F-4D97-AF65-F5344CB8AC3E}">
        <p14:creationId xmlns:p14="http://schemas.microsoft.com/office/powerpoint/2010/main" val="2351682837"/>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5" y="4419606"/>
            <a:ext cx="5131981" cy="2124121"/>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 طايو نيفين إيثنانيف : نيم ذورون نيفين إتجيـك إيفول : إيف نيو نان إيفول إم إبشوي هيتين إفيوت إنتى ني أوأويني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3" name="Rectangle 3"/>
          <p:cNvSpPr txBox="1">
            <a:spLocks noChangeArrowheads="1"/>
          </p:cNvSpPr>
          <p:nvPr/>
        </p:nvSpPr>
        <p:spPr>
          <a:xfrm>
            <a:off x="5638806" y="4570268"/>
            <a:ext cx="3176337" cy="1822784"/>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prstClr val="white"/>
                </a:solidFill>
                <a:latin typeface="Calibri"/>
                <a:ea typeface="等线" panose="02010600030101010101" pitchFamily="2" charset="-122"/>
                <a:cs typeface="Arial" panose="020B0604020202020204" pitchFamily="34" charset="0"/>
              </a:rPr>
              <a:t> كـل عطيـة صالحة: وكـل</a:t>
            </a:r>
            <a:r>
              <a:rPr lang="en-US" altLang="zh-CN" sz="3000" b="1" dirty="0">
                <a:solidFill>
                  <a:prstClr val="white"/>
                </a:solidFill>
                <a:latin typeface="Calibri"/>
                <a:ea typeface="等线" panose="02010600030101010101" pitchFamily="2" charset="-122"/>
              </a:rPr>
              <a:t> </a:t>
            </a:r>
            <a:r>
              <a:rPr lang="ar-KW" altLang="zh-CN" sz="3000" b="1" dirty="0">
                <a:solidFill>
                  <a:prstClr val="white"/>
                </a:solidFill>
                <a:latin typeface="Calibri"/>
                <a:ea typeface="等线" panose="02010600030101010101" pitchFamily="2" charset="-122"/>
                <a:cs typeface="Arial" panose="020B0604020202020204" pitchFamily="34" charset="0"/>
              </a:rPr>
              <a:t>موهبــة تامة : إنما تهبط لنا من فوق : من عند أبي الأنــــــوار</a:t>
            </a:r>
            <a:endParaRPr lang="en-US" sz="3000" b="1" dirty="0">
              <a:solidFill>
                <a:prstClr val="white"/>
              </a:solidFill>
              <a:latin typeface="Calibri"/>
            </a:endParaRPr>
          </a:p>
        </p:txBody>
      </p:sp>
    </p:spTree>
    <p:extLst>
      <p:ext uri="{BB962C8B-B14F-4D97-AF65-F5344CB8AC3E}">
        <p14:creationId xmlns:p14="http://schemas.microsoft.com/office/powerpoint/2010/main" val="1442071847"/>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76201" y="4495800"/>
            <a:ext cx="5452731" cy="22098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مارين هوس إنتين تي أوأو : إنتين أوأوشت إنتـى إترياس إثؤواب : إت أوي إن أومو أوسيوس : إثمين إيفول شا إينيه . </a:t>
            </a:r>
            <a:endParaRPr lang="en-US" sz="3600" b="1" dirty="0">
              <a:solidFill>
                <a:srgbClr val="FFFF00"/>
              </a:solidFill>
              <a:latin typeface="Calibri"/>
            </a:endParaRPr>
          </a:p>
        </p:txBody>
      </p:sp>
      <p:sp>
        <p:nvSpPr>
          <p:cNvPr id="4" name="Rectangle 3"/>
          <p:cNvSpPr txBox="1">
            <a:spLocks noChangeArrowheads="1"/>
          </p:cNvSpPr>
          <p:nvPr/>
        </p:nvSpPr>
        <p:spPr>
          <a:xfrm>
            <a:off x="5660189" y="4763222"/>
            <a:ext cx="3267075" cy="1804737"/>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prstClr val="white"/>
                </a:solidFill>
                <a:latin typeface="Calibri"/>
                <a:ea typeface="等线" panose="02010600030101010101" pitchFamily="2" charset="-122"/>
                <a:cs typeface="Arial" panose="020B0604020202020204" pitchFamily="34" charset="0"/>
              </a:rPr>
              <a:t> فلنسبــح ونمجد ونسجـد</a:t>
            </a:r>
            <a:r>
              <a:rPr lang="en-US" altLang="zh-CN" sz="3000" b="1" dirty="0">
                <a:solidFill>
                  <a:prstClr val="white"/>
                </a:solidFill>
                <a:latin typeface="Calibri"/>
                <a:ea typeface="SimSun" pitchFamily="2" charset="-122"/>
              </a:rPr>
              <a:t> </a:t>
            </a:r>
            <a:r>
              <a:rPr lang="ar-KW" altLang="zh-CN" sz="3000" b="1" dirty="0">
                <a:solidFill>
                  <a:prstClr val="white"/>
                </a:solidFill>
                <a:latin typeface="Calibri"/>
                <a:ea typeface="等线" panose="02010600030101010101" pitchFamily="2" charset="-122"/>
                <a:cs typeface="Arial" panose="020B0604020202020204" pitchFamily="34" charset="0"/>
              </a:rPr>
              <a:t>للثالوث القدوس المساوي الـدائم إلى الأبــــــــد</a:t>
            </a:r>
            <a:r>
              <a:rPr lang="en-US" altLang="zh-CN" sz="3000" b="1" dirty="0">
                <a:solidFill>
                  <a:prstClr val="white"/>
                </a:solidFill>
                <a:latin typeface="Calibri"/>
                <a:ea typeface="等线" panose="02010600030101010101" pitchFamily="2" charset="-122"/>
              </a:rPr>
              <a:t> .</a:t>
            </a:r>
            <a:r>
              <a:rPr lang="en-US" altLang="zh-CN" sz="3000" b="1" dirty="0">
                <a:solidFill>
                  <a:prstClr val="white"/>
                </a:solidFill>
                <a:latin typeface="Calibri"/>
                <a:ea typeface="SimSun" pitchFamily="2" charset="-122"/>
              </a:rPr>
              <a:t> </a:t>
            </a:r>
            <a:endParaRPr lang="en-US" sz="3000" b="1" dirty="0">
              <a:solidFill>
                <a:prstClr val="white"/>
              </a:solidFill>
              <a:latin typeface="Calibri"/>
            </a:endParaRPr>
          </a:p>
        </p:txBody>
      </p:sp>
    </p:spTree>
    <p:extLst>
      <p:ext uri="{BB962C8B-B14F-4D97-AF65-F5344CB8AC3E}">
        <p14:creationId xmlns:p14="http://schemas.microsoft.com/office/powerpoint/2010/main" val="1398404557"/>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4419604"/>
            <a:ext cx="5285736" cy="2386063"/>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 آري إبريسفـافين إى إهـري إيجـون : أوبـي أرشـــي أنجيلوس إثؤواب : ميخائيل إب أرخون إن نانيفيئوي: إنتيف كانين نوفي نان إيفول</a:t>
            </a:r>
            <a:endParaRPr lang="en-US" sz="3600" b="1" dirty="0">
              <a:solidFill>
                <a:srgbClr val="FFFF00"/>
              </a:solidFill>
              <a:latin typeface="Calibri"/>
            </a:endParaRPr>
          </a:p>
        </p:txBody>
      </p:sp>
      <p:sp>
        <p:nvSpPr>
          <p:cNvPr id="3" name="Rectangle 3"/>
          <p:cNvSpPr txBox="1">
            <a:spLocks noChangeArrowheads="1"/>
          </p:cNvSpPr>
          <p:nvPr/>
        </p:nvSpPr>
        <p:spPr>
          <a:xfrm>
            <a:off x="5285736" y="4658031"/>
            <a:ext cx="3538224" cy="2147637"/>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prstClr val="white"/>
                </a:solidFill>
                <a:latin typeface="Calibri"/>
                <a:ea typeface="等线" panose="02010600030101010101" pitchFamily="2" charset="-122"/>
                <a:cs typeface="Arial" panose="020B0604020202020204" pitchFamily="34" charset="0"/>
              </a:rPr>
              <a:t> إشفـــع فينـا يا رئيس الملائكة الطــــــــــاهر ميخائيل رئيس السمائيين : ليغفر لنا خطايانا</a:t>
            </a:r>
            <a:endParaRPr lang="en-US" sz="3000" b="1" dirty="0">
              <a:solidFill>
                <a:prstClr val="white"/>
              </a:solidFill>
              <a:latin typeface="Calibri"/>
            </a:endParaRPr>
          </a:p>
        </p:txBody>
      </p:sp>
    </p:spTree>
    <p:extLst>
      <p:ext uri="{BB962C8B-B14F-4D97-AF65-F5344CB8AC3E}">
        <p14:creationId xmlns:p14="http://schemas.microsoft.com/office/powerpoint/2010/main" val="3686233978"/>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الرسل</a:t>
            </a:r>
          </a:p>
        </p:txBody>
      </p:sp>
      <p:sp>
        <p:nvSpPr>
          <p:cNvPr id="15" name="TextBox 14">
            <a:hlinkClick r:id="rId7" action="ppaction://hlinksldjump"/>
            <a:extLst>
              <a:ext uri="{FF2B5EF4-FFF2-40B4-BE49-F238E27FC236}">
                <a16:creationId xmlns:a16="http://schemas.microsoft.com/office/drawing/2014/main" id="{17195634-DAB4-43DA-849B-1C208797F9F2}"/>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14C2BAC7-E03B-4269-B6D9-5CE51C403A2F}"/>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DCD0ECD5-9D8D-4361-9540-7D0BC5D1802D}"/>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7D68E3DC-D522-470A-9A92-7D77502820AC}"/>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BEEDAFDC-62B7-4D35-8CF9-002EC5E1A565}"/>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329658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SA" sz="3600" dirty="0"/>
              <a:t>الذ</a:t>
            </a:r>
            <a:r>
              <a:rPr lang="ar-EG" sz="3600" dirty="0"/>
              <a:t>ى</a:t>
            </a:r>
            <a:r>
              <a:rPr lang="ar-SA" sz="3600" dirty="0"/>
              <a:t> هو ال</a:t>
            </a:r>
            <a:r>
              <a:rPr lang="ar-EG" sz="3600" dirty="0"/>
              <a:t>أ</a:t>
            </a:r>
            <a:r>
              <a:rPr lang="ar-SA" sz="3600" dirty="0"/>
              <a:t>ب و الإبن</a:t>
            </a:r>
            <a:r>
              <a:rPr lang="ar-EG" sz="3600" dirty="0"/>
              <a:t>،</a:t>
            </a:r>
            <a:r>
              <a:rPr lang="ar-SA" sz="3600" dirty="0"/>
              <a:t> و الروح القدس</a:t>
            </a:r>
            <a:r>
              <a:rPr lang="ar-EG" sz="3600" dirty="0"/>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`ete `Viwt nem `pSyri@ nem pi`Pneuma =e=;=u.</a:t>
            </a:r>
            <a:endParaRPr lang="en-US" dirty="0"/>
          </a:p>
        </p:txBody>
      </p:sp>
    </p:spTree>
    <p:extLst>
      <p:ext uri="{BB962C8B-B14F-4D97-AF65-F5344CB8AC3E}">
        <p14:creationId xmlns:p14="http://schemas.microsoft.com/office/powerpoint/2010/main" val="2629473038"/>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343400"/>
            <a:ext cx="9245600" cy="2514600"/>
          </a:xfrm>
          <a:prstGeom prst="rect">
            <a:avLst/>
          </a:prstGeom>
        </p:spPr>
        <p:txBody>
          <a:bodyPr>
            <a:noAutofit/>
          </a:bodyPr>
          <a:lstStyle/>
          <a:p>
            <a:pPr algn="ctr"/>
            <a:r>
              <a:rPr lang="ar-EG" sz="13800" b="1" dirty="0">
                <a:solidFill>
                  <a:srgbClr val="FFC000"/>
                </a:solidFill>
              </a:rPr>
              <a:t>السمائين</a:t>
            </a:r>
          </a:p>
        </p:txBody>
      </p:sp>
    </p:spTree>
    <p:extLst>
      <p:ext uri="{BB962C8B-B14F-4D97-AF65-F5344CB8AC3E}">
        <p14:creationId xmlns:p14="http://schemas.microsoft.com/office/powerpoint/2010/main" val="525895715"/>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txBox="1">
            <a:spLocks noChangeArrowheads="1"/>
          </p:cNvSpPr>
          <p:nvPr/>
        </p:nvSpPr>
        <p:spPr>
          <a:xfrm>
            <a:off x="0" y="4343400"/>
            <a:ext cx="4876800" cy="25146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en-US" altLang="zh-CN" sz="3600" b="1" dirty="0">
                <a:solidFill>
                  <a:srgbClr val="FFFF00"/>
                </a:solidFill>
                <a:latin typeface="Calibri"/>
                <a:ea typeface="SimSun" pitchFamily="2" charset="-122"/>
              </a:rPr>
              <a:t> </a:t>
            </a:r>
            <a:r>
              <a:rPr lang="ar-KW" altLang="zh-CN" sz="3600" b="1" dirty="0">
                <a:solidFill>
                  <a:srgbClr val="FFFF00"/>
                </a:solidFill>
                <a:latin typeface="Calibri"/>
                <a:ea typeface="等线" panose="02010600030101010101" pitchFamily="2" charset="-122"/>
                <a:cs typeface="Arial" panose="020B0604020202020204" pitchFamily="34" charset="0"/>
              </a:rPr>
              <a:t>شاشف إن آرشي آنجيلوس : سى أوهي</a:t>
            </a:r>
            <a:r>
              <a:rPr lang="en-US" altLang="zh-CN" sz="3600" b="1" dirty="0">
                <a:solidFill>
                  <a:srgbClr val="FFFF00"/>
                </a:solidFill>
                <a:latin typeface="Calibri"/>
                <a:ea typeface="SimSun" pitchFamily="2" charset="-122"/>
              </a:rPr>
              <a:t> </a:t>
            </a:r>
            <a:r>
              <a:rPr lang="ar-KW" altLang="zh-CN" sz="3600" b="1" dirty="0">
                <a:solidFill>
                  <a:srgbClr val="FFFF00"/>
                </a:solidFill>
                <a:latin typeface="Calibri"/>
                <a:ea typeface="等线" panose="02010600030101010101" pitchFamily="2" charset="-122"/>
                <a:cs typeface="Arial" panose="020B0604020202020204" pitchFamily="34" charset="0"/>
              </a:rPr>
              <a:t>إيراطوإف إرهيمنوس : إم بي إمثو إم بي بانطوكراطور : إيف شيمشي إم ميستيريون إتهيب </a:t>
            </a:r>
            <a:endParaRPr lang="en-US" sz="3600" b="1" dirty="0">
              <a:solidFill>
                <a:srgbClr val="FFFF00"/>
              </a:solidFill>
              <a:latin typeface="Calibri"/>
            </a:endParaRPr>
          </a:p>
        </p:txBody>
      </p:sp>
      <p:sp>
        <p:nvSpPr>
          <p:cNvPr id="5" name="Rectangle 6"/>
          <p:cNvSpPr txBox="1">
            <a:spLocks noChangeArrowheads="1"/>
          </p:cNvSpPr>
          <p:nvPr/>
        </p:nvSpPr>
        <p:spPr>
          <a:xfrm>
            <a:off x="5476029" y="4684844"/>
            <a:ext cx="3537347" cy="1985211"/>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
            </a:pPr>
            <a:r>
              <a:rPr lang="ar-KW" altLang="zh-CN" sz="3300" b="1" dirty="0">
                <a:solidFill>
                  <a:prstClr val="white"/>
                </a:solidFill>
                <a:latin typeface="Calibri"/>
                <a:ea typeface="等线" panose="02010600030101010101" pitchFamily="2" charset="-122"/>
                <a:cs typeface="Arial" panose="020B0604020202020204" pitchFamily="34" charset="0"/>
              </a:rPr>
              <a:t>سبعة رؤساء ملائكة : وقـوف</a:t>
            </a:r>
            <a:r>
              <a:rPr lang="en-US" altLang="zh-CN" sz="3300" b="1" dirty="0">
                <a:solidFill>
                  <a:prstClr val="white"/>
                </a:solidFill>
                <a:latin typeface="Calibri"/>
                <a:ea typeface="SimSun" pitchFamily="2" charset="-122"/>
              </a:rPr>
              <a:t> </a:t>
            </a:r>
            <a:r>
              <a:rPr lang="ar-KW" altLang="zh-CN" sz="3300" b="1" dirty="0">
                <a:solidFill>
                  <a:prstClr val="white"/>
                </a:solidFill>
                <a:latin typeface="Calibri"/>
                <a:ea typeface="等线" panose="02010600030101010101" pitchFamily="2" charset="-122"/>
                <a:cs typeface="Arial" panose="020B0604020202020204" pitchFamily="34" charset="0"/>
              </a:rPr>
              <a:t>يسبحون : أمام الضابط الكل : يخدمون السر الخفي .</a:t>
            </a:r>
            <a:endParaRPr lang="en-US" sz="3300" b="1" dirty="0">
              <a:solidFill>
                <a:prstClr val="white"/>
              </a:solidFill>
              <a:latin typeface="Calibri"/>
            </a:endParaRPr>
          </a:p>
        </p:txBody>
      </p:sp>
    </p:spTree>
    <p:extLst>
      <p:ext uri="{BB962C8B-B14F-4D97-AF65-F5344CB8AC3E}">
        <p14:creationId xmlns:p14="http://schemas.microsoft.com/office/powerpoint/2010/main" val="3497589085"/>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0" y="4419600"/>
            <a:ext cx="4648200" cy="23622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ميخائيل بى بي هويت : غـابرييل بى بي ماه</a:t>
            </a: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إسناف</a:t>
            </a: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 رافائيل بى بي ماه شمت : كاتا إبتيبوس إن تي إترياس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3" name="Rectangle 3"/>
          <p:cNvSpPr txBox="1">
            <a:spLocks noChangeArrowheads="1"/>
          </p:cNvSpPr>
          <p:nvPr/>
        </p:nvSpPr>
        <p:spPr>
          <a:xfrm>
            <a:off x="5485963" y="4809277"/>
            <a:ext cx="3158728" cy="1714500"/>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en-US" altLang="zh-CN" sz="3000" b="1" dirty="0">
                <a:solidFill>
                  <a:prstClr val="white"/>
                </a:solidFill>
                <a:latin typeface="Calibri"/>
                <a:ea typeface="SimSun" pitchFamily="2" charset="-122"/>
              </a:rPr>
              <a:t> </a:t>
            </a:r>
            <a:r>
              <a:rPr lang="ar-KW" altLang="zh-CN" sz="3000" b="1" dirty="0">
                <a:solidFill>
                  <a:prstClr val="white"/>
                </a:solidFill>
                <a:latin typeface="Calibri"/>
                <a:ea typeface="等线" panose="02010600030101010101" pitchFamily="2" charset="-122"/>
                <a:cs typeface="Arial" panose="020B0604020202020204" pitchFamily="34" charset="0"/>
              </a:rPr>
              <a:t>ميخائيل هــو الأول</a:t>
            </a:r>
            <a:r>
              <a:rPr lang="en-US" altLang="zh-CN" sz="3000" b="1" dirty="0">
                <a:solidFill>
                  <a:prstClr val="white"/>
                </a:solidFill>
                <a:latin typeface="Calibri"/>
                <a:ea typeface="SimSun" pitchFamily="2" charset="-122"/>
              </a:rPr>
              <a:t> </a:t>
            </a:r>
            <a:r>
              <a:rPr lang="ar-KW" altLang="zh-CN" sz="3000" b="1" dirty="0">
                <a:solidFill>
                  <a:prstClr val="white"/>
                </a:solidFill>
                <a:latin typeface="Calibri"/>
                <a:ea typeface="等线" panose="02010600030101010101" pitchFamily="2" charset="-122"/>
                <a:cs typeface="Arial" panose="020B0604020202020204" pitchFamily="34" charset="0"/>
              </a:rPr>
              <a:t>: غبريال</a:t>
            </a:r>
            <a:r>
              <a:rPr lang="en-US" altLang="zh-CN" sz="3000" b="1" dirty="0">
                <a:solidFill>
                  <a:prstClr val="white"/>
                </a:solidFill>
                <a:latin typeface="Calibri"/>
                <a:ea typeface="SimSun" pitchFamily="2" charset="-122"/>
              </a:rPr>
              <a:t> </a:t>
            </a:r>
            <a:r>
              <a:rPr lang="ar-KW" altLang="zh-CN" sz="3000" b="1" dirty="0">
                <a:solidFill>
                  <a:prstClr val="white"/>
                </a:solidFill>
                <a:latin typeface="Calibri"/>
                <a:ea typeface="等线" panose="02010600030101010101" pitchFamily="2" charset="-122"/>
                <a:cs typeface="Arial" panose="020B0604020202020204" pitchFamily="34" charset="0"/>
              </a:rPr>
              <a:t>هــو الثاني : رافائي</a:t>
            </a:r>
            <a:r>
              <a:rPr lang="ar-EG" altLang="zh-CN" sz="3000" b="1" dirty="0">
                <a:solidFill>
                  <a:prstClr val="white"/>
                </a:solidFill>
                <a:latin typeface="Calibri"/>
                <a:ea typeface="等线" panose="02010600030101010101" pitchFamily="2" charset="-122"/>
                <a:cs typeface="Arial" panose="020B0604020202020204" pitchFamily="34" charset="0"/>
              </a:rPr>
              <a:t>ـــ</a:t>
            </a:r>
            <a:r>
              <a:rPr lang="ar-KW" altLang="zh-CN" sz="3000" b="1" dirty="0">
                <a:solidFill>
                  <a:prstClr val="white"/>
                </a:solidFill>
                <a:latin typeface="Calibri"/>
                <a:ea typeface="等线" panose="02010600030101010101" pitchFamily="2" charset="-122"/>
                <a:cs typeface="Arial" panose="020B0604020202020204" pitchFamily="34" charset="0"/>
              </a:rPr>
              <a:t>ل هو الثالث : كمثال الثالوث .</a:t>
            </a:r>
            <a:r>
              <a:rPr lang="en-US" altLang="zh-CN" sz="3000" b="1" dirty="0">
                <a:solidFill>
                  <a:prstClr val="white"/>
                </a:solidFill>
                <a:latin typeface="Calibri"/>
                <a:ea typeface="SimSun" pitchFamily="2" charset="-122"/>
              </a:rPr>
              <a:t> </a:t>
            </a:r>
            <a:endParaRPr lang="en-US" sz="3000" b="1" dirty="0">
              <a:solidFill>
                <a:prstClr val="white"/>
              </a:solidFill>
              <a:latin typeface="Calibri"/>
            </a:endParaRPr>
          </a:p>
        </p:txBody>
      </p:sp>
    </p:spTree>
    <p:extLst>
      <p:ext uri="{BB962C8B-B14F-4D97-AF65-F5344CB8AC3E}">
        <p14:creationId xmlns:p14="http://schemas.microsoft.com/office/powerpoint/2010/main" val="4100129682"/>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4419600"/>
            <a:ext cx="4800600" cy="24384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سورييل سداكييل : سراتييل نيم أنانييل : ناي</a:t>
            </a: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نيشتي إنريف إير أوأويني إثؤواب : ني إت طوبه إممــوف إى إهــري إيجيــن بــي سـونت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3" name="Rectangle 3"/>
          <p:cNvSpPr txBox="1">
            <a:spLocks noChangeArrowheads="1"/>
          </p:cNvSpPr>
          <p:nvPr/>
        </p:nvSpPr>
        <p:spPr>
          <a:xfrm>
            <a:off x="5400151" y="4725922"/>
            <a:ext cx="3704660" cy="1732547"/>
          </a:xfrm>
          <a:prstGeom prst="rect">
            <a:avLst/>
          </a:prstGeom>
          <a:noFill/>
        </p:spPr>
        <p:txBody>
          <a:bodyPr lIns="13500" tIns="8100" rIns="13500" bIns="27000"/>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ctr">
              <a:buSzPct val="55000"/>
              <a:buFont typeface="Wingdings" pitchFamily="2" charset="2"/>
              <a:buChar char="v"/>
            </a:pPr>
            <a:r>
              <a:rPr lang="ar-EG" altLang="zh-CN" sz="3000" b="1" dirty="0">
                <a:solidFill>
                  <a:prstClr val="white"/>
                </a:solidFill>
                <a:latin typeface="Calibri"/>
                <a:ea typeface="等线" panose="02010600030101010101" pitchFamily="2" charset="-122"/>
                <a:cs typeface="Arabic Transparent" pitchFamily="2" charset="0"/>
              </a:rPr>
              <a:t> </a:t>
            </a:r>
            <a:r>
              <a:rPr lang="ar-KW" altLang="zh-CN" sz="3000" b="1" dirty="0">
                <a:solidFill>
                  <a:prstClr val="white"/>
                </a:solidFill>
                <a:latin typeface="Calibri"/>
                <a:ea typeface="等线" panose="02010600030101010101" pitchFamily="2" charset="-122"/>
                <a:cs typeface="Arabic Transparent" pitchFamily="2" charset="0"/>
              </a:rPr>
              <a:t>سوريــال سداكيــال :</a:t>
            </a:r>
            <a:r>
              <a:rPr lang="ar-EG" altLang="zh-CN" sz="3000" b="1" dirty="0">
                <a:solidFill>
                  <a:prstClr val="white"/>
                </a:solidFill>
                <a:latin typeface="Calibri"/>
                <a:ea typeface="等线" panose="02010600030101010101" pitchFamily="2" charset="-122"/>
                <a:cs typeface="Arabic Transparent" pitchFamily="2" charset="0"/>
              </a:rPr>
              <a:t> </a:t>
            </a:r>
            <a:r>
              <a:rPr lang="ar-KW" altLang="zh-CN" sz="3000" b="1" dirty="0">
                <a:solidFill>
                  <a:prstClr val="white"/>
                </a:solidFill>
                <a:latin typeface="Calibri"/>
                <a:ea typeface="等线" panose="02010600030101010101" pitchFamily="2" charset="-122"/>
                <a:cs typeface="Arabic Transparent" pitchFamily="2" charset="0"/>
              </a:rPr>
              <a:t>سراتيال</a:t>
            </a:r>
            <a:r>
              <a:rPr lang="ar-EG" altLang="zh-CN" sz="3000" b="1" dirty="0">
                <a:solidFill>
                  <a:prstClr val="white"/>
                </a:solidFill>
                <a:latin typeface="Calibri"/>
                <a:ea typeface="等线" panose="02010600030101010101" pitchFamily="2" charset="-122"/>
                <a:cs typeface="Arabic Transparent" pitchFamily="2" charset="0"/>
              </a:rPr>
              <a:t> </a:t>
            </a:r>
            <a:r>
              <a:rPr lang="ar-KW" altLang="zh-CN" sz="3000" b="1" dirty="0">
                <a:solidFill>
                  <a:prstClr val="white"/>
                </a:solidFill>
                <a:latin typeface="Calibri"/>
                <a:ea typeface="等线" panose="02010600030101010101" pitchFamily="2" charset="-122"/>
                <a:cs typeface="Arabic Transparent" pitchFamily="2" charset="0"/>
              </a:rPr>
              <a:t>وأنانيال</a:t>
            </a:r>
            <a:r>
              <a:rPr lang="ar-EG" altLang="zh-CN" sz="3000" b="1" dirty="0">
                <a:solidFill>
                  <a:prstClr val="white"/>
                </a:solidFill>
                <a:latin typeface="Calibri"/>
                <a:ea typeface="等线" panose="02010600030101010101" pitchFamily="2" charset="-122"/>
                <a:cs typeface="Arabic Transparent" pitchFamily="2" charset="0"/>
              </a:rPr>
              <a:t> </a:t>
            </a:r>
            <a:r>
              <a:rPr lang="ar-KW" altLang="zh-CN" sz="3000" b="1" dirty="0">
                <a:solidFill>
                  <a:prstClr val="white"/>
                </a:solidFill>
                <a:latin typeface="Calibri"/>
                <a:ea typeface="等线" panose="02010600030101010101" pitchFamily="2" charset="-122"/>
                <a:cs typeface="Arabic Transparent" pitchFamily="2" charset="0"/>
              </a:rPr>
              <a:t>هؤلاء</a:t>
            </a:r>
            <a:r>
              <a:rPr lang="ar-EG" altLang="zh-CN" sz="3000" b="1" dirty="0">
                <a:solidFill>
                  <a:prstClr val="white"/>
                </a:solidFill>
                <a:latin typeface="Calibri"/>
                <a:ea typeface="等线" panose="02010600030101010101" pitchFamily="2" charset="-122"/>
                <a:cs typeface="Arabic Transparent" pitchFamily="2" charset="0"/>
              </a:rPr>
              <a:t> </a:t>
            </a:r>
            <a:r>
              <a:rPr lang="ar-KW" altLang="zh-CN" sz="3000" b="1" dirty="0">
                <a:solidFill>
                  <a:prstClr val="white"/>
                </a:solidFill>
                <a:latin typeface="Calibri"/>
                <a:ea typeface="等线" panose="02010600030101010101" pitchFamily="2" charset="-122"/>
                <a:cs typeface="Arabic Transparent" pitchFamily="2" charset="0"/>
              </a:rPr>
              <a:t>المنيرون العظماء</a:t>
            </a:r>
            <a:r>
              <a:rPr lang="ar-EG" altLang="zh-CN" sz="3000" b="1" dirty="0">
                <a:solidFill>
                  <a:prstClr val="white"/>
                </a:solidFill>
                <a:latin typeface="Calibri"/>
                <a:ea typeface="等线" panose="02010600030101010101" pitchFamily="2" charset="-122"/>
                <a:cs typeface="Arabic Transparent" pitchFamily="2" charset="0"/>
              </a:rPr>
              <a:t> </a:t>
            </a:r>
            <a:r>
              <a:rPr lang="ar-KW" altLang="zh-CN" sz="3000" b="1" dirty="0">
                <a:solidFill>
                  <a:prstClr val="white"/>
                </a:solidFill>
                <a:latin typeface="Calibri"/>
                <a:ea typeface="等线" panose="02010600030101010101" pitchFamily="2" charset="-122"/>
                <a:cs typeface="Arabic Transparent" pitchFamily="2" charset="0"/>
              </a:rPr>
              <a:t>الأطهار</a:t>
            </a:r>
            <a:r>
              <a:rPr lang="ar-EG" altLang="zh-CN" sz="3000" b="1" dirty="0">
                <a:solidFill>
                  <a:prstClr val="white"/>
                </a:solidFill>
                <a:latin typeface="Calibri"/>
                <a:ea typeface="等线" panose="02010600030101010101" pitchFamily="2" charset="-122"/>
                <a:cs typeface="Arabic Transparent" pitchFamily="2" charset="0"/>
              </a:rPr>
              <a:t> </a:t>
            </a:r>
            <a:r>
              <a:rPr lang="ar-KW" altLang="zh-CN" sz="3000" b="1" dirty="0">
                <a:solidFill>
                  <a:prstClr val="white"/>
                </a:solidFill>
                <a:latin typeface="Calibri"/>
                <a:ea typeface="等线" panose="02010600030101010101" pitchFamily="2" charset="-122"/>
                <a:cs typeface="Arabic Transparent" pitchFamily="2" charset="0"/>
              </a:rPr>
              <a:t>يطلبون منه عن الخليقة</a:t>
            </a:r>
            <a:endParaRPr lang="en-US" sz="3000" b="1" dirty="0">
              <a:solidFill>
                <a:prstClr val="white"/>
              </a:solidFill>
              <a:latin typeface="Calibri"/>
              <a:cs typeface="Arabic Transparent" pitchFamily="2" charset="0"/>
            </a:endParaRPr>
          </a:p>
        </p:txBody>
      </p:sp>
    </p:spTree>
    <p:extLst>
      <p:ext uri="{BB962C8B-B14F-4D97-AF65-F5344CB8AC3E}">
        <p14:creationId xmlns:p14="http://schemas.microsoft.com/office/powerpoint/2010/main" val="1885333425"/>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4434202"/>
            <a:ext cx="4953000" cy="2255921"/>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55000"/>
              <a:buFont typeface="Wingdings" pitchFamily="2" charset="2"/>
              <a:buChar char="v"/>
            </a:pPr>
            <a:r>
              <a:rPr lang="ar-KW" altLang="zh-CN" sz="3200" b="1" dirty="0">
                <a:solidFill>
                  <a:srgbClr val="FFFF00"/>
                </a:solidFill>
                <a:latin typeface="Calibri"/>
                <a:ea typeface="等线" panose="02010600030101010101" pitchFamily="2" charset="-122"/>
                <a:cs typeface="Arial" panose="020B0604020202020204" pitchFamily="34" charset="0"/>
              </a:rPr>
              <a:t>ني شيروبيم نيم ني سيرافيم : ني إثرونوس ني</a:t>
            </a:r>
            <a:r>
              <a:rPr lang="ar-EG" altLang="zh-CN" sz="3200" b="1" dirty="0">
                <a:solidFill>
                  <a:srgbClr val="FFFF00"/>
                </a:solidFill>
                <a:latin typeface="Calibri"/>
                <a:ea typeface="等线" panose="02010600030101010101" pitchFamily="2" charset="-122"/>
                <a:cs typeface="Arial" panose="020B0604020202020204" pitchFamily="34" charset="0"/>
              </a:rPr>
              <a:t> </a:t>
            </a:r>
            <a:r>
              <a:rPr lang="ar-KW" altLang="zh-CN" sz="3200" b="1" dirty="0">
                <a:solidFill>
                  <a:srgbClr val="FFFF00"/>
                </a:solidFill>
                <a:latin typeface="Calibri"/>
                <a:ea typeface="等线" panose="02010600030101010101" pitchFamily="2" charset="-122"/>
                <a:cs typeface="Arial" panose="020B0604020202020204" pitchFamily="34" charset="0"/>
              </a:rPr>
              <a:t>ميت شويس ني جوم : بي إفتو إن ذوأون إن آسـومــاتـوس : إت فـاي خـابي هارمــا إن ثيئوس .</a:t>
            </a:r>
            <a:r>
              <a:rPr lang="en-US" altLang="zh-CN" sz="3200" b="1" dirty="0">
                <a:solidFill>
                  <a:srgbClr val="FFFF00"/>
                </a:solidFill>
                <a:latin typeface="Calibri"/>
                <a:ea typeface="SimSun" pitchFamily="2" charset="-122"/>
              </a:rPr>
              <a:t> </a:t>
            </a:r>
            <a:endParaRPr lang="en-US" sz="3200" b="1" dirty="0">
              <a:solidFill>
                <a:srgbClr val="FFFF00"/>
              </a:solidFill>
              <a:latin typeface="Calibri"/>
            </a:endParaRPr>
          </a:p>
        </p:txBody>
      </p:sp>
      <p:sp>
        <p:nvSpPr>
          <p:cNvPr id="3" name="Rectangle 3"/>
          <p:cNvSpPr txBox="1">
            <a:spLocks noChangeArrowheads="1"/>
          </p:cNvSpPr>
          <p:nvPr/>
        </p:nvSpPr>
        <p:spPr>
          <a:xfrm>
            <a:off x="5215691" y="4677289"/>
            <a:ext cx="3429000" cy="1993338"/>
          </a:xfrm>
          <a:prstGeom prst="rect">
            <a:avLst/>
          </a:prstGeom>
          <a:noFill/>
          <a:ln/>
        </p:spPr>
        <p:txBody>
          <a:bodyPr lIns="40500" tIns="8100">
            <a:sp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b="1" dirty="0">
                <a:solidFill>
                  <a:prstClr val="white"/>
                </a:solidFill>
                <a:latin typeface="Calibri"/>
                <a:ea typeface="等线" panose="02010600030101010101" pitchFamily="2" charset="-122"/>
                <a:cs typeface="Arabic Transparent" pitchFamily="2" charset="0"/>
              </a:rPr>
              <a:t> </a:t>
            </a:r>
            <a:r>
              <a:rPr lang="ar-KW" altLang="zh-CN" b="1" dirty="0">
                <a:solidFill>
                  <a:prstClr val="white"/>
                </a:solidFill>
                <a:latin typeface="Calibri"/>
                <a:ea typeface="等线" panose="02010600030101010101" pitchFamily="2" charset="-122"/>
                <a:cs typeface="Arabic Transparent" pitchFamily="2" charset="0"/>
              </a:rPr>
              <a:t>الشـاروبيـم والسـارافيم :</a:t>
            </a:r>
            <a:r>
              <a:rPr lang="ar-EG" altLang="zh-CN" b="1" dirty="0">
                <a:solidFill>
                  <a:prstClr val="white"/>
                </a:solidFill>
                <a:latin typeface="Calibri"/>
                <a:ea typeface="等线" panose="02010600030101010101" pitchFamily="2" charset="-122"/>
                <a:cs typeface="Arabic Transparent" pitchFamily="2" charset="0"/>
              </a:rPr>
              <a:t> </a:t>
            </a:r>
            <a:r>
              <a:rPr lang="ar-KW" altLang="zh-CN" b="1" dirty="0">
                <a:solidFill>
                  <a:prstClr val="white"/>
                </a:solidFill>
                <a:latin typeface="Calibri"/>
                <a:ea typeface="等线" panose="02010600030101010101" pitchFamily="2" charset="-122"/>
                <a:cs typeface="Arabic Transparent" pitchFamily="2" charset="0"/>
              </a:rPr>
              <a:t>الكراسي</a:t>
            </a:r>
            <a:r>
              <a:rPr lang="ar-EG" altLang="zh-CN" b="1" dirty="0">
                <a:solidFill>
                  <a:prstClr val="white"/>
                </a:solidFill>
                <a:latin typeface="Calibri"/>
                <a:ea typeface="等线" panose="02010600030101010101" pitchFamily="2" charset="-122"/>
                <a:cs typeface="Arabic Transparent" pitchFamily="2" charset="0"/>
              </a:rPr>
              <a:t> </a:t>
            </a:r>
            <a:r>
              <a:rPr lang="ar-KW" altLang="zh-CN" b="1" dirty="0">
                <a:solidFill>
                  <a:prstClr val="white"/>
                </a:solidFill>
                <a:latin typeface="Calibri"/>
                <a:ea typeface="等线" panose="02010600030101010101" pitchFamily="2" charset="-122"/>
                <a:cs typeface="Arabic Transparent" pitchFamily="2" charset="0"/>
              </a:rPr>
              <a:t>والربوبيات والقوات : والـ4 أحياء غير</a:t>
            </a:r>
            <a:r>
              <a:rPr lang="ar-EG" altLang="zh-CN" b="1" dirty="0">
                <a:solidFill>
                  <a:prstClr val="white"/>
                </a:solidFill>
                <a:latin typeface="Calibri"/>
                <a:ea typeface="等线" panose="02010600030101010101" pitchFamily="2" charset="-122"/>
                <a:cs typeface="Arabic Transparent" pitchFamily="2" charset="0"/>
              </a:rPr>
              <a:t> </a:t>
            </a:r>
            <a:r>
              <a:rPr lang="ar-KW" altLang="zh-CN" b="1" dirty="0">
                <a:solidFill>
                  <a:prstClr val="white"/>
                </a:solidFill>
                <a:latin typeface="Calibri"/>
                <a:ea typeface="等线" panose="02010600030101010101" pitchFamily="2" charset="-122"/>
                <a:cs typeface="Arabic Transparent" pitchFamily="2" charset="0"/>
              </a:rPr>
              <a:t>المتجسدين : الحاملون مركبة الله .</a:t>
            </a:r>
            <a:r>
              <a:rPr lang="en-US" altLang="zh-CN" b="1" dirty="0">
                <a:solidFill>
                  <a:prstClr val="white"/>
                </a:solidFill>
                <a:latin typeface="Calibri"/>
                <a:ea typeface="SimSun" pitchFamily="2" charset="-122"/>
                <a:cs typeface="Arabic Transparent" pitchFamily="2" charset="0"/>
              </a:rPr>
              <a:t> </a:t>
            </a:r>
            <a:endParaRPr lang="en-US" b="1" dirty="0">
              <a:solidFill>
                <a:prstClr val="white"/>
              </a:solidFill>
              <a:latin typeface="Calibri"/>
              <a:cs typeface="Arabic Transparent" pitchFamily="2" charset="0"/>
            </a:endParaRPr>
          </a:p>
        </p:txBody>
      </p:sp>
    </p:spTree>
    <p:extLst>
      <p:ext uri="{BB962C8B-B14F-4D97-AF65-F5344CB8AC3E}">
        <p14:creationId xmlns:p14="http://schemas.microsoft.com/office/powerpoint/2010/main" val="3205062438"/>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 y="4414133"/>
            <a:ext cx="5256503" cy="2291473"/>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200" b="1" dirty="0">
                <a:solidFill>
                  <a:srgbClr val="FFFF00"/>
                </a:solidFill>
                <a:latin typeface="Calibri"/>
                <a:ea typeface="等线" panose="02010600030101010101" pitchFamily="2" charset="-122"/>
                <a:cs typeface="Arial" panose="020B0604020202020204" pitchFamily="34" charset="0"/>
              </a:rPr>
              <a:t> </a:t>
            </a:r>
            <a:r>
              <a:rPr lang="ar-KW" altLang="zh-CN" sz="3200" b="1" dirty="0">
                <a:solidFill>
                  <a:srgbClr val="FFFF00"/>
                </a:solidFill>
                <a:latin typeface="Calibri"/>
                <a:ea typeface="等线" panose="02010600030101010101" pitchFamily="2" charset="-122"/>
                <a:cs typeface="Arial" panose="020B0604020202020204" pitchFamily="34" charset="0"/>
              </a:rPr>
              <a:t>بي جوت إفتو إم إبريسفيتيــروس : خيـن تي</a:t>
            </a:r>
            <a:r>
              <a:rPr lang="ar-EG" altLang="zh-CN" sz="3200" b="1" dirty="0">
                <a:solidFill>
                  <a:srgbClr val="FFFF00"/>
                </a:solidFill>
                <a:latin typeface="Calibri"/>
                <a:ea typeface="等线" panose="02010600030101010101" pitchFamily="2" charset="-122"/>
                <a:cs typeface="Arial" panose="020B0604020202020204" pitchFamily="34" charset="0"/>
              </a:rPr>
              <a:t> </a:t>
            </a:r>
            <a:r>
              <a:rPr lang="ar-KW" altLang="zh-CN" sz="3200" b="1" dirty="0">
                <a:solidFill>
                  <a:srgbClr val="FFFF00"/>
                </a:solidFill>
                <a:latin typeface="Calibri"/>
                <a:ea typeface="等线" panose="02010600030101010101" pitchFamily="2" charset="-122"/>
                <a:cs typeface="Arial" panose="020B0604020202020204" pitchFamily="34" charset="0"/>
              </a:rPr>
              <a:t>إككليسيا إنتى ني شورب إمميسي : إيف هوس إيروف خين أوميت آت مونك : إيف أوش إيفول إفجو إمموس .</a:t>
            </a:r>
            <a:r>
              <a:rPr lang="en-US" altLang="zh-CN" sz="3200" b="1" dirty="0">
                <a:solidFill>
                  <a:srgbClr val="FFFF00"/>
                </a:solidFill>
                <a:latin typeface="Calibri"/>
                <a:ea typeface="SimSun" pitchFamily="2" charset="-122"/>
              </a:rPr>
              <a:t> </a:t>
            </a:r>
            <a:endParaRPr lang="en-US" sz="3200" b="1" dirty="0">
              <a:solidFill>
                <a:srgbClr val="FFFF00"/>
              </a:solidFill>
              <a:latin typeface="Calibri"/>
            </a:endParaRPr>
          </a:p>
        </p:txBody>
      </p:sp>
      <p:sp>
        <p:nvSpPr>
          <p:cNvPr id="3" name="Rectangle 3"/>
          <p:cNvSpPr txBox="1">
            <a:spLocks noChangeArrowheads="1"/>
          </p:cNvSpPr>
          <p:nvPr/>
        </p:nvSpPr>
        <p:spPr>
          <a:xfrm>
            <a:off x="5256503" y="4738981"/>
            <a:ext cx="3952812" cy="1714500"/>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الــ 24 قسيساً : فـي كنيسة</a:t>
            </a: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الأبكار: يسبحـــون بـلا فت</a:t>
            </a:r>
            <a:r>
              <a:rPr lang="ar-EG" altLang="zh-CN" sz="3000" b="1" dirty="0">
                <a:solidFill>
                  <a:prstClr val="white"/>
                </a:solidFill>
                <a:latin typeface="Calibri"/>
                <a:ea typeface="等线" panose="02010600030101010101" pitchFamily="2" charset="-122"/>
                <a:cs typeface="Arial" panose="020B0604020202020204" pitchFamily="34" charset="0"/>
              </a:rPr>
              <a:t>ـــــــــ</a:t>
            </a:r>
            <a:r>
              <a:rPr lang="ar-KW" altLang="zh-CN" sz="3000" b="1" dirty="0">
                <a:solidFill>
                  <a:prstClr val="white"/>
                </a:solidFill>
                <a:latin typeface="Calibri"/>
                <a:ea typeface="等线" panose="02010600030101010101" pitchFamily="2" charset="-122"/>
                <a:cs typeface="Arial" panose="020B0604020202020204" pitchFamily="34" charset="0"/>
              </a:rPr>
              <a:t>ور : صارخي</a:t>
            </a:r>
            <a:r>
              <a:rPr lang="ar-EG" altLang="zh-CN" sz="3000" b="1" dirty="0">
                <a:solidFill>
                  <a:prstClr val="white"/>
                </a:solidFill>
                <a:latin typeface="Calibri"/>
                <a:ea typeface="等线" panose="02010600030101010101" pitchFamily="2" charset="-122"/>
                <a:cs typeface="Arial" panose="020B0604020202020204" pitchFamily="34" charset="0"/>
              </a:rPr>
              <a:t>ـــــ</a:t>
            </a:r>
            <a:r>
              <a:rPr lang="ar-KW" altLang="zh-CN" sz="3000" b="1" dirty="0">
                <a:solidFill>
                  <a:prstClr val="white"/>
                </a:solidFill>
                <a:latin typeface="Calibri"/>
                <a:ea typeface="等线" panose="02010600030101010101" pitchFamily="2" charset="-122"/>
                <a:cs typeface="Arial" panose="020B0604020202020204" pitchFamily="34" charset="0"/>
              </a:rPr>
              <a:t>ن قــائلي</a:t>
            </a:r>
            <a:r>
              <a:rPr lang="ar-EG" altLang="zh-CN" sz="3000" b="1" dirty="0">
                <a:solidFill>
                  <a:prstClr val="white"/>
                </a:solidFill>
                <a:latin typeface="Calibri"/>
                <a:ea typeface="等线" panose="02010600030101010101" pitchFamily="2" charset="-122"/>
                <a:cs typeface="Arial" panose="020B0604020202020204" pitchFamily="34" charset="0"/>
              </a:rPr>
              <a:t>ــــــ</a:t>
            </a:r>
            <a:r>
              <a:rPr lang="ar-KW" altLang="zh-CN" sz="3000" b="1" dirty="0">
                <a:solidFill>
                  <a:prstClr val="white"/>
                </a:solidFill>
                <a:latin typeface="Calibri"/>
                <a:ea typeface="等线" panose="02010600030101010101" pitchFamily="2" charset="-122"/>
                <a:cs typeface="Arial" panose="020B0604020202020204" pitchFamily="34" charset="0"/>
              </a:rPr>
              <a:t>ن</a:t>
            </a:r>
            <a:r>
              <a:rPr lang="en-US" altLang="zh-CN" sz="3000" b="1" dirty="0">
                <a:solidFill>
                  <a:prstClr val="white"/>
                </a:solidFill>
                <a:latin typeface="Calibri"/>
                <a:ea typeface="SimSun" pitchFamily="2" charset="-122"/>
              </a:rPr>
              <a:t> </a:t>
            </a:r>
            <a:endParaRPr lang="en-US" sz="3000" b="1" dirty="0">
              <a:solidFill>
                <a:prstClr val="white"/>
              </a:solidFill>
              <a:latin typeface="Calibri"/>
            </a:endParaRPr>
          </a:p>
        </p:txBody>
      </p:sp>
    </p:spTree>
    <p:extLst>
      <p:ext uri="{BB962C8B-B14F-4D97-AF65-F5344CB8AC3E}">
        <p14:creationId xmlns:p14="http://schemas.microsoft.com/office/powerpoint/2010/main" val="3358721523"/>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4419600"/>
            <a:ext cx="5257800" cy="23622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جـى آجيـوس أوثيئـوس : نيئت شوني</a:t>
            </a: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ماطالتشوأو: آجيوس يس</a:t>
            </a: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شيروس ني إيطاف إنكوت إبشويس ما إمطون نوأو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3" name="Rectangle 3"/>
          <p:cNvSpPr txBox="1">
            <a:spLocks noChangeArrowheads="1"/>
          </p:cNvSpPr>
          <p:nvPr/>
        </p:nvSpPr>
        <p:spPr>
          <a:xfrm>
            <a:off x="5647767" y="4755137"/>
            <a:ext cx="3213497" cy="1786691"/>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قـدوس اللـه : المرضى إشفهم :</a:t>
            </a: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قدوس القوي : الذين رقدوا يارب نيحهم . </a:t>
            </a:r>
            <a:endParaRPr lang="en-US" sz="3000" b="1" dirty="0">
              <a:solidFill>
                <a:prstClr val="white"/>
              </a:solidFill>
              <a:latin typeface="Calibri"/>
            </a:endParaRPr>
          </a:p>
        </p:txBody>
      </p:sp>
    </p:spTree>
    <p:extLst>
      <p:ext uri="{BB962C8B-B14F-4D97-AF65-F5344CB8AC3E}">
        <p14:creationId xmlns:p14="http://schemas.microsoft.com/office/powerpoint/2010/main" val="3511966409"/>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2" y="4495802"/>
            <a:ext cx="5293747" cy="2226500"/>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4000" b="1" dirty="0">
                <a:solidFill>
                  <a:srgbClr val="FFFF00"/>
                </a:solidFill>
                <a:latin typeface="Calibri"/>
                <a:ea typeface="等线" panose="02010600030101010101" pitchFamily="2" charset="-122"/>
                <a:cs typeface="Arial" panose="020B0604020202020204" pitchFamily="34" charset="0"/>
              </a:rPr>
              <a:t> </a:t>
            </a:r>
            <a:r>
              <a:rPr lang="ar-KW" altLang="zh-CN" sz="4000" b="1" dirty="0">
                <a:solidFill>
                  <a:srgbClr val="FFFF00"/>
                </a:solidFill>
                <a:latin typeface="Calibri"/>
                <a:ea typeface="等线" panose="02010600030101010101" pitchFamily="2" charset="-122"/>
                <a:cs typeface="Arial" panose="020B0604020202020204" pitchFamily="34" charset="0"/>
              </a:rPr>
              <a:t>آجيوس آثاناطوس : إزمو إيتيك</a:t>
            </a:r>
            <a:r>
              <a:rPr lang="ar-EG" altLang="zh-CN" sz="4000" b="1" dirty="0">
                <a:solidFill>
                  <a:srgbClr val="FFFF00"/>
                </a:solidFill>
                <a:latin typeface="Calibri"/>
                <a:ea typeface="等线" panose="02010600030101010101" pitchFamily="2" charset="-122"/>
                <a:cs typeface="Arial" panose="020B0604020202020204" pitchFamily="34" charset="0"/>
              </a:rPr>
              <a:t> </a:t>
            </a:r>
            <a:r>
              <a:rPr lang="ar-KW" altLang="zh-CN" sz="4000" b="1" dirty="0">
                <a:solidFill>
                  <a:srgbClr val="FFFF00"/>
                </a:solidFill>
                <a:latin typeface="Calibri"/>
                <a:ea typeface="等线" panose="02010600030101010101" pitchFamily="2" charset="-122"/>
                <a:cs typeface="Arial" panose="020B0604020202020204" pitchFamily="34" charset="0"/>
              </a:rPr>
              <a:t>إكليرونوميا :</a:t>
            </a:r>
            <a:r>
              <a:rPr lang="ar-EG" altLang="zh-CN" sz="4000" b="1" dirty="0">
                <a:solidFill>
                  <a:srgbClr val="FFFF00"/>
                </a:solidFill>
                <a:latin typeface="Calibri"/>
                <a:ea typeface="SimSun" pitchFamily="2" charset="-122"/>
                <a:cs typeface="Arial" panose="020B0604020202020204" pitchFamily="34" charset="0"/>
              </a:rPr>
              <a:t> </a:t>
            </a:r>
            <a:r>
              <a:rPr lang="ar-KW" altLang="zh-CN" sz="4000" b="1" dirty="0">
                <a:solidFill>
                  <a:srgbClr val="FFFF00"/>
                </a:solidFill>
                <a:latin typeface="Calibri"/>
                <a:ea typeface="等线" panose="02010600030101010101" pitchFamily="2" charset="-122"/>
                <a:cs typeface="Arial" panose="020B0604020202020204" pitchFamily="34" charset="0"/>
              </a:rPr>
              <a:t>مارى بيك ناي نيم تيك هيريني : أوي إن سوفت إمبيك لأوس</a:t>
            </a:r>
            <a:r>
              <a:rPr lang="en-US" altLang="zh-CN" sz="4000" b="1" dirty="0">
                <a:solidFill>
                  <a:srgbClr val="FFFF00"/>
                </a:solidFill>
                <a:latin typeface="Calibri"/>
                <a:ea typeface="等线" panose="02010600030101010101" pitchFamily="2" charset="-122"/>
              </a:rPr>
              <a:t> .</a:t>
            </a:r>
            <a:r>
              <a:rPr lang="en-US" altLang="zh-CN" sz="4000" b="1" dirty="0">
                <a:solidFill>
                  <a:srgbClr val="FFFF00"/>
                </a:solidFill>
                <a:latin typeface="Calibri"/>
                <a:ea typeface="SimSun" pitchFamily="2" charset="-122"/>
              </a:rPr>
              <a:t> </a:t>
            </a:r>
            <a:endParaRPr lang="en-US" sz="4000" b="1" dirty="0">
              <a:solidFill>
                <a:srgbClr val="FFFF00"/>
              </a:solidFill>
              <a:latin typeface="Calibri"/>
            </a:endParaRPr>
          </a:p>
        </p:txBody>
      </p:sp>
      <p:sp>
        <p:nvSpPr>
          <p:cNvPr id="3" name="Rectangle 3"/>
          <p:cNvSpPr txBox="1">
            <a:spLocks noChangeArrowheads="1"/>
          </p:cNvSpPr>
          <p:nvPr/>
        </p:nvSpPr>
        <p:spPr>
          <a:xfrm>
            <a:off x="5662718" y="4628812"/>
            <a:ext cx="3430065" cy="2075447"/>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قـــدوس الــذي لايمـوت :</a:t>
            </a:r>
            <a:r>
              <a:rPr lang="ar-EG" altLang="zh-CN" sz="3000" b="1" dirty="0">
                <a:solidFill>
                  <a:prstClr val="white"/>
                </a:solidFill>
                <a:latin typeface="Calibri"/>
                <a:ea typeface="SimSun"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بــ</a:t>
            </a:r>
            <a:r>
              <a:rPr lang="ar-EG" altLang="zh-CN" sz="3000" b="1" dirty="0">
                <a:solidFill>
                  <a:prstClr val="white"/>
                </a:solidFill>
                <a:latin typeface="Calibri"/>
                <a:ea typeface="等线" panose="02010600030101010101" pitchFamily="2" charset="-122"/>
                <a:cs typeface="Arial" panose="020B0604020202020204" pitchFamily="34" charset="0"/>
              </a:rPr>
              <a:t>ــــــ</a:t>
            </a:r>
            <a:r>
              <a:rPr lang="ar-KW" altLang="zh-CN" sz="3000" b="1" dirty="0">
                <a:solidFill>
                  <a:prstClr val="white"/>
                </a:solidFill>
                <a:latin typeface="Calibri"/>
                <a:ea typeface="等线" panose="02010600030101010101" pitchFamily="2" charset="-122"/>
                <a:cs typeface="Arial" panose="020B0604020202020204" pitchFamily="34" charset="0"/>
              </a:rPr>
              <a:t>ــارك ميراثك : ولتكن رحمت</a:t>
            </a:r>
            <a:r>
              <a:rPr lang="ar-EG" altLang="zh-CN" sz="3000" b="1" dirty="0">
                <a:solidFill>
                  <a:prstClr val="white"/>
                </a:solidFill>
                <a:latin typeface="Calibri"/>
                <a:ea typeface="等线" panose="02010600030101010101" pitchFamily="2" charset="-122"/>
                <a:cs typeface="Arial" panose="020B0604020202020204" pitchFamily="34" charset="0"/>
              </a:rPr>
              <a:t>ــــ</a:t>
            </a:r>
            <a:r>
              <a:rPr lang="ar-KW" altLang="zh-CN" sz="3000" b="1" dirty="0">
                <a:solidFill>
                  <a:prstClr val="white"/>
                </a:solidFill>
                <a:latin typeface="Calibri"/>
                <a:ea typeface="等线" panose="02010600030101010101" pitchFamily="2" charset="-122"/>
                <a:cs typeface="Arial" panose="020B0604020202020204" pitchFamily="34" charset="0"/>
              </a:rPr>
              <a:t>ك وسلام</a:t>
            </a:r>
            <a:r>
              <a:rPr lang="ar-EG" altLang="zh-CN" sz="3000" b="1" dirty="0">
                <a:solidFill>
                  <a:prstClr val="white"/>
                </a:solidFill>
                <a:latin typeface="Calibri"/>
                <a:ea typeface="等线" panose="02010600030101010101" pitchFamily="2" charset="-122"/>
                <a:cs typeface="Arial" panose="020B0604020202020204" pitchFamily="34" charset="0"/>
              </a:rPr>
              <a:t>ـــــ</a:t>
            </a:r>
            <a:r>
              <a:rPr lang="ar-KW" altLang="zh-CN" sz="3000" b="1" dirty="0">
                <a:solidFill>
                  <a:prstClr val="white"/>
                </a:solidFill>
                <a:latin typeface="Calibri"/>
                <a:ea typeface="等线" panose="02010600030101010101" pitchFamily="2" charset="-122"/>
                <a:cs typeface="Arial" panose="020B0604020202020204" pitchFamily="34" charset="0"/>
              </a:rPr>
              <a:t>ك : حصناً لشعبك</a:t>
            </a:r>
            <a:r>
              <a:rPr lang="en-US" altLang="zh-CN" sz="3000" b="1" dirty="0">
                <a:solidFill>
                  <a:prstClr val="white"/>
                </a:solidFill>
                <a:latin typeface="Calibri"/>
                <a:ea typeface="等线" panose="02010600030101010101" pitchFamily="2" charset="-122"/>
              </a:rPr>
              <a:t> .</a:t>
            </a:r>
            <a:r>
              <a:rPr lang="en-US" altLang="zh-CN" sz="3000" b="1" dirty="0">
                <a:solidFill>
                  <a:prstClr val="white"/>
                </a:solidFill>
                <a:latin typeface="Calibri"/>
                <a:ea typeface="SimSun" pitchFamily="2" charset="-122"/>
              </a:rPr>
              <a:t> </a:t>
            </a:r>
            <a:endParaRPr lang="en-US" sz="3000" b="1" dirty="0">
              <a:solidFill>
                <a:prstClr val="white"/>
              </a:solidFill>
              <a:latin typeface="Calibri"/>
            </a:endParaRPr>
          </a:p>
        </p:txBody>
      </p:sp>
    </p:spTree>
    <p:extLst>
      <p:ext uri="{BB962C8B-B14F-4D97-AF65-F5344CB8AC3E}">
        <p14:creationId xmlns:p14="http://schemas.microsoft.com/office/powerpoint/2010/main" val="2940038478"/>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76206" y="4419602"/>
            <a:ext cx="4878919" cy="2260419"/>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جى إكـؤواب أووه إكـؤواب :</a:t>
            </a: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إكـؤواب</a:t>
            </a:r>
            <a:r>
              <a:rPr lang="ar-EG" altLang="zh-CN" sz="3600" b="1" dirty="0">
                <a:solidFill>
                  <a:srgbClr val="FFFF00"/>
                </a:solidFill>
                <a:latin typeface="Calibri"/>
                <a:ea typeface="SimSun"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إبشـويس سافاؤوت : إتفى نيم إبكاهي ميه إيفول : خين بيك أوأو نيم بيك طايو</a:t>
            </a:r>
            <a:r>
              <a:rPr lang="en-US" altLang="zh-CN" sz="3600" b="1" dirty="0">
                <a:solidFill>
                  <a:srgbClr val="FFFF00"/>
                </a:solidFill>
                <a:latin typeface="Calibri"/>
                <a:ea typeface="等线" panose="02010600030101010101" pitchFamily="2" charset="-122"/>
              </a:rPr>
              <a:t>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3" name="Rectangle 3"/>
          <p:cNvSpPr txBox="1">
            <a:spLocks noChangeArrowheads="1"/>
          </p:cNvSpPr>
          <p:nvPr/>
        </p:nvSpPr>
        <p:spPr>
          <a:xfrm>
            <a:off x="5206721" y="4550431"/>
            <a:ext cx="3357875" cy="2129591"/>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قـدوس قـ</a:t>
            </a:r>
            <a:r>
              <a:rPr lang="ar-EG" altLang="zh-CN" sz="3000" b="1" dirty="0">
                <a:solidFill>
                  <a:prstClr val="white"/>
                </a:solidFill>
                <a:latin typeface="Calibri"/>
                <a:ea typeface="等线" panose="02010600030101010101" pitchFamily="2" charset="-122"/>
                <a:cs typeface="Arial" panose="020B0604020202020204" pitchFamily="34" charset="0"/>
              </a:rPr>
              <a:t>ـــــــ</a:t>
            </a:r>
            <a:r>
              <a:rPr lang="ar-KW" altLang="zh-CN" sz="3000" b="1" dirty="0">
                <a:solidFill>
                  <a:prstClr val="white"/>
                </a:solidFill>
                <a:latin typeface="Calibri"/>
                <a:ea typeface="等线" panose="02010600030101010101" pitchFamily="2" charset="-122"/>
                <a:cs typeface="Arial" panose="020B0604020202020204" pitchFamily="34" charset="0"/>
              </a:rPr>
              <a:t>دوس : قـ</a:t>
            </a:r>
            <a:r>
              <a:rPr lang="ar-EG" altLang="zh-CN" sz="3000" b="1" dirty="0">
                <a:solidFill>
                  <a:prstClr val="white"/>
                </a:solidFill>
                <a:latin typeface="Calibri"/>
                <a:ea typeface="等线" panose="02010600030101010101" pitchFamily="2" charset="-122"/>
                <a:cs typeface="Arial" panose="020B0604020202020204" pitchFamily="34" charset="0"/>
              </a:rPr>
              <a:t>ــــ</a:t>
            </a:r>
            <a:r>
              <a:rPr lang="ar-KW" altLang="zh-CN" sz="3000" b="1" dirty="0">
                <a:solidFill>
                  <a:prstClr val="white"/>
                </a:solidFill>
                <a:latin typeface="Calibri"/>
                <a:ea typeface="等线" panose="02010600030101010101" pitchFamily="2" charset="-122"/>
                <a:cs typeface="Arial" panose="020B0604020202020204" pitchFamily="34" charset="0"/>
              </a:rPr>
              <a:t>ـدوس رب</a:t>
            </a: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الصب</a:t>
            </a:r>
            <a:r>
              <a:rPr lang="ar-EG" altLang="zh-CN" sz="3000" b="1" dirty="0">
                <a:solidFill>
                  <a:prstClr val="white"/>
                </a:solidFill>
                <a:latin typeface="Calibri"/>
                <a:ea typeface="等线" panose="02010600030101010101" pitchFamily="2" charset="-122"/>
                <a:cs typeface="Arial" panose="020B0604020202020204" pitchFamily="34" charset="0"/>
              </a:rPr>
              <a:t>ـــــ</a:t>
            </a:r>
            <a:r>
              <a:rPr lang="ar-KW" altLang="zh-CN" sz="3000" b="1" dirty="0">
                <a:solidFill>
                  <a:prstClr val="white"/>
                </a:solidFill>
                <a:latin typeface="Calibri"/>
                <a:ea typeface="等线" panose="02010600030101010101" pitchFamily="2" charset="-122"/>
                <a:cs typeface="Arial" panose="020B0604020202020204" pitchFamily="34" charset="0"/>
              </a:rPr>
              <a:t>اؤوت : السماء</a:t>
            </a: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والأرض مملؤتان : من مجدك وكرامتك</a:t>
            </a:r>
            <a:endParaRPr lang="en-US" sz="3000" b="1" dirty="0">
              <a:solidFill>
                <a:prstClr val="white"/>
              </a:solidFill>
              <a:latin typeface="Calibri"/>
            </a:endParaRPr>
          </a:p>
        </p:txBody>
      </p:sp>
    </p:spTree>
    <p:extLst>
      <p:ext uri="{BB962C8B-B14F-4D97-AF65-F5344CB8AC3E}">
        <p14:creationId xmlns:p14="http://schemas.microsoft.com/office/powerpoint/2010/main" val="3099133909"/>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2" y="4568487"/>
            <a:ext cx="5045243" cy="2111541"/>
          </a:xfrm>
          <a:prstGeom prst="rect">
            <a:avLst/>
          </a:prstGeom>
        </p:spPr>
        <p:txBody>
          <a:bodyPr vert="horz" lIns="68580" tIns="34291" rIns="68580" bIns="34291"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أف شان جوس إمبي الليلويا : شارى نانيفيئـوي</a:t>
            </a:r>
            <a:r>
              <a:rPr lang="ar-EG" altLang="zh-CN" sz="3600" b="1" dirty="0">
                <a:solidFill>
                  <a:srgbClr val="FFFF00"/>
                </a:solidFill>
                <a:latin typeface="Calibri"/>
                <a:ea typeface="SimSun"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أووه إمموأو : جى آجيوس آمين الليلويا : بى أوأو فا بينوتي بى</a:t>
            </a:r>
            <a:r>
              <a:rPr lang="en-US" altLang="zh-CN" sz="3600" b="1" dirty="0">
                <a:solidFill>
                  <a:srgbClr val="FFFF00"/>
                </a:solidFill>
                <a:latin typeface="Calibri"/>
                <a:ea typeface="等线" panose="02010600030101010101" pitchFamily="2" charset="-122"/>
              </a:rPr>
              <a:t> . </a:t>
            </a:r>
            <a:endParaRPr lang="en-US" sz="3600" b="1" dirty="0">
              <a:solidFill>
                <a:srgbClr val="FFFF00"/>
              </a:solidFill>
              <a:latin typeface="Calibri"/>
            </a:endParaRPr>
          </a:p>
        </p:txBody>
      </p:sp>
      <p:sp>
        <p:nvSpPr>
          <p:cNvPr id="3" name="Rectangle 3"/>
          <p:cNvSpPr txBox="1">
            <a:spLocks noChangeArrowheads="1"/>
          </p:cNvSpPr>
          <p:nvPr/>
        </p:nvSpPr>
        <p:spPr>
          <a:xfrm>
            <a:off x="5414216" y="4568489"/>
            <a:ext cx="3284621" cy="2255921"/>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000" b="1" dirty="0">
                <a:solidFill>
                  <a:prstClr val="white"/>
                </a:solidFill>
                <a:latin typeface="Calibri"/>
                <a:ea typeface="等线" panose="02010600030101010101" pitchFamily="2" charset="-122"/>
                <a:cs typeface="Arial" panose="020B0604020202020204" pitchFamily="34" charset="0"/>
              </a:rPr>
              <a:t>إذ مــا قالــوا الليلويا : يتبعهم</a:t>
            </a:r>
            <a:r>
              <a:rPr lang="ar-EG" altLang="zh-CN" sz="3000" b="1" dirty="0">
                <a:solidFill>
                  <a:prstClr val="white"/>
                </a:solidFill>
                <a:latin typeface="Calibri"/>
                <a:ea typeface="SimSun"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السمائيون قائلين : قدوس آمين الليلويا : المج</a:t>
            </a:r>
            <a:r>
              <a:rPr lang="ar-EG" altLang="zh-CN" sz="3000" b="1" dirty="0">
                <a:solidFill>
                  <a:prstClr val="white"/>
                </a:solidFill>
                <a:latin typeface="Calibri"/>
                <a:ea typeface="等线" panose="02010600030101010101" pitchFamily="2" charset="-122"/>
                <a:cs typeface="Arial" panose="020B0604020202020204" pitchFamily="34" charset="0"/>
              </a:rPr>
              <a:t>ــــــ</a:t>
            </a:r>
            <a:r>
              <a:rPr lang="ar-KW" altLang="zh-CN" sz="3000" b="1" dirty="0">
                <a:solidFill>
                  <a:prstClr val="white"/>
                </a:solidFill>
                <a:latin typeface="Calibri"/>
                <a:ea typeface="等线" panose="02010600030101010101" pitchFamily="2" charset="-122"/>
                <a:cs typeface="Arial" panose="020B0604020202020204" pitchFamily="34" charset="0"/>
              </a:rPr>
              <a:t>د هو لألهن</a:t>
            </a:r>
            <a:r>
              <a:rPr lang="ar-EG" altLang="zh-CN" sz="3000" b="1" dirty="0">
                <a:solidFill>
                  <a:prstClr val="white"/>
                </a:solidFill>
                <a:latin typeface="Calibri"/>
                <a:ea typeface="等线" panose="02010600030101010101" pitchFamily="2" charset="-122"/>
                <a:cs typeface="Arial" panose="020B0604020202020204" pitchFamily="34" charset="0"/>
              </a:rPr>
              <a:t>ــــــــ</a:t>
            </a:r>
            <a:r>
              <a:rPr lang="ar-KW" altLang="zh-CN" sz="3000" b="1" dirty="0">
                <a:solidFill>
                  <a:prstClr val="white"/>
                </a:solidFill>
                <a:latin typeface="Calibri"/>
                <a:ea typeface="等线" panose="02010600030101010101" pitchFamily="2" charset="-122"/>
                <a:cs typeface="Arial" panose="020B0604020202020204" pitchFamily="34" charset="0"/>
              </a:rPr>
              <a:t>ا</a:t>
            </a:r>
            <a:r>
              <a:rPr lang="en-US" altLang="zh-CN" sz="3000" b="1" dirty="0">
                <a:solidFill>
                  <a:prstClr val="white"/>
                </a:solidFill>
                <a:latin typeface="Calibri"/>
                <a:ea typeface="等线" panose="02010600030101010101" pitchFamily="2" charset="-122"/>
              </a:rPr>
              <a:t> </a:t>
            </a:r>
            <a:endParaRPr lang="en-US" sz="3000" b="1" dirty="0">
              <a:solidFill>
                <a:prstClr val="white"/>
              </a:solidFill>
              <a:latin typeface="Calibri"/>
            </a:endParaRPr>
          </a:p>
        </p:txBody>
      </p:sp>
    </p:spTree>
    <p:extLst>
      <p:ext uri="{BB962C8B-B14F-4D97-AF65-F5344CB8AC3E}">
        <p14:creationId xmlns:p14="http://schemas.microsoft.com/office/powerpoint/2010/main" val="3850031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نحن الشعوب، المسيحيين، </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أنون خاني لاؤس: إن إخريستيانوس</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it-IT" dirty="0"/>
              <a:t>Anon qa nilaoc@ `n`,rictianoc</a:t>
            </a:r>
            <a:endParaRPr lang="en-US" dirty="0"/>
          </a:p>
        </p:txBody>
      </p:sp>
    </p:spTree>
    <p:extLst>
      <p:ext uri="{BB962C8B-B14F-4D97-AF65-F5344CB8AC3E}">
        <p14:creationId xmlns:p14="http://schemas.microsoft.com/office/powerpoint/2010/main" val="130408894"/>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228602" y="4343406"/>
            <a:ext cx="5149516" cy="2361927"/>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600" b="1" dirty="0">
                <a:solidFill>
                  <a:srgbClr val="FFFF00"/>
                </a:solidFill>
                <a:latin typeface="Calibri"/>
                <a:ea typeface="等线" panose="02010600030101010101" pitchFamily="2" charset="-122"/>
                <a:cs typeface="Arial" panose="020B0604020202020204" pitchFamily="34" charset="0"/>
              </a:rPr>
              <a:t>آري إبـريسفـافيـن إى إهـري إيجـون : ني</a:t>
            </a:r>
            <a:r>
              <a:rPr lang="ar-EG" altLang="zh-CN" sz="3600" b="1" dirty="0">
                <a:solidFill>
                  <a:srgbClr val="FFFF00"/>
                </a:solidFill>
                <a:latin typeface="Calibri"/>
                <a:ea typeface="等线" panose="02010600030101010101" pitchFamily="2" charset="-122"/>
                <a:cs typeface="Arial" panose="020B0604020202020204" pitchFamily="34" charset="0"/>
              </a:rPr>
              <a:t> </a:t>
            </a:r>
            <a:r>
              <a:rPr lang="ar-KW" altLang="zh-CN" sz="3600" b="1" dirty="0">
                <a:solidFill>
                  <a:srgbClr val="FFFF00"/>
                </a:solidFill>
                <a:latin typeface="Calibri"/>
                <a:ea typeface="等线" panose="02010600030101010101" pitchFamily="2" charset="-122"/>
                <a:cs typeface="Arial" panose="020B0604020202020204" pitchFamily="34" charset="0"/>
              </a:rPr>
              <a:t>ستراتــيا إن آنجيليكون : نيم ني طاغما إن إيبورانيون : إنتيف كانين نوفي نان إيف</a:t>
            </a:r>
            <a:r>
              <a:rPr lang="ar-EG" altLang="zh-CN" sz="3600" b="1" dirty="0">
                <a:solidFill>
                  <a:srgbClr val="FFFF00"/>
                </a:solidFill>
                <a:latin typeface="Calibri"/>
                <a:ea typeface="等线" panose="02010600030101010101" pitchFamily="2" charset="-122"/>
                <a:cs typeface="Arial" panose="020B0604020202020204" pitchFamily="34" charset="0"/>
              </a:rPr>
              <a:t>ــــــــ</a:t>
            </a:r>
            <a:r>
              <a:rPr lang="ar-KW" altLang="zh-CN" sz="3600" b="1" dirty="0">
                <a:solidFill>
                  <a:srgbClr val="FFFF00"/>
                </a:solidFill>
                <a:latin typeface="Calibri"/>
                <a:ea typeface="等线" panose="02010600030101010101" pitchFamily="2" charset="-122"/>
                <a:cs typeface="Arial" panose="020B0604020202020204" pitchFamily="34" charset="0"/>
              </a:rPr>
              <a:t>ول</a:t>
            </a:r>
            <a:r>
              <a:rPr lang="en-US" altLang="zh-CN" sz="3600" b="1" dirty="0">
                <a:solidFill>
                  <a:srgbClr val="FFFF00"/>
                </a:solidFill>
                <a:latin typeface="Calibri"/>
                <a:ea typeface="等线" panose="02010600030101010101" pitchFamily="2" charset="-122"/>
              </a:rPr>
              <a:t> .</a:t>
            </a:r>
            <a:r>
              <a:rPr lang="en-US" altLang="zh-CN" sz="3600" b="1" dirty="0">
                <a:solidFill>
                  <a:srgbClr val="FFFF00"/>
                </a:solidFill>
                <a:latin typeface="Calibri"/>
                <a:ea typeface="SimSun" pitchFamily="2" charset="-122"/>
              </a:rPr>
              <a:t> </a:t>
            </a:r>
            <a:endParaRPr lang="en-US" sz="3600" b="1" dirty="0">
              <a:solidFill>
                <a:srgbClr val="FFFF00"/>
              </a:solidFill>
              <a:latin typeface="Calibri"/>
            </a:endParaRPr>
          </a:p>
        </p:txBody>
      </p:sp>
      <p:sp>
        <p:nvSpPr>
          <p:cNvPr id="5" name="Rectangle 3"/>
          <p:cNvSpPr txBox="1">
            <a:spLocks noChangeArrowheads="1"/>
          </p:cNvSpPr>
          <p:nvPr/>
        </p:nvSpPr>
        <p:spPr>
          <a:xfrm>
            <a:off x="5611673" y="4697903"/>
            <a:ext cx="3213497" cy="166035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prstClr val="white"/>
                </a:solidFill>
                <a:latin typeface="Calibri"/>
                <a:ea typeface="等线" panose="02010600030101010101"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إشفعــوا فينـا : أيهـا العساكر</a:t>
            </a:r>
            <a:r>
              <a:rPr lang="ar-EG" altLang="zh-CN" sz="3000" b="1" dirty="0">
                <a:solidFill>
                  <a:prstClr val="white"/>
                </a:solidFill>
                <a:latin typeface="Calibri"/>
                <a:ea typeface="SimSun" pitchFamily="2" charset="-122"/>
                <a:cs typeface="Arial" panose="020B0604020202020204" pitchFamily="34" charset="0"/>
              </a:rPr>
              <a:t> </a:t>
            </a:r>
            <a:r>
              <a:rPr lang="ar-KW" altLang="zh-CN" sz="3000" b="1" dirty="0">
                <a:solidFill>
                  <a:prstClr val="white"/>
                </a:solidFill>
                <a:latin typeface="Calibri"/>
                <a:ea typeface="等线" panose="02010600030101010101" pitchFamily="2" charset="-122"/>
                <a:cs typeface="Arial" panose="020B0604020202020204" pitchFamily="34" charset="0"/>
              </a:rPr>
              <a:t>الملائكية : والطغمات السمائية : ليغفر لنا خطايانا</a:t>
            </a:r>
            <a:r>
              <a:rPr lang="en-US" altLang="zh-CN" sz="3000" b="1" dirty="0">
                <a:solidFill>
                  <a:prstClr val="white"/>
                </a:solidFill>
                <a:latin typeface="Calibri"/>
                <a:ea typeface="等线" panose="02010600030101010101" pitchFamily="2" charset="-122"/>
              </a:rPr>
              <a:t> .</a:t>
            </a:r>
            <a:r>
              <a:rPr lang="en-US" altLang="zh-CN" sz="3000" b="1" dirty="0">
                <a:solidFill>
                  <a:prstClr val="white"/>
                </a:solidFill>
                <a:latin typeface="Calibri"/>
                <a:ea typeface="SimSun" pitchFamily="2" charset="-122"/>
              </a:rPr>
              <a:t> </a:t>
            </a:r>
            <a:endParaRPr lang="en-US" sz="3000" b="1" dirty="0">
              <a:solidFill>
                <a:prstClr val="white"/>
              </a:solidFill>
              <a:latin typeface="Calibri"/>
            </a:endParaRPr>
          </a:p>
        </p:txBody>
      </p:sp>
    </p:spTree>
    <p:extLst>
      <p:ext uri="{BB962C8B-B14F-4D97-AF65-F5344CB8AC3E}">
        <p14:creationId xmlns:p14="http://schemas.microsoft.com/office/powerpoint/2010/main" val="2356974887"/>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الرسل</a:t>
            </a:r>
          </a:p>
        </p:txBody>
      </p:sp>
      <p:sp>
        <p:nvSpPr>
          <p:cNvPr id="15" name="TextBox 14">
            <a:hlinkClick r:id="rId7" action="ppaction://hlinksldjump"/>
            <a:extLst>
              <a:ext uri="{FF2B5EF4-FFF2-40B4-BE49-F238E27FC236}">
                <a16:creationId xmlns:a16="http://schemas.microsoft.com/office/drawing/2014/main" id="{21C6D56C-DE5E-4A6E-B671-FBDF761F93D4}"/>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C9392BE5-B401-49DA-8668-0A4E108AAB54}"/>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7242AAEB-C6A8-4B07-81B6-2DE1D49F2F9F}"/>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FE03A2F3-D551-4CEF-A9CF-617F7FDCEF1C}"/>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42EA2D66-9187-49A5-836A-D247ECA65BCF}"/>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3024447473"/>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343400"/>
            <a:ext cx="9144000" cy="2514600"/>
          </a:xfrm>
          <a:prstGeom prst="rect">
            <a:avLst/>
          </a:prstGeom>
        </p:spPr>
        <p:txBody>
          <a:bodyPr>
            <a:noAutofit/>
          </a:bodyPr>
          <a:lstStyle/>
          <a:p>
            <a:pPr algn="ctr"/>
            <a:r>
              <a:rPr lang="ar-EG" sz="14900" b="1" dirty="0">
                <a:solidFill>
                  <a:srgbClr val="FFC000"/>
                </a:solidFill>
              </a:rPr>
              <a:t>الرسل</a:t>
            </a:r>
            <a:endParaRPr lang="ar-EG" sz="10350" b="1" dirty="0">
              <a:solidFill>
                <a:srgbClr val="FFC000"/>
              </a:solidFill>
            </a:endParaRPr>
          </a:p>
        </p:txBody>
      </p:sp>
    </p:spTree>
    <p:extLst>
      <p:ext uri="{BB962C8B-B14F-4D97-AF65-F5344CB8AC3E}">
        <p14:creationId xmlns:p14="http://schemas.microsoft.com/office/powerpoint/2010/main" val="3284257684"/>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44000" cy="2514600"/>
        </p:xfrm>
        <a:graphic>
          <a:graphicData uri="http://schemas.openxmlformats.org/drawingml/2006/table">
            <a:tbl>
              <a:tblPr rtl="1"/>
              <a:tblGrid>
                <a:gridCol w="3419475">
                  <a:extLst>
                    <a:ext uri="{9D8B030D-6E8A-4147-A177-3AD203B41FA5}">
                      <a16:colId xmlns:a16="http://schemas.microsoft.com/office/drawing/2014/main" val="20000"/>
                    </a:ext>
                  </a:extLst>
                </a:gridCol>
                <a:gridCol w="2990185">
                  <a:extLst>
                    <a:ext uri="{9D8B030D-6E8A-4147-A177-3AD203B41FA5}">
                      <a16:colId xmlns:a16="http://schemas.microsoft.com/office/drawing/2014/main" val="20001"/>
                    </a:ext>
                  </a:extLst>
                </a:gridCol>
                <a:gridCol w="2734340">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كيريوس إيسوس بي إخريستوس : إف</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ص</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وتب إن نيف أبوسطولوس : إيتي بيتروس نيم آن</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درياس</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 : يوأنيس نيم ياكوبوس</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Kurioc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I=y=c P=,=c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afcwtp</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nnefapoct-oloc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Petroc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An`dreac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I=w=a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Iakwboc</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الرب يسوع المسيح إختار رسله . وهم بطرس واندراوس ويوحنا ويعقوب</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44349683"/>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nvGraphicFramePr>
        <p:xfrm>
          <a:off x="0" y="4343400"/>
          <a:ext cx="9144000" cy="2514600"/>
        </p:xfrm>
        <a:graphic>
          <a:graphicData uri="http://schemas.openxmlformats.org/drawingml/2006/table">
            <a:tbl>
              <a:tblPr rtl="1"/>
              <a:tblGrid>
                <a:gridCol w="3445515">
                  <a:extLst>
                    <a:ext uri="{9D8B030D-6E8A-4147-A177-3AD203B41FA5}">
                      <a16:colId xmlns:a16="http://schemas.microsoft.com/office/drawing/2014/main" val="20000"/>
                    </a:ext>
                  </a:extLst>
                </a:gridCol>
                <a:gridCol w="2903896">
                  <a:extLst>
                    <a:ext uri="{9D8B030D-6E8A-4147-A177-3AD203B41FA5}">
                      <a16:colId xmlns:a16="http://schemas.microsoft.com/office/drawing/2014/main" val="20001"/>
                    </a:ext>
                  </a:extLst>
                </a:gridCol>
                <a:gridCol w="2794591">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ليبون فيليبوس نيم م</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اتي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ـؤس</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 : بار</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ثولومي</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 نيم </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ت</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وماس : ياكوبوس إنتي ألفي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 : نيم سي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م</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ون بي  كاناني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Loipon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Vilippoc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Bar;olomeoc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wmac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Iakwboc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Alveoc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Cimwn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pikananeoc</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وفيلبس ومتى . و</a:t>
                      </a:r>
                      <a:r>
                        <a:rPr kumimoji="0" lang="en-US"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برثولماوس وتوما . ويعقوب </a:t>
                      </a:r>
                      <a:r>
                        <a:rPr kumimoji="0" lang="en-US"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بن حلفى  وسمعان القانوي</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9330142"/>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 y="4343400"/>
          <a:ext cx="9144001" cy="2514600"/>
        </p:xfrm>
        <a:graphic>
          <a:graphicData uri="http://schemas.openxmlformats.org/drawingml/2006/table">
            <a:tbl>
              <a:tblPr rtl="1"/>
              <a:tblGrid>
                <a:gridCol w="3508117">
                  <a:extLst>
                    <a:ext uri="{9D8B030D-6E8A-4147-A177-3AD203B41FA5}">
                      <a16:colId xmlns:a16="http://schemas.microsoft.com/office/drawing/2014/main" val="20000"/>
                    </a:ext>
                  </a:extLst>
                </a:gridCol>
                <a:gridCol w="2756231">
                  <a:extLst>
                    <a:ext uri="{9D8B030D-6E8A-4147-A177-3AD203B41FA5}">
                      <a16:colId xmlns:a16="http://schemas.microsoft.com/office/drawing/2014/main" val="20001"/>
                    </a:ext>
                  </a:extLst>
                </a:gridCol>
                <a:gridCol w="2879653">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تاديؤس نيم ما</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تيؤس : بافلوس نيم ماركوس نيم لووكاس : نيم إبسيبي إنتي ني ما ثيتيس : ني إيطاف موشي إنصابين صوتير</a:t>
                      </a:r>
                      <a:endParaRPr kumimoji="0" lang="ar-SA"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addeoc</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Mat;eoc</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Pauloc</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Loukac</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pcepi</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nima;ytyc</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ny`etaumosi</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nca</a:t>
                      </a:r>
                      <a:r>
                        <a:rPr kumimoji="0" lang="en-US" altLang="zh-CN" sz="19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9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Pencwtyr</a:t>
                      </a:r>
                      <a:r>
                        <a:rPr kumimoji="0" lang="ar-KW" altLang="zh-CN" sz="1900" b="0" i="0" u="none" strike="noStrike" cap="none" normalizeH="0" baseline="0" dirty="0">
                          <a:ln>
                            <a:noFill/>
                          </a:ln>
                          <a:solidFill>
                            <a:srgbClr val="FFFF00"/>
                          </a:solidFill>
                          <a:effectLst/>
                          <a:latin typeface="CS Avva Shenouda" pitchFamily="34" charset="0"/>
                          <a:cs typeface="Arial" pitchFamily="34" charset="0"/>
                        </a:rPr>
                        <a:t> </a:t>
                      </a:r>
                      <a:endParaRPr kumimoji="0" lang="ar-KW" sz="19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وتداوس ومتياس. وبولس ومرقس ولوقا . وبقية التلاميذ . الذين تبعوا مخلصنا</a:t>
                      </a:r>
                      <a:endParaRPr kumimoji="0" lang="ar-KW"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02246493"/>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0639" y="4343400"/>
          <a:ext cx="9133367" cy="2514600"/>
        </p:xfrm>
        <a:graphic>
          <a:graphicData uri="http://schemas.openxmlformats.org/drawingml/2006/table">
            <a:tbl>
              <a:tblPr rtl="1"/>
              <a:tblGrid>
                <a:gridCol w="3344144">
                  <a:extLst>
                    <a:ext uri="{9D8B030D-6E8A-4147-A177-3AD203B41FA5}">
                      <a16:colId xmlns:a16="http://schemas.microsoft.com/office/drawing/2014/main" val="20000"/>
                    </a:ext>
                  </a:extLst>
                </a:gridCol>
                <a:gridCol w="2984000">
                  <a:extLst>
                    <a:ext uri="{9D8B030D-6E8A-4147-A177-3AD203B41FA5}">
                      <a16:colId xmlns:a16="http://schemas.microsoft.com/office/drawing/2014/main" val="20001"/>
                    </a:ext>
                  </a:extLst>
                </a:gridCol>
                <a:gridCol w="2805223">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ما تثياس في إيطاف شوبي : إن إتشيفيو إن يوذاس : نيم إبجوك إيفول نيم إبسيبي : ني إيطاف موشي إن</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صا</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ذ</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يسبوطا</a:t>
                      </a:r>
                      <a:endParaRPr kumimoji="0" lang="ar-SA"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Mat;iac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vy`etafswpi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n`tsebiw</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nIoudac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nem`pjwk</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pcepi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ny`etaumosi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nca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decpota</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متياس الذي صار عوضاً عن يهوذا  وكامل وبقية التلاميذ الذين تبعوا السيد</a:t>
                      </a:r>
                      <a:endParaRPr kumimoji="0" lang="ar-KW"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77180585"/>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81000" y="4419600"/>
          <a:ext cx="8763000" cy="2438400"/>
        </p:xfrm>
        <a:graphic>
          <a:graphicData uri="http://schemas.openxmlformats.org/drawingml/2006/table">
            <a:tbl>
              <a:tblPr rtl="1"/>
              <a:tblGrid>
                <a:gridCol w="3026207">
                  <a:extLst>
                    <a:ext uri="{9D8B030D-6E8A-4147-A177-3AD203B41FA5}">
                      <a16:colId xmlns:a16="http://schemas.microsoft.com/office/drawing/2014/main" val="20000"/>
                    </a:ext>
                  </a:extLst>
                </a:gridCol>
                <a:gridCol w="3248587">
                  <a:extLst>
                    <a:ext uri="{9D8B030D-6E8A-4147-A177-3AD203B41FA5}">
                      <a16:colId xmlns:a16="http://schemas.microsoft.com/office/drawing/2014/main" val="20001"/>
                    </a:ext>
                  </a:extLst>
                </a:gridCol>
                <a:gridCol w="2488208">
                  <a:extLst>
                    <a:ext uri="{9D8B030D-6E8A-4147-A177-3AD203B41FA5}">
                      <a16:colId xmlns:a16="http://schemas.microsoft.com/office/drawing/2014/main" val="20002"/>
                    </a:ext>
                  </a:extLst>
                </a:gridCol>
              </a:tblGrid>
              <a:tr h="24384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أبو</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و</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 إخرو أو شيناف إيفول : هيجين إبهو إم إبكاهي تيرف : أووه نوصاجي أففوه : شا أفريجس إنتي إيكوميني</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Apou`qrwou</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senaf</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hijen</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`pho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m`pkahi</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tyrf</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noucaji</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auvoh</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sa</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auryjc</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oikoume-ny</a:t>
                      </a:r>
                      <a:r>
                        <a:rPr kumimoji="0" lang="ar-KW" altLang="zh-CN" sz="2300" b="0" i="0" u="none" strike="noStrike" cap="none" normalizeH="0" baseline="0" dirty="0">
                          <a:ln>
                            <a:noFill/>
                          </a:ln>
                          <a:solidFill>
                            <a:srgbClr val="FFFF00"/>
                          </a:solidFill>
                          <a:effectLst/>
                          <a:latin typeface="CS Avva Shenouda" pitchFamily="34" charset="0"/>
                          <a:cs typeface="Arial" pitchFamily="34" charset="0"/>
                        </a:rPr>
                        <a:t> </a:t>
                      </a:r>
                      <a:endParaRPr kumimoji="0" lang="ar-KW" sz="23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خرجت أصواتهم . إلى وجه الأرض كلها وبلغ كلامهم إلى أق</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ط</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ار المسك</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ون</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ة</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7599548"/>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 y="4343400"/>
          <a:ext cx="9144000" cy="2514600"/>
        </p:xfrm>
        <a:graphic>
          <a:graphicData uri="http://schemas.openxmlformats.org/drawingml/2006/table">
            <a:tbl>
              <a:tblPr rtl="1"/>
              <a:tblGrid>
                <a:gridCol w="3577957">
                  <a:extLst>
                    <a:ext uri="{9D8B030D-6E8A-4147-A177-3AD203B41FA5}">
                      <a16:colId xmlns:a16="http://schemas.microsoft.com/office/drawing/2014/main" val="20000"/>
                    </a:ext>
                  </a:extLst>
                </a:gridCol>
                <a:gridCol w="2759047">
                  <a:extLst>
                    <a:ext uri="{9D8B030D-6E8A-4147-A177-3AD203B41FA5}">
                      <a16:colId xmlns:a16="http://schemas.microsoft.com/office/drawing/2014/main" val="20001"/>
                    </a:ext>
                  </a:extLst>
                </a:gridCol>
                <a:gridCol w="2806996">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طو</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ف</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ه إم إبتشويس </a:t>
                      </a:r>
                      <a:br>
                        <a:rPr kumimoji="0" lang="ar-EG" sz="24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إي إهري إيجون أو ناشيوس إن يوتي </a:t>
                      </a:r>
                      <a:r>
                        <a:rPr kumimoji="0" lang="en-US"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إن إبوسطولوس  نيم</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بي إشفي إسناف </a:t>
                      </a:r>
                      <a:r>
                        <a:rPr kumimoji="0" lang="en-US"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ما ثيتيس إنتيف كانين نوفي نان أيفول</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Twbh</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e`hryi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ejwn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`w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nio</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napoctoloc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pi=</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ob</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mma;ytyc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ntef,a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nennobi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nan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أطلبوا من الرب عنا . يا</a:t>
                      </a:r>
                      <a:r>
                        <a:rPr kumimoji="0" lang="ar-KW"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 ساداتي الآباء الرسل</a:t>
                      </a:r>
                      <a:r>
                        <a:rPr kumimoji="0" lang="ar-KW"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والأث</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ن</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ان والسبع</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ون </a:t>
                      </a:r>
                      <a:br>
                        <a:rPr kumimoji="0" lang="ar-EG" sz="21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تلميذاً  ليغفر </a:t>
                      </a:r>
                      <a:br>
                        <a:rPr kumimoji="0" lang="ar-EG" sz="21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لنا</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خطايان</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ا</a:t>
                      </a:r>
                      <a:endParaRPr kumimoji="0" lang="ar-KW" sz="21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794795"/>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الرسل</a:t>
            </a:r>
          </a:p>
        </p:txBody>
      </p:sp>
      <p:sp>
        <p:nvSpPr>
          <p:cNvPr id="15" name="TextBox 14">
            <a:hlinkClick r:id="rId7" action="ppaction://hlinksldjump"/>
            <a:extLst>
              <a:ext uri="{FF2B5EF4-FFF2-40B4-BE49-F238E27FC236}">
                <a16:creationId xmlns:a16="http://schemas.microsoft.com/office/drawing/2014/main" id="{90F1C2F9-6FE0-4DBC-A326-7339A4B4727F}"/>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84B8CA72-E8DB-4144-8C90-49037E4E8F48}"/>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AB868A21-0C33-490D-A2B7-742E144E9F08}"/>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829F3496-F778-44A1-99C9-4B290BF87477}"/>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6452A1DA-1F8A-4E00-8F6B-A6ED3016FD87}"/>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24767722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EG" dirty="0"/>
              <a:t>لأن هذا هو الهنا، الحقيقي.</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vai gar pe penNou]@ `n`aly;inoc.</a:t>
            </a:r>
          </a:p>
        </p:txBody>
      </p:sp>
    </p:spTree>
    <p:extLst>
      <p:ext uri="{BB962C8B-B14F-4D97-AF65-F5344CB8AC3E}">
        <p14:creationId xmlns:p14="http://schemas.microsoft.com/office/powerpoint/2010/main" val="470932805"/>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A8776-B283-4AF2-A1CD-65B75B0EAA2A}"/>
              </a:ext>
            </a:extLst>
          </p:cNvPr>
          <p:cNvSpPr>
            <a:spLocks noGrp="1"/>
          </p:cNvSpPr>
          <p:nvPr>
            <p:ph type="title"/>
          </p:nvPr>
        </p:nvSpPr>
        <p:spPr>
          <a:xfrm>
            <a:off x="0" y="4329953"/>
            <a:ext cx="9144000" cy="2528047"/>
          </a:xfrm>
        </p:spPr>
        <p:txBody>
          <a:bodyPr>
            <a:noAutofit/>
          </a:bodyPr>
          <a:lstStyle/>
          <a:p>
            <a:r>
              <a:rPr lang="ar-EG" sz="8000" dirty="0">
                <a:solidFill>
                  <a:srgbClr val="FFC000"/>
                </a:solidFill>
              </a:rPr>
              <a:t>للقديسين بطرس و بولس</a:t>
            </a:r>
            <a:endParaRPr lang="en-GB" sz="8000" dirty="0">
              <a:solidFill>
                <a:srgbClr val="FFC000"/>
              </a:solidFill>
            </a:endParaRPr>
          </a:p>
        </p:txBody>
      </p:sp>
    </p:spTree>
    <p:extLst>
      <p:ext uri="{BB962C8B-B14F-4D97-AF65-F5344CB8AC3E}">
        <p14:creationId xmlns:p14="http://schemas.microsoft.com/office/powerpoint/2010/main" val="1943863875"/>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B7F4-1FFE-43F0-9D68-281ECED1A169}"/>
              </a:ext>
            </a:extLst>
          </p:cNvPr>
          <p:cNvSpPr>
            <a:spLocks noGrp="1"/>
          </p:cNvSpPr>
          <p:nvPr>
            <p:ph type="title"/>
          </p:nvPr>
        </p:nvSpPr>
        <p:spPr>
          <a:xfrm>
            <a:off x="0" y="4337998"/>
            <a:ext cx="9144000" cy="782371"/>
          </a:xfrm>
        </p:spPr>
        <p:txBody>
          <a:bodyPr anchor="t">
            <a:normAutofit fontScale="90000"/>
          </a:bodyPr>
          <a:lstStyle/>
          <a:p>
            <a:r>
              <a:rPr lang="ar-EG" dirty="0">
                <a:effectLst/>
                <a:latin typeface="Tahoma" panose="020B0604030504040204" pitchFamily="34" charset="0"/>
              </a:rPr>
              <a:t>بطرس الرسول وبولس ذو الحكمة رؤساء تلاميذ ربنا يسوع المسيح  .  </a:t>
            </a:r>
            <a:endParaRPr lang="en-GB" dirty="0"/>
          </a:p>
        </p:txBody>
      </p:sp>
      <p:sp>
        <p:nvSpPr>
          <p:cNvPr id="3" name="Text Placeholder 2">
            <a:extLst>
              <a:ext uri="{FF2B5EF4-FFF2-40B4-BE49-F238E27FC236}">
                <a16:creationId xmlns:a16="http://schemas.microsoft.com/office/drawing/2014/main" id="{A4AE00DF-044E-40C3-83BC-308D589B62E8}"/>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بيتروس بي ابوسطولوس : نيم باﭭلوس فا تصوفيا : ني ارشي ماثيتيس : إنتيه بين تشويس إيسوس بي إخريستوس  </a:t>
            </a:r>
            <a:endParaRPr lang="en-GB" sz="2800" dirty="0"/>
          </a:p>
        </p:txBody>
      </p:sp>
      <p:sp>
        <p:nvSpPr>
          <p:cNvPr id="4" name="Text Placeholder 3">
            <a:extLst>
              <a:ext uri="{FF2B5EF4-FFF2-40B4-BE49-F238E27FC236}">
                <a16:creationId xmlns:a16="http://schemas.microsoft.com/office/drawing/2014/main" id="{3ECFD24D-3804-4187-80CD-AFBCC6B17968}"/>
              </a:ext>
            </a:extLst>
          </p:cNvPr>
          <p:cNvSpPr>
            <a:spLocks noGrp="1"/>
          </p:cNvSpPr>
          <p:nvPr>
            <p:ph type="body" sz="quarter" idx="3"/>
          </p:nvPr>
        </p:nvSpPr>
        <p:spPr/>
        <p:txBody>
          <a:bodyPr/>
          <a:lstStyle/>
          <a:p>
            <a:r>
              <a:rPr lang="en-GB" sz="3200" dirty="0" err="1">
                <a:effectLst/>
                <a:latin typeface="Avva_Shenouda" panose="020B0500000000000000" pitchFamily="34" charset="0"/>
              </a:rPr>
              <a:t>Petroc</a:t>
            </a:r>
            <a:r>
              <a:rPr lang="en-GB" sz="3200" dirty="0">
                <a:effectLst/>
                <a:latin typeface="Avva_Shenouda" panose="020B0500000000000000" pitchFamily="34" charset="0"/>
              </a:rPr>
              <a:t> </a:t>
            </a:r>
            <a:r>
              <a:rPr lang="en-GB" sz="3200" dirty="0" err="1">
                <a:effectLst/>
                <a:latin typeface="Avva_Shenouda" panose="020B0500000000000000" pitchFamily="34" charset="0"/>
              </a:rPr>
              <a:t>piapoctoloc</a:t>
            </a:r>
            <a:r>
              <a:rPr lang="en-GB" sz="3200" dirty="0">
                <a:effectLst/>
                <a:latin typeface="Avva_Shenouda" panose="020B0500000000000000" pitchFamily="34" charset="0"/>
              </a:rPr>
              <a:t> : </a:t>
            </a:r>
            <a:r>
              <a:rPr lang="en-GB" sz="3200" dirty="0" err="1">
                <a:effectLst/>
                <a:latin typeface="Avva_Shenouda" panose="020B0500000000000000" pitchFamily="34" charset="0"/>
              </a:rPr>
              <a:t>nem</a:t>
            </a:r>
            <a:r>
              <a:rPr lang="en-GB" sz="3200" dirty="0">
                <a:effectLst/>
                <a:latin typeface="Avva_Shenouda" panose="020B0500000000000000" pitchFamily="34" charset="0"/>
              </a:rPr>
              <a:t> </a:t>
            </a:r>
            <a:r>
              <a:rPr lang="en-GB" sz="3200" dirty="0" err="1">
                <a:effectLst/>
                <a:latin typeface="Avva_Shenouda" panose="020B0500000000000000" pitchFamily="34" charset="0"/>
              </a:rPr>
              <a:t>Pavloc</a:t>
            </a:r>
            <a:r>
              <a:rPr lang="en-GB" sz="3200" dirty="0">
                <a:effectLst/>
                <a:latin typeface="Avva_Shenouda" panose="020B0500000000000000" pitchFamily="34" charset="0"/>
              </a:rPr>
              <a:t> fa </a:t>
            </a:r>
            <a:r>
              <a:rPr lang="en-GB" sz="3200" dirty="0" err="1">
                <a:effectLst/>
                <a:latin typeface="Avva_Shenouda" panose="020B0500000000000000" pitchFamily="34" charset="0"/>
              </a:rPr>
              <a:t>tcofia</a:t>
            </a:r>
            <a:r>
              <a:rPr lang="en-GB" sz="3200" dirty="0">
                <a:effectLst/>
                <a:latin typeface="Avva_Shenouda" panose="020B0500000000000000" pitchFamily="34" charset="0"/>
              </a:rPr>
              <a:t> : niarx3 ma03t3c : `</a:t>
            </a:r>
            <a:r>
              <a:rPr lang="en-GB" sz="3200" dirty="0" err="1">
                <a:effectLst/>
                <a:latin typeface="Avva_Shenouda" panose="020B0500000000000000" pitchFamily="34" charset="0"/>
              </a:rPr>
              <a:t>nte</a:t>
            </a:r>
            <a:r>
              <a:rPr lang="en-GB" sz="3200" dirty="0">
                <a:effectLst/>
                <a:latin typeface="Avva_Shenouda" panose="020B0500000000000000" pitchFamily="34" charset="0"/>
              </a:rPr>
              <a:t> </a:t>
            </a:r>
            <a:r>
              <a:rPr lang="en-GB" sz="3200" dirty="0" err="1">
                <a:effectLst/>
                <a:latin typeface="Avva_Shenouda" panose="020B0500000000000000" pitchFamily="34" charset="0"/>
              </a:rPr>
              <a:t>Penu</a:t>
            </a:r>
            <a:r>
              <a:rPr lang="en-GB" sz="3200" dirty="0">
                <a:effectLst/>
                <a:latin typeface="Avva_Shenouda" panose="020B0500000000000000" pitchFamily="34" charset="0"/>
              </a:rPr>
              <a:t> I=3=c P1=x=c .  </a:t>
            </a:r>
            <a:endParaRPr lang="en-GB" sz="3200" dirty="0"/>
          </a:p>
        </p:txBody>
      </p:sp>
    </p:spTree>
    <p:extLst>
      <p:ext uri="{BB962C8B-B14F-4D97-AF65-F5344CB8AC3E}">
        <p14:creationId xmlns:p14="http://schemas.microsoft.com/office/powerpoint/2010/main" val="1458819689"/>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223F-107A-4569-9C89-D82318B7EF44}"/>
              </a:ext>
            </a:extLst>
          </p:cNvPr>
          <p:cNvSpPr>
            <a:spLocks noGrp="1"/>
          </p:cNvSpPr>
          <p:nvPr>
            <p:ph type="title"/>
          </p:nvPr>
        </p:nvSpPr>
        <p:spPr>
          <a:xfrm>
            <a:off x="0" y="4359007"/>
            <a:ext cx="9144000" cy="782371"/>
          </a:xfrm>
        </p:spPr>
        <p:txBody>
          <a:bodyPr anchor="t"/>
          <a:lstStyle/>
          <a:p>
            <a:r>
              <a:rPr lang="ar-EG" dirty="0">
                <a:effectLst/>
                <a:latin typeface="Tahoma" panose="020B0604030504040204" pitchFamily="34" charset="0"/>
              </a:rPr>
              <a:t>بطرس وبولس سحقا قوة الشيطان وردوا الامم للايمان بالثالوث  .  </a:t>
            </a:r>
            <a:endParaRPr lang="en-GB" dirty="0"/>
          </a:p>
        </p:txBody>
      </p:sp>
      <p:sp>
        <p:nvSpPr>
          <p:cNvPr id="3" name="Text Placeholder 2">
            <a:extLst>
              <a:ext uri="{FF2B5EF4-FFF2-40B4-BE49-F238E27FC236}">
                <a16:creationId xmlns:a16="http://schemas.microsoft.com/office/drawing/2014/main" id="{06D93EB4-52F5-4806-BB39-66CBA861DEAB}"/>
              </a:ext>
            </a:extLst>
          </p:cNvPr>
          <p:cNvSpPr>
            <a:spLocks noGrp="1"/>
          </p:cNvSpPr>
          <p:nvPr>
            <p:ph type="body" idx="1"/>
          </p:nvPr>
        </p:nvSpPr>
        <p:spPr>
          <a:xfrm>
            <a:off x="1" y="6023763"/>
            <a:ext cx="9143999" cy="808893"/>
          </a:xfrm>
        </p:spPr>
        <p:txBody>
          <a:bodyPr/>
          <a:lstStyle/>
          <a:p>
            <a:r>
              <a:rPr lang="ar-EG" sz="2800" dirty="0">
                <a:effectLst/>
                <a:latin typeface="Tahoma" panose="020B0604030504040204" pitchFamily="34" charset="0"/>
              </a:rPr>
              <a:t>بيتروس نيم باﭭلوس : اﭭكورف إن إتجوم إنتيه إب ساطاناس : اووه اﭭ تاسطو غنني إثنوس : إخون إي إفناهتي إنتي ترياس  .  </a:t>
            </a:r>
            <a:endParaRPr lang="en-GB" sz="2800" dirty="0"/>
          </a:p>
        </p:txBody>
      </p:sp>
      <p:sp>
        <p:nvSpPr>
          <p:cNvPr id="4" name="Text Placeholder 3">
            <a:extLst>
              <a:ext uri="{FF2B5EF4-FFF2-40B4-BE49-F238E27FC236}">
                <a16:creationId xmlns:a16="http://schemas.microsoft.com/office/drawing/2014/main" id="{6100217D-428B-44BA-B9F5-10FCC2F056C1}"/>
              </a:ext>
            </a:extLst>
          </p:cNvPr>
          <p:cNvSpPr>
            <a:spLocks noGrp="1"/>
          </p:cNvSpPr>
          <p:nvPr>
            <p:ph type="body" sz="quarter" idx="3"/>
          </p:nvPr>
        </p:nvSpPr>
        <p:spPr/>
        <p:txBody>
          <a:bodyPr/>
          <a:lstStyle/>
          <a:p>
            <a:r>
              <a:rPr lang="en-GB" sz="3000" dirty="0" err="1">
                <a:effectLst/>
                <a:latin typeface="Avva_Shenouda" panose="020B0500000000000000" pitchFamily="34" charset="0"/>
              </a:rPr>
              <a:t>Petroc</a:t>
            </a:r>
            <a:r>
              <a:rPr lang="en-GB" sz="3000" dirty="0">
                <a:effectLst/>
                <a:latin typeface="Avva_Shenouda" panose="020B0500000000000000" pitchFamily="34" charset="0"/>
              </a:rPr>
              <a:t> </a:t>
            </a:r>
            <a:r>
              <a:rPr lang="en-GB" sz="3000" dirty="0" err="1">
                <a:effectLst/>
                <a:latin typeface="Avva_Shenouda" panose="020B0500000000000000" pitchFamily="34" charset="0"/>
              </a:rPr>
              <a:t>nem</a:t>
            </a:r>
            <a:r>
              <a:rPr lang="en-GB" sz="3000" dirty="0">
                <a:effectLst/>
                <a:latin typeface="Avva_Shenouda" panose="020B0500000000000000" pitchFamily="34" charset="0"/>
              </a:rPr>
              <a:t> </a:t>
            </a:r>
            <a:r>
              <a:rPr lang="en-GB" sz="3000" dirty="0" err="1">
                <a:effectLst/>
                <a:latin typeface="Avva_Shenouda" panose="020B0500000000000000" pitchFamily="34" charset="0"/>
              </a:rPr>
              <a:t>Pavloc</a:t>
            </a:r>
            <a:r>
              <a:rPr lang="ar-EG" sz="3000" dirty="0">
                <a:latin typeface="Avva_Shenouda" panose="020B0500000000000000" pitchFamily="34" charset="0"/>
              </a:rPr>
              <a:t> </a:t>
            </a:r>
            <a:r>
              <a:rPr lang="en-GB" sz="3000" dirty="0">
                <a:effectLst/>
                <a:latin typeface="Avva_Shenouda" panose="020B0500000000000000" pitchFamily="34" charset="0"/>
              </a:rPr>
              <a:t>: avkwr4 `</a:t>
            </a:r>
            <a:r>
              <a:rPr lang="en-GB" sz="3000" dirty="0" err="1">
                <a:effectLst/>
                <a:latin typeface="Avva_Shenouda" panose="020B0500000000000000" pitchFamily="34" charset="0"/>
              </a:rPr>
              <a:t>n`tgom</a:t>
            </a:r>
            <a:r>
              <a:rPr lang="en-GB" sz="3000" dirty="0">
                <a:effectLst/>
                <a:latin typeface="Avva_Shenouda" panose="020B0500000000000000" pitchFamily="34" charset="0"/>
              </a:rPr>
              <a:t> `</a:t>
            </a:r>
            <a:r>
              <a:rPr lang="en-GB" sz="3000" dirty="0" err="1">
                <a:effectLst/>
                <a:latin typeface="Avva_Shenouda" panose="020B0500000000000000" pitchFamily="34" charset="0"/>
              </a:rPr>
              <a:t>nte</a:t>
            </a:r>
            <a:r>
              <a:rPr lang="en-GB" sz="3000" dirty="0">
                <a:effectLst/>
                <a:latin typeface="Avva_Shenouda" panose="020B0500000000000000" pitchFamily="34" charset="0"/>
              </a:rPr>
              <a:t> `</a:t>
            </a:r>
            <a:r>
              <a:rPr lang="en-GB" sz="3000" dirty="0" err="1">
                <a:effectLst/>
                <a:latin typeface="Avva_Shenouda" panose="020B0500000000000000" pitchFamily="34" charset="0"/>
              </a:rPr>
              <a:t>pcatanac</a:t>
            </a:r>
            <a:r>
              <a:rPr lang="en-GB" sz="3000" dirty="0">
                <a:effectLst/>
                <a:latin typeface="Avva_Shenouda" panose="020B0500000000000000" pitchFamily="34" charset="0"/>
              </a:rPr>
              <a:t> :</a:t>
            </a:r>
            <a:r>
              <a:rPr lang="ar-EG" sz="3000" dirty="0">
                <a:effectLst/>
                <a:latin typeface="Avva_Shenouda" panose="020B0500000000000000" pitchFamily="34" charset="0"/>
              </a:rPr>
              <a:t> </a:t>
            </a:r>
            <a:r>
              <a:rPr lang="en-GB" sz="3000" dirty="0" err="1">
                <a:effectLst/>
                <a:latin typeface="Avva_Shenouda" panose="020B0500000000000000" pitchFamily="34" charset="0"/>
              </a:rPr>
              <a:t>ovoh</a:t>
            </a:r>
            <a:r>
              <a:rPr lang="en-GB" sz="3000" dirty="0">
                <a:effectLst/>
                <a:latin typeface="Avva_Shenouda" panose="020B0500000000000000" pitchFamily="34" charset="0"/>
              </a:rPr>
              <a:t> avtac0o `nnie0noc : `</a:t>
            </a:r>
            <a:r>
              <a:rPr lang="en-GB" sz="3000" dirty="0" err="1">
                <a:effectLst/>
                <a:latin typeface="Avva_Shenouda" panose="020B0500000000000000" pitchFamily="34" charset="0"/>
              </a:rPr>
              <a:t>eqovn</a:t>
            </a:r>
            <a:r>
              <a:rPr lang="en-GB" sz="3000" dirty="0">
                <a:effectLst/>
                <a:latin typeface="Avva_Shenouda" panose="020B0500000000000000" pitchFamily="34" charset="0"/>
              </a:rPr>
              <a:t> `e`fnah5 `n5triac .  </a:t>
            </a:r>
            <a:endParaRPr lang="en-GB" sz="3000" dirty="0"/>
          </a:p>
        </p:txBody>
      </p:sp>
    </p:spTree>
    <p:extLst>
      <p:ext uri="{BB962C8B-B14F-4D97-AF65-F5344CB8AC3E}">
        <p14:creationId xmlns:p14="http://schemas.microsoft.com/office/powerpoint/2010/main" val="2831619536"/>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7D6-809C-497E-8279-0C0500E72756}"/>
              </a:ext>
            </a:extLst>
          </p:cNvPr>
          <p:cNvSpPr>
            <a:spLocks noGrp="1"/>
          </p:cNvSpPr>
          <p:nvPr>
            <p:ph type="title"/>
          </p:nvPr>
        </p:nvSpPr>
        <p:spPr>
          <a:xfrm>
            <a:off x="0" y="4364891"/>
            <a:ext cx="9144000" cy="782371"/>
          </a:xfrm>
        </p:spPr>
        <p:txBody>
          <a:bodyPr anchor="t"/>
          <a:lstStyle/>
          <a:p>
            <a:r>
              <a:rPr lang="ar-EG" dirty="0">
                <a:effectLst/>
                <a:latin typeface="Tahoma" panose="020B0604030504040204" pitchFamily="34" charset="0"/>
              </a:rPr>
              <a:t>بطرس وبولس هما الكهنة الروحيين هدما هياكل وعبادة الأوثان  .  </a:t>
            </a:r>
            <a:endParaRPr lang="en-GB" dirty="0"/>
          </a:p>
        </p:txBody>
      </p:sp>
      <p:sp>
        <p:nvSpPr>
          <p:cNvPr id="3" name="Text Placeholder 2">
            <a:extLst>
              <a:ext uri="{FF2B5EF4-FFF2-40B4-BE49-F238E27FC236}">
                <a16:creationId xmlns:a16="http://schemas.microsoft.com/office/drawing/2014/main" id="{BFAD8D47-E58B-42AF-B9C4-064329A44453}"/>
              </a:ext>
            </a:extLst>
          </p:cNvPr>
          <p:cNvSpPr>
            <a:spLocks noGrp="1"/>
          </p:cNvSpPr>
          <p:nvPr>
            <p:ph type="body" idx="1"/>
          </p:nvPr>
        </p:nvSpPr>
        <p:spPr/>
        <p:txBody>
          <a:bodyPr/>
          <a:lstStyle/>
          <a:p>
            <a:r>
              <a:rPr lang="ar-EG" sz="2600" dirty="0">
                <a:effectLst/>
                <a:latin typeface="Tahoma" panose="020B0604030504040204" pitchFamily="34" charset="0"/>
              </a:rPr>
              <a:t>بيتروس نيم باﭭلوس : ذيه اون ني اوويب إمباراكليتون : افشورش إر إنني إر فيؤي : نيم إب شيمشي إنني ذولون  .  </a:t>
            </a:r>
            <a:endParaRPr lang="en-GB" sz="2600" dirty="0"/>
          </a:p>
        </p:txBody>
      </p:sp>
      <p:sp>
        <p:nvSpPr>
          <p:cNvPr id="4" name="Text Placeholder 3">
            <a:extLst>
              <a:ext uri="{FF2B5EF4-FFF2-40B4-BE49-F238E27FC236}">
                <a16:creationId xmlns:a16="http://schemas.microsoft.com/office/drawing/2014/main" id="{FFE5B008-E1D0-44FF-BB0C-CF93C02FB395}"/>
              </a:ext>
            </a:extLst>
          </p:cNvPr>
          <p:cNvSpPr>
            <a:spLocks noGrp="1"/>
          </p:cNvSpPr>
          <p:nvPr>
            <p:ph type="body" sz="quarter" idx="3"/>
          </p:nvPr>
        </p:nvSpPr>
        <p:spPr/>
        <p:txBody>
          <a:bodyPr/>
          <a:lstStyle/>
          <a:p>
            <a:r>
              <a:rPr lang="en-GB" sz="3000" dirty="0" err="1">
                <a:effectLst/>
                <a:latin typeface="Avva_Shenouda" panose="020B0500000000000000" pitchFamily="34" charset="0"/>
              </a:rPr>
              <a:t>Petroc</a:t>
            </a:r>
            <a:r>
              <a:rPr lang="en-GB" sz="3000" dirty="0">
                <a:effectLst/>
                <a:latin typeface="Avva_Shenouda" panose="020B0500000000000000" pitchFamily="34" charset="0"/>
              </a:rPr>
              <a:t> </a:t>
            </a:r>
            <a:r>
              <a:rPr lang="en-GB" sz="3000" dirty="0" err="1">
                <a:effectLst/>
                <a:latin typeface="Avva_Shenouda" panose="020B0500000000000000" pitchFamily="34" charset="0"/>
              </a:rPr>
              <a:t>nem</a:t>
            </a:r>
            <a:r>
              <a:rPr lang="en-GB" sz="3000" dirty="0">
                <a:effectLst/>
                <a:latin typeface="Avva_Shenouda" panose="020B0500000000000000" pitchFamily="34" charset="0"/>
              </a:rPr>
              <a:t> </a:t>
            </a:r>
            <a:r>
              <a:rPr lang="en-GB" sz="3000" dirty="0" err="1">
                <a:effectLst/>
                <a:latin typeface="Avva_Shenouda" panose="020B0500000000000000" pitchFamily="34" charset="0"/>
              </a:rPr>
              <a:t>Pavloc</a:t>
            </a:r>
            <a:r>
              <a:rPr lang="en-GB" sz="3000" dirty="0">
                <a:effectLst/>
                <a:latin typeface="Avva_Shenouda" panose="020B0500000000000000" pitchFamily="34" charset="0"/>
              </a:rPr>
              <a:t> : de on niov3b `m=p=n=</a:t>
            </a:r>
            <a:r>
              <a:rPr lang="en-GB" sz="3000" dirty="0" err="1">
                <a:effectLst/>
                <a:latin typeface="Avva_Shenouda" panose="020B0500000000000000" pitchFamily="34" charset="0"/>
              </a:rPr>
              <a:t>atikon</a:t>
            </a:r>
            <a:r>
              <a:rPr lang="en-GB" sz="3000" dirty="0">
                <a:effectLst/>
                <a:latin typeface="Avva_Shenouda" panose="020B0500000000000000" pitchFamily="34" charset="0"/>
              </a:rPr>
              <a:t> : a42or2er`nnier f3ovi : </a:t>
            </a:r>
            <a:r>
              <a:rPr lang="en-GB" sz="3000" dirty="0" err="1">
                <a:effectLst/>
                <a:latin typeface="Avva_Shenouda" panose="020B0500000000000000" pitchFamily="34" charset="0"/>
              </a:rPr>
              <a:t>nem</a:t>
            </a:r>
            <a:r>
              <a:rPr lang="en-GB" sz="3000" dirty="0">
                <a:effectLst/>
                <a:latin typeface="Avva_Shenouda" panose="020B0500000000000000" pitchFamily="34" charset="0"/>
              </a:rPr>
              <a:t> `p2em2i `</a:t>
            </a:r>
            <a:r>
              <a:rPr lang="en-GB" sz="3000" dirty="0" err="1">
                <a:effectLst/>
                <a:latin typeface="Avva_Shenouda" panose="020B0500000000000000" pitchFamily="34" charset="0"/>
              </a:rPr>
              <a:t>nnidwlon</a:t>
            </a:r>
            <a:r>
              <a:rPr lang="en-GB" sz="3000" dirty="0">
                <a:effectLst/>
                <a:latin typeface="Avva_Shenouda" panose="020B0500000000000000" pitchFamily="34" charset="0"/>
              </a:rPr>
              <a:t>  .  </a:t>
            </a:r>
            <a:endParaRPr lang="en-GB" sz="3000" dirty="0"/>
          </a:p>
        </p:txBody>
      </p:sp>
    </p:spTree>
    <p:extLst>
      <p:ext uri="{BB962C8B-B14F-4D97-AF65-F5344CB8AC3E}">
        <p14:creationId xmlns:p14="http://schemas.microsoft.com/office/powerpoint/2010/main" val="3783563652"/>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AF6AE-74A3-4756-9E12-530D00B8E2B4}"/>
              </a:ext>
            </a:extLst>
          </p:cNvPr>
          <p:cNvSpPr>
            <a:spLocks noGrp="1"/>
          </p:cNvSpPr>
          <p:nvPr>
            <p:ph type="title"/>
          </p:nvPr>
        </p:nvSpPr>
        <p:spPr>
          <a:xfrm>
            <a:off x="0" y="4409857"/>
            <a:ext cx="9144000" cy="782371"/>
          </a:xfrm>
        </p:spPr>
        <p:txBody>
          <a:bodyPr anchor="t">
            <a:noAutofit/>
          </a:bodyPr>
          <a:lstStyle/>
          <a:p>
            <a:r>
              <a:rPr lang="ar-EG" sz="2700" dirty="0">
                <a:effectLst/>
                <a:latin typeface="Tahoma" panose="020B0604030504040204" pitchFamily="34" charset="0"/>
              </a:rPr>
              <a:t>بطرس وبولس معاً الفاعلين العاملين معاً رداً حميع الأمم إلى الخالق دفعة أخرى.</a:t>
            </a:r>
            <a:endParaRPr lang="en-GB" sz="2700" dirty="0"/>
          </a:p>
        </p:txBody>
      </p:sp>
      <p:sp>
        <p:nvSpPr>
          <p:cNvPr id="3" name="Text Placeholder 2">
            <a:extLst>
              <a:ext uri="{FF2B5EF4-FFF2-40B4-BE49-F238E27FC236}">
                <a16:creationId xmlns:a16="http://schemas.microsoft.com/office/drawing/2014/main" id="{104EADF5-81D8-4C6A-BEA7-6827A6ABEA40}"/>
              </a:ext>
            </a:extLst>
          </p:cNvPr>
          <p:cNvSpPr>
            <a:spLocks noGrp="1"/>
          </p:cNvSpPr>
          <p:nvPr>
            <p:ph type="body" idx="1"/>
          </p:nvPr>
        </p:nvSpPr>
        <p:spPr/>
        <p:txBody>
          <a:bodyPr/>
          <a:lstStyle/>
          <a:p>
            <a:r>
              <a:rPr lang="ar-EG" sz="2800" dirty="0">
                <a:effectLst/>
                <a:latin typeface="Tahoma" panose="020B0604030504040204" pitchFamily="34" charset="0"/>
              </a:rPr>
              <a:t>بيتروس نيم باﭭلوس : إﭭسوب ني إرغاتيس إنريف إرهوب : اﭭتاخستو إنني إثنوس تيرو : إي بي ريف ثاميو إنكيسوب  .  </a:t>
            </a:r>
            <a:endParaRPr lang="en-GB" sz="2800" dirty="0"/>
          </a:p>
        </p:txBody>
      </p:sp>
      <p:sp>
        <p:nvSpPr>
          <p:cNvPr id="4" name="Text Placeholder 3">
            <a:extLst>
              <a:ext uri="{FF2B5EF4-FFF2-40B4-BE49-F238E27FC236}">
                <a16:creationId xmlns:a16="http://schemas.microsoft.com/office/drawing/2014/main" id="{DA41E983-AD6C-4AEB-9B8C-AA3238B865BA}"/>
              </a:ext>
            </a:extLst>
          </p:cNvPr>
          <p:cNvSpPr>
            <a:spLocks noGrp="1"/>
          </p:cNvSpPr>
          <p:nvPr>
            <p:ph type="body" sz="quarter" idx="3"/>
          </p:nvPr>
        </p:nvSpPr>
        <p:spPr/>
        <p:txBody>
          <a:bodyPr/>
          <a:lstStyle/>
          <a:p>
            <a:r>
              <a:rPr lang="en-GB" sz="2800" dirty="0" err="1">
                <a:effectLst/>
                <a:latin typeface="Avva_Shenouda" panose="020B0500000000000000" pitchFamily="34" charset="0"/>
              </a:rPr>
              <a:t>Petroc</a:t>
            </a:r>
            <a:r>
              <a:rPr lang="en-GB" sz="2800" dirty="0">
                <a:effectLst/>
                <a:latin typeface="Avva_Shenouda" panose="020B0500000000000000" pitchFamily="34" charset="0"/>
              </a:rPr>
              <a:t> </a:t>
            </a:r>
            <a:r>
              <a:rPr lang="en-GB" sz="2800" dirty="0" err="1">
                <a:effectLst/>
                <a:latin typeface="Avva_Shenouda" panose="020B0500000000000000" pitchFamily="34" charset="0"/>
              </a:rPr>
              <a:t>nem</a:t>
            </a:r>
            <a:r>
              <a:rPr lang="en-GB" sz="2800" dirty="0">
                <a:effectLst/>
                <a:latin typeface="Avva_Shenouda" panose="020B0500000000000000" pitchFamily="34" charset="0"/>
              </a:rPr>
              <a:t> </a:t>
            </a:r>
            <a:r>
              <a:rPr lang="en-GB" sz="2800" dirty="0" err="1">
                <a:effectLst/>
                <a:latin typeface="Avva_Shenouda" panose="020B0500000000000000" pitchFamily="34" charset="0"/>
              </a:rPr>
              <a:t>Pavloc</a:t>
            </a:r>
            <a:r>
              <a:rPr lang="en-GB" sz="2800" dirty="0">
                <a:effectLst/>
                <a:latin typeface="Avva_Shenouda" panose="020B0500000000000000" pitchFamily="34" charset="0"/>
              </a:rPr>
              <a:t> : </a:t>
            </a:r>
            <a:r>
              <a:rPr lang="en-GB" sz="2800" dirty="0" err="1">
                <a:effectLst/>
                <a:latin typeface="Avva_Shenouda" panose="020B0500000000000000" pitchFamily="34" charset="0"/>
              </a:rPr>
              <a:t>evcop</a:t>
            </a:r>
            <a:r>
              <a:rPr lang="en-GB" sz="2800" dirty="0">
                <a:effectLst/>
                <a:latin typeface="Avva_Shenouda" panose="020B0500000000000000" pitchFamily="34" charset="0"/>
              </a:rPr>
              <a:t> n3erjat3c `nre4 </a:t>
            </a:r>
            <a:r>
              <a:rPr lang="en-GB" sz="2800" dirty="0" err="1">
                <a:effectLst/>
                <a:latin typeface="Avva_Shenouda" panose="020B0500000000000000" pitchFamily="34" charset="0"/>
              </a:rPr>
              <a:t>erhwb</a:t>
            </a:r>
            <a:r>
              <a:rPr lang="en-GB" sz="2800" dirty="0">
                <a:effectLst/>
                <a:latin typeface="Avva_Shenouda" panose="020B0500000000000000" pitchFamily="34" charset="0"/>
              </a:rPr>
              <a:t> : avtaqc0o `nnie0noc t3rov : `epire4 0amio `</a:t>
            </a:r>
            <a:r>
              <a:rPr lang="en-GB" sz="2800" dirty="0" err="1">
                <a:effectLst/>
                <a:latin typeface="Avva_Shenouda" panose="020B0500000000000000" pitchFamily="34" charset="0"/>
              </a:rPr>
              <a:t>nkecoc</a:t>
            </a:r>
            <a:r>
              <a:rPr lang="en-GB" sz="2800" dirty="0">
                <a:effectLst/>
                <a:latin typeface="Avva_Shenouda" panose="020B0500000000000000" pitchFamily="34" charset="0"/>
              </a:rPr>
              <a:t> </a:t>
            </a:r>
            <a:r>
              <a:rPr lang="en-US" sz="2800" dirty="0">
                <a:latin typeface="Avva_Shenouda" panose="020B0500000000000000" pitchFamily="34" charset="0"/>
              </a:rPr>
              <a:t>.</a:t>
            </a:r>
            <a:endParaRPr lang="en-GB" sz="2800" dirty="0"/>
          </a:p>
        </p:txBody>
      </p:sp>
    </p:spTree>
    <p:extLst>
      <p:ext uri="{BB962C8B-B14F-4D97-AF65-F5344CB8AC3E}">
        <p14:creationId xmlns:p14="http://schemas.microsoft.com/office/powerpoint/2010/main" val="3289148652"/>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B19E-7CCC-499C-81B8-9D0978C79E05}"/>
              </a:ext>
            </a:extLst>
          </p:cNvPr>
          <p:cNvSpPr>
            <a:spLocks noGrp="1"/>
          </p:cNvSpPr>
          <p:nvPr>
            <p:ph type="title"/>
          </p:nvPr>
        </p:nvSpPr>
        <p:spPr>
          <a:xfrm>
            <a:off x="0" y="4351445"/>
            <a:ext cx="9144000" cy="782371"/>
          </a:xfrm>
        </p:spPr>
        <p:txBody>
          <a:bodyPr anchor="t">
            <a:normAutofit fontScale="90000"/>
          </a:bodyPr>
          <a:lstStyle/>
          <a:p>
            <a:r>
              <a:rPr lang="ar-EG" sz="3600" dirty="0">
                <a:effectLst/>
                <a:latin typeface="Tahoma" panose="020B0604030504040204" pitchFamily="34" charset="0"/>
              </a:rPr>
              <a:t>بطرس ومعلمنا بولس كان في ميدان الرسولية في جهاد عظيم.</a:t>
            </a:r>
            <a:endParaRPr lang="en-GB" sz="3600" dirty="0"/>
          </a:p>
        </p:txBody>
      </p:sp>
      <p:sp>
        <p:nvSpPr>
          <p:cNvPr id="3" name="Text Placeholder 2">
            <a:extLst>
              <a:ext uri="{FF2B5EF4-FFF2-40B4-BE49-F238E27FC236}">
                <a16:creationId xmlns:a16="http://schemas.microsoft.com/office/drawing/2014/main" id="{81D700E8-9CF7-4601-929F-BA6EEC21BCC2}"/>
              </a:ext>
            </a:extLst>
          </p:cNvPr>
          <p:cNvSpPr>
            <a:spLocks noGrp="1"/>
          </p:cNvSpPr>
          <p:nvPr>
            <p:ph type="body" idx="1"/>
          </p:nvPr>
        </p:nvSpPr>
        <p:spPr>
          <a:xfrm>
            <a:off x="1" y="6049107"/>
            <a:ext cx="9143999" cy="808893"/>
          </a:xfrm>
        </p:spPr>
        <p:txBody>
          <a:bodyPr/>
          <a:lstStyle/>
          <a:p>
            <a:r>
              <a:rPr lang="ar-EG" sz="2800" dirty="0">
                <a:effectLst/>
                <a:latin typeface="Tahoma" panose="020B0604030504040204" pitchFamily="34" charset="0"/>
              </a:rPr>
              <a:t>بيتروس نيم بين ساخ باﭭلوس : اﭭشوبي خين بي ستاذيون : إنتيه تي ميت ابوسطولوس : خين اونيشتي إن اغون  .  </a:t>
            </a:r>
            <a:endParaRPr lang="en-GB" sz="2800" dirty="0"/>
          </a:p>
        </p:txBody>
      </p:sp>
      <p:sp>
        <p:nvSpPr>
          <p:cNvPr id="4" name="Text Placeholder 3">
            <a:extLst>
              <a:ext uri="{FF2B5EF4-FFF2-40B4-BE49-F238E27FC236}">
                <a16:creationId xmlns:a16="http://schemas.microsoft.com/office/drawing/2014/main" id="{C7A9D98A-B4AF-45BB-9765-85327C3E520F}"/>
              </a:ext>
            </a:extLst>
          </p:cNvPr>
          <p:cNvSpPr>
            <a:spLocks noGrp="1"/>
          </p:cNvSpPr>
          <p:nvPr>
            <p:ph type="body" sz="quarter" idx="3"/>
          </p:nvPr>
        </p:nvSpPr>
        <p:spPr/>
        <p:txBody>
          <a:bodyPr/>
          <a:lstStyle/>
          <a:p>
            <a:r>
              <a:rPr lang="en-GB" sz="3000" dirty="0" err="1">
                <a:effectLst/>
                <a:latin typeface="Avva_Shenouda" panose="020B0500000000000000" pitchFamily="34" charset="0"/>
              </a:rPr>
              <a:t>Petroc</a:t>
            </a:r>
            <a:r>
              <a:rPr lang="en-GB" sz="3000" dirty="0">
                <a:effectLst/>
                <a:latin typeface="Avva_Shenouda" panose="020B0500000000000000" pitchFamily="34" charset="0"/>
              </a:rPr>
              <a:t> </a:t>
            </a:r>
            <a:r>
              <a:rPr lang="en-GB" sz="3000" dirty="0" err="1">
                <a:effectLst/>
                <a:latin typeface="Avva_Shenouda" panose="020B0500000000000000" pitchFamily="34" charset="0"/>
              </a:rPr>
              <a:t>nem</a:t>
            </a:r>
            <a:r>
              <a:rPr lang="en-GB" sz="3000" dirty="0">
                <a:effectLst/>
                <a:latin typeface="Avva_Shenouda" panose="020B0500000000000000" pitchFamily="34" charset="0"/>
              </a:rPr>
              <a:t> pen </a:t>
            </a:r>
            <a:r>
              <a:rPr lang="en-GB" sz="3000" dirty="0" err="1">
                <a:effectLst/>
                <a:latin typeface="Avva_Shenouda" panose="020B0500000000000000" pitchFamily="34" charset="0"/>
              </a:rPr>
              <a:t>caq</a:t>
            </a:r>
            <a:r>
              <a:rPr lang="en-GB" sz="3000" dirty="0">
                <a:effectLst/>
                <a:latin typeface="Avva_Shenouda" panose="020B0500000000000000" pitchFamily="34" charset="0"/>
              </a:rPr>
              <a:t> </a:t>
            </a:r>
            <a:r>
              <a:rPr lang="en-GB" sz="3000" dirty="0" err="1">
                <a:effectLst/>
                <a:latin typeface="Avva_Shenouda" panose="020B0500000000000000" pitchFamily="34" charset="0"/>
              </a:rPr>
              <a:t>Pavloc</a:t>
            </a:r>
            <a:r>
              <a:rPr lang="en-GB" sz="3000" dirty="0">
                <a:effectLst/>
                <a:latin typeface="Avva_Shenouda" panose="020B0500000000000000" pitchFamily="34" charset="0"/>
              </a:rPr>
              <a:t> : av2wpi </a:t>
            </a:r>
            <a:r>
              <a:rPr lang="en-GB" sz="3000" dirty="0" err="1">
                <a:effectLst/>
                <a:latin typeface="Avva_Shenouda" panose="020B0500000000000000" pitchFamily="34" charset="0"/>
              </a:rPr>
              <a:t>qen</a:t>
            </a:r>
            <a:r>
              <a:rPr lang="en-GB" sz="3000" dirty="0">
                <a:effectLst/>
                <a:latin typeface="Avva_Shenouda" panose="020B0500000000000000" pitchFamily="34" charset="0"/>
              </a:rPr>
              <a:t> </a:t>
            </a:r>
            <a:r>
              <a:rPr lang="en-GB" sz="3000" dirty="0" err="1">
                <a:effectLst/>
                <a:latin typeface="Avva_Shenouda" panose="020B0500000000000000" pitchFamily="34" charset="0"/>
              </a:rPr>
              <a:t>pictadion</a:t>
            </a:r>
            <a:r>
              <a:rPr lang="en-GB" sz="3000" dirty="0">
                <a:effectLst/>
                <a:latin typeface="Avva_Shenouda" panose="020B0500000000000000" pitchFamily="34" charset="0"/>
              </a:rPr>
              <a:t> : `</a:t>
            </a:r>
            <a:r>
              <a:rPr lang="en-GB" sz="3000" dirty="0" err="1">
                <a:effectLst/>
                <a:latin typeface="Avva_Shenouda" panose="020B0500000000000000" pitchFamily="34" charset="0"/>
              </a:rPr>
              <a:t>nte</a:t>
            </a:r>
            <a:r>
              <a:rPr lang="en-GB" sz="3000" dirty="0">
                <a:effectLst/>
                <a:latin typeface="Avva_Shenouda" panose="020B0500000000000000" pitchFamily="34" charset="0"/>
              </a:rPr>
              <a:t> 5metapoctoloc : </a:t>
            </a:r>
            <a:r>
              <a:rPr lang="en-GB" sz="3000" dirty="0" err="1">
                <a:effectLst/>
                <a:latin typeface="Avva_Shenouda" panose="020B0500000000000000" pitchFamily="34" charset="0"/>
              </a:rPr>
              <a:t>qen</a:t>
            </a:r>
            <a:r>
              <a:rPr lang="en-GB" sz="3000" dirty="0">
                <a:effectLst/>
                <a:latin typeface="Avva_Shenouda" panose="020B0500000000000000" pitchFamily="34" charset="0"/>
              </a:rPr>
              <a:t> ovni25 `</a:t>
            </a:r>
            <a:r>
              <a:rPr lang="en-GB" sz="3000" dirty="0" err="1">
                <a:effectLst/>
                <a:latin typeface="Avva_Shenouda" panose="020B0500000000000000" pitchFamily="34" charset="0"/>
              </a:rPr>
              <a:t>najwn</a:t>
            </a:r>
            <a:r>
              <a:rPr lang="en-GB" sz="3000" dirty="0">
                <a:effectLst/>
                <a:latin typeface="Avva_Shenouda" panose="020B0500000000000000" pitchFamily="34" charset="0"/>
              </a:rPr>
              <a:t>  .  </a:t>
            </a:r>
            <a:endParaRPr lang="en-GB" sz="3000" dirty="0"/>
          </a:p>
        </p:txBody>
      </p:sp>
    </p:spTree>
    <p:extLst>
      <p:ext uri="{BB962C8B-B14F-4D97-AF65-F5344CB8AC3E}">
        <p14:creationId xmlns:p14="http://schemas.microsoft.com/office/powerpoint/2010/main" val="1661803469"/>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D35B1-B772-4060-A9F0-3FC17237433C}"/>
              </a:ext>
            </a:extLst>
          </p:cNvPr>
          <p:cNvSpPr>
            <a:spLocks noGrp="1"/>
          </p:cNvSpPr>
          <p:nvPr>
            <p:ph type="title"/>
          </p:nvPr>
        </p:nvSpPr>
        <p:spPr>
          <a:xfrm>
            <a:off x="-2" y="4535637"/>
            <a:ext cx="9144000" cy="480384"/>
          </a:xfrm>
        </p:spPr>
        <p:txBody>
          <a:bodyPr>
            <a:noAutofit/>
          </a:bodyPr>
          <a:lstStyle/>
          <a:p>
            <a:r>
              <a:rPr lang="ar-EG" sz="2600" dirty="0">
                <a:effectLst/>
                <a:latin typeface="Tahoma" panose="020B0604030504040204" pitchFamily="34" charset="0"/>
              </a:rPr>
              <a:t>أبونا بطرس اكمل بموت الصليب في مدينة روما العظمى لأجل اسم ربنا يسوع المسيح.</a:t>
            </a:r>
            <a:br>
              <a:rPr lang="ar-EG" sz="2600" dirty="0">
                <a:effectLst/>
                <a:latin typeface="Tahoma" panose="020B0604030504040204" pitchFamily="34" charset="0"/>
              </a:rPr>
            </a:br>
            <a:endParaRPr lang="en-GB" sz="2600" dirty="0"/>
          </a:p>
        </p:txBody>
      </p:sp>
      <p:sp>
        <p:nvSpPr>
          <p:cNvPr id="3" name="Text Placeholder 2">
            <a:extLst>
              <a:ext uri="{FF2B5EF4-FFF2-40B4-BE49-F238E27FC236}">
                <a16:creationId xmlns:a16="http://schemas.microsoft.com/office/drawing/2014/main" id="{4DE192D7-D474-4710-A8DD-7434A696FEDA}"/>
              </a:ext>
            </a:extLst>
          </p:cNvPr>
          <p:cNvSpPr>
            <a:spLocks noGrp="1"/>
          </p:cNvSpPr>
          <p:nvPr>
            <p:ph type="body" idx="1"/>
          </p:nvPr>
        </p:nvSpPr>
        <p:spPr>
          <a:xfrm>
            <a:off x="0" y="6049107"/>
            <a:ext cx="9143999" cy="808893"/>
          </a:xfrm>
        </p:spPr>
        <p:txBody>
          <a:bodyPr/>
          <a:lstStyle/>
          <a:p>
            <a:r>
              <a:rPr lang="ar-EG" sz="2800" dirty="0">
                <a:effectLst/>
                <a:latin typeface="Tahoma" panose="020B0604030504040204" pitchFamily="34" charset="0"/>
              </a:rPr>
              <a:t>بينيوت بيتروس جوك إيﭭول : خين اوموؤ إنتيه بي إستاﭭروس : خين تي نيشتي غمبوليس رومي : إثﭭ إفران غن إيسوس بي إخريستوس  .  </a:t>
            </a:r>
            <a:endParaRPr lang="en-GB" sz="2800" dirty="0"/>
          </a:p>
        </p:txBody>
      </p:sp>
      <p:sp>
        <p:nvSpPr>
          <p:cNvPr id="4" name="Text Placeholder 3">
            <a:extLst>
              <a:ext uri="{FF2B5EF4-FFF2-40B4-BE49-F238E27FC236}">
                <a16:creationId xmlns:a16="http://schemas.microsoft.com/office/drawing/2014/main" id="{50B80F7F-1C9C-4A0F-8AB0-3397A6170C05}"/>
              </a:ext>
            </a:extLst>
          </p:cNvPr>
          <p:cNvSpPr>
            <a:spLocks noGrp="1"/>
          </p:cNvSpPr>
          <p:nvPr>
            <p:ph type="body" sz="quarter" idx="3"/>
          </p:nvPr>
        </p:nvSpPr>
        <p:spPr/>
        <p:txBody>
          <a:bodyPr/>
          <a:lstStyle/>
          <a:p>
            <a:r>
              <a:rPr lang="en-GB" sz="2800" dirty="0" err="1">
                <a:effectLst/>
                <a:latin typeface="Avva_Shenouda" panose="020B0500000000000000" pitchFamily="34" charset="0"/>
              </a:rPr>
              <a:t>Peniwt</a:t>
            </a:r>
            <a:r>
              <a:rPr lang="en-GB" sz="2800" dirty="0">
                <a:effectLst/>
                <a:latin typeface="Avva_Shenouda" panose="020B0500000000000000" pitchFamily="34" charset="0"/>
              </a:rPr>
              <a:t> </a:t>
            </a:r>
            <a:r>
              <a:rPr lang="en-GB" sz="2800" dirty="0" err="1">
                <a:effectLst/>
                <a:latin typeface="Avva_Shenouda" panose="020B0500000000000000" pitchFamily="34" charset="0"/>
              </a:rPr>
              <a:t>Petroc</a:t>
            </a:r>
            <a:r>
              <a:rPr lang="en-GB" sz="2800" dirty="0">
                <a:effectLst/>
                <a:latin typeface="Avva_Shenouda" panose="020B0500000000000000" pitchFamily="34" charset="0"/>
              </a:rPr>
              <a:t> </a:t>
            </a:r>
            <a:r>
              <a:rPr lang="en-GB" sz="2800" dirty="0" err="1">
                <a:effectLst/>
                <a:latin typeface="Avva_Shenouda" panose="020B0500000000000000" pitchFamily="34" charset="0"/>
              </a:rPr>
              <a:t>gwk</a:t>
            </a:r>
            <a:r>
              <a:rPr lang="en-GB" sz="2800" dirty="0">
                <a:effectLst/>
                <a:latin typeface="Avva_Shenouda" panose="020B0500000000000000" pitchFamily="34" charset="0"/>
              </a:rPr>
              <a:t> </a:t>
            </a:r>
            <a:r>
              <a:rPr lang="en-GB" sz="2800" dirty="0" err="1">
                <a:effectLst/>
                <a:latin typeface="Avva_Shenouda" panose="020B0500000000000000" pitchFamily="34" charset="0"/>
              </a:rPr>
              <a:t>ebol</a:t>
            </a:r>
            <a:r>
              <a:rPr lang="en-GB" sz="2800" dirty="0">
                <a:effectLst/>
                <a:latin typeface="Avva_Shenouda" panose="020B0500000000000000" pitchFamily="34" charset="0"/>
              </a:rPr>
              <a:t> : </a:t>
            </a:r>
            <a:r>
              <a:rPr lang="en-GB" sz="2800" dirty="0" err="1">
                <a:effectLst/>
                <a:latin typeface="Avva_Shenouda" panose="020B0500000000000000" pitchFamily="34" charset="0"/>
              </a:rPr>
              <a:t>qen</a:t>
            </a:r>
            <a:r>
              <a:rPr lang="en-GB" sz="2800" dirty="0">
                <a:effectLst/>
                <a:latin typeface="Avva_Shenouda" panose="020B0500000000000000" pitchFamily="34" charset="0"/>
              </a:rPr>
              <a:t> </a:t>
            </a:r>
            <a:r>
              <a:rPr lang="en-GB" sz="2800" dirty="0" err="1">
                <a:effectLst/>
                <a:latin typeface="Avva_Shenouda" panose="020B0500000000000000" pitchFamily="34" charset="0"/>
              </a:rPr>
              <a:t>ovmov</a:t>
            </a:r>
            <a:r>
              <a:rPr lang="en-GB" sz="2800" dirty="0">
                <a:effectLst/>
                <a:latin typeface="Avva_Shenouda" panose="020B0500000000000000" pitchFamily="34" charset="0"/>
              </a:rPr>
              <a:t> `</a:t>
            </a:r>
            <a:r>
              <a:rPr lang="en-GB" sz="2800" dirty="0" err="1">
                <a:effectLst/>
                <a:latin typeface="Avva_Shenouda" panose="020B0500000000000000" pitchFamily="34" charset="0"/>
              </a:rPr>
              <a:t>nte</a:t>
            </a:r>
            <a:r>
              <a:rPr lang="en-GB" sz="2800" dirty="0">
                <a:effectLst/>
                <a:latin typeface="Avva_Shenouda" panose="020B0500000000000000" pitchFamily="34" charset="0"/>
              </a:rPr>
              <a:t> </a:t>
            </a:r>
            <a:r>
              <a:rPr lang="en-GB" sz="2800" dirty="0" err="1">
                <a:effectLst/>
                <a:latin typeface="Avva_Shenouda" panose="020B0500000000000000" pitchFamily="34" charset="0"/>
              </a:rPr>
              <a:t>pi`ctavroc</a:t>
            </a:r>
            <a:r>
              <a:rPr lang="en-GB" sz="2800" dirty="0">
                <a:effectLst/>
                <a:latin typeface="Avva_Shenouda" panose="020B0500000000000000" pitchFamily="34" charset="0"/>
              </a:rPr>
              <a:t> : </a:t>
            </a:r>
            <a:r>
              <a:rPr lang="en-GB" sz="2800" dirty="0" err="1">
                <a:effectLst/>
                <a:latin typeface="Avva_Shenouda" panose="020B0500000000000000" pitchFamily="34" charset="0"/>
              </a:rPr>
              <a:t>qen</a:t>
            </a:r>
            <a:r>
              <a:rPr lang="en-GB" sz="2800" dirty="0">
                <a:effectLst/>
                <a:latin typeface="Avva_Shenouda" panose="020B0500000000000000" pitchFamily="34" charset="0"/>
              </a:rPr>
              <a:t> 5ni25 `</a:t>
            </a:r>
            <a:r>
              <a:rPr lang="en-GB" sz="2800" dirty="0" err="1">
                <a:effectLst/>
                <a:latin typeface="Avva_Shenouda" panose="020B0500000000000000" pitchFamily="34" charset="0"/>
              </a:rPr>
              <a:t>mpolic</a:t>
            </a:r>
            <a:r>
              <a:rPr lang="en-GB" sz="2800" dirty="0">
                <a:effectLst/>
                <a:latin typeface="Avva_Shenouda" panose="020B0500000000000000" pitchFamily="34" charset="0"/>
              </a:rPr>
              <a:t> rwm3 : e0b`fran `1nI=3=c P=x=c  .  </a:t>
            </a:r>
            <a:endParaRPr lang="en-GB" sz="2800" dirty="0"/>
          </a:p>
        </p:txBody>
      </p:sp>
    </p:spTree>
    <p:extLst>
      <p:ext uri="{BB962C8B-B14F-4D97-AF65-F5344CB8AC3E}">
        <p14:creationId xmlns:p14="http://schemas.microsoft.com/office/powerpoint/2010/main" val="3386011108"/>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DEC0-5384-4EF5-B61E-71A5BBF9BA3F}"/>
              </a:ext>
            </a:extLst>
          </p:cNvPr>
          <p:cNvSpPr>
            <a:spLocks noGrp="1"/>
          </p:cNvSpPr>
          <p:nvPr>
            <p:ph type="title"/>
          </p:nvPr>
        </p:nvSpPr>
        <p:spPr>
          <a:xfrm>
            <a:off x="0" y="4369516"/>
            <a:ext cx="9144000" cy="782371"/>
          </a:xfrm>
        </p:spPr>
        <p:txBody>
          <a:bodyPr anchor="t">
            <a:normAutofit fontScale="90000"/>
          </a:bodyPr>
          <a:lstStyle/>
          <a:p>
            <a:r>
              <a:rPr lang="ar-EG" dirty="0">
                <a:effectLst/>
                <a:latin typeface="Tahoma" panose="020B0604030504040204" pitchFamily="34" charset="0"/>
              </a:rPr>
              <a:t>وهكذا ايضاً بولس نزعت رأسه هناك من قِبل الملك نيرون في يوم واحد  .</a:t>
            </a:r>
            <a:endParaRPr lang="en-GB" dirty="0"/>
          </a:p>
        </p:txBody>
      </p:sp>
      <p:sp>
        <p:nvSpPr>
          <p:cNvPr id="3" name="Text Placeholder 2">
            <a:extLst>
              <a:ext uri="{FF2B5EF4-FFF2-40B4-BE49-F238E27FC236}">
                <a16:creationId xmlns:a16="http://schemas.microsoft.com/office/drawing/2014/main" id="{F2348933-AA68-4E35-A0CB-213F20ED9FBA}"/>
              </a:ext>
            </a:extLst>
          </p:cNvPr>
          <p:cNvSpPr>
            <a:spLocks noGrp="1"/>
          </p:cNvSpPr>
          <p:nvPr>
            <p:ph type="body" idx="1"/>
          </p:nvPr>
        </p:nvSpPr>
        <p:spPr>
          <a:xfrm>
            <a:off x="1" y="6026701"/>
            <a:ext cx="9143999" cy="808893"/>
          </a:xfrm>
        </p:spPr>
        <p:txBody>
          <a:bodyPr/>
          <a:lstStyle/>
          <a:p>
            <a:r>
              <a:rPr lang="ar-EG" sz="2800" dirty="0">
                <a:effectLst/>
                <a:latin typeface="Tahoma" panose="020B0604030504040204" pitchFamily="34" charset="0"/>
              </a:rPr>
              <a:t>باﭭلوس ايون إمباي ريتي : إﭭ اولي إنتيف افيه إمماﭭ إيﭭول هيتين إبؤرو ني رون : خين بي إهوؤ غن اوؤت  .</a:t>
            </a:r>
            <a:endParaRPr lang="en-GB" sz="2800" dirty="0"/>
          </a:p>
        </p:txBody>
      </p:sp>
      <p:sp>
        <p:nvSpPr>
          <p:cNvPr id="4" name="Text Placeholder 3">
            <a:extLst>
              <a:ext uri="{FF2B5EF4-FFF2-40B4-BE49-F238E27FC236}">
                <a16:creationId xmlns:a16="http://schemas.microsoft.com/office/drawing/2014/main" id="{28F85EDF-29B4-4EA3-ABEF-2E732DD4EDB1}"/>
              </a:ext>
            </a:extLst>
          </p:cNvPr>
          <p:cNvSpPr>
            <a:spLocks noGrp="1"/>
          </p:cNvSpPr>
          <p:nvPr>
            <p:ph type="body" sz="quarter" idx="3"/>
          </p:nvPr>
        </p:nvSpPr>
        <p:spPr/>
        <p:txBody>
          <a:bodyPr/>
          <a:lstStyle/>
          <a:p>
            <a:r>
              <a:rPr lang="en-GB" sz="3200" dirty="0" err="1">
                <a:effectLst/>
                <a:latin typeface="Avva_Shenouda" panose="020B0500000000000000" pitchFamily="34" charset="0"/>
              </a:rPr>
              <a:t>Pavloc</a:t>
            </a:r>
            <a:r>
              <a:rPr lang="en-GB" sz="3200" dirty="0">
                <a:effectLst/>
                <a:latin typeface="Avva_Shenouda" panose="020B0500000000000000" pitchFamily="34" charset="0"/>
              </a:rPr>
              <a:t> aeon `m pair35 : </a:t>
            </a:r>
            <a:r>
              <a:rPr lang="en-GB" sz="3200" dirty="0" err="1">
                <a:effectLst/>
                <a:latin typeface="Avva_Shenouda" panose="020B0500000000000000" pitchFamily="34" charset="0"/>
              </a:rPr>
              <a:t>av`wli</a:t>
            </a:r>
            <a:r>
              <a:rPr lang="en-GB" sz="3200" dirty="0">
                <a:effectLst/>
                <a:latin typeface="Avva_Shenouda" panose="020B0500000000000000" pitchFamily="34" charset="0"/>
              </a:rPr>
              <a:t> `nte4 `</a:t>
            </a:r>
            <a:r>
              <a:rPr lang="en-GB" sz="3200" dirty="0" err="1">
                <a:effectLst/>
                <a:latin typeface="Avva_Shenouda" panose="020B0500000000000000" pitchFamily="34" charset="0"/>
              </a:rPr>
              <a:t>afe</a:t>
            </a:r>
            <a:r>
              <a:rPr lang="en-GB" sz="3200" dirty="0">
                <a:effectLst/>
                <a:latin typeface="Avva_Shenouda" panose="020B0500000000000000" pitchFamily="34" charset="0"/>
              </a:rPr>
              <a:t> </a:t>
            </a:r>
            <a:r>
              <a:rPr lang="en-GB" sz="3200" dirty="0" err="1">
                <a:effectLst/>
                <a:latin typeface="Avva_Shenouda" panose="020B0500000000000000" pitchFamily="34" charset="0"/>
              </a:rPr>
              <a:t>mmav</a:t>
            </a:r>
            <a:r>
              <a:rPr lang="en-GB" sz="3200" dirty="0">
                <a:effectLst/>
                <a:latin typeface="Avva_Shenouda" panose="020B0500000000000000" pitchFamily="34" charset="0"/>
              </a:rPr>
              <a:t> : `</a:t>
            </a:r>
            <a:r>
              <a:rPr lang="en-GB" sz="3200" dirty="0" err="1">
                <a:effectLst/>
                <a:latin typeface="Avva_Shenouda" panose="020B0500000000000000" pitchFamily="34" charset="0"/>
              </a:rPr>
              <a:t>ebol</a:t>
            </a:r>
            <a:r>
              <a:rPr lang="en-GB" sz="3200" dirty="0">
                <a:effectLst/>
                <a:latin typeface="Avva_Shenouda" panose="020B0500000000000000" pitchFamily="34" charset="0"/>
              </a:rPr>
              <a:t> </a:t>
            </a:r>
            <a:r>
              <a:rPr lang="en-GB" sz="3200" dirty="0" err="1">
                <a:effectLst/>
                <a:latin typeface="Avva_Shenouda" panose="020B0500000000000000" pitchFamily="34" charset="0"/>
              </a:rPr>
              <a:t>hiten</a:t>
            </a:r>
            <a:r>
              <a:rPr lang="en-GB" sz="3200" dirty="0">
                <a:effectLst/>
                <a:latin typeface="Avva_Shenouda" panose="020B0500000000000000" pitchFamily="34" charset="0"/>
              </a:rPr>
              <a:t> `</a:t>
            </a:r>
            <a:r>
              <a:rPr lang="en-GB" sz="3200" dirty="0" err="1">
                <a:effectLst/>
                <a:latin typeface="Avva_Shenouda" panose="020B0500000000000000" pitchFamily="34" charset="0"/>
              </a:rPr>
              <a:t>povro</a:t>
            </a:r>
            <a:r>
              <a:rPr lang="en-GB" sz="3200" dirty="0">
                <a:effectLst/>
                <a:latin typeface="Avva_Shenouda" panose="020B0500000000000000" pitchFamily="34" charset="0"/>
              </a:rPr>
              <a:t> </a:t>
            </a:r>
            <a:r>
              <a:rPr lang="en-GB" sz="3200" dirty="0" err="1">
                <a:effectLst/>
                <a:latin typeface="Avva_Shenouda" panose="020B0500000000000000" pitchFamily="34" charset="0"/>
              </a:rPr>
              <a:t>niron</a:t>
            </a:r>
            <a:r>
              <a:rPr lang="en-GB" sz="3200" dirty="0">
                <a:effectLst/>
                <a:latin typeface="Avva_Shenouda" panose="020B0500000000000000" pitchFamily="34" charset="0"/>
              </a:rPr>
              <a:t>: </a:t>
            </a:r>
            <a:r>
              <a:rPr lang="en-GB" sz="3200" dirty="0" err="1">
                <a:effectLst/>
                <a:latin typeface="Avva_Shenouda" panose="020B0500000000000000" pitchFamily="34" charset="0"/>
              </a:rPr>
              <a:t>qen</a:t>
            </a:r>
            <a:r>
              <a:rPr lang="en-GB" sz="3200" dirty="0">
                <a:effectLst/>
                <a:latin typeface="Avva_Shenouda" panose="020B0500000000000000" pitchFamily="34" charset="0"/>
              </a:rPr>
              <a:t> </a:t>
            </a:r>
            <a:r>
              <a:rPr lang="en-GB" sz="3200" dirty="0" err="1">
                <a:effectLst/>
                <a:latin typeface="Avva_Shenouda" panose="020B0500000000000000" pitchFamily="34" charset="0"/>
              </a:rPr>
              <a:t>pi`ehoov</a:t>
            </a:r>
            <a:r>
              <a:rPr lang="en-GB" sz="3200" dirty="0">
                <a:effectLst/>
                <a:latin typeface="Avva_Shenouda" panose="020B0500000000000000" pitchFamily="34" charset="0"/>
              </a:rPr>
              <a:t> `</a:t>
            </a:r>
            <a:r>
              <a:rPr lang="en-GB" sz="3200" dirty="0" err="1">
                <a:effectLst/>
                <a:latin typeface="Avva_Shenouda" panose="020B0500000000000000" pitchFamily="34" charset="0"/>
              </a:rPr>
              <a:t>novwt</a:t>
            </a:r>
            <a:r>
              <a:rPr lang="en-GB" sz="3200" dirty="0">
                <a:effectLst/>
                <a:latin typeface="Avva_Shenouda" panose="020B0500000000000000" pitchFamily="34" charset="0"/>
              </a:rPr>
              <a:t> .</a:t>
            </a:r>
            <a:endParaRPr lang="en-GB" sz="3200" dirty="0"/>
          </a:p>
        </p:txBody>
      </p:sp>
    </p:spTree>
    <p:extLst>
      <p:ext uri="{BB962C8B-B14F-4D97-AF65-F5344CB8AC3E}">
        <p14:creationId xmlns:p14="http://schemas.microsoft.com/office/powerpoint/2010/main" val="2219753045"/>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05B8-91C5-4A9B-AEBB-AB14A0866A78}"/>
              </a:ext>
            </a:extLst>
          </p:cNvPr>
          <p:cNvSpPr>
            <a:spLocks noGrp="1"/>
          </p:cNvSpPr>
          <p:nvPr>
            <p:ph type="title"/>
          </p:nvPr>
        </p:nvSpPr>
        <p:spPr>
          <a:xfrm>
            <a:off x="-1" y="4364892"/>
            <a:ext cx="9144000" cy="782371"/>
          </a:xfrm>
        </p:spPr>
        <p:txBody>
          <a:bodyPr anchor="t">
            <a:noAutofit/>
          </a:bodyPr>
          <a:lstStyle/>
          <a:p>
            <a:r>
              <a:rPr lang="ar-EG" sz="2800" dirty="0">
                <a:effectLst/>
                <a:latin typeface="Tahoma" panose="020B0604030504040204" pitchFamily="34" charset="0"/>
              </a:rPr>
              <a:t>ونالا المجد من الملك المسيح واستراحا معه في ملكوته الأبدي والحياة الدائمة  .</a:t>
            </a:r>
            <a:endParaRPr lang="en-GB" sz="2800" dirty="0"/>
          </a:p>
        </p:txBody>
      </p:sp>
      <p:sp>
        <p:nvSpPr>
          <p:cNvPr id="3" name="Text Placeholder 2">
            <a:extLst>
              <a:ext uri="{FF2B5EF4-FFF2-40B4-BE49-F238E27FC236}">
                <a16:creationId xmlns:a16="http://schemas.microsoft.com/office/drawing/2014/main" id="{E6E8BD64-9D17-4FAB-91DE-488E863B352B}"/>
              </a:ext>
            </a:extLst>
          </p:cNvPr>
          <p:cNvSpPr>
            <a:spLocks noGrp="1"/>
          </p:cNvSpPr>
          <p:nvPr>
            <p:ph type="body" idx="1"/>
          </p:nvPr>
        </p:nvSpPr>
        <p:spPr>
          <a:xfrm>
            <a:off x="0" y="6023763"/>
            <a:ext cx="9143999" cy="808893"/>
          </a:xfrm>
        </p:spPr>
        <p:txBody>
          <a:bodyPr/>
          <a:lstStyle/>
          <a:p>
            <a:r>
              <a:rPr lang="ar-EG" sz="2800" dirty="0">
                <a:effectLst/>
                <a:latin typeface="Tahoma" panose="020B0604030504040204" pitchFamily="34" charset="0"/>
              </a:rPr>
              <a:t>اﭭشيب اوؤ ها إبؤرو بي إخريستوس : اووه اﭭإمتون إموؤ نيماف : خين تيف ميت اورو إن إينيه : نيم بي اونخ إفمين إيﭭول  .  </a:t>
            </a:r>
            <a:endParaRPr lang="en-GB" sz="2800" dirty="0"/>
          </a:p>
        </p:txBody>
      </p:sp>
      <p:sp>
        <p:nvSpPr>
          <p:cNvPr id="4" name="Text Placeholder 3">
            <a:extLst>
              <a:ext uri="{FF2B5EF4-FFF2-40B4-BE49-F238E27FC236}">
                <a16:creationId xmlns:a16="http://schemas.microsoft.com/office/drawing/2014/main" id="{389336F3-5E9A-4CD8-9347-7D1017C88008}"/>
              </a:ext>
            </a:extLst>
          </p:cNvPr>
          <p:cNvSpPr>
            <a:spLocks noGrp="1"/>
          </p:cNvSpPr>
          <p:nvPr>
            <p:ph type="body" sz="quarter" idx="3"/>
          </p:nvPr>
        </p:nvSpPr>
        <p:spPr/>
        <p:txBody>
          <a:bodyPr/>
          <a:lstStyle/>
          <a:p>
            <a:r>
              <a:rPr lang="en-GB" sz="2800" dirty="0">
                <a:effectLst/>
                <a:latin typeface="Avva_Shenouda" panose="020B0500000000000000" pitchFamily="34" charset="0"/>
              </a:rPr>
              <a:t>Av2ep`wov ha </a:t>
            </a:r>
            <a:r>
              <a:rPr lang="en-GB" sz="2800" dirty="0" err="1">
                <a:effectLst/>
                <a:latin typeface="Avva_Shenouda" panose="020B0500000000000000" pitchFamily="34" charset="0"/>
              </a:rPr>
              <a:t>povro</a:t>
            </a:r>
            <a:r>
              <a:rPr lang="en-GB" sz="2800" dirty="0">
                <a:effectLst/>
                <a:latin typeface="Avva_Shenouda" panose="020B0500000000000000" pitchFamily="34" charset="0"/>
              </a:rPr>
              <a:t> P=x=c : </a:t>
            </a:r>
            <a:r>
              <a:rPr lang="en-GB" sz="2800" dirty="0" err="1">
                <a:effectLst/>
                <a:latin typeface="Avva_Shenouda" panose="020B0500000000000000" pitchFamily="34" charset="0"/>
              </a:rPr>
              <a:t>ovoh</a:t>
            </a:r>
            <a:r>
              <a:rPr lang="en-GB" sz="2800" dirty="0">
                <a:effectLst/>
                <a:latin typeface="Avva_Shenouda" panose="020B0500000000000000" pitchFamily="34" charset="0"/>
              </a:rPr>
              <a:t> </a:t>
            </a:r>
            <a:r>
              <a:rPr lang="en-GB" sz="2800" dirty="0" err="1">
                <a:effectLst/>
                <a:latin typeface="Avva_Shenouda" panose="020B0500000000000000" pitchFamily="34" charset="0"/>
              </a:rPr>
              <a:t>av`mton</a:t>
            </a:r>
            <a:r>
              <a:rPr lang="en-GB" sz="2800" dirty="0">
                <a:effectLst/>
                <a:latin typeface="Avva_Shenouda" panose="020B0500000000000000" pitchFamily="34" charset="0"/>
              </a:rPr>
              <a:t> `mmwovnema4 :qente4 </a:t>
            </a:r>
            <a:r>
              <a:rPr lang="en-GB" sz="2800" dirty="0" err="1">
                <a:effectLst/>
                <a:latin typeface="Avva_Shenouda" panose="020B0500000000000000" pitchFamily="34" charset="0"/>
              </a:rPr>
              <a:t>metovro</a:t>
            </a:r>
            <a:r>
              <a:rPr lang="en-GB" sz="2800" dirty="0">
                <a:effectLst/>
                <a:latin typeface="Avva_Shenouda" panose="020B0500000000000000" pitchFamily="34" charset="0"/>
              </a:rPr>
              <a:t> `</a:t>
            </a:r>
            <a:r>
              <a:rPr lang="en-GB" sz="2800" dirty="0" err="1">
                <a:effectLst/>
                <a:latin typeface="Avva_Shenouda" panose="020B0500000000000000" pitchFamily="34" charset="0"/>
              </a:rPr>
              <a:t>n`eneh</a:t>
            </a:r>
            <a:r>
              <a:rPr lang="en-GB" sz="2800" dirty="0">
                <a:effectLst/>
                <a:latin typeface="Avva_Shenouda" panose="020B0500000000000000" pitchFamily="34" charset="0"/>
              </a:rPr>
              <a:t> : </a:t>
            </a:r>
            <a:r>
              <a:rPr lang="en-GB" sz="2800" dirty="0" err="1">
                <a:effectLst/>
                <a:latin typeface="Avva_Shenouda" panose="020B0500000000000000" pitchFamily="34" charset="0"/>
              </a:rPr>
              <a:t>nem</a:t>
            </a:r>
            <a:r>
              <a:rPr lang="en-GB" sz="2800" dirty="0">
                <a:effectLst/>
                <a:latin typeface="Avva_Shenouda" panose="020B0500000000000000" pitchFamily="34" charset="0"/>
              </a:rPr>
              <a:t> </a:t>
            </a:r>
            <a:r>
              <a:rPr lang="en-GB" sz="2800" dirty="0" err="1">
                <a:effectLst/>
                <a:latin typeface="Avva_Shenouda" panose="020B0500000000000000" pitchFamily="34" charset="0"/>
              </a:rPr>
              <a:t>piwnq</a:t>
            </a:r>
            <a:r>
              <a:rPr lang="en-GB" sz="2800" dirty="0">
                <a:effectLst/>
                <a:latin typeface="Avva_Shenouda" panose="020B0500000000000000" pitchFamily="34" charset="0"/>
              </a:rPr>
              <a:t> e4m3n `</a:t>
            </a:r>
            <a:r>
              <a:rPr lang="en-GB" sz="2800" dirty="0" err="1">
                <a:effectLst/>
                <a:latin typeface="Avva_Shenouda" panose="020B0500000000000000" pitchFamily="34" charset="0"/>
              </a:rPr>
              <a:t>ebol</a:t>
            </a:r>
            <a:r>
              <a:rPr lang="en-GB" sz="2800" dirty="0">
                <a:effectLst/>
                <a:latin typeface="Avva_Shenouda" panose="020B0500000000000000" pitchFamily="34" charset="0"/>
              </a:rPr>
              <a:t>.</a:t>
            </a:r>
            <a:endParaRPr lang="en-GB" sz="2800" dirty="0"/>
          </a:p>
        </p:txBody>
      </p:sp>
    </p:spTree>
    <p:extLst>
      <p:ext uri="{BB962C8B-B14F-4D97-AF65-F5344CB8AC3E}">
        <p14:creationId xmlns:p14="http://schemas.microsoft.com/office/powerpoint/2010/main" val="736048244"/>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D581-0902-4D7A-834D-08B0699BD41E}"/>
              </a:ext>
            </a:extLst>
          </p:cNvPr>
          <p:cNvSpPr>
            <a:spLocks noGrp="1"/>
          </p:cNvSpPr>
          <p:nvPr>
            <p:ph type="title"/>
          </p:nvPr>
        </p:nvSpPr>
        <p:spPr>
          <a:xfrm>
            <a:off x="0" y="4337998"/>
            <a:ext cx="9144000" cy="782371"/>
          </a:xfrm>
        </p:spPr>
        <p:txBody>
          <a:bodyPr anchor="t">
            <a:noAutofit/>
          </a:bodyPr>
          <a:lstStyle/>
          <a:p>
            <a:r>
              <a:rPr lang="ar-EG" sz="2600" dirty="0">
                <a:effectLst/>
                <a:latin typeface="Tahoma" panose="020B0604030504040204" pitchFamily="34" charset="0"/>
              </a:rPr>
              <a:t>ونحن ايضاً نكرمهما مع داود الملك المرنم. أن اصواتهم خرجت الى وجه الارض كلها</a:t>
            </a:r>
            <a:r>
              <a:rPr lang="ar-EG" sz="2600" dirty="0">
                <a:latin typeface="Tahoma" panose="020B0604030504040204" pitchFamily="34" charset="0"/>
              </a:rPr>
              <a:t>.</a:t>
            </a:r>
            <a:endParaRPr lang="en-GB" sz="2600" dirty="0"/>
          </a:p>
        </p:txBody>
      </p:sp>
      <p:sp>
        <p:nvSpPr>
          <p:cNvPr id="3" name="Text Placeholder 2">
            <a:extLst>
              <a:ext uri="{FF2B5EF4-FFF2-40B4-BE49-F238E27FC236}">
                <a16:creationId xmlns:a16="http://schemas.microsoft.com/office/drawing/2014/main" id="{2AF11022-DF08-4421-861C-053D87E43A34}"/>
              </a:ext>
            </a:extLst>
          </p:cNvPr>
          <p:cNvSpPr>
            <a:spLocks noGrp="1"/>
          </p:cNvSpPr>
          <p:nvPr>
            <p:ph type="body" idx="1"/>
          </p:nvPr>
        </p:nvSpPr>
        <p:spPr/>
        <p:txBody>
          <a:bodyPr/>
          <a:lstStyle/>
          <a:p>
            <a:r>
              <a:rPr lang="ar-EG" sz="2400" dirty="0">
                <a:effectLst/>
                <a:latin typeface="Tahoma" panose="020B0604030504040204" pitchFamily="34" charset="0"/>
              </a:rPr>
              <a:t>انون ذيهون تين تايو إموؤ : نيم داﭭيد إبؤرو بي هيمنوتوس : ﭽيه ابو إخروؤ شيناف إيﭭول إبهو إمبي كاهي تيرس  .</a:t>
            </a:r>
            <a:endParaRPr lang="en-GB" sz="2400" b="0" dirty="0"/>
          </a:p>
        </p:txBody>
      </p:sp>
      <p:sp>
        <p:nvSpPr>
          <p:cNvPr id="4" name="Text Placeholder 3">
            <a:extLst>
              <a:ext uri="{FF2B5EF4-FFF2-40B4-BE49-F238E27FC236}">
                <a16:creationId xmlns:a16="http://schemas.microsoft.com/office/drawing/2014/main" id="{B36DE0A7-5D2A-4A30-8D02-AADDA3C5F7D2}"/>
              </a:ext>
            </a:extLst>
          </p:cNvPr>
          <p:cNvSpPr>
            <a:spLocks noGrp="1"/>
          </p:cNvSpPr>
          <p:nvPr>
            <p:ph type="body" sz="quarter" idx="3"/>
          </p:nvPr>
        </p:nvSpPr>
        <p:spPr>
          <a:xfrm>
            <a:off x="-1" y="5389310"/>
            <a:ext cx="9143997" cy="682357"/>
          </a:xfrm>
        </p:spPr>
        <p:txBody>
          <a:bodyPr/>
          <a:lstStyle/>
          <a:p>
            <a:r>
              <a:rPr lang="en-GB" sz="2800" dirty="0">
                <a:effectLst/>
                <a:latin typeface="Avva_Shenouda" panose="020B0500000000000000" pitchFamily="34" charset="0"/>
              </a:rPr>
              <a:t>Anon de </a:t>
            </a:r>
            <a:r>
              <a:rPr lang="en-GB" sz="2800" dirty="0" err="1">
                <a:effectLst/>
                <a:latin typeface="Avva_Shenouda" panose="020B0500000000000000" pitchFamily="34" charset="0"/>
              </a:rPr>
              <a:t>hwn</a:t>
            </a:r>
            <a:r>
              <a:rPr lang="en-GB" sz="2800" dirty="0">
                <a:effectLst/>
                <a:latin typeface="Avva_Shenouda" panose="020B0500000000000000" pitchFamily="34" charset="0"/>
              </a:rPr>
              <a:t> </a:t>
            </a:r>
            <a:r>
              <a:rPr lang="en-GB" sz="2800" dirty="0" err="1">
                <a:effectLst/>
                <a:latin typeface="Avva_Shenouda" panose="020B0500000000000000" pitchFamily="34" charset="0"/>
              </a:rPr>
              <a:t>tentaio</a:t>
            </a:r>
            <a:r>
              <a:rPr lang="en-GB" sz="2800" dirty="0">
                <a:effectLst/>
                <a:latin typeface="Avva_Shenouda" panose="020B0500000000000000" pitchFamily="34" charset="0"/>
              </a:rPr>
              <a:t> `</a:t>
            </a:r>
            <a:r>
              <a:rPr lang="en-GB" sz="2800" dirty="0" err="1">
                <a:effectLst/>
                <a:latin typeface="Avva_Shenouda" panose="020B0500000000000000" pitchFamily="34" charset="0"/>
              </a:rPr>
              <a:t>mmwov</a:t>
            </a:r>
            <a:r>
              <a:rPr lang="en-GB" sz="2800" dirty="0">
                <a:effectLst/>
                <a:latin typeface="Avva_Shenouda" panose="020B0500000000000000" pitchFamily="34" charset="0"/>
              </a:rPr>
              <a:t> : </a:t>
            </a:r>
            <a:r>
              <a:rPr lang="en-GB" sz="2800" dirty="0" err="1">
                <a:effectLst/>
                <a:latin typeface="Avva_Shenouda" panose="020B0500000000000000" pitchFamily="34" charset="0"/>
              </a:rPr>
              <a:t>nem</a:t>
            </a:r>
            <a:r>
              <a:rPr lang="en-GB" sz="2800" dirty="0">
                <a:effectLst/>
                <a:latin typeface="Avva_Shenouda" panose="020B0500000000000000" pitchFamily="34" charset="0"/>
              </a:rPr>
              <a:t> </a:t>
            </a:r>
            <a:r>
              <a:rPr lang="en-GB" sz="2800" dirty="0" err="1">
                <a:effectLst/>
                <a:latin typeface="Avva_Shenouda" panose="020B0500000000000000" pitchFamily="34" charset="0"/>
              </a:rPr>
              <a:t>david</a:t>
            </a:r>
            <a:r>
              <a:rPr lang="en-GB" sz="2800" dirty="0">
                <a:effectLst/>
                <a:latin typeface="Avva_Shenouda" panose="020B0500000000000000" pitchFamily="34" charset="0"/>
              </a:rPr>
              <a:t> `</a:t>
            </a:r>
            <a:r>
              <a:rPr lang="en-GB" sz="2800" dirty="0" err="1">
                <a:effectLst/>
                <a:latin typeface="Avva_Shenouda" panose="020B0500000000000000" pitchFamily="34" charset="0"/>
              </a:rPr>
              <a:t>povro</a:t>
            </a:r>
            <a:r>
              <a:rPr lang="en-GB" sz="2800" dirty="0">
                <a:effectLst/>
                <a:latin typeface="Avva_Shenouda" panose="020B0500000000000000" pitchFamily="34" charset="0"/>
              </a:rPr>
              <a:t> </a:t>
            </a:r>
            <a:r>
              <a:rPr lang="en-GB" sz="2800" dirty="0" err="1">
                <a:effectLst/>
                <a:latin typeface="Avva_Shenouda" panose="020B0500000000000000" pitchFamily="34" charset="0"/>
              </a:rPr>
              <a:t>pihvmnotoc</a:t>
            </a:r>
            <a:r>
              <a:rPr lang="en-GB" sz="2800" dirty="0">
                <a:effectLst/>
                <a:latin typeface="Avva_Shenouda" panose="020B0500000000000000" pitchFamily="34" charset="0"/>
              </a:rPr>
              <a:t> : </a:t>
            </a:r>
            <a:r>
              <a:rPr lang="en-GB" sz="2800" dirty="0" err="1">
                <a:effectLst/>
                <a:latin typeface="Avva_Shenouda" panose="020B0500000000000000" pitchFamily="34" charset="0"/>
              </a:rPr>
              <a:t>ge</a:t>
            </a:r>
            <a:r>
              <a:rPr lang="en-GB" sz="2800" dirty="0">
                <a:effectLst/>
                <a:latin typeface="Avva_Shenouda" panose="020B0500000000000000" pitchFamily="34" charset="0"/>
              </a:rPr>
              <a:t> </a:t>
            </a:r>
            <a:r>
              <a:rPr lang="en-GB" sz="2800" dirty="0" err="1">
                <a:effectLst/>
                <a:latin typeface="Avva_Shenouda" panose="020B0500000000000000" pitchFamily="34" charset="0"/>
              </a:rPr>
              <a:t>apov`qrwov</a:t>
            </a:r>
            <a:r>
              <a:rPr lang="en-GB" sz="2800" dirty="0">
                <a:effectLst/>
                <a:latin typeface="Avva_Shenouda" panose="020B0500000000000000" pitchFamily="34" charset="0"/>
              </a:rPr>
              <a:t> 2ena4 `</a:t>
            </a:r>
            <a:r>
              <a:rPr lang="en-GB" sz="2800" dirty="0" err="1">
                <a:effectLst/>
                <a:latin typeface="Avva_Shenouda" panose="020B0500000000000000" pitchFamily="34" charset="0"/>
              </a:rPr>
              <a:t>ebol</a:t>
            </a:r>
            <a:r>
              <a:rPr lang="en-GB" sz="2800" dirty="0">
                <a:effectLst/>
                <a:latin typeface="Avva_Shenouda" panose="020B0500000000000000" pitchFamily="34" charset="0"/>
              </a:rPr>
              <a:t> : </a:t>
            </a:r>
            <a:r>
              <a:rPr lang="en-GB" sz="2800" dirty="0" err="1">
                <a:effectLst/>
                <a:latin typeface="Avva_Shenouda" panose="020B0500000000000000" pitchFamily="34" charset="0"/>
              </a:rPr>
              <a:t>higen</a:t>
            </a:r>
            <a:r>
              <a:rPr lang="en-GB" sz="2800" dirty="0">
                <a:effectLst/>
                <a:latin typeface="Avva_Shenouda" panose="020B0500000000000000" pitchFamily="34" charset="0"/>
              </a:rPr>
              <a:t> `pho `</a:t>
            </a:r>
            <a:r>
              <a:rPr lang="en-GB" sz="2800" dirty="0" err="1">
                <a:effectLst/>
                <a:latin typeface="Avva_Shenouda" panose="020B0500000000000000" pitchFamily="34" charset="0"/>
              </a:rPr>
              <a:t>mpikahi</a:t>
            </a:r>
            <a:r>
              <a:rPr lang="en-GB" sz="2800" dirty="0">
                <a:effectLst/>
                <a:latin typeface="Avva_Shenouda" panose="020B0500000000000000" pitchFamily="34" charset="0"/>
              </a:rPr>
              <a:t> t3rc  .</a:t>
            </a:r>
            <a:endParaRPr lang="en-GB" sz="2800" dirty="0"/>
          </a:p>
        </p:txBody>
      </p:sp>
    </p:spTree>
    <p:extLst>
      <p:ext uri="{BB962C8B-B14F-4D97-AF65-F5344CB8AC3E}">
        <p14:creationId xmlns:p14="http://schemas.microsoft.com/office/powerpoint/2010/main" val="9261603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149761281"/>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D6943-1D64-4676-8944-C21050CE189E}"/>
              </a:ext>
            </a:extLst>
          </p:cNvPr>
          <p:cNvSpPr>
            <a:spLocks noGrp="1"/>
          </p:cNvSpPr>
          <p:nvPr>
            <p:ph type="title"/>
          </p:nvPr>
        </p:nvSpPr>
        <p:spPr>
          <a:xfrm>
            <a:off x="0" y="4364892"/>
            <a:ext cx="9144000" cy="782371"/>
          </a:xfrm>
        </p:spPr>
        <p:txBody>
          <a:bodyPr>
            <a:noAutofit/>
          </a:bodyPr>
          <a:lstStyle/>
          <a:p>
            <a:r>
              <a:rPr lang="ar-EG" sz="2800" dirty="0">
                <a:effectLst/>
                <a:latin typeface="Tahoma" panose="020B0604030504040204" pitchFamily="34" charset="0"/>
              </a:rPr>
              <a:t>أطلبا عنا يا سيدي الآباء الرسل أنبا بطرس ومعلمنا بولس ليغفر لنا خطايانا.</a:t>
            </a:r>
            <a:endParaRPr lang="en-GB" sz="2800" dirty="0"/>
          </a:p>
        </p:txBody>
      </p:sp>
      <p:sp>
        <p:nvSpPr>
          <p:cNvPr id="3" name="Text Placeholder 2">
            <a:extLst>
              <a:ext uri="{FF2B5EF4-FFF2-40B4-BE49-F238E27FC236}">
                <a16:creationId xmlns:a16="http://schemas.microsoft.com/office/drawing/2014/main" id="{3983E041-B4A9-46E4-B349-040B6BF9AAA0}"/>
              </a:ext>
            </a:extLst>
          </p:cNvPr>
          <p:cNvSpPr>
            <a:spLocks noGrp="1"/>
          </p:cNvSpPr>
          <p:nvPr>
            <p:ph type="body" idx="1"/>
          </p:nvPr>
        </p:nvSpPr>
        <p:spPr/>
        <p:txBody>
          <a:bodyPr/>
          <a:lstStyle/>
          <a:p>
            <a:r>
              <a:rPr lang="ar-EG" sz="2800" dirty="0">
                <a:effectLst/>
                <a:latin typeface="Tahoma" panose="020B0604030504040204" pitchFamily="34" charset="0"/>
              </a:rPr>
              <a:t>طوبه ام ابتشويس اي اهري اجون : اوو ناتشويس إنيوتي إن ابوسطولوس : بين يوت بيتروس نيم بين ساخ باﭭلوس : إنتيف  كان ان نوفي نان ايفول</a:t>
            </a:r>
            <a:endParaRPr lang="en-GB" sz="2800" dirty="0"/>
          </a:p>
        </p:txBody>
      </p:sp>
      <p:sp>
        <p:nvSpPr>
          <p:cNvPr id="4" name="Text Placeholder 3">
            <a:extLst>
              <a:ext uri="{FF2B5EF4-FFF2-40B4-BE49-F238E27FC236}">
                <a16:creationId xmlns:a16="http://schemas.microsoft.com/office/drawing/2014/main" id="{77385FA1-458B-4012-B2F9-AF265BA10601}"/>
              </a:ext>
            </a:extLst>
          </p:cNvPr>
          <p:cNvSpPr>
            <a:spLocks noGrp="1"/>
          </p:cNvSpPr>
          <p:nvPr>
            <p:ph type="body" sz="quarter" idx="3"/>
          </p:nvPr>
        </p:nvSpPr>
        <p:spPr/>
        <p:txBody>
          <a:bodyPr/>
          <a:lstStyle/>
          <a:p>
            <a:r>
              <a:rPr lang="en-GB" sz="2400" dirty="0" err="1">
                <a:effectLst/>
                <a:latin typeface="Avva_Shenouda" panose="020B0500000000000000" pitchFamily="34" charset="0"/>
              </a:rPr>
              <a:t>Twbh</a:t>
            </a:r>
            <a:r>
              <a:rPr lang="en-GB" sz="2400" dirty="0">
                <a:effectLst/>
                <a:latin typeface="Avva_Shenouda" panose="020B0500000000000000" pitchFamily="34" charset="0"/>
              </a:rPr>
              <a:t> `m=P=</a:t>
            </a:r>
            <a:r>
              <a:rPr lang="en-GB" sz="2400" dirty="0" err="1">
                <a:effectLst/>
                <a:latin typeface="Avva_Shenouda" panose="020B0500000000000000" pitchFamily="34" charset="0"/>
              </a:rPr>
              <a:t>oc</a:t>
            </a:r>
            <a:r>
              <a:rPr lang="en-GB" sz="2400" dirty="0">
                <a:effectLst/>
                <a:latin typeface="Avva_Shenouda" panose="020B0500000000000000" pitchFamily="34" charset="0"/>
              </a:rPr>
              <a:t> 1`e`hr3i `</a:t>
            </a:r>
            <a:r>
              <a:rPr lang="en-GB" sz="2400" dirty="0" err="1">
                <a:effectLst/>
                <a:latin typeface="Avva_Shenouda" panose="020B0500000000000000" pitchFamily="34" charset="0"/>
              </a:rPr>
              <a:t>egwn</a:t>
            </a:r>
            <a:r>
              <a:rPr lang="en-GB" sz="2400" dirty="0">
                <a:effectLst/>
                <a:latin typeface="Avva_Shenouda" panose="020B0500000000000000" pitchFamily="34" charset="0"/>
              </a:rPr>
              <a:t>: w `</a:t>
            </a:r>
            <a:r>
              <a:rPr lang="en-GB" sz="2400" dirty="0" err="1">
                <a:effectLst/>
                <a:latin typeface="Avva_Shenouda" panose="020B0500000000000000" pitchFamily="34" charset="0"/>
              </a:rPr>
              <a:t>nau</a:t>
            </a:r>
            <a:r>
              <a:rPr lang="en-GB" sz="2400" dirty="0">
                <a:effectLst/>
                <a:latin typeface="Avva_Shenouda" panose="020B0500000000000000" pitchFamily="34" charset="0"/>
              </a:rPr>
              <a:t> `nio5 `</a:t>
            </a:r>
            <a:r>
              <a:rPr lang="en-GB" sz="2400" dirty="0" err="1">
                <a:effectLst/>
                <a:latin typeface="Avva_Shenouda" panose="020B0500000000000000" pitchFamily="34" charset="0"/>
              </a:rPr>
              <a:t>napoctoloc</a:t>
            </a:r>
            <a:r>
              <a:rPr lang="en-GB" sz="2400" dirty="0">
                <a:effectLst/>
                <a:latin typeface="Avva_Shenouda" panose="020B0500000000000000" pitchFamily="34" charset="0"/>
              </a:rPr>
              <a:t> : </a:t>
            </a:r>
            <a:r>
              <a:rPr lang="en-GB" sz="2400" dirty="0" err="1">
                <a:effectLst/>
                <a:latin typeface="Avva_Shenouda" panose="020B0500000000000000" pitchFamily="34" charset="0"/>
              </a:rPr>
              <a:t>peniwt</a:t>
            </a:r>
            <a:r>
              <a:rPr lang="en-GB" sz="2400" dirty="0">
                <a:effectLst/>
                <a:latin typeface="Avva_Shenouda" panose="020B0500000000000000" pitchFamily="34" charset="0"/>
              </a:rPr>
              <a:t> </a:t>
            </a:r>
            <a:r>
              <a:rPr lang="en-GB" sz="2400" dirty="0" err="1">
                <a:effectLst/>
                <a:latin typeface="Avva_Shenouda" panose="020B0500000000000000" pitchFamily="34" charset="0"/>
              </a:rPr>
              <a:t>Petroc</a:t>
            </a:r>
            <a:r>
              <a:rPr lang="en-GB" sz="2400" dirty="0">
                <a:effectLst/>
                <a:latin typeface="Avva_Shenouda" panose="020B0500000000000000" pitchFamily="34" charset="0"/>
              </a:rPr>
              <a:t> </a:t>
            </a:r>
            <a:r>
              <a:rPr lang="en-GB" sz="2400" dirty="0" err="1">
                <a:effectLst/>
                <a:latin typeface="Avva_Shenouda" panose="020B0500000000000000" pitchFamily="34" charset="0"/>
              </a:rPr>
              <a:t>nem</a:t>
            </a:r>
            <a:r>
              <a:rPr lang="en-GB" sz="2400" dirty="0">
                <a:effectLst/>
                <a:latin typeface="Avva_Shenouda" panose="020B0500000000000000" pitchFamily="34" charset="0"/>
              </a:rPr>
              <a:t> pen </a:t>
            </a:r>
            <a:r>
              <a:rPr lang="en-GB" sz="2400" dirty="0" err="1">
                <a:effectLst/>
                <a:latin typeface="Avva_Shenouda" panose="020B0500000000000000" pitchFamily="34" charset="0"/>
              </a:rPr>
              <a:t>caq</a:t>
            </a:r>
            <a:r>
              <a:rPr lang="en-GB" sz="2400" dirty="0">
                <a:effectLst/>
                <a:latin typeface="Avva_Shenouda" panose="020B0500000000000000" pitchFamily="34" charset="0"/>
              </a:rPr>
              <a:t> </a:t>
            </a:r>
            <a:r>
              <a:rPr lang="en-GB" sz="2400" dirty="0" err="1">
                <a:effectLst/>
                <a:latin typeface="Avva_Shenouda" panose="020B0500000000000000" pitchFamily="34" charset="0"/>
              </a:rPr>
              <a:t>Pavloc</a:t>
            </a:r>
            <a:r>
              <a:rPr lang="en-GB" sz="2400" dirty="0">
                <a:effectLst/>
                <a:latin typeface="Avva_Shenouda" panose="020B0500000000000000" pitchFamily="34" charset="0"/>
              </a:rPr>
              <a:t> : `nte4xa </a:t>
            </a:r>
            <a:r>
              <a:rPr lang="en-GB" sz="2400" dirty="0" err="1">
                <a:effectLst/>
                <a:latin typeface="Avva_Shenouda" panose="020B0500000000000000" pitchFamily="34" charset="0"/>
              </a:rPr>
              <a:t>nennobi</a:t>
            </a:r>
            <a:r>
              <a:rPr lang="en-GB" sz="2400" dirty="0">
                <a:effectLst/>
                <a:latin typeface="Avva_Shenouda" panose="020B0500000000000000" pitchFamily="34" charset="0"/>
              </a:rPr>
              <a:t> nan </a:t>
            </a:r>
            <a:r>
              <a:rPr lang="en-GB" sz="2400" dirty="0" err="1">
                <a:effectLst/>
                <a:latin typeface="Avva_Shenouda" panose="020B0500000000000000" pitchFamily="34" charset="0"/>
              </a:rPr>
              <a:t>ebol</a:t>
            </a:r>
            <a:endParaRPr lang="en-GB" sz="2400" dirty="0"/>
          </a:p>
        </p:txBody>
      </p:sp>
    </p:spTree>
    <p:extLst>
      <p:ext uri="{BB962C8B-B14F-4D97-AF65-F5344CB8AC3E}">
        <p14:creationId xmlns:p14="http://schemas.microsoft.com/office/powerpoint/2010/main" val="2929717139"/>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الرسل</a:t>
            </a:r>
          </a:p>
        </p:txBody>
      </p:sp>
      <p:sp>
        <p:nvSpPr>
          <p:cNvPr id="15" name="TextBox 14">
            <a:hlinkClick r:id="rId7" action="ppaction://hlinksldjump"/>
            <a:extLst>
              <a:ext uri="{FF2B5EF4-FFF2-40B4-BE49-F238E27FC236}">
                <a16:creationId xmlns:a16="http://schemas.microsoft.com/office/drawing/2014/main" id="{38A0DA2D-CAC8-4428-9B75-E30D8A59E280}"/>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48DDDA69-04AC-4A39-A476-02057E1BF3C6}"/>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BE3EB3B6-0B55-4250-B2D2-C233B6F5D169}"/>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6621912B-F3FC-4FE2-A94C-169F6DD98FB9}"/>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448D5132-C024-4B4E-B23C-7DD5FC558425}"/>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2509643768"/>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648200"/>
            <a:ext cx="9144000" cy="2209800"/>
          </a:xfrm>
          <a:prstGeom prst="rect">
            <a:avLst/>
          </a:prstGeom>
        </p:spPr>
        <p:txBody>
          <a:bodyPr>
            <a:noAutofit/>
          </a:bodyPr>
          <a:lstStyle/>
          <a:p>
            <a:pPr algn="ctr"/>
            <a:r>
              <a:rPr lang="ar-EG" sz="11500" b="1" dirty="0">
                <a:solidFill>
                  <a:srgbClr val="FFC000"/>
                </a:solidFill>
              </a:rPr>
              <a:t>مارمرقس</a:t>
            </a:r>
          </a:p>
        </p:txBody>
      </p:sp>
    </p:spTree>
    <p:extLst>
      <p:ext uri="{BB962C8B-B14F-4D97-AF65-F5344CB8AC3E}">
        <p14:creationId xmlns:p14="http://schemas.microsoft.com/office/powerpoint/2010/main" val="1795947817"/>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 y="4416960"/>
          <a:ext cx="9144003" cy="2441045"/>
        </p:xfrm>
        <a:graphic>
          <a:graphicData uri="http://schemas.openxmlformats.org/drawingml/2006/table">
            <a:tbl>
              <a:tblPr rtl="1"/>
              <a:tblGrid>
                <a:gridCol w="3276600">
                  <a:extLst>
                    <a:ext uri="{9D8B030D-6E8A-4147-A177-3AD203B41FA5}">
                      <a16:colId xmlns:a16="http://schemas.microsoft.com/office/drawing/2014/main" val="20000"/>
                    </a:ext>
                  </a:extLst>
                </a:gridCol>
                <a:gridCol w="3363433">
                  <a:extLst>
                    <a:ext uri="{9D8B030D-6E8A-4147-A177-3AD203B41FA5}">
                      <a16:colId xmlns:a16="http://schemas.microsoft.com/office/drawing/2014/main" val="20001"/>
                    </a:ext>
                  </a:extLst>
                </a:gridCol>
                <a:gridCol w="2503969">
                  <a:extLst>
                    <a:ext uri="{9D8B030D-6E8A-4147-A177-3AD203B41FA5}">
                      <a16:colId xmlns:a16="http://schemas.microsoft.com/office/drawing/2014/main" val="20002"/>
                    </a:ext>
                  </a:extLst>
                </a:gridCol>
              </a:tblGrid>
              <a:tr h="2441045">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ماركــوس بـي أبوسطــولوس: أووه بـيإيــف أنجيليستيس: بى ميثرى خاني إمكافه: إنتى بى مونوجنيس إن نوتى </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pieuaggelic-tyc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pime;re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qa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ni`mkauh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pinonogenyc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nnou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endParaRPr kumimoji="0" lang="ar-EG"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يـا</a:t>
                      </a:r>
                      <a:r>
                        <a:rPr kumimoji="0" lang="ar-KW" sz="2700" b="1" i="0" u="none" strike="noStrike" cap="none" normalizeH="0" baseline="0" dirty="0">
                          <a:ln>
                            <a:noFill/>
                          </a:ln>
                          <a:solidFill>
                            <a:schemeClr val="bg1"/>
                          </a:solidFill>
                          <a:effectLst/>
                          <a:latin typeface="Arial" pitchFamily="34" charset="0"/>
                          <a:cs typeface="Arial" pitchFamily="34" charset="0"/>
                        </a:rPr>
                        <a:t> أنبا</a:t>
                      </a:r>
                      <a:r>
                        <a:rPr kumimoji="0" lang="ar-SA" sz="2700" b="1" i="0" u="none" strike="noStrike" cap="none" normalizeH="0" baseline="0" dirty="0">
                          <a:ln>
                            <a:noFill/>
                          </a:ln>
                          <a:solidFill>
                            <a:schemeClr val="bg1"/>
                          </a:solidFill>
                          <a:effectLst/>
                          <a:latin typeface="Arial" pitchFamily="34" charset="0"/>
                          <a:cs typeface="Arial" pitchFamily="34" charset="0"/>
                        </a:rPr>
                        <a:t> مـرقـس الــرســول والإنجيلـي  الشاهد لآلام  الإله الوحيد</a:t>
                      </a:r>
                      <a:endParaRPr kumimoji="0" lang="ar-KW" sz="2700" b="1" i="0" u="none" strike="noStrike" cap="none" normalizeH="0" baseline="0" dirty="0">
                        <a:ln>
                          <a:noFill/>
                        </a:ln>
                        <a:solidFill>
                          <a:schemeClr val="bg1"/>
                        </a:solidFill>
                        <a:effectLst/>
                        <a:latin typeface="Arial"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35541635"/>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 y="4343400"/>
          <a:ext cx="9129823" cy="2514600"/>
        </p:xfrm>
        <a:graphic>
          <a:graphicData uri="http://schemas.openxmlformats.org/drawingml/2006/table">
            <a:tbl>
              <a:tblPr rtl="1"/>
              <a:tblGrid>
                <a:gridCol w="3487087">
                  <a:extLst>
                    <a:ext uri="{9D8B030D-6E8A-4147-A177-3AD203B41FA5}">
                      <a16:colId xmlns:a16="http://schemas.microsoft.com/office/drawing/2014/main" val="20000"/>
                    </a:ext>
                  </a:extLst>
                </a:gridCol>
                <a:gridCol w="3521956">
                  <a:extLst>
                    <a:ext uri="{9D8B030D-6E8A-4147-A177-3AD203B41FA5}">
                      <a16:colId xmlns:a16="http://schemas.microsoft.com/office/drawing/2014/main" val="20001"/>
                    </a:ext>
                  </a:extLst>
                </a:gridCol>
                <a:gridCol w="2120781">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آك إي آك إيـر أوأويني إيـرون: هيتين بيـكإيــف أنجيليون: آك إتسافون إم إفيوت نيم إبشيري: نيم بي إبنيفما إثؤواب</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akerouwini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eron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hiten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pekeuaggelion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ak`tcabon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m`Viwt</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Psyri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pi=p=</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=e=;u</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أتيـت وأنـرت لنـا بإنجيلك</a:t>
                      </a:r>
                      <a:r>
                        <a:rPr kumimoji="0" lang="ar-KW" sz="2700" b="1" i="0" u="none" strike="noStrike" cap="none" normalizeH="0" baseline="0" dirty="0">
                          <a:ln>
                            <a:noFill/>
                          </a:ln>
                          <a:solidFill>
                            <a:schemeClr val="bg1"/>
                          </a:solidFill>
                          <a:effectLst/>
                          <a:latin typeface="Arial" pitchFamily="34" charset="0"/>
                          <a:cs typeface="Arial" pitchFamily="34" charset="0"/>
                        </a:rPr>
                        <a:t> </a:t>
                      </a:r>
                      <a:r>
                        <a:rPr kumimoji="0" lang="ar-SA" sz="2700" b="1" i="0" u="none" strike="noStrike" cap="none" normalizeH="0" baseline="0" dirty="0">
                          <a:ln>
                            <a:noFill/>
                          </a:ln>
                          <a:solidFill>
                            <a:schemeClr val="bg1"/>
                          </a:solidFill>
                          <a:effectLst/>
                          <a:latin typeface="Arial" pitchFamily="34" charset="0"/>
                          <a:cs typeface="Arial" pitchFamily="34" charset="0"/>
                        </a:rPr>
                        <a:t>وعلمتنا الآب والأبن والروح القدس </a:t>
                      </a:r>
                      <a:endParaRPr kumimoji="0" lang="ar-KW" sz="2700" b="1" i="0" u="none" strike="noStrike" cap="none" normalizeH="0" baseline="0" dirty="0">
                        <a:ln>
                          <a:noFill/>
                        </a:ln>
                        <a:solidFill>
                          <a:schemeClr val="bg1"/>
                        </a:solidFill>
                        <a:effectLst/>
                        <a:latin typeface="Arial"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92637195"/>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 y="4419600"/>
          <a:ext cx="9127957" cy="2438400"/>
        </p:xfrm>
        <a:graphic>
          <a:graphicData uri="http://schemas.openxmlformats.org/drawingml/2006/table">
            <a:tbl>
              <a:tblPr rtl="1"/>
              <a:tblGrid>
                <a:gridCol w="3126643">
                  <a:extLst>
                    <a:ext uri="{9D8B030D-6E8A-4147-A177-3AD203B41FA5}">
                      <a16:colId xmlns:a16="http://schemas.microsoft.com/office/drawing/2014/main" val="20000"/>
                    </a:ext>
                  </a:extLst>
                </a:gridCol>
                <a:gridCol w="3809655">
                  <a:extLst>
                    <a:ext uri="{9D8B030D-6E8A-4147-A177-3AD203B41FA5}">
                      <a16:colId xmlns:a16="http://schemas.microsoft.com/office/drawing/2014/main" val="20001"/>
                    </a:ext>
                  </a:extLst>
                </a:gridCol>
                <a:gridCol w="2191661">
                  <a:extLst>
                    <a:ext uri="{9D8B030D-6E8A-4147-A177-3AD203B41FA5}">
                      <a16:colId xmlns:a16="http://schemas.microsoft.com/office/drawing/2014/main" val="20002"/>
                    </a:ext>
                  </a:extLst>
                </a:gridCol>
              </a:tblGrid>
              <a:tr h="24384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آك إينتين إيفـول خين إبكاكي: إيخون إى بيأوأويني إممي: أكتيمون إم بي أويك أنتى إبأونخ</a:t>
                      </a:r>
                      <a:r>
                        <a:rPr kumimoji="0" lang="ar-KW" sz="2400" b="1" i="0" u="none" strike="noStrike" cap="none" normalizeH="0" baseline="0" dirty="0">
                          <a:ln>
                            <a:noFill/>
                          </a:ln>
                          <a:solidFill>
                            <a:schemeClr val="bg1"/>
                          </a:solidFill>
                          <a:effectLst/>
                          <a:latin typeface="Arial" pitchFamily="34" charset="0"/>
                          <a:cs typeface="Arial" pitchFamily="34" charset="0"/>
                        </a:rPr>
                        <a:t>:</a:t>
                      </a:r>
                      <a:r>
                        <a:rPr kumimoji="0" lang="ar-SA" sz="2400" b="1" i="0" u="none" strike="noStrike" cap="none" normalizeH="0" baseline="0" dirty="0">
                          <a:ln>
                            <a:noFill/>
                          </a:ln>
                          <a:solidFill>
                            <a:schemeClr val="bg1"/>
                          </a:solidFill>
                          <a:effectLst/>
                          <a:latin typeface="Arial" pitchFamily="34" charset="0"/>
                          <a:cs typeface="Arial" pitchFamily="34" charset="0"/>
                        </a:rPr>
                        <a:t> إيطاف إى أيبيسيت إيفول خين إتفى</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Akenten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ebolqen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p,aki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eqoun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epiouwini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mmyi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aktemmon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mpiwik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pwnq</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etaf`i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epecyt</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ebolqen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tve</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وأخـرجتنـا مـن الظلمـة إلىالنــور الحقيقي وأطعمتنا خبز الحياة الذي نزل من السماء </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1682402"/>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0" y="4343400"/>
          <a:ext cx="9144000" cy="2514600"/>
        </p:xfrm>
        <a:graphic>
          <a:graphicData uri="http://schemas.openxmlformats.org/drawingml/2006/table">
            <a:tbl>
              <a:tblPr rtl="1"/>
              <a:tblGrid>
                <a:gridCol w="3276600">
                  <a:extLst>
                    <a:ext uri="{9D8B030D-6E8A-4147-A177-3AD203B41FA5}">
                      <a16:colId xmlns:a16="http://schemas.microsoft.com/office/drawing/2014/main" val="20000"/>
                    </a:ext>
                  </a:extLst>
                </a:gridCol>
                <a:gridCol w="3887787">
                  <a:extLst>
                    <a:ext uri="{9D8B030D-6E8A-4147-A177-3AD203B41FA5}">
                      <a16:colId xmlns:a16="http://schemas.microsoft.com/office/drawing/2014/main" val="20001"/>
                    </a:ext>
                  </a:extLst>
                </a:gridCol>
                <a:gridCol w="1979613">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آف إتشي إزمو إن إخري إنخيتك: إنجـى نـيفيــلي تيرو إنتى إبكاهي: أووه نيك ساجي آف فوه: شا إفريجس إن تي إيكوميني</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Au[</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i`cmou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n`qryi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nqytk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nje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nivuly</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tyrou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pkahi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nekcaji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auvoh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auryjc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oikoumeny</a:t>
                      </a:r>
                      <a:r>
                        <a:rPr kumimoji="0" lang="ar-KW" altLang="zh-CN" sz="2400" b="0" i="0" u="none" strike="noStrike" cap="none" normalizeH="0" baseline="0" dirty="0">
                          <a:ln>
                            <a:noFill/>
                          </a:ln>
                          <a:solidFill>
                            <a:srgbClr val="FFFF00"/>
                          </a:solidFill>
                          <a:effectLst/>
                          <a:latin typeface="Arial" pitchFamily="34" charset="0"/>
                          <a:cs typeface="Arial" pitchFamily="34" charset="0"/>
                        </a:rPr>
                        <a:t> </a:t>
                      </a:r>
                      <a:endParaRPr kumimoji="0" lang="ar-KW" sz="2400" b="0" i="0" u="none" strike="noStrike" cap="none" normalizeH="0" baseline="0" dirty="0">
                        <a:ln>
                          <a:noFill/>
                        </a:ln>
                        <a:solidFill>
                          <a:srgbClr val="FFFF00"/>
                        </a:solidFill>
                        <a:effectLst/>
                        <a:latin typeface="Arial"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تباركت بك: كل قبـائل الأرض:</a:t>
                      </a:r>
                      <a:r>
                        <a:rPr kumimoji="0" lang="en-US"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وأقوالك بلغت: إلـى أقطار المسكونة </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6431342"/>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047139644"/>
              </p:ext>
            </p:extLst>
          </p:nvPr>
        </p:nvGraphicFramePr>
        <p:xfrm>
          <a:off x="4" y="4343400"/>
          <a:ext cx="9159950" cy="2514600"/>
        </p:xfrm>
        <a:graphic>
          <a:graphicData uri="http://schemas.openxmlformats.org/drawingml/2006/table">
            <a:tbl>
              <a:tblPr rtl="1"/>
              <a:tblGrid>
                <a:gridCol w="3137600">
                  <a:extLst>
                    <a:ext uri="{9D8B030D-6E8A-4147-A177-3AD203B41FA5}">
                      <a16:colId xmlns:a16="http://schemas.microsoft.com/office/drawing/2014/main" val="20000"/>
                    </a:ext>
                  </a:extLst>
                </a:gridCol>
                <a:gridCol w="3533579">
                  <a:extLst>
                    <a:ext uri="{9D8B030D-6E8A-4147-A177-3AD203B41FA5}">
                      <a16:colId xmlns:a16="http://schemas.microsoft.com/office/drawing/2014/main" val="20001"/>
                    </a:ext>
                  </a:extLst>
                </a:gridCol>
                <a:gridCol w="2488771">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شيرى ناك أوبـي مارتيـروس: شيــــرىبي إف أنجيلستيس: شيرى بي آبوسطولوس: آفا ماركوس بي ثيئوريموس</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,ere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`w =pi@ ,ere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pieuaggeli-ctyc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,ere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abba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pi;ewrimoc</a:t>
                      </a:r>
                      <a:endParaRPr kumimoji="0" lang="ar-EG"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الســلام لـك أيهـا الشهيــد السلام للإنجيلي السلام للرسول مرقس ناظر الإله</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78314347"/>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79209928"/>
              </p:ext>
            </p:extLst>
          </p:nvPr>
        </p:nvGraphicFramePr>
        <p:xfrm>
          <a:off x="-2" y="4343400"/>
          <a:ext cx="9144002" cy="2514600"/>
        </p:xfrm>
        <a:graphic>
          <a:graphicData uri="http://schemas.openxmlformats.org/drawingml/2006/table">
            <a:tbl>
              <a:tblPr rtl="1"/>
              <a:tblGrid>
                <a:gridCol w="3539395">
                  <a:extLst>
                    <a:ext uri="{9D8B030D-6E8A-4147-A177-3AD203B41FA5}">
                      <a16:colId xmlns:a16="http://schemas.microsoft.com/office/drawing/2014/main" val="20000"/>
                    </a:ext>
                  </a:extLst>
                </a:gridCol>
                <a:gridCol w="2982429">
                  <a:extLst>
                    <a:ext uri="{9D8B030D-6E8A-4147-A177-3AD203B41FA5}">
                      <a16:colId xmlns:a16="http://schemas.microsoft.com/office/drawing/2014/main" val="20001"/>
                    </a:ext>
                  </a:extLst>
                </a:gridCol>
                <a:gridCol w="2622178">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طوبه إم إبشويس إى إهـــري إيـجــون:</a:t>
                      </a:r>
                      <a:r>
                        <a:rPr kumimoji="0" lang="ar-KW"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أوبــي ثيئوريموس إن إف أنجيليستيس: ماركوس بي آبوسطولوس: إنتيف كانين نوفي نان إيفول</a:t>
                      </a: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Twbh</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e`hryi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ejwn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w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pi;ewrimoc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neuaggelictyc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@Abba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ntef,a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nennobi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nan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endParaRPr kumimoji="0" lang="ar-EG"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أطلب من الرب عنا: يا ناظر الإله</a:t>
                      </a:r>
                      <a:r>
                        <a:rPr kumimoji="0" lang="ar-KW"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الإنجيلي: مرقس الرسول: ليغفر لنا خطايانا</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1" marB="34291"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2626679"/>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الرسل</a:t>
            </a:r>
          </a:p>
        </p:txBody>
      </p:sp>
      <p:sp>
        <p:nvSpPr>
          <p:cNvPr id="15" name="TextBox 14">
            <a:hlinkClick r:id="rId7" action="ppaction://hlinksldjump"/>
            <a:extLst>
              <a:ext uri="{FF2B5EF4-FFF2-40B4-BE49-F238E27FC236}">
                <a16:creationId xmlns:a16="http://schemas.microsoft.com/office/drawing/2014/main" id="{60AE848E-0968-41FE-803D-C774FF281019}"/>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AC99224F-A7D0-4BF8-BAEF-0EED5F13F7CB}"/>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E14BA9AB-4812-4312-A392-03D3AC94C88A}"/>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E4C70A93-B4A6-4825-BE3C-2AB2D964B657}"/>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28A49F16-939D-4D1A-8F3D-5E7846024DC7}"/>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13939899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1974763271"/>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419600"/>
            <a:ext cx="9144000" cy="2209800"/>
          </a:xfrm>
          <a:prstGeom prst="rect">
            <a:avLst/>
          </a:prstGeom>
        </p:spPr>
        <p:txBody>
          <a:bodyPr>
            <a:noAutofit/>
          </a:bodyPr>
          <a:lstStyle/>
          <a:p>
            <a:pPr algn="ctr"/>
            <a:r>
              <a:rPr lang="ar-EG" sz="13800" b="1" dirty="0">
                <a:solidFill>
                  <a:srgbClr val="FFC000"/>
                </a:solidFill>
              </a:rPr>
              <a:t>إستفانوس</a:t>
            </a:r>
            <a:endParaRPr lang="ar-EG" sz="8625" b="1" dirty="0">
              <a:solidFill>
                <a:srgbClr val="FFC000"/>
              </a:solidFill>
            </a:endParaRPr>
          </a:p>
        </p:txBody>
      </p:sp>
    </p:spTree>
    <p:extLst>
      <p:ext uri="{BB962C8B-B14F-4D97-AF65-F5344CB8AC3E}">
        <p14:creationId xmlns:p14="http://schemas.microsoft.com/office/powerpoint/2010/main" val="4252219761"/>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06" y="4284087"/>
            <a:ext cx="3008697"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Vyettaiyout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mmarturoc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pen=o=c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pefou`whem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pi`,</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endParaRPr lang="ar-EG" sz="2400" dirty="0">
              <a:solidFill>
                <a:srgbClr val="FFFF00"/>
              </a:solidFill>
              <a:latin typeface="Calibri"/>
              <a:cs typeface="Arial" panose="020B0604020202020204" pitchFamily="34" charset="0"/>
            </a:endParaRPr>
          </a:p>
        </p:txBody>
      </p:sp>
      <p:sp>
        <p:nvSpPr>
          <p:cNvPr id="9" name="Rectangle 8"/>
          <p:cNvSpPr/>
          <p:nvPr/>
        </p:nvSpPr>
        <p:spPr>
          <a:xfrm>
            <a:off x="6400802" y="4538007"/>
            <a:ext cx="2608063" cy="2169825"/>
          </a:xfrm>
          <a:prstGeom prst="rect">
            <a:avLst/>
          </a:prstGeom>
        </p:spPr>
        <p:txBody>
          <a:bodyPr wrap="square">
            <a:spAutoFit/>
          </a:bodyPr>
          <a:lstStyle/>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الشهيد المكرم</a:t>
            </a:r>
            <a:endParaRPr lang="ar-EG"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 الذي لربنا يسوع المسيح </a:t>
            </a:r>
            <a:endParaRPr lang="ar-EG"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القديس استفانوس</a:t>
            </a:r>
            <a:endParaRPr lang="ar-EG"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 الذى تأويله الإكليل.</a:t>
            </a:r>
            <a:endParaRPr lang="ar-EG" sz="3000" dirty="0">
              <a:solidFill>
                <a:prstClr val="white"/>
              </a:solidFill>
              <a:latin typeface="Calibri"/>
              <a:cs typeface="Arial" panose="020B0604020202020204" pitchFamily="34" charset="0"/>
            </a:endParaRPr>
          </a:p>
        </p:txBody>
      </p:sp>
      <p:sp>
        <p:nvSpPr>
          <p:cNvPr id="4" name="Rectangle 3"/>
          <p:cNvSpPr/>
          <p:nvPr/>
        </p:nvSpPr>
        <p:spPr>
          <a:xfrm>
            <a:off x="0" y="4394996"/>
            <a:ext cx="3352800" cy="2400657"/>
          </a:xfrm>
          <a:prstGeom prst="rect">
            <a:avLst/>
          </a:prstGeom>
        </p:spPr>
        <p:txBody>
          <a:bodyPr wrap="square">
            <a:spAutoFit/>
          </a:bodyPr>
          <a:lstStyle/>
          <a:p>
            <a:pPr algn="ctr"/>
            <a:r>
              <a:rPr lang="ar-EG" sz="3000" b="1" dirty="0">
                <a:solidFill>
                  <a:prstClr val="white"/>
                </a:solidFill>
                <a:latin typeface="Times New Roman" panose="02020603050405020304" pitchFamily="18" charset="0"/>
                <a:cs typeface="Simplified Arabic" panose="02020603050405020304" pitchFamily="18" charset="-78"/>
              </a:rPr>
              <a:t>فى اتطايوت إممارتيروس : انتيه بين شويس إيسوس بيخرستوس : فى اثؤواب استيفانوس : انتيه بيف اوهيم بيه بى اكلوم .</a:t>
            </a:r>
            <a:endParaRPr lang="ar-EG" sz="30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1974253005"/>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7000" y="4343404"/>
            <a:ext cx="2514600" cy="2554545"/>
          </a:xfrm>
          <a:prstGeom prst="rect">
            <a:avLst/>
          </a:prstGeom>
        </p:spPr>
        <p:txBody>
          <a:bodyPr wrap="square">
            <a:spAutoFit/>
          </a:bodyPr>
          <a:lstStyle/>
          <a:p>
            <a:pPr algn="ctr"/>
            <a:r>
              <a:rPr lang="ar-SA" sz="32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الذي كشف له </a:t>
            </a:r>
            <a:br>
              <a:rPr lang="ar-EG" sz="32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الله أسرارا عظيمة </a:t>
            </a:r>
            <a:br>
              <a:rPr lang="ar-SA" sz="32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واستنار وجهه مثل </a:t>
            </a:r>
            <a:br>
              <a:rPr lang="ar-SA" sz="32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وجه ملاك</a:t>
            </a:r>
            <a:endParaRPr lang="ar-EG" sz="3600" dirty="0">
              <a:solidFill>
                <a:prstClr val="white"/>
              </a:solidFill>
              <a:latin typeface="Calibri"/>
              <a:cs typeface="Arial" panose="020B0604020202020204" pitchFamily="34" charset="0"/>
            </a:endParaRPr>
          </a:p>
        </p:txBody>
      </p:sp>
      <p:sp>
        <p:nvSpPr>
          <p:cNvPr id="5" name="Rectangle 4"/>
          <p:cNvSpPr/>
          <p:nvPr/>
        </p:nvSpPr>
        <p:spPr>
          <a:xfrm>
            <a:off x="3352800" y="4281845"/>
            <a:ext cx="3352800"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V]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wrp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erof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nhannis</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mmuctyrion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iouwini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nje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pefho</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m`vry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m`pho</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nou`aggeloc</a:t>
            </a:r>
            <a:endParaRPr lang="ar-EG" sz="2800" dirty="0">
              <a:solidFill>
                <a:srgbClr val="FFFF00"/>
              </a:solidFill>
              <a:latin typeface="Calibri"/>
              <a:cs typeface="Arial" panose="020B0604020202020204" pitchFamily="34" charset="0"/>
            </a:endParaRPr>
          </a:p>
        </p:txBody>
      </p:sp>
      <p:sp>
        <p:nvSpPr>
          <p:cNvPr id="4" name="Rectangle 3"/>
          <p:cNvSpPr/>
          <p:nvPr/>
        </p:nvSpPr>
        <p:spPr>
          <a:xfrm>
            <a:off x="0" y="4394998"/>
            <a:ext cx="3429000" cy="2323713"/>
          </a:xfrm>
          <a:prstGeom prst="rect">
            <a:avLst/>
          </a:prstGeom>
        </p:spPr>
        <p:txBody>
          <a:bodyPr wrap="square">
            <a:spAutoFit/>
          </a:bodyPr>
          <a:lstStyle/>
          <a:p>
            <a:pPr algn="ctr"/>
            <a:r>
              <a:rPr lang="ar-EG" sz="2900" b="1" dirty="0">
                <a:solidFill>
                  <a:prstClr val="white"/>
                </a:solidFill>
                <a:latin typeface="Times New Roman" panose="02020603050405020304" pitchFamily="18" charset="0"/>
                <a:cs typeface="Simplified Arabic" panose="02020603050405020304" pitchFamily="18" charset="-78"/>
              </a:rPr>
              <a:t>فى اتا افنوتى شورب ايروف : انهان نيشتى امستيريون : افتشى اوؤينى انجى بيف هو : امفريتى ام ابهو انو انجيلوس</a:t>
            </a:r>
            <a:endParaRPr lang="ar-EG" sz="29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3421604130"/>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05601" y="4420348"/>
            <a:ext cx="2460459" cy="2169825"/>
          </a:xfrm>
          <a:prstGeom prst="rect">
            <a:avLst/>
          </a:prstGeom>
        </p:spPr>
        <p:txBody>
          <a:bodyPr wrap="square">
            <a:spAutoFit/>
          </a:bodyPr>
          <a:lstStyle/>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الذي رأى السموات مفتوحة وربنا يسوع عن يمين أبيه. والذين يرجمونه كان يطلب عن خلاصهم</a:t>
            </a:r>
            <a:endParaRPr lang="ar-EG" sz="3000" dirty="0">
              <a:solidFill>
                <a:prstClr val="white"/>
              </a:solidFill>
              <a:latin typeface="Calibri"/>
              <a:cs typeface="Arial" panose="020B0604020202020204" pitchFamily="34" charset="0"/>
            </a:endParaRPr>
          </a:p>
        </p:txBody>
      </p:sp>
      <p:sp>
        <p:nvSpPr>
          <p:cNvPr id="4" name="Rectangle 3"/>
          <p:cNvSpPr/>
          <p:nvPr/>
        </p:nvSpPr>
        <p:spPr>
          <a:xfrm>
            <a:off x="3326736" y="4297234"/>
            <a:ext cx="3378869"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Vy`etafnau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enivyou`i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euouyn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ouoh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pa=o=c I=y=c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caouinam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mPefiwt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ny`etauhi`wni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ejwf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naftwbh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nca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pououjai</a:t>
            </a:r>
            <a:endParaRPr lang="ar-EG" sz="2400" dirty="0">
              <a:solidFill>
                <a:srgbClr val="FFFF00"/>
              </a:solidFill>
              <a:latin typeface="Calibri"/>
              <a:cs typeface="Arial" panose="020B0604020202020204" pitchFamily="34" charset="0"/>
            </a:endParaRPr>
          </a:p>
        </p:txBody>
      </p:sp>
      <p:sp>
        <p:nvSpPr>
          <p:cNvPr id="5" name="Rectangle 4"/>
          <p:cNvSpPr/>
          <p:nvPr/>
        </p:nvSpPr>
        <p:spPr>
          <a:xfrm>
            <a:off x="0" y="4343404"/>
            <a:ext cx="3352800" cy="2585323"/>
          </a:xfrm>
          <a:prstGeom prst="rect">
            <a:avLst/>
          </a:prstGeom>
        </p:spPr>
        <p:txBody>
          <a:bodyPr wrap="square">
            <a:spAutoFit/>
          </a:bodyPr>
          <a:lstStyle/>
          <a:p>
            <a:pPr algn="ctr"/>
            <a:r>
              <a:rPr lang="ar-EG" sz="2700" b="1" dirty="0">
                <a:solidFill>
                  <a:prstClr val="white"/>
                </a:solidFill>
                <a:latin typeface="Times New Roman" panose="02020603050405020304" pitchFamily="18" charset="0"/>
                <a:cs typeface="Simplified Arabic" panose="02020603050405020304" pitchFamily="18" charset="-78"/>
              </a:rPr>
              <a:t>فى اتافناف اينيفيؤوى ايف اوين : اووه باشويس ايسوس سا أووى نام امبيفيوت : نى اتاف هيؤنى ايجوف : ناف توبه انصا بوأوجاى .</a:t>
            </a:r>
            <a:endParaRPr lang="ar-EG" sz="27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122438723"/>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5" y="4267202"/>
            <a:ext cx="3413051"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Efws</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efjw</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b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b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je pa=o=c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sep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pa`pneuma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erok</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mperep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painobi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enairwmi</a:t>
            </a:r>
            <a:endParaRPr lang="ar-EG" sz="2400" dirty="0">
              <a:solidFill>
                <a:srgbClr val="FFFF00"/>
              </a:solidFill>
              <a:latin typeface="Calibri"/>
              <a:cs typeface="Arial" panose="020B0604020202020204" pitchFamily="34" charset="0"/>
            </a:endParaRPr>
          </a:p>
        </p:txBody>
      </p:sp>
      <p:sp>
        <p:nvSpPr>
          <p:cNvPr id="3" name="Rectangle 2"/>
          <p:cNvSpPr/>
          <p:nvPr/>
        </p:nvSpPr>
        <p:spPr>
          <a:xfrm>
            <a:off x="6743701" y="4472720"/>
            <a:ext cx="2400300" cy="2169825"/>
          </a:xfrm>
          <a:prstGeom prst="rect">
            <a:avLst/>
          </a:prstGeom>
        </p:spPr>
        <p:txBody>
          <a:bodyPr wrap="square">
            <a:spAutoFit/>
          </a:bodyPr>
          <a:lstStyle/>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صارخا قائلا يا ربى يسوع المسيح اقبل روحى اليك ولا تحسب هذه الخطية علي هؤلاء الناس</a:t>
            </a:r>
            <a:endParaRPr lang="ar-EG" sz="3000" dirty="0">
              <a:solidFill>
                <a:prstClr val="white"/>
              </a:solidFill>
              <a:latin typeface="Calibri"/>
              <a:cs typeface="Arial" panose="020B0604020202020204" pitchFamily="34" charset="0"/>
            </a:endParaRPr>
          </a:p>
        </p:txBody>
      </p:sp>
      <p:sp>
        <p:nvSpPr>
          <p:cNvPr id="5" name="Rectangle 4"/>
          <p:cNvSpPr/>
          <p:nvPr/>
        </p:nvSpPr>
        <p:spPr>
          <a:xfrm>
            <a:off x="0" y="4348882"/>
            <a:ext cx="3352800" cy="2585323"/>
          </a:xfrm>
          <a:prstGeom prst="rect">
            <a:avLst/>
          </a:prstGeom>
        </p:spPr>
        <p:txBody>
          <a:bodyPr wrap="square">
            <a:spAutoFit/>
          </a:bodyPr>
          <a:lstStyle/>
          <a:p>
            <a:pPr algn="ctr"/>
            <a:r>
              <a:rPr lang="ar-EG" sz="2700" b="1" dirty="0">
                <a:solidFill>
                  <a:prstClr val="white"/>
                </a:solidFill>
                <a:latin typeface="Times New Roman" panose="02020603050405020304" pitchFamily="18" charset="0"/>
                <a:cs typeface="Simplified Arabic" panose="02020603050405020304" pitchFamily="18" charset="-78"/>
              </a:rPr>
              <a:t>ايف اوش ايفول افجو امموس : جيه باشويس ايسوس بى اخريستوس : شيب با ابنفما ايروك : امبريب باى نوفى ايناى رومى .</a:t>
            </a:r>
            <a:endParaRPr lang="ar-EG" sz="27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2593448144"/>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6001" y="4567696"/>
            <a:ext cx="2158637" cy="1754326"/>
          </a:xfrm>
          <a:prstGeom prst="rect">
            <a:avLst/>
          </a:prstGeom>
        </p:spPr>
        <p:txBody>
          <a:bodyPr wrap="square">
            <a:spAutoFit/>
          </a:bodyPr>
          <a:lstStyle/>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لأنهم لا يدرون ماذا يصنعون من أجل عمى قلوبهم. يا رب لا تبكتهم</a:t>
            </a:r>
            <a:endParaRPr lang="ar-EG" sz="3000" dirty="0">
              <a:solidFill>
                <a:prstClr val="white"/>
              </a:solidFill>
              <a:latin typeface="Calibri"/>
              <a:cs typeface="Arial" panose="020B0604020202020204" pitchFamily="34" charset="0"/>
            </a:endParaRPr>
          </a:p>
        </p:txBody>
      </p:sp>
      <p:sp>
        <p:nvSpPr>
          <p:cNvPr id="3" name="Rectangle 2"/>
          <p:cNvSpPr/>
          <p:nvPr/>
        </p:nvSpPr>
        <p:spPr>
          <a:xfrm>
            <a:off x="3733805" y="4267201"/>
            <a:ext cx="3173819" cy="2677656"/>
          </a:xfrm>
          <a:prstGeom prst="rect">
            <a:avLst/>
          </a:prstGeom>
        </p:spPr>
        <p:txBody>
          <a:bodyPr wrap="square">
            <a:spAutoFit/>
          </a:bodyPr>
          <a:lstStyle/>
          <a:p>
            <a:pPr algn="ct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Je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ncecwoun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n`hli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an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qen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ny`etou`iri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mmwou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pi;wm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pouhyt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P=o=c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mpercohi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mmwou</a:t>
            </a:r>
            <a:endParaRPr lang="ar-EG" sz="2400" dirty="0">
              <a:solidFill>
                <a:srgbClr val="FFFF00"/>
              </a:solidFill>
              <a:latin typeface="Calibri"/>
              <a:cs typeface="Arial" panose="020B0604020202020204" pitchFamily="34" charset="0"/>
            </a:endParaRPr>
          </a:p>
        </p:txBody>
      </p:sp>
      <p:sp>
        <p:nvSpPr>
          <p:cNvPr id="4" name="Rectangle 3"/>
          <p:cNvSpPr/>
          <p:nvPr/>
        </p:nvSpPr>
        <p:spPr>
          <a:xfrm>
            <a:off x="228600" y="4482648"/>
            <a:ext cx="3352800" cy="2246769"/>
          </a:xfrm>
          <a:prstGeom prst="rect">
            <a:avLst/>
          </a:prstGeom>
        </p:spPr>
        <p:txBody>
          <a:bodyPr wrap="square">
            <a:spAutoFit/>
          </a:bodyPr>
          <a:lstStyle/>
          <a:p>
            <a:pPr algn="ctr"/>
            <a:r>
              <a:rPr lang="ar-EG" sz="2800" b="1" dirty="0">
                <a:solidFill>
                  <a:prstClr val="white"/>
                </a:solidFill>
                <a:latin typeface="Times New Roman" panose="02020603050405020304" pitchFamily="18" charset="0"/>
                <a:cs typeface="Simplified Arabic" panose="02020603050405020304" pitchFamily="18" charset="-78"/>
              </a:rPr>
              <a:t>جى انسوس اون ان إهلى أن : خين ني ايتوفيرى امموف : ايثفيه بيثوم انتيه بوهيت : ابشويس امبيرسوهى امموف .</a:t>
            </a:r>
            <a:endParaRPr lang="ar-EG" sz="28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3185711010"/>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4458836"/>
            <a:ext cx="3733800" cy="2246769"/>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Pef`dromoc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afjokf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ouoh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afmou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ejen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me;myi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afervorin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natlwm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metmarturoc</a:t>
            </a:r>
            <a:endParaRPr lang="ar-EG" sz="2400" dirty="0">
              <a:solidFill>
                <a:srgbClr val="FFFF00"/>
              </a:solidFill>
              <a:latin typeface="Calibri"/>
              <a:cs typeface="Arial" panose="020B0604020202020204" pitchFamily="34" charset="0"/>
            </a:endParaRPr>
          </a:p>
        </p:txBody>
      </p:sp>
      <p:sp>
        <p:nvSpPr>
          <p:cNvPr id="3" name="Rectangle 2"/>
          <p:cNvSpPr/>
          <p:nvPr/>
        </p:nvSpPr>
        <p:spPr>
          <a:xfrm>
            <a:off x="7053141" y="4462879"/>
            <a:ext cx="2103269" cy="2169825"/>
          </a:xfrm>
          <a:prstGeom prst="rect">
            <a:avLst/>
          </a:prstGeom>
        </p:spPr>
        <p:txBody>
          <a:bodyPr wrap="square">
            <a:spAutoFit/>
          </a:bodyPr>
          <a:lstStyle/>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أكمل سعيه ومات</a:t>
            </a:r>
            <a:br>
              <a:rPr lang="ar-EG"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على الحق ولبس </a:t>
            </a:r>
            <a:b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اكليل الشهادة غير المضمحل</a:t>
            </a:r>
            <a:endParaRPr lang="ar-EG" sz="3000" dirty="0">
              <a:solidFill>
                <a:prstClr val="white"/>
              </a:solidFill>
              <a:latin typeface="Calibri"/>
              <a:cs typeface="Arial" panose="020B0604020202020204" pitchFamily="34" charset="0"/>
            </a:endParaRPr>
          </a:p>
        </p:txBody>
      </p:sp>
      <p:sp>
        <p:nvSpPr>
          <p:cNvPr id="4" name="Rectangle 3"/>
          <p:cNvSpPr/>
          <p:nvPr/>
        </p:nvSpPr>
        <p:spPr>
          <a:xfrm>
            <a:off x="76200" y="4458836"/>
            <a:ext cx="3352800" cy="2246769"/>
          </a:xfrm>
          <a:prstGeom prst="rect">
            <a:avLst/>
          </a:prstGeom>
        </p:spPr>
        <p:txBody>
          <a:bodyPr wrap="square">
            <a:spAutoFit/>
          </a:bodyPr>
          <a:lstStyle/>
          <a:p>
            <a:pPr algn="ctr"/>
            <a:r>
              <a:rPr lang="ar-EG" sz="2800" b="1" dirty="0">
                <a:solidFill>
                  <a:prstClr val="white"/>
                </a:solidFill>
                <a:latin typeface="Times New Roman" panose="02020603050405020304" pitchFamily="18" charset="0"/>
                <a:cs typeface="Simplified Arabic" panose="02020603050405020304" pitchFamily="18" charset="-78"/>
              </a:rPr>
              <a:t>بيف ايذروموس اف جوكف ايفول : أووه افموه ايجين تى ميثمى : افير فورين امبى اكلوم ان اتلوم : انتيه تى ميت مارتيروس .</a:t>
            </a:r>
            <a:endParaRPr lang="ar-EG" sz="28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389149197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2371" y="4563145"/>
            <a:ext cx="2530367" cy="2169825"/>
          </a:xfrm>
          <a:prstGeom prst="rect">
            <a:avLst/>
          </a:prstGeom>
        </p:spPr>
        <p:txBody>
          <a:bodyPr wrap="square">
            <a:spAutoFit/>
          </a:bodyPr>
          <a:lstStyle/>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السلام لك أيها المجاهد الذى لربنا يسوع المسيح القديس استفانوس الذى تأويله الإكليل</a:t>
            </a:r>
            <a:endParaRPr lang="ar-EG" sz="3000" dirty="0">
              <a:solidFill>
                <a:prstClr val="white"/>
              </a:solidFill>
              <a:latin typeface="Calibri"/>
              <a:cs typeface="Arial" panose="020B0604020202020204" pitchFamily="34" charset="0"/>
            </a:endParaRPr>
          </a:p>
        </p:txBody>
      </p:sp>
      <p:sp>
        <p:nvSpPr>
          <p:cNvPr id="3" name="Rectangle 2"/>
          <p:cNvSpPr/>
          <p:nvPr/>
        </p:nvSpPr>
        <p:spPr>
          <a:xfrm>
            <a:off x="3200400" y="4486202"/>
            <a:ext cx="3581400" cy="2246769"/>
          </a:xfrm>
          <a:prstGeom prst="rect">
            <a:avLst/>
          </a:prstGeom>
        </p:spPr>
        <p:txBody>
          <a:bodyPr wrap="square">
            <a:spAutoFit/>
          </a:bodyPr>
          <a:lstStyle/>
          <a:p>
            <a:pPr algn="ct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&lt;ere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nak</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`w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pi`a;lytyc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pen=o=c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 </a:t>
            </a:r>
            <a:b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b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pefou`whem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pi`,</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endParaRPr lang="ar-EG" sz="2400" dirty="0">
              <a:solidFill>
                <a:srgbClr val="FFFF00"/>
              </a:solidFill>
              <a:latin typeface="Calibri"/>
              <a:cs typeface="Arial" panose="020B0604020202020204" pitchFamily="34" charset="0"/>
            </a:endParaRPr>
          </a:p>
        </p:txBody>
      </p:sp>
      <p:sp>
        <p:nvSpPr>
          <p:cNvPr id="4" name="Rectangle 3"/>
          <p:cNvSpPr/>
          <p:nvPr/>
        </p:nvSpPr>
        <p:spPr>
          <a:xfrm>
            <a:off x="0" y="4495806"/>
            <a:ext cx="3352800" cy="2246769"/>
          </a:xfrm>
          <a:prstGeom prst="rect">
            <a:avLst/>
          </a:prstGeom>
        </p:spPr>
        <p:txBody>
          <a:bodyPr wrap="square">
            <a:spAutoFit/>
          </a:bodyPr>
          <a:lstStyle/>
          <a:p>
            <a:pPr algn="ctr"/>
            <a:r>
              <a:rPr lang="ar-EG" sz="2800" b="1" dirty="0">
                <a:solidFill>
                  <a:prstClr val="white"/>
                </a:solidFill>
                <a:latin typeface="Times New Roman" panose="02020603050405020304" pitchFamily="18" charset="0"/>
                <a:cs typeface="Simplified Arabic" panose="02020603050405020304" pitchFamily="18" charset="-78"/>
              </a:rPr>
              <a:t>شيريه ناك اوبى اثليبثيس : انتيه بينشويس ايسوس بيخريستوس : فى اثؤواب استيفانوس : انتيه بيف اوهيم نتيه بى اكلوم .</a:t>
            </a:r>
            <a:endParaRPr lang="ar-EG" sz="28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1470792714"/>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5378" y="4267200"/>
            <a:ext cx="3584027"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Twbh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=o=c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e`hryi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ejwn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wpi`ar,ydiakwn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et`cmarwout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pisorp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mmarturoc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nennobi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nan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endParaRPr lang="ar-EG" sz="2800" dirty="0">
              <a:solidFill>
                <a:srgbClr val="FFFF00"/>
              </a:solidFill>
              <a:latin typeface="Calibri"/>
              <a:cs typeface="Arial" panose="020B0604020202020204" pitchFamily="34" charset="0"/>
            </a:endParaRPr>
          </a:p>
        </p:txBody>
      </p:sp>
      <p:sp>
        <p:nvSpPr>
          <p:cNvPr id="3" name="Rectangle 2"/>
          <p:cNvSpPr/>
          <p:nvPr/>
        </p:nvSpPr>
        <p:spPr>
          <a:xfrm>
            <a:off x="6553206" y="4348881"/>
            <a:ext cx="2597889" cy="2585323"/>
          </a:xfrm>
          <a:prstGeom prst="rect">
            <a:avLst/>
          </a:prstGeom>
        </p:spPr>
        <p:txBody>
          <a:bodyPr wrap="square">
            <a:spAutoFit/>
          </a:bodyPr>
          <a:lstStyle/>
          <a:p>
            <a:pPr algn="ct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أطلب من الرب عنا يا </a:t>
            </a:r>
            <a:br>
              <a:rPr lang="ar-EG"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prstClr val="white"/>
                </a:solidFill>
                <a:latin typeface="Times New Roman" panose="02020603050405020304" pitchFamily="18" charset="0"/>
                <a:ea typeface="Times New Roman" panose="02020603050405020304" pitchFamily="18" charset="0"/>
                <a:cs typeface="Simplified Arabic" panose="02020603050405020304" pitchFamily="18" charset="-78"/>
              </a:rPr>
              <a:t>رئيس الشمامسة المبارك استفانوس الشهيد الأول، ليغفر لنا خطايانا</a:t>
            </a:r>
            <a:endParaRPr lang="ar-EG" sz="3000" dirty="0">
              <a:solidFill>
                <a:prstClr val="white"/>
              </a:solidFill>
              <a:latin typeface="Calibri"/>
              <a:cs typeface="Arial" panose="020B0604020202020204" pitchFamily="34" charset="0"/>
            </a:endParaRPr>
          </a:p>
        </p:txBody>
      </p:sp>
      <p:sp>
        <p:nvSpPr>
          <p:cNvPr id="4" name="Rectangle 3"/>
          <p:cNvSpPr/>
          <p:nvPr/>
        </p:nvSpPr>
        <p:spPr>
          <a:xfrm>
            <a:off x="0" y="4304740"/>
            <a:ext cx="3048000" cy="2585323"/>
          </a:xfrm>
          <a:prstGeom prst="rect">
            <a:avLst/>
          </a:prstGeom>
        </p:spPr>
        <p:txBody>
          <a:bodyPr wrap="square">
            <a:spAutoFit/>
          </a:bodyPr>
          <a:lstStyle/>
          <a:p>
            <a:pPr algn="ctr"/>
            <a:r>
              <a:rPr lang="ar-EG" sz="2700" b="1" dirty="0">
                <a:solidFill>
                  <a:prstClr val="white"/>
                </a:solidFill>
                <a:latin typeface="Times New Roman" panose="02020603050405020304" pitchFamily="18" charset="0"/>
                <a:cs typeface="Simplified Arabic" panose="02020603050405020304" pitchFamily="18" charset="-78"/>
              </a:rPr>
              <a:t>طوبه امبشويس اي اهرى ايجون : اوبى ارشى ذياكون ايتسماروؤت : استيفانوس بى شورب اممارتيروس : انتيف كانين نوفى نان ايفول .</a:t>
            </a:r>
            <a:endParaRPr lang="ar-EG" sz="2700" dirty="0">
              <a:solidFill>
                <a:prstClr val="white"/>
              </a:solidFill>
              <a:latin typeface="Calibri"/>
              <a:cs typeface="Arial" panose="020B0604020202020204" pitchFamily="34" charset="0"/>
            </a:endParaRPr>
          </a:p>
        </p:txBody>
      </p:sp>
    </p:spTree>
    <p:extLst>
      <p:ext uri="{BB962C8B-B14F-4D97-AF65-F5344CB8AC3E}">
        <p14:creationId xmlns:p14="http://schemas.microsoft.com/office/powerpoint/2010/main" val="2284539480"/>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775020" y="4420156"/>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695896" y="4866685"/>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283172" y="5343740"/>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7854640" y="5820793"/>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242566" y="6297848"/>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الرسل</a:t>
            </a:r>
          </a:p>
        </p:txBody>
      </p:sp>
      <p:sp>
        <p:nvSpPr>
          <p:cNvPr id="15" name="TextBox 14">
            <a:hlinkClick r:id="rId7" action="ppaction://hlinksldjump"/>
            <a:extLst>
              <a:ext uri="{FF2B5EF4-FFF2-40B4-BE49-F238E27FC236}">
                <a16:creationId xmlns:a16="http://schemas.microsoft.com/office/drawing/2014/main" id="{38A0DA2D-CAC8-4428-9B75-E30D8A59E280}"/>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6" name="TextBox 15">
            <a:hlinkClick r:id="rId8" action="ppaction://hlinksldjump"/>
            <a:extLst>
              <a:ext uri="{FF2B5EF4-FFF2-40B4-BE49-F238E27FC236}">
                <a16:creationId xmlns:a16="http://schemas.microsoft.com/office/drawing/2014/main" id="{48DDDA69-04AC-4A39-A476-02057E1BF3C6}"/>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7" name="TextBox 16">
            <a:hlinkClick r:id="rId9" action="ppaction://hlinksldjump"/>
            <a:extLst>
              <a:ext uri="{FF2B5EF4-FFF2-40B4-BE49-F238E27FC236}">
                <a16:creationId xmlns:a16="http://schemas.microsoft.com/office/drawing/2014/main" id="{BE3EB3B6-0B55-4250-B2D2-C233B6F5D169}"/>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8" name="TextBox 17">
            <a:hlinkClick r:id="rId10" action="ppaction://hlinksldjump"/>
            <a:extLst>
              <a:ext uri="{FF2B5EF4-FFF2-40B4-BE49-F238E27FC236}">
                <a16:creationId xmlns:a16="http://schemas.microsoft.com/office/drawing/2014/main" id="{6621912B-F3FC-4FE2-A94C-169F6DD98FB9}"/>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19" name="TextBox 18">
            <a:hlinkClick r:id="rId11" action="ppaction://hlinksldjump"/>
            <a:extLst>
              <a:ext uri="{FF2B5EF4-FFF2-40B4-BE49-F238E27FC236}">
                <a16:creationId xmlns:a16="http://schemas.microsoft.com/office/drawing/2014/main" id="{448D5132-C024-4B4E-B23C-7DD5FC558425}"/>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12422818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بي 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dirty="0" err="1"/>
              <a:t>pikocmoc</a:t>
            </a:r>
            <a:r>
              <a:rPr lang="en-US" dirty="0"/>
              <a:t> </a:t>
            </a:r>
          </a:p>
        </p:txBody>
      </p:sp>
    </p:spTree>
    <p:extLst>
      <p:ext uri="{BB962C8B-B14F-4D97-AF65-F5344CB8AC3E}">
        <p14:creationId xmlns:p14="http://schemas.microsoft.com/office/powerpoint/2010/main" val="1514072487"/>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429125"/>
            <a:ext cx="9144000" cy="2428875"/>
          </a:xfrm>
          <a:prstGeom prst="rect">
            <a:avLst/>
          </a:prstGeom>
        </p:spPr>
        <p:txBody>
          <a:bodyPr>
            <a:noAutofit/>
          </a:bodyPr>
          <a:lstStyle/>
          <a:p>
            <a:pPr algn="ctr"/>
            <a:r>
              <a:rPr lang="ar-EG" sz="13800" b="1" dirty="0">
                <a:solidFill>
                  <a:srgbClr val="FFC000"/>
                </a:solidFill>
              </a:rPr>
              <a:t>مارجرجس</a:t>
            </a:r>
            <a:endParaRPr lang="ar-EG" sz="11500" b="1" dirty="0">
              <a:solidFill>
                <a:srgbClr val="FFC000"/>
              </a:solidFill>
            </a:endParaRPr>
          </a:p>
        </p:txBody>
      </p:sp>
    </p:spTree>
    <p:extLst>
      <p:ext uri="{BB962C8B-B14F-4D97-AF65-F5344CB8AC3E}">
        <p14:creationId xmlns:p14="http://schemas.microsoft.com/office/powerpoint/2010/main" val="2576221070"/>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9884" y="4579655"/>
            <a:ext cx="4463027" cy="2165684"/>
          </a:xfrm>
          <a:prstGeom prst="rect">
            <a:avLst/>
          </a:prstGeom>
        </p:spPr>
        <p:txBody>
          <a:bodyPr vert="horz" lIns="68580" tIns="34291" rIns="68580" bIns="34291"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sz="3000" b="1" dirty="0">
                <a:solidFill>
                  <a:srgbClr val="FFFF00"/>
                </a:solidFill>
                <a:latin typeface="Calibri"/>
                <a:ea typeface="SimSun" pitchFamily="2" charset="-122"/>
              </a:rPr>
              <a:t> </a:t>
            </a:r>
            <a:r>
              <a:rPr lang="ar-KW" altLang="zh-CN" sz="3000" b="1" dirty="0">
                <a:solidFill>
                  <a:srgbClr val="FFFF00"/>
                </a:solidFill>
                <a:latin typeface="Calibri"/>
                <a:ea typeface="等线" panose="02010600030101010101" pitchFamily="2" charset="-122"/>
                <a:cs typeface="Arial" panose="020B0604020202020204" pitchFamily="34" charset="0"/>
              </a:rPr>
              <a:t>شـاشف إن رومبي آف جوكو إيفول : إنجى في</a:t>
            </a:r>
            <a:r>
              <a:rPr lang="en-US" altLang="zh-CN" sz="3000" b="1" dirty="0">
                <a:solidFill>
                  <a:srgbClr val="FFFF00"/>
                </a:solidFill>
                <a:latin typeface="Calibri"/>
                <a:ea typeface="SimSun" pitchFamily="2" charset="-122"/>
              </a:rPr>
              <a:t> </a:t>
            </a:r>
            <a:r>
              <a:rPr lang="ar-KW" altLang="zh-CN" sz="3000" b="1" dirty="0">
                <a:solidFill>
                  <a:srgbClr val="FFFF00"/>
                </a:solidFill>
                <a:latin typeface="Calibri"/>
                <a:ea typeface="等线" panose="02010600030101010101" pitchFamily="2" charset="-122"/>
                <a:cs typeface="Arial" panose="020B0604020202020204" pitchFamily="34" charset="0"/>
              </a:rPr>
              <a:t>إثؤواب جيؤرجيوس : إيرى بي إشفي إن أورو إن آنوموس : إيف تي هاب إيروف إمميني .</a:t>
            </a:r>
            <a:r>
              <a:rPr lang="en-US" altLang="zh-CN" sz="3000" b="1" dirty="0">
                <a:solidFill>
                  <a:srgbClr val="FFFF00"/>
                </a:solidFill>
                <a:latin typeface="Calibri"/>
                <a:ea typeface="SimSun" pitchFamily="2" charset="-122"/>
              </a:rPr>
              <a:t> </a:t>
            </a:r>
            <a:endParaRPr lang="en-US" sz="3000" b="1" dirty="0">
              <a:solidFill>
                <a:srgbClr val="FFFF00"/>
              </a:solidFill>
              <a:latin typeface="Calibri"/>
            </a:endParaRPr>
          </a:p>
        </p:txBody>
      </p:sp>
      <p:sp>
        <p:nvSpPr>
          <p:cNvPr id="3" name="Rectangle 3"/>
          <p:cNvSpPr txBox="1">
            <a:spLocks noChangeArrowheads="1"/>
          </p:cNvSpPr>
          <p:nvPr/>
        </p:nvSpPr>
        <p:spPr>
          <a:xfrm>
            <a:off x="5467293" y="4723352"/>
            <a:ext cx="3213497" cy="1967163"/>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b="1" dirty="0">
                <a:solidFill>
                  <a:prstClr val="white"/>
                </a:solidFill>
                <a:latin typeface="Calibri"/>
                <a:ea typeface="SimSun" pitchFamily="2" charset="-122"/>
              </a:rPr>
              <a:t> </a:t>
            </a:r>
            <a:r>
              <a:rPr lang="ar-KW" altLang="zh-CN" b="1" dirty="0">
                <a:solidFill>
                  <a:prstClr val="white"/>
                </a:solidFill>
                <a:latin typeface="Calibri"/>
                <a:ea typeface="等线" panose="02010600030101010101" pitchFamily="2" charset="-122"/>
                <a:cs typeface="Arial" panose="020B0604020202020204" pitchFamily="34" charset="0"/>
              </a:rPr>
              <a:t>سبـــع سنيــن اكملها :</a:t>
            </a:r>
            <a:r>
              <a:rPr lang="en-US" altLang="zh-CN" b="1" dirty="0">
                <a:solidFill>
                  <a:prstClr val="white"/>
                </a:solidFill>
                <a:latin typeface="Calibri"/>
                <a:ea typeface="SimSun" pitchFamily="2" charset="-122"/>
              </a:rPr>
              <a:t> </a:t>
            </a:r>
            <a:r>
              <a:rPr lang="ar-KW" altLang="zh-CN" b="1" dirty="0">
                <a:solidFill>
                  <a:prstClr val="white"/>
                </a:solidFill>
                <a:latin typeface="Calibri"/>
                <a:ea typeface="等线" panose="02010600030101010101" pitchFamily="2" charset="-122"/>
                <a:cs typeface="Arial" panose="020B0604020202020204" pitchFamily="34" charset="0"/>
              </a:rPr>
              <a:t>القديس جيؤرجيوس : وسبعون ملكاً منافقين : يحكمون عليه كل يوم .</a:t>
            </a:r>
            <a:r>
              <a:rPr lang="en-US" altLang="zh-CN" b="1" dirty="0">
                <a:solidFill>
                  <a:prstClr val="white"/>
                </a:solidFill>
                <a:latin typeface="Calibri"/>
                <a:ea typeface="SimSun" pitchFamily="2" charset="-122"/>
              </a:rPr>
              <a:t> </a:t>
            </a:r>
            <a:endParaRPr lang="en-US" b="1" dirty="0">
              <a:solidFill>
                <a:prstClr val="white"/>
              </a:solidFill>
              <a:latin typeface="Calibri"/>
            </a:endParaRPr>
          </a:p>
        </p:txBody>
      </p:sp>
    </p:spTree>
    <p:extLst>
      <p:ext uri="{BB962C8B-B14F-4D97-AF65-F5344CB8AC3E}">
        <p14:creationId xmlns:p14="http://schemas.microsoft.com/office/powerpoint/2010/main" val="54919096"/>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69233" y="4626922"/>
            <a:ext cx="4860068" cy="2201779"/>
          </a:xfrm>
          <a:prstGeom prst="rect">
            <a:avLst/>
          </a:prstGeom>
          <a:noFill/>
          <a:ln w="9525">
            <a:noFill/>
            <a:miter lim="800000"/>
            <a:headEnd/>
            <a:tailEnd/>
          </a:ln>
          <a:effectLst/>
        </p:spPr>
        <p:txBody>
          <a:bodyPr vert="horz" wrap="square" lIns="68580" tIns="34291" rIns="68580" bIns="34291"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marL="257168" indent="-257168" algn="ctr" defTabSz="685783" rtl="1">
              <a:buSzPct val="60000"/>
              <a:buFont typeface="Wingdings" pitchFamily="2" charset="2"/>
              <a:buChar char="v"/>
              <a:defRPr/>
            </a:pPr>
            <a:r>
              <a:rPr lang="en-US" altLang="zh-CN" sz="3000" b="1" kern="0" dirty="0">
                <a:solidFill>
                  <a:srgbClr val="FFFF00"/>
                </a:solidFill>
                <a:latin typeface="Arial"/>
                <a:ea typeface="SimSun" pitchFamily="2" charset="-122"/>
                <a:cs typeface="Arial"/>
              </a:rPr>
              <a:t> </a:t>
            </a:r>
            <a:r>
              <a:rPr lang="ar-KW" altLang="zh-CN" sz="3000" b="1" kern="0" dirty="0">
                <a:solidFill>
                  <a:srgbClr val="FFFF00"/>
                </a:solidFill>
                <a:latin typeface="Arial"/>
                <a:ea typeface="等线" panose="02010600030101010101" pitchFamily="2" charset="-122"/>
                <a:cs typeface="Arial"/>
              </a:rPr>
              <a:t>إم بو إشفونه إم بيف لوجيسموس : أوذى بيف</a:t>
            </a:r>
            <a:r>
              <a:rPr lang="en-US" altLang="zh-CN" sz="3000" b="1" kern="0" dirty="0">
                <a:solidFill>
                  <a:srgbClr val="FFFF00"/>
                </a:solidFill>
                <a:latin typeface="Arial"/>
                <a:ea typeface="SimSun" pitchFamily="2" charset="-122"/>
                <a:cs typeface="Arial"/>
              </a:rPr>
              <a:t> </a:t>
            </a:r>
            <a:r>
              <a:rPr lang="ar-KW" altLang="zh-CN" sz="3000" b="1" kern="0" dirty="0">
                <a:solidFill>
                  <a:srgbClr val="FFFF00"/>
                </a:solidFill>
                <a:latin typeface="Arial"/>
                <a:ea typeface="等线" panose="02010600030101010101" pitchFamily="2" charset="-122"/>
                <a:cs typeface="Arial"/>
              </a:rPr>
              <a:t>ناهتـي إت سوتون : أوذى تيف نيشتي إن آغابي : إيخون إى أب أورو بى إخرستوس .</a:t>
            </a:r>
            <a:r>
              <a:rPr lang="en-US" altLang="zh-CN" sz="3000" b="1" kern="0" dirty="0">
                <a:solidFill>
                  <a:srgbClr val="FFFF00"/>
                </a:solidFill>
                <a:latin typeface="Arial"/>
                <a:ea typeface="SimSun" pitchFamily="2" charset="-122"/>
                <a:cs typeface="Arial"/>
              </a:rPr>
              <a:t> </a:t>
            </a:r>
            <a:endParaRPr lang="en-US" sz="3000" b="1" kern="0" dirty="0">
              <a:solidFill>
                <a:srgbClr val="FFFF00"/>
              </a:solidFill>
              <a:latin typeface="Arial"/>
              <a:cs typeface="Arial"/>
            </a:endParaRPr>
          </a:p>
        </p:txBody>
      </p:sp>
      <p:sp>
        <p:nvSpPr>
          <p:cNvPr id="5" name="Rectangle 3"/>
          <p:cNvSpPr txBox="1">
            <a:spLocks noChangeArrowheads="1"/>
          </p:cNvSpPr>
          <p:nvPr/>
        </p:nvSpPr>
        <p:spPr bwMode="auto">
          <a:xfrm>
            <a:off x="5576639" y="4825439"/>
            <a:ext cx="3429000" cy="1804736"/>
          </a:xfrm>
          <a:prstGeom prst="rect">
            <a:avLst/>
          </a:prstGeom>
          <a:noFill/>
          <a:ln w="9525">
            <a:noFill/>
            <a:miter lim="800000"/>
            <a:headEnd/>
            <a:tailEnd/>
          </a:ln>
          <a:effectLst/>
        </p:spPr>
        <p:txBody>
          <a:bodyPr vert="horz" wrap="square" lIns="68580" tIns="34291" rIns="68580" bIns="34291"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marL="257168" indent="-257168" algn="ctr" defTabSz="685783" rtl="1">
              <a:buSzPct val="60000"/>
              <a:buFont typeface="Wingdings" pitchFamily="2" charset="2"/>
              <a:buChar char="v"/>
              <a:defRPr/>
            </a:pPr>
            <a:r>
              <a:rPr lang="ar-KW" altLang="zh-CN" sz="2700" b="1" kern="0" dirty="0">
                <a:solidFill>
                  <a:prstClr val="white"/>
                </a:solidFill>
                <a:latin typeface="Arial"/>
                <a:ea typeface="等线" panose="02010600030101010101" pitchFamily="2" charset="-122"/>
                <a:cs typeface="Arial"/>
              </a:rPr>
              <a:t>ولم يقدروا أن يميلوا : أفكـاره ولا</a:t>
            </a:r>
            <a:r>
              <a:rPr lang="en-US" altLang="zh-CN" sz="2700" b="1" kern="0" dirty="0">
                <a:solidFill>
                  <a:prstClr val="white"/>
                </a:solidFill>
                <a:latin typeface="Arial"/>
                <a:ea typeface="SimSun" pitchFamily="2" charset="-122"/>
                <a:cs typeface="Arial"/>
              </a:rPr>
              <a:t> </a:t>
            </a:r>
            <a:r>
              <a:rPr lang="ar-KW" altLang="zh-CN" sz="2700" b="1" kern="0" dirty="0">
                <a:solidFill>
                  <a:prstClr val="white"/>
                </a:solidFill>
                <a:latin typeface="Arial"/>
                <a:ea typeface="等线" panose="02010600030101010101" pitchFamily="2" charset="-122"/>
                <a:cs typeface="Arial"/>
              </a:rPr>
              <a:t>إيمانه المستقيم : ولا عظم محبته : في الملك المسيح . </a:t>
            </a:r>
            <a:endParaRPr lang="en-US" sz="2700" b="1" kern="0" dirty="0">
              <a:solidFill>
                <a:prstClr val="white"/>
              </a:solidFill>
              <a:latin typeface="Arial"/>
              <a:cs typeface="Arial"/>
            </a:endParaRPr>
          </a:p>
        </p:txBody>
      </p:sp>
    </p:spTree>
    <p:extLst>
      <p:ext uri="{BB962C8B-B14F-4D97-AF65-F5344CB8AC3E}">
        <p14:creationId xmlns:p14="http://schemas.microsoft.com/office/powerpoint/2010/main" val="1191914319"/>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21901" y="4605773"/>
            <a:ext cx="4643499" cy="2165684"/>
          </a:xfrm>
          <a:prstGeom prst="rect">
            <a:avLst/>
          </a:prstGeom>
        </p:spPr>
        <p:txBody>
          <a:bodyPr vert="horz" lIns="68580" tIns="34291" rIns="68580" bIns="34291"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latin typeface="Calibri"/>
                <a:ea typeface="等线" panose="02010600030101010101" pitchFamily="2" charset="-122"/>
                <a:cs typeface="Arial" panose="020B0604020202020204" pitchFamily="34" charset="0"/>
              </a:rPr>
              <a:t> </a:t>
            </a:r>
            <a:r>
              <a:rPr lang="ar-KW" altLang="zh-CN" sz="3000" b="1" dirty="0">
                <a:solidFill>
                  <a:srgbClr val="FFFF00"/>
                </a:solidFill>
                <a:latin typeface="Calibri"/>
                <a:ea typeface="等线" panose="02010600030101010101" pitchFamily="2" charset="-122"/>
                <a:cs typeface="Arial" panose="020B0604020202020204" pitchFamily="34" charset="0"/>
              </a:rPr>
              <a:t>ناف إيـر إيبسالين نيم دافيد : جى آف كــوتي</a:t>
            </a:r>
            <a:r>
              <a:rPr lang="ar-EG" altLang="zh-CN" sz="3000" b="1" dirty="0">
                <a:solidFill>
                  <a:srgbClr val="FFFF00"/>
                </a:solidFill>
                <a:latin typeface="Calibri"/>
                <a:ea typeface="等线" panose="02010600030101010101" pitchFamily="2" charset="-122"/>
                <a:cs typeface="Arial" panose="020B0604020202020204" pitchFamily="34" charset="0"/>
              </a:rPr>
              <a:t> </a:t>
            </a:r>
            <a:r>
              <a:rPr lang="ar-KW" altLang="zh-CN" sz="3000" b="1" dirty="0">
                <a:solidFill>
                  <a:srgbClr val="FFFF00"/>
                </a:solidFill>
                <a:latin typeface="Calibri"/>
                <a:ea typeface="等线" panose="02010600030101010101" pitchFamily="2" charset="-122"/>
                <a:cs typeface="Arial" panose="020B0604020202020204" pitchFamily="34" charset="0"/>
              </a:rPr>
              <a:t>إيــروي إنجى ني إثنوس تيرو : آلا إن إفران إن إيسوس بانوتي : آي إتشي إم با إتشي إم إبشيش نيموأو .</a:t>
            </a:r>
            <a:r>
              <a:rPr lang="en-US" altLang="zh-CN" sz="3000" b="1" dirty="0">
                <a:solidFill>
                  <a:srgbClr val="FFFF00"/>
                </a:solidFill>
                <a:latin typeface="Calibri"/>
                <a:ea typeface="SimSun" pitchFamily="2" charset="-122"/>
              </a:rPr>
              <a:t> </a:t>
            </a:r>
            <a:endParaRPr lang="en-US" sz="3000" b="1" dirty="0">
              <a:solidFill>
                <a:srgbClr val="FFFF00"/>
              </a:solidFill>
              <a:latin typeface="Calibri"/>
            </a:endParaRPr>
          </a:p>
        </p:txBody>
      </p:sp>
      <p:sp>
        <p:nvSpPr>
          <p:cNvPr id="3" name="Rectangle 3"/>
          <p:cNvSpPr txBox="1">
            <a:spLocks noChangeArrowheads="1"/>
          </p:cNvSpPr>
          <p:nvPr/>
        </p:nvSpPr>
        <p:spPr>
          <a:xfrm>
            <a:off x="6009774" y="4723084"/>
            <a:ext cx="3013911" cy="193106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sz="2700" b="1" dirty="0">
                <a:solidFill>
                  <a:prstClr val="white"/>
                </a:solidFill>
                <a:latin typeface="Calibri"/>
                <a:ea typeface="SimSun" pitchFamily="2" charset="-122"/>
              </a:rPr>
              <a:t> </a:t>
            </a:r>
            <a:r>
              <a:rPr lang="ar-KW" altLang="zh-CN" sz="2700" b="1" dirty="0">
                <a:solidFill>
                  <a:prstClr val="white"/>
                </a:solidFill>
                <a:latin typeface="Calibri"/>
                <a:ea typeface="等线" panose="02010600030101010101" pitchFamily="2" charset="-122"/>
                <a:cs typeface="Arial" panose="020B0604020202020204" pitchFamily="34" charset="0"/>
              </a:rPr>
              <a:t>وكان يرتـ</a:t>
            </a:r>
            <a:r>
              <a:rPr lang="ar-EG" altLang="zh-CN" sz="2700" b="1" dirty="0">
                <a:solidFill>
                  <a:prstClr val="white"/>
                </a:solidFill>
                <a:latin typeface="Calibri"/>
                <a:ea typeface="等线" panose="02010600030101010101" pitchFamily="2" charset="-122"/>
                <a:cs typeface="Arial" panose="020B0604020202020204" pitchFamily="34" charset="0"/>
              </a:rPr>
              <a:t>ل</a:t>
            </a:r>
            <a:r>
              <a:rPr lang="ar-KW" altLang="zh-CN" sz="2700" b="1" dirty="0">
                <a:solidFill>
                  <a:prstClr val="white"/>
                </a:solidFill>
                <a:latin typeface="Calibri"/>
                <a:ea typeface="等线" panose="02010600030101010101" pitchFamily="2" charset="-122"/>
                <a:cs typeface="Arial" panose="020B0604020202020204" pitchFamily="34" charset="0"/>
              </a:rPr>
              <a:t> مــع داود : </a:t>
            </a:r>
            <a:r>
              <a:rPr lang="en-US" altLang="zh-CN" sz="2700" b="1" dirty="0">
                <a:solidFill>
                  <a:prstClr val="white"/>
                </a:solidFill>
                <a:latin typeface="Calibri"/>
                <a:ea typeface="SimSun" pitchFamily="2" charset="-122"/>
              </a:rPr>
              <a:t> </a:t>
            </a:r>
            <a:r>
              <a:rPr lang="ar-KW" altLang="zh-CN" sz="2700" b="1" dirty="0">
                <a:solidFill>
                  <a:prstClr val="white"/>
                </a:solidFill>
                <a:latin typeface="Calibri"/>
                <a:ea typeface="等线" panose="02010600030101010101" pitchFamily="2" charset="-122"/>
                <a:cs typeface="Arial" panose="020B0604020202020204" pitchFamily="34" charset="0"/>
              </a:rPr>
              <a:t>قــائلاً أحاط بي جميع الأمـم : لكـن بإسم يسوع إلهـي : إنتقمت منهم .</a:t>
            </a:r>
            <a:r>
              <a:rPr lang="en-US" altLang="zh-CN" sz="2700" b="1" dirty="0">
                <a:solidFill>
                  <a:prstClr val="white"/>
                </a:solidFill>
                <a:latin typeface="Calibri"/>
                <a:ea typeface="SimSun" pitchFamily="2" charset="-122"/>
              </a:rPr>
              <a:t> </a:t>
            </a:r>
            <a:endParaRPr lang="en-US" sz="2700" b="1" dirty="0">
              <a:solidFill>
                <a:prstClr val="white"/>
              </a:solidFill>
              <a:latin typeface="Calibri"/>
            </a:endParaRPr>
          </a:p>
        </p:txBody>
      </p:sp>
    </p:spTree>
    <p:extLst>
      <p:ext uri="{BB962C8B-B14F-4D97-AF65-F5344CB8AC3E}">
        <p14:creationId xmlns:p14="http://schemas.microsoft.com/office/powerpoint/2010/main" val="133995242"/>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67823" y="4776279"/>
            <a:ext cx="4751783" cy="2039352"/>
          </a:xfrm>
          <a:prstGeom prst="rect">
            <a:avLst/>
          </a:prstGeom>
        </p:spPr>
        <p:txBody>
          <a:bodyPr vert="horz" lIns="68580" tIns="34291" rIns="68580" bIns="34291"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latin typeface="Calibri"/>
                <a:ea typeface="等线" panose="02010600030101010101" pitchFamily="2" charset="-122"/>
                <a:cs typeface="Arial" panose="020B0604020202020204" pitchFamily="34" charset="0"/>
              </a:rPr>
              <a:t> </a:t>
            </a:r>
            <a:r>
              <a:rPr lang="ar-KW" altLang="zh-CN" sz="3000" b="1" dirty="0">
                <a:solidFill>
                  <a:srgbClr val="FFFF00"/>
                </a:solidFill>
                <a:latin typeface="Calibri"/>
                <a:ea typeface="等线" panose="02010600030101010101" pitchFamily="2" charset="-122"/>
                <a:cs typeface="Arial" panose="020B0604020202020204" pitchFamily="34" charset="0"/>
              </a:rPr>
              <a:t>أونيشتي غـار بى بيك طايو : أوباشـويس أب</a:t>
            </a:r>
            <a:r>
              <a:rPr lang="en-US" altLang="zh-CN" sz="3000" b="1" dirty="0">
                <a:solidFill>
                  <a:srgbClr val="FFFF00"/>
                </a:solidFill>
                <a:latin typeface="Calibri"/>
                <a:ea typeface="等线" panose="02010600030101010101" pitchFamily="2" charset="-122"/>
              </a:rPr>
              <a:t> </a:t>
            </a:r>
            <a:r>
              <a:rPr lang="ar-KW" altLang="zh-CN" sz="3000" b="1" dirty="0">
                <a:solidFill>
                  <a:srgbClr val="FFFF00"/>
                </a:solidFill>
                <a:latin typeface="Calibri"/>
                <a:ea typeface="等线" panose="02010600030101010101" pitchFamily="2" charset="-122"/>
                <a:cs typeface="Arial" panose="020B0604020202020204" pitchFamily="34" charset="0"/>
              </a:rPr>
              <a:t>أورو جيؤرجيوس : إيرى بي إخرستوس راشي نيماك : خين يروساليم إنتى إتفى .</a:t>
            </a:r>
            <a:r>
              <a:rPr lang="en-US" altLang="zh-CN" sz="3000" b="1" dirty="0">
                <a:solidFill>
                  <a:srgbClr val="FFFF00"/>
                </a:solidFill>
                <a:latin typeface="Calibri"/>
                <a:ea typeface="SimSun" pitchFamily="2" charset="-122"/>
              </a:rPr>
              <a:t> </a:t>
            </a:r>
            <a:endParaRPr lang="en-US" sz="3000" b="1" dirty="0">
              <a:solidFill>
                <a:srgbClr val="FFFF00"/>
              </a:solidFill>
              <a:latin typeface="Calibri"/>
            </a:endParaRPr>
          </a:p>
        </p:txBody>
      </p:sp>
      <p:sp>
        <p:nvSpPr>
          <p:cNvPr id="3" name="Rectangle 3"/>
          <p:cNvSpPr txBox="1">
            <a:spLocks noChangeArrowheads="1"/>
          </p:cNvSpPr>
          <p:nvPr/>
        </p:nvSpPr>
        <p:spPr>
          <a:xfrm>
            <a:off x="5919602" y="4776279"/>
            <a:ext cx="2941659" cy="2183732"/>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عظيمـة هى كرامتك : يا</a:t>
            </a: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سيـدي</a:t>
            </a: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الملك جيؤرجيوس : المسيح يفرح معك</a:t>
            </a: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في أورشليم السمائية</a:t>
            </a:r>
            <a:endParaRPr lang="en-US" sz="2700" b="1" dirty="0">
              <a:solidFill>
                <a:prstClr val="white"/>
              </a:solidFill>
              <a:latin typeface="Calibri"/>
            </a:endParaRPr>
          </a:p>
        </p:txBody>
      </p:sp>
    </p:spTree>
    <p:extLst>
      <p:ext uri="{BB962C8B-B14F-4D97-AF65-F5344CB8AC3E}">
        <p14:creationId xmlns:p14="http://schemas.microsoft.com/office/powerpoint/2010/main" val="1513063431"/>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80801" y="4705268"/>
            <a:ext cx="4980384" cy="1881555"/>
          </a:xfrm>
          <a:prstGeom prst="rect">
            <a:avLst/>
          </a:prstGeom>
        </p:spPr>
        <p:txBody>
          <a:bodyPr vert="horz" lIns="68580" tIns="34291" rIns="68580" bIns="34291"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300" b="1" dirty="0">
                <a:solidFill>
                  <a:srgbClr val="FFFF00"/>
                </a:solidFill>
                <a:latin typeface="Calibri"/>
                <a:ea typeface="等线" panose="02010600030101010101" pitchFamily="2" charset="-122"/>
                <a:cs typeface="Arial" panose="020B0604020202020204" pitchFamily="34" charset="0"/>
              </a:rPr>
              <a:t> </a:t>
            </a:r>
            <a:r>
              <a:rPr lang="ar-KW" altLang="zh-CN" sz="3300" b="1" dirty="0">
                <a:solidFill>
                  <a:srgbClr val="FFFF00"/>
                </a:solidFill>
                <a:latin typeface="Calibri"/>
                <a:ea typeface="等线" panose="02010600030101010101" pitchFamily="2" charset="-122"/>
                <a:cs typeface="Arial" panose="020B0604020202020204" pitchFamily="34" charset="0"/>
              </a:rPr>
              <a:t>شيــرى نـاك أوبـي مارتيروس : شيرى بي</a:t>
            </a:r>
            <a:r>
              <a:rPr lang="ar-EG" altLang="zh-CN" sz="3300" b="1" dirty="0">
                <a:solidFill>
                  <a:srgbClr val="FFFF00"/>
                </a:solidFill>
                <a:latin typeface="Calibri"/>
                <a:ea typeface="等线" panose="02010600030101010101" pitchFamily="2" charset="-122"/>
                <a:cs typeface="Arial" panose="020B0604020202020204" pitchFamily="34" charset="0"/>
              </a:rPr>
              <a:t> </a:t>
            </a:r>
            <a:r>
              <a:rPr lang="ar-KW" altLang="zh-CN" sz="3300" b="1" dirty="0">
                <a:solidFill>
                  <a:srgbClr val="FFFF00"/>
                </a:solidFill>
                <a:latin typeface="Calibri"/>
                <a:ea typeface="等线" panose="02010600030101010101" pitchFamily="2" charset="-122"/>
                <a:cs typeface="Arial" panose="020B0604020202020204" pitchFamily="34" charset="0"/>
              </a:rPr>
              <a:t>إتشـــويج إن جيني أوس : شيرى بي أثلــوفـوروس : بـاشـويس إبؤرو جيئورجيوس</a:t>
            </a:r>
            <a:r>
              <a:rPr lang="en-US" altLang="zh-CN" sz="3300" b="1" dirty="0">
                <a:solidFill>
                  <a:srgbClr val="FFFF00"/>
                </a:solidFill>
                <a:latin typeface="Calibri"/>
                <a:ea typeface="等线" panose="02010600030101010101" pitchFamily="2" charset="-122"/>
              </a:rPr>
              <a:t> .</a:t>
            </a:r>
            <a:r>
              <a:rPr lang="en-US" altLang="zh-CN" sz="3300" b="1" dirty="0">
                <a:solidFill>
                  <a:srgbClr val="FFFF00"/>
                </a:solidFill>
                <a:latin typeface="Calibri"/>
                <a:ea typeface="SimSun" pitchFamily="2" charset="-122"/>
              </a:rPr>
              <a:t> </a:t>
            </a:r>
            <a:endParaRPr lang="en-US" sz="3300" b="1" dirty="0">
              <a:solidFill>
                <a:srgbClr val="FFFF00"/>
              </a:solidFill>
              <a:latin typeface="Calibri"/>
            </a:endParaRPr>
          </a:p>
        </p:txBody>
      </p:sp>
      <p:sp>
        <p:nvSpPr>
          <p:cNvPr id="3" name="Rectangle 3"/>
          <p:cNvSpPr txBox="1">
            <a:spLocks noChangeArrowheads="1"/>
          </p:cNvSpPr>
          <p:nvPr/>
        </p:nvSpPr>
        <p:spPr>
          <a:xfrm>
            <a:off x="5754662" y="4722858"/>
            <a:ext cx="3213497" cy="186396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السـلام لـك أيهـا الشهيـــد :</a:t>
            </a: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السـلام</a:t>
            </a:r>
            <a:r>
              <a:rPr lang="en-US" altLang="zh-CN" sz="2700" b="1" dirty="0">
                <a:solidFill>
                  <a:prstClr val="white"/>
                </a:solidFill>
                <a:latin typeface="Calibri"/>
                <a:ea typeface="等线" panose="02010600030101010101" pitchFamily="2" charset="-122"/>
              </a:rPr>
              <a:t>  </a:t>
            </a:r>
            <a:r>
              <a:rPr lang="ar-KW" altLang="zh-CN" sz="2700" b="1" dirty="0">
                <a:solidFill>
                  <a:prstClr val="white"/>
                </a:solidFill>
                <a:latin typeface="Calibri"/>
                <a:ea typeface="等线" panose="02010600030101010101" pitchFamily="2" charset="-122"/>
                <a:cs typeface="Arial" panose="020B0604020202020204" pitchFamily="34" charset="0"/>
              </a:rPr>
              <a:t>للشجاع المجاهد السلام للابس الحهاد : سيدي الملك جيؤرجيوس</a:t>
            </a:r>
            <a:r>
              <a:rPr lang="en-US" altLang="zh-CN" sz="2700" b="1" dirty="0">
                <a:solidFill>
                  <a:prstClr val="white"/>
                </a:solidFill>
                <a:latin typeface="Calibri"/>
                <a:ea typeface="等线" panose="02010600030101010101" pitchFamily="2" charset="-122"/>
              </a:rPr>
              <a:t> .</a:t>
            </a:r>
            <a:r>
              <a:rPr lang="en-US" altLang="zh-CN" sz="2700" b="1" dirty="0">
                <a:solidFill>
                  <a:prstClr val="white"/>
                </a:solidFill>
                <a:latin typeface="Calibri"/>
                <a:ea typeface="SimSun" pitchFamily="2" charset="-122"/>
              </a:rPr>
              <a:t> </a:t>
            </a:r>
            <a:endParaRPr lang="en-US" sz="2700" b="1" dirty="0">
              <a:solidFill>
                <a:prstClr val="white"/>
              </a:solidFill>
              <a:latin typeface="Calibri"/>
            </a:endParaRPr>
          </a:p>
        </p:txBody>
      </p:sp>
    </p:spTree>
    <p:extLst>
      <p:ext uri="{BB962C8B-B14F-4D97-AF65-F5344CB8AC3E}">
        <p14:creationId xmlns:p14="http://schemas.microsoft.com/office/powerpoint/2010/main" val="1968867673"/>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74237" y="4591478"/>
            <a:ext cx="4540769" cy="2127739"/>
          </a:xfrm>
          <a:prstGeom prst="rect">
            <a:avLst/>
          </a:prstGeom>
        </p:spPr>
        <p:txBody>
          <a:bodyPr vert="horz" lIns="68580" tIns="34291" rIns="68580" bIns="34291"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latin typeface="Calibri"/>
                <a:ea typeface="等线" panose="02010600030101010101" pitchFamily="2" charset="-122"/>
                <a:cs typeface="Arial" panose="020B0604020202020204" pitchFamily="34" charset="0"/>
              </a:rPr>
              <a:t> </a:t>
            </a:r>
            <a:r>
              <a:rPr lang="ar-KW" altLang="zh-CN" sz="3000" b="1" dirty="0">
                <a:solidFill>
                  <a:srgbClr val="FFFF00"/>
                </a:solidFill>
                <a:latin typeface="Calibri"/>
                <a:ea typeface="等线" panose="02010600030101010101" pitchFamily="2" charset="-122"/>
                <a:cs typeface="Arial" panose="020B0604020202020204" pitchFamily="34" charset="0"/>
              </a:rPr>
              <a:t>طوبه إم إبشويس إى إهري إيجون : أوبـــي</a:t>
            </a:r>
            <a:r>
              <a:rPr lang="ar-EG" altLang="zh-CN" sz="3000" b="1" dirty="0">
                <a:solidFill>
                  <a:srgbClr val="FFFF00"/>
                </a:solidFill>
                <a:latin typeface="Calibri"/>
                <a:ea typeface="等线" panose="02010600030101010101" pitchFamily="2" charset="-122"/>
                <a:cs typeface="Arial" panose="020B0604020202020204" pitchFamily="34" charset="0"/>
              </a:rPr>
              <a:t> </a:t>
            </a:r>
            <a:r>
              <a:rPr lang="ar-KW" altLang="zh-CN" sz="3000" b="1" dirty="0">
                <a:solidFill>
                  <a:srgbClr val="FFFF00"/>
                </a:solidFill>
                <a:latin typeface="Calibri"/>
                <a:ea typeface="等线" panose="02010600030101010101" pitchFamily="2" charset="-122"/>
                <a:cs typeface="Arial" panose="020B0604020202020204" pitchFamily="34" charset="0"/>
              </a:rPr>
              <a:t>آثلوفوروس إممارتيروس : باشويس إب أورو جيؤرجيوس : إنتيف كانين نوفي نان إيفول</a:t>
            </a:r>
            <a:r>
              <a:rPr lang="en-US" altLang="zh-CN" sz="3000" b="1" dirty="0">
                <a:solidFill>
                  <a:srgbClr val="FFFF00"/>
                </a:solidFill>
                <a:latin typeface="Calibri"/>
                <a:ea typeface="等线" panose="02010600030101010101" pitchFamily="2" charset="-122"/>
              </a:rPr>
              <a:t> .</a:t>
            </a:r>
            <a:r>
              <a:rPr lang="en-US" altLang="zh-CN" sz="3000" b="1" dirty="0">
                <a:solidFill>
                  <a:srgbClr val="FFFF00"/>
                </a:solidFill>
                <a:latin typeface="Calibri"/>
                <a:ea typeface="SimSun" pitchFamily="2" charset="-122"/>
              </a:rPr>
              <a:t> </a:t>
            </a:r>
            <a:endParaRPr lang="en-US" sz="3000" b="1" dirty="0">
              <a:solidFill>
                <a:srgbClr val="FFFF00"/>
              </a:solidFill>
              <a:latin typeface="Calibri"/>
            </a:endParaRPr>
          </a:p>
        </p:txBody>
      </p:sp>
      <p:sp>
        <p:nvSpPr>
          <p:cNvPr id="3" name="Rectangle 3"/>
          <p:cNvSpPr txBox="1">
            <a:spLocks noChangeArrowheads="1"/>
          </p:cNvSpPr>
          <p:nvPr/>
        </p:nvSpPr>
        <p:spPr>
          <a:xfrm>
            <a:off x="5715005" y="4723357"/>
            <a:ext cx="3037651" cy="1582616"/>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أطلب من الرب عنا : أيها الشهيـد</a:t>
            </a:r>
            <a:r>
              <a:rPr lang="ar-EG" altLang="zh-CN" sz="2700" b="1" dirty="0">
                <a:solidFill>
                  <a:prstClr val="white"/>
                </a:solidFill>
                <a:latin typeface="Calibri"/>
                <a:ea typeface="等线" panose="02010600030101010101" pitchFamily="2" charset="-122"/>
                <a:cs typeface="Arial" panose="020B0604020202020204" pitchFamily="34" charset="0"/>
              </a:rPr>
              <a:t> </a:t>
            </a:r>
            <a:r>
              <a:rPr lang="ar-KW" altLang="zh-CN" sz="2700" b="1" dirty="0">
                <a:solidFill>
                  <a:prstClr val="white"/>
                </a:solidFill>
                <a:latin typeface="Calibri"/>
                <a:ea typeface="等线" panose="02010600030101010101" pitchFamily="2" charset="-122"/>
                <a:cs typeface="Arial" panose="020B0604020202020204" pitchFamily="34" charset="0"/>
              </a:rPr>
              <a:t>لابس الجهاد : سيدي الملك جيؤرجيوس : ليغفر لنا خطايانا</a:t>
            </a:r>
            <a:r>
              <a:rPr lang="en-US" altLang="zh-CN" sz="2700" b="1" dirty="0">
                <a:solidFill>
                  <a:prstClr val="white"/>
                </a:solidFill>
                <a:latin typeface="Calibri"/>
                <a:ea typeface="等线" panose="02010600030101010101" pitchFamily="2" charset="-122"/>
              </a:rPr>
              <a:t> </a:t>
            </a:r>
            <a:endParaRPr lang="en-US" sz="2700" b="1" dirty="0">
              <a:solidFill>
                <a:prstClr val="white"/>
              </a:solidFill>
              <a:latin typeface="Calibri"/>
            </a:endParaRPr>
          </a:p>
        </p:txBody>
      </p:sp>
    </p:spTree>
    <p:extLst>
      <p:ext uri="{BB962C8B-B14F-4D97-AF65-F5344CB8AC3E}">
        <p14:creationId xmlns:p14="http://schemas.microsoft.com/office/powerpoint/2010/main" val="4152037595"/>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98BE92C7-1791-4E25-9459-2415F772F1E5}"/>
              </a:ext>
            </a:extLst>
          </p:cNvPr>
          <p:cNvSpPr txBox="1"/>
          <p:nvPr/>
        </p:nvSpPr>
        <p:spPr>
          <a:xfrm>
            <a:off x="6928101" y="4399791"/>
            <a:ext cx="209865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باكر</a:t>
            </a:r>
            <a:endParaRPr lang="en-US" dirty="0"/>
          </a:p>
        </p:txBody>
      </p:sp>
      <p:sp>
        <p:nvSpPr>
          <p:cNvPr id="7" name="TextBox 6">
            <a:hlinkClick r:id="rId3" action="ppaction://hlinksldjump"/>
            <a:extLst>
              <a:ext uri="{FF2B5EF4-FFF2-40B4-BE49-F238E27FC236}">
                <a16:creationId xmlns:a16="http://schemas.microsoft.com/office/drawing/2014/main" id="{7DC656FD-ACFF-4F24-AC6D-0B14F3AD0332}"/>
              </a:ext>
            </a:extLst>
          </p:cNvPr>
          <p:cNvSpPr txBox="1"/>
          <p:nvPr/>
        </p:nvSpPr>
        <p:spPr>
          <a:xfrm>
            <a:off x="6848977" y="4846320"/>
            <a:ext cx="219964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السيدة العذراء عشية</a:t>
            </a:r>
            <a:endParaRPr lang="en-US" dirty="0"/>
          </a:p>
        </p:txBody>
      </p:sp>
      <p:sp>
        <p:nvSpPr>
          <p:cNvPr id="8" name="TextBox 7">
            <a:hlinkClick r:id="rId4" action="ppaction://hlinksldjump"/>
            <a:extLst>
              <a:ext uri="{FF2B5EF4-FFF2-40B4-BE49-F238E27FC236}">
                <a16:creationId xmlns:a16="http://schemas.microsoft.com/office/drawing/2014/main" id="{9B4C4FCF-55D5-4AEF-A2B4-F2F627EB82CD}"/>
              </a:ext>
            </a:extLst>
          </p:cNvPr>
          <p:cNvSpPr txBox="1"/>
          <p:nvPr/>
        </p:nvSpPr>
        <p:spPr>
          <a:xfrm>
            <a:off x="7436253" y="5323375"/>
            <a:ext cx="1685077"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الملاك ميخائيل</a:t>
            </a:r>
            <a:endParaRPr lang="en-US" dirty="0"/>
          </a:p>
        </p:txBody>
      </p:sp>
      <p:sp>
        <p:nvSpPr>
          <p:cNvPr id="9" name="TextBox 8">
            <a:hlinkClick r:id="rId5" action="ppaction://hlinksldjump"/>
            <a:extLst>
              <a:ext uri="{FF2B5EF4-FFF2-40B4-BE49-F238E27FC236}">
                <a16:creationId xmlns:a16="http://schemas.microsoft.com/office/drawing/2014/main" id="{6F210D58-6308-41AA-9401-B221CD911976}"/>
              </a:ext>
            </a:extLst>
          </p:cNvPr>
          <p:cNvSpPr txBox="1"/>
          <p:nvPr/>
        </p:nvSpPr>
        <p:spPr>
          <a:xfrm>
            <a:off x="8007721" y="5800428"/>
            <a:ext cx="109036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السمائيين</a:t>
            </a:r>
          </a:p>
        </p:txBody>
      </p:sp>
      <p:sp>
        <p:nvSpPr>
          <p:cNvPr id="10" name="TextBox 9">
            <a:hlinkClick r:id="rId6" action="ppaction://hlinksldjump"/>
            <a:extLst>
              <a:ext uri="{FF2B5EF4-FFF2-40B4-BE49-F238E27FC236}">
                <a16:creationId xmlns:a16="http://schemas.microsoft.com/office/drawing/2014/main" id="{09D15CB5-9484-43AE-8D84-03427E7C1379}"/>
              </a:ext>
            </a:extLst>
          </p:cNvPr>
          <p:cNvSpPr txBox="1"/>
          <p:nvPr/>
        </p:nvSpPr>
        <p:spPr>
          <a:xfrm>
            <a:off x="8395647" y="6277483"/>
            <a:ext cx="80502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الرسل</a:t>
            </a:r>
          </a:p>
        </p:txBody>
      </p:sp>
      <p:sp>
        <p:nvSpPr>
          <p:cNvPr id="11" name="TextBox 10">
            <a:hlinkClick r:id="rId7" action="ppaction://hlinksldjump"/>
            <a:extLst>
              <a:ext uri="{FF2B5EF4-FFF2-40B4-BE49-F238E27FC236}">
                <a16:creationId xmlns:a16="http://schemas.microsoft.com/office/drawing/2014/main" id="{A92FECD4-72C5-44C3-AD4E-8362C75F1AAE}"/>
              </a:ext>
            </a:extLst>
          </p:cNvPr>
          <p:cNvSpPr txBox="1"/>
          <p:nvPr/>
        </p:nvSpPr>
        <p:spPr>
          <a:xfrm>
            <a:off x="95383" y="4919789"/>
            <a:ext cx="1175322"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مارمرقس</a:t>
            </a:r>
            <a:endParaRPr lang="en-US" dirty="0"/>
          </a:p>
        </p:txBody>
      </p:sp>
      <p:sp>
        <p:nvSpPr>
          <p:cNvPr id="12" name="TextBox 11">
            <a:hlinkClick r:id="rId8" action="ppaction://hlinksldjump"/>
            <a:extLst>
              <a:ext uri="{FF2B5EF4-FFF2-40B4-BE49-F238E27FC236}">
                <a16:creationId xmlns:a16="http://schemas.microsoft.com/office/drawing/2014/main" id="{39376315-340B-45D9-8995-463E8C689016}"/>
              </a:ext>
            </a:extLst>
          </p:cNvPr>
          <p:cNvSpPr txBox="1"/>
          <p:nvPr/>
        </p:nvSpPr>
        <p:spPr>
          <a:xfrm>
            <a:off x="177135" y="5376478"/>
            <a:ext cx="113685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استفانوس</a:t>
            </a:r>
            <a:endParaRPr lang="en-US" dirty="0"/>
          </a:p>
        </p:txBody>
      </p:sp>
      <p:sp>
        <p:nvSpPr>
          <p:cNvPr id="13" name="TextBox 12">
            <a:hlinkClick r:id="rId9" action="ppaction://hlinksldjump"/>
            <a:extLst>
              <a:ext uri="{FF2B5EF4-FFF2-40B4-BE49-F238E27FC236}">
                <a16:creationId xmlns:a16="http://schemas.microsoft.com/office/drawing/2014/main" id="{1CB69BD0-B7A6-4219-BDDA-7FD8733DB5B2}"/>
              </a:ext>
            </a:extLst>
          </p:cNvPr>
          <p:cNvSpPr txBox="1"/>
          <p:nvPr/>
        </p:nvSpPr>
        <p:spPr>
          <a:xfrm>
            <a:off x="115425" y="5812848"/>
            <a:ext cx="1301959"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مارجرجس</a:t>
            </a:r>
            <a:endParaRPr lang="en-US" dirty="0"/>
          </a:p>
        </p:txBody>
      </p:sp>
      <p:sp>
        <p:nvSpPr>
          <p:cNvPr id="14" name="TextBox 13">
            <a:hlinkClick r:id="rId10" action="ppaction://hlinksldjump"/>
            <a:extLst>
              <a:ext uri="{FF2B5EF4-FFF2-40B4-BE49-F238E27FC236}">
                <a16:creationId xmlns:a16="http://schemas.microsoft.com/office/drawing/2014/main" id="{1FF018EB-92D2-4ABA-A438-630B73CF1A16}"/>
              </a:ext>
            </a:extLst>
          </p:cNvPr>
          <p:cNvSpPr txBox="1"/>
          <p:nvPr/>
        </p:nvSpPr>
        <p:spPr>
          <a:xfrm>
            <a:off x="148283" y="6289901"/>
            <a:ext cx="74732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a:defRPr/>
            </a:pPr>
            <a:r>
              <a:rPr lang="ar-EG" dirty="0"/>
              <a:t>الختام</a:t>
            </a:r>
          </a:p>
        </p:txBody>
      </p:sp>
      <p:sp>
        <p:nvSpPr>
          <p:cNvPr id="2" name="TextBox 1">
            <a:hlinkClick r:id="rId11" action="ppaction://hlinksldjump"/>
            <a:extLst>
              <a:ext uri="{FF2B5EF4-FFF2-40B4-BE49-F238E27FC236}">
                <a16:creationId xmlns:a16="http://schemas.microsoft.com/office/drawing/2014/main" id="{6F12ED1E-FB67-46D3-B6B1-6BE19BFE4340}"/>
              </a:ext>
            </a:extLst>
          </p:cNvPr>
          <p:cNvSpPr txBox="1"/>
          <p:nvPr/>
        </p:nvSpPr>
        <p:spPr>
          <a:xfrm>
            <a:off x="148283" y="4399791"/>
            <a:ext cx="1719970" cy="477054"/>
          </a:xfrm>
          <a:prstGeom prst="rect">
            <a:avLst/>
          </a:prstGeom>
          <a:noFill/>
        </p:spPr>
        <p:txBody>
          <a:bodyPr wrap="square" rtlCol="0">
            <a:spAutoFit/>
          </a:bodyPr>
          <a:lstStyle/>
          <a:p>
            <a:pPr algn="r"/>
            <a:r>
              <a:rPr lang="ar-EG" sz="2500" dirty="0">
                <a:solidFill>
                  <a:srgbClr val="FFC000"/>
                </a:solidFill>
              </a:rPr>
              <a:t>بطرس و بولس</a:t>
            </a:r>
            <a:endParaRPr lang="en-GB" sz="2500" dirty="0">
              <a:solidFill>
                <a:srgbClr val="FFC000"/>
              </a:solidFill>
            </a:endParaRPr>
          </a:p>
        </p:txBody>
      </p:sp>
    </p:spTree>
    <p:extLst>
      <p:ext uri="{BB962C8B-B14F-4D97-AF65-F5344CB8AC3E}">
        <p14:creationId xmlns:p14="http://schemas.microsoft.com/office/powerpoint/2010/main" val="3423433464"/>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7257" y="1531775"/>
          <a:ext cx="9144000" cy="26365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6314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SA" sz="16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8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15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a:xfrm>
            <a:off x="0" y="4343405"/>
            <a:ext cx="9144000" cy="782371"/>
          </a:xfrm>
        </p:spPr>
        <p:txBody>
          <a:bodyPr/>
          <a:lstStyle/>
          <a:p>
            <a:pPr>
              <a:spcBef>
                <a:spcPts val="0"/>
              </a:spcBef>
              <a:defRPr/>
            </a:pPr>
            <a:r>
              <a:rPr lang="ar-EG" dirty="0">
                <a:solidFill>
                  <a:schemeClr val="lt1"/>
                </a:solidFill>
              </a:rPr>
              <a:t>كوني أنت ناظرة علينا .  في المواضع العالية التي أنت كائنة فيها</a:t>
            </a:r>
            <a:endParaRPr lang="ar-SA" sz="12800" dirty="0"/>
          </a:p>
        </p:txBody>
      </p:sp>
      <p:sp>
        <p:nvSpPr>
          <p:cNvPr id="3" name="Text Placeholder 2"/>
          <p:cNvSpPr>
            <a:spLocks noGrp="1"/>
          </p:cNvSpPr>
          <p:nvPr>
            <p:ph type="body" idx="1"/>
          </p:nvPr>
        </p:nvSpPr>
        <p:spPr>
          <a:xfrm>
            <a:off x="6" y="6049112"/>
            <a:ext cx="9143999" cy="808893"/>
          </a:xfrm>
        </p:spPr>
        <p:txBody>
          <a:bodyPr/>
          <a:lstStyle/>
          <a:p>
            <a:pPr>
              <a:spcBef>
                <a:spcPts val="0"/>
              </a:spcBef>
              <a:defRPr/>
            </a:pPr>
            <a:r>
              <a:rPr lang="ar-EG" sz="3000" dirty="0">
                <a:solidFill>
                  <a:schemeClr val="lt1"/>
                </a:solidFill>
              </a:rPr>
              <a:t>شوبي إنثو إريه سومس إجون : خين ني ما إتتشوسي إت إريه كي انخيتوو</a:t>
            </a:r>
            <a:endParaRPr lang="ar-EG" sz="3000" dirty="0"/>
          </a:p>
        </p:txBody>
      </p:sp>
      <p:sp>
        <p:nvSpPr>
          <p:cNvPr id="5" name="Text Placeholder 4"/>
          <p:cNvSpPr>
            <a:spLocks noGrp="1"/>
          </p:cNvSpPr>
          <p:nvPr>
            <p:ph type="body" sz="quarter" idx="3"/>
          </p:nvPr>
        </p:nvSpPr>
        <p:spPr>
          <a:xfrm>
            <a:off x="0" y="4904432"/>
            <a:ext cx="9144000" cy="1039168"/>
          </a:xfrm>
        </p:spPr>
        <p:txBody>
          <a:bodyPr/>
          <a:lstStyle/>
          <a:p>
            <a:r>
              <a:rPr lang="en-US" sz="3200" dirty="0">
                <a:latin typeface="Avva_Shenouda" pitchFamily="34" charset="2"/>
              </a:rPr>
              <a:t>@wpi `n0o erecomc `egwn : qen </a:t>
            </a:r>
            <a:r>
              <a:rPr lang="en-US" sz="3200" dirty="0" err="1">
                <a:latin typeface="Avva_Shenouda" pitchFamily="34" charset="2"/>
              </a:rPr>
              <a:t>nima</a:t>
            </a:r>
            <a:r>
              <a:rPr lang="en-US" sz="3200" dirty="0">
                <a:latin typeface="Avva_Shenouda" pitchFamily="34" charset="2"/>
              </a:rPr>
              <a:t> </a:t>
            </a:r>
            <a:r>
              <a:rPr lang="en-US" sz="3200" dirty="0" err="1">
                <a:latin typeface="Avva_Shenouda" pitchFamily="34" charset="2"/>
              </a:rPr>
              <a:t>etsoci</a:t>
            </a:r>
            <a:r>
              <a:rPr lang="ar-EG" sz="3200" dirty="0">
                <a:latin typeface="Avva_Shenouda" pitchFamily="34" charset="2"/>
              </a:rPr>
              <a:t> </a:t>
            </a:r>
            <a:r>
              <a:rPr lang="en-US" sz="3200" dirty="0">
                <a:latin typeface="Avva_Shenouda" pitchFamily="34" charset="2"/>
              </a:rPr>
              <a:t>etarex3 `nq3tov</a:t>
            </a:r>
            <a:endParaRPr lang="en-US" sz="8800" dirty="0">
              <a:latin typeface="Avva_Shenouda" pitchFamily="34" charset="2"/>
            </a:endParaRPr>
          </a:p>
        </p:txBody>
      </p:sp>
    </p:spTree>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34"/>
            <a:ext cx="9144000" cy="782371"/>
          </a:xfrm>
        </p:spPr>
        <p:txBody>
          <a:bodyPr/>
          <a:lstStyle/>
          <a:p>
            <a:pPr>
              <a:spcBef>
                <a:spcPts val="0"/>
              </a:spcBef>
              <a:defRPr/>
            </a:pPr>
            <a:r>
              <a:rPr lang="ar-EG" sz="3600" dirty="0">
                <a:solidFill>
                  <a:schemeClr val="lt1"/>
                </a:solidFill>
              </a:rPr>
              <a:t>يا سيدتنا كلنا والدة الإله: العذراء كل حين</a:t>
            </a:r>
            <a:endParaRPr lang="ar-SA" sz="16600" dirty="0"/>
          </a:p>
        </p:txBody>
      </p:sp>
      <p:sp>
        <p:nvSpPr>
          <p:cNvPr id="3" name="Text Placeholder 2"/>
          <p:cNvSpPr>
            <a:spLocks noGrp="1"/>
          </p:cNvSpPr>
          <p:nvPr>
            <p:ph type="body" idx="1"/>
          </p:nvPr>
        </p:nvSpPr>
        <p:spPr>
          <a:xfrm>
            <a:off x="7" y="6049112"/>
            <a:ext cx="9143999" cy="808893"/>
          </a:xfrm>
        </p:spPr>
        <p:txBody>
          <a:bodyPr/>
          <a:lstStyle/>
          <a:p>
            <a:pPr>
              <a:spcBef>
                <a:spcPts val="0"/>
              </a:spcBef>
              <a:defRPr/>
            </a:pPr>
            <a:r>
              <a:rPr lang="ar-EG" dirty="0">
                <a:solidFill>
                  <a:schemeClr val="lt1"/>
                </a:solidFill>
              </a:rPr>
              <a:t>أو تين تشويس إن نيب تيرين تي ثيؤطوكوس :</a:t>
            </a:r>
          </a:p>
          <a:p>
            <a:pPr>
              <a:spcBef>
                <a:spcPts val="0"/>
              </a:spcBef>
              <a:defRPr/>
            </a:pPr>
            <a:r>
              <a:rPr lang="ar-EG" dirty="0">
                <a:solidFill>
                  <a:schemeClr val="lt1"/>
                </a:solidFill>
              </a:rPr>
              <a:t>إت أوى إمبارثينوس إنسيوو نيفين</a:t>
            </a:r>
            <a:endParaRPr lang="ar-EG" sz="11500" dirty="0"/>
          </a:p>
        </p:txBody>
      </p:sp>
      <p:sp>
        <p:nvSpPr>
          <p:cNvPr id="5" name="Text Placeholder 4"/>
          <p:cNvSpPr>
            <a:spLocks noGrp="1"/>
          </p:cNvSpPr>
          <p:nvPr>
            <p:ph type="body" sz="quarter" idx="3"/>
          </p:nvPr>
        </p:nvSpPr>
        <p:spPr>
          <a:xfrm>
            <a:off x="0" y="4953002"/>
            <a:ext cx="9144000" cy="979767"/>
          </a:xfrm>
        </p:spPr>
        <p:txBody>
          <a:bodyPr/>
          <a:lstStyle/>
          <a:p>
            <a:r>
              <a:rPr lang="en-US" sz="3200" dirty="0">
                <a:latin typeface="Avva_Shenouda" pitchFamily="34" charset="2"/>
              </a:rPr>
              <a:t> `w tensoic `nn3b t3ren 50e`otokoc :</a:t>
            </a:r>
            <a:r>
              <a:rPr lang="ar-EG" sz="3200" dirty="0">
                <a:latin typeface="Avva_Shenouda" pitchFamily="34" charset="2"/>
              </a:rPr>
              <a:t> </a:t>
            </a:r>
            <a:r>
              <a:rPr lang="en-US" sz="3200" dirty="0" err="1">
                <a:latin typeface="Avva_Shenouda" pitchFamily="34" charset="2"/>
              </a:rPr>
              <a:t>etoi</a:t>
            </a:r>
            <a:r>
              <a:rPr lang="en-US" sz="3200" dirty="0">
                <a:latin typeface="Avva_Shenouda" pitchFamily="34" charset="2"/>
              </a:rPr>
              <a:t> `mpar0enoc `nc3ov niben</a:t>
            </a:r>
            <a:endParaRPr lang="en-US" sz="8800" dirty="0">
              <a:latin typeface="Avva_Shenouda" pitchFamily="34" charset="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a:xfrm>
            <a:off x="0" y="4381646"/>
            <a:ext cx="9144000" cy="782371"/>
          </a:xfrm>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p:txBody>
          <a:bodyPr/>
          <a:lstStyle/>
          <a:p>
            <a:r>
              <a:rPr lang="ar-EG"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497262"/>
            <a:ext cx="9144000" cy="682357"/>
          </a:xfrm>
        </p:spPr>
        <p:txBody>
          <a:bodyPr/>
          <a:lstStyle/>
          <a:p>
            <a:r>
              <a:rPr lang="it-IT" dirty="0"/>
              <a:t>`ebolhiten pi`slyl@ `nte ]agia Mari`a ]Par;enoc.</a:t>
            </a:r>
          </a:p>
        </p:txBody>
      </p:sp>
    </p:spTree>
    <p:extLst>
      <p:ext uri="{BB962C8B-B14F-4D97-AF65-F5344CB8AC3E}">
        <p14:creationId xmlns:p14="http://schemas.microsoft.com/office/powerpoint/2010/main" val="1710103181"/>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6940"/>
            <a:ext cx="9144000" cy="782371"/>
          </a:xfrm>
        </p:spPr>
        <p:txBody>
          <a:bodyPr/>
          <a:lstStyle/>
          <a:p>
            <a:pPr>
              <a:spcBef>
                <a:spcPts val="0"/>
              </a:spcBef>
              <a:defRPr/>
            </a:pPr>
            <a:r>
              <a:rPr lang="ar-EG" dirty="0">
                <a:solidFill>
                  <a:schemeClr val="lt1"/>
                </a:solidFill>
              </a:rPr>
              <a:t> إسألي الذي ولدته:مخلصنا الصالح</a:t>
            </a:r>
            <a:endParaRPr lang="ar-SA" sz="216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ما تيهو إمفي إت أريه ماسف : بين سوتير إن أغاثوس</a:t>
            </a:r>
            <a:endParaRPr lang="ar-EG" sz="13300" dirty="0"/>
          </a:p>
        </p:txBody>
      </p:sp>
      <p:sp>
        <p:nvSpPr>
          <p:cNvPr id="5" name="Text Placeholder 4"/>
          <p:cNvSpPr>
            <a:spLocks noGrp="1"/>
          </p:cNvSpPr>
          <p:nvPr>
            <p:ph type="body" sz="quarter" idx="3"/>
          </p:nvPr>
        </p:nvSpPr>
        <p:spPr>
          <a:xfrm>
            <a:off x="0" y="5495391"/>
            <a:ext cx="9144000" cy="682357"/>
          </a:xfrm>
        </p:spPr>
        <p:txBody>
          <a:bodyPr/>
          <a:lstStyle/>
          <a:p>
            <a:r>
              <a:rPr lang="en-US" dirty="0">
                <a:latin typeface="Avva_Shenouda" pitchFamily="34" charset="2"/>
              </a:rPr>
              <a:t>Ma5ho `mf3etaremac4 : Pencwt3r `n`aja0oc</a:t>
            </a:r>
            <a:endParaRPr lang="en-US" sz="10800" dirty="0">
              <a:latin typeface="Avva_Shenouda" pitchFamily="34" charset="2"/>
            </a:endParaRPr>
          </a:p>
        </p:txBody>
      </p:sp>
    </p:spTree>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3405"/>
            <a:ext cx="9144000" cy="782371"/>
          </a:xfrm>
        </p:spPr>
        <p:txBody>
          <a:bodyPr/>
          <a:lstStyle/>
          <a:p>
            <a:pPr>
              <a:spcBef>
                <a:spcPts val="0"/>
              </a:spcBef>
              <a:defRPr/>
            </a:pPr>
            <a:r>
              <a:rPr lang="ar-EG" dirty="0">
                <a:solidFill>
                  <a:schemeClr val="lt1"/>
                </a:solidFill>
              </a:rPr>
              <a:t>أن يرفع عنا هذه الأتعاب :ويقرر لنا سلامه</a:t>
            </a:r>
            <a:endParaRPr lang="ar-SA" sz="19900" dirty="0"/>
          </a:p>
        </p:txBody>
      </p:sp>
      <p:sp>
        <p:nvSpPr>
          <p:cNvPr id="3" name="Text Placeholder 2"/>
          <p:cNvSpPr>
            <a:spLocks noGrp="1"/>
          </p:cNvSpPr>
          <p:nvPr>
            <p:ph type="body" idx="1"/>
          </p:nvPr>
        </p:nvSpPr>
        <p:spPr>
          <a:xfrm>
            <a:off x="6" y="5896712"/>
            <a:ext cx="9143999" cy="808893"/>
          </a:xfrm>
        </p:spPr>
        <p:txBody>
          <a:bodyPr/>
          <a:lstStyle/>
          <a:p>
            <a:pPr>
              <a:spcBef>
                <a:spcPts val="0"/>
              </a:spcBef>
              <a:defRPr/>
            </a:pPr>
            <a:r>
              <a:rPr lang="ar-EG" sz="3000" dirty="0">
                <a:solidFill>
                  <a:schemeClr val="lt1"/>
                </a:solidFill>
              </a:rPr>
              <a:t>إنتيف أولي إن ناي خيسي إفول هارون : إنتيف سيمني نان إنتيف هيريني</a:t>
            </a:r>
            <a:endParaRPr lang="ar-EG" sz="3000" dirty="0"/>
          </a:p>
        </p:txBody>
      </p:sp>
      <p:sp>
        <p:nvSpPr>
          <p:cNvPr id="5" name="Text Placeholder 4"/>
          <p:cNvSpPr>
            <a:spLocks noGrp="1"/>
          </p:cNvSpPr>
          <p:nvPr>
            <p:ph type="body" sz="quarter" idx="3"/>
          </p:nvPr>
        </p:nvSpPr>
        <p:spPr>
          <a:xfrm>
            <a:off x="0" y="5125263"/>
            <a:ext cx="9144000" cy="1046943"/>
          </a:xfrm>
        </p:spPr>
        <p:txBody>
          <a:bodyPr/>
          <a:lstStyle/>
          <a:p>
            <a:r>
              <a:rPr lang="en-US" sz="3200" dirty="0">
                <a:latin typeface="Avva_Shenouda" pitchFamily="34" charset="2"/>
              </a:rPr>
              <a:t>`nte4wli `nnaiqici ebol haron : `nte4cemni nan `nte4hir3n3</a:t>
            </a:r>
            <a:endParaRPr lang="en-US" sz="8800" dirty="0">
              <a:latin typeface="Avva_Shenouda" pitchFamily="34" charset="2"/>
            </a:endParaRPr>
          </a:p>
        </p:txBody>
      </p:sp>
    </p:spTree>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 السلام لك ايتها العذراء ، الملكة الحقيقية الحقانية</a:t>
            </a:r>
            <a:endParaRPr lang="ar-SA" sz="199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شيرى نى أوتي بارثينوس : تي اورو اممي ان اليثيني</a:t>
            </a:r>
            <a:endParaRPr lang="ar-EG" sz="13300" dirty="0"/>
          </a:p>
        </p:txBody>
      </p:sp>
      <p:sp>
        <p:nvSpPr>
          <p:cNvPr id="5" name="Text Placeholder 4"/>
          <p:cNvSpPr>
            <a:spLocks noGrp="1"/>
          </p:cNvSpPr>
          <p:nvPr>
            <p:ph type="body" sz="quarter" idx="3"/>
          </p:nvPr>
        </p:nvSpPr>
        <p:spPr/>
        <p:txBody>
          <a:bodyPr/>
          <a:lstStyle/>
          <a:p>
            <a:r>
              <a:rPr lang="it-IT" sz="3200" dirty="0">
                <a:latin typeface="Avva_Shenouda" pitchFamily="34" charset="2"/>
              </a:rPr>
              <a:t>Xere ne w` 5par0enoc : 5ovrw `mm3i `n`al30in3</a:t>
            </a:r>
            <a:endParaRPr lang="en-US" sz="9600" dirty="0">
              <a:latin typeface="Avva_Shenouda" pitchFamily="34" charset="2"/>
            </a:endParaRPr>
          </a:p>
        </p:txBody>
      </p:sp>
    </p:spTree>
    <p:extLst>
      <p:ext uri="{BB962C8B-B14F-4D97-AF65-F5344CB8AC3E}">
        <p14:creationId xmlns:p14="http://schemas.microsoft.com/office/powerpoint/2010/main" val="3114993900"/>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السلام لفخر جنسنا ، ولدت لنا عمانوئيل</a:t>
            </a:r>
            <a:endParaRPr lang="en-US" sz="40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شيرى ابشوشو انتى بين جينوس : اري اجفو نان ان اممانوئيل</a:t>
            </a:r>
            <a:endParaRPr lang="ar-EG" sz="13300" dirty="0"/>
          </a:p>
        </p:txBody>
      </p:sp>
      <p:sp>
        <p:nvSpPr>
          <p:cNvPr id="5" name="Text Placeholder 4"/>
          <p:cNvSpPr>
            <a:spLocks noGrp="1"/>
          </p:cNvSpPr>
          <p:nvPr>
            <p:ph type="body" sz="quarter" idx="3"/>
          </p:nvPr>
        </p:nvSpPr>
        <p:spPr>
          <a:xfrm>
            <a:off x="0" y="5265973"/>
            <a:ext cx="9144000" cy="682357"/>
          </a:xfrm>
        </p:spPr>
        <p:txBody>
          <a:bodyPr/>
          <a:lstStyle/>
          <a:p>
            <a:r>
              <a:rPr lang="en-US" sz="2800" dirty="0" err="1">
                <a:latin typeface="Avva_Shenouda" pitchFamily="34" charset="2"/>
              </a:rPr>
              <a:t>xere</a:t>
            </a:r>
            <a:r>
              <a:rPr lang="en-US" sz="2800" dirty="0">
                <a:latin typeface="Avva_Shenouda" pitchFamily="34" charset="2"/>
              </a:rPr>
              <a:t> `p2ov2ov `</a:t>
            </a:r>
            <a:r>
              <a:rPr lang="en-US" sz="2800" dirty="0" err="1">
                <a:latin typeface="Avva_Shenouda" pitchFamily="34" charset="2"/>
              </a:rPr>
              <a:t>nte</a:t>
            </a:r>
            <a:r>
              <a:rPr lang="en-US" sz="2800" dirty="0">
                <a:latin typeface="Avva_Shenouda" pitchFamily="34" charset="2"/>
              </a:rPr>
              <a:t> </a:t>
            </a:r>
            <a:r>
              <a:rPr lang="en-US" sz="2800" dirty="0" err="1">
                <a:latin typeface="Avva_Shenouda" pitchFamily="34" charset="2"/>
              </a:rPr>
              <a:t>penjenoc</a:t>
            </a:r>
            <a:r>
              <a:rPr lang="en-US" sz="2800" dirty="0">
                <a:latin typeface="Avva_Shenouda" pitchFamily="34" charset="2"/>
              </a:rPr>
              <a:t> : </a:t>
            </a:r>
            <a:r>
              <a:rPr lang="en-US" sz="2800" dirty="0" err="1">
                <a:latin typeface="Avva_Shenouda" pitchFamily="34" charset="2"/>
              </a:rPr>
              <a:t>are`gfo</a:t>
            </a:r>
            <a:r>
              <a:rPr lang="en-US" sz="2800" dirty="0">
                <a:latin typeface="Avva_Shenouda" pitchFamily="34" charset="2"/>
              </a:rPr>
              <a:t> nan `nEmmanov3l</a:t>
            </a:r>
          </a:p>
        </p:txBody>
      </p:sp>
    </p:spTree>
    <p:extLst>
      <p:ext uri="{BB962C8B-B14F-4D97-AF65-F5344CB8AC3E}">
        <p14:creationId xmlns:p14="http://schemas.microsoft.com/office/powerpoint/2010/main" val="1149773319"/>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نسألك أذكرينا ، ايتها الشفيعة المؤتمنة</a:t>
            </a: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تين تي هو اري بين ميفي : اوتي ابروس تا تيس ايتين هوت </a:t>
            </a:r>
            <a:endParaRPr lang="ar-EG" sz="13300" dirty="0"/>
          </a:p>
        </p:txBody>
      </p:sp>
      <p:sp>
        <p:nvSpPr>
          <p:cNvPr id="5" name="Text Placeholder 4"/>
          <p:cNvSpPr>
            <a:spLocks noGrp="1"/>
          </p:cNvSpPr>
          <p:nvPr>
            <p:ph type="body" sz="quarter" idx="3"/>
          </p:nvPr>
        </p:nvSpPr>
        <p:spPr>
          <a:xfrm>
            <a:off x="-1" y="5290553"/>
            <a:ext cx="9144000" cy="682357"/>
          </a:xfrm>
        </p:spPr>
        <p:txBody>
          <a:bodyPr/>
          <a:lstStyle/>
          <a:p>
            <a:r>
              <a:rPr lang="en-US" sz="3200" dirty="0">
                <a:latin typeface="Avva_Shenouda" pitchFamily="34" charset="2"/>
              </a:rPr>
              <a:t>Ten5ho `aripenmev`I : `w 5`proctat3c `etenhot</a:t>
            </a:r>
            <a:endParaRPr lang="en-US" sz="9600" dirty="0">
              <a:latin typeface="Avva_Shenouda" pitchFamily="34" charset="2"/>
            </a:endParaRPr>
          </a:p>
        </p:txBody>
      </p:sp>
    </p:spTree>
    <p:extLst>
      <p:ext uri="{BB962C8B-B14F-4D97-AF65-F5344CB8AC3E}">
        <p14:creationId xmlns:p14="http://schemas.microsoft.com/office/powerpoint/2010/main" val="402711492"/>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أمام ربنا يسوع المسيح ، ليغفر لنا خطايانا</a:t>
            </a:r>
            <a:endParaRPr lang="ar-SA" sz="25999" dirty="0"/>
          </a:p>
        </p:txBody>
      </p:sp>
      <p:sp>
        <p:nvSpPr>
          <p:cNvPr id="3" name="Text Placeholder 2"/>
          <p:cNvSpPr>
            <a:spLocks noGrp="1"/>
          </p:cNvSpPr>
          <p:nvPr>
            <p:ph type="body" idx="1"/>
          </p:nvPr>
        </p:nvSpPr>
        <p:spPr/>
        <p:txBody>
          <a:bodyPr/>
          <a:lstStyle/>
          <a:p>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265761"/>
            <a:ext cx="9144000" cy="682357"/>
          </a:xfrm>
        </p:spPr>
        <p:txBody>
          <a:bodyPr/>
          <a:lstStyle/>
          <a:p>
            <a:r>
              <a:rPr lang="en-US" sz="3000" dirty="0">
                <a:latin typeface="Avva_Shenouda" pitchFamily="34" charset="2"/>
              </a:rPr>
              <a:t>nahren Penu I=3c P=x=c : `nte4xa nennobi nan `ebol</a:t>
            </a:r>
          </a:p>
        </p:txBody>
      </p:sp>
      <p:sp>
        <p:nvSpPr>
          <p:cNvPr id="6" name="TextBox 5">
            <a:hlinkClick r:id="rId3" action="ppaction://hlinksldjump"/>
            <a:extLst>
              <a:ext uri="{FF2B5EF4-FFF2-40B4-BE49-F238E27FC236}">
                <a16:creationId xmlns:a16="http://schemas.microsoft.com/office/drawing/2014/main" id="{1DB90D84-AAA8-4754-B1A4-F291372F14D5}"/>
              </a:ext>
            </a:extLst>
          </p:cNvPr>
          <p:cNvSpPr txBox="1"/>
          <p:nvPr/>
        </p:nvSpPr>
        <p:spPr>
          <a:xfrm>
            <a:off x="7024299" y="4058905"/>
            <a:ext cx="2071400" cy="400110"/>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2000" dirty="0"/>
              <a:t>السلام لك ايتها العذراء </a:t>
            </a:r>
            <a:endParaRPr lang="en-US" sz="2000" dirty="0"/>
          </a:p>
        </p:txBody>
      </p:sp>
    </p:spTree>
    <p:extLst>
      <p:ext uri="{BB962C8B-B14F-4D97-AF65-F5344CB8AC3E}">
        <p14:creationId xmlns:p14="http://schemas.microsoft.com/office/powerpoint/2010/main" val="1441335253"/>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i="0" kern="1200" dirty="0">
                          <a:solidFill>
                            <a:schemeClr val="lt1"/>
                          </a:solidFill>
                          <a:latin typeface="+mn-lt"/>
                          <a:ea typeface="+mn-ea"/>
                          <a:cs typeface="+mn-cs"/>
                        </a:rPr>
                        <a:t>نعظمك يا أم النور الحقيقى و نمجدك أيتها العذراء القديسة, والدة الإله</a:t>
                      </a:r>
                      <a:endParaRPr lang="ar-EG" sz="16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7477884"/>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لأنك ولدت لنا مخلص العالم, أتى و خلص نفوسنا</a:t>
                      </a:r>
                      <a:endParaRPr lang="ar-EG" sz="1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9776153"/>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المجد لك يا سيدنا و ملكنا المسيح, فخر الرسل</a:t>
                      </a:r>
                      <a:endParaRPr lang="ar-EG" sz="34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94945077"/>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700" b="1" i="0" kern="1200" dirty="0">
                          <a:solidFill>
                            <a:schemeClr val="lt1"/>
                          </a:solidFill>
                          <a:latin typeface="+mn-lt"/>
                          <a:ea typeface="+mn-ea"/>
                          <a:cs typeface="+mn-cs"/>
                        </a:rPr>
                        <a:t>إكليل الشهداء, تهليل الصديقين, ثبات الكنائس, غفران الخطايا</a:t>
                      </a:r>
                      <a:endParaRPr lang="ar-EG" sz="2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50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4419600"/>
            <a:ext cx="4572000" cy="707886"/>
          </a:xfrm>
          <a:prstGeom prst="rect">
            <a:avLst/>
          </a:prstGeom>
        </p:spPr>
        <p:txBody>
          <a:bodyPr>
            <a:spAutoFit/>
          </a:bodyPr>
          <a:lstStyle/>
          <a:p>
            <a:pPr algn="ctr" rtl="1">
              <a:defRPr/>
            </a:pPr>
            <a:r>
              <a:rPr lang="ar-EG" sz="4000" b="1" dirty="0">
                <a:solidFill>
                  <a:prstClr val="white"/>
                </a:solidFill>
                <a:latin typeface="Calibri"/>
                <a:cs typeface="Arial" panose="020B0604020202020204" pitchFamily="34" charset="0"/>
              </a:rPr>
              <a:t>بالمسيح يسوع ربنا </a:t>
            </a:r>
            <a:endParaRPr lang="ar-SA" sz="28699" b="1" dirty="0">
              <a:solidFill>
                <a:prstClr val="white"/>
              </a:solidFill>
              <a:latin typeface="Calibri"/>
              <a:cs typeface="Arial" panose="020B0604020202020204" pitchFamily="34" charset="0"/>
            </a:endParaRPr>
          </a:p>
        </p:txBody>
      </p:sp>
      <p:sp>
        <p:nvSpPr>
          <p:cNvPr id="5" name="Rectangle 4"/>
          <p:cNvSpPr/>
          <p:nvPr/>
        </p:nvSpPr>
        <p:spPr>
          <a:xfrm>
            <a:off x="2294775" y="5307245"/>
            <a:ext cx="4554452" cy="707886"/>
          </a:xfrm>
          <a:prstGeom prst="rect">
            <a:avLst/>
          </a:prstGeom>
        </p:spPr>
        <p:txBody>
          <a:bodyPr wrap="none">
            <a:spAutoFit/>
          </a:bodyPr>
          <a:lstStyle/>
          <a:p>
            <a:pPr algn="ctr"/>
            <a:r>
              <a:rPr lang="en-US" sz="4000" dirty="0" err="1">
                <a:solidFill>
                  <a:srgbClr val="FFC000"/>
                </a:solidFill>
                <a:latin typeface="Avva_Shenouda" pitchFamily="34" charset="2"/>
              </a:rPr>
              <a:t>qen</a:t>
            </a:r>
            <a:r>
              <a:rPr lang="en-US" sz="4000" dirty="0">
                <a:solidFill>
                  <a:srgbClr val="FFC000"/>
                </a:solidFill>
                <a:latin typeface="Avva_Shenouda" pitchFamily="34" charset="2"/>
              </a:rPr>
              <a:t> P=xc I=3c </a:t>
            </a:r>
            <a:r>
              <a:rPr lang="en-US" sz="4000" dirty="0" err="1">
                <a:solidFill>
                  <a:srgbClr val="FFC000"/>
                </a:solidFill>
                <a:latin typeface="Avva_Shenouda" pitchFamily="34" charset="2"/>
              </a:rPr>
              <a:t>Penu</a:t>
            </a:r>
            <a:r>
              <a:rPr lang="en-US" sz="4000" dirty="0">
                <a:solidFill>
                  <a:srgbClr val="FFC000"/>
                </a:solidFill>
                <a:latin typeface="Avva_Shenouda" pitchFamily="34" charset="2"/>
              </a:rPr>
              <a:t> </a:t>
            </a:r>
            <a:endParaRPr lang="en-US" sz="8800" dirty="0">
              <a:solidFill>
                <a:srgbClr val="FFC000"/>
              </a:solidFill>
              <a:latin typeface="Avva_Shenouda" pitchFamily="34" charset="2"/>
            </a:endParaRPr>
          </a:p>
        </p:txBody>
      </p:sp>
      <p:sp>
        <p:nvSpPr>
          <p:cNvPr id="6" name="Rectangle 5"/>
          <p:cNvSpPr/>
          <p:nvPr/>
        </p:nvSpPr>
        <p:spPr>
          <a:xfrm>
            <a:off x="1219200" y="6044631"/>
            <a:ext cx="6705600" cy="646331"/>
          </a:xfrm>
          <a:prstGeom prst="rect">
            <a:avLst/>
          </a:prstGeom>
        </p:spPr>
        <p:txBody>
          <a:bodyPr wrap="square">
            <a:spAutoFit/>
          </a:bodyPr>
          <a:lstStyle/>
          <a:p>
            <a:pPr algn="ctr" rtl="1">
              <a:defRPr/>
            </a:pPr>
            <a:r>
              <a:rPr lang="ar-EG" sz="3600" b="1" dirty="0">
                <a:solidFill>
                  <a:prstClr val="white"/>
                </a:solidFill>
                <a:latin typeface="Calibri"/>
                <a:cs typeface="Arial" panose="020B0604020202020204" pitchFamily="34" charset="0"/>
              </a:rPr>
              <a:t>خين بي خريستوس إيسوس بينشويس </a:t>
            </a:r>
            <a:endParaRPr lang="ar-EG" sz="19900" b="1" dirty="0">
              <a:solidFill>
                <a:prstClr val="white"/>
              </a:solidFill>
              <a:latin typeface="Calibri"/>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4419605"/>
            <a:ext cx="9144000" cy="782371"/>
          </a:xfrm>
        </p:spPr>
        <p:txBody>
          <a:bodyPr>
            <a:normAutofit/>
          </a:bodyPr>
          <a:lstStyle/>
          <a:p>
            <a:pPr>
              <a:spcBef>
                <a:spcPts val="0"/>
              </a:spcBef>
              <a:defRPr/>
            </a:pPr>
            <a:r>
              <a:rPr lang="ar-EG" dirty="0">
                <a:solidFill>
                  <a:prstClr val="white"/>
                </a:solidFill>
                <a:latin typeface="Calibri"/>
                <a:ea typeface="+mn-ea"/>
                <a:cs typeface="Arial" panose="020B0604020202020204" pitchFamily="34" charset="0"/>
              </a:rPr>
              <a:t> نسجد للأب و الإبن والروح القدس  </a:t>
            </a:r>
            <a:endParaRPr lang="en-US" dirty="0"/>
          </a:p>
        </p:txBody>
      </p:sp>
      <p:sp>
        <p:nvSpPr>
          <p:cNvPr id="5" name="Text Placeholder 4"/>
          <p:cNvSpPr>
            <a:spLocks noGrp="1"/>
          </p:cNvSpPr>
          <p:nvPr>
            <p:ph type="body" idx="1"/>
          </p:nvPr>
        </p:nvSpPr>
        <p:spPr/>
        <p:txBody>
          <a:bodyPr/>
          <a:lstStyle/>
          <a:p>
            <a:r>
              <a:rPr lang="ar-EG" dirty="0"/>
              <a:t>تين أووأوشت إم إفيوت : نيم إبشيري نيم بي بنيفما إثؤواب</a:t>
            </a:r>
          </a:p>
        </p:txBody>
      </p:sp>
      <p:sp>
        <p:nvSpPr>
          <p:cNvPr id="6" name="Text Placeholder 5"/>
          <p:cNvSpPr>
            <a:spLocks noGrp="1"/>
          </p:cNvSpPr>
          <p:nvPr>
            <p:ph type="body" sz="quarter" idx="3"/>
          </p:nvPr>
        </p:nvSpPr>
        <p:spPr>
          <a:xfrm>
            <a:off x="0" y="5155263"/>
            <a:ext cx="9144000" cy="682357"/>
          </a:xfrm>
        </p:spPr>
        <p:txBody>
          <a:bodyPr/>
          <a:lstStyle/>
          <a:p>
            <a:r>
              <a:rPr lang="en-US" sz="2800" b="1" dirty="0">
                <a:latin typeface="Avva_Shenouda" pitchFamily="34" charset="2"/>
              </a:rPr>
              <a:t>Tenovw2t `m`fiwt : nem `p23ri nem pipnevma e0ovab </a:t>
            </a:r>
            <a:endParaRPr lang="en-US" sz="4800" b="1" dirty="0">
              <a:latin typeface="Avva_Shenouda" pitchFamily="34" charset="2"/>
            </a:endParaRPr>
          </a:p>
        </p:txBody>
      </p:sp>
      <p:sp>
        <p:nvSpPr>
          <p:cNvPr id="7" name="Right Arrow 1">
            <a:hlinkClick r:id="rId3" action="ppaction://hlinksldjump"/>
            <a:extLst>
              <a:ext uri="{FF2B5EF4-FFF2-40B4-BE49-F238E27FC236}">
                <a16:creationId xmlns:a16="http://schemas.microsoft.com/office/drawing/2014/main" id="{03A3D3BB-14D8-4600-ACA6-BBFFD47D699B}"/>
              </a:ext>
            </a:extLst>
          </p:cNvPr>
          <p:cNvSpPr/>
          <p:nvPr/>
        </p:nvSpPr>
        <p:spPr>
          <a:xfrm>
            <a:off x="8393527" y="3783956"/>
            <a:ext cx="70762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ادام</a:t>
            </a:r>
            <a:endParaRPr lang="en-US" sz="2500" dirty="0">
              <a:solidFill>
                <a:srgbClr val="FFC000"/>
              </a:solidFill>
              <a:latin typeface="Times New Roman" panose="02020603050405020304" pitchFamily="18" charset="0"/>
              <a:cs typeface="Al-Mujahed Al-Anbobi" pitchFamily="2" charset="-78"/>
            </a:endParaRPr>
          </a:p>
        </p:txBody>
      </p:sp>
    </p:spTree>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99764209"/>
              </p:ext>
            </p:extLst>
          </p:nvPr>
        </p:nvGraphicFramePr>
        <p:xfrm>
          <a:off x="0" y="4303059"/>
          <a:ext cx="9144000" cy="2554941"/>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54941">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نبشر بالثالوث القدوس, لاهوت واحد, نسجد له و نمجده</a:t>
                      </a:r>
                      <a:endParaRPr lang="ar-EG" sz="28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36302224"/>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SA" sz="8000" b="1" i="0" kern="1200" dirty="0">
                          <a:solidFill>
                            <a:schemeClr val="lt1"/>
                          </a:solidFill>
                          <a:latin typeface="+mn-lt"/>
                          <a:ea typeface="+mn-ea"/>
                          <a:cs typeface="+mn-cs"/>
                        </a:rPr>
                        <a:t>يا رب أرحم. يا رب أرحم.يا رب بارك، آمين.</a:t>
                      </a:r>
                      <a:endParaRPr lang="ar-SA" sz="8000" b="0" i="0"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2737052"/>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365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6314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6700" kern="10" dirty="0">
                          <a:ln w="9525">
                            <a:noFill/>
                            <a:round/>
                            <a:headEnd/>
                            <a:tailEnd/>
                          </a:ln>
                          <a:solidFill>
                            <a:srgbClr val="FFC000"/>
                          </a:solidFill>
                          <a:effectLst/>
                          <a:latin typeface="Times New Roman"/>
                          <a:cs typeface="Times New Roman"/>
                        </a:rPr>
                        <a:t>قانون الإيمان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9287903"/>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060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908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dirty="0">
                          <a:solidFill>
                            <a:schemeClr val="bg1"/>
                          </a:solidFill>
                          <a:cs typeface="+mj-cs"/>
                        </a:rPr>
                        <a:t>بالحقيقة نؤمن ب</a:t>
                      </a:r>
                      <a:r>
                        <a:rPr lang="ar-SA" sz="5500" b="1" dirty="0">
                          <a:solidFill>
                            <a:schemeClr val="bg1"/>
                          </a:solidFill>
                          <a:cs typeface="+mj-cs"/>
                        </a:rPr>
                        <a:t>إ</a:t>
                      </a:r>
                      <a:r>
                        <a:rPr lang="ar-EG" sz="5500" b="1" dirty="0">
                          <a:solidFill>
                            <a:schemeClr val="bg1"/>
                          </a:solidFill>
                          <a:cs typeface="+mj-cs"/>
                        </a:rPr>
                        <a:t>له واحد: الله الآب ضابط الكل خالق السماء والأرض ما يرى وما لا يرى</a:t>
                      </a:r>
                      <a:endParaRPr lang="ar-EG" sz="5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8614373"/>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dirty="0">
                          <a:solidFill>
                            <a:schemeClr val="bg1"/>
                          </a:solidFill>
                          <a:cs typeface="+mj-cs"/>
                        </a:rPr>
                        <a:t>نؤمن بربٍ واحد يسوع المسيح ابن الله الوحيد المولود من الآب قبل كل الدهور</a:t>
                      </a:r>
                      <a:endParaRPr lang="ar-EG" sz="5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20528979"/>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dirty="0">
                          <a:solidFill>
                            <a:schemeClr val="bg1"/>
                          </a:solidFill>
                          <a:cs typeface="+mj-cs"/>
                        </a:rPr>
                        <a:t>نور من نور إله حق من إله حق، مولود غير مخلوق مساو للآب فى الجوهر</a:t>
                      </a:r>
                      <a:endParaRPr lang="ar-EG" sz="5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88119156"/>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chemeClr val="bg1"/>
                          </a:solidFill>
                          <a:latin typeface="+mn-lt"/>
                          <a:ea typeface="+mn-ea"/>
                          <a:cs typeface="+mj-cs"/>
                        </a:rPr>
                        <a:t>الذى به كان كل شىء ,</a:t>
                      </a:r>
                      <a:r>
                        <a:rPr lang="ar-EG" sz="6000" b="1" dirty="0">
                          <a:solidFill>
                            <a:schemeClr val="bg1"/>
                          </a:solidFill>
                          <a:cs typeface="+mj-cs"/>
                        </a:rPr>
                        <a:t>هذا الذى من أجلنا نحن البشر ومن أجل خلاصنا</a:t>
                      </a:r>
                      <a:endParaRPr lang="en-US" sz="6000" b="1" dirty="0">
                        <a:solidFill>
                          <a:schemeClr val="bg1"/>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8912663"/>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bg1"/>
                          </a:solidFill>
                          <a:latin typeface="+mn-lt"/>
                          <a:ea typeface="+mn-ea"/>
                          <a:cs typeface="+mn-cs"/>
                        </a:rPr>
                        <a:t>نزل من السماء وتجسد من الروح</a:t>
                      </a:r>
                      <a:r>
                        <a:rPr lang="ar-SA" sz="6000" b="1" kern="1200" dirty="0">
                          <a:solidFill>
                            <a:schemeClr val="bg1"/>
                          </a:solidFill>
                          <a:latin typeface="+mn-lt"/>
                          <a:ea typeface="+mn-ea"/>
                          <a:cs typeface="+mn-cs"/>
                        </a:rPr>
                        <a:t> القدس </a:t>
                      </a:r>
                      <a:r>
                        <a:rPr lang="ar-EG" sz="6000" b="1" kern="1200" dirty="0">
                          <a:solidFill>
                            <a:schemeClr val="bg1"/>
                          </a:solidFill>
                          <a:latin typeface="+mn-lt"/>
                          <a:ea typeface="+mn-ea"/>
                          <a:cs typeface="+mn-cs"/>
                        </a:rPr>
                        <a:t>ومن مريم العذراء </a:t>
                      </a:r>
                      <a:r>
                        <a:rPr lang="ar-EG" sz="6000" b="1" kern="1200" dirty="0">
                          <a:solidFill>
                            <a:schemeClr val="bg1"/>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7552213"/>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060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9080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dirty="0">
                          <a:solidFill>
                            <a:schemeClr val="bg1"/>
                          </a:solidFill>
                          <a:cs typeface="+mj-cs"/>
                        </a:rPr>
                        <a:t>و صلب عنا على عهد بيلاطس البنطى، تألم وقبر و قام من بين الأموات فى اليوم الثالث كما فى الكتب </a:t>
                      </a:r>
                      <a:endParaRPr lang="en-US" sz="5500" b="1"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1986139"/>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chemeClr val="bg1"/>
                          </a:solidFill>
                          <a:cs typeface="+mj-cs"/>
                        </a:rPr>
                        <a:t>و صعد إلى السموات </a:t>
                      </a:r>
                      <a:r>
                        <a:rPr lang="ar-EG" sz="6000" b="1" dirty="0">
                          <a:solidFill>
                            <a:schemeClr val="bg1"/>
                          </a:solidFill>
                          <a:latin typeface="Garamond" pitchFamily="18" charset="0"/>
                          <a:cs typeface="+mj-cs"/>
                        </a:rPr>
                        <a:t>وجلس عن يمين أبيه, </a:t>
                      </a:r>
                      <a:r>
                        <a:rPr lang="ar-EG" sz="6000" b="1" kern="1200" dirty="0">
                          <a:solidFill>
                            <a:schemeClr val="bg1"/>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9605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الثالوث المقدس المساوى في الجوهر</a:t>
            </a:r>
            <a:endParaRPr lang="en-US" dirty="0"/>
          </a:p>
        </p:txBody>
      </p:sp>
      <p:sp>
        <p:nvSpPr>
          <p:cNvPr id="3" name="Text Placeholder 2"/>
          <p:cNvSpPr>
            <a:spLocks noGrp="1"/>
          </p:cNvSpPr>
          <p:nvPr>
            <p:ph type="body" idx="1"/>
          </p:nvPr>
        </p:nvSpPr>
        <p:spPr/>
        <p:txBody>
          <a:bodyPr/>
          <a:lstStyle/>
          <a:p>
            <a:r>
              <a:rPr lang="ar-EG" dirty="0"/>
              <a:t> تي تيرياس إثؤواب : إن أو موؤوسيوس</a:t>
            </a:r>
          </a:p>
        </p:txBody>
      </p:sp>
      <p:sp>
        <p:nvSpPr>
          <p:cNvPr id="5" name="Text Placeholder 4"/>
          <p:cNvSpPr>
            <a:spLocks noGrp="1"/>
          </p:cNvSpPr>
          <p:nvPr>
            <p:ph type="body" sz="quarter" idx="3"/>
          </p:nvPr>
        </p:nvSpPr>
        <p:spPr/>
        <p:txBody>
          <a:bodyPr/>
          <a:lstStyle/>
          <a:p>
            <a:r>
              <a:rPr lang="en-US" dirty="0"/>
              <a:t>: </a:t>
            </a:r>
            <a:r>
              <a:rPr lang="en-US" dirty="0" err="1"/>
              <a:t>triac</a:t>
            </a:r>
            <a:r>
              <a:rPr lang="en-US" dirty="0"/>
              <a:t>  </a:t>
            </a:r>
            <a:r>
              <a:rPr lang="en-US" dirty="0" err="1"/>
              <a:t>eqovab</a:t>
            </a:r>
            <a:r>
              <a:rPr lang="en-US" dirty="0"/>
              <a:t>  `</a:t>
            </a:r>
            <a:r>
              <a:rPr lang="en-US" dirty="0" err="1"/>
              <a:t>nomoocioc</a:t>
            </a:r>
            <a:endParaRPr lang="en-US" dirty="0"/>
          </a:p>
        </p:txBody>
      </p:sp>
      <p:sp>
        <p:nvSpPr>
          <p:cNvPr id="6" name="Right Arrow 1">
            <a:hlinkClick r:id="rId3" action="ppaction://hlinksldjump"/>
            <a:extLst>
              <a:ext uri="{FF2B5EF4-FFF2-40B4-BE49-F238E27FC236}">
                <a16:creationId xmlns:a16="http://schemas.microsoft.com/office/drawing/2014/main" id="{5BB5BB1C-C6DA-400A-8F1C-4CB12AB7AB48}"/>
              </a:ext>
            </a:extLst>
          </p:cNvPr>
          <p:cNvSpPr/>
          <p:nvPr/>
        </p:nvSpPr>
        <p:spPr>
          <a:xfrm>
            <a:off x="8393527" y="3783956"/>
            <a:ext cx="70762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ادام</a:t>
            </a:r>
            <a:endParaRPr lang="en-US" sz="2500" dirty="0">
              <a:solidFill>
                <a:srgbClr val="FFC000"/>
              </a:solidFill>
              <a:latin typeface="Times New Roman" panose="02020603050405020304" pitchFamily="18" charset="0"/>
              <a:cs typeface="Al-Mujahed Al-Anbobi" pitchFamily="2" charset="-78"/>
            </a:endParaRPr>
          </a:p>
        </p:txBody>
      </p:sp>
    </p:spTree>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chemeClr val="bg1"/>
                          </a:solidFill>
                          <a:latin typeface="Garamond" pitchFamily="18" charset="0"/>
                          <a:ea typeface="+mn-ea"/>
                          <a:cs typeface="+mj-cs"/>
                        </a:rPr>
                        <a:t>ليدين ال</a:t>
                      </a:r>
                      <a:r>
                        <a:rPr lang="ar-SA" sz="7200" b="1" kern="1200" dirty="0">
                          <a:solidFill>
                            <a:schemeClr val="bg1"/>
                          </a:solidFill>
                          <a:latin typeface="Garamond" pitchFamily="18" charset="0"/>
                          <a:ea typeface="+mn-ea"/>
                          <a:cs typeface="+mj-cs"/>
                        </a:rPr>
                        <a:t>أ</a:t>
                      </a:r>
                      <a:r>
                        <a:rPr lang="ar-EG" sz="7200" b="1" kern="1200" dirty="0">
                          <a:solidFill>
                            <a:schemeClr val="bg1"/>
                          </a:solidFill>
                          <a:latin typeface="Garamond" pitchFamily="18" charset="0"/>
                          <a:ea typeface="+mn-ea"/>
                          <a:cs typeface="+mj-cs"/>
                        </a:rPr>
                        <a:t>حياء و الأموات الذى ليس لملكه </a:t>
                      </a:r>
                      <a:r>
                        <a:rPr lang="ar-SA" sz="7200" b="1" kern="1200" dirty="0">
                          <a:solidFill>
                            <a:schemeClr val="bg1"/>
                          </a:solidFill>
                          <a:latin typeface="Garamond" pitchFamily="18" charset="0"/>
                          <a:ea typeface="+mn-ea"/>
                          <a:cs typeface="+mj-cs"/>
                        </a:rPr>
                        <a:t>ا</a:t>
                      </a:r>
                      <a:r>
                        <a:rPr lang="ar-EG" sz="7200" b="1" kern="1200" dirty="0">
                          <a:solidFill>
                            <a:schemeClr val="bg1"/>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2886283"/>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700" b="1" dirty="0">
                          <a:solidFill>
                            <a:schemeClr val="bg1"/>
                          </a:solidFill>
                          <a:cs typeface="+mj-cs"/>
                        </a:rPr>
                        <a:t>نعم نؤمن بالروح القدس الرب المح</a:t>
                      </a:r>
                      <a:r>
                        <a:rPr lang="ar-SA" sz="6700" b="1" dirty="0">
                          <a:solidFill>
                            <a:schemeClr val="bg1"/>
                          </a:solidFill>
                          <a:cs typeface="+mj-cs"/>
                        </a:rPr>
                        <a:t>ي</a:t>
                      </a:r>
                      <a:r>
                        <a:rPr lang="ar-EG" sz="6700" b="1" dirty="0">
                          <a:solidFill>
                            <a:schemeClr val="bg1"/>
                          </a:solidFill>
                          <a:cs typeface="+mj-cs"/>
                        </a:rPr>
                        <a:t> المنبثق من الآب . </a:t>
                      </a:r>
                      <a:endParaRPr lang="ar-EG" sz="67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378500"/>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700" b="1" kern="1200" dirty="0">
                          <a:solidFill>
                            <a:schemeClr val="bg1"/>
                          </a:solidFill>
                          <a:latin typeface="+mn-lt"/>
                          <a:ea typeface="+mn-ea"/>
                          <a:cs typeface="+mj-cs"/>
                        </a:rPr>
                        <a:t>نسجد له ونمجده مع الآب والابن، الناطق في الأنبياء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7272032"/>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dirty="0">
                          <a:solidFill>
                            <a:schemeClr val="bg1"/>
                          </a:solidFill>
                          <a:cs typeface="+mj-cs"/>
                        </a:rPr>
                        <a:t>وبكنيسة واحدة مقدسة جامعة رسولية، ونعترف بمعمودية واحدة لمغفرة الخطايا</a:t>
                      </a:r>
                      <a:endParaRPr lang="ar-EG" sz="5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89332010"/>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200" dirty="0">
                          <a:solidFill>
                            <a:schemeClr val="bg1"/>
                          </a:solidFill>
                          <a:latin typeface="+mn-lt"/>
                          <a:ea typeface="+mn-ea"/>
                          <a:cs typeface="+mj-cs"/>
                        </a:rPr>
                        <a:t>وننتظر قيامة الأموات وحي</a:t>
                      </a:r>
                      <a:r>
                        <a:rPr lang="ar-SA" sz="8000" b="1" kern="1200" dirty="0">
                          <a:solidFill>
                            <a:schemeClr val="bg1"/>
                          </a:solidFill>
                          <a:latin typeface="+mn-lt"/>
                          <a:ea typeface="+mn-ea"/>
                          <a:cs typeface="+mj-cs"/>
                        </a:rPr>
                        <a:t>ا</a:t>
                      </a:r>
                      <a:r>
                        <a:rPr lang="ar-EG" sz="8000" b="1" kern="1200" dirty="0">
                          <a:solidFill>
                            <a:schemeClr val="bg1"/>
                          </a:solidFill>
                          <a:latin typeface="+mn-lt"/>
                          <a:ea typeface="+mn-ea"/>
                          <a:cs typeface="+mj-cs"/>
                        </a:rPr>
                        <a:t>ة الدهرالآتي آمين </a:t>
                      </a:r>
                      <a:endParaRPr lang="ar-SA"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145054"/>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 y="4349328"/>
          <a:ext cx="9144002" cy="2536056"/>
        </p:xfrm>
        <a:graphic>
          <a:graphicData uri="http://schemas.openxmlformats.org/drawingml/2006/table">
            <a:tbl>
              <a:tblPr rtl="1" firstRow="1" bandRow="1">
                <a:tableStyleId>{5C22544A-7EE6-4342-B048-85BDC9FD1C3A}</a:tableStyleId>
              </a:tblPr>
              <a:tblGrid>
                <a:gridCol w="3708991">
                  <a:extLst>
                    <a:ext uri="{9D8B030D-6E8A-4147-A177-3AD203B41FA5}">
                      <a16:colId xmlns:a16="http://schemas.microsoft.com/office/drawing/2014/main" val="20000"/>
                    </a:ext>
                  </a:extLst>
                </a:gridCol>
                <a:gridCol w="1329071">
                  <a:extLst>
                    <a:ext uri="{9D8B030D-6E8A-4147-A177-3AD203B41FA5}">
                      <a16:colId xmlns:a16="http://schemas.microsoft.com/office/drawing/2014/main" val="20001"/>
                    </a:ext>
                  </a:extLst>
                </a:gridCol>
                <a:gridCol w="410594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b="1" kern="1200" dirty="0">
                          <a:solidFill>
                            <a:schemeClr val="bg1"/>
                          </a:solidFill>
                          <a:latin typeface="+mn-lt"/>
                          <a:ea typeface="+mn-ea"/>
                          <a:cs typeface="+mn-cs"/>
                        </a:rPr>
                        <a:t>وننتظر قيامة الأموات </a:t>
                      </a:r>
                      <a:endParaRPr lang="ar-SA" sz="55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rgbClr val="FFFF19"/>
                          </a:solidFill>
                        </a:rPr>
                        <a:t>تين</a:t>
                      </a:r>
                      <a:r>
                        <a:rPr lang="ar-EG" sz="4400" b="1" baseline="0" dirty="0">
                          <a:solidFill>
                            <a:srgbClr val="FFFF19"/>
                          </a:solidFill>
                        </a:rPr>
                        <a:t> جوشت ايفول خا اتهى ان تى انسطاسى انتى نى ايريفموؤوت</a:t>
                      </a:r>
                      <a:endParaRPr lang="ar-EG" sz="4400" b="1" dirty="0">
                        <a:solidFill>
                          <a:srgbClr val="FFFF19"/>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8883169"/>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 y="4349328"/>
          <a:ext cx="9144002" cy="2536056"/>
        </p:xfrm>
        <a:graphic>
          <a:graphicData uri="http://schemas.openxmlformats.org/drawingml/2006/table">
            <a:tbl>
              <a:tblPr rtl="1" firstRow="1" bandRow="1">
                <a:tableStyleId>{5C22544A-7EE6-4342-B048-85BDC9FD1C3A}</a:tableStyleId>
              </a:tblPr>
              <a:tblGrid>
                <a:gridCol w="3648740">
                  <a:extLst>
                    <a:ext uri="{9D8B030D-6E8A-4147-A177-3AD203B41FA5}">
                      <a16:colId xmlns:a16="http://schemas.microsoft.com/office/drawing/2014/main" val="20000"/>
                    </a:ext>
                  </a:extLst>
                </a:gridCol>
                <a:gridCol w="1504507">
                  <a:extLst>
                    <a:ext uri="{9D8B030D-6E8A-4147-A177-3AD203B41FA5}">
                      <a16:colId xmlns:a16="http://schemas.microsoft.com/office/drawing/2014/main" val="20001"/>
                    </a:ext>
                  </a:extLst>
                </a:gridCol>
                <a:gridCol w="3990755">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a:solidFill>
                            <a:schemeClr val="bg1"/>
                          </a:solidFill>
                          <a:latin typeface="+mn-lt"/>
                          <a:ea typeface="+mn-ea"/>
                          <a:cs typeface="+mn-cs"/>
                        </a:rPr>
                        <a:t>وحي</a:t>
                      </a:r>
                      <a:r>
                        <a:rPr lang="ar-SA" sz="5200" b="1" kern="1200" dirty="0">
                          <a:solidFill>
                            <a:schemeClr val="bg1"/>
                          </a:solidFill>
                          <a:latin typeface="+mn-lt"/>
                          <a:ea typeface="+mn-ea"/>
                          <a:cs typeface="+mn-cs"/>
                        </a:rPr>
                        <a:t>ا</a:t>
                      </a:r>
                      <a:r>
                        <a:rPr lang="ar-EG" sz="5200" b="1" kern="1200" dirty="0">
                          <a:solidFill>
                            <a:schemeClr val="bg1"/>
                          </a:solidFill>
                          <a:latin typeface="+mn-lt"/>
                          <a:ea typeface="+mn-ea"/>
                          <a:cs typeface="+mn-cs"/>
                        </a:rPr>
                        <a:t>ة الدهرالآتي آمين</a:t>
                      </a:r>
                      <a:r>
                        <a:rPr lang="ar-EG" sz="5200" b="1" kern="1200" dirty="0">
                          <a:solidFill>
                            <a:schemeClr val="bg1"/>
                          </a:solidFill>
                          <a:latin typeface="Garamond" pitchFamily="18" charset="0"/>
                          <a:ea typeface="+mn-ea"/>
                          <a:cs typeface="+mn-cs"/>
                        </a:rPr>
                        <a:t> </a:t>
                      </a:r>
                      <a:endParaRPr lang="ar-SA" sz="5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baseline="0" dirty="0">
                          <a:solidFill>
                            <a:srgbClr val="FFFF19"/>
                          </a:solidFill>
                        </a:rPr>
                        <a:t>نيم بى اونخ انتى بى ايئون إسنيو امين</a:t>
                      </a:r>
                      <a:endParaRPr lang="ar-EG" sz="4800" b="1" dirty="0">
                        <a:solidFill>
                          <a:srgbClr val="FFFF19"/>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3737927"/>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اللهم أرحمنا قرر لنا رحمة </a:t>
            </a:r>
            <a:endParaRPr lang="en-US" dirty="0"/>
          </a:p>
        </p:txBody>
      </p:sp>
      <p:sp>
        <p:nvSpPr>
          <p:cNvPr id="7" name="Text Placeholder 6"/>
          <p:cNvSpPr>
            <a:spLocks noGrp="1"/>
          </p:cNvSpPr>
          <p:nvPr>
            <p:ph type="body" idx="1"/>
          </p:nvPr>
        </p:nvSpPr>
        <p:spPr/>
        <p:txBody>
          <a:bodyPr/>
          <a:lstStyle/>
          <a:p>
            <a:pPr>
              <a:spcBef>
                <a:spcPts val="0"/>
              </a:spcBef>
              <a:defRPr/>
            </a:pPr>
            <a:r>
              <a:rPr lang="ar-EG" dirty="0">
                <a:solidFill>
                  <a:schemeClr val="lt1"/>
                </a:solidFill>
              </a:rPr>
              <a:t>افنوتي ناي نان : ثي شو ناي ايرون</a:t>
            </a:r>
            <a:endParaRPr lang="ar-EG" sz="14500" dirty="0"/>
          </a:p>
        </p:txBody>
      </p:sp>
      <p:sp>
        <p:nvSpPr>
          <p:cNvPr id="8" name="Text Placeholder 7"/>
          <p:cNvSpPr>
            <a:spLocks noGrp="1"/>
          </p:cNvSpPr>
          <p:nvPr>
            <p:ph type="body" sz="quarter" idx="3"/>
          </p:nvPr>
        </p:nvSpPr>
        <p:spPr/>
        <p:txBody>
          <a:bodyPr/>
          <a:lstStyle/>
          <a:p>
            <a:r>
              <a:rPr lang="en-US" dirty="0">
                <a:latin typeface="Avva_Shenouda" pitchFamily="34" charset="2"/>
              </a:rPr>
              <a:t>F5 nainan : 0e2ovnai `eron</a:t>
            </a:r>
            <a:endParaRPr lang="en-US" sz="11500" dirty="0">
              <a:latin typeface="Avva_Shenouda" pitchFamily="34" charset="2"/>
            </a:endParaRPr>
          </a:p>
        </p:txBody>
      </p:sp>
    </p:spTree>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 تراءف علينا</a:t>
            </a:r>
            <a:endParaRPr lang="ar-SA" sz="254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شينهيت خارون</a:t>
            </a:r>
            <a:endParaRPr lang="ar-EG" sz="17000" dirty="0"/>
          </a:p>
        </p:txBody>
      </p:sp>
      <p:sp>
        <p:nvSpPr>
          <p:cNvPr id="5" name="Text Placeholder 4"/>
          <p:cNvSpPr>
            <a:spLocks noGrp="1"/>
          </p:cNvSpPr>
          <p:nvPr>
            <p:ph type="body" sz="quarter" idx="3"/>
          </p:nvPr>
        </p:nvSpPr>
        <p:spPr/>
        <p:txBody>
          <a:bodyPr/>
          <a:lstStyle/>
          <a:p>
            <a:r>
              <a:rPr lang="en-US" dirty="0">
                <a:latin typeface="Avva_Shenouda" pitchFamily="34" charset="2"/>
              </a:rPr>
              <a:t>2enh3t qaron</a:t>
            </a:r>
            <a:endParaRPr lang="en-US" sz="12400" dirty="0">
              <a:latin typeface="Avva_Shenouda" pitchFamily="34" charset="2"/>
            </a:endParaRPr>
          </a:p>
        </p:txBody>
      </p:sp>
    </p:spTree>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آمين</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endParaRPr lang="ar-EG"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err="1"/>
              <a:t>Xere</a:t>
            </a:r>
            <a:r>
              <a:rPr lang="en-US" dirty="0"/>
              <a:t> : </a:t>
            </a:r>
            <a:r>
              <a:rPr lang="en-US" dirty="0" err="1"/>
              <a:t>ekklecia</a:t>
            </a:r>
            <a:r>
              <a:rPr lang="en-US" dirty="0"/>
              <a:t> `pi `</a:t>
            </a:r>
            <a:r>
              <a:rPr lang="en-US" dirty="0" err="1"/>
              <a:t>nte</a:t>
            </a:r>
            <a:r>
              <a:rPr lang="en-US" dirty="0"/>
              <a:t> </a:t>
            </a:r>
            <a:r>
              <a:rPr lang="en-US" dirty="0" err="1"/>
              <a:t>niaggeloc</a:t>
            </a:r>
            <a:endParaRPr lang="en-US" dirty="0"/>
          </a:p>
        </p:txBody>
      </p:sp>
    </p:spTree>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solidFill>
                  <a:schemeClr val="lt1"/>
                </a:solidFill>
              </a:rPr>
              <a:t>واسمعنا </a:t>
            </a:r>
            <a:br>
              <a:rPr lang="ar-SA" sz="27499" dirty="0"/>
            </a:br>
            <a:endParaRPr lang="en-US"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سوتيم ايرون</a:t>
            </a:r>
            <a:endParaRPr lang="ar-EG" sz="18300" dirty="0"/>
          </a:p>
        </p:txBody>
      </p:sp>
      <p:sp>
        <p:nvSpPr>
          <p:cNvPr id="5" name="Text Placeholder 4"/>
          <p:cNvSpPr>
            <a:spLocks noGrp="1"/>
          </p:cNvSpPr>
          <p:nvPr>
            <p:ph type="body" sz="quarter" idx="3"/>
          </p:nvPr>
        </p:nvSpPr>
        <p:spPr/>
        <p:txBody>
          <a:bodyPr/>
          <a:lstStyle/>
          <a:p>
            <a:r>
              <a:rPr lang="en-US" dirty="0">
                <a:latin typeface="Avva_Shenouda" pitchFamily="34" charset="2"/>
              </a:rPr>
              <a:t>cwtem `eron</a:t>
            </a:r>
            <a:endParaRPr lang="en-US" sz="12400" dirty="0">
              <a:latin typeface="Avva_Shenouda" pitchFamily="34" charset="2"/>
            </a:endParaRPr>
          </a:p>
        </p:txBody>
      </p:sp>
    </p:spTree>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آمين</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endParaRPr lang="ar-EG"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extLst>
      <p:ext uri="{BB962C8B-B14F-4D97-AF65-F5344CB8AC3E}">
        <p14:creationId xmlns:p14="http://schemas.microsoft.com/office/powerpoint/2010/main" val="2340544811"/>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وباركنا وإحفظنا وأعنا</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 اسمو ايرون : أريه ايرون : أري فويثين ايرون</a:t>
            </a:r>
            <a:endParaRPr lang="ar-EG" sz="13300" dirty="0"/>
          </a:p>
        </p:txBody>
      </p:sp>
      <p:sp>
        <p:nvSpPr>
          <p:cNvPr id="5" name="Text Placeholder 4"/>
          <p:cNvSpPr>
            <a:spLocks noGrp="1"/>
          </p:cNvSpPr>
          <p:nvPr>
            <p:ph type="body" sz="quarter" idx="3"/>
          </p:nvPr>
        </p:nvSpPr>
        <p:spPr>
          <a:xfrm>
            <a:off x="0" y="5449737"/>
            <a:ext cx="9144000" cy="682357"/>
          </a:xfrm>
        </p:spPr>
        <p:txBody>
          <a:bodyPr/>
          <a:lstStyle/>
          <a:p>
            <a:r>
              <a:rPr lang="en-US" dirty="0">
                <a:latin typeface="Avva_Shenouda" pitchFamily="34" charset="2"/>
              </a:rPr>
              <a:t>`cmov `eron : areh `eron : `aribo `30in `eron</a:t>
            </a:r>
            <a:endParaRPr lang="en-US" sz="10800" dirty="0">
              <a:latin typeface="Avva_Shenouda" pitchFamily="34" charset="2"/>
            </a:endParaRPr>
          </a:p>
        </p:txBody>
      </p:sp>
    </p:spTree>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آمين</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آمين</a:t>
            </a:r>
            <a:endParaRPr lang="ar-EG" dirty="0"/>
          </a:p>
        </p:txBody>
      </p:sp>
      <p:sp>
        <p:nvSpPr>
          <p:cNvPr id="5" name="Text Placeholder 4"/>
          <p:cNvSpPr>
            <a:spLocks noGrp="1"/>
          </p:cNvSpPr>
          <p:nvPr>
            <p:ph type="body" sz="quarter" idx="3"/>
          </p:nvPr>
        </p:nvSpPr>
        <p:spPr/>
        <p:txBody>
          <a:bodyPr/>
          <a:lstStyle/>
          <a:p>
            <a:r>
              <a:rPr lang="en-US" dirty="0">
                <a:latin typeface="Avva_Shenouda" pitchFamily="34" charset="2"/>
              </a:rPr>
              <a:t>Am3n</a:t>
            </a:r>
          </a:p>
        </p:txBody>
      </p:sp>
    </p:spTree>
    <p:extLst>
      <p:ext uri="{BB962C8B-B14F-4D97-AF65-F5344CB8AC3E}">
        <p14:creationId xmlns:p14="http://schemas.microsoft.com/office/powerpoint/2010/main" val="105587995"/>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وإرفع غضبك عنا  و إفتقدنا بخلاصك</a:t>
            </a:r>
            <a:endParaRPr lang="ar-SA" sz="23899"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أولي امبيك جونت ايفول هارون چيمبينشيني خين بيك أووجاي</a:t>
            </a:r>
            <a:endParaRPr lang="ar-EG" sz="12300" dirty="0"/>
          </a:p>
        </p:txBody>
      </p:sp>
      <p:sp>
        <p:nvSpPr>
          <p:cNvPr id="5" name="Text Placeholder 4"/>
          <p:cNvSpPr>
            <a:spLocks noGrp="1"/>
          </p:cNvSpPr>
          <p:nvPr>
            <p:ph type="body" sz="quarter" idx="3"/>
          </p:nvPr>
        </p:nvSpPr>
        <p:spPr>
          <a:xfrm>
            <a:off x="0" y="5438161"/>
            <a:ext cx="9144000" cy="682357"/>
          </a:xfrm>
        </p:spPr>
        <p:txBody>
          <a:bodyPr/>
          <a:lstStyle/>
          <a:p>
            <a:r>
              <a:rPr lang="en-US" sz="2900" dirty="0">
                <a:latin typeface="Avva_Shenouda" pitchFamily="34" charset="2"/>
              </a:rPr>
              <a:t> `wli `mpekgwnt `ebolharon : gempen2ini qen pekovgai</a:t>
            </a:r>
          </a:p>
        </p:txBody>
      </p:sp>
    </p:spTree>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وإغفر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أووه كا نين نوفي نان ايفول </a:t>
            </a:r>
            <a:endParaRPr lang="ar-EG" sz="15900" dirty="0"/>
          </a:p>
        </p:txBody>
      </p:sp>
      <p:sp>
        <p:nvSpPr>
          <p:cNvPr id="5" name="Text Placeholder 4"/>
          <p:cNvSpPr>
            <a:spLocks noGrp="1"/>
          </p:cNvSpPr>
          <p:nvPr>
            <p:ph type="body" sz="quarter" idx="3"/>
          </p:nvPr>
        </p:nvSpPr>
        <p:spPr/>
        <p:txBody>
          <a:bodyPr/>
          <a:lstStyle/>
          <a:p>
            <a:r>
              <a:rPr lang="pt-BR" dirty="0">
                <a:latin typeface="Avva_Shenouda" pitchFamily="34" charset="2"/>
              </a:rPr>
              <a:t>ovoh xa nennobi nan `ebol</a:t>
            </a:r>
            <a:endParaRPr lang="en-US" sz="11500" dirty="0">
              <a:latin typeface="Avva_Shenouda" pitchFamily="34" charset="2"/>
            </a:endParaRPr>
          </a:p>
        </p:txBody>
      </p:sp>
    </p:spTree>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4400" dirty="0"/>
              <a:t>أمين </a:t>
            </a:r>
            <a:r>
              <a:rPr lang="ar-SA" sz="4400" dirty="0"/>
              <a:t>يارب إرحم</a:t>
            </a:r>
            <a:r>
              <a:rPr lang="ar-EG" sz="4400" dirty="0"/>
              <a:t> </a:t>
            </a:r>
            <a:r>
              <a:rPr lang="ar-SA" sz="4400" dirty="0"/>
              <a:t>يارب إرحم</a:t>
            </a:r>
            <a:r>
              <a:rPr lang="ar-EG" sz="4400" dirty="0"/>
              <a:t> </a:t>
            </a:r>
            <a:r>
              <a:rPr lang="ar-SA" sz="4400" dirty="0"/>
              <a:t>يارب إرحم</a:t>
            </a:r>
          </a:p>
        </p:txBody>
      </p:sp>
      <p:sp>
        <p:nvSpPr>
          <p:cNvPr id="3" name="Text Placeholder 2"/>
          <p:cNvSpPr>
            <a:spLocks noGrp="1"/>
          </p:cNvSpPr>
          <p:nvPr>
            <p:ph type="body" idx="1"/>
          </p:nvPr>
        </p:nvSpPr>
        <p:spPr/>
        <p:txBody>
          <a:bodyPr/>
          <a:lstStyle/>
          <a:p>
            <a:pPr>
              <a:spcBef>
                <a:spcPts val="0"/>
              </a:spcBef>
              <a:defRPr/>
            </a:pPr>
            <a:r>
              <a:rPr lang="ar-EG" sz="4000" dirty="0">
                <a:solidFill>
                  <a:schemeClr val="lt1"/>
                </a:solidFill>
              </a:rPr>
              <a:t>آمين</a:t>
            </a:r>
            <a:r>
              <a:rPr lang="ar-EG" sz="4000" dirty="0"/>
              <a:t> </a:t>
            </a:r>
            <a:r>
              <a:rPr lang="ar-SA" sz="4000" dirty="0"/>
              <a:t>كيريى ليسون</a:t>
            </a:r>
            <a:r>
              <a:rPr lang="ar-EG" sz="4000" dirty="0"/>
              <a:t> </a:t>
            </a:r>
            <a:r>
              <a:rPr lang="ar-SA" sz="4000" dirty="0"/>
              <a:t>كيريى ليسون</a:t>
            </a:r>
            <a:r>
              <a:rPr lang="ar-EG" sz="4000" dirty="0"/>
              <a:t> </a:t>
            </a:r>
            <a:r>
              <a:rPr lang="ar-SA" sz="4000" dirty="0"/>
              <a:t>كيريى ليسون</a:t>
            </a:r>
            <a:endParaRPr lang="ar-EG" sz="4000" dirty="0"/>
          </a:p>
        </p:txBody>
      </p:sp>
      <p:sp>
        <p:nvSpPr>
          <p:cNvPr id="5" name="Text Placeholder 4"/>
          <p:cNvSpPr>
            <a:spLocks noGrp="1"/>
          </p:cNvSpPr>
          <p:nvPr>
            <p:ph type="body" sz="quarter" idx="3"/>
          </p:nvPr>
        </p:nvSpPr>
        <p:spPr/>
        <p:txBody>
          <a:bodyPr/>
          <a:lstStyle/>
          <a:p>
            <a:r>
              <a:rPr lang="en-US" dirty="0">
                <a:latin typeface="Athanasius" pitchFamily="2" charset="0"/>
              </a:rPr>
              <a:t>`</a:t>
            </a:r>
            <a:r>
              <a:rPr lang="en-US" dirty="0" err="1">
                <a:latin typeface="Athanasius" pitchFamily="2" charset="0"/>
              </a:rPr>
              <a:t>amhn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ele`hcon</a:t>
            </a:r>
            <a:r>
              <a:rPr lang="ar-EG" dirty="0">
                <a:latin typeface="Athanasius" pitchFamily="2" charset="0"/>
              </a:rPr>
              <a:t> </a:t>
            </a:r>
            <a:r>
              <a:rPr lang="en-US" dirty="0" err="1">
                <a:latin typeface="Athanasius" pitchFamily="2" charset="0"/>
              </a:rPr>
              <a:t>Kuri`e</a:t>
            </a:r>
            <a:r>
              <a:rPr lang="en-US" dirty="0">
                <a:latin typeface="Athanasius" pitchFamily="2" charset="0"/>
              </a:rPr>
              <a:t> `</a:t>
            </a:r>
            <a:r>
              <a:rPr lang="en-US" dirty="0" err="1">
                <a:latin typeface="Athanasius" pitchFamily="2" charset="0"/>
              </a:rPr>
              <a:t>ele`hcon</a:t>
            </a:r>
            <a:endParaRPr lang="en-US" dirty="0">
              <a:latin typeface="Athanasius" pitchFamily="2" charset="0"/>
            </a:endParaRPr>
          </a:p>
        </p:txBody>
      </p:sp>
    </p:spTree>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50731952"/>
              </p:ext>
            </p:extLst>
          </p:nvPr>
        </p:nvGraphicFramePr>
        <p:xfrm>
          <a:off x="0" y="4251958"/>
          <a:ext cx="9144000" cy="26060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90800">
                <a:tc>
                  <a:txBody>
                    <a:bodyPr/>
                    <a:lstStyle/>
                    <a:p>
                      <a:pPr algn="ctr" rtl="1"/>
                      <a:r>
                        <a:rPr lang="ar-SA" sz="5500" b="1" dirty="0">
                          <a:solidFill>
                            <a:schemeClr val="bg1"/>
                          </a:solidFill>
                          <a:effectLst/>
                        </a:rPr>
                        <a:t> الذى صنع ملائكته أرواحاً و خدامه ناراً تلتهب أمام الملائكة أرتل لك و أسجد قدام هيكلك المقدس هلليلويا</a:t>
                      </a:r>
                      <a:endParaRPr lang="ar-EG" sz="55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Horizontal Scroll 2"/>
          <p:cNvSpPr/>
          <p:nvPr/>
        </p:nvSpPr>
        <p:spPr>
          <a:xfrm>
            <a:off x="3274362" y="2"/>
            <a:ext cx="259528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الهيكل الكبير</a:t>
            </a:r>
          </a:p>
        </p:txBody>
      </p:sp>
    </p:spTree>
    <p:extLst>
      <p:ext uri="{BB962C8B-B14F-4D97-AF65-F5344CB8AC3E}">
        <p14:creationId xmlns:p14="http://schemas.microsoft.com/office/powerpoint/2010/main" val="1693833093"/>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8216821"/>
              </p:ext>
            </p:extLst>
          </p:nvPr>
        </p:nvGraphicFramePr>
        <p:xfrm>
          <a:off x="0" y="4218851"/>
          <a:ext cx="9144000" cy="27330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300" b="1" i="0" kern="1200" dirty="0">
                          <a:solidFill>
                            <a:schemeClr val="bg1"/>
                          </a:solidFill>
                          <a:latin typeface="+mn-lt"/>
                          <a:ea typeface="+mn-ea"/>
                          <a:cs typeface="+mn-cs"/>
                        </a:rPr>
                        <a:t>وللغد أراد أن يخرج إلى الجليل، فوجدَ فيلبُّس وقال له يسوع: "اتبعني" وفيلبُّسُ كان من بيت صيدا، من مدينة أندراوس وبطرس وفيلبُّسُ وجد نثنائيل وقال له: " الذي كَتَبَ عنهُ موسى في الناموس والأنبياء قد وجَدْنا وهو يسوع بن يوسف الذي مِن النَّاصرة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1E35BFDE-063F-4A8B-BDA1-117BB7CA27CD}"/>
              </a:ext>
            </a:extLst>
          </p:cNvPr>
          <p:cNvSpPr/>
          <p:nvPr/>
        </p:nvSpPr>
        <p:spPr>
          <a:xfrm>
            <a:off x="3274362" y="2"/>
            <a:ext cx="259528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الهيكل الكبير</a:t>
            </a:r>
          </a:p>
        </p:txBody>
      </p:sp>
    </p:spTree>
    <p:extLst>
      <p:ext uri="{BB962C8B-B14F-4D97-AF65-F5344CB8AC3E}">
        <p14:creationId xmlns:p14="http://schemas.microsoft.com/office/powerpoint/2010/main" val="4243855454"/>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4227426"/>
              </p:ext>
            </p:extLst>
          </p:nvPr>
        </p:nvGraphicFramePr>
        <p:xfrm>
          <a:off x="0" y="4222377"/>
          <a:ext cx="9144000" cy="2803264"/>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803264">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300" b="1" i="0" kern="1200" dirty="0">
                          <a:solidFill>
                            <a:srgbClr val="FFFF00"/>
                          </a:solidFill>
                          <a:latin typeface="+mn-lt"/>
                          <a:ea typeface="+mn-ea"/>
                          <a:cs typeface="+mn-cs"/>
                        </a:rPr>
                        <a:t> </a:t>
                      </a:r>
                      <a:r>
                        <a:rPr lang="ar-EG" sz="3300" b="1" i="0" kern="1200" dirty="0">
                          <a:solidFill>
                            <a:schemeClr val="bg1"/>
                          </a:solidFill>
                          <a:latin typeface="+mn-lt"/>
                          <a:ea typeface="+mn-ea"/>
                          <a:cs typeface="+mn-cs"/>
                        </a:rPr>
                        <a:t>فقال له نثنائيل: " هل يُمكن أن يخرج مِن النَّاصرة شيءٌ فيه صلاح ؟ " فقال له فيلبُّسُ: " تعالَ وانظُر "فلما رأى يسوع نثنائيل مُقبِل إليه، قال لأجله: " هذا حقّاً إسرائيليٌّ  لا غشَّ فيهِ </a:t>
                      </a:r>
                      <a:r>
                        <a:rPr lang="en-US" sz="3300" b="1" i="0" kern="1200" dirty="0">
                          <a:solidFill>
                            <a:schemeClr val="bg1"/>
                          </a:solidFill>
                          <a:latin typeface="+mn-lt"/>
                          <a:ea typeface="+mn-ea"/>
                          <a:cs typeface="+mn-cs"/>
                        </a:rPr>
                        <a:t>"</a:t>
                      </a:r>
                      <a:r>
                        <a:rPr lang="ar-EG" sz="3300" b="1" i="0" kern="1200" dirty="0">
                          <a:solidFill>
                            <a:srgbClr val="FFFF00"/>
                          </a:solidFill>
                          <a:latin typeface="+mn-lt"/>
                          <a:ea typeface="+mn-ea"/>
                          <a:cs typeface="+mn-cs"/>
                        </a:rPr>
                        <a:t> </a:t>
                      </a:r>
                      <a:r>
                        <a:rPr lang="ar-EG" sz="3300" b="1" i="0" kern="1200" dirty="0">
                          <a:solidFill>
                            <a:schemeClr val="bg1"/>
                          </a:solidFill>
                          <a:latin typeface="+mn-lt"/>
                          <a:ea typeface="+mn-ea"/>
                          <a:cs typeface="+mn-cs"/>
                        </a:rPr>
                        <a:t>فقال له نثنائيل: "مِن أين تعرفنِي؟". أجاب يسوع وقال له: "قَبْـلَ أن يَدعوكَ فيلبُّسُ وأنتَ تحت شجرة التِّينَ، رأيتُكَ "</a:t>
                      </a:r>
                      <a:endParaRPr lang="ar-EG" sz="33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5665525E-CFE4-468C-B4B6-E05FE3A0F730}"/>
              </a:ext>
            </a:extLst>
          </p:cNvPr>
          <p:cNvSpPr/>
          <p:nvPr/>
        </p:nvSpPr>
        <p:spPr>
          <a:xfrm>
            <a:off x="3274362" y="2"/>
            <a:ext cx="259528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الهيكل الكبير</a:t>
            </a:r>
          </a:p>
        </p:txBody>
      </p:sp>
    </p:spTree>
    <p:extLst>
      <p:ext uri="{BB962C8B-B14F-4D97-AF65-F5344CB8AC3E}">
        <p14:creationId xmlns:p14="http://schemas.microsoft.com/office/powerpoint/2010/main" val="5144680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a:xfrm>
            <a:off x="0" y="5257805"/>
            <a:ext cx="9144000" cy="682357"/>
          </a:xfrm>
        </p:spPr>
        <p:txBody>
          <a:bodyPr/>
          <a:lstStyle/>
          <a:p>
            <a:r>
              <a:rPr lang="en-US" dirty="0" err="1"/>
              <a:t>xere</a:t>
            </a:r>
            <a:r>
              <a:rPr lang="en-US" dirty="0"/>
              <a:t> </a:t>
            </a:r>
            <a:r>
              <a:rPr lang="en-US" dirty="0" err="1"/>
              <a:t>Tparqenoc</a:t>
            </a:r>
            <a:r>
              <a:rPr lang="en-US" dirty="0"/>
              <a:t>  `</a:t>
            </a:r>
            <a:r>
              <a:rPr lang="en-US" dirty="0" err="1"/>
              <a:t>etacmec</a:t>
            </a:r>
            <a:r>
              <a:rPr lang="en-US" dirty="0"/>
              <a:t> </a:t>
            </a:r>
            <a:r>
              <a:rPr lang="en-US" dirty="0" err="1"/>
              <a:t>Pencwter</a:t>
            </a:r>
            <a:endParaRPr lang="en-US" dirty="0"/>
          </a:p>
        </p:txBody>
      </p:sp>
    </p:spTree>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8621411"/>
              </p:ext>
            </p:extLst>
          </p:nvPr>
        </p:nvGraphicFramePr>
        <p:xfrm>
          <a:off x="0" y="4247476"/>
          <a:ext cx="9144000" cy="2756645"/>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56645">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300" b="1" i="0" kern="1200" dirty="0">
                          <a:solidFill>
                            <a:schemeClr val="bg1"/>
                          </a:solidFill>
                          <a:latin typeface="+mn-lt"/>
                          <a:ea typeface="+mn-ea"/>
                          <a:cs typeface="+mn-cs"/>
                        </a:rPr>
                        <a:t>فأجاب نثنائيل وقال: " يا مُعلِّمُ، أنتَ هو ابن اللَّه! أنت هو مَلكُ إسرائيلَ! " أجاب يسوع وقال له:</a:t>
                      </a:r>
                      <a:r>
                        <a:rPr lang="en-US" sz="3300" b="1" i="0" kern="1200" dirty="0">
                          <a:solidFill>
                            <a:schemeClr val="bg1"/>
                          </a:solidFill>
                          <a:latin typeface="+mn-lt"/>
                          <a:ea typeface="+mn-ea"/>
                          <a:cs typeface="+mn-cs"/>
                        </a:rPr>
                        <a:t> </a:t>
                      </a:r>
                      <a:r>
                        <a:rPr lang="ar-EG" sz="3300" b="1" i="0" kern="1200" dirty="0">
                          <a:solidFill>
                            <a:schemeClr val="bg1"/>
                          </a:solidFill>
                          <a:latin typeface="+mn-lt"/>
                          <a:ea typeface="+mn-ea"/>
                          <a:cs typeface="+mn-cs"/>
                        </a:rPr>
                        <a:t>" لمَّا قُلتُ لكَ إنَّني رأيتكَ تحت شجرة التِّين آمنتَ ؟ سوف تعاين أعظم من هذا! “</a:t>
                      </a:r>
                      <a:r>
                        <a:rPr lang="en-US" sz="3300" b="1" i="0" kern="1200" dirty="0">
                          <a:solidFill>
                            <a:schemeClr val="bg1"/>
                          </a:solidFill>
                          <a:latin typeface="+mn-lt"/>
                          <a:ea typeface="+mn-ea"/>
                          <a:cs typeface="+mn-cs"/>
                        </a:rPr>
                        <a:t> </a:t>
                      </a:r>
                      <a:r>
                        <a:rPr lang="ar-EG" sz="3300" b="1" i="0" kern="1200" dirty="0">
                          <a:solidFill>
                            <a:schemeClr val="bg1"/>
                          </a:solidFill>
                          <a:latin typeface="+mn-lt"/>
                          <a:ea typeface="+mn-ea"/>
                          <a:cs typeface="+mn-cs"/>
                        </a:rPr>
                        <a:t>وقال له: " الحقَّ الحقَّ أقولُ لكُم: إنكم تنظرونَ السَّماءَ مفتوحةً</a:t>
                      </a:r>
                      <a:r>
                        <a:rPr lang="en-US" sz="3300" b="1" i="0" kern="1200" dirty="0">
                          <a:solidFill>
                            <a:schemeClr val="bg1"/>
                          </a:solidFill>
                          <a:latin typeface="+mn-lt"/>
                          <a:ea typeface="+mn-ea"/>
                          <a:cs typeface="+mn-cs"/>
                        </a:rPr>
                        <a:t> </a:t>
                      </a:r>
                      <a:r>
                        <a:rPr lang="ar-EG" sz="3300" b="1" i="0" kern="1200" dirty="0">
                          <a:solidFill>
                            <a:schemeClr val="bg1"/>
                          </a:solidFill>
                          <a:latin typeface="+mn-lt"/>
                          <a:ea typeface="+mn-ea"/>
                          <a:cs typeface="+mn-cs"/>
                        </a:rPr>
                        <a:t>وملائكةَ اللَّهِ يَصعدونَ وينزِلونَ على ابن البشر ".</a:t>
                      </a:r>
                      <a:endParaRPr lang="ar-EG" sz="33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92BCA2E5-A0F0-44D0-ADE2-6AFD5789EBCB}"/>
              </a:ext>
            </a:extLst>
          </p:cNvPr>
          <p:cNvSpPr/>
          <p:nvPr/>
        </p:nvSpPr>
        <p:spPr>
          <a:xfrm>
            <a:off x="3274358" y="53792"/>
            <a:ext cx="259528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الهيكل الكبير</a:t>
            </a:r>
          </a:p>
        </p:txBody>
      </p:sp>
    </p:spTree>
    <p:extLst>
      <p:ext uri="{BB962C8B-B14F-4D97-AF65-F5344CB8AC3E}">
        <p14:creationId xmlns:p14="http://schemas.microsoft.com/office/powerpoint/2010/main" val="43778441"/>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 y="4349328"/>
          <a:ext cx="9144002" cy="2536056"/>
        </p:xfrm>
        <a:graphic>
          <a:graphicData uri="http://schemas.openxmlformats.org/drawingml/2006/table">
            <a:tbl>
              <a:tblPr rtl="1" firstRow="1" bandRow="1">
                <a:tableStyleId>{5C22544A-7EE6-4342-B048-85BDC9FD1C3A}</a:tableStyleId>
              </a:tblPr>
              <a:tblGrid>
                <a:gridCol w="2944907">
                  <a:extLst>
                    <a:ext uri="{9D8B030D-6E8A-4147-A177-3AD203B41FA5}">
                      <a16:colId xmlns:a16="http://schemas.microsoft.com/office/drawing/2014/main" val="20000"/>
                    </a:ext>
                  </a:extLst>
                </a:gridCol>
                <a:gridCol w="315109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bg1"/>
                          </a:solidFill>
                          <a:latin typeface="+mn-lt"/>
                          <a:ea typeface="+mn-ea"/>
                          <a:cs typeface="+mn-cs"/>
                        </a:rPr>
                        <a:t>الأربعة حيوانات غير المتجسدين :الحاملين مركبة الله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a:solidFill>
                            <a:srgbClr val="FFFF00"/>
                          </a:solidFill>
                          <a:latin typeface="Avva_Shenouda" pitchFamily="34" charset="2"/>
                          <a:ea typeface="+mn-ea"/>
                          <a:cs typeface="+mn-cs"/>
                        </a:rPr>
                        <a:t>Pi4twov `</a:t>
                      </a:r>
                      <a:r>
                        <a:rPr lang="en-US" sz="2800" b="0" i="0" kern="1200" dirty="0" err="1">
                          <a:solidFill>
                            <a:srgbClr val="FFFF00"/>
                          </a:solidFill>
                          <a:latin typeface="Avva_Shenouda" pitchFamily="34" charset="2"/>
                          <a:ea typeface="+mn-ea"/>
                          <a:cs typeface="+mn-cs"/>
                        </a:rPr>
                        <a:t>nzwon</a:t>
                      </a:r>
                      <a:endParaRPr lang="en-US" sz="2800" b="0" i="0" kern="1200" dirty="0">
                        <a:solidFill>
                          <a:srgbClr val="FFFF00"/>
                        </a:solidFill>
                        <a:latin typeface="Avva_Shenouda" pitchFamily="34" charset="2"/>
                        <a:ea typeface="+mn-ea"/>
                        <a:cs typeface="+mn-cs"/>
                      </a:endParaRPr>
                    </a:p>
                    <a:p>
                      <a:pPr algn="ct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nacwmatoc</a:t>
                      </a:r>
                      <a:r>
                        <a:rPr lang="en-US" sz="2800" b="0" i="0" kern="1200" dirty="0">
                          <a:solidFill>
                            <a:srgbClr val="FFFF00"/>
                          </a:solidFill>
                          <a:latin typeface="Avva_Shenouda" pitchFamily="34" charset="2"/>
                          <a:ea typeface="+mn-ea"/>
                          <a:cs typeface="+mn-cs"/>
                        </a:rPr>
                        <a:t>: et4ai </a:t>
                      </a:r>
                      <a:r>
                        <a:rPr lang="en-US" sz="2800" b="0" i="0" kern="1200" dirty="0" err="1">
                          <a:solidFill>
                            <a:srgbClr val="FFFF00"/>
                          </a:solidFill>
                          <a:latin typeface="Avva_Shenouda" pitchFamily="34" charset="2"/>
                          <a:ea typeface="+mn-ea"/>
                          <a:cs typeface="+mn-cs"/>
                        </a:rPr>
                        <a:t>qa</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piharma</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nte</a:t>
                      </a:r>
                      <a:r>
                        <a:rPr lang="en-US" sz="2800" b="0" i="0" kern="1200" dirty="0">
                          <a:solidFill>
                            <a:srgbClr val="FFFF00"/>
                          </a:solidFill>
                          <a:latin typeface="Avva_Shenouda" pitchFamily="34" charset="2"/>
                          <a:ea typeface="+mn-ea"/>
                          <a:cs typeface="+mn-cs"/>
                        </a:rPr>
                        <a:t> F5</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bg1"/>
                          </a:solidFill>
                          <a:effectLst>
                            <a:outerShdw blurRad="38100" dist="38100" dir="2700000" algn="tl">
                              <a:srgbClr val="000000">
                                <a:alpha val="43137"/>
                              </a:srgbClr>
                            </a:outerShdw>
                          </a:effectLst>
                          <a:latin typeface="+mn-lt"/>
                          <a:ea typeface="+mn-ea"/>
                          <a:cs typeface="+mn-cs"/>
                        </a:rPr>
                        <a:t>بى افتو إن زو آون إن اسوماتوس : ايطفاى خابى هارما انتى افنوتى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36913660"/>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وجه أسد ووجه ثور : ووجه إنسان ووجه نسر </a:t>
                      </a:r>
                      <a:endParaRPr lang="ar-EG" sz="13900" b="1" i="0"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2800" b="0" i="0" kern="1200" dirty="0">
                          <a:solidFill>
                            <a:srgbClr val="FFFF00"/>
                          </a:solidFill>
                          <a:latin typeface="Avva_Shenouda" pitchFamily="34" charset="2"/>
                          <a:ea typeface="+mn-ea"/>
                          <a:cs typeface="+mn-cs"/>
                        </a:rPr>
                        <a:t>ovho `mmovi nem ovho `mmaci: nem ovho `nrwmi nem ovho `na3toc</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dirty="0">
                          <a:cs typeface="+mj-cs"/>
                        </a:rPr>
                        <a:t>أوهو اممؤى نيم اوهو ام ماسى : اوهو ان رومى نيم اوهو أن آإى توس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4699796"/>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3600" b="0" i="0" kern="1200" dirty="0">
                          <a:solidFill>
                            <a:srgbClr val="FFFF00"/>
                          </a:solidFill>
                          <a:latin typeface="Avva_Shenouda" pitchFamily="34" charset="2"/>
                          <a:ea typeface="+mn-ea"/>
                          <a:cs typeface="+mn-cs"/>
                        </a:rPr>
                        <a:t>Wcanna qen n3etsoci: fai pe `povro</a:t>
                      </a:r>
                    </a:p>
                    <a:p>
                      <a:pPr algn="ctr"/>
                      <a:r>
                        <a:rPr lang="it-IT" sz="3600" b="0" i="0" kern="1200" dirty="0">
                          <a:solidFill>
                            <a:srgbClr val="FFFF00"/>
                          </a:solidFill>
                          <a:latin typeface="Avva_Shenouda" pitchFamily="34" charset="2"/>
                          <a:ea typeface="+mn-ea"/>
                          <a:cs typeface="+mn-cs"/>
                        </a:rPr>
                        <a:t> `picra3l</a:t>
                      </a:r>
                      <a:endParaRPr lang="en-US" sz="7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26236661"/>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56978870"/>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a:r>
                        <a:rPr lang="ar-SA" sz="11500" b="1" dirty="0">
                          <a:solidFill>
                            <a:srgbClr val="FFFF00"/>
                          </a:solidFill>
                          <a:effectLst/>
                        </a:rPr>
                        <a:t>المزمور</a:t>
                      </a:r>
                      <a:endParaRPr lang="ar-EG" sz="55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Horizontal Scroll 2"/>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أعمالٌ مَجيدةٌ قد قِيلَتْ لأجلكِ يا مَدينةَ اللَّـهِ. هو العَليُّ الذي أسَّسَها إلى الأبَدِ. لأنَّ سُكْنَى الفرحين جميعهم فيكِ. هللويا.</a:t>
                      </a:r>
                      <a:endParaRPr lang="ar-EG" sz="139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D2D984C5-0BE6-4549-AE4D-65A30E0F5EDE}"/>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900" b="1" i="0" kern="1200" dirty="0">
                          <a:solidFill>
                            <a:srgbClr val="FFFF00"/>
                          </a:solidFill>
                          <a:latin typeface="+mn-lt"/>
                          <a:ea typeface="+mn-ea"/>
                          <a:cs typeface="+mn-cs"/>
                        </a:rPr>
                        <a:t>الإنجيل</a:t>
                      </a:r>
                      <a:endParaRPr lang="ar-EG" sz="715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D41D47B7-5695-451D-97F3-4FCFF9F22E27}"/>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600" b="1" i="0" kern="1200" dirty="0">
                          <a:solidFill>
                            <a:schemeClr val="bg1"/>
                          </a:solidFill>
                          <a:latin typeface="+mn-lt"/>
                          <a:ea typeface="+mn-ea"/>
                          <a:cs typeface="+mn-cs"/>
                        </a:rPr>
                        <a:t>فقامت مريم في تلك الأيَّام وذهبت بسرعةٍ إلى الجبال إلى مدينة يهوذاودخلت بيت زكريَّا وسلَّمت على أليصاباتَ. فلمَّا سَمِعت أليصاباتُ سلام مريم ارتكض الجنين في بطنهاوامتلأت أليصابات من الرُّوح القدس، وصرخت بصوتٍ عظيمٍ وقالت: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15D94FBF-E178-4AC3-8381-2E7A8A8AD1A4}"/>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600" b="1" i="0" kern="1200" dirty="0">
                          <a:solidFill>
                            <a:schemeClr val="bg1"/>
                          </a:solidFill>
                          <a:latin typeface="+mn-lt"/>
                          <a:ea typeface="+mn-ea"/>
                          <a:cs typeface="+mn-cs"/>
                        </a:rPr>
                        <a:t> " مُباركةٌ أنتِ في النِّساء ومُباركةٌ هيَ ثمرة بطنكِ! فمِنْ أين لي هذا أن تأتى أمُّ ربي إليَّ؟  فهوذا حين صار صوت سلامكِ في أُذنيَّ ارتكض الجنينُ بِابتهاج في بطنيفطوبى للَّتي آمنت أن يتمَّ ما قيل لها من قِبَلِ الربِّ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0F3BCF1E-7EE6-4095-A7FE-2ACE1A24EABB}"/>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
            <a:extLst>
              <a:ext uri="{FF2B5EF4-FFF2-40B4-BE49-F238E27FC236}">
                <a16:creationId xmlns:a16="http://schemas.microsoft.com/office/drawing/2014/main" id="{2C43F1BB-EACC-4A3B-B995-FAFC9F175BD6}"/>
              </a:ext>
            </a:extLst>
          </p:cNvPr>
          <p:cNvSpPr>
            <a:spLocks noGrp="1"/>
          </p:cNvSpPr>
          <p:nvPr>
            <p:ph type="title"/>
          </p:nvPr>
        </p:nvSpPr>
        <p:spPr>
          <a:xfrm>
            <a:off x="-67236" y="4337998"/>
            <a:ext cx="9238129" cy="583626"/>
          </a:xfrm>
        </p:spPr>
        <p:txBody>
          <a:bodyPr>
            <a:noAutofit/>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السلام للصليب</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الذي صلب عليه ربي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السلام للقبر الذي</a:t>
            </a:r>
            <a:r>
              <a:rPr kumimoji="0" lang="ar-EG" sz="3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000" b="1" i="0" u="none" strike="noStrike" cap="none" normalizeH="0" baseline="0" dirty="0">
                <a:ln>
                  <a:noFill/>
                </a:ln>
                <a:solidFill>
                  <a:schemeClr val="bg1"/>
                </a:solidFill>
                <a:effectLst/>
                <a:latin typeface="Times New Roman" pitchFamily="18" charset="0"/>
                <a:cs typeface="Times New Roman" pitchFamily="18" charset="0"/>
              </a:rPr>
              <a:t> وضع فيه جسده.</a:t>
            </a:r>
            <a:endParaRPr lang="en-GB" sz="3000" dirty="0"/>
          </a:p>
        </p:txBody>
      </p:sp>
      <p:sp>
        <p:nvSpPr>
          <p:cNvPr id="3" name="Text Placeholder 2">
            <a:extLst>
              <a:ext uri="{FF2B5EF4-FFF2-40B4-BE49-F238E27FC236}">
                <a16:creationId xmlns:a16="http://schemas.microsoft.com/office/drawing/2014/main" id="{F47B4F16-4CFF-4119-8275-C89C59903059}"/>
              </a:ext>
            </a:extLst>
          </p:cNvPr>
          <p:cNvSpPr>
            <a:spLocks noGrp="1"/>
          </p:cNvSpPr>
          <p:nvPr>
            <p:ph type="body" idx="1"/>
          </p:nvPr>
        </p:nvSpPr>
        <p:spPr>
          <a:xfrm>
            <a:off x="1" y="5923749"/>
            <a:ext cx="9143999" cy="908907"/>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شيرى بى ستاﭭروس: إطاﭪ باتشويس إيروف: شيرى بى إمهاﭪ: إطاﭪ كو إمبيف سوما إنخيتف. </a:t>
            </a:r>
          </a:p>
        </p:txBody>
      </p:sp>
      <p:sp>
        <p:nvSpPr>
          <p:cNvPr id="4" name="Text Placeholder 3">
            <a:extLst>
              <a:ext uri="{FF2B5EF4-FFF2-40B4-BE49-F238E27FC236}">
                <a16:creationId xmlns:a16="http://schemas.microsoft.com/office/drawing/2014/main" id="{723CE133-30C7-4038-9B64-3278CE8FD28E}"/>
              </a:ext>
            </a:extLst>
          </p:cNvPr>
          <p:cNvSpPr>
            <a:spLocks noGrp="1"/>
          </p:cNvSpPr>
          <p:nvPr>
            <p:ph type="body" sz="quarter" idx="3"/>
          </p:nvPr>
        </p:nvSpPr>
        <p:spPr>
          <a:xfrm>
            <a:off x="0" y="4921624"/>
            <a:ext cx="9144000" cy="1002125"/>
          </a:xfrm>
        </p:spPr>
        <p:txBody>
          <a:bodyPr anchor="ctr"/>
          <a:lstStyle/>
          <a:p>
            <a:pPr>
              <a:lnSpc>
                <a:spcPct val="80000"/>
              </a:lnSpc>
              <a:spcBef>
                <a:spcPts val="0"/>
              </a:spcBef>
            </a:pPr>
            <a:r>
              <a:rPr lang="en-GB" sz="3600" dirty="0">
                <a:latin typeface="CS New Athanasius" panose="020B0500000000000000" pitchFamily="34" charset="0"/>
              </a:rPr>
              <a:t>&lt;ere </a:t>
            </a:r>
            <a:r>
              <a:rPr lang="en-GB" sz="3600" dirty="0" err="1">
                <a:latin typeface="CS New Athanasius" panose="020B0500000000000000" pitchFamily="34" charset="0"/>
              </a:rPr>
              <a:t>pi`ctauroc</a:t>
            </a:r>
            <a:r>
              <a:rPr lang="en-GB" sz="3600" dirty="0">
                <a:latin typeface="CS New Athanasius" panose="020B0500000000000000" pitchFamily="34" charset="0"/>
              </a:rPr>
              <a:t>@ `</a:t>
            </a:r>
            <a:r>
              <a:rPr lang="en-GB" sz="3600" dirty="0" err="1">
                <a:latin typeface="CS New Athanasius" panose="020B0500000000000000" pitchFamily="34" charset="0"/>
              </a:rPr>
              <a:t>etaues</a:t>
            </a:r>
            <a:r>
              <a:rPr lang="en-GB" sz="3600" dirty="0">
                <a:latin typeface="CS New Athanasius" panose="020B0500000000000000" pitchFamily="34" charset="0"/>
              </a:rPr>
              <a:t> pa=o=c ``</a:t>
            </a:r>
            <a:r>
              <a:rPr lang="en-GB" sz="3600" dirty="0" err="1">
                <a:latin typeface="CS New Athanasius" panose="020B0500000000000000" pitchFamily="34" charset="0"/>
              </a:rPr>
              <a:t>erof</a:t>
            </a:r>
            <a:r>
              <a:rPr lang="en-GB" sz="3600" dirty="0">
                <a:latin typeface="CS New Athanasius" panose="020B0500000000000000" pitchFamily="34" charset="0"/>
              </a:rPr>
              <a:t>@ ,ere </a:t>
            </a:r>
            <a:r>
              <a:rPr lang="en-GB" sz="3600" dirty="0" err="1">
                <a:latin typeface="CS New Athanasius" panose="020B0500000000000000" pitchFamily="34" charset="0"/>
              </a:rPr>
              <a:t>pi`mhau</a:t>
            </a:r>
            <a:r>
              <a:rPr lang="en-GB" sz="3600" dirty="0">
                <a:latin typeface="CS New Athanasius" panose="020B0500000000000000" pitchFamily="34" charset="0"/>
              </a:rPr>
              <a:t>@ </a:t>
            </a:r>
            <a:r>
              <a:rPr lang="en-GB" sz="3600" dirty="0" err="1">
                <a:latin typeface="CS New Athanasius" panose="020B0500000000000000" pitchFamily="34" charset="0"/>
              </a:rPr>
              <a:t>etau</a:t>
            </a:r>
            <a:r>
              <a:rPr lang="en-GB" sz="3600" dirty="0">
                <a:latin typeface="CS New Athanasius" panose="020B0500000000000000" pitchFamily="34" charset="0"/>
              </a:rPr>
              <a:t> ,w `</a:t>
            </a:r>
            <a:r>
              <a:rPr lang="en-GB" sz="3600" dirty="0" err="1">
                <a:latin typeface="CS New Athanasius" panose="020B0500000000000000" pitchFamily="34" charset="0"/>
              </a:rPr>
              <a:t>mpefcwma</a:t>
            </a:r>
            <a:r>
              <a:rPr lang="en-GB" sz="3600" dirty="0">
                <a:latin typeface="CS New Athanasius" panose="020B0500000000000000" pitchFamily="34" charset="0"/>
              </a:rPr>
              <a:t> `</a:t>
            </a:r>
            <a:r>
              <a:rPr lang="en-GB" sz="3600" dirty="0" err="1">
                <a:latin typeface="CS New Athanasius" panose="020B0500000000000000" pitchFamily="34" charset="0"/>
              </a:rPr>
              <a:t>nqytf</a:t>
            </a:r>
            <a:r>
              <a:rPr lang="en-GB" sz="3600" dirty="0">
                <a:latin typeface="CS New Athanasius" panose="020B0500000000000000" pitchFamily="34" charset="0"/>
              </a:rPr>
              <a:t>.</a:t>
            </a:r>
          </a:p>
        </p:txBody>
      </p:sp>
      <p:sp>
        <p:nvSpPr>
          <p:cNvPr id="6" name="Title 1">
            <a:extLst>
              <a:ext uri="{FF2B5EF4-FFF2-40B4-BE49-F238E27FC236}">
                <a16:creationId xmlns:a16="http://schemas.microsoft.com/office/drawing/2014/main" id="{FDA5003A-CB3B-4EC0-98EA-98F96D514CC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502981809"/>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155146"/>
          <a:ext cx="9144000" cy="2803323"/>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803323">
                <a:tc>
                  <a:txBody>
                    <a:bodyPr/>
                    <a:lstStyle/>
                    <a:p>
                      <a:pPr algn="ctr" rtl="1"/>
                      <a:r>
                        <a:rPr lang="ar-EG" sz="3500" b="1" i="0" kern="1200" dirty="0">
                          <a:solidFill>
                            <a:schemeClr val="bg1"/>
                          </a:solidFill>
                          <a:latin typeface="+mn-lt"/>
                          <a:ea typeface="+mn-ea"/>
                          <a:cs typeface="+mn-cs"/>
                        </a:rPr>
                        <a:t>فقالت مريمُ: " تُعظِّمُ نفسي الربَّ، وتبتهجُ روحي باللَّهِ مُخلِّصي، لأنه نظرَ إلى اتِّضاع أَمَتهِ</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 فهوذا مُنذُ الآن جميعُ الأجيال تُطوِّبني، لأنَّ القديرَ صَنعَ بي عظائِمَ، واسمهُ قدُّوسٌ ورحمتهُ إلى جيل الأجيال للذين يَتَّقونَهُ. صنعَ قوَّةً بذراعِهِ. شَتَّتَ المُستكبرين بفكر قلوبهم</a:t>
                      </a:r>
                      <a:r>
                        <a:rPr lang="en-US" sz="35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أنزلَ الأعِزَّاءَ عن الكراسيِّ ورفعَ المُتَّضِعين. </a:t>
                      </a:r>
                      <a:endParaRPr lang="ar-EG" sz="3500" b="1" i="0"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6EFD8EA5-F3E8-4B85-8675-1A5254845270}"/>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i="0" kern="1200" dirty="0">
                          <a:solidFill>
                            <a:schemeClr val="bg1"/>
                          </a:solidFill>
                          <a:latin typeface="+mn-lt"/>
                          <a:ea typeface="+mn-ea"/>
                          <a:cs typeface="+mn-cs"/>
                        </a:rPr>
                        <a:t> أشبعَ الجياعَ خيراتٍ وصرفَ الأغنياءَ فارغين</a:t>
                      </a:r>
                      <a:r>
                        <a:rPr lang="en-US" sz="4000" b="1" i="0" kern="1200" dirty="0">
                          <a:solidFill>
                            <a:schemeClr val="bg1"/>
                          </a:solidFill>
                          <a:latin typeface="+mn-lt"/>
                          <a:ea typeface="+mn-ea"/>
                          <a:cs typeface="+mn-cs"/>
                        </a:rPr>
                        <a:t> </a:t>
                      </a:r>
                      <a:r>
                        <a:rPr lang="ar-EG" sz="4000" b="1" i="0" kern="1200" dirty="0">
                          <a:solidFill>
                            <a:schemeClr val="bg1"/>
                          </a:solidFill>
                          <a:latin typeface="+mn-lt"/>
                          <a:ea typeface="+mn-ea"/>
                          <a:cs typeface="+mn-cs"/>
                        </a:rPr>
                        <a:t>عضَّدَ إسرائيلَ فتاهُ ليذكرَ رحمة، كما كلَّمَ آباءنا. إبراهيم ونَسْلِه إلى الأبدِ "فَمَكثَتْ مريمُ عِندها نَحوَ ثلاثةِ أشهُرٍ، ثُمَّ رَجَعَتْ إلى بَيْتِها.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C8F30E69-6F9C-40E2-82EF-69D03E265CB2}"/>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i="0" kern="1200" dirty="0">
                          <a:solidFill>
                            <a:srgbClr val="FFFF00"/>
                          </a:solidFill>
                          <a:latin typeface="+mn-lt"/>
                          <a:ea typeface="+mn-ea"/>
                          <a:cs typeface="+mn-cs"/>
                        </a:rPr>
                        <a:t>والمجد للـه دائماً</a:t>
                      </a:r>
                      <a:endParaRPr lang="ar-EG" sz="595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2352A2B8-AA7D-4B95-A17A-65C3697FC41F}"/>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السيدة العذراء</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نرفعك باستحقاق: مع أليصابات نسيبتك</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2800" b="0" i="0" kern="1200" dirty="0">
                          <a:solidFill>
                            <a:srgbClr val="FFFF00"/>
                          </a:solidFill>
                          <a:latin typeface="Avva_Shenouda" pitchFamily="34" charset="2"/>
                          <a:ea typeface="+mn-ea"/>
                          <a:cs typeface="+mn-cs"/>
                        </a:rPr>
                        <a:t>Tensico `,mmo qen ovemp2a: nem Elicabet tecejjen3c</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تين تشيسي اممو خين أووام ابشا : نيم اليسابيت تيسينجينيس</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قائلين مباركة أنت في النساء: مباركة هي ثمرة بطنك</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900" b="0" i="0" kern="1200" dirty="0" err="1">
                          <a:solidFill>
                            <a:srgbClr val="FFFF00"/>
                          </a:solidFill>
                          <a:latin typeface="Avva_Shenouda" pitchFamily="34" charset="2"/>
                          <a:ea typeface="+mn-ea"/>
                          <a:cs typeface="+mn-cs"/>
                        </a:rPr>
                        <a:t>ge</a:t>
                      </a:r>
                      <a:r>
                        <a:rPr lang="en-US" sz="2900" b="0" i="0" kern="1200" dirty="0">
                          <a:solidFill>
                            <a:srgbClr val="FFFF00"/>
                          </a:solidFill>
                          <a:latin typeface="Avva_Shenouda" pitchFamily="34" charset="2"/>
                          <a:ea typeface="+mn-ea"/>
                          <a:cs typeface="+mn-cs"/>
                        </a:rPr>
                        <a:t> </a:t>
                      </a:r>
                      <a:r>
                        <a:rPr lang="en-US" sz="2900" b="0" i="0" kern="1200" dirty="0" err="1">
                          <a:solidFill>
                            <a:srgbClr val="FFFF00"/>
                          </a:solidFill>
                          <a:latin typeface="Avva_Shenouda" pitchFamily="34" charset="2"/>
                          <a:ea typeface="+mn-ea"/>
                          <a:cs typeface="+mn-cs"/>
                        </a:rPr>
                        <a:t>t`cmarwovt</a:t>
                      </a:r>
                      <a:endParaRPr lang="ar-EG" sz="2900" b="0" i="0" kern="1200" dirty="0">
                        <a:solidFill>
                          <a:srgbClr val="FFFF00"/>
                        </a:solidFill>
                        <a:latin typeface="Avva_Shenouda" pitchFamily="34" charset="2"/>
                        <a:ea typeface="+mn-ea"/>
                        <a:cs typeface="+mn-cs"/>
                      </a:endParaRPr>
                    </a:p>
                    <a:p>
                      <a:pPr algn="ctr"/>
                      <a:r>
                        <a:rPr lang="en-US" sz="2900" b="0" i="0" kern="1200" dirty="0">
                          <a:solidFill>
                            <a:srgbClr val="FFFF00"/>
                          </a:solidFill>
                          <a:latin typeface="Avva_Shenouda" pitchFamily="34" charset="2"/>
                          <a:ea typeface="+mn-ea"/>
                          <a:cs typeface="+mn-cs"/>
                        </a:rPr>
                        <a:t> `n0o </a:t>
                      </a:r>
                      <a:r>
                        <a:rPr lang="en-US" sz="2900" b="0" i="0" kern="1200" dirty="0" err="1">
                          <a:solidFill>
                            <a:srgbClr val="FFFF00"/>
                          </a:solidFill>
                          <a:latin typeface="Avva_Shenouda" pitchFamily="34" charset="2"/>
                          <a:ea typeface="+mn-ea"/>
                          <a:cs typeface="+mn-cs"/>
                        </a:rPr>
                        <a:t>qen</a:t>
                      </a:r>
                      <a:r>
                        <a:rPr lang="ar-EG" sz="2900" b="0" i="0" kern="1200" dirty="0">
                          <a:solidFill>
                            <a:srgbClr val="FFFF00"/>
                          </a:solidFill>
                          <a:latin typeface="Avva_Shenouda" pitchFamily="34" charset="2"/>
                          <a:ea typeface="+mn-ea"/>
                          <a:cs typeface="+mn-cs"/>
                        </a:rPr>
                        <a:t> </a:t>
                      </a:r>
                      <a:r>
                        <a:rPr lang="en-US" sz="2900" b="0" i="0" kern="1200" dirty="0" err="1">
                          <a:solidFill>
                            <a:srgbClr val="FFFF00"/>
                          </a:solidFill>
                          <a:latin typeface="Avva_Shenouda" pitchFamily="34" charset="2"/>
                          <a:ea typeface="+mn-ea"/>
                          <a:cs typeface="+mn-cs"/>
                        </a:rPr>
                        <a:t>nihiomi</a:t>
                      </a:r>
                      <a:endParaRPr lang="ar-EG" sz="2900" b="0" i="0" kern="1200" dirty="0">
                        <a:solidFill>
                          <a:srgbClr val="FFFF00"/>
                        </a:solidFill>
                        <a:latin typeface="Avva_Shenouda" pitchFamily="34" charset="2"/>
                        <a:ea typeface="+mn-ea"/>
                        <a:cs typeface="+mn-cs"/>
                      </a:endParaRPr>
                    </a:p>
                    <a:p>
                      <a:pPr algn="ctr"/>
                      <a:r>
                        <a:rPr lang="en-US" sz="2900" b="0" i="0" kern="1200" dirty="0">
                          <a:solidFill>
                            <a:srgbClr val="FFFF00"/>
                          </a:solidFill>
                          <a:latin typeface="Avva_Shenouda" pitchFamily="34" charset="2"/>
                          <a:ea typeface="+mn-ea"/>
                          <a:cs typeface="+mn-cs"/>
                        </a:rPr>
                        <a:t> `4cmarwovt `</a:t>
                      </a:r>
                      <a:r>
                        <a:rPr lang="en-US" sz="2900" b="0" i="0" kern="1200" dirty="0" err="1">
                          <a:solidFill>
                            <a:srgbClr val="FFFF00"/>
                          </a:solidFill>
                          <a:latin typeface="Avva_Shenouda" pitchFamily="34" charset="2"/>
                          <a:ea typeface="+mn-ea"/>
                          <a:cs typeface="+mn-cs"/>
                        </a:rPr>
                        <a:t>nge</a:t>
                      </a:r>
                      <a:endParaRPr lang="ar-EG" sz="2900" b="0" i="0" kern="1200" dirty="0">
                        <a:solidFill>
                          <a:srgbClr val="FFFF00"/>
                        </a:solidFill>
                        <a:latin typeface="Avva_Shenouda" pitchFamily="34" charset="2"/>
                        <a:ea typeface="+mn-ea"/>
                        <a:cs typeface="+mn-cs"/>
                      </a:endParaRPr>
                    </a:p>
                    <a:p>
                      <a:pPr algn="ctr"/>
                      <a:r>
                        <a:rPr lang="en-US" sz="2900" b="0" i="0" kern="1200" dirty="0">
                          <a:solidFill>
                            <a:srgbClr val="FFFF00"/>
                          </a:solidFill>
                          <a:latin typeface="Avva_Shenouda" pitchFamily="34" charset="2"/>
                          <a:ea typeface="+mn-ea"/>
                          <a:cs typeface="+mn-cs"/>
                        </a:rPr>
                        <a:t> `</a:t>
                      </a:r>
                      <a:r>
                        <a:rPr lang="en-US" sz="2900" b="0" i="0" kern="1200" dirty="0" err="1">
                          <a:solidFill>
                            <a:srgbClr val="FFFF00"/>
                          </a:solidFill>
                          <a:latin typeface="Avva_Shenouda" pitchFamily="34" charset="2"/>
                          <a:ea typeface="+mn-ea"/>
                          <a:cs typeface="+mn-cs"/>
                        </a:rPr>
                        <a:t>povtah</a:t>
                      </a:r>
                      <a:r>
                        <a:rPr lang="en-US" sz="2900" b="0" i="0" kern="1200" dirty="0">
                          <a:solidFill>
                            <a:srgbClr val="FFFF00"/>
                          </a:solidFill>
                          <a:latin typeface="Avva_Shenouda" pitchFamily="34" charset="2"/>
                          <a:ea typeface="+mn-ea"/>
                          <a:cs typeface="+mn-cs"/>
                        </a:rPr>
                        <a:t> `</a:t>
                      </a:r>
                      <a:r>
                        <a:rPr lang="en-US" sz="2900" b="0" i="0" kern="1200" dirty="0" err="1">
                          <a:solidFill>
                            <a:srgbClr val="FFFF00"/>
                          </a:solidFill>
                          <a:latin typeface="Avva_Shenouda" pitchFamily="34" charset="2"/>
                          <a:ea typeface="+mn-ea"/>
                          <a:cs typeface="+mn-cs"/>
                        </a:rPr>
                        <a:t>nte</a:t>
                      </a:r>
                      <a:r>
                        <a:rPr lang="en-US" sz="2900" b="0" i="0" kern="1200" dirty="0">
                          <a:solidFill>
                            <a:srgbClr val="FFFF00"/>
                          </a:solidFill>
                          <a:latin typeface="Avva_Shenouda" pitchFamily="34" charset="2"/>
                          <a:ea typeface="+mn-ea"/>
                          <a:cs typeface="+mn-cs"/>
                        </a:rPr>
                        <a:t> </a:t>
                      </a:r>
                      <a:r>
                        <a:rPr lang="en-US" sz="2900" b="0" i="0" kern="1200" dirty="0" err="1">
                          <a:solidFill>
                            <a:srgbClr val="FFFF00"/>
                          </a:solidFill>
                          <a:latin typeface="Avva_Shenouda" pitchFamily="34" charset="2"/>
                          <a:ea typeface="+mn-ea"/>
                          <a:cs typeface="+mn-cs"/>
                        </a:rPr>
                        <a:t>tenegi</a:t>
                      </a:r>
                      <a:endParaRPr lang="en-US" sz="29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 جي تيسماروؤت انثو خين نيهيومي : اف اسماروؤت انجي اب أووطاه انتي تينيجي </a:t>
                      </a:r>
                      <a:endParaRPr lang="ar-EG" sz="8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3600" b="0" i="0" kern="1200" dirty="0">
                          <a:solidFill>
                            <a:srgbClr val="FFFF00"/>
                          </a:solidFill>
                          <a:latin typeface="Avva_Shenouda" pitchFamily="34" charset="2"/>
                          <a:ea typeface="+mn-ea"/>
                          <a:cs typeface="+mn-cs"/>
                        </a:rPr>
                        <a:t>Wcanna qen n3etsoci: fai pe `povro</a:t>
                      </a:r>
                      <a:endParaRPr lang="ar-EG" sz="3600" b="0" i="0" kern="1200" dirty="0">
                        <a:solidFill>
                          <a:srgbClr val="FFFF00"/>
                        </a:solidFill>
                        <a:latin typeface="Avva_Shenouda" pitchFamily="34" charset="2"/>
                        <a:ea typeface="+mn-ea"/>
                        <a:cs typeface="+mn-cs"/>
                      </a:endParaRPr>
                    </a:p>
                    <a:p>
                      <a:pPr algn="ctr"/>
                      <a:r>
                        <a:rPr lang="it-IT" sz="3600" b="0" i="0" kern="1200" dirty="0">
                          <a:solidFill>
                            <a:srgbClr val="FFFF00"/>
                          </a:solidFill>
                          <a:latin typeface="Avva_Shenouda" pitchFamily="34" charset="2"/>
                          <a:ea typeface="+mn-ea"/>
                          <a:cs typeface="+mn-cs"/>
                        </a:rPr>
                        <a:t> `picra3l</a:t>
                      </a:r>
                      <a:endParaRPr lang="en-US" sz="7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2716307">
                  <a:extLst>
                    <a:ext uri="{9D8B030D-6E8A-4147-A177-3AD203B41FA5}">
                      <a16:colId xmlns:a16="http://schemas.microsoft.com/office/drawing/2014/main" val="20000"/>
                    </a:ext>
                  </a:extLst>
                </a:gridCol>
                <a:gridCol w="3379695">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a:t>
                      </a:r>
                      <a:r>
                        <a:rPr lang="en-US" sz="3600" b="0" i="0" kern="1200" dirty="0">
                          <a:solidFill>
                            <a:srgbClr val="FFFF00"/>
                          </a:solidFill>
                          <a:latin typeface="Avva_Shenouda" pitchFamily="34" charset="2"/>
                          <a:ea typeface="+mn-ea"/>
                          <a:cs typeface="+mn-cs"/>
                        </a:rPr>
                        <a:t>4cmarwovt</a:t>
                      </a:r>
                      <a:endParaRPr lang="ar-EG" sz="3600" b="0" i="0" kern="1200" dirty="0">
                        <a:solidFill>
                          <a:srgbClr val="FFFF00"/>
                        </a:solidFill>
                        <a:latin typeface="Avva_Shenouda" pitchFamily="34" charset="2"/>
                        <a:ea typeface="+mn-ea"/>
                        <a:cs typeface="+mn-cs"/>
                      </a:endParaRPr>
                    </a:p>
                    <a:p>
                      <a:pPr algn="ctr"/>
                      <a:r>
                        <a:rPr lang="en-US" sz="3600" b="0" i="0" kern="1200" dirty="0">
                          <a:solidFill>
                            <a:srgbClr val="FFFF00"/>
                          </a:solidFill>
                          <a:latin typeface="Avva_Shenouda" pitchFamily="34" charset="2"/>
                          <a:ea typeface="+mn-ea"/>
                          <a:cs typeface="+mn-cs"/>
                        </a:rPr>
                        <a:t> `</a:t>
                      </a:r>
                      <a:r>
                        <a:rPr lang="en-US" sz="3600" b="0" i="0" kern="1200" dirty="0" err="1">
                          <a:solidFill>
                            <a:srgbClr val="FFFF00"/>
                          </a:solidFill>
                          <a:latin typeface="Avva_Shenouda" pitchFamily="34" charset="2"/>
                          <a:ea typeface="+mn-ea"/>
                          <a:cs typeface="+mn-cs"/>
                        </a:rPr>
                        <a:t>nge</a:t>
                      </a:r>
                      <a:r>
                        <a:rPr lang="en-US" sz="3600" b="0" i="0" kern="1200" dirty="0">
                          <a:solidFill>
                            <a:srgbClr val="FFFF00"/>
                          </a:solidFill>
                          <a:latin typeface="Avva_Shenouda" pitchFamily="34" charset="2"/>
                          <a:ea typeface="+mn-ea"/>
                          <a:cs typeface="+mn-cs"/>
                        </a:rPr>
                        <a:t> f3e0n3ov: </a:t>
                      </a:r>
                      <a:r>
                        <a:rPr lang="en-US" sz="3600" b="0" i="0" kern="1200" dirty="0" err="1">
                          <a:solidFill>
                            <a:srgbClr val="FFFF00"/>
                          </a:solidFill>
                          <a:latin typeface="Avva_Shenouda" pitchFamily="34" charset="2"/>
                          <a:ea typeface="+mn-ea"/>
                          <a:cs typeface="+mn-cs"/>
                        </a:rPr>
                        <a:t>qen</a:t>
                      </a:r>
                      <a:r>
                        <a:rPr lang="en-US" sz="3600" b="0" i="0" kern="1200" dirty="0">
                          <a:solidFill>
                            <a:srgbClr val="FFFF00"/>
                          </a:solidFill>
                          <a:latin typeface="Avva_Shenouda" pitchFamily="34" charset="2"/>
                          <a:ea typeface="+mn-ea"/>
                          <a:cs typeface="+mn-cs"/>
                        </a:rPr>
                        <a:t> `</a:t>
                      </a:r>
                      <a:r>
                        <a:rPr lang="en-US" sz="3600" b="0" i="0" kern="1200" dirty="0" err="1">
                          <a:solidFill>
                            <a:srgbClr val="FFFF00"/>
                          </a:solidFill>
                          <a:latin typeface="Avva_Shenouda" pitchFamily="34" charset="2"/>
                          <a:ea typeface="+mn-ea"/>
                          <a:cs typeface="+mn-cs"/>
                        </a:rPr>
                        <a:t>fran</a:t>
                      </a:r>
                      <a:r>
                        <a:rPr lang="en-US" sz="3600" b="0" i="0" kern="1200" dirty="0">
                          <a:solidFill>
                            <a:srgbClr val="FFFF00"/>
                          </a:solidFill>
                          <a:latin typeface="Avva_Shenouda" pitchFamily="34" charset="2"/>
                          <a:ea typeface="+mn-ea"/>
                          <a:cs typeface="+mn-cs"/>
                        </a:rPr>
                        <a:t> `</a:t>
                      </a:r>
                      <a:r>
                        <a:rPr lang="en-US" sz="3600" b="0" i="0" kern="1200" dirty="0" err="1">
                          <a:solidFill>
                            <a:srgbClr val="FFFF00"/>
                          </a:solidFill>
                          <a:latin typeface="Avva_Shenouda" pitchFamily="34" charset="2"/>
                          <a:ea typeface="+mn-ea"/>
                          <a:cs typeface="+mn-cs"/>
                        </a:rPr>
                        <a:t>m,u</a:t>
                      </a:r>
                      <a:endParaRPr lang="ar-EG" sz="3600" b="0" i="0" kern="1200" dirty="0">
                        <a:solidFill>
                          <a:srgbClr val="FFFF00"/>
                        </a:solidFill>
                        <a:latin typeface="Avva_Shenouda" pitchFamily="34" charset="2"/>
                        <a:ea typeface="+mn-ea"/>
                        <a:cs typeface="+mn-cs"/>
                      </a:endParaRPr>
                    </a:p>
                    <a:p>
                      <a:pPr algn="ctr"/>
                      <a:r>
                        <a:rPr lang="en-US" sz="3600" b="0" i="0" kern="1200" dirty="0">
                          <a:solidFill>
                            <a:srgbClr val="FFFF00"/>
                          </a:solidFill>
                          <a:latin typeface="Avva_Shenouda" pitchFamily="34" charset="2"/>
                          <a:ea typeface="+mn-ea"/>
                          <a:cs typeface="+mn-cs"/>
                        </a:rPr>
                        <a:t> `</a:t>
                      </a:r>
                      <a:r>
                        <a:rPr lang="en-US" sz="3600" b="0" i="0" kern="1200" dirty="0" err="1">
                          <a:solidFill>
                            <a:srgbClr val="FFFF00"/>
                          </a:solidFill>
                          <a:latin typeface="Avva_Shenouda" pitchFamily="34" charset="2"/>
                          <a:ea typeface="+mn-ea"/>
                          <a:cs typeface="+mn-cs"/>
                        </a:rPr>
                        <a:t>nte</a:t>
                      </a:r>
                      <a:r>
                        <a:rPr lang="en-US" sz="3600" b="0" i="0" kern="1200" dirty="0">
                          <a:solidFill>
                            <a:srgbClr val="FFFF00"/>
                          </a:solidFill>
                          <a:latin typeface="Avva_Shenouda" pitchFamily="34" charset="2"/>
                          <a:ea typeface="+mn-ea"/>
                          <a:cs typeface="+mn-cs"/>
                        </a:rPr>
                        <a:t> </a:t>
                      </a:r>
                      <a:r>
                        <a:rPr lang="en-US" sz="36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dirty="0">
                          <a:solidFill>
                            <a:srgbClr val="FFFF00"/>
                          </a:solidFill>
                          <a:effectLst/>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F8C2FAB5-60DF-4755-AC99-ED91F0499E09}"/>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يُعَسكِر ملاكُ الرَّبِّ حولَ كُلّ خائِفِيه ويُنجِّيهِمْ. ذوقوا وانْظُروا ما أَطيَبَ الرَّبَّ. طوبَى للإنسان المُتَّكِل عليهِ. هللويا</a:t>
                      </a:r>
                      <a:endParaRPr lang="ar-EG" sz="6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DABF45F9-5FC9-4E19-9B28-FAE66DB917BF}"/>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900" b="1" dirty="0">
                          <a:solidFill>
                            <a:srgbClr val="FFFF00"/>
                          </a:solidFill>
                          <a:effectLst/>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8D47836F-50B2-4545-92AA-4D5947B156C3}"/>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9E4-5A71-499E-9329-AAE7237FB071}"/>
              </a:ext>
            </a:extLst>
          </p:cNvPr>
          <p:cNvSpPr>
            <a:spLocks noGrp="1"/>
          </p:cNvSpPr>
          <p:nvPr>
            <p:ph type="title"/>
          </p:nvPr>
        </p:nvSpPr>
        <p:spPr>
          <a:xfrm>
            <a:off x="0" y="4311103"/>
            <a:ext cx="9144000" cy="682357"/>
          </a:xfrm>
        </p:spPr>
        <p:txBody>
          <a:bodyPr anchor="ctr">
            <a:noAutofit/>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الصليب هو سلاحنا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الصليب هو رجاؤنا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a:t>
            </a:r>
            <a:endParaRPr lang="en-GB" sz="4000" dirty="0"/>
          </a:p>
        </p:txBody>
      </p:sp>
      <p:sp>
        <p:nvSpPr>
          <p:cNvPr id="3" name="Text Placeholder 2">
            <a:extLst>
              <a:ext uri="{FF2B5EF4-FFF2-40B4-BE49-F238E27FC236}">
                <a16:creationId xmlns:a16="http://schemas.microsoft.com/office/drawing/2014/main" id="{66386ED3-C795-4661-AA24-56F8FF982290}"/>
              </a:ext>
            </a:extLst>
          </p:cNvPr>
          <p:cNvSpPr>
            <a:spLocks noGrp="1"/>
          </p:cNvSpPr>
          <p:nvPr>
            <p:ph type="body" idx="1"/>
          </p:nvPr>
        </p:nvSpPr>
        <p:spPr>
          <a:xfrm>
            <a:off x="1" y="6049107"/>
            <a:ext cx="9143999" cy="808893"/>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بين هوبلون: بى ستاﭭروس بى تين هيلبيس:</a:t>
            </a:r>
          </a:p>
        </p:txBody>
      </p:sp>
      <p:sp>
        <p:nvSpPr>
          <p:cNvPr id="4" name="Text Placeholder 3">
            <a:extLst>
              <a:ext uri="{FF2B5EF4-FFF2-40B4-BE49-F238E27FC236}">
                <a16:creationId xmlns:a16="http://schemas.microsoft.com/office/drawing/2014/main" id="{30907EA0-5075-4949-9F0E-28EFADC39D73}"/>
              </a:ext>
            </a:extLst>
          </p:cNvPr>
          <p:cNvSpPr>
            <a:spLocks noGrp="1"/>
          </p:cNvSpPr>
          <p:nvPr>
            <p:ph type="body" sz="quarter" idx="3"/>
          </p:nvPr>
        </p:nvSpPr>
        <p:spPr>
          <a:xfrm>
            <a:off x="0" y="4993460"/>
            <a:ext cx="9144000" cy="1205634"/>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penhoplon</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tenhelpic</a:t>
            </a:r>
            <a:r>
              <a:rPr lang="en-GB" dirty="0">
                <a:latin typeface="CS New Athanasius" panose="020B0500000000000000" pitchFamily="34" charset="0"/>
              </a:rPr>
              <a:t>@</a:t>
            </a:r>
          </a:p>
        </p:txBody>
      </p:sp>
      <p:sp>
        <p:nvSpPr>
          <p:cNvPr id="5" name="Title 1">
            <a:extLst>
              <a:ext uri="{FF2B5EF4-FFF2-40B4-BE49-F238E27FC236}">
                <a16:creationId xmlns:a16="http://schemas.microsoft.com/office/drawing/2014/main" id="{223CD4E7-6761-491A-BD5B-A2794869DC9D}"/>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618353463"/>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algn="ctr" rtl="1"/>
                      <a:r>
                        <a:rPr lang="ar-EG" sz="3500" b="1" i="0" kern="1200" dirty="0">
                          <a:solidFill>
                            <a:schemeClr val="bg1"/>
                          </a:solidFill>
                          <a:latin typeface="+mn-lt"/>
                          <a:ea typeface="+mn-ea"/>
                          <a:cs typeface="+mn-cs"/>
                        </a:rPr>
                        <a:t>وفي الشَّهر السَّادس أُرسِلَ جبرائيل الملاك مِنْ عِندَ اللَّهِ إلى مدينةٍ مِنَ الجليل اسْمُها نَاصِرَةُ</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 إلى عذراء مخطوبةٍ لرجلٍ مِن بيتِ داوُد اسمهُ يوسف. واسم العذراء مريم فدخل إليها الملاك وقال لها: " سلامٌ لكِ يا ممتلئة نعمة! الربُّ معكِ. مُبارَكةٌ أنتِ في النِّساء"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8C6B692-6132-4FE6-A7E6-46FF35C35B34}"/>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فلمَّا رأته اضطربت من كَلامِهِ، وفكَّرت: “</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ما عَسَى أن تكون هذِهِ التَّحِيَّة! “</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فقال لها الملاك: "لا تخافي يا مريم لأنَّكِ قد وجدتِ نعمةً عند اللَّه</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وها أنتِ ستحبلينَ وتلدينَ ابناً وتُسَمِّيهِ يسوع. هذا يكون عظيماً، وابن العليِّ يُدعَى</a:t>
                      </a:r>
                      <a:endParaRPr lang="ar-EG" sz="44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FE79652-B6E9-43B2-8C86-FA8A9963D842}"/>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6822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algn="ctr" rtl="1"/>
                      <a:r>
                        <a:rPr lang="ar-EG" sz="3500" b="1" i="0" kern="1200" dirty="0">
                          <a:solidFill>
                            <a:schemeClr val="bg1"/>
                          </a:solidFill>
                          <a:latin typeface="+mn-lt"/>
                          <a:ea typeface="+mn-ea"/>
                          <a:cs typeface="+mn-cs"/>
                        </a:rPr>
                        <a:t> ويُعطِيهِ الربُّ كُرْسِيَّ داوُدَ أبيهِ، ويَملِكُ على بيتِ يعقوبَ إلى الأبدِ، ولا يكون لِمُلْكِهِ نهاية “فقالتْ مريم للملاكِ:" كيف يكون لي هذا وأنا لستُ أعرِفُ رَجُلاً؟ " فأجاب الملاك وقال لها:</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الرُّوح القُدس يحلُّ عليكِ، وقوَّة العليِّ تُظلِّلُكِ، فلذلك</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أيضاً القُدُّوسُ </a:t>
                      </a:r>
                      <a:endParaRPr lang="en-US" sz="3500" b="1" i="0" kern="1200" dirty="0">
                        <a:solidFill>
                          <a:schemeClr val="bg1"/>
                        </a:solidFill>
                        <a:latin typeface="+mn-lt"/>
                        <a:ea typeface="+mn-ea"/>
                        <a:cs typeface="+mn-cs"/>
                      </a:endParaRPr>
                    </a:p>
                    <a:p>
                      <a:pPr algn="ctr" rtl="1"/>
                      <a:r>
                        <a:rPr lang="ar-EG" sz="3500" b="1" i="0" kern="1200" dirty="0">
                          <a:solidFill>
                            <a:schemeClr val="bg1"/>
                          </a:solidFill>
                          <a:latin typeface="+mn-lt"/>
                          <a:ea typeface="+mn-ea"/>
                          <a:cs typeface="+mn-cs"/>
                        </a:rPr>
                        <a:t>المولودُ مِنكِ يُدعَى ابن اللَّه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6958FC5B-16A2-4F99-9B09-3C37B540BFA5}"/>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وهوذا أليصابات نسيبتُكِ هيَ أيضاً حُبلى بِابنٍ في شيخوختها</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وهذا هو الشَّهر السَّادس لتِلكَ المدعوَّة عاقِراً، لأنَّه ليس شيءٌ غير ممكن لدى اللَّه ".</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فقالت مريم للملاكَ: " هوذا أنا أَمَةُ الربِّ. ليكُن لي كَقوْلِكَ ". فَمَضى مِنْ عِنْدِها الملاك</a:t>
                      </a:r>
                      <a:endParaRPr lang="ar-EG" sz="36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627EF49-C641-4445-9CA4-E235EB4A59C2}"/>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i="0" kern="1200" dirty="0">
                          <a:solidFill>
                            <a:srgbClr val="FFFF00"/>
                          </a:solidFill>
                          <a:latin typeface="+mn-lt"/>
                          <a:ea typeface="+mn-ea"/>
                          <a:cs typeface="+mn-cs"/>
                        </a:rPr>
                        <a:t>والمجد للـه دائماً</a:t>
                      </a:r>
                      <a:endParaRPr lang="ar-EG" sz="167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10AA251F-1997-4433-91B5-A71899026D08}"/>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غبريال</a:t>
            </a:r>
          </a:p>
        </p:txBody>
      </p:sp>
    </p:spTree>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غابريال الملاك: رآه دانيال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3200" b="0" i="0" kern="1200" dirty="0">
                          <a:solidFill>
                            <a:srgbClr val="FFFF00"/>
                          </a:solidFill>
                          <a:latin typeface="Avva_Shenouda" pitchFamily="34" charset="2"/>
                          <a:ea typeface="+mn-ea"/>
                          <a:cs typeface="+mn-cs"/>
                        </a:rPr>
                        <a:t>Jabri3l piajjeloc: a4nav ero4</a:t>
                      </a:r>
                      <a:r>
                        <a:rPr lang="ar-EG" sz="3200" b="0" i="0" kern="1200" dirty="0">
                          <a:solidFill>
                            <a:srgbClr val="FFFF00"/>
                          </a:solidFill>
                          <a:latin typeface="Avva_Shenouda" pitchFamily="34" charset="2"/>
                          <a:ea typeface="+mn-ea"/>
                          <a:cs typeface="+mn-cs"/>
                        </a:rPr>
                        <a:t> </a:t>
                      </a:r>
                      <a:r>
                        <a:rPr lang="it-IT" sz="3200" b="0" i="0" kern="1200" dirty="0">
                          <a:solidFill>
                            <a:srgbClr val="FFFF00"/>
                          </a:solidFill>
                          <a:latin typeface="Avva_Shenouda" pitchFamily="34" charset="2"/>
                          <a:ea typeface="+mn-ea"/>
                          <a:cs typeface="+mn-cs"/>
                        </a:rPr>
                        <a:t>`nge Dani3l</a:t>
                      </a:r>
                      <a:endParaRPr lang="en-US" sz="67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غابرييل بي انجيلوس : افناف ايروف انجي دانييل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واقفا على قدميه: على شاطئ النهر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e4ohi erat4 </a:t>
                      </a:r>
                      <a:r>
                        <a:rPr lang="en-US" sz="2400" b="0" i="0" kern="1200" dirty="0" err="1">
                          <a:solidFill>
                            <a:srgbClr val="FFFF00"/>
                          </a:solidFill>
                          <a:latin typeface="Avva_Shenouda" pitchFamily="34" charset="2"/>
                          <a:ea typeface="+mn-ea"/>
                          <a:cs typeface="+mn-cs"/>
                        </a:rPr>
                        <a:t>higen</a:t>
                      </a:r>
                      <a:r>
                        <a:rPr lang="en-US" sz="2400" b="0" i="0" kern="1200" dirty="0">
                          <a:solidFill>
                            <a:srgbClr val="FFFF00"/>
                          </a:solidFill>
                          <a:latin typeface="Avva_Shenouda" pitchFamily="34" charset="2"/>
                          <a:ea typeface="+mn-ea"/>
                          <a:cs typeface="+mn-cs"/>
                        </a:rPr>
                        <a:t> pe4fat: </a:t>
                      </a:r>
                      <a:r>
                        <a:rPr lang="en-US" sz="2400" b="0" i="0" kern="1200" dirty="0" err="1">
                          <a:solidFill>
                            <a:srgbClr val="FFFF00"/>
                          </a:solidFill>
                          <a:latin typeface="Avva_Shenouda" pitchFamily="34" charset="2"/>
                          <a:ea typeface="+mn-ea"/>
                          <a:cs typeface="+mn-cs"/>
                        </a:rPr>
                        <a:t>higen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nen`cfotov</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mfiaro</a:t>
                      </a:r>
                      <a:r>
                        <a:rPr lang="en-US" sz="2400" b="0" i="0" kern="1200" dirty="0">
                          <a:solidFill>
                            <a:srgbClr val="FFFF00"/>
                          </a:solidFill>
                          <a:latin typeface="Avva_Shenouda" pitchFamily="34" charset="2"/>
                          <a:ea typeface="+mn-ea"/>
                          <a:cs typeface="+mn-cs"/>
                        </a:rPr>
                        <a:t> </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أوهي ايراتف هيجين نيف فات : هيجين نين اسفوتوو ام افيارو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9600" b="1" dirty="0">
                          <a:solidFill>
                            <a:srgbClr val="FFFF00"/>
                          </a:solidFill>
                          <a:effectLst/>
                        </a:rPr>
                        <a:t>المزمور</a:t>
                      </a:r>
                      <a:endParaRPr lang="ar-EG" sz="36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4C5F9BFF-B520-4963-9B3E-0EBC7884DFB2}"/>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صليب2">
            <a:extLst>
              <a:ext uri="{FF2B5EF4-FFF2-40B4-BE49-F238E27FC236}">
                <a16:creationId xmlns:a16="http://schemas.microsoft.com/office/drawing/2014/main" id="{541BF2DC-0F1A-4CFF-A7CF-F173B8B75E18}"/>
              </a:ext>
            </a:extLst>
          </p:cNvPr>
          <p:cNvSpPr>
            <a:spLocks noGrp="1"/>
          </p:cNvSpPr>
          <p:nvPr>
            <p:ph type="title"/>
          </p:nvPr>
        </p:nvSpPr>
        <p:spPr>
          <a:xfrm>
            <a:off x="0" y="4337998"/>
            <a:ext cx="9144000" cy="782371"/>
          </a:xfrm>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الصليب هو ث</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بتنا</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فى ضيقاتنا وشدائدنا.</a:t>
            </a:r>
            <a:endParaRPr lang="en-GB" dirty="0"/>
          </a:p>
        </p:txBody>
      </p:sp>
      <p:sp>
        <p:nvSpPr>
          <p:cNvPr id="3" name="Text Placeholder 2">
            <a:extLst>
              <a:ext uri="{FF2B5EF4-FFF2-40B4-BE49-F238E27FC236}">
                <a16:creationId xmlns:a16="http://schemas.microsoft.com/office/drawing/2014/main" id="{2F8AD293-FF47-4F59-B5C9-82E8D19887ED}"/>
              </a:ext>
            </a:extLst>
          </p:cNvPr>
          <p:cNvSpPr>
            <a:spLocks noGrp="1"/>
          </p:cNvSpPr>
          <p:nvPr>
            <p:ph type="body" idx="1"/>
          </p:nvPr>
        </p:nvSpPr>
        <p:spPr>
          <a:xfrm>
            <a:off x="0" y="6145306"/>
            <a:ext cx="9143999" cy="712694"/>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بى ستاﭭروس بى تين تاجرون: خين نين هوج هيج نيم نين ثليبسيس.</a:t>
            </a:r>
            <a:endParaRPr lang="en-GB" sz="3200" dirty="0"/>
          </a:p>
        </p:txBody>
      </p:sp>
      <p:sp>
        <p:nvSpPr>
          <p:cNvPr id="4" name="Text Placeholder 3">
            <a:extLst>
              <a:ext uri="{FF2B5EF4-FFF2-40B4-BE49-F238E27FC236}">
                <a16:creationId xmlns:a16="http://schemas.microsoft.com/office/drawing/2014/main" id="{18E5086E-458E-4AD6-9329-8F20473FE0BF}"/>
              </a:ext>
            </a:extLst>
          </p:cNvPr>
          <p:cNvSpPr>
            <a:spLocks noGrp="1"/>
          </p:cNvSpPr>
          <p:nvPr>
            <p:ph type="body" sz="quarter" idx="3"/>
          </p:nvPr>
        </p:nvSpPr>
        <p:spPr>
          <a:xfrm>
            <a:off x="0" y="5114856"/>
            <a:ext cx="9144000" cy="1030450"/>
          </a:xfrm>
        </p:spPr>
        <p:txBody>
          <a:bodyPr anchor="ctr"/>
          <a:lstStyle/>
          <a:p>
            <a:pPr>
              <a:lnSpc>
                <a:spcPct val="80000"/>
              </a:lnSpc>
              <a:spcBef>
                <a:spcPts val="0"/>
              </a:spcBef>
            </a:pPr>
            <a:r>
              <a:rPr lang="en-GB" dirty="0" err="1">
                <a:latin typeface="CS New Athanasius" panose="020B0500000000000000" pitchFamily="34" charset="0"/>
              </a:rPr>
              <a:t>pi`ctauroc</a:t>
            </a:r>
            <a:r>
              <a:rPr lang="en-GB" dirty="0">
                <a:latin typeface="CS New Athanasius" panose="020B0500000000000000" pitchFamily="34" charset="0"/>
              </a:rPr>
              <a:t> pe </a:t>
            </a:r>
            <a:r>
              <a:rPr lang="en-GB" dirty="0" err="1">
                <a:latin typeface="CS New Athanasius" panose="020B0500000000000000" pitchFamily="34" charset="0"/>
              </a:rPr>
              <a:t>pentajro</a:t>
            </a:r>
            <a:r>
              <a:rPr lang="en-GB" dirty="0">
                <a:latin typeface="CS New Athanasius" panose="020B0500000000000000" pitchFamily="34" charset="0"/>
              </a:rPr>
              <a:t>@ </a:t>
            </a:r>
          </a:p>
          <a:p>
            <a:pPr>
              <a:lnSpc>
                <a:spcPct val="80000"/>
              </a:lnSpc>
              <a:spcBef>
                <a:spcPts val="0"/>
              </a:spcBef>
            </a:pPr>
            <a:r>
              <a:rPr lang="en-GB" dirty="0" err="1">
                <a:latin typeface="CS New Athanasius" panose="020B0500000000000000" pitchFamily="34" charset="0"/>
              </a:rPr>
              <a:t>qen</a:t>
            </a:r>
            <a:r>
              <a:rPr lang="en-GB" dirty="0">
                <a:latin typeface="CS New Athanasius" panose="020B0500000000000000" pitchFamily="34" charset="0"/>
              </a:rPr>
              <a:t> </a:t>
            </a:r>
            <a:r>
              <a:rPr lang="en-GB" dirty="0" err="1">
                <a:latin typeface="CS New Athanasius" panose="020B0500000000000000" pitchFamily="34" charset="0"/>
              </a:rPr>
              <a:t>nenhojhej</a:t>
            </a:r>
            <a:r>
              <a:rPr lang="en-GB" dirty="0">
                <a:latin typeface="CS New Athanasius" panose="020B0500000000000000" pitchFamily="34" charset="0"/>
              </a:rPr>
              <a:t> </a:t>
            </a:r>
            <a:r>
              <a:rPr lang="en-GB" dirty="0" err="1">
                <a:latin typeface="CS New Athanasius" panose="020B0500000000000000" pitchFamily="34" charset="0"/>
              </a:rPr>
              <a:t>nem</a:t>
            </a:r>
            <a:r>
              <a:rPr lang="en-GB" dirty="0">
                <a:latin typeface="CS New Athanasius" panose="020B0500000000000000" pitchFamily="34" charset="0"/>
              </a:rPr>
              <a:t> </a:t>
            </a:r>
            <a:r>
              <a:rPr lang="en-GB" dirty="0" err="1">
                <a:latin typeface="CS New Athanasius" panose="020B0500000000000000" pitchFamily="34" charset="0"/>
              </a:rPr>
              <a:t>nen</a:t>
            </a:r>
            <a:r>
              <a:rPr lang="en-GB" dirty="0">
                <a:latin typeface="CS New Athanasius" panose="020B0500000000000000" pitchFamily="34" charset="0"/>
              </a:rPr>
              <a:t>`;</a:t>
            </a:r>
            <a:r>
              <a:rPr lang="en-GB" dirty="0" err="1">
                <a:latin typeface="CS New Athanasius" panose="020B0500000000000000" pitchFamily="34" charset="0"/>
              </a:rPr>
              <a:t>li'ic</a:t>
            </a:r>
            <a:r>
              <a:rPr lang="en-GB" dirty="0">
                <a:latin typeface="CS New Athanasius" panose="020B0500000000000000" pitchFamily="34" charset="0"/>
              </a:rPr>
              <a:t>.</a:t>
            </a:r>
            <a:endParaRPr lang="en-GB" dirty="0"/>
          </a:p>
        </p:txBody>
      </p:sp>
      <p:sp>
        <p:nvSpPr>
          <p:cNvPr id="5" name="Title 1">
            <a:extLst>
              <a:ext uri="{FF2B5EF4-FFF2-40B4-BE49-F238E27FC236}">
                <a16:creationId xmlns:a16="http://schemas.microsoft.com/office/drawing/2014/main" id="{DF5B8C69-E5E4-4417-B111-B4F4D5E56A98}"/>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الصليب</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2872396383"/>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بارِكوا الربَّ يا جميع ملائكتَهِ، المُقتدِرينَ بقوتهم الصَّانعينَ قولهُ. بارِكوا الربَّ يا جميع قوَّاتهِ، خُدَّامهُ العاملينَ إرادتَهُ. 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4800BA39-138B-4E12-9D72-54369D207367}"/>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900" b="1" dirty="0">
                          <a:solidFill>
                            <a:srgbClr val="FFFF00"/>
                          </a:solidFill>
                          <a:effectLst/>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640FB77B-806D-4709-9CB2-70C186B2D8EC}"/>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6808" y="4286085"/>
          <a:ext cx="9144000" cy="26822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500" b="1" i="0" kern="1200" dirty="0">
                          <a:solidFill>
                            <a:schemeClr val="bg1"/>
                          </a:solidFill>
                          <a:latin typeface="+mn-lt"/>
                          <a:ea typeface="+mn-ea"/>
                          <a:cs typeface="+mn-cs"/>
                        </a:rPr>
                        <a:t>يُشبِه ملكوت السَّمَواتِ كنزاً مُخْفىً في حقلٍ، وجدهُ إنسانٌ فَأخْفَاهُ</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ومِن فَرَحِهِ مَضَى وباع كلَّ ما كان لهِ واشترى ذلكَ الحقلَ</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أيضاً يُشبهُ ملكوت السَّمَوات إنساناً تاجراً يَطلبُ لآلِئ حسنةً</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فلمَّا</a:t>
                      </a:r>
                      <a:endParaRPr lang="en-US" sz="3500" b="1" i="0" kern="1200" dirty="0">
                        <a:solidFill>
                          <a:schemeClr val="bg1"/>
                        </a:solidFill>
                        <a:latin typeface="+mn-lt"/>
                        <a:ea typeface="+mn-ea"/>
                        <a:cs typeface="+mn-cs"/>
                      </a:endParaRPr>
                    </a:p>
                    <a:p>
                      <a:pPr marL="0" marR="0" lvl="0" indent="0" algn="ctr" defTabSz="914400" rtl="1" eaLnBrk="1" fontAlgn="auto" latinLnBrk="0" hangingPunct="1">
                        <a:lnSpc>
                          <a:spcPct val="100000"/>
                        </a:lnSpc>
                        <a:spcBef>
                          <a:spcPts val="0"/>
                        </a:spcBef>
                        <a:spcAft>
                          <a:spcPts val="0"/>
                        </a:spcAft>
                        <a:buClrTx/>
                        <a:buSzTx/>
                        <a:buFontTx/>
                        <a:buNone/>
                        <a:tabLst/>
                        <a:defRPr/>
                      </a:pPr>
                      <a:r>
                        <a:rPr lang="ar-EG" sz="3500" b="1" i="0" kern="1200" dirty="0">
                          <a:solidFill>
                            <a:schemeClr val="bg1"/>
                          </a:solidFill>
                          <a:latin typeface="+mn-lt"/>
                          <a:ea typeface="+mn-ea"/>
                          <a:cs typeface="+mn-cs"/>
                        </a:rPr>
                        <a:t>وجَد لؤلؤةً واحدةً كثيرة الثَّمنِ، مضَى وبَاعَ كُلَّ ما كان لهُ واشـتراها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C282951A-3FE5-45B2-B589-597DC83A5CAA}"/>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i="0" kern="1200" dirty="0">
                          <a:solidFill>
                            <a:schemeClr val="bg1"/>
                          </a:solidFill>
                          <a:latin typeface="+mn-lt"/>
                          <a:ea typeface="+mn-ea"/>
                          <a:cs typeface="+mn-cs"/>
                        </a:rPr>
                        <a:t> وأيضاً يُشـبه ملكوت السـَّمَوات شبكةً مطروحةً في البحر، وجامعةً مِنْ كُلِّ نوعٍ.</a:t>
                      </a:r>
                      <a:r>
                        <a:rPr lang="en-US" sz="4000" b="1" i="0" kern="1200" dirty="0">
                          <a:solidFill>
                            <a:schemeClr val="bg1"/>
                          </a:solidFill>
                          <a:latin typeface="+mn-lt"/>
                          <a:ea typeface="+mn-ea"/>
                          <a:cs typeface="+mn-cs"/>
                        </a:rPr>
                        <a:t> </a:t>
                      </a:r>
                      <a:r>
                        <a:rPr lang="ar-EG" sz="4000" b="1" i="0" kern="1200" dirty="0">
                          <a:solidFill>
                            <a:schemeClr val="bg1"/>
                          </a:solidFill>
                          <a:latin typeface="+mn-lt"/>
                          <a:ea typeface="+mn-ea"/>
                          <a:cs typeface="+mn-cs"/>
                        </a:rPr>
                        <a:t>فلمَّا امتلأت أصعدوها على الشاطئ، وجلسوا وجمعوا الجيادَ إلى أوعية</a:t>
                      </a:r>
                      <a:r>
                        <a:rPr lang="en-US" sz="4000" b="1" i="0" kern="1200" dirty="0">
                          <a:solidFill>
                            <a:schemeClr val="bg1"/>
                          </a:solidFill>
                          <a:latin typeface="+mn-lt"/>
                          <a:ea typeface="+mn-ea"/>
                          <a:cs typeface="+mn-cs"/>
                        </a:rPr>
                        <a:t> </a:t>
                      </a:r>
                      <a:r>
                        <a:rPr lang="ar-EG" sz="4000" b="1" i="0" kern="1200" dirty="0">
                          <a:solidFill>
                            <a:schemeClr val="bg1"/>
                          </a:solidFill>
                          <a:latin typeface="+mn-lt"/>
                          <a:ea typeface="+mn-ea"/>
                          <a:cs typeface="+mn-cs"/>
                        </a:rPr>
                        <a:t>وأمَّا الأردياء فطرحوها خارجاً.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04666A77-C98A-46AD-BA61-534D28588381}"/>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4245744"/>
          <a:ext cx="9197788" cy="2536056"/>
        </p:xfrm>
        <a:graphic>
          <a:graphicData uri="http://schemas.openxmlformats.org/drawingml/2006/table">
            <a:tbl>
              <a:tblPr rtl="1" firstRow="1" bandRow="1">
                <a:tableStyleId>{5C22544A-7EE6-4342-B048-85BDC9FD1C3A}</a:tableStyleId>
              </a:tblPr>
              <a:tblGrid>
                <a:gridCol w="9197788">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هكذا يكون في انقضاء الدهر: يَخرُجُ الملائِكَةُ ويُفرِزونَ الأشرَارَ مِنْ بين الأبرَارِ</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ويَطرَحُونَهُمْ في أتون النَّارِ. هُناك يَكونُ البُكاءُ وصَرِيرُ الأسنان ". قال لهم يسوع: " أَفَهِمْتُمْ هذا كُلَّهُ؟ "فقالوا: " نعم يا سَيِّدُ ".</a:t>
                      </a:r>
                      <a:endParaRPr lang="ar-EG" sz="6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9114C897-70F2-43AF-926E-E84292EF9641}"/>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 y="4245744"/>
          <a:ext cx="9170895" cy="2536056"/>
        </p:xfrm>
        <a:graphic>
          <a:graphicData uri="http://schemas.openxmlformats.org/drawingml/2006/table">
            <a:tbl>
              <a:tblPr rtl="1" firstRow="1" bandRow="1">
                <a:tableStyleId>{5C22544A-7EE6-4342-B048-85BDC9FD1C3A}</a:tableStyleId>
              </a:tblPr>
              <a:tblGrid>
                <a:gridCol w="9170895">
                  <a:extLst>
                    <a:ext uri="{9D8B030D-6E8A-4147-A177-3AD203B41FA5}">
                      <a16:colId xmlns:a16="http://schemas.microsoft.com/office/drawing/2014/main" val="20000"/>
                    </a:ext>
                  </a:extLst>
                </a:gridCol>
              </a:tblGrid>
              <a:tr h="2536056">
                <a:tc>
                  <a:txBody>
                    <a:bodyPr/>
                    <a:lstStyle/>
                    <a:p>
                      <a:pPr algn="ctr" rtl="1"/>
                      <a:r>
                        <a:rPr lang="ar-EG" sz="4400" b="1" i="0" kern="1200" dirty="0">
                          <a:solidFill>
                            <a:schemeClr val="bg1"/>
                          </a:solidFill>
                          <a:latin typeface="+mn-lt"/>
                          <a:ea typeface="+mn-ea"/>
                          <a:cs typeface="+mn-cs"/>
                        </a:rPr>
                        <a:t>فقال لهم: " مِنْ أجلِ ذلِكَ كلُّ كاتبٍ مُتعلِّمٍ في ملكوتِ السَّمَواتِ يُشبِهُ رجُلاً ربَّ بيتٍ يُخرِج مِنْ كَنزِهِ جُدداً وعُتقاءَ</a:t>
                      </a:r>
                      <a:endParaRPr lang="ar-EG" sz="44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8C1E16BB-A647-443C-AC5A-6C73BE0A562B}"/>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8800" b="1" i="0" kern="1200" dirty="0">
                          <a:solidFill>
                            <a:srgbClr val="FFFF00"/>
                          </a:solidFill>
                          <a:latin typeface="+mn-lt"/>
                          <a:ea typeface="+mn-ea"/>
                          <a:cs typeface="+mn-cs"/>
                        </a:rPr>
                        <a:t>والمجد للـه دائماً</a:t>
                      </a:r>
                      <a:endParaRPr lang="ar-EG" sz="8800" b="0" i="0" kern="1200" dirty="0">
                        <a:solidFill>
                          <a:srgbClr val="FFFF00"/>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E294F99D-17C9-4FF8-8AE0-411AEE66DCA3}"/>
              </a:ext>
            </a:extLst>
          </p:cNvPr>
          <p:cNvSpPr/>
          <p:nvPr/>
        </p:nvSpPr>
        <p:spPr>
          <a:xfrm>
            <a:off x="2675967" y="3"/>
            <a:ext cx="375845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الملاك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ميخائيل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77368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77368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ميخائيل رئيس السمائيين: هو الأول</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i="0" kern="1200" dirty="0">
                          <a:solidFill>
                            <a:srgbClr val="FFFF00"/>
                          </a:solidFill>
                          <a:latin typeface="Avva_Shenouda" pitchFamily="34" charset="2"/>
                          <a:ea typeface="+mn-ea"/>
                          <a:cs typeface="+mn-cs"/>
                        </a:rPr>
                        <a:t>Mixa3l `parxwn `nnanif3ovi: `n0o4 etoi `n2orp</a:t>
                      </a:r>
                      <a:endParaRPr lang="en-US" sz="67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ميخائيل اب أرخون ان نانيفيأووي : انثوف انشورب</a:t>
                      </a:r>
                      <a:endParaRPr lang="ar-EG" sz="139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 في الطقوس الملائكية: يخدم أمام الرب</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i="0" kern="1200" dirty="0" err="1">
                          <a:solidFill>
                            <a:srgbClr val="FFFF00"/>
                          </a:solidFill>
                          <a:latin typeface="Avva_Shenouda" pitchFamily="34" charset="2"/>
                          <a:ea typeface="+mn-ea"/>
                          <a:cs typeface="+mn-cs"/>
                        </a:rPr>
                        <a:t>qen</a:t>
                      </a:r>
                      <a:r>
                        <a:rPr lang="en-US" sz="3200" b="0" i="0" kern="1200" dirty="0">
                          <a:solidFill>
                            <a:srgbClr val="FFFF00"/>
                          </a:solidFill>
                          <a:latin typeface="Avva_Shenouda" pitchFamily="34" charset="2"/>
                          <a:ea typeface="+mn-ea"/>
                          <a:cs typeface="+mn-cs"/>
                        </a:rPr>
                        <a:t> nita7ic `</a:t>
                      </a:r>
                      <a:r>
                        <a:rPr lang="en-US" sz="3200" b="0" i="0" kern="1200" dirty="0" err="1">
                          <a:solidFill>
                            <a:srgbClr val="FFFF00"/>
                          </a:solidFill>
                          <a:latin typeface="Avva_Shenouda" pitchFamily="34" charset="2"/>
                          <a:ea typeface="+mn-ea"/>
                          <a:cs typeface="+mn-cs"/>
                        </a:rPr>
                        <a:t>najjelikon</a:t>
                      </a:r>
                      <a:r>
                        <a:rPr lang="en-US" sz="3200" b="0" i="0" kern="1200" dirty="0">
                          <a:solidFill>
                            <a:srgbClr val="FFFF00"/>
                          </a:solidFill>
                          <a:latin typeface="Avva_Shenouda" pitchFamily="34" charset="2"/>
                          <a:ea typeface="+mn-ea"/>
                          <a:cs typeface="+mn-cs"/>
                        </a:rPr>
                        <a:t>: e42em2i `mpem0o `</a:t>
                      </a:r>
                      <a:r>
                        <a:rPr lang="en-US" sz="3200" b="0" i="0" kern="1200" dirty="0" err="1">
                          <a:solidFill>
                            <a:srgbClr val="FFFF00"/>
                          </a:solidFill>
                          <a:latin typeface="Avva_Shenouda" pitchFamily="34" charset="2"/>
                          <a:ea typeface="+mn-ea"/>
                          <a:cs typeface="+mn-cs"/>
                        </a:rPr>
                        <a:t>mPu</a:t>
                      </a:r>
                      <a:endParaRPr lang="en-US" sz="67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خين نيتاكسيس ان أنجيليكون : افشيمشي امبي امثو ام ابتشويس</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a:extLst>
              <a:ext uri="{FF2B5EF4-FFF2-40B4-BE49-F238E27FC236}">
                <a16:creationId xmlns:a16="http://schemas.microsoft.com/office/drawing/2014/main" id="{B1C346C8-1C14-43EC-9319-EAA0B6467216}"/>
              </a:ext>
            </a:extLst>
          </p:cNvPr>
          <p:cNvSpPr>
            <a:spLocks noGrp="1"/>
          </p:cNvSpPr>
          <p:nvPr>
            <p:ph type="title"/>
          </p:nvPr>
        </p:nvSpPr>
        <p:spPr>
          <a:xfrm>
            <a:off x="0" y="4343401"/>
            <a:ext cx="9144000" cy="609600"/>
          </a:xfrm>
        </p:spPr>
        <p:txBody>
          <a:bodyPr>
            <a:noAutofit/>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أخذ تلاميذه، وأصعدهم فوق، جبل طابور.</a:t>
            </a:r>
            <a:endParaRPr lang="en-GB" sz="3600" dirty="0"/>
          </a:p>
        </p:txBody>
      </p:sp>
      <p:sp>
        <p:nvSpPr>
          <p:cNvPr id="3" name="Text Placeholder 2">
            <a:extLst>
              <a:ext uri="{FF2B5EF4-FFF2-40B4-BE49-F238E27FC236}">
                <a16:creationId xmlns:a16="http://schemas.microsoft.com/office/drawing/2014/main" id="{6A8F56E7-E9AB-4ED6-951E-CFAD97667606}"/>
              </a:ext>
            </a:extLst>
          </p:cNvPr>
          <p:cNvSpPr>
            <a:spLocks noGrp="1"/>
          </p:cNvSpPr>
          <p:nvPr>
            <p:ph type="body" idx="1"/>
          </p:nvPr>
        </p:nvSpPr>
        <p:spPr>
          <a:xfrm>
            <a:off x="3" y="5943601"/>
            <a:ext cx="9143999" cy="914400"/>
          </a:xfrm>
        </p:spPr>
        <p:txBody>
          <a:bodyPr anchor="ctr"/>
          <a:lstStyle/>
          <a:p>
            <a:r>
              <a:rPr lang="ar-EG" sz="3200" dirty="0"/>
              <a:t>إيسوس بي إخرستوس بين نوتى: أفتشي إننيف ماثيتيس: أفتشيتو صا إبشوى: إمبي طوؤ إن طابور.</a:t>
            </a:r>
          </a:p>
        </p:txBody>
      </p:sp>
      <p:sp>
        <p:nvSpPr>
          <p:cNvPr id="4" name="Text Placeholder 3">
            <a:extLst>
              <a:ext uri="{FF2B5EF4-FFF2-40B4-BE49-F238E27FC236}">
                <a16:creationId xmlns:a16="http://schemas.microsoft.com/office/drawing/2014/main" id="{7B477A59-9CE7-49A8-B02F-C76B40BE0155}"/>
              </a:ext>
            </a:extLst>
          </p:cNvPr>
          <p:cNvSpPr>
            <a:spLocks noGrp="1"/>
          </p:cNvSpPr>
          <p:nvPr>
            <p:ph type="body" sz="quarter" idx="3"/>
          </p:nvPr>
        </p:nvSpPr>
        <p:spPr>
          <a:xfrm>
            <a:off x="0" y="4953001"/>
            <a:ext cx="9144000" cy="990599"/>
          </a:xfrm>
        </p:spPr>
        <p:txBody>
          <a:bodyPr anchor="t"/>
          <a:lstStyle/>
          <a:p>
            <a:pPr marL="0" marR="0" lvl="0" indent="0" algn="ctr" defTabSz="914400" rtl="0" eaLnBrk="1" fontAlgn="base" latinLnBrk="0" hangingPunct="1">
              <a:lnSpc>
                <a:spcPct val="80000"/>
              </a:lnSpc>
              <a:spcBef>
                <a:spcPts val="0"/>
              </a:spcBef>
              <a:spcAft>
                <a:spcPct val="0"/>
              </a:spcAft>
              <a:buClrTx/>
              <a:buSzTx/>
              <a:buFontTx/>
              <a:buNone/>
              <a:tabLst/>
              <a:defRPr/>
            </a:pPr>
            <a:r>
              <a:rPr kumimoji="0" lang="da-DK" sz="36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I=y=c P=,=c penNou]@ af[i `nnefma;ytyc@ </a:t>
            </a:r>
          </a:p>
          <a:p>
            <a:pPr marL="0" marR="0" lvl="0" indent="0" algn="ctr" defTabSz="914400" rtl="0" eaLnBrk="1" fontAlgn="base" latinLnBrk="0" hangingPunct="1">
              <a:lnSpc>
                <a:spcPct val="80000"/>
              </a:lnSpc>
              <a:spcBef>
                <a:spcPts val="0"/>
              </a:spcBef>
              <a:spcAft>
                <a:spcPct val="0"/>
              </a:spcAft>
              <a:buClrTx/>
              <a:buSzTx/>
              <a:buFontTx/>
              <a:buNone/>
              <a:tabLst/>
              <a:defRPr/>
            </a:pPr>
            <a:r>
              <a:rPr kumimoji="0" lang="da-DK" sz="36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af[itou ca`pswi@ `mpitwou `n:abwr.</a:t>
            </a:r>
          </a:p>
        </p:txBody>
      </p:sp>
      <p:sp>
        <p:nvSpPr>
          <p:cNvPr id="5" name="Title 1">
            <a:extLst>
              <a:ext uri="{FF2B5EF4-FFF2-40B4-BE49-F238E27FC236}">
                <a16:creationId xmlns:a16="http://schemas.microsoft.com/office/drawing/2014/main" id="{C1825921-2B5C-4A95-9659-35E05754AF60}"/>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3156225196"/>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dirty="0">
                          <a:solidFill>
                            <a:srgbClr val="FFFF00"/>
                          </a:solidFill>
                          <a:effectLst/>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780DA9D3-FB4A-433F-804C-2A79BFC5468F}"/>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الربُّ يُعطي كلمةً للمُبشرين بقوةٍ عظيمةٍ، ملك القوات هو المحبوب، وفي بهاء بيت الحبيب أقسموا الغنائم. 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114D0B5C-BC37-44AF-AA37-7AB967E084D1}"/>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900" b="1" dirty="0">
                          <a:solidFill>
                            <a:srgbClr val="FFFF00"/>
                          </a:solidFill>
                          <a:effectLst/>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9C2927AB-21AD-42A2-A6C9-E54FD3417D83}"/>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600" b="1" i="0" kern="1200" dirty="0">
                          <a:solidFill>
                            <a:schemeClr val="bg1"/>
                          </a:solidFill>
                          <a:latin typeface="+mn-lt"/>
                          <a:ea typeface="+mn-ea"/>
                          <a:cs typeface="+mn-cs"/>
                        </a:rPr>
                        <a:t>وبعد هذا عيَّن الربُّ سبعين آخرينَ أيضاً، وأرسلهُم اثنَيْن اثنَيْن أمام وجههِ</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إلى كلِّ مدينةٍ وموضع حيث كانَ مُزمِعاً أن يأتي. فقال لهُم: إنَّ الحَصَاد كثيرٌ، ولكِنَّ الفَعَلة قليلون</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فاطلُبوا مِنْ ربِّ الحَصَادِ أنْ يُرسِل فَعَلَةً إلى حصادهِ. </a:t>
                      </a:r>
                      <a:endParaRPr lang="ar-EG" sz="6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2CC68CFD-2001-4E8E-B366-15ABC8D0359A}"/>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اِذهبوا! ها أنا مُرسِلَكُم مِثل حُملانٍ بين ذئابٍ</a:t>
                      </a:r>
                      <a:r>
                        <a:rPr lang="en-US" sz="3600" b="1" i="0" kern="1200" dirty="0">
                          <a:solidFill>
                            <a:schemeClr val="bg1"/>
                          </a:solidFill>
                          <a:latin typeface="+mn-lt"/>
                          <a:ea typeface="+mn-ea"/>
                          <a:cs typeface="+mn-cs"/>
                        </a:rPr>
                        <a:t> </a:t>
                      </a:r>
                      <a:r>
                        <a:rPr lang="ar-EG" sz="3600" b="1" i="0" kern="1200" dirty="0">
                          <a:solidFill>
                            <a:schemeClr val="bg1"/>
                          </a:solidFill>
                          <a:latin typeface="+mn-lt"/>
                          <a:ea typeface="+mn-ea"/>
                          <a:cs typeface="+mn-cs"/>
                        </a:rPr>
                        <a:t>لا تحمِلـوا كيسـاً ولا مِزوَداً ولا أحـذيَةً، ولا تُسـلِّموا على أحـدٍ في الطَّـريق. وأيُّ بيتٍ دخلتُموهُ فقولوا أولاً: سَلامٌ لِهذا البيتِ. فإنْ كان هُناك ابنُ السَّلام يَحِلُّ سَلامُكُم عليه، وإلاَّ فيرجع إليكُم</a:t>
                      </a:r>
                      <a:endParaRPr lang="ar-EG" sz="36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E611A4D9-36EC-4983-BF01-B12422E7B6AE}"/>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6822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algn="ctr" rtl="1"/>
                      <a:r>
                        <a:rPr lang="ar-EG" sz="3500" b="1" i="0" kern="1200" dirty="0">
                          <a:solidFill>
                            <a:schemeClr val="bg1"/>
                          </a:solidFill>
                          <a:latin typeface="+mn-lt"/>
                          <a:ea typeface="+mn-ea"/>
                          <a:cs typeface="+mn-cs"/>
                        </a:rPr>
                        <a:t> وأقيموا فـي ذلك البيتِ آكِلينَ وشارِبين مِمَّا عندهُم، لأنَّ الفاعِل مُستحقٌّ أُجرَتهُ. لا تنتقِلوا من بيتٍ إلى بيتٍ</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وأَي مدينة دخلتُموها وقَبِلوكم، فَكُلوا مِمَّا يُقدَّم لكُم، واشفوا المرضى الَّذين فيها. وقولوا لهُم: قـد اقتربَ منكُم ملكوتُ اللَّهِ. وأَي مدينةٍ دخلتُموها ولم يَقبَلُوكُم، فاخرُجُوا إلى شوارعِها وقولوا: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8DEAC240-05FF-4DC2-A036-2461E6B35C71}"/>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bg1"/>
                          </a:solidFill>
                          <a:latin typeface="+mn-lt"/>
                          <a:ea typeface="+mn-ea"/>
                          <a:cs typeface="+mn-cs"/>
                        </a:rPr>
                        <a:t> حتَّى الغُبَارُ الذي لَصِقَ بِنا مِن مدينتِكُم نَنفُضُهُ لكُم. ولكن اعلَمُوا هذا إنَّهُ قد اقتربَ مِنْكُمْ مَلكوتُ اللَّهِ. وأقول لكم: إنَّهُ يَكونُ لِسدوم في ذلك اليوم حالةٌ أكثَرُ احْتِمَالاً مِمَّا لتِلكَ المدينةِ.</a:t>
                      </a:r>
                      <a:endParaRPr lang="ar-EG" sz="4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A3BE1697-2F9C-4A92-B04D-86C6ECE42ADF}"/>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i="0" kern="1200" dirty="0">
                          <a:solidFill>
                            <a:srgbClr val="FFFF00"/>
                          </a:solidFill>
                          <a:latin typeface="+mn-lt"/>
                          <a:ea typeface="+mn-ea"/>
                          <a:cs typeface="+mn-cs"/>
                        </a:rPr>
                        <a:t>والمجد للـه دائماً</a:t>
                      </a:r>
                      <a:endParaRPr lang="ar-EG" sz="287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702CA64D-6525-4007-AE5E-818D1D0070E3}"/>
              </a:ext>
            </a:extLst>
          </p:cNvPr>
          <p:cNvSpPr/>
          <p:nvPr/>
        </p:nvSpPr>
        <p:spPr>
          <a:xfrm>
            <a:off x="2393579" y="2"/>
            <a:ext cx="435684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a:t>
            </a: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مارمرقس الإنجيلى</a:t>
            </a:r>
          </a:p>
        </p:txBody>
      </p:sp>
    </p:spTree>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مارمرقس الرسول: والأنجيلي</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err="1">
                          <a:solidFill>
                            <a:srgbClr val="FFFF00"/>
                          </a:solidFill>
                          <a:latin typeface="Avva_Shenouda" pitchFamily="34" charset="2"/>
                          <a:ea typeface="+mn-ea"/>
                          <a:cs typeface="+mn-cs"/>
                        </a:rPr>
                        <a:t>Markoc</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piapoctoloc</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ovoh</a:t>
                      </a:r>
                      <a:r>
                        <a:rPr lang="en-US" sz="3200" b="0" i="0" kern="1200" dirty="0">
                          <a:solidFill>
                            <a:srgbClr val="FFFF00"/>
                          </a:solidFill>
                          <a:latin typeface="Avva_Shenouda" pitchFamily="34" charset="2"/>
                          <a:ea typeface="+mn-ea"/>
                          <a:cs typeface="+mn-cs"/>
                        </a:rPr>
                        <a:t> pievajjelict3c</a:t>
                      </a:r>
                      <a:endParaRPr lang="en-US" sz="67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ماركوس بي أبوسطولوس : أووه بي اف أنجيليستيس</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التجلي 2">
            <a:extLst>
              <a:ext uri="{FF2B5EF4-FFF2-40B4-BE49-F238E27FC236}">
                <a16:creationId xmlns:a16="http://schemas.microsoft.com/office/drawing/2014/main" id="{8983E78E-FB56-4830-8A79-45F6C08C6FCE}"/>
              </a:ext>
            </a:extLst>
          </p:cNvPr>
          <p:cNvSpPr>
            <a:spLocks noGrp="1"/>
          </p:cNvSpPr>
          <p:nvPr>
            <p:ph type="title"/>
          </p:nvPr>
        </p:nvSpPr>
        <p:spPr>
          <a:xfrm>
            <a:off x="0" y="4343401"/>
            <a:ext cx="9144000" cy="609600"/>
          </a:xfrm>
        </p:spPr>
        <p:txBody>
          <a:bodyPr>
            <a:noAutofit/>
          </a:bodyPr>
          <a:lstStyle/>
          <a:p>
            <a:r>
              <a:rPr kumimoji="0" lang="ar-EG" sz="2800" b="1" i="0" u="none" strike="noStrike" cap="none" normalizeH="0" baseline="0" dirty="0">
                <a:ln>
                  <a:noFill/>
                </a:ln>
                <a:solidFill>
                  <a:schemeClr val="bg1"/>
                </a:solidFill>
                <a:effectLst/>
                <a:latin typeface="Times New Roman" pitchFamily="18" charset="0"/>
                <a:cs typeface="Times New Roman" pitchFamily="18" charset="0"/>
              </a:rPr>
              <a:t>إيليا وموسى القويان، نظرا ثيابه على طابور، التلاميذ عبروا، في سحابة نيرة. </a:t>
            </a:r>
            <a:endParaRPr lang="en-GB" sz="2800" dirty="0"/>
          </a:p>
        </p:txBody>
      </p:sp>
      <p:sp>
        <p:nvSpPr>
          <p:cNvPr id="3" name="Text Placeholder 2">
            <a:extLst>
              <a:ext uri="{FF2B5EF4-FFF2-40B4-BE49-F238E27FC236}">
                <a16:creationId xmlns:a16="http://schemas.microsoft.com/office/drawing/2014/main" id="{277EC5DB-F2E2-4AE6-B46A-DDA999A7BC15}"/>
              </a:ext>
            </a:extLst>
          </p:cNvPr>
          <p:cNvSpPr>
            <a:spLocks noGrp="1"/>
          </p:cNvSpPr>
          <p:nvPr>
            <p:ph type="body" idx="1"/>
          </p:nvPr>
        </p:nvSpPr>
        <p:spPr>
          <a:xfrm>
            <a:off x="3" y="5867399"/>
            <a:ext cx="9143999" cy="990601"/>
          </a:xfrm>
        </p:spPr>
        <p:txBody>
          <a:bodyPr anchor="b"/>
          <a:lstStyle/>
          <a:p>
            <a:pPr>
              <a:spcBef>
                <a:spcPts val="0"/>
              </a:spcBef>
            </a:pPr>
            <a:r>
              <a:rPr lang="ar-EG" sz="3000" dirty="0"/>
              <a:t>إيلياس نيم موسيس بيت جور: أڤناڤ إيه نيف إهڤوس هي طابور: </a:t>
            </a:r>
          </a:p>
          <a:p>
            <a:pPr>
              <a:spcBef>
                <a:spcPts val="0"/>
              </a:spcBef>
            </a:pPr>
            <a:r>
              <a:rPr lang="ar-EG" sz="3000" dirty="0"/>
              <a:t>ني ماثيتيس إڤئير چينيور: إنؤو إتشيبي إسئير أوأويني.</a:t>
            </a:r>
          </a:p>
        </p:txBody>
      </p:sp>
      <p:sp>
        <p:nvSpPr>
          <p:cNvPr id="4" name="Text Placeholder 3">
            <a:extLst>
              <a:ext uri="{FF2B5EF4-FFF2-40B4-BE49-F238E27FC236}">
                <a16:creationId xmlns:a16="http://schemas.microsoft.com/office/drawing/2014/main" id="{35FA0C57-DB37-4A7A-ABDD-3C732063D0F7}"/>
              </a:ext>
            </a:extLst>
          </p:cNvPr>
          <p:cNvSpPr>
            <a:spLocks noGrp="1"/>
          </p:cNvSpPr>
          <p:nvPr>
            <p:ph type="body" sz="quarter" idx="3"/>
          </p:nvPr>
        </p:nvSpPr>
        <p:spPr>
          <a:xfrm>
            <a:off x="-1" y="4953000"/>
            <a:ext cx="9144000" cy="914399"/>
          </a:xfrm>
        </p:spPr>
        <p:txBody>
          <a:bodyPr anchor="ctr"/>
          <a:lstStyle/>
          <a:p>
            <a:pPr>
              <a:lnSpc>
                <a:spcPct val="80000"/>
              </a:lnSpc>
              <a:spcBef>
                <a:spcPts val="0"/>
              </a:spcBef>
            </a:pPr>
            <a:r>
              <a:rPr kumimoji="0" lang="da-DK" sz="35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Yliac nem Mw`ucyc petjor@ aunau `enef`hbwc hi :abwr@ nima;ytyc euerjinior@ `nou[ypi ecerouwini.</a:t>
            </a:r>
          </a:p>
        </p:txBody>
      </p:sp>
      <p:sp>
        <p:nvSpPr>
          <p:cNvPr id="5" name="Title 1">
            <a:extLst>
              <a:ext uri="{FF2B5EF4-FFF2-40B4-BE49-F238E27FC236}">
                <a16:creationId xmlns:a16="http://schemas.microsoft.com/office/drawing/2014/main" id="{94727629-D8BF-474A-858D-2F7188BBF791}"/>
              </a:ext>
            </a:extLst>
          </p:cNvPr>
          <p:cNvSpPr txBox="1">
            <a:spLocks/>
          </p:cNvSpPr>
          <p:nvPr/>
        </p:nvSpPr>
        <p:spPr bwMode="auto">
          <a:xfrm>
            <a:off x="0" y="-1"/>
            <a:ext cx="9144000" cy="766483"/>
          </a:xfrm>
          <a:prstGeom prst="rect">
            <a:avLst/>
          </a:prstGeom>
          <a:solidFill>
            <a:schemeClr val="tx1"/>
          </a:solidFill>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EG"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أرباع عيد التجلي</a:t>
            </a:r>
            <a:endParaRPr kumimoji="0" lang="en-US" sz="32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Tree>
    <p:extLst>
      <p:ext uri="{BB962C8B-B14F-4D97-AF65-F5344CB8AC3E}">
        <p14:creationId xmlns:p14="http://schemas.microsoft.com/office/powerpoint/2010/main" val="191425069"/>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الشاهد على آلام : الإله الوحيد</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a:solidFill>
                            <a:srgbClr val="FFFF00"/>
                          </a:solidFill>
                          <a:latin typeface="Avva_Shenouda" pitchFamily="34" charset="2"/>
                          <a:ea typeface="+mn-ea"/>
                          <a:cs typeface="+mn-cs"/>
                        </a:rPr>
                        <a:t>pime0re </a:t>
                      </a:r>
                      <a:r>
                        <a:rPr lang="en-US" sz="2800" b="0" i="0" kern="1200" dirty="0" err="1">
                          <a:solidFill>
                            <a:srgbClr val="FFFF00"/>
                          </a:solidFill>
                          <a:latin typeface="Avva_Shenouda" pitchFamily="34" charset="2"/>
                          <a:ea typeface="+mn-ea"/>
                          <a:cs typeface="+mn-cs"/>
                        </a:rPr>
                        <a:t>qani`mkavh</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nte</a:t>
                      </a:r>
                      <a:r>
                        <a:rPr lang="en-US" sz="2800" b="0" i="0" kern="1200" dirty="0">
                          <a:solidFill>
                            <a:srgbClr val="FFFF00"/>
                          </a:solidFill>
                          <a:latin typeface="Avva_Shenouda" pitchFamily="34" charset="2"/>
                          <a:ea typeface="+mn-ea"/>
                          <a:cs typeface="+mn-cs"/>
                        </a:rPr>
                        <a:t> pim,onojen3c `nnov5 </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بي ميثري خا ني امكافه : انتي بيمونوجينيس اننوتي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67200"/>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dirty="0">
                          <a:solidFill>
                            <a:srgbClr val="FFFF00"/>
                          </a:solidFill>
                          <a:effectLst/>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DCF44794-D69A-4D54-9D25-FE55603A827A}"/>
              </a:ext>
            </a:extLst>
          </p:cNvPr>
          <p:cNvSpPr/>
          <p:nvPr/>
        </p:nvSpPr>
        <p:spPr>
          <a:xfrm>
            <a:off x="2763372" y="2"/>
            <a:ext cx="361725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ساداتنا الرسل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الذينَ لا تُسمَعُ أصَواتهُم. في كُلِّ الأرضِ خَرجَ مَنْطِقُهُمْ، وإلى أَقْطار المَسْكونةِ بَلَغتْ أقوالهُمْ.هللويا.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6BAB81AA-2695-482A-A17D-8BDF95BC44E5}"/>
              </a:ext>
            </a:extLst>
          </p:cNvPr>
          <p:cNvSpPr/>
          <p:nvPr/>
        </p:nvSpPr>
        <p:spPr>
          <a:xfrm>
            <a:off x="2763372" y="2"/>
            <a:ext cx="361725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ساداتنا الرسل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900" b="1" dirty="0">
                          <a:solidFill>
                            <a:srgbClr val="FFFF00"/>
                          </a:solidFill>
                          <a:effectLst/>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D927A9DC-A5CB-41D0-809B-179787F94EB8}"/>
              </a:ext>
            </a:extLst>
          </p:cNvPr>
          <p:cNvSpPr/>
          <p:nvPr/>
        </p:nvSpPr>
        <p:spPr>
          <a:xfrm>
            <a:off x="2763372" y="2"/>
            <a:ext cx="361725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ساداتنا الرسل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600" b="1" i="0" kern="1200" dirty="0">
                          <a:solidFill>
                            <a:schemeClr val="bg1"/>
                          </a:solidFill>
                          <a:latin typeface="+mn-lt"/>
                          <a:ea typeface="+mn-ea"/>
                          <a:cs typeface="+mn-cs"/>
                        </a:rPr>
                        <a:t>ثمَّ دعا تلاميذهُ الاثني عشرَ وأعطاهم سلطاناً على أرواحٍ </a:t>
                      </a:r>
                      <a:endParaRPr lang="en-US" sz="3600" b="1" i="0" kern="1200" dirty="0">
                        <a:solidFill>
                          <a:schemeClr val="bg1"/>
                        </a:solidFill>
                        <a:latin typeface="+mn-lt"/>
                        <a:ea typeface="+mn-ea"/>
                        <a:cs typeface="+mn-cs"/>
                      </a:endParaRPr>
                    </a:p>
                    <a:p>
                      <a:pPr algn="ctr" rtl="1"/>
                      <a:r>
                        <a:rPr lang="ar-EG" sz="3600" b="1" i="0" kern="1200" dirty="0">
                          <a:solidFill>
                            <a:schemeClr val="bg1"/>
                          </a:solidFill>
                          <a:latin typeface="+mn-lt"/>
                          <a:ea typeface="+mn-ea"/>
                          <a:cs typeface="+mn-cs"/>
                        </a:rPr>
                        <a:t>نجسةٍ حتَّى يُخرجوها ويشفوا كلَّ مرضٍ وكلَّ ضُعْفٍوأمَّا أسماء الاثني عشر رسولاً فهيَ هذه: الأوَّلُ سِمعانُ الذي يُقالُ له بطرسُ، وأندراوسُ أخوهُ. ويعقوبُ بن زبدي، ويوحنَّا أخوه</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5566C93-1838-4F6C-81AB-4FCFB294AA04}"/>
              </a:ext>
            </a:extLst>
          </p:cNvPr>
          <p:cNvSpPr/>
          <p:nvPr/>
        </p:nvSpPr>
        <p:spPr>
          <a:xfrm>
            <a:off x="2763372" y="2"/>
            <a:ext cx="361725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ساداتنا الرسل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6822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algn="ctr" rtl="1"/>
                      <a:r>
                        <a:rPr lang="ar-EG" sz="3500" b="1" i="0" kern="1200" dirty="0">
                          <a:solidFill>
                            <a:schemeClr val="bg1"/>
                          </a:solidFill>
                          <a:latin typeface="+mn-lt"/>
                          <a:ea typeface="+mn-ea"/>
                          <a:cs typeface="+mn-cs"/>
                        </a:rPr>
                        <a:t>فيلُبُّسُ، وبرثولماوسُ. توما، ومتَّى العشَّارُ. يعقوبُ بن حلفى، وتدَّاوسُ. سمعان القانويُّ ويهوذا الإسخريوطيُّ الذي أسْلَمَهُهؤلاء الاثنا عشرَ أرسلهم يسوعُ وأوصاهم قائلاً: " إلى طريقِ أُممٍ لا تمضوا وإلى مدينةٍ للسَّامريِّينَ لا تدخلوابلْ اذهبوا بالحريِّ إلى خرافِ بيتِ إسرائيلَ الضَّالَّةِ</a:t>
                      </a:r>
                      <a:endParaRPr lang="ar-EG" sz="35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DC389421-A273-4BCC-B6E3-E44A81845921}"/>
              </a:ext>
            </a:extLst>
          </p:cNvPr>
          <p:cNvSpPr/>
          <p:nvPr/>
        </p:nvSpPr>
        <p:spPr>
          <a:xfrm>
            <a:off x="2763372" y="2"/>
            <a:ext cx="361725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ساداتنا الرسل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i="0" kern="1200" dirty="0">
                          <a:solidFill>
                            <a:schemeClr val="bg1"/>
                          </a:solidFill>
                          <a:latin typeface="+mn-lt"/>
                          <a:ea typeface="+mn-ea"/>
                          <a:cs typeface="+mn-cs"/>
                        </a:rPr>
                        <a:t>وفيما أنتم ذاهبون اكرزوا قائلينَ: إنَّه قد اقتربَ ملكوت السَّمَواتِ. اشفوا مَرْضَى. طَهِّروا بُرْصاًأقيموا موتى. أخْرِجُوا شياطِينَ. مجَّاناً أخَذْتُمْ، مَجَّاناً أَعْطُوا.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FF79F097-10DC-49C1-9B7A-04CD6F038987}"/>
              </a:ext>
            </a:extLst>
          </p:cNvPr>
          <p:cNvSpPr/>
          <p:nvPr/>
        </p:nvSpPr>
        <p:spPr>
          <a:xfrm>
            <a:off x="2763372" y="2"/>
            <a:ext cx="361725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ساداتنا الرسل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9600" b="1" i="0" kern="1200" dirty="0">
                          <a:solidFill>
                            <a:srgbClr val="FFFF00"/>
                          </a:solidFill>
                          <a:latin typeface="+mn-lt"/>
                          <a:ea typeface="+mn-ea"/>
                          <a:cs typeface="+mn-cs"/>
                        </a:rPr>
                        <a:t>والمجد للـه دائماً</a:t>
                      </a:r>
                      <a:endParaRPr lang="ar-EG" sz="239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1EF9D3D5-4CB7-4565-90E6-0494CB04DEC4}"/>
              </a:ext>
            </a:extLst>
          </p:cNvPr>
          <p:cNvSpPr/>
          <p:nvPr/>
        </p:nvSpPr>
        <p:spPr>
          <a:xfrm>
            <a:off x="2763372" y="2"/>
            <a:ext cx="361725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ساداتنا الرسل</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يا مريم الحمامة الحسنة</a:t>
            </a:r>
            <a:endParaRPr lang="en-US" dirty="0"/>
          </a:p>
        </p:txBody>
      </p:sp>
      <p:sp>
        <p:nvSpPr>
          <p:cNvPr id="3" name="Text Placeholder 2"/>
          <p:cNvSpPr>
            <a:spLocks noGrp="1"/>
          </p:cNvSpPr>
          <p:nvPr>
            <p:ph type="body" idx="1"/>
          </p:nvPr>
        </p:nvSpPr>
        <p:spPr/>
        <p:txBody>
          <a:bodyPr/>
          <a:lstStyle/>
          <a:p>
            <a:r>
              <a:rPr lang="ar-EG" dirty="0"/>
              <a:t> شيري نيه ماريا :تي تشرومبي إثنيسوس</a:t>
            </a:r>
          </a:p>
        </p:txBody>
      </p:sp>
      <p:sp>
        <p:nvSpPr>
          <p:cNvPr id="5" name="Text Placeholder 4"/>
          <p:cNvSpPr>
            <a:spLocks noGrp="1"/>
          </p:cNvSpPr>
          <p:nvPr>
            <p:ph type="body" sz="quarter" idx="3"/>
          </p:nvPr>
        </p:nvSpPr>
        <p:spPr/>
        <p:txBody>
          <a:bodyPr/>
          <a:lstStyle/>
          <a:p>
            <a:r>
              <a:rPr lang="it-IT" dirty="0"/>
              <a:t>Xere ne Maria :`srompi e</a:t>
            </a:r>
            <a:r>
              <a:rPr lang="en-US" dirty="0"/>
              <a:t>q</a:t>
            </a:r>
            <a:r>
              <a:rPr lang="it-IT" dirty="0"/>
              <a:t>necwc</a:t>
            </a:r>
          </a:p>
        </p:txBody>
      </p:sp>
      <p:sp>
        <p:nvSpPr>
          <p:cNvPr id="6" name="Right Arrow 1">
            <a:hlinkClick r:id="rId3" action="ppaction://hlinksldjump"/>
            <a:extLst>
              <a:ext uri="{FF2B5EF4-FFF2-40B4-BE49-F238E27FC236}">
                <a16:creationId xmlns:a16="http://schemas.microsoft.com/office/drawing/2014/main" id="{463D1A7D-B90E-4C78-8C68-F901122DECBD}"/>
              </a:ext>
            </a:extLst>
          </p:cNvPr>
          <p:cNvSpPr/>
          <p:nvPr/>
        </p:nvSpPr>
        <p:spPr>
          <a:xfrm>
            <a:off x="8211403" y="3783956"/>
            <a:ext cx="107186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cs typeface="Al-Mujahed Al-Anbobi" pitchFamily="2" charset="-78"/>
              </a:rPr>
              <a:t>واطس</a:t>
            </a:r>
            <a:endParaRPr lang="en-US" sz="2500" dirty="0">
              <a:solidFill>
                <a:srgbClr val="FFC000"/>
              </a:solidFill>
              <a:latin typeface="Times New Roman" panose="02020603050405020304" pitchFamily="18" charset="0"/>
              <a:cs typeface="Al-Mujahed Al-Anbobi" pitchFamily="2" charset="-78"/>
            </a:endParaRPr>
          </a:p>
        </p:txBody>
      </p:sp>
    </p:spTree>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ارسلكم يسوع المسيح : ايها الأثنا عشر رسولا</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a:solidFill>
                            <a:srgbClr val="FFFF00"/>
                          </a:solidFill>
                          <a:latin typeface="Avva_Shenouda" pitchFamily="34" charset="2"/>
                          <a:ea typeface="+mn-ea"/>
                          <a:cs typeface="+mn-cs"/>
                        </a:rPr>
                        <a:t> I=3c P=</a:t>
                      </a:r>
                      <a:r>
                        <a:rPr lang="en-US" sz="2800" b="0" i="0" kern="1200" dirty="0" err="1">
                          <a:solidFill>
                            <a:srgbClr val="FFFF00"/>
                          </a:solidFill>
                          <a:latin typeface="Avva_Shenouda" pitchFamily="34" charset="2"/>
                          <a:ea typeface="+mn-ea"/>
                          <a:cs typeface="+mn-cs"/>
                        </a:rPr>
                        <a:t>xc</a:t>
                      </a:r>
                      <a:r>
                        <a:rPr lang="en-US" sz="2800" b="0" i="0" kern="1200" dirty="0">
                          <a:solidFill>
                            <a:srgbClr val="FFFF00"/>
                          </a:solidFill>
                          <a:latin typeface="Avva_Shenouda" pitchFamily="34" charset="2"/>
                          <a:ea typeface="+mn-ea"/>
                          <a:cs typeface="+mn-cs"/>
                        </a:rPr>
                        <a:t> a4ovwrp `</a:t>
                      </a:r>
                      <a:r>
                        <a:rPr lang="en-US" sz="2800" b="0" i="0" kern="1200" dirty="0" err="1">
                          <a:solidFill>
                            <a:srgbClr val="FFFF00"/>
                          </a:solidFill>
                          <a:latin typeface="Avva_Shenouda" pitchFamily="34" charset="2"/>
                          <a:ea typeface="+mn-ea"/>
                          <a:cs typeface="+mn-cs"/>
                        </a:rPr>
                        <a:t>mmwten</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wpi</a:t>
                      </a:r>
                      <a:r>
                        <a:rPr lang="en-US" sz="2800" b="0" i="0" kern="1200" dirty="0">
                          <a:solidFill>
                            <a:srgbClr val="FFFF00"/>
                          </a:solidFill>
                          <a:latin typeface="Avva_Shenouda" pitchFamily="34" charset="2"/>
                          <a:ea typeface="+mn-ea"/>
                          <a:cs typeface="+mn-cs"/>
                        </a:rPr>
                        <a:t>=</a:t>
                      </a:r>
                      <a:r>
                        <a:rPr lang="en-US" sz="2800" b="0" i="0" kern="1200" dirty="0" err="1">
                          <a:solidFill>
                            <a:srgbClr val="FFFF00"/>
                          </a:solidFill>
                          <a:latin typeface="Avva_Shenouda" pitchFamily="34" charset="2"/>
                          <a:ea typeface="+mn-ea"/>
                          <a:cs typeface="+mn-cs"/>
                        </a:rPr>
                        <a:t>ib</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napoctoloc</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ايسوس بي اخرستوس أف أووأورب امموتين : أوبيميت اسناف ان أبوسطولوس</a:t>
                      </a:r>
                      <a:endParaRPr lang="ar-EG" sz="8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لتبشروا في الأمم: وتصيروهم مسيحيين </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a:solidFill>
                            <a:srgbClr val="FFFF00"/>
                          </a:solidFill>
                          <a:latin typeface="Avva_Shenouda" pitchFamily="34" charset="2"/>
                          <a:ea typeface="+mn-ea"/>
                          <a:cs typeface="+mn-cs"/>
                        </a:rPr>
                        <a:t>etetenhiwi2 </a:t>
                      </a:r>
                      <a:r>
                        <a:rPr lang="en-US" sz="2800" b="0" i="0" kern="1200" dirty="0" err="1">
                          <a:solidFill>
                            <a:srgbClr val="FFFF00"/>
                          </a:solidFill>
                          <a:latin typeface="Avva_Shenouda" pitchFamily="34" charset="2"/>
                          <a:ea typeface="+mn-ea"/>
                          <a:cs typeface="+mn-cs"/>
                        </a:rPr>
                        <a:t>qen</a:t>
                      </a:r>
                      <a:r>
                        <a:rPr lang="en-US" sz="2800" b="0" i="0" kern="1200" dirty="0">
                          <a:solidFill>
                            <a:srgbClr val="FFFF00"/>
                          </a:solidFill>
                          <a:latin typeface="Avva_Shenouda" pitchFamily="34" charset="2"/>
                          <a:ea typeface="+mn-ea"/>
                          <a:cs typeface="+mn-cs"/>
                        </a:rPr>
                        <a:t> nie0noc: </a:t>
                      </a:r>
                      <a:r>
                        <a:rPr lang="en-US" sz="2800" b="0" i="0" kern="1200" dirty="0" err="1">
                          <a:solidFill>
                            <a:srgbClr val="FFFF00"/>
                          </a:solidFill>
                          <a:latin typeface="Avva_Shenouda" pitchFamily="34" charset="2"/>
                          <a:ea typeface="+mn-ea"/>
                          <a:cs typeface="+mn-cs"/>
                        </a:rPr>
                        <a:t>eretenaitov</a:t>
                      </a:r>
                      <a:r>
                        <a:rPr lang="en-US" sz="2800" b="0" i="0" kern="1200" dirty="0">
                          <a:solidFill>
                            <a:srgbClr val="FFFF00"/>
                          </a:solidFill>
                          <a:latin typeface="Avva_Shenouda" pitchFamily="34" charset="2"/>
                          <a:ea typeface="+mn-ea"/>
                          <a:cs typeface="+mn-cs"/>
                        </a:rPr>
                        <a:t> `nxr3ctianoc </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ايتيتينهي أويش خين ني اثنوس : ان اخريستيانوس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317EFB8D-CE6E-4E33-9425-CA843DC6169A}"/>
              </a:ext>
            </a:extLst>
          </p:cNvPr>
          <p:cNvSpPr/>
          <p:nvPr/>
        </p:nvSpPr>
        <p:spPr>
          <a:xfrm>
            <a:off x="2437285" y="2"/>
            <a:ext cx="4269441"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الشهيد مارجرجس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نُورٌ أَشرقَ للصِّدِّيقين، وفرحٌ للمُستقيمين بقلبهِم، افرَحوا أيُّها الصِّدِّيقونَ بالرَّبِّ، واعترفوا لِذِكرِ قُدسِهِ. 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95C18AA9-AB36-48C7-90A9-A1527318B310}"/>
              </a:ext>
            </a:extLst>
          </p:cNvPr>
          <p:cNvSpPr/>
          <p:nvPr/>
        </p:nvSpPr>
        <p:spPr>
          <a:xfrm>
            <a:off x="2437285" y="2"/>
            <a:ext cx="4269441"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الشهيد مارجرجس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3900" b="1" dirty="0">
                          <a:solidFill>
                            <a:srgbClr val="FFFF00"/>
                          </a:solidFill>
                          <a:effectLst/>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FB9FF269-2671-4BB4-BC61-C470E5D0122F}"/>
              </a:ext>
            </a:extLst>
          </p:cNvPr>
          <p:cNvSpPr/>
          <p:nvPr/>
        </p:nvSpPr>
        <p:spPr>
          <a:xfrm>
            <a:off x="2437285" y="2"/>
            <a:ext cx="4269441"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الشهيد مارجرجس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6822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algn="ctr" rtl="1"/>
                      <a:r>
                        <a:rPr lang="ar-EG" sz="3500" b="1" i="0" kern="1200" dirty="0">
                          <a:solidFill>
                            <a:schemeClr val="bg1"/>
                          </a:solidFill>
                          <a:latin typeface="+mn-lt"/>
                          <a:ea typeface="+mn-ea"/>
                          <a:cs typeface="+mn-cs"/>
                        </a:rPr>
                        <a:t>وقَبْلَ هذا كُلِّهِ يُلقونَ أيْدِيَهُمْ عَلَيكُمْ ويَطرُدونكُمْ، ويُسَلِّمُونَكُمْ إلى مَجَامِعٍ وسُجُونٍ</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وتُسَاقونَ أمام ملوك وولاةٍ لأجل اسمي. فيؤول ذلك لكم شهادةً</a:t>
                      </a:r>
                      <a:r>
                        <a:rPr lang="en-US" sz="3500" b="1" i="0" kern="1200" dirty="0">
                          <a:solidFill>
                            <a:schemeClr val="bg1"/>
                          </a:solidFill>
                          <a:latin typeface="+mn-lt"/>
                          <a:ea typeface="+mn-ea"/>
                          <a:cs typeface="+mn-cs"/>
                        </a:rPr>
                        <a:t> </a:t>
                      </a:r>
                      <a:r>
                        <a:rPr lang="ar-EG" sz="3500" b="1" i="0" kern="1200" dirty="0">
                          <a:solidFill>
                            <a:schemeClr val="bg1"/>
                          </a:solidFill>
                          <a:latin typeface="+mn-lt"/>
                          <a:ea typeface="+mn-ea"/>
                          <a:cs typeface="+mn-cs"/>
                        </a:rPr>
                        <a:t>فضعوا في قُلُوبِكُمْ أن لا تهتمُّوا مِنْ قَبْلُ لكي تحتجُّوا، لأنِّي أنا أُعطِيكُمْ فَماً وحِكمَةً لا يَقدِرُ جَميع مُعانِديكُمْ أن يُقاوموها أو يُناقِضُوها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309FA5E5-BB1A-44DD-BDEA-D988CD1F5173}"/>
              </a:ext>
            </a:extLst>
          </p:cNvPr>
          <p:cNvSpPr/>
          <p:nvPr/>
        </p:nvSpPr>
        <p:spPr>
          <a:xfrm>
            <a:off x="2437285" y="2"/>
            <a:ext cx="4269441"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الشهيد مارجرجس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i="0" kern="1200" dirty="0">
                          <a:solidFill>
                            <a:srgbClr val="FFFF00"/>
                          </a:solidFill>
                          <a:latin typeface="+mn-lt"/>
                          <a:ea typeface="+mn-ea"/>
                          <a:cs typeface="+mn-cs"/>
                        </a:rPr>
                        <a:t> </a:t>
                      </a:r>
                      <a:r>
                        <a:rPr kumimoji="0" lang="ar-EG" sz="4000" b="1" i="0" u="none" strike="noStrike" kern="1200" cap="none" spc="0" normalizeH="0" baseline="0" noProof="0" dirty="0">
                          <a:ln>
                            <a:noFill/>
                          </a:ln>
                          <a:solidFill>
                            <a:prstClr val="white"/>
                          </a:solidFill>
                          <a:effectLst/>
                          <a:uLnTx/>
                          <a:uFillTx/>
                          <a:latin typeface="+mn-lt"/>
                          <a:ea typeface="+mn-ea"/>
                          <a:cs typeface="+mn-cs"/>
                        </a:rPr>
                        <a:t>وسوف تُسَلَّمُونَ مِنَ الوالِدينَ والإخوة والأقرِباءِ والأصدِقَاءِ، ويَقتُلونَ مِنْكُمْ. وتكونون مُبغَضِينَ مِنَ الجَميعِ مِنْ أجلِ اسْمِي. ولكن شعرةً مِنْ رؤوسِكُمْ لا تَهْلِكُ. بِصَبْرِكُمْ اقْتَنوا أنْفُسَكُمْ.</a:t>
                      </a:r>
                      <a:endParaRPr lang="ar-EG" sz="40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228D36D7-8FBF-4B1B-A2C6-120ED67AFB08}"/>
              </a:ext>
            </a:extLst>
          </p:cNvPr>
          <p:cNvSpPr/>
          <p:nvPr/>
        </p:nvSpPr>
        <p:spPr>
          <a:xfrm>
            <a:off x="2437285" y="2"/>
            <a:ext cx="4269441"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الشهيد مارجرجس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i="0" kern="1200" dirty="0">
                          <a:solidFill>
                            <a:srgbClr val="FFFF00"/>
                          </a:solidFill>
                          <a:latin typeface="+mn-lt"/>
                          <a:ea typeface="+mn-ea"/>
                          <a:cs typeface="+mn-cs"/>
                        </a:rPr>
                        <a:t>والمجد للـه دائماً</a:t>
                      </a:r>
                      <a:endParaRPr lang="ar-EG" sz="287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A26E258B-860B-4121-BEF6-AF821B89D0D8}"/>
              </a:ext>
            </a:extLst>
          </p:cNvPr>
          <p:cNvSpPr/>
          <p:nvPr/>
        </p:nvSpPr>
        <p:spPr>
          <a:xfrm>
            <a:off x="2437285" y="2"/>
            <a:ext cx="4269441"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الشهيد مارجرجس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88103883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التي ولدت لنا الله الكلمة</a:t>
            </a:r>
            <a:endParaRPr lang="en-US" dirty="0"/>
          </a:p>
        </p:txBody>
      </p:sp>
      <p:sp>
        <p:nvSpPr>
          <p:cNvPr id="3" name="Text Placeholder 2"/>
          <p:cNvSpPr>
            <a:spLocks noGrp="1"/>
          </p:cNvSpPr>
          <p:nvPr>
            <p:ph type="body" idx="1"/>
          </p:nvPr>
        </p:nvSpPr>
        <p:spPr/>
        <p:txBody>
          <a:bodyPr/>
          <a:lstStyle/>
          <a:p>
            <a:r>
              <a:rPr lang="ar-EG" dirty="0">
                <a:solidFill>
                  <a:schemeClr val="lt1"/>
                </a:solidFill>
              </a:rPr>
              <a:t> ثي إتاسميسي نان : إم إفنوتي بي لوغوس</a:t>
            </a:r>
            <a:endParaRPr lang="ar-EG" sz="6600" dirty="0"/>
          </a:p>
        </p:txBody>
      </p:sp>
      <p:sp>
        <p:nvSpPr>
          <p:cNvPr id="5" name="Text Placeholder 4"/>
          <p:cNvSpPr>
            <a:spLocks noGrp="1"/>
          </p:cNvSpPr>
          <p:nvPr>
            <p:ph type="body" sz="quarter" idx="3"/>
          </p:nvPr>
        </p:nvSpPr>
        <p:spPr/>
        <p:txBody>
          <a:bodyPr/>
          <a:lstStyle/>
          <a:p>
            <a:pPr>
              <a:spcBef>
                <a:spcPts val="0"/>
              </a:spcBef>
            </a:pPr>
            <a:r>
              <a:rPr lang="en-US" sz="3200" dirty="0">
                <a:effectLst/>
                <a:latin typeface="Avva_Shenouda" pitchFamily="34" charset="2"/>
                <a:cs typeface="+mn-cs"/>
              </a:rPr>
              <a:t>03etacmici nan : `m`fnov5 </a:t>
            </a:r>
            <a:r>
              <a:rPr lang="en-US" sz="3200" dirty="0" err="1">
                <a:effectLst/>
                <a:latin typeface="Avva_Shenouda" pitchFamily="34" charset="2"/>
                <a:cs typeface="+mn-cs"/>
              </a:rPr>
              <a:t>pilojoc</a:t>
            </a:r>
            <a:r>
              <a:rPr lang="en-US" sz="3200" dirty="0">
                <a:effectLst/>
                <a:latin typeface="Avva_Shenouda" pitchFamily="34" charset="2"/>
                <a:cs typeface="+mn-cs"/>
              </a:rPr>
              <a:t> </a:t>
            </a:r>
            <a:endParaRPr lang="en-US" sz="5400" dirty="0">
              <a:effectLst/>
              <a:latin typeface="Avva_Shenouda" pitchFamily="34" charset="2"/>
              <a:cs typeface="+mn-cs"/>
            </a:endParaRPr>
          </a:p>
        </p:txBody>
      </p:sp>
    </p:spTree>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سبع سنين أكملها: القديس مارجرجس</a:t>
                      </a:r>
                      <a:endParaRPr lang="ar-EG" sz="16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Z `</a:t>
                      </a:r>
                      <a:r>
                        <a:rPr lang="en-US" sz="3200" b="0" i="0" kern="1200" dirty="0" err="1">
                          <a:solidFill>
                            <a:srgbClr val="FFFF00"/>
                          </a:solidFill>
                          <a:latin typeface="Avva_Shenouda" pitchFamily="34" charset="2"/>
                          <a:ea typeface="+mn-ea"/>
                          <a:cs typeface="+mn-cs"/>
                        </a:rPr>
                        <a:t>nrompi</a:t>
                      </a:r>
                      <a:r>
                        <a:rPr lang="en-US" sz="3200" b="0" i="0" kern="1200" dirty="0">
                          <a:solidFill>
                            <a:srgbClr val="FFFF00"/>
                          </a:solidFill>
                          <a:latin typeface="Avva_Shenouda" pitchFamily="34" charset="2"/>
                          <a:ea typeface="+mn-ea"/>
                          <a:cs typeface="+mn-cs"/>
                        </a:rPr>
                        <a:t> a4goko </a:t>
                      </a:r>
                      <a:r>
                        <a:rPr lang="en-US" sz="3200" b="0" i="0" kern="1200" dirty="0" err="1">
                          <a:solidFill>
                            <a:srgbClr val="FFFF00"/>
                          </a:solidFill>
                          <a:latin typeface="Avva_Shenouda" pitchFamily="34" charset="2"/>
                          <a:ea typeface="+mn-ea"/>
                          <a:cs typeface="+mn-cs"/>
                        </a:rPr>
                        <a:t>ebol</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nge</a:t>
                      </a:r>
                      <a:r>
                        <a:rPr lang="en-US" sz="3200" b="0" i="0" kern="1200" dirty="0">
                          <a:solidFill>
                            <a:srgbClr val="FFFF00"/>
                          </a:solidFill>
                          <a:latin typeface="Avva_Shenouda" pitchFamily="34" charset="2"/>
                          <a:ea typeface="+mn-ea"/>
                          <a:cs typeface="+mn-cs"/>
                        </a:rPr>
                        <a:t> f3e0ovab </a:t>
                      </a:r>
                      <a:r>
                        <a:rPr lang="en-US" sz="3200" b="0" i="0" kern="1200" dirty="0" err="1">
                          <a:solidFill>
                            <a:srgbClr val="FFFF00"/>
                          </a:solidFill>
                          <a:latin typeface="Avva_Shenouda" pitchFamily="34" charset="2"/>
                          <a:ea typeface="+mn-ea"/>
                          <a:cs typeface="+mn-cs"/>
                        </a:rPr>
                        <a:t>Jewrjioc</a:t>
                      </a:r>
                      <a:endParaRPr lang="en-US" sz="67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شاشف انرومبي أفجوكوو افول : انجي في اثؤواب جيؤرجيوس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وسبعون ملكا منافقون: يحكمون عليه كل يوم </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ere pi= o `novro `nanomoc: ev5hap ero4 `mm3ini </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ايري بي اشفي ان أوورو ان آنوموس : افتي هاب ايروف امميني</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0B87D233-B1A3-489E-ABC9-9EE295530107}"/>
              </a:ext>
            </a:extLst>
          </p:cNvPr>
          <p:cNvSpPr/>
          <p:nvPr/>
        </p:nvSpPr>
        <p:spPr>
          <a:xfrm>
            <a:off x="2052359" y="2"/>
            <a:ext cx="503928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العظيم الأنبا أنطونيوس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400" b="1" i="0" kern="1200" dirty="0">
                          <a:solidFill>
                            <a:schemeClr val="bg1"/>
                          </a:solidFill>
                          <a:latin typeface="+mn-lt"/>
                          <a:ea typeface="+mn-ea"/>
                          <a:cs typeface="+mn-cs"/>
                        </a:rPr>
                        <a:t>عجيبٌ هو اللَّه في قدِّيسِيه، إلهُ إسرائيلَ هو يُعطي قوةً وعِزاً لشعبِهِ. والصِّدِّيقون يَفرحون ويتهلَّلون أمامَ اللَّهِ، ويَتَنَعَّمون بالسّرورِ. هللويا.</a:t>
                      </a:r>
                      <a:endParaRPr lang="ar-EG" sz="72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B9D6FFD-256A-4219-98AA-00EB487BA78B}"/>
              </a:ext>
            </a:extLst>
          </p:cNvPr>
          <p:cNvSpPr/>
          <p:nvPr/>
        </p:nvSpPr>
        <p:spPr>
          <a:xfrm>
            <a:off x="2052359" y="2"/>
            <a:ext cx="503928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العظيم الأنبا أنطونيوس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69578BE0-580A-49B5-A164-592A2C03C901}"/>
              </a:ext>
            </a:extLst>
          </p:cNvPr>
          <p:cNvSpPr/>
          <p:nvPr/>
        </p:nvSpPr>
        <p:spPr>
          <a:xfrm>
            <a:off x="2052359" y="2"/>
            <a:ext cx="503928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العظيم الأنبا أنطونيوس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حينئذٍ قال يسوع لتلاميذه: " إنْ أرادَ أحدٌ أنْ يأتي ورائِي فَليُنكِر نفسه ويَحملْ صَلِيبَهُ ويتبعني</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50443536-D0F3-49BD-8E8D-64FC0891E7FB}"/>
              </a:ext>
            </a:extLst>
          </p:cNvPr>
          <p:cNvSpPr/>
          <p:nvPr/>
        </p:nvSpPr>
        <p:spPr>
          <a:xfrm>
            <a:off x="2052359" y="2"/>
            <a:ext cx="503928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العظيم الأنبا أنطونيوس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 فإنَّ مَن أرادَ أن يُخلِّص نَفْسَهُ يُهلِكُها، ومَنْ يُهلِكُ نَفْسَهُ مِنْ أجلي يَجدها. لأنَّهُ ماذا يَنتفِعُ الإنسانُ لو رَبِحَ العالمَ كُلَّهُ وخَسِرَ نَفْسَهُ؟</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5C6142C1-8816-4560-ABE4-E3F0FC64A4FA}"/>
              </a:ext>
            </a:extLst>
          </p:cNvPr>
          <p:cNvSpPr/>
          <p:nvPr/>
        </p:nvSpPr>
        <p:spPr>
          <a:xfrm>
            <a:off x="2052359" y="2"/>
            <a:ext cx="503928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العظيم الأنبا أنطونيوس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أو ماذا يُعطِي الإنسانُ فداءً عنْ نَفْسِهِ؟ فإنَّ ابن الإنسانِ سَـوفَ يأتِي في مَجدِ أبِيهِ مع مَلائِكَتِهِ، وحينئذٍ يُجَازِي كُلَّ واحدٍ حَسَبَ عَمَلِهِ</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5C32719E-AC8A-486B-9E6C-C052AE789E55}"/>
              </a:ext>
            </a:extLst>
          </p:cNvPr>
          <p:cNvSpPr/>
          <p:nvPr/>
        </p:nvSpPr>
        <p:spPr>
          <a:xfrm>
            <a:off x="2052359" y="2"/>
            <a:ext cx="503928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العظيم الأنبا أنطونيوس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السلام لك يا مريم سلام مقدس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ماريا : خين أوو شيري إفؤواب</a:t>
            </a:r>
            <a:endParaRPr lang="ar-EG" sz="6600" dirty="0"/>
          </a:p>
        </p:txBody>
      </p:sp>
      <p:sp>
        <p:nvSpPr>
          <p:cNvPr id="5" name="Text Placeholder 4"/>
          <p:cNvSpPr>
            <a:spLocks noGrp="1"/>
          </p:cNvSpPr>
          <p:nvPr>
            <p:ph type="body" sz="quarter" idx="3"/>
          </p:nvPr>
        </p:nvSpPr>
        <p:spPr/>
        <p:txBody>
          <a:bodyPr/>
          <a:lstStyle/>
          <a:p>
            <a:r>
              <a:rPr lang="en-US" sz="3200" dirty="0">
                <a:latin typeface="Avva_Shenouda" pitchFamily="34" charset="2"/>
              </a:rPr>
              <a:t>Xere ne Maria : qen </a:t>
            </a:r>
            <a:r>
              <a:rPr lang="en-US" sz="3200" dirty="0" err="1">
                <a:latin typeface="Avva_Shenouda" pitchFamily="34" charset="2"/>
              </a:rPr>
              <a:t>ovxere</a:t>
            </a:r>
            <a:r>
              <a:rPr lang="en-US" sz="3200" dirty="0">
                <a:latin typeface="Avva_Shenouda" pitchFamily="34" charset="2"/>
              </a:rPr>
              <a:t> e4ovab</a:t>
            </a:r>
            <a:endParaRPr lang="en-US" sz="5400" dirty="0">
              <a:latin typeface="Avva_Shenouda" pitchFamily="34" charset="2"/>
            </a:endParaRPr>
          </a:p>
        </p:txBody>
      </p:sp>
    </p:spTree>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bg1"/>
                          </a:solidFill>
                          <a:latin typeface="+mn-lt"/>
                          <a:ea typeface="+mn-ea"/>
                          <a:cs typeface="+mn-cs"/>
                        </a:rPr>
                        <a:t>الحقَّ أقولُ لَكُمْ: إنَّ مِنَ القِيَام ههُنا قوماً لا يَذوقُونَ المَوتَ حتَّى يَروا ابنَ الإنسانِ آتِياً في مَلكوتِهِ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04A0F0D9-612C-425B-8003-3E2979CEB8F6}"/>
              </a:ext>
            </a:extLst>
          </p:cNvPr>
          <p:cNvSpPr/>
          <p:nvPr/>
        </p:nvSpPr>
        <p:spPr>
          <a:xfrm>
            <a:off x="2052359" y="2"/>
            <a:ext cx="5039287"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أيقونة العظيم الأنبا أنطونيوس</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i="0" kern="1200" dirty="0">
                          <a:solidFill>
                            <a:srgbClr val="FFFF00"/>
                          </a:solidFill>
                          <a:latin typeface="+mn-lt"/>
                          <a:ea typeface="+mn-ea"/>
                          <a:cs typeface="+mn-cs"/>
                        </a:rPr>
                        <a:t>والمجد للـه دائماً</a:t>
                      </a:r>
                      <a:endParaRPr lang="ar-EG" sz="148100" b="1" kern="1200" dirty="0">
                        <a:solidFill>
                          <a:srgbClr val="FFFF00"/>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Horizontal Scroll 2"/>
          <p:cNvSpPr/>
          <p:nvPr/>
        </p:nvSpPr>
        <p:spPr>
          <a:xfrm>
            <a:off x="1295400" y="76200"/>
            <a:ext cx="6705600" cy="914400"/>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defRPr/>
            </a:pPr>
            <a:r>
              <a:rPr lang="ar-EG" sz="4400" b="1" dirty="0">
                <a:solidFill>
                  <a:prstClr val="white"/>
                </a:solidFill>
                <a:latin typeface="Calibri"/>
                <a:cs typeface="Arial" panose="020B0604020202020204" pitchFamily="34" charset="0"/>
              </a:rPr>
              <a:t>أمام أيقونة العظيم الأنبا أنطونيوس</a:t>
            </a:r>
            <a:endParaRPr lang="ar-SA" sz="4400" b="1" dirty="0">
              <a:solidFill>
                <a:prstClr val="white"/>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حلوا من قلوبكم: أفكار الشر</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Bwl</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ebol</a:t>
                      </a:r>
                      <a:r>
                        <a:rPr lang="en-US" sz="2800" b="0" i="0" kern="1200" dirty="0">
                          <a:solidFill>
                            <a:srgbClr val="FFFF00"/>
                          </a:solidFill>
                          <a:latin typeface="Avva_Shenouda" pitchFamily="34" charset="2"/>
                          <a:ea typeface="+mn-ea"/>
                          <a:cs typeface="+mn-cs"/>
                        </a:rPr>
                        <a:t> qennetenh3t: `</a:t>
                      </a:r>
                      <a:r>
                        <a:rPr lang="en-US" sz="2800" b="0" i="0" kern="1200" dirty="0" err="1">
                          <a:solidFill>
                            <a:srgbClr val="FFFF00"/>
                          </a:solidFill>
                          <a:latin typeface="Avva_Shenouda" pitchFamily="34" charset="2"/>
                          <a:ea typeface="+mn-ea"/>
                          <a:cs typeface="+mn-cs"/>
                        </a:rPr>
                        <a:t>nnimokmek</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nte</a:t>
                      </a:r>
                      <a:r>
                        <a:rPr lang="en-US" sz="2800" b="0" i="0" kern="1200" dirty="0">
                          <a:solidFill>
                            <a:srgbClr val="FFFF00"/>
                          </a:solidFill>
                          <a:latin typeface="Avva_Shenouda" pitchFamily="34" charset="2"/>
                          <a:ea typeface="+mn-ea"/>
                          <a:cs typeface="+mn-cs"/>
                        </a:rPr>
                        <a:t> 5kakia</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فول افول خين نيتينهيت : انني موكميك انتي تي كاكيا</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والظنون الخداعة: التي تظلم العقل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nem</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nimevi</a:t>
                      </a:r>
                      <a:r>
                        <a:rPr lang="en-US" sz="3200" b="0" i="0" kern="1200" dirty="0">
                          <a:solidFill>
                            <a:srgbClr val="FFFF00"/>
                          </a:solidFill>
                          <a:latin typeface="Avva_Shenouda" pitchFamily="34" charset="2"/>
                          <a:ea typeface="+mn-ea"/>
                          <a:cs typeface="+mn-cs"/>
                        </a:rPr>
                        <a:t> et2eb2wb: </a:t>
                      </a:r>
                      <a:r>
                        <a:rPr lang="en-US" sz="3200" b="0" i="0" kern="1200" dirty="0" err="1">
                          <a:solidFill>
                            <a:srgbClr val="FFFF00"/>
                          </a:solidFill>
                          <a:latin typeface="Avva_Shenouda" pitchFamily="34" charset="2"/>
                          <a:ea typeface="+mn-ea"/>
                          <a:cs typeface="+mn-cs"/>
                        </a:rPr>
                        <a:t>etiri</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mpinovc</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nxaki</a:t>
                      </a:r>
                      <a:r>
                        <a:rPr lang="en-US" sz="3200" b="0" i="0" kern="1200" dirty="0">
                          <a:solidFill>
                            <a:srgbClr val="FFFF00"/>
                          </a:solidFill>
                          <a:latin typeface="Avva_Shenouda" pitchFamily="34" charset="2"/>
                          <a:ea typeface="+mn-ea"/>
                          <a:cs typeface="+mn-cs"/>
                        </a:rPr>
                        <a:t> </a:t>
                      </a:r>
                      <a:endParaRPr lang="en-US" sz="67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نيم ني ميفئي اتشيبشوب : اتئيري امبي نووس انكاكي</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04A2B395-8173-4CC2-BD61-41AB6E301CEF}"/>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مَساكِنُكَ محبوبة ياربُّ إله القوَّاتِ. تَشْتاقُ وتَذوبُ نَفْسِي للدُخولِ إلى ديارِ الرَّبِّ. 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8849A3B-E1D2-4F6E-8E1D-7A1A172D4884}"/>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E62239E7-05CE-4413-AAC7-B7B7B9A549A8}"/>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600" b="1" i="0" kern="1200" dirty="0">
                          <a:solidFill>
                            <a:schemeClr val="bg1"/>
                          </a:solidFill>
                          <a:latin typeface="+mn-lt"/>
                          <a:ea typeface="+mn-ea"/>
                          <a:cs typeface="+mn-cs"/>
                        </a:rPr>
                        <a:t>وكان يسير في المدن والقرى يُعلِّم ويُسافر نحوَ أورشليم، فقال له واحد: " يا سـيِّد، أقليلٌ هم الذين يَخلُصون؟ " فقال لهم: " اجْتَهِدوا أنْ تَدخُلوا مِنَ البَابِ الضَّيِّقِ، فإنِّي أقولُ لَكُمْ: إنَّ كثيرين سَيَطْلُبون أنْ يَدخُلوا ولا يَقْدِرونَ</a:t>
                      </a:r>
                      <a:endParaRPr lang="ar-EG" sz="36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8E2A06F9-8CF1-4FA8-B611-5D561514C6D0}"/>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لك يا مريم أم القدوس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 ماريا إثماف إم في إثؤواب</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ne Maria : `0mav `mf3e0ovab</a:t>
            </a:r>
            <a:endParaRPr lang="en-US" sz="4800" dirty="0">
              <a:latin typeface="Avva_Shenouda" pitchFamily="34" charset="2"/>
            </a:endParaRPr>
          </a:p>
        </p:txBody>
      </p:sp>
    </p:spTree>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43219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مِنْ بَعْدِ مَا يكونُ رَبُّ البَيْتِ قَدْ قَامَ وأَغْلَقَ البَابَ، وابتَدَأْتُمْ تَقِفونَ خارجاً وتَقرَعُونَ البَابَ قائِلِينَ: ياربُّ، ياربُّ! افْتَحْ لنا</a:t>
                      </a:r>
                    </a:p>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 يُجِيبُ ويَقولُ لَكُمْ: لا أعْرِفُكُمْ مِنْ أين أنتُمْ! حينئذٍ بتَدِئونَ </a:t>
                      </a:r>
                    </a:p>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تَقولونَ: أكَلْنَا قُدَّامَكَ وشَرِبْنَا، وعَلَّمْتَ في شَوارِعِنا</a:t>
                      </a:r>
                      <a:endParaRPr lang="ar-EG" sz="36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0E5600C2-D2EB-4F55-9C2D-045195C41125}"/>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6822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algn="ctr" rtl="1"/>
                      <a:r>
                        <a:rPr lang="ar-EG" sz="3500" b="1" i="0" kern="1200" dirty="0">
                          <a:solidFill>
                            <a:schemeClr val="bg1"/>
                          </a:solidFill>
                          <a:latin typeface="+mn-lt"/>
                          <a:ea typeface="+mn-ea"/>
                          <a:cs typeface="+mn-cs"/>
                        </a:rPr>
                        <a:t> فيَقولُ لَكُمْ: لا أعْرِفُكُمْ مِنْ أين أنْتُمْ، تَبَاعدوا عَنِّي يا جَمِيعَ </a:t>
                      </a:r>
                    </a:p>
                    <a:p>
                      <a:pPr algn="ctr" rtl="1"/>
                      <a:r>
                        <a:rPr lang="ar-EG" sz="3500" b="1" i="0" kern="1200" dirty="0">
                          <a:solidFill>
                            <a:schemeClr val="bg1"/>
                          </a:solidFill>
                          <a:latin typeface="+mn-lt"/>
                          <a:ea typeface="+mn-ea"/>
                          <a:cs typeface="+mn-cs"/>
                        </a:rPr>
                        <a:t>فَاعِلِي الظُّلم! هُناك يَكونُ البُكَاءُ وصَرِيرُ الأسْنَانِ مَتَى رأيْتُمْ إبْرَاهِيمَ وإسحق ويعقوب وجَميعَ الأنبياءِ في ملكوتِ اللَّه، وأنْتُمْ مَطروحُونَ خَارِجاً ويأتونَ مِنَ المشارِقِ و مِنَ المَغارِبِ و مِنَ الشِّمَالِ والجَنوبِ،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1D5E007A-ED39-4AEB-9D36-708F2D203591}"/>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bg1"/>
                          </a:solidFill>
                          <a:latin typeface="+mn-lt"/>
                          <a:ea typeface="+mn-ea"/>
                          <a:cs typeface="+mn-cs"/>
                        </a:rPr>
                        <a:t>ويَتَّكِئُونَ في مَلكوتِ اللَّهِ وهوذا آخرُونَ يَكونونَ أوَّلِين، وأوَّلونَ يكونونَ آخِرِينَ.</a:t>
                      </a:r>
                      <a:endParaRPr lang="ar-EG" sz="44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B9D93AC-F763-4D52-B73C-8D00708469D6}"/>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9600" b="1" i="0" kern="1200" dirty="0">
                          <a:solidFill>
                            <a:srgbClr val="FFFF00"/>
                          </a:solidFill>
                          <a:latin typeface="+mn-lt"/>
                          <a:ea typeface="+mn-ea"/>
                          <a:cs typeface="+mn-cs"/>
                        </a:rPr>
                        <a:t>والمجد للـه دائماً</a:t>
                      </a:r>
                      <a:endParaRPr lang="ar-EG" sz="239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A419B43D-3ADB-4620-84D4-D9B064B17E19}"/>
              </a:ext>
            </a:extLst>
          </p:cNvPr>
          <p:cNvSpPr/>
          <p:nvPr/>
        </p:nvSpPr>
        <p:spPr>
          <a:xfrm>
            <a:off x="2686894" y="2"/>
            <a:ext cx="3770219"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a:t>
            </a:r>
            <a:r>
              <a:rPr lang="ar-EG"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باب الكنيسة البحري</a:t>
            </a:r>
            <a:endPar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endParaRPr>
          </a:p>
        </p:txBody>
      </p:sp>
    </p:spTree>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EG" sz="4800" b="1" i="0" kern="1200" dirty="0">
                          <a:solidFill>
                            <a:schemeClr val="lt1"/>
                          </a:solidFill>
                          <a:latin typeface="+mn-lt"/>
                          <a:ea typeface="+mn-ea"/>
                          <a:cs typeface="+mn-cs"/>
                        </a:rPr>
                        <a:t>إذا إتيت في ظهورك: الثاني المخوف</a:t>
                      </a:r>
                      <a:endParaRPr lang="en-US"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Ak2ani </a:t>
                      </a:r>
                      <a:r>
                        <a:rPr lang="en-US" sz="3200" b="0" i="0" kern="1200" dirty="0" err="1">
                          <a:solidFill>
                            <a:srgbClr val="FFFF00"/>
                          </a:solidFill>
                          <a:latin typeface="Avva_Shenouda" pitchFamily="34" charset="2"/>
                          <a:ea typeface="+mn-ea"/>
                          <a:cs typeface="+mn-cs"/>
                        </a:rPr>
                        <a:t>qen</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tekmah</a:t>
                      </a:r>
                      <a:r>
                        <a:rPr lang="en-US" sz="3200" b="0" i="0" kern="1200" dirty="0">
                          <a:solidFill>
                            <a:srgbClr val="FFFF00"/>
                          </a:solidFill>
                          <a:latin typeface="Avva_Shenouda" pitchFamily="34" charset="2"/>
                          <a:ea typeface="+mn-ea"/>
                          <a:cs typeface="+mn-cs"/>
                        </a:rPr>
                        <a:t> =b5: `</a:t>
                      </a:r>
                      <a:r>
                        <a:rPr lang="en-US" sz="3200" b="0" i="0" kern="1200" dirty="0" err="1">
                          <a:solidFill>
                            <a:srgbClr val="FFFF00"/>
                          </a:solidFill>
                          <a:latin typeface="Avva_Shenouda" pitchFamily="34" charset="2"/>
                          <a:ea typeface="+mn-ea"/>
                          <a:cs typeface="+mn-cs"/>
                        </a:rPr>
                        <a:t>mparovcia</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etoi</a:t>
                      </a:r>
                      <a:r>
                        <a:rPr lang="en-US" sz="3200" b="0" i="0" kern="1200" dirty="0">
                          <a:solidFill>
                            <a:srgbClr val="FFFF00"/>
                          </a:solidFill>
                          <a:latin typeface="Avva_Shenouda" pitchFamily="34" charset="2"/>
                          <a:ea typeface="+mn-ea"/>
                          <a:cs typeface="+mn-cs"/>
                        </a:rPr>
                        <a:t> `nho5</a:t>
                      </a:r>
                      <a:endParaRPr lang="en-US" sz="32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أكشانئي خين تيكماه اسنووتي : امبارووسيا اتؤي انهوتي</a:t>
                      </a:r>
                      <a:endParaRPr lang="en-US"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EG" sz="4800" b="1" i="0" kern="1200" dirty="0">
                          <a:solidFill>
                            <a:schemeClr val="lt1"/>
                          </a:solidFill>
                          <a:latin typeface="+mn-lt"/>
                          <a:ea typeface="+mn-ea"/>
                          <a:cs typeface="+mn-cs"/>
                        </a:rPr>
                        <a:t>فلا نسمع برعدة: انني لست أعرفكم </a:t>
                      </a:r>
                      <a:endParaRPr lang="en-US"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 `mpen`0rencwtem </a:t>
                      </a:r>
                      <a:r>
                        <a:rPr lang="en-US" sz="3200" b="0" i="0" kern="1200" dirty="0" err="1">
                          <a:solidFill>
                            <a:srgbClr val="FFFF00"/>
                          </a:solidFill>
                          <a:latin typeface="Avva_Shenouda" pitchFamily="34" charset="2"/>
                          <a:ea typeface="+mn-ea"/>
                          <a:cs typeface="+mn-cs"/>
                        </a:rPr>
                        <a:t>qen</a:t>
                      </a:r>
                      <a:r>
                        <a:rPr lang="en-US" sz="3200" b="0" i="0" kern="1200" dirty="0">
                          <a:solidFill>
                            <a:srgbClr val="FFFF00"/>
                          </a:solidFill>
                          <a:latin typeface="Avva_Shenouda" pitchFamily="34" charset="2"/>
                          <a:ea typeface="+mn-ea"/>
                          <a:cs typeface="+mn-cs"/>
                        </a:rPr>
                        <a:t> ov`c0erter: </a:t>
                      </a:r>
                      <a:r>
                        <a:rPr lang="en-US" sz="3200" b="0" i="0" kern="1200" dirty="0" err="1">
                          <a:solidFill>
                            <a:srgbClr val="FFFF00"/>
                          </a:solidFill>
                          <a:latin typeface="Avva_Shenouda" pitchFamily="34" charset="2"/>
                          <a:ea typeface="+mn-ea"/>
                          <a:cs typeface="+mn-cs"/>
                        </a:rPr>
                        <a:t>ge</a:t>
                      </a:r>
                      <a:r>
                        <a:rPr lang="en-US" sz="3200" b="0" i="0" kern="1200" dirty="0">
                          <a:solidFill>
                            <a:srgbClr val="FFFF00"/>
                          </a:solidFill>
                          <a:latin typeface="Avva_Shenouda" pitchFamily="34" charset="2"/>
                          <a:ea typeface="+mn-ea"/>
                          <a:cs typeface="+mn-cs"/>
                        </a:rPr>
                        <a:t> 5cwovn `</a:t>
                      </a:r>
                      <a:r>
                        <a:rPr lang="en-US" sz="3200" b="0" i="0" kern="1200" dirty="0" err="1">
                          <a:solidFill>
                            <a:srgbClr val="FFFF00"/>
                          </a:solidFill>
                          <a:latin typeface="Avva_Shenouda" pitchFamily="34" charset="2"/>
                          <a:ea typeface="+mn-ea"/>
                          <a:cs typeface="+mn-cs"/>
                        </a:rPr>
                        <a:t>mmwten</a:t>
                      </a:r>
                      <a:r>
                        <a:rPr lang="en-US" sz="3200" b="0" i="0" kern="1200" dirty="0">
                          <a:solidFill>
                            <a:srgbClr val="FFFF00"/>
                          </a:solidFill>
                          <a:latin typeface="Avva_Shenouda" pitchFamily="34" charset="2"/>
                          <a:ea typeface="+mn-ea"/>
                          <a:cs typeface="+mn-cs"/>
                        </a:rPr>
                        <a:t> an</a:t>
                      </a:r>
                      <a:endParaRPr lang="en-US" sz="32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b="1" i="0" kern="1200" dirty="0">
                          <a:solidFill>
                            <a:schemeClr val="lt1"/>
                          </a:solidFill>
                          <a:latin typeface="+mn-lt"/>
                          <a:ea typeface="+mn-ea"/>
                          <a:cs typeface="+mn-cs"/>
                        </a:rPr>
                        <a:t>امبين اثرينسوتيم خين أوواستيرتير : جي تي سوأوون امموتين آن  </a:t>
                      </a:r>
                      <a:endParaRPr lang="en-US" sz="3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8BE5407B-D13A-4F1F-B5B5-5F28458BA513}"/>
              </a:ext>
            </a:extLst>
          </p:cNvPr>
          <p:cNvSpPr/>
          <p:nvPr/>
        </p:nvSpPr>
        <p:spPr>
          <a:xfrm>
            <a:off x="3313440" y="2"/>
            <a:ext cx="251712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اللقان غرباً</a:t>
            </a:r>
          </a:p>
        </p:txBody>
      </p:sp>
    </p:spTree>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صَوتُ الرَّبِّ على المياهِ، إلهُ المَجدِ أَرْعَدَ، الرَّبُّ على المياهِ الكثيرةِ. صَوتُ الرَّبِّ بقوَّةٍ. 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52300F23-E52A-449B-BE8F-099BE436992B}"/>
              </a:ext>
            </a:extLst>
          </p:cNvPr>
          <p:cNvSpPr/>
          <p:nvPr/>
        </p:nvSpPr>
        <p:spPr>
          <a:xfrm>
            <a:off x="3313440" y="2"/>
            <a:ext cx="251712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اللقان غرباً</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2800" dirty="0">
                <a:latin typeface="Avva_Shenouda" pitchFamily="34" charset="2"/>
              </a:rPr>
              <a:t>Xere Mixa3l : pini25 `narx3ajjeloc</a:t>
            </a:r>
            <a:endParaRPr lang="en-US" sz="4800" dirty="0">
              <a:latin typeface="Avva_Shenouda" pitchFamily="34" charset="2"/>
            </a:endParaRPr>
          </a:p>
        </p:txBody>
      </p:sp>
    </p:spTree>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676DBDCC-0D6C-425F-B6A7-B64FC8939E12}"/>
              </a:ext>
            </a:extLst>
          </p:cNvPr>
          <p:cNvSpPr/>
          <p:nvPr/>
        </p:nvSpPr>
        <p:spPr>
          <a:xfrm>
            <a:off x="3313440" y="2"/>
            <a:ext cx="251712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اللقان غرباً</a:t>
            </a:r>
          </a:p>
        </p:txBody>
      </p:sp>
    </p:spTree>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i="0" kern="1200" dirty="0">
                          <a:solidFill>
                            <a:schemeClr val="bg1"/>
                          </a:solidFill>
                          <a:latin typeface="+mn-lt"/>
                          <a:ea typeface="+mn-ea"/>
                          <a:cs typeface="+mn-cs"/>
                        </a:rPr>
                        <a:t>حينئذٍ جاءَ يسوعُ مِن الجليل إلى الأُردُنِّ إلى يُوحنَّا ليَعتَمِدَ منهُ. ولكن يُوحنَّا منعهُ قائلاً: " أنا مُحتاج أن أَعتَمِدَ مِنكَ، وأنتَ تأتي إليَّ! "فأجاب يسوعُ وقال له: " اسمح الآن، لأنَّهُ هكذا يليق بنا أن نُكَمِّلَ كُلَّ بِرٍّ ".</a:t>
                      </a:r>
                      <a:endParaRPr lang="ar-EG" sz="4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80513B45-1187-4494-AE12-026A2351A74B}"/>
              </a:ext>
            </a:extLst>
          </p:cNvPr>
          <p:cNvSpPr/>
          <p:nvPr/>
        </p:nvSpPr>
        <p:spPr>
          <a:xfrm>
            <a:off x="3313440" y="2"/>
            <a:ext cx="251712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اللقان غرباً</a:t>
            </a:r>
          </a:p>
        </p:txBody>
      </p:sp>
    </p:spTree>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bg1"/>
                          </a:solidFill>
                          <a:latin typeface="+mn-lt"/>
                          <a:ea typeface="+mn-ea"/>
                          <a:cs typeface="+mn-cs"/>
                        </a:rPr>
                        <a:t> حينئذٍ سمَحَ لهُ فلمَّا اعتَمَدَ يسوعُ صَعِدَ للوقتِ مِنَ الماءِ، وإذا السَّمَواتِ قد انفتَحت لهُ، فرأى رُوحَ اللَّهِ نازلاً مثلَ حمامةٍ وآتياً إليهِ وصوتٌ مِنَ السَّمَواتِ قائلاً: " هذا هو ابني الحبيب الذي به سُررتُ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A014D2DA-7CEF-447B-A64D-FDACFC5D029F}"/>
              </a:ext>
            </a:extLst>
          </p:cNvPr>
          <p:cNvSpPr/>
          <p:nvPr/>
        </p:nvSpPr>
        <p:spPr>
          <a:xfrm>
            <a:off x="3313440" y="2"/>
            <a:ext cx="251712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اللقان غرباً</a:t>
            </a:r>
          </a:p>
        </p:txBody>
      </p:sp>
    </p:spTree>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i="0" kern="1200" dirty="0">
                          <a:solidFill>
                            <a:srgbClr val="FFFF00"/>
                          </a:solidFill>
                          <a:latin typeface="+mn-lt"/>
                          <a:ea typeface="+mn-ea"/>
                          <a:cs typeface="+mn-cs"/>
                        </a:rPr>
                        <a:t>والمجد للـه دائماً</a:t>
                      </a:r>
                      <a:endParaRPr lang="ar-EG" sz="287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A37700DA-FF4D-4E6D-B56A-C3499D6B73E2}"/>
              </a:ext>
            </a:extLst>
          </p:cNvPr>
          <p:cNvSpPr/>
          <p:nvPr/>
        </p:nvSpPr>
        <p:spPr>
          <a:xfrm>
            <a:off x="3313440" y="2"/>
            <a:ext cx="2517123"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اللقان غرباً</a:t>
            </a:r>
          </a:p>
        </p:txBody>
      </p:sp>
    </p:spTree>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a:r>
                        <a:rPr lang="ar-EG" sz="4800" b="1" i="0" kern="1200" dirty="0">
                          <a:solidFill>
                            <a:schemeClr val="lt1"/>
                          </a:solidFill>
                          <a:latin typeface="+mn-lt"/>
                          <a:ea typeface="+mn-ea"/>
                          <a:cs typeface="+mn-cs"/>
                        </a:rPr>
                        <a:t>شهد يوحنا :في الأربعة أناجيل</a:t>
                      </a:r>
                      <a:endParaRPr lang="en-US"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 A4erme0re `nge I=wa: qen pi=d `nevajjelion</a:t>
                      </a:r>
                      <a:endParaRPr lang="en-US" sz="28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EG" sz="4000" b="1" i="0" kern="1200" dirty="0">
                          <a:solidFill>
                            <a:schemeClr val="lt1"/>
                          </a:solidFill>
                          <a:latin typeface="+mn-lt"/>
                          <a:ea typeface="+mn-ea"/>
                          <a:cs typeface="+mn-cs"/>
                        </a:rPr>
                        <a:t>اف ايرميثري انجي يوأنيس خين بي افتوو ان اف أنجيليون</a:t>
                      </a:r>
                      <a:endParaRPr lang="en-US"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a:r>
                        <a:rPr lang="ar-EG" sz="4000" b="1" i="0" kern="1200" dirty="0">
                          <a:solidFill>
                            <a:schemeClr val="lt1"/>
                          </a:solidFill>
                          <a:latin typeface="+mn-lt"/>
                          <a:ea typeface="+mn-ea"/>
                          <a:cs typeface="+mn-cs"/>
                        </a:rPr>
                        <a:t>أني عمدت مخلصي: في مياه الأردن </a:t>
                      </a:r>
                      <a:endParaRPr lang="en-US"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ge</a:t>
                      </a:r>
                      <a:r>
                        <a:rPr lang="ar-EG" sz="3200" b="0" i="0" kern="1200" dirty="0">
                          <a:solidFill>
                            <a:srgbClr val="FFFF00"/>
                          </a:solidFill>
                          <a:latin typeface="Avva_Shenouda" pitchFamily="34" charset="2"/>
                          <a:ea typeface="+mn-ea"/>
                          <a:cs typeface="+mn-cs"/>
                        </a:rPr>
                        <a:t> </a:t>
                      </a:r>
                      <a:r>
                        <a:rPr lang="en-US" sz="3200" b="0" i="0" kern="1200" dirty="0">
                          <a:solidFill>
                            <a:srgbClr val="FFFF00"/>
                          </a:solidFill>
                          <a:latin typeface="Avva_Shenouda" pitchFamily="34" charset="2"/>
                          <a:ea typeface="+mn-ea"/>
                          <a:cs typeface="+mn-cs"/>
                        </a:rPr>
                        <a:t>ai5wmc</a:t>
                      </a:r>
                      <a:endParaRPr lang="ar-EG" sz="3200" b="0" i="0" kern="1200" dirty="0">
                        <a:solidFill>
                          <a:srgbClr val="FFFF00"/>
                        </a:solidFill>
                        <a:latin typeface="Avva_Shenouda" pitchFamily="34" charset="2"/>
                        <a:ea typeface="+mn-ea"/>
                        <a:cs typeface="+mn-cs"/>
                      </a:endParaRPr>
                    </a:p>
                    <a:p>
                      <a:pPr algn="ctr"/>
                      <a:r>
                        <a:rPr lang="en-US" sz="3200" b="0" i="0" kern="1200" dirty="0">
                          <a:solidFill>
                            <a:srgbClr val="FFFF00"/>
                          </a:solidFill>
                          <a:latin typeface="Avva_Shenouda" pitchFamily="34" charset="2"/>
                          <a:ea typeface="+mn-ea"/>
                          <a:cs typeface="+mn-cs"/>
                        </a:rPr>
                        <a:t> `mpacwt3r: </a:t>
                      </a:r>
                      <a:r>
                        <a:rPr lang="en-US" sz="3200" b="0" i="0" kern="1200" dirty="0" err="1">
                          <a:solidFill>
                            <a:srgbClr val="FFFF00"/>
                          </a:solidFill>
                          <a:latin typeface="Avva_Shenouda" pitchFamily="34" charset="2"/>
                          <a:ea typeface="+mn-ea"/>
                          <a:cs typeface="+mn-cs"/>
                        </a:rPr>
                        <a:t>qen</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nimwov</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nte</a:t>
                      </a:r>
                      <a:r>
                        <a:rPr lang="en-US" sz="3200" b="0" i="0" kern="1200" dirty="0">
                          <a:solidFill>
                            <a:srgbClr val="FFFF00"/>
                          </a:solidFill>
                          <a:latin typeface="Avva_Shenouda" pitchFamily="34" charset="2"/>
                          <a:ea typeface="+mn-ea"/>
                          <a:cs typeface="+mn-cs"/>
                        </a:rPr>
                        <a:t> piiordan3c</a:t>
                      </a:r>
                      <a:endParaRPr lang="en-US" sz="32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EG" sz="3600" b="1" i="0" kern="1200" dirty="0">
                          <a:solidFill>
                            <a:schemeClr val="lt1"/>
                          </a:solidFill>
                          <a:latin typeface="+mn-lt"/>
                          <a:ea typeface="+mn-ea"/>
                          <a:cs typeface="+mn-cs"/>
                        </a:rPr>
                        <a:t>جي أي تي أومس امباسوتير : خين ني موأوو انتي بي يوردانيس</a:t>
                      </a:r>
                      <a:endParaRPr lang="en-US" sz="3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E1B720F-5A37-4140-BDAC-E8127388DF59}"/>
              </a:ext>
            </a:extLst>
          </p:cNvPr>
          <p:cNvSpPr/>
          <p:nvPr/>
        </p:nvSpPr>
        <p:spPr>
          <a:xfrm>
            <a:off x="2846784" y="2"/>
            <a:ext cx="345043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باب الكنيسة القبلى</a:t>
            </a:r>
          </a:p>
        </p:txBody>
      </p:sp>
    </p:spTree>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اِفْتَحوا لي أبوابَ العدلِ، لكيما أَدْخُل فيها وأعترِف للربَّ. هذا هو باب الربّ، والصِّدِّيقونَ يَدخُلونَ فيه. 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446E1E6B-2A40-4CE9-BE07-788AB63C30CB}"/>
              </a:ext>
            </a:extLst>
          </p:cNvPr>
          <p:cNvSpPr/>
          <p:nvPr/>
        </p:nvSpPr>
        <p:spPr>
          <a:xfrm>
            <a:off x="2846784" y="2"/>
            <a:ext cx="345043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باب الكنيسة القبلى</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7260"/>
            <a:ext cx="9144000" cy="782371"/>
          </a:xfrm>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332831"/>
            <a:ext cx="9144000" cy="682357"/>
          </a:xfrm>
        </p:spPr>
        <p:txBody>
          <a:bodyPr/>
          <a:lstStyle/>
          <a:p>
            <a:r>
              <a:rPr lang="en-US" sz="3200" dirty="0">
                <a:latin typeface="Avva_Shenouda" pitchFamily="34" charset="2"/>
              </a:rPr>
              <a:t>xere Jabri3l : picwtp `mpi4ai2ennov4i</a:t>
            </a:r>
            <a:endParaRPr lang="en-US" sz="5400" dirty="0">
              <a:latin typeface="Avva_Shenouda" pitchFamily="34" charset="2"/>
            </a:endParaRPr>
          </a:p>
        </p:txBody>
      </p:sp>
    </p:spTree>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1B1677B4-8E35-4C3D-AD93-2BE737A93E01}"/>
              </a:ext>
            </a:extLst>
          </p:cNvPr>
          <p:cNvSpPr/>
          <p:nvPr/>
        </p:nvSpPr>
        <p:spPr>
          <a:xfrm>
            <a:off x="2846784" y="2"/>
            <a:ext cx="345043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باب الكنيسة القبلى</a:t>
            </a:r>
          </a:p>
        </p:txBody>
      </p:sp>
    </p:spTree>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343400"/>
            <a:ext cx="9144000" cy="2514600"/>
          </a:xfrm>
          <a:prstGeom prst="rect">
            <a:avLst/>
          </a:prstGeom>
        </p:spPr>
        <p:txBody>
          <a:bodyPr>
            <a:noAutofit/>
          </a:bodyPr>
          <a:lstStyle/>
          <a:p>
            <a:pPr algn="ctr"/>
            <a:r>
              <a:rPr lang="ar-SA" sz="3600" b="1" dirty="0">
                <a:solidFill>
                  <a:schemeClr val="bg1"/>
                </a:solidFill>
              </a:rPr>
              <a:t>ولما قربوا من أورشليم وجاءوا إلى بيت فاجي عند جبل الزيتون، حينئذ أرسل يسوع تلميذين قائلا لهما: «اذهبا إلى القرية التي أمامكما، فللوقت تجدان أتانا مربوطة وجحشا معها، فحلاهما وأتياني بهما. وإن قال لكما أحد شيئا، فقولا: الرب محتاج إليهما. فللوقت يرسلهما».</a:t>
            </a:r>
            <a:endParaRPr lang="ar-EG" sz="3600" b="1" dirty="0">
              <a:solidFill>
                <a:schemeClr val="bg1"/>
              </a:solidFill>
            </a:endParaRPr>
          </a:p>
        </p:txBody>
      </p:sp>
      <p:sp>
        <p:nvSpPr>
          <p:cNvPr id="3" name="Horizontal Scroll 2">
            <a:extLst>
              <a:ext uri="{FF2B5EF4-FFF2-40B4-BE49-F238E27FC236}">
                <a16:creationId xmlns:a16="http://schemas.microsoft.com/office/drawing/2014/main" id="{C051D14F-C759-4B6A-B8CC-37D391266D3B}"/>
              </a:ext>
            </a:extLst>
          </p:cNvPr>
          <p:cNvSpPr/>
          <p:nvPr/>
        </p:nvSpPr>
        <p:spPr>
          <a:xfrm>
            <a:off x="2846784" y="2"/>
            <a:ext cx="345043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باب الكنيسة القبلى</a:t>
            </a:r>
          </a:p>
        </p:txBody>
      </p:sp>
    </p:spTree>
    <p:extLst>
      <p:ext uri="{BB962C8B-B14F-4D97-AF65-F5344CB8AC3E}">
        <p14:creationId xmlns:p14="http://schemas.microsoft.com/office/powerpoint/2010/main" val="1114616042"/>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365625"/>
            <a:ext cx="9144000" cy="2492375"/>
          </a:xfrm>
          <a:prstGeom prst="rect">
            <a:avLst/>
          </a:prstGeom>
        </p:spPr>
        <p:txBody>
          <a:bodyPr>
            <a:noAutofit/>
          </a:bodyPr>
          <a:lstStyle/>
          <a:p>
            <a:pPr algn="ctr"/>
            <a:r>
              <a:rPr lang="ar-SA" sz="3600" b="1" dirty="0">
                <a:solidFill>
                  <a:schemeClr val="bg1"/>
                </a:solidFill>
              </a:rPr>
              <a:t>فكان هذا كله لكي يتم ما قيل بالنبي القائل: «قولوا لابنة صهيون: هوذا ملكك يأتيك وديعا، راكبا على أتان وجحش ابن أتان». فذهب التلميذان وفعلا كما أمرهما يسوع، وأتيا بالأتان والجحش، ووضعا عليهما ثيابهما فجلس عليهما. والجمع الأكثر فرشوا ثيابهم في الطريق.</a:t>
            </a:r>
            <a:endParaRPr lang="ar-EG" sz="3600" b="1" dirty="0">
              <a:solidFill>
                <a:schemeClr val="bg1"/>
              </a:solidFill>
            </a:endParaRPr>
          </a:p>
        </p:txBody>
      </p:sp>
      <p:sp>
        <p:nvSpPr>
          <p:cNvPr id="3" name="Horizontal Scroll 2">
            <a:extLst>
              <a:ext uri="{FF2B5EF4-FFF2-40B4-BE49-F238E27FC236}">
                <a16:creationId xmlns:a16="http://schemas.microsoft.com/office/drawing/2014/main" id="{4D0C4FAB-22DA-4A4C-906E-07E846164B5D}"/>
              </a:ext>
            </a:extLst>
          </p:cNvPr>
          <p:cNvSpPr/>
          <p:nvPr/>
        </p:nvSpPr>
        <p:spPr>
          <a:xfrm>
            <a:off x="2846784" y="2"/>
            <a:ext cx="345043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باب الكنيسة القبلى</a:t>
            </a:r>
          </a:p>
        </p:txBody>
      </p:sp>
    </p:spTree>
    <p:extLst>
      <p:ext uri="{BB962C8B-B14F-4D97-AF65-F5344CB8AC3E}">
        <p14:creationId xmlns:p14="http://schemas.microsoft.com/office/powerpoint/2010/main" val="1298965170"/>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356100"/>
            <a:ext cx="9144000" cy="2501900"/>
          </a:xfrm>
          <a:prstGeom prst="rect">
            <a:avLst/>
          </a:prstGeom>
        </p:spPr>
        <p:txBody>
          <a:bodyPr>
            <a:noAutofit/>
          </a:bodyPr>
          <a:lstStyle/>
          <a:p>
            <a:pPr algn="ctr"/>
            <a:r>
              <a:rPr lang="ar-SA" sz="3400" b="1" dirty="0">
                <a:solidFill>
                  <a:schemeClr val="bg1"/>
                </a:solidFill>
              </a:rPr>
              <a:t>وآخرون قطعوا أغصانا من الشجر وفرشوها في الطريق. والجموع الذين تقدموا والذين تبعوا كانوا يصرخون قائلين: «أوصنا لابن داود! مبارك الآتي باسم الرب! أوصنا في الأعالي!» ولما دخل أورشليم ارتجت المدينة كلها قائلة: «من هذا؟» فقالت الجموع: «هذا يسوع النبي الذي من ناصرة الجليل».</a:t>
            </a:r>
            <a:endParaRPr lang="ar-EG" sz="3400" b="1" dirty="0">
              <a:solidFill>
                <a:schemeClr val="bg1"/>
              </a:solidFill>
            </a:endParaRPr>
          </a:p>
        </p:txBody>
      </p:sp>
      <p:sp>
        <p:nvSpPr>
          <p:cNvPr id="3" name="Horizontal Scroll 2">
            <a:extLst>
              <a:ext uri="{FF2B5EF4-FFF2-40B4-BE49-F238E27FC236}">
                <a16:creationId xmlns:a16="http://schemas.microsoft.com/office/drawing/2014/main" id="{E137A305-19EE-4AE3-A3C4-FFE002A9A284}"/>
              </a:ext>
            </a:extLst>
          </p:cNvPr>
          <p:cNvSpPr/>
          <p:nvPr/>
        </p:nvSpPr>
        <p:spPr>
          <a:xfrm>
            <a:off x="2846784" y="2"/>
            <a:ext cx="345043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باب الكنيسة القبلى</a:t>
            </a:r>
          </a:p>
        </p:txBody>
      </p:sp>
    </p:spTree>
    <p:extLst>
      <p:ext uri="{BB962C8B-B14F-4D97-AF65-F5344CB8AC3E}">
        <p14:creationId xmlns:p14="http://schemas.microsoft.com/office/powerpoint/2010/main" val="2210300223"/>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9600" b="1" i="0" kern="1200" dirty="0">
                          <a:solidFill>
                            <a:srgbClr val="FFFF00"/>
                          </a:solidFill>
                          <a:latin typeface="+mn-lt"/>
                          <a:ea typeface="+mn-ea"/>
                          <a:cs typeface="+mn-cs"/>
                        </a:rPr>
                        <a:t>والمجد للـه دائماً</a:t>
                      </a:r>
                      <a:endParaRPr lang="ar-EG" sz="239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42D317C1-83F2-45B8-A314-F7690F6276AC}"/>
              </a:ext>
            </a:extLst>
          </p:cNvPr>
          <p:cNvSpPr/>
          <p:nvPr/>
        </p:nvSpPr>
        <p:spPr>
          <a:xfrm>
            <a:off x="2846784" y="2"/>
            <a:ext cx="3450432"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باب الكنيسة القبلى</a:t>
            </a:r>
          </a:p>
        </p:txBody>
      </p:sp>
    </p:spTree>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a:r>
                        <a:rPr lang="ar-EG" sz="4000" b="1" i="0" kern="1200" dirty="0">
                          <a:solidFill>
                            <a:schemeClr val="lt1"/>
                          </a:solidFill>
                          <a:latin typeface="+mn-lt"/>
                          <a:ea typeface="+mn-ea"/>
                          <a:cs typeface="+mn-cs"/>
                        </a:rPr>
                        <a:t>الجالس على الشاروبيم: على كرسي مجده </a:t>
                      </a:r>
                      <a:endParaRPr lang="en-US"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F3ethemci </a:t>
                      </a:r>
                      <a:r>
                        <a:rPr lang="en-US" sz="2400" b="0" i="0" kern="1200" dirty="0" err="1">
                          <a:solidFill>
                            <a:srgbClr val="FFFF00"/>
                          </a:solidFill>
                          <a:latin typeface="Avva_Shenouda" pitchFamily="34" charset="2"/>
                          <a:ea typeface="+mn-ea"/>
                          <a:cs typeface="+mn-cs"/>
                        </a:rPr>
                        <a:t>higen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nixerovbim</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higen</a:t>
                      </a:r>
                      <a:r>
                        <a:rPr lang="en-US" sz="2400" b="0" i="0" kern="1200" dirty="0">
                          <a:solidFill>
                            <a:srgbClr val="FFFF00"/>
                          </a:solidFill>
                          <a:latin typeface="Avva_Shenouda" pitchFamily="34" charset="2"/>
                          <a:ea typeface="+mn-ea"/>
                          <a:cs typeface="+mn-cs"/>
                        </a:rPr>
                        <a:t> pi`0ronoc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pe4wov</a:t>
                      </a:r>
                      <a:endParaRPr lang="en-US" sz="24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EG" sz="3200" b="1" i="0" kern="1200" dirty="0">
                          <a:solidFill>
                            <a:schemeClr val="lt1"/>
                          </a:solidFill>
                          <a:latin typeface="+mn-lt"/>
                          <a:ea typeface="+mn-ea"/>
                          <a:cs typeface="+mn-cs"/>
                        </a:rPr>
                        <a:t>في اتهيمسي هيجين نيشيروبيم : هيجين بي اثرونوس انتي بيف أوأوو</a:t>
                      </a:r>
                      <a:endParaRPr lang="en-US" sz="3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a:r>
                        <a:rPr lang="ar-EG" sz="4000" b="1" i="0" kern="1200" dirty="0">
                          <a:solidFill>
                            <a:schemeClr val="lt1"/>
                          </a:solidFill>
                          <a:latin typeface="+mn-lt"/>
                          <a:ea typeface="+mn-ea"/>
                          <a:cs typeface="+mn-cs"/>
                        </a:rPr>
                        <a:t> دخل أورشليم: ما هو هذا التواضع العظيم </a:t>
                      </a:r>
                      <a:endParaRPr lang="en-US"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i="0" kern="1200" dirty="0">
                          <a:solidFill>
                            <a:srgbClr val="FFFF00"/>
                          </a:solidFill>
                          <a:latin typeface="Avva_Shenouda" pitchFamily="34" charset="2"/>
                          <a:ea typeface="+mn-ea"/>
                          <a:cs typeface="+mn-cs"/>
                        </a:rPr>
                        <a:t> a42e eqovn eI=l=3m: ovpe paini25 `n0ebio</a:t>
                      </a:r>
                      <a:endParaRPr lang="en-US" sz="32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EG" sz="3600" b="1" i="0" kern="1200" dirty="0">
                          <a:solidFill>
                            <a:schemeClr val="lt1"/>
                          </a:solidFill>
                          <a:latin typeface="+mn-lt"/>
                          <a:ea typeface="+mn-ea"/>
                          <a:cs typeface="+mn-cs"/>
                        </a:rPr>
                        <a:t> أفشي ايخون ايروساليم : أوو بي باي نيشتي انثيفيو</a:t>
                      </a:r>
                      <a:endParaRPr lang="en-US" sz="3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800" b="0" i="0" kern="1200" dirty="0">
                          <a:solidFill>
                            <a:srgbClr val="FFFF00"/>
                          </a:solidFill>
                          <a:latin typeface="Avva_Shenouda" pitchFamily="34" charset="2"/>
                          <a:ea typeface="+mn-ea"/>
                          <a:cs typeface="+mn-cs"/>
                        </a:rPr>
                        <a:t>Wcanna qen n3etsoci: fai pe `povro `picra3l</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b="0" i="0" kern="1200" dirty="0">
                          <a:solidFill>
                            <a:srgbClr val="FFFF00"/>
                          </a:solidFill>
                          <a:latin typeface="Avva_Shenouda" pitchFamily="34" charset="2"/>
                          <a:ea typeface="+mn-ea"/>
                          <a:cs typeface="+mn-cs"/>
                        </a:rPr>
                        <a:t>`4cmarwovt `</a:t>
                      </a:r>
                      <a:r>
                        <a:rPr lang="en-US" sz="2400" b="0" i="0" kern="1200" dirty="0" err="1">
                          <a:solidFill>
                            <a:srgbClr val="FFFF00"/>
                          </a:solidFill>
                          <a:latin typeface="Avva_Shenouda" pitchFamily="34" charset="2"/>
                          <a:ea typeface="+mn-ea"/>
                          <a:cs typeface="+mn-cs"/>
                        </a:rPr>
                        <a:t>nge</a:t>
                      </a:r>
                      <a:r>
                        <a:rPr lang="en-US" sz="2400" b="0" i="0" kern="1200" dirty="0">
                          <a:solidFill>
                            <a:srgbClr val="FFFF00"/>
                          </a:solidFill>
                          <a:latin typeface="Avva_Shenouda" pitchFamily="34" charset="2"/>
                          <a:ea typeface="+mn-ea"/>
                          <a:cs typeface="+mn-cs"/>
                        </a:rPr>
                        <a:t> f3e0n3ov: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fran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m,u</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nigom</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المزمور</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6" name="Horizontal Scroll 2">
            <a:extLst>
              <a:ext uri="{FF2B5EF4-FFF2-40B4-BE49-F238E27FC236}">
                <a16:creationId xmlns:a16="http://schemas.microsoft.com/office/drawing/2014/main" id="{22E42B72-D49E-4583-A84B-DE28BE23C5C0}"/>
              </a:ext>
            </a:extLst>
          </p:cNvPr>
          <p:cNvSpPr/>
          <p:nvPr/>
        </p:nvSpPr>
        <p:spPr>
          <a:xfrm>
            <a:off x="2109192" y="2"/>
            <a:ext cx="4925616"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أيقونة القديس يوحنا المعمدان</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20"/>
            <a:ext cx="9144000" cy="782371"/>
          </a:xfrm>
        </p:spPr>
        <p:txBody>
          <a:bodyPr/>
          <a:lstStyle/>
          <a:p>
            <a:r>
              <a:rPr lang="ar-EG" dirty="0">
                <a:solidFill>
                  <a:schemeClr val="lt1"/>
                </a:solidFill>
              </a:rPr>
              <a:t> السلام للشاروبيم السلام للسيرافيم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شيروبيم : شيري ني سيرافيم</a:t>
            </a:r>
            <a:endParaRPr lang="ar-EG" sz="6600" dirty="0"/>
          </a:p>
        </p:txBody>
      </p:sp>
      <p:sp>
        <p:nvSpPr>
          <p:cNvPr id="5" name="Text Placeholder 4"/>
          <p:cNvSpPr>
            <a:spLocks noGrp="1"/>
          </p:cNvSpPr>
          <p:nvPr>
            <p:ph type="body" sz="quarter" idx="3"/>
          </p:nvPr>
        </p:nvSpPr>
        <p:spPr>
          <a:xfrm>
            <a:off x="-1" y="5215171"/>
            <a:ext cx="9144000" cy="682357"/>
          </a:xfrm>
        </p:spPr>
        <p:txBody>
          <a:bodyPr/>
          <a:lstStyle/>
          <a:p>
            <a:r>
              <a:rPr lang="en-US" sz="3600" dirty="0">
                <a:latin typeface="Avva_Shenouda" pitchFamily="34" charset="2"/>
              </a:rPr>
              <a:t>Xere nixerovbim : </a:t>
            </a:r>
            <a:r>
              <a:rPr lang="en-US" sz="3600" dirty="0" err="1">
                <a:latin typeface="Avva_Shenouda" pitchFamily="34" charset="2"/>
              </a:rPr>
              <a:t>xere</a:t>
            </a:r>
            <a:r>
              <a:rPr lang="en-US" sz="3600" dirty="0">
                <a:latin typeface="Avva_Shenouda" pitchFamily="34" charset="2"/>
              </a:rPr>
              <a:t> </a:t>
            </a:r>
            <a:r>
              <a:rPr lang="en-US" sz="3600" dirty="0" err="1">
                <a:latin typeface="Avva_Shenouda" pitchFamily="34" charset="2"/>
              </a:rPr>
              <a:t>nicerafim</a:t>
            </a:r>
            <a:endParaRPr lang="en-US" sz="4800" dirty="0">
              <a:latin typeface="Avva_Shenouda" pitchFamily="34" charset="2"/>
            </a:endParaRPr>
          </a:p>
        </p:txBody>
      </p:sp>
    </p:spTree>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800" b="1" i="0" kern="1200" dirty="0">
                          <a:solidFill>
                            <a:schemeClr val="bg1"/>
                          </a:solidFill>
                          <a:latin typeface="+mn-lt"/>
                          <a:ea typeface="+mn-ea"/>
                          <a:cs typeface="+mn-cs"/>
                        </a:rPr>
                        <a:t>وأنا مِثلُ شجرةِ الزَّيتون المُثمرة في بيتِ اللَّهِ. أَتَمَسَّكُ بِاسمِكَ فإنَّهُ صالحٌ قُدَّامَ أبرارِكَ. هللويا.</a:t>
                      </a:r>
                      <a:endParaRPr lang="ar-EG" sz="8000" b="1" dirty="0">
                        <a:solidFill>
                          <a:schemeClr val="bg1"/>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28536D94-2932-4279-9C00-0A1E9995CA73}"/>
              </a:ext>
            </a:extLst>
          </p:cNvPr>
          <p:cNvSpPr/>
          <p:nvPr/>
        </p:nvSpPr>
        <p:spPr>
          <a:xfrm>
            <a:off x="2109192" y="2"/>
            <a:ext cx="4925616"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أيقونة القديس يوحنا المعمدان</a:t>
            </a:r>
          </a:p>
        </p:txBody>
      </p:sp>
    </p:spTree>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algn="ctr" defTabSz="914400" rtl="1" eaLnBrk="1" latinLnBrk="0" hangingPunct="1"/>
                      <a:r>
                        <a:rPr lang="ar-EG" sz="13900" b="1" kern="1200" dirty="0">
                          <a:solidFill>
                            <a:srgbClr val="FFFF00"/>
                          </a:solidFill>
                          <a:effectLst/>
                          <a:latin typeface="+mn-lt"/>
                          <a:ea typeface="+mn-ea"/>
                          <a:cs typeface="+mn-cs"/>
                        </a:rPr>
                        <a:t>الإنجيل</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C65B1643-ADD8-4FB9-ABB3-79C56D302B96}"/>
              </a:ext>
            </a:extLst>
          </p:cNvPr>
          <p:cNvSpPr/>
          <p:nvPr/>
        </p:nvSpPr>
        <p:spPr>
          <a:xfrm>
            <a:off x="2109192" y="2"/>
            <a:ext cx="4925616"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أيقونة القديس يوحنا المعمدان</a:t>
            </a:r>
          </a:p>
        </p:txBody>
      </p:sp>
    </p:spTree>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68224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733040">
                <a:tc>
                  <a:txBody>
                    <a:bodyPr/>
                    <a:lstStyle/>
                    <a:p>
                      <a:pPr algn="ctr" rtl="1"/>
                      <a:r>
                        <a:rPr lang="ar-EG" sz="3500" b="1" dirty="0"/>
                        <a:t>لأَنِّي أَقُولُ لَكُمْ: إِنَّهُ بَيْنَ الْمَوْلُودِينَ مِنَ النِّسَاءِ لَيْسَ نَبِيٌّ أَعْظَمَ مِنْ يُوحَنَّا الْمَعْمَدَانِ، وَلكِنَّ الأَصْغَرَ فِي مَلَكُوتِ اللهِ أَعْظَمُ مِنْهُ». وَجَمِيعُ الشَّعْبِ إِذْ سَمِعُوا وَالْعَشَّارُونَ بَرَّرُوا اللهَ مُعْتَمِدِينَ بِمَعْمُودِيَّةِ يُوحَنَّا. وَأَمَّا الْفَرِّيسِيُّونَ وَالنَّامُوسِيُّونَ فَرَفَضُوا مَشُورَةَ اللهِ مِنْ جِهَةِ أَنْفُسِهِمْ، غَيْرَ مُعْتَمِدِينَ مِنْهُ.</a:t>
                      </a:r>
                      <a:endParaRPr lang="ar-EG" sz="35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B3DC9215-1A03-44BC-ACDE-227AE17B895B}"/>
              </a:ext>
            </a:extLst>
          </p:cNvPr>
          <p:cNvSpPr/>
          <p:nvPr/>
        </p:nvSpPr>
        <p:spPr>
          <a:xfrm>
            <a:off x="2109192" y="2"/>
            <a:ext cx="4925616"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أيقونة القديس يوحنا المعمدان</a:t>
            </a:r>
          </a:p>
        </p:txBody>
      </p:sp>
    </p:spTree>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3600" b="1" dirty="0"/>
                        <a:t>ثُمَّ قَالَ الرَّبُّ: «فَبِمَنْ أُشَبِّهُ أُنَاسَ هذَا الْجِيلِ؟ وَمَاذَا يُشْبِهُونَ؟ يُشْبِهُونَ أَوْلاَدًا جَالِسِينَ فِي السُّوقِ يُنَادُونَ بَعْضُهُمْ بَعْضًا وَيَقُولُونَ: زَمَّرْنَا لَكُمْ فَلَمْ تَرْقُصُوا. نُحْنَا لَكُمْ فَلَمْ تَبْكُوا. لأَنَّهُ جَاءَ يُوحَنَّا الْمَعْمَدَانُ لاَ يَأْكُلُ خُبْزًا وَلاَ يَشْرَبُ خَمْرًا، </a:t>
                      </a:r>
                      <a:endParaRPr lang="ar-EG" sz="36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63AF44DB-76A2-47CD-BD67-3117DA42CB8B}"/>
              </a:ext>
            </a:extLst>
          </p:cNvPr>
          <p:cNvSpPr/>
          <p:nvPr/>
        </p:nvSpPr>
        <p:spPr>
          <a:xfrm>
            <a:off x="2109192" y="2"/>
            <a:ext cx="4925616"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أيقونة القديس يوحنا المعمدان</a:t>
            </a:r>
          </a:p>
        </p:txBody>
      </p:sp>
    </p:spTree>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4000" b="1" dirty="0"/>
                        <a:t>فَتَقُولُونَ: بِهِ شَيْطَانٌ. جَاءَ ابْنُ الإِنْسَانِ يَأْكُلُ وَيَشْرَبُ، فَتَقُولُونَ: هُوَذَا إِنْسَانٌ أَكُولٌ وَشِرِّيبُ خَمْرٍ، مُحِبٌّ لِلْعَشَّارِينَ وَالْخُطَاةِ. وَالْحِكْمَةُ تَبَرَّرَتْ مِنْ جَمِيعِ بَنِيهَا».</a:t>
                      </a:r>
                      <a:endParaRPr lang="ar-EG" sz="67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47C77C3D-615F-4168-A580-81E5540509AA}"/>
              </a:ext>
            </a:extLst>
          </p:cNvPr>
          <p:cNvSpPr/>
          <p:nvPr/>
        </p:nvSpPr>
        <p:spPr>
          <a:xfrm>
            <a:off x="2109192" y="2"/>
            <a:ext cx="4925616"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أيقونة القديس يوحنا المعمدان</a:t>
            </a:r>
          </a:p>
        </p:txBody>
      </p:sp>
    </p:spTree>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245744"/>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EG" sz="11500" b="1" i="0" kern="1200" dirty="0">
                          <a:solidFill>
                            <a:srgbClr val="FFFF00"/>
                          </a:solidFill>
                          <a:latin typeface="+mn-lt"/>
                          <a:ea typeface="+mn-ea"/>
                          <a:cs typeface="+mn-cs"/>
                        </a:rPr>
                        <a:t>والمجد للـه دائماً</a:t>
                      </a:r>
                      <a:endParaRPr lang="ar-EG" sz="28700" b="1" dirty="0">
                        <a:solidFill>
                          <a:srgbClr val="FFFF00"/>
                        </a:solidFill>
                        <a:effectLs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Horizontal Scroll 2">
            <a:extLst>
              <a:ext uri="{FF2B5EF4-FFF2-40B4-BE49-F238E27FC236}">
                <a16:creationId xmlns:a16="http://schemas.microsoft.com/office/drawing/2014/main" id="{7E9C00C7-53EB-42C0-B472-58384C6A2333}"/>
              </a:ext>
            </a:extLst>
          </p:cNvPr>
          <p:cNvSpPr/>
          <p:nvPr/>
        </p:nvSpPr>
        <p:spPr>
          <a:xfrm>
            <a:off x="2109192" y="2"/>
            <a:ext cx="4925616" cy="60511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ar-SA" sz="3200" b="1" dirty="0">
                <a:solidFill>
                  <a:srgbClr val="FFC000"/>
                </a:solidFill>
                <a:effectLst>
                  <a:outerShdw blurRad="38100" dist="38100" dir="2700000" algn="tl">
                    <a:srgbClr val="000000">
                      <a:alpha val="43137"/>
                    </a:srgbClr>
                  </a:outerShdw>
                </a:effectLst>
                <a:latin typeface="Calibri"/>
                <a:cs typeface="Arial" panose="020B0604020202020204" pitchFamily="34" charset="0"/>
              </a:rPr>
              <a:t>أمام أيقونة القديس يوحنا المعمدان</a:t>
            </a:r>
          </a:p>
        </p:txBody>
      </p:sp>
    </p:spTree>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a:r>
                        <a:rPr lang="ar-EG" sz="4800" b="1" i="0" kern="1200" dirty="0">
                          <a:solidFill>
                            <a:schemeClr val="lt1"/>
                          </a:solidFill>
                          <a:latin typeface="+mn-lt"/>
                          <a:ea typeface="+mn-ea"/>
                          <a:cs typeface="+mn-cs"/>
                        </a:rPr>
                        <a:t>لم يقم في مواليد: النساء من يشبهك</a:t>
                      </a:r>
                      <a:endParaRPr lang="en-US"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Mpeovon</a:t>
                      </a:r>
                      <a:r>
                        <a:rPr lang="en-US" sz="3200" b="0" i="0" kern="1200" dirty="0">
                          <a:solidFill>
                            <a:srgbClr val="FFFF00"/>
                          </a:solidFill>
                          <a:latin typeface="Avva_Shenouda" pitchFamily="34" charset="2"/>
                          <a:ea typeface="+mn-ea"/>
                          <a:cs typeface="+mn-cs"/>
                        </a:rPr>
                        <a:t> twn4 </a:t>
                      </a:r>
                      <a:r>
                        <a:rPr lang="en-US" sz="3200" b="0" i="0" kern="1200" dirty="0" err="1">
                          <a:solidFill>
                            <a:srgbClr val="FFFF00"/>
                          </a:solidFill>
                          <a:latin typeface="Avva_Shenouda" pitchFamily="34" charset="2"/>
                          <a:ea typeface="+mn-ea"/>
                          <a:cs typeface="+mn-cs"/>
                        </a:rPr>
                        <a:t>qen</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niginmici</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nte</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nihiomi</a:t>
                      </a:r>
                      <a:r>
                        <a:rPr lang="en-US" sz="3200" b="0" i="0" kern="1200" dirty="0">
                          <a:solidFill>
                            <a:srgbClr val="FFFF00"/>
                          </a:solidFill>
                          <a:latin typeface="Avva_Shenouda" pitchFamily="34" charset="2"/>
                          <a:ea typeface="+mn-ea"/>
                          <a:cs typeface="+mn-cs"/>
                        </a:rPr>
                        <a:t> e4oni `</a:t>
                      </a:r>
                      <a:r>
                        <a:rPr lang="en-US" sz="3200" b="0" i="0" kern="1200" dirty="0" err="1">
                          <a:solidFill>
                            <a:srgbClr val="FFFF00"/>
                          </a:solidFill>
                          <a:latin typeface="Avva_Shenouda" pitchFamily="34" charset="2"/>
                          <a:ea typeface="+mn-ea"/>
                          <a:cs typeface="+mn-cs"/>
                        </a:rPr>
                        <a:t>mmok</a:t>
                      </a:r>
                      <a:endParaRPr lang="en-US" sz="32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EG" sz="3200" b="1" i="0" kern="1200" dirty="0">
                          <a:solidFill>
                            <a:schemeClr val="lt1"/>
                          </a:solidFill>
                          <a:latin typeface="+mn-lt"/>
                          <a:ea typeface="+mn-ea"/>
                          <a:cs typeface="+mn-cs"/>
                        </a:rPr>
                        <a:t>امبي أووأون طونف خين ني جينميسي : انتي ني هيومي اف أوني امموك</a:t>
                      </a:r>
                      <a:endParaRPr lang="en-US" sz="3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a:r>
                        <a:rPr lang="ar-EG" sz="4000" b="1" i="0" kern="1200" dirty="0">
                          <a:solidFill>
                            <a:schemeClr val="lt1"/>
                          </a:solidFill>
                          <a:latin typeface="+mn-lt"/>
                          <a:ea typeface="+mn-ea"/>
                          <a:cs typeface="+mn-cs"/>
                        </a:rPr>
                        <a:t>أنت عظيم في جميع القديسين يا يوحنا المعمدان </a:t>
                      </a:r>
                      <a:endParaRPr lang="en-US"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l-PL" sz="3200" b="0" i="0" kern="1200" dirty="0">
                          <a:solidFill>
                            <a:srgbClr val="FFFF00"/>
                          </a:solidFill>
                          <a:latin typeface="Avva_Shenouda" pitchFamily="34" charset="2"/>
                          <a:ea typeface="+mn-ea"/>
                          <a:cs typeface="+mn-cs"/>
                        </a:rPr>
                        <a:t> `n0ok ovn25 qen nie=0v t3rov: I=wa pire45wmc</a:t>
                      </a:r>
                      <a:endParaRPr lang="en-US" sz="3200" dirty="0">
                        <a:solidFill>
                          <a:srgbClr val="FFFF00"/>
                        </a:solidFill>
                        <a:latin typeface="Avva_Shenouda" pitchFamily="34" charset="2"/>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ar-EG" sz="3600" b="1" i="0" kern="1200" dirty="0">
                          <a:solidFill>
                            <a:schemeClr val="lt1"/>
                          </a:solidFill>
                          <a:latin typeface="+mn-lt"/>
                          <a:ea typeface="+mn-ea"/>
                          <a:cs typeface="+mn-cs"/>
                        </a:rPr>
                        <a:t> انثوك أوونيشتي خين ني اثؤواب تيرو : يوأنيس بيريفتي أومس</a:t>
                      </a:r>
                      <a:endParaRPr lang="en-US" sz="3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2756647">
                  <a:extLst>
                    <a:ext uri="{9D8B030D-6E8A-4147-A177-3AD203B41FA5}">
                      <a16:colId xmlns:a16="http://schemas.microsoft.com/office/drawing/2014/main" val="20000"/>
                    </a:ext>
                  </a:extLst>
                </a:gridCol>
                <a:gridCol w="3339353">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أوصنا في الأعالي: هذا هو ملك إسرائيل</a:t>
                      </a:r>
                      <a:endParaRPr lang="ar-EG" sz="1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4000" b="0" i="0" kern="1200" dirty="0">
                          <a:solidFill>
                            <a:srgbClr val="FFFF00"/>
                          </a:solidFill>
                          <a:latin typeface="Avva_Shenouda" pitchFamily="34" charset="2"/>
                          <a:ea typeface="+mn-ea"/>
                          <a:cs typeface="+mn-cs"/>
                        </a:rPr>
                        <a:t>Wcanna qen n3etsoci: fai pe `povro </a:t>
                      </a:r>
                    </a:p>
                    <a:p>
                      <a:pPr algn="ctr"/>
                      <a:r>
                        <a:rPr lang="it-IT" sz="4000" b="0" i="0" kern="1200" dirty="0">
                          <a:solidFill>
                            <a:srgbClr val="FFFF00"/>
                          </a:solidFill>
                          <a:latin typeface="Avva_Shenouda" pitchFamily="34" charset="2"/>
                          <a:ea typeface="+mn-ea"/>
                          <a:cs typeface="+mn-cs"/>
                        </a:rPr>
                        <a:t>`</a:t>
                      </a:r>
                      <a:r>
                        <a:rPr lang="en-US" sz="4000" b="0" i="0" kern="1200" dirty="0">
                          <a:solidFill>
                            <a:srgbClr val="FFFF00"/>
                          </a:solidFill>
                          <a:latin typeface="Avva_Shenouda" pitchFamily="34" charset="2"/>
                          <a:ea typeface="+mn-ea"/>
                          <a:cs typeface="+mn-cs"/>
                        </a:rPr>
                        <a:t>m</a:t>
                      </a:r>
                      <a:r>
                        <a:rPr lang="it-IT" sz="4000" b="0" i="0" kern="1200" dirty="0">
                          <a:solidFill>
                            <a:srgbClr val="FFFF00"/>
                          </a:solidFill>
                          <a:latin typeface="Avva_Shenouda" pitchFamily="34" charset="2"/>
                          <a:ea typeface="+mn-ea"/>
                          <a:cs typeface="+mn-cs"/>
                        </a:rPr>
                        <a:t>Pi`cra3l</a:t>
                      </a:r>
                      <a:endParaRPr lang="en-US" sz="8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أوساننا خين ني اتتشوسي : فاي بي اب أوورو امبي اسرائيل</a:t>
                      </a:r>
                      <a:endParaRPr lang="ar-EG" sz="115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مبارك الآتي: باسم رب القوات </a:t>
                      </a:r>
                      <a:endParaRPr lang="ar-EG" sz="19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20000"/>
                        </a:lnSpc>
                      </a:pPr>
                      <a:r>
                        <a:rPr lang="en-US" sz="2400" b="0" i="0" kern="1200" dirty="0">
                          <a:solidFill>
                            <a:srgbClr val="FFFF00"/>
                          </a:solidFill>
                          <a:latin typeface="Avva_Shenouda" pitchFamily="34" charset="2"/>
                          <a:ea typeface="+mn-ea"/>
                          <a:cs typeface="+mn-cs"/>
                        </a:rPr>
                        <a:t>`</a:t>
                      </a:r>
                      <a:r>
                        <a:rPr lang="en-US" sz="3200" b="0" i="0" kern="1200" dirty="0">
                          <a:solidFill>
                            <a:srgbClr val="FFFF00"/>
                          </a:solidFill>
                          <a:latin typeface="Avva_Shenouda" pitchFamily="34" charset="2"/>
                          <a:ea typeface="+mn-ea"/>
                          <a:cs typeface="+mn-cs"/>
                        </a:rPr>
                        <a:t>4cmarwovt `</a:t>
                      </a:r>
                      <a:r>
                        <a:rPr lang="en-US" sz="3200" b="0" i="0" kern="1200" dirty="0" err="1">
                          <a:solidFill>
                            <a:srgbClr val="FFFF00"/>
                          </a:solidFill>
                          <a:latin typeface="Avva_Shenouda" pitchFamily="34" charset="2"/>
                          <a:ea typeface="+mn-ea"/>
                          <a:cs typeface="+mn-cs"/>
                        </a:rPr>
                        <a:t>nge</a:t>
                      </a:r>
                      <a:r>
                        <a:rPr lang="en-US" sz="3200" b="0" i="0" kern="1200" dirty="0">
                          <a:solidFill>
                            <a:srgbClr val="FFFF00"/>
                          </a:solidFill>
                          <a:latin typeface="Avva_Shenouda" pitchFamily="34" charset="2"/>
                          <a:ea typeface="+mn-ea"/>
                          <a:cs typeface="+mn-cs"/>
                        </a:rPr>
                        <a:t> f3e0n3ov: </a:t>
                      </a:r>
                      <a:r>
                        <a:rPr lang="en-US" sz="3200" b="0" i="0" kern="1200" dirty="0" err="1">
                          <a:solidFill>
                            <a:srgbClr val="FFFF00"/>
                          </a:solidFill>
                          <a:latin typeface="Avva_Shenouda" pitchFamily="34" charset="2"/>
                          <a:ea typeface="+mn-ea"/>
                          <a:cs typeface="+mn-cs"/>
                        </a:rPr>
                        <a:t>qen</a:t>
                      </a:r>
                      <a:endParaRPr lang="en-US" sz="3200" b="0" i="0" kern="1200" dirty="0">
                        <a:solidFill>
                          <a:srgbClr val="FFFF00"/>
                        </a:solidFill>
                        <a:latin typeface="Avva_Shenouda" pitchFamily="34" charset="2"/>
                        <a:ea typeface="+mn-ea"/>
                        <a:cs typeface="+mn-cs"/>
                      </a:endParaRPr>
                    </a:p>
                    <a:p>
                      <a:pPr algn="ctr">
                        <a:lnSpc>
                          <a:spcPct val="120000"/>
                        </a:lnSpc>
                      </a:pPr>
                      <a:r>
                        <a:rPr lang="en-US" sz="3200" b="0" i="0" kern="1200" dirty="0">
                          <a:solidFill>
                            <a:srgbClr val="FFFF00"/>
                          </a:solidFill>
                          <a:latin typeface="Avva_Shenouda" pitchFamily="34" charset="2"/>
                          <a:ea typeface="+mn-ea"/>
                          <a:cs typeface="+mn-cs"/>
                        </a:rPr>
                        <a:t>`</a:t>
                      </a:r>
                      <a:r>
                        <a:rPr lang="en-US" sz="3200" b="0" i="0" kern="1200" dirty="0" err="1">
                          <a:solidFill>
                            <a:srgbClr val="FFFF00"/>
                          </a:solidFill>
                          <a:latin typeface="Avva_Shenouda" pitchFamily="34" charset="2"/>
                          <a:ea typeface="+mn-ea"/>
                          <a:cs typeface="+mn-cs"/>
                        </a:rPr>
                        <a:t>fran</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m,u</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nte</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nigom</a:t>
                      </a:r>
                      <a:endParaRPr lang="en-US" sz="67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اف اسماروؤت انجي في اثنيو خين افران ام ابتشويس انتي نيجوم </a:t>
                      </a:r>
                      <a:endParaRPr lang="ar-EG" sz="9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لجميع الطغمات السمائية</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طاغما تيروو : إن إبوورانيون</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nitajma t3rov : `</a:t>
            </a:r>
            <a:r>
              <a:rPr lang="en-US" sz="3200" dirty="0" err="1">
                <a:latin typeface="Avva_Shenouda" pitchFamily="34" charset="2"/>
              </a:rPr>
              <a:t>nepovranion</a:t>
            </a:r>
            <a:endParaRPr lang="en-US" sz="4800" dirty="0">
              <a:latin typeface="Avva_Shenouda" pitchFamily="34" charset="2"/>
            </a:endParaRPr>
          </a:p>
        </p:txBody>
      </p:sp>
    </p:spTree>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B3DB-0571-47AD-BFAA-7F2F6562F48F}"/>
              </a:ext>
            </a:extLst>
          </p:cNvPr>
          <p:cNvSpPr>
            <a:spLocks noGrp="1"/>
          </p:cNvSpPr>
          <p:nvPr>
            <p:ph type="title"/>
          </p:nvPr>
        </p:nvSpPr>
        <p:spPr>
          <a:xfrm>
            <a:off x="0" y="4419605"/>
            <a:ext cx="9144000" cy="782371"/>
          </a:xfrm>
        </p:spPr>
        <p:txBody>
          <a:bodyPr/>
          <a:lstStyle/>
          <a:p>
            <a:r>
              <a:rPr lang="ar-EG" dirty="0"/>
              <a:t>مبارك الآتي باسم الرب</a:t>
            </a:r>
            <a:endParaRPr lang="en-US" dirty="0"/>
          </a:p>
        </p:txBody>
      </p:sp>
      <p:sp>
        <p:nvSpPr>
          <p:cNvPr id="3" name="Text Placeholder 2">
            <a:extLst>
              <a:ext uri="{FF2B5EF4-FFF2-40B4-BE49-F238E27FC236}">
                <a16:creationId xmlns:a16="http://schemas.microsoft.com/office/drawing/2014/main" id="{E81AF1B4-4BEB-457E-9370-68A93890910F}"/>
              </a:ext>
            </a:extLst>
          </p:cNvPr>
          <p:cNvSpPr>
            <a:spLocks noGrp="1"/>
          </p:cNvSpPr>
          <p:nvPr>
            <p:ph type="body" idx="1"/>
          </p:nvPr>
        </p:nvSpPr>
        <p:spPr/>
        <p:txBody>
          <a:bodyPr/>
          <a:lstStyle/>
          <a:p>
            <a:r>
              <a:rPr lang="ar-EG" dirty="0"/>
              <a:t>افلوجيمينوس أو ارخومينوس : ان أو نوماتي كيريو</a:t>
            </a:r>
          </a:p>
        </p:txBody>
      </p:sp>
      <p:sp>
        <p:nvSpPr>
          <p:cNvPr id="5" name="Text Placeholder 4">
            <a:extLst>
              <a:ext uri="{FF2B5EF4-FFF2-40B4-BE49-F238E27FC236}">
                <a16:creationId xmlns:a16="http://schemas.microsoft.com/office/drawing/2014/main" id="{B88ADFA3-5E2F-4484-AFC1-A771AC8DF4CB}"/>
              </a:ext>
            </a:extLst>
          </p:cNvPr>
          <p:cNvSpPr>
            <a:spLocks noGrp="1"/>
          </p:cNvSpPr>
          <p:nvPr>
            <p:ph type="body" sz="quarter" idx="3"/>
          </p:nvPr>
        </p:nvSpPr>
        <p:spPr>
          <a:xfrm>
            <a:off x="-1" y="5284363"/>
            <a:ext cx="9144000" cy="682357"/>
          </a:xfrm>
        </p:spPr>
        <p:txBody>
          <a:bodyPr/>
          <a:lstStyle/>
          <a:p>
            <a:r>
              <a:rPr lang="fi-FI" sz="3200" dirty="0"/>
              <a:t>Evlojimenoc : oerxomenoc :en on omati kvriov:</a:t>
            </a:r>
          </a:p>
        </p:txBody>
      </p:sp>
    </p:spTree>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79AA3-3374-490C-B452-7F8086F9E1A5}"/>
              </a:ext>
            </a:extLst>
          </p:cNvPr>
          <p:cNvSpPr>
            <a:spLocks noGrp="1"/>
          </p:cNvSpPr>
          <p:nvPr>
            <p:ph type="title"/>
          </p:nvPr>
        </p:nvSpPr>
        <p:spPr/>
        <p:txBody>
          <a:bodyPr>
            <a:normAutofit/>
          </a:bodyPr>
          <a:lstStyle/>
          <a:p>
            <a:r>
              <a:rPr lang="ar-EG" dirty="0"/>
              <a:t>وأيضا باسم الرب</a:t>
            </a:r>
            <a:endParaRPr lang="en-US" dirty="0"/>
          </a:p>
        </p:txBody>
      </p:sp>
      <p:sp>
        <p:nvSpPr>
          <p:cNvPr id="3" name="Text Placeholder 2">
            <a:extLst>
              <a:ext uri="{FF2B5EF4-FFF2-40B4-BE49-F238E27FC236}">
                <a16:creationId xmlns:a16="http://schemas.microsoft.com/office/drawing/2014/main" id="{CDCF5A5A-2C44-4C80-9105-DDEEE40459A6}"/>
              </a:ext>
            </a:extLst>
          </p:cNvPr>
          <p:cNvSpPr>
            <a:spLocks noGrp="1"/>
          </p:cNvSpPr>
          <p:nvPr>
            <p:ph type="body" idx="1"/>
          </p:nvPr>
        </p:nvSpPr>
        <p:spPr/>
        <p:txBody>
          <a:bodyPr/>
          <a:lstStyle/>
          <a:p>
            <a:r>
              <a:rPr lang="ar-EG" dirty="0"/>
              <a:t>بالين ان أو نوماتي كيريو</a:t>
            </a:r>
          </a:p>
        </p:txBody>
      </p:sp>
      <p:sp>
        <p:nvSpPr>
          <p:cNvPr id="5" name="Text Placeholder 4">
            <a:extLst>
              <a:ext uri="{FF2B5EF4-FFF2-40B4-BE49-F238E27FC236}">
                <a16:creationId xmlns:a16="http://schemas.microsoft.com/office/drawing/2014/main" id="{E9E8894B-3D33-418C-AD61-AB0D51B5D5B0}"/>
              </a:ext>
            </a:extLst>
          </p:cNvPr>
          <p:cNvSpPr>
            <a:spLocks noGrp="1"/>
          </p:cNvSpPr>
          <p:nvPr>
            <p:ph type="body" sz="quarter" idx="3"/>
          </p:nvPr>
        </p:nvSpPr>
        <p:spPr/>
        <p:txBody>
          <a:bodyPr/>
          <a:lstStyle/>
          <a:p>
            <a:r>
              <a:rPr lang="en-US" dirty="0" err="1"/>
              <a:t>palin</a:t>
            </a:r>
            <a:r>
              <a:rPr lang="en-US" dirty="0"/>
              <a:t> </a:t>
            </a:r>
            <a:r>
              <a:rPr lang="en-US" dirty="0" err="1"/>
              <a:t>en</a:t>
            </a:r>
            <a:r>
              <a:rPr lang="en-US" dirty="0"/>
              <a:t> </a:t>
            </a:r>
            <a:r>
              <a:rPr lang="en-US" dirty="0" err="1"/>
              <a:t>onomati</a:t>
            </a:r>
            <a:r>
              <a:rPr lang="en-US" dirty="0"/>
              <a:t> </a:t>
            </a:r>
            <a:r>
              <a:rPr lang="en-US" dirty="0" err="1"/>
              <a:t>kvriov</a:t>
            </a:r>
            <a:r>
              <a:rPr lang="en-US" dirty="0"/>
              <a:t> </a:t>
            </a:r>
          </a:p>
        </p:txBody>
      </p:sp>
    </p:spTree>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31E2-5CE3-4B0F-BD68-D2AC4AC56801}"/>
              </a:ext>
            </a:extLst>
          </p:cNvPr>
          <p:cNvSpPr>
            <a:spLocks noGrp="1"/>
          </p:cNvSpPr>
          <p:nvPr>
            <p:ph type="title"/>
          </p:nvPr>
        </p:nvSpPr>
        <p:spPr>
          <a:xfrm>
            <a:off x="-1" y="4422678"/>
            <a:ext cx="9144000" cy="782371"/>
          </a:xfrm>
        </p:spPr>
        <p:txBody>
          <a:bodyPr/>
          <a:lstStyle/>
          <a:p>
            <a:r>
              <a:rPr lang="ar-EG" dirty="0"/>
              <a:t>أوصنا لإبن داود و أيضا لإبن داود</a:t>
            </a:r>
            <a:endParaRPr lang="en-US" dirty="0"/>
          </a:p>
        </p:txBody>
      </p:sp>
      <p:sp>
        <p:nvSpPr>
          <p:cNvPr id="3" name="Text Placeholder 2">
            <a:extLst>
              <a:ext uri="{FF2B5EF4-FFF2-40B4-BE49-F238E27FC236}">
                <a16:creationId xmlns:a16="http://schemas.microsoft.com/office/drawing/2014/main" id="{C4C1622B-C5D2-4FD5-A6AA-C85222931004}"/>
              </a:ext>
            </a:extLst>
          </p:cNvPr>
          <p:cNvSpPr>
            <a:spLocks noGrp="1"/>
          </p:cNvSpPr>
          <p:nvPr>
            <p:ph type="body" idx="1"/>
          </p:nvPr>
        </p:nvSpPr>
        <p:spPr/>
        <p:txBody>
          <a:bodyPr/>
          <a:lstStyle/>
          <a:p>
            <a:r>
              <a:rPr lang="ar-EG" sz="4800" dirty="0"/>
              <a:t>أوصاننا تو أيو دافيد : بالين تو ايو دافيد</a:t>
            </a:r>
          </a:p>
        </p:txBody>
      </p:sp>
      <p:sp>
        <p:nvSpPr>
          <p:cNvPr id="5" name="Text Placeholder 4">
            <a:extLst>
              <a:ext uri="{FF2B5EF4-FFF2-40B4-BE49-F238E27FC236}">
                <a16:creationId xmlns:a16="http://schemas.microsoft.com/office/drawing/2014/main" id="{691257B0-DA4E-4115-8F85-B0DF354E593C}"/>
              </a:ext>
            </a:extLst>
          </p:cNvPr>
          <p:cNvSpPr>
            <a:spLocks noGrp="1"/>
          </p:cNvSpPr>
          <p:nvPr>
            <p:ph type="body" sz="quarter" idx="3"/>
          </p:nvPr>
        </p:nvSpPr>
        <p:spPr>
          <a:xfrm>
            <a:off x="-1" y="5285901"/>
            <a:ext cx="9144000" cy="682357"/>
          </a:xfrm>
        </p:spPr>
        <p:txBody>
          <a:bodyPr/>
          <a:lstStyle/>
          <a:p>
            <a:r>
              <a:rPr lang="en-US" sz="3200" dirty="0" err="1"/>
              <a:t>Wcanna</a:t>
            </a:r>
            <a:r>
              <a:rPr lang="en-US" sz="3200" dirty="0"/>
              <a:t> </a:t>
            </a:r>
            <a:r>
              <a:rPr lang="en-US" sz="3200" dirty="0" err="1"/>
              <a:t>tw</a:t>
            </a:r>
            <a:r>
              <a:rPr lang="en-US" sz="3200" dirty="0"/>
              <a:t> `</a:t>
            </a:r>
            <a:r>
              <a:rPr lang="en-US" sz="3200" dirty="0" err="1"/>
              <a:t>viw</a:t>
            </a:r>
            <a:r>
              <a:rPr lang="en-US" sz="3200" dirty="0"/>
              <a:t> David : </a:t>
            </a:r>
            <a:r>
              <a:rPr lang="en-US" sz="3200" dirty="0" err="1"/>
              <a:t>palin</a:t>
            </a:r>
            <a:r>
              <a:rPr lang="en-US" sz="3200" dirty="0"/>
              <a:t> </a:t>
            </a:r>
            <a:r>
              <a:rPr lang="en-US" sz="3200" dirty="0" err="1"/>
              <a:t>tw</a:t>
            </a:r>
            <a:r>
              <a:rPr lang="en-US" sz="3200" dirty="0"/>
              <a:t> `</a:t>
            </a:r>
            <a:r>
              <a:rPr lang="en-US" sz="3200" dirty="0" err="1"/>
              <a:t>viw</a:t>
            </a:r>
            <a:r>
              <a:rPr lang="en-US" sz="3200" dirty="0"/>
              <a:t> David</a:t>
            </a:r>
          </a:p>
        </p:txBody>
      </p:sp>
    </p:spTree>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BAA01-BA75-41C6-92CA-28A32A3D63FC}"/>
              </a:ext>
            </a:extLst>
          </p:cNvPr>
          <p:cNvSpPr>
            <a:spLocks noGrp="1"/>
          </p:cNvSpPr>
          <p:nvPr>
            <p:ph type="title"/>
          </p:nvPr>
        </p:nvSpPr>
        <p:spPr>
          <a:xfrm>
            <a:off x="0" y="4380184"/>
            <a:ext cx="9144000" cy="782371"/>
          </a:xfrm>
        </p:spPr>
        <p:txBody>
          <a:bodyPr/>
          <a:lstStyle/>
          <a:p>
            <a:r>
              <a:rPr lang="ar-EG" dirty="0"/>
              <a:t>أوصنا في الأعالي و أيضا في الأعالي </a:t>
            </a:r>
            <a:endParaRPr lang="en-US" dirty="0"/>
          </a:p>
        </p:txBody>
      </p:sp>
      <p:sp>
        <p:nvSpPr>
          <p:cNvPr id="3" name="Text Placeholder 2">
            <a:extLst>
              <a:ext uri="{FF2B5EF4-FFF2-40B4-BE49-F238E27FC236}">
                <a16:creationId xmlns:a16="http://schemas.microsoft.com/office/drawing/2014/main" id="{27566079-A7D5-4B81-8C1F-5DA9F7DF7C80}"/>
              </a:ext>
            </a:extLst>
          </p:cNvPr>
          <p:cNvSpPr>
            <a:spLocks noGrp="1"/>
          </p:cNvSpPr>
          <p:nvPr>
            <p:ph type="body" idx="1"/>
          </p:nvPr>
        </p:nvSpPr>
        <p:spPr/>
        <p:txBody>
          <a:bodyPr/>
          <a:lstStyle/>
          <a:p>
            <a:r>
              <a:rPr lang="ar-EG" sz="3600" dirty="0"/>
              <a:t>أوصاننا ان تيس ابسيس تيس : بالين ان تيس ابسيس تيس</a:t>
            </a:r>
          </a:p>
        </p:txBody>
      </p:sp>
      <p:sp>
        <p:nvSpPr>
          <p:cNvPr id="5" name="Text Placeholder 4">
            <a:extLst>
              <a:ext uri="{FF2B5EF4-FFF2-40B4-BE49-F238E27FC236}">
                <a16:creationId xmlns:a16="http://schemas.microsoft.com/office/drawing/2014/main" id="{F80801B2-EAD5-4642-835A-2162B35AA1A0}"/>
              </a:ext>
            </a:extLst>
          </p:cNvPr>
          <p:cNvSpPr>
            <a:spLocks noGrp="1"/>
          </p:cNvSpPr>
          <p:nvPr>
            <p:ph type="body" sz="quarter" idx="3"/>
          </p:nvPr>
        </p:nvSpPr>
        <p:spPr>
          <a:xfrm>
            <a:off x="0" y="5264655"/>
            <a:ext cx="9144000" cy="682357"/>
          </a:xfrm>
        </p:spPr>
        <p:txBody>
          <a:bodyPr/>
          <a:lstStyle/>
          <a:p>
            <a:r>
              <a:rPr lang="en-US" dirty="0" err="1"/>
              <a:t>Wcanna</a:t>
            </a:r>
            <a:r>
              <a:rPr lang="en-US" dirty="0"/>
              <a:t> </a:t>
            </a:r>
            <a:r>
              <a:rPr lang="en-US" dirty="0" err="1"/>
              <a:t>en</a:t>
            </a:r>
            <a:r>
              <a:rPr lang="en-US" dirty="0"/>
              <a:t> tic `</a:t>
            </a:r>
            <a:r>
              <a:rPr lang="en-US" dirty="0" err="1"/>
              <a:t>vyictic</a:t>
            </a:r>
            <a:r>
              <a:rPr lang="en-US" dirty="0"/>
              <a:t> : </a:t>
            </a:r>
            <a:r>
              <a:rPr lang="en-US" dirty="0" err="1"/>
              <a:t>palin</a:t>
            </a:r>
            <a:r>
              <a:rPr lang="en-US" dirty="0"/>
              <a:t> </a:t>
            </a:r>
            <a:r>
              <a:rPr lang="en-US" dirty="0" err="1"/>
              <a:t>en</a:t>
            </a:r>
            <a:r>
              <a:rPr lang="en-US" dirty="0"/>
              <a:t> tic `</a:t>
            </a:r>
            <a:r>
              <a:rPr lang="en-US" dirty="0" err="1"/>
              <a:t>vyictic</a:t>
            </a:r>
            <a:endParaRPr lang="en-US" dirty="0"/>
          </a:p>
        </p:txBody>
      </p:sp>
    </p:spTree>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1061A-7F45-46D7-88F8-BF199EDA903C}"/>
              </a:ext>
            </a:extLst>
          </p:cNvPr>
          <p:cNvSpPr>
            <a:spLocks noGrp="1"/>
          </p:cNvSpPr>
          <p:nvPr>
            <p:ph type="title"/>
          </p:nvPr>
        </p:nvSpPr>
        <p:spPr>
          <a:xfrm>
            <a:off x="-1" y="4419602"/>
            <a:ext cx="9144000" cy="782371"/>
          </a:xfrm>
        </p:spPr>
        <p:txBody>
          <a:bodyPr/>
          <a:lstStyle/>
          <a:p>
            <a:r>
              <a:rPr lang="ar-EG" dirty="0"/>
              <a:t>أوصنا لملك إسرائيل و أيضا لملك إسرائيل</a:t>
            </a:r>
            <a:endParaRPr lang="en-US" dirty="0"/>
          </a:p>
        </p:txBody>
      </p:sp>
      <p:sp>
        <p:nvSpPr>
          <p:cNvPr id="3" name="Text Placeholder 2">
            <a:extLst>
              <a:ext uri="{FF2B5EF4-FFF2-40B4-BE49-F238E27FC236}">
                <a16:creationId xmlns:a16="http://schemas.microsoft.com/office/drawing/2014/main" id="{72044ED0-40AB-4E48-B4AF-84B35D35641B}"/>
              </a:ext>
            </a:extLst>
          </p:cNvPr>
          <p:cNvSpPr>
            <a:spLocks noGrp="1"/>
          </p:cNvSpPr>
          <p:nvPr>
            <p:ph type="body" idx="1"/>
          </p:nvPr>
        </p:nvSpPr>
        <p:spPr/>
        <p:txBody>
          <a:bodyPr/>
          <a:lstStyle/>
          <a:p>
            <a:r>
              <a:rPr lang="ar-EG" dirty="0"/>
              <a:t>أوصاننا فاسيليتو اسرائيل : بالين فاسيليتو اسرائيل</a:t>
            </a:r>
          </a:p>
        </p:txBody>
      </p:sp>
      <p:sp>
        <p:nvSpPr>
          <p:cNvPr id="5" name="Text Placeholder 4">
            <a:extLst>
              <a:ext uri="{FF2B5EF4-FFF2-40B4-BE49-F238E27FC236}">
                <a16:creationId xmlns:a16="http://schemas.microsoft.com/office/drawing/2014/main" id="{483D3A90-7739-40FD-BB28-F55FB493AF56}"/>
              </a:ext>
            </a:extLst>
          </p:cNvPr>
          <p:cNvSpPr>
            <a:spLocks noGrp="1"/>
          </p:cNvSpPr>
          <p:nvPr>
            <p:ph type="body" sz="quarter" idx="3"/>
          </p:nvPr>
        </p:nvSpPr>
        <p:spPr>
          <a:xfrm>
            <a:off x="0" y="5562605"/>
            <a:ext cx="9144000" cy="682357"/>
          </a:xfrm>
        </p:spPr>
        <p:txBody>
          <a:bodyPr/>
          <a:lstStyle/>
          <a:p>
            <a:r>
              <a:rPr lang="it-IT" dirty="0"/>
              <a:t>Wcanna bacilitov Icra3l:</a:t>
            </a:r>
          </a:p>
          <a:p>
            <a:r>
              <a:rPr lang="it-IT" dirty="0"/>
              <a:t> palin bacilitov Icra3l </a:t>
            </a:r>
          </a:p>
        </p:txBody>
      </p:sp>
    </p:spTree>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A66FA-DD09-4D2F-8FCE-ADAF6D2BE155}"/>
              </a:ext>
            </a:extLst>
          </p:cNvPr>
          <p:cNvSpPr>
            <a:spLocks noGrp="1"/>
          </p:cNvSpPr>
          <p:nvPr>
            <p:ph type="title"/>
          </p:nvPr>
        </p:nvSpPr>
        <p:spPr/>
        <p:txBody>
          <a:bodyPr/>
          <a:lstStyle/>
          <a:p>
            <a:r>
              <a:rPr lang="ar-EG" dirty="0"/>
              <a:t>فلنرتل قائلين: ألليلويا ألليلويا ألليلويا</a:t>
            </a:r>
            <a:endParaRPr lang="en-US" dirty="0"/>
          </a:p>
        </p:txBody>
      </p:sp>
      <p:sp>
        <p:nvSpPr>
          <p:cNvPr id="3" name="Text Placeholder 2">
            <a:extLst>
              <a:ext uri="{FF2B5EF4-FFF2-40B4-BE49-F238E27FC236}">
                <a16:creationId xmlns:a16="http://schemas.microsoft.com/office/drawing/2014/main" id="{F184EF1B-8143-41AB-BB71-8717C7257A94}"/>
              </a:ext>
            </a:extLst>
          </p:cNvPr>
          <p:cNvSpPr>
            <a:spLocks noGrp="1"/>
          </p:cNvSpPr>
          <p:nvPr>
            <p:ph type="body" idx="1"/>
          </p:nvPr>
        </p:nvSpPr>
        <p:spPr/>
        <p:txBody>
          <a:bodyPr/>
          <a:lstStyle/>
          <a:p>
            <a:r>
              <a:rPr lang="ar-EG" dirty="0"/>
              <a:t>تين ايريبسالين انجو امموس الليلويا الليلويا الليلويا</a:t>
            </a:r>
          </a:p>
        </p:txBody>
      </p:sp>
      <p:sp>
        <p:nvSpPr>
          <p:cNvPr id="5" name="Text Placeholder 4">
            <a:extLst>
              <a:ext uri="{FF2B5EF4-FFF2-40B4-BE49-F238E27FC236}">
                <a16:creationId xmlns:a16="http://schemas.microsoft.com/office/drawing/2014/main" id="{1FF952B3-0070-4F8D-B5C2-E9857E92B019}"/>
              </a:ext>
            </a:extLst>
          </p:cNvPr>
          <p:cNvSpPr>
            <a:spLocks noGrp="1"/>
          </p:cNvSpPr>
          <p:nvPr>
            <p:ph type="body" sz="quarter" idx="3"/>
          </p:nvPr>
        </p:nvSpPr>
        <p:spPr/>
        <p:txBody>
          <a:bodyPr/>
          <a:lstStyle/>
          <a:p>
            <a:r>
              <a:rPr lang="en-US" sz="3200" dirty="0"/>
              <a:t>Ten </a:t>
            </a:r>
            <a:r>
              <a:rPr lang="en-US" sz="3200" dirty="0" err="1"/>
              <a:t>eryalin</a:t>
            </a:r>
            <a:r>
              <a:rPr lang="en-US" sz="3200" dirty="0"/>
              <a:t> </a:t>
            </a:r>
            <a:r>
              <a:rPr lang="en-US" sz="3200" dirty="0" err="1"/>
              <a:t>engw</a:t>
            </a:r>
            <a:r>
              <a:rPr lang="en-US" sz="3200" dirty="0"/>
              <a:t> `</a:t>
            </a:r>
            <a:r>
              <a:rPr lang="en-US" sz="3200" dirty="0" err="1"/>
              <a:t>mmoc</a:t>
            </a:r>
            <a:r>
              <a:rPr lang="en-US" sz="3200" dirty="0"/>
              <a:t> : A=l A=l A=l</a:t>
            </a:r>
          </a:p>
        </p:txBody>
      </p:sp>
    </p:spTree>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481F-D3EC-455C-A1A5-561961A416DD}"/>
              </a:ext>
            </a:extLst>
          </p:cNvPr>
          <p:cNvSpPr>
            <a:spLocks noGrp="1"/>
          </p:cNvSpPr>
          <p:nvPr>
            <p:ph type="title"/>
          </p:nvPr>
        </p:nvSpPr>
        <p:spPr>
          <a:xfrm>
            <a:off x="0" y="4419605"/>
            <a:ext cx="9144000" cy="782371"/>
          </a:xfrm>
        </p:spPr>
        <p:txBody>
          <a:bodyPr/>
          <a:lstStyle/>
          <a:p>
            <a:r>
              <a:rPr lang="ar-EG" dirty="0"/>
              <a:t>المجد هو لإلهنا وأيضا المجد هو لإلهنا </a:t>
            </a:r>
            <a:endParaRPr lang="en-US" dirty="0"/>
          </a:p>
        </p:txBody>
      </p:sp>
      <p:sp>
        <p:nvSpPr>
          <p:cNvPr id="3" name="Text Placeholder 2">
            <a:extLst>
              <a:ext uri="{FF2B5EF4-FFF2-40B4-BE49-F238E27FC236}">
                <a16:creationId xmlns:a16="http://schemas.microsoft.com/office/drawing/2014/main" id="{D8843A2B-9019-4CFD-824D-2AA4A1004738}"/>
              </a:ext>
            </a:extLst>
          </p:cNvPr>
          <p:cNvSpPr>
            <a:spLocks noGrp="1"/>
          </p:cNvSpPr>
          <p:nvPr>
            <p:ph type="body" idx="1"/>
          </p:nvPr>
        </p:nvSpPr>
        <p:spPr/>
        <p:txBody>
          <a:bodyPr/>
          <a:lstStyle/>
          <a:p>
            <a:r>
              <a:rPr lang="ar-EG" sz="3600" dirty="0"/>
              <a:t>بي أوأوو فا بين نوتي بي : بالين بي أوأوو فا بين نوتي بي</a:t>
            </a:r>
          </a:p>
        </p:txBody>
      </p:sp>
      <p:sp>
        <p:nvSpPr>
          <p:cNvPr id="5" name="Text Placeholder 4">
            <a:extLst>
              <a:ext uri="{FF2B5EF4-FFF2-40B4-BE49-F238E27FC236}">
                <a16:creationId xmlns:a16="http://schemas.microsoft.com/office/drawing/2014/main" id="{F8DA5196-B975-41ED-BB0C-A8F6189D03C1}"/>
              </a:ext>
            </a:extLst>
          </p:cNvPr>
          <p:cNvSpPr>
            <a:spLocks noGrp="1"/>
          </p:cNvSpPr>
          <p:nvPr>
            <p:ph type="body" sz="quarter" idx="3"/>
          </p:nvPr>
        </p:nvSpPr>
        <p:spPr>
          <a:xfrm>
            <a:off x="-1" y="5284363"/>
            <a:ext cx="9144000" cy="682357"/>
          </a:xfrm>
        </p:spPr>
        <p:txBody>
          <a:bodyPr/>
          <a:lstStyle/>
          <a:p>
            <a:r>
              <a:rPr lang="it-IT" sz="3200" dirty="0"/>
              <a:t>Piwov fa pennov5 pe palin piwov fa pennov5 pe</a:t>
            </a:r>
          </a:p>
        </p:txBody>
      </p:sp>
    </p:spTree>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437063"/>
            <a:ext cx="9144000" cy="2420937"/>
          </a:xfrm>
          <a:prstGeom prst="rect">
            <a:avLst/>
          </a:prstGeom>
        </p:spPr>
        <p:txBody>
          <a:bodyPr>
            <a:noAutofit/>
          </a:bodyPr>
          <a:lstStyle/>
          <a:p>
            <a:pPr lvl="1" algn="ctr" rtl="1"/>
            <a:r>
              <a:rPr lang="ar-SA" sz="5400" b="1" dirty="0">
                <a:solidFill>
                  <a:srgbClr val="FFFF00"/>
                </a:solidFill>
              </a:rPr>
              <a:t>الجالس فوق الشاوبيم</a:t>
            </a:r>
            <a:r>
              <a:rPr lang="ar-EG" sz="5400" b="1" dirty="0">
                <a:solidFill>
                  <a:srgbClr val="FFFF00"/>
                </a:solidFill>
              </a:rPr>
              <a:t> </a:t>
            </a:r>
            <a:br>
              <a:rPr lang="ar-EG" sz="5400" b="1" dirty="0">
                <a:solidFill>
                  <a:srgbClr val="FFFF00"/>
                </a:solidFill>
              </a:rPr>
            </a:br>
            <a:r>
              <a:rPr lang="ar-SA" sz="5400" b="1" dirty="0">
                <a:solidFill>
                  <a:srgbClr val="FFFF00"/>
                </a:solidFill>
              </a:rPr>
              <a:t>اليوم ظهر فى أوروشليم</a:t>
            </a:r>
            <a:endParaRPr lang="en-US" sz="5400" b="1" dirty="0">
              <a:solidFill>
                <a:srgbClr val="FFFF00"/>
              </a:solidFill>
            </a:endParaRPr>
          </a:p>
        </p:txBody>
      </p:sp>
    </p:spTree>
    <p:extLst>
      <p:ext uri="{BB962C8B-B14F-4D97-AF65-F5344CB8AC3E}">
        <p14:creationId xmlns:p14="http://schemas.microsoft.com/office/powerpoint/2010/main" val="4101918633"/>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437063"/>
            <a:ext cx="9144000" cy="2420937"/>
          </a:xfrm>
          <a:prstGeom prst="rect">
            <a:avLst/>
          </a:prstGeom>
        </p:spPr>
        <p:txBody>
          <a:bodyPr>
            <a:noAutofit/>
          </a:bodyPr>
          <a:lstStyle/>
          <a:p>
            <a:pPr lvl="1" algn="ctr" rtl="1"/>
            <a:r>
              <a:rPr lang="ar-SA" sz="5400" b="1" dirty="0">
                <a:solidFill>
                  <a:srgbClr val="FFFF00"/>
                </a:solidFill>
              </a:rPr>
              <a:t> راكباً على جحش بمجد عظيم              و حوله طقوس نى انجيلوس</a:t>
            </a:r>
            <a:r>
              <a:rPr lang="en-US" sz="5400" b="1" dirty="0">
                <a:solidFill>
                  <a:srgbClr val="FFFF00"/>
                </a:solidFill>
              </a:rPr>
              <a:t> </a:t>
            </a:r>
          </a:p>
        </p:txBody>
      </p:sp>
    </p:spTree>
    <p:extLst>
      <p:ext uri="{BB962C8B-B14F-4D97-AF65-F5344CB8AC3E}">
        <p14:creationId xmlns:p14="http://schemas.microsoft.com/office/powerpoint/2010/main" val="213638"/>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365625"/>
            <a:ext cx="9144000" cy="2492375"/>
          </a:xfrm>
          <a:prstGeom prst="rect">
            <a:avLst/>
          </a:prstGeom>
        </p:spPr>
        <p:txBody>
          <a:bodyPr>
            <a:noAutofit/>
          </a:bodyPr>
          <a:lstStyle/>
          <a:p>
            <a:pPr algn="ctr"/>
            <a:r>
              <a:rPr lang="ar-SA" sz="5400" b="1" dirty="0">
                <a:solidFill>
                  <a:srgbClr val="FFFF00"/>
                </a:solidFill>
                <a:effectLst>
                  <a:outerShdw blurRad="38100" dist="38100" dir="2700000" algn="tl">
                    <a:srgbClr val="000000">
                      <a:alpha val="43137"/>
                    </a:srgbClr>
                  </a:outerShdw>
                </a:effectLst>
              </a:rPr>
              <a:t>فى الطريق فرشوا قمصان</a:t>
            </a:r>
            <a:br>
              <a:rPr lang="ar-EG" sz="5400" b="1" dirty="0">
                <a:solidFill>
                  <a:srgbClr val="FFFF00"/>
                </a:solidFill>
                <a:effectLst>
                  <a:outerShdw blurRad="38100" dist="38100" dir="2700000" algn="tl">
                    <a:srgbClr val="000000">
                      <a:alpha val="43137"/>
                    </a:srgbClr>
                  </a:outerShdw>
                </a:effectLst>
              </a:rPr>
            </a:br>
            <a:r>
              <a:rPr lang="ar-SA" sz="5400" b="1" dirty="0">
                <a:solidFill>
                  <a:srgbClr val="FFFF00"/>
                </a:solidFill>
                <a:effectLst>
                  <a:outerShdw blurRad="38100" dist="38100" dir="2700000" algn="tl">
                    <a:srgbClr val="000000">
                      <a:alpha val="43137"/>
                    </a:srgbClr>
                  </a:outerShdw>
                </a:effectLst>
              </a:rPr>
              <a:t>و من الشجر قطعوا أغصان</a:t>
            </a:r>
            <a:endParaRPr lang="en-US" sz="54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837267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p:txBody>
          <a:bodyPr>
            <a:normAutofit/>
          </a:bodyPr>
          <a:lstStyle/>
          <a:p>
            <a:r>
              <a:rPr lang="ar-EG" dirty="0"/>
              <a:t>السلام ليوحنا السابق العظيم</a:t>
            </a:r>
            <a:endParaRPr lang="en-US" dirty="0"/>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p:txBody>
          <a:bodyPr/>
          <a:lstStyle/>
          <a:p>
            <a:r>
              <a:rPr lang="ar-EG" dirty="0"/>
              <a:t>شيري يوأنيس : بي نيشتي إمبروذروموس</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p:txBody>
          <a:bodyPr/>
          <a:lstStyle/>
          <a:p>
            <a:r>
              <a:rPr lang="en-US" dirty="0" err="1"/>
              <a:t>Xere</a:t>
            </a:r>
            <a:r>
              <a:rPr lang="en-US" dirty="0"/>
              <a:t> Iwann3c : pini25 </a:t>
            </a:r>
            <a:r>
              <a:rPr lang="en-US" dirty="0" err="1"/>
              <a:t>mprodromoc</a:t>
            </a:r>
            <a:endParaRPr lang="en-US" dirty="0"/>
          </a:p>
        </p:txBody>
      </p:sp>
    </p:spTree>
    <p:extLst>
      <p:ext uri="{BB962C8B-B14F-4D97-AF65-F5344CB8AC3E}">
        <p14:creationId xmlns:p14="http://schemas.microsoft.com/office/powerpoint/2010/main" val="419548261"/>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365625"/>
            <a:ext cx="9144000" cy="2492375"/>
          </a:xfrm>
          <a:prstGeom prst="rect">
            <a:avLst/>
          </a:prstGeom>
        </p:spPr>
        <p:txBody>
          <a:bodyPr>
            <a:noAutofit/>
          </a:bodyPr>
          <a:lstStyle/>
          <a:p>
            <a:pPr algn="ctr"/>
            <a:r>
              <a:rPr lang="ar-SA" sz="5400" b="1" dirty="0">
                <a:solidFill>
                  <a:srgbClr val="FFFF00"/>
                </a:solidFill>
                <a:effectLst>
                  <a:outerShdw blurRad="38100" dist="38100" dir="2700000" algn="tl">
                    <a:srgbClr val="000000">
                      <a:alpha val="43137"/>
                    </a:srgbClr>
                  </a:outerShdw>
                </a:effectLst>
              </a:rPr>
              <a:t>و هم يصيحون بالألحان </a:t>
            </a:r>
            <a:br>
              <a:rPr lang="ar-EG" sz="5400" b="1" dirty="0">
                <a:solidFill>
                  <a:srgbClr val="FFFF00"/>
                </a:solidFill>
                <a:effectLst>
                  <a:outerShdw blurRad="38100" dist="38100" dir="2700000" algn="tl">
                    <a:srgbClr val="000000">
                      <a:alpha val="43137"/>
                    </a:srgbClr>
                  </a:outerShdw>
                </a:effectLst>
              </a:rPr>
            </a:br>
            <a:r>
              <a:rPr lang="ar-SA" sz="5400" b="1" dirty="0">
                <a:solidFill>
                  <a:srgbClr val="FFFF00"/>
                </a:solidFill>
                <a:effectLst>
                  <a:outerShdw blurRad="38100" dist="38100" dir="2700000" algn="tl">
                    <a:srgbClr val="000000">
                      <a:alpha val="43137"/>
                    </a:srgbClr>
                  </a:outerShdw>
                </a:effectLst>
              </a:rPr>
              <a:t>أو صانا ابشيرى ان دافيد</a:t>
            </a:r>
            <a:endParaRPr lang="en-US" sz="5400"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482449996"/>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365625"/>
            <a:ext cx="9144000" cy="2492375"/>
          </a:xfrm>
          <a:prstGeom prst="rect">
            <a:avLst/>
          </a:prstGeom>
        </p:spPr>
        <p:txBody>
          <a:bodyPr/>
          <a:lstStyle/>
          <a:p>
            <a:pPr algn="ctr"/>
            <a:r>
              <a:rPr lang="ar-EG" sz="5400" b="1" dirty="0">
                <a:solidFill>
                  <a:srgbClr val="FFFF00"/>
                </a:solidFill>
              </a:rPr>
              <a:t>اليوم تمـــــــت الأقـــــــــــــــوال </a:t>
            </a:r>
            <a:br>
              <a:rPr lang="en-US" sz="5400" b="1" dirty="0">
                <a:solidFill>
                  <a:srgbClr val="FFFF00"/>
                </a:solidFill>
              </a:rPr>
            </a:br>
            <a:r>
              <a:rPr lang="ar-EG" sz="5400" b="1" dirty="0">
                <a:solidFill>
                  <a:srgbClr val="FFFF00"/>
                </a:solidFill>
              </a:rPr>
              <a:t>من النبــــــوات والأمثــــــــــــــــال</a:t>
            </a:r>
            <a:endParaRPr lang="en-US" sz="5400" b="1" dirty="0">
              <a:solidFill>
                <a:srgbClr val="FFFF00"/>
              </a:solidFill>
            </a:endParaRPr>
          </a:p>
        </p:txBody>
      </p:sp>
    </p:spTree>
    <p:extLst>
      <p:ext uri="{BB962C8B-B14F-4D97-AF65-F5344CB8AC3E}">
        <p14:creationId xmlns:p14="http://schemas.microsoft.com/office/powerpoint/2010/main" val="511602733"/>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Rectangle 2" descr="Untitled-1 copy"/>
          <p:cNvSpPr>
            <a:spLocks noGrp="1" noChangeArrowheads="1"/>
          </p:cNvSpPr>
          <p:nvPr>
            <p:ph type="title" idx="4294967295"/>
          </p:nvPr>
        </p:nvSpPr>
        <p:spPr>
          <a:xfrm>
            <a:off x="0" y="4365625"/>
            <a:ext cx="9144000" cy="2492375"/>
          </a:xfrm>
          <a:prstGeom prst="rect">
            <a:avLst/>
          </a:prstGeom>
        </p:spPr>
        <p:txBody>
          <a:bodyPr/>
          <a:lstStyle/>
          <a:p>
            <a:pPr algn="ctr"/>
            <a:r>
              <a:rPr lang="ar-EG" sz="5400" b="1" dirty="0">
                <a:solidFill>
                  <a:srgbClr val="FFFF00"/>
                </a:solidFill>
              </a:rPr>
              <a:t>كما تنبأ زكـــــــــريا وقــــــــــــال</a:t>
            </a:r>
            <a:br>
              <a:rPr lang="en-US" sz="5400" b="1" dirty="0">
                <a:solidFill>
                  <a:srgbClr val="FFFF00"/>
                </a:solidFill>
              </a:rPr>
            </a:br>
            <a:r>
              <a:rPr lang="ar-EG" sz="5400" b="1" dirty="0">
                <a:solidFill>
                  <a:srgbClr val="FFFF00"/>
                </a:solidFill>
              </a:rPr>
              <a:t> نبوة عن ايسوس بي خريستوس</a:t>
            </a:r>
            <a:endParaRPr lang="en-US" sz="5400" b="1" dirty="0">
              <a:solidFill>
                <a:srgbClr val="FFFF00"/>
              </a:solidFill>
            </a:endParaRPr>
          </a:p>
        </p:txBody>
      </p:sp>
    </p:spTree>
    <p:extLst>
      <p:ext uri="{BB962C8B-B14F-4D97-AF65-F5344CB8AC3E}">
        <p14:creationId xmlns:p14="http://schemas.microsoft.com/office/powerpoint/2010/main" val="2763143562"/>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ألاب والأبن و 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30000"/>
                        </a:lnSpc>
                        <a:spcBef>
                          <a:spcPts val="0"/>
                        </a:spcBef>
                        <a:spcAft>
                          <a:spcPts val="0"/>
                        </a:spcAft>
                        <a:buClrTx/>
                        <a:buSzTx/>
                        <a:buFontTx/>
                        <a:buNone/>
                        <a:tabLst/>
                        <a:defRPr/>
                      </a:pPr>
                      <a:r>
                        <a:rPr lang="en-US" sz="2800" b="0" dirty="0">
                          <a:solidFill>
                            <a:srgbClr val="FFFF00"/>
                          </a:solidFill>
                          <a:latin typeface="Avva_Shenouda" panose="020B0500000000000000" pitchFamily="34" charset="0"/>
                        </a:rPr>
                        <a:t>Ge `4`cmarwovt </a:t>
                      </a:r>
                    </a:p>
                    <a:p>
                      <a:pPr marL="0" marR="0" indent="0" algn="ctr" defTabSz="914400" rtl="0" eaLnBrk="1" fontAlgn="auto" latinLnBrk="0" hangingPunct="1">
                        <a:lnSpc>
                          <a:spcPct val="130000"/>
                        </a:lnSpc>
                        <a:spcBef>
                          <a:spcPts val="0"/>
                        </a:spcBef>
                        <a:spcAft>
                          <a:spcPts val="0"/>
                        </a:spcAft>
                        <a:buClrTx/>
                        <a:buSzTx/>
                        <a:buFontTx/>
                        <a:buNone/>
                        <a:tabLst/>
                        <a:defRPr/>
                      </a:pPr>
                      <a:r>
                        <a:rPr lang="en-US" sz="2800" b="0" dirty="0">
                          <a:solidFill>
                            <a:srgbClr val="FFFF00"/>
                          </a:solidFill>
                          <a:latin typeface="Avva_Shenouda" panose="020B0500000000000000" pitchFamily="34" charset="0"/>
                        </a:rPr>
                        <a:t>`</a:t>
                      </a:r>
                      <a:r>
                        <a:rPr lang="en-US" sz="2800" b="0" dirty="0" err="1">
                          <a:solidFill>
                            <a:srgbClr val="FFFF00"/>
                          </a:solidFill>
                          <a:latin typeface="Avva_Shenouda" panose="020B0500000000000000" pitchFamily="34" charset="0"/>
                        </a:rPr>
                        <a:t>nge</a:t>
                      </a:r>
                      <a:r>
                        <a:rPr lang="en-US" sz="2800" b="0" dirty="0">
                          <a:solidFill>
                            <a:srgbClr val="FFFF00"/>
                          </a:solidFill>
                          <a:latin typeface="Avva_Shenouda" panose="020B0500000000000000" pitchFamily="34" charset="0"/>
                        </a:rPr>
                        <a:t> `</a:t>
                      </a:r>
                      <a:r>
                        <a:rPr lang="en-US" sz="2800" b="0" dirty="0" err="1">
                          <a:solidFill>
                            <a:srgbClr val="FFFF00"/>
                          </a:solidFill>
                          <a:latin typeface="Avva_Shenouda" panose="020B0500000000000000" pitchFamily="34" charset="0"/>
                        </a:rPr>
                        <a:t>fiwt</a:t>
                      </a:r>
                      <a:r>
                        <a:rPr lang="en-US" sz="2800" b="0" dirty="0">
                          <a:solidFill>
                            <a:srgbClr val="FFFF00"/>
                          </a:solidFill>
                          <a:latin typeface="Avva_Shenouda" panose="020B0500000000000000" pitchFamily="34" charset="0"/>
                        </a:rPr>
                        <a:t> </a:t>
                      </a:r>
                      <a:r>
                        <a:rPr lang="en-US" sz="2800" b="0" dirty="0" err="1">
                          <a:solidFill>
                            <a:srgbClr val="FFFF00"/>
                          </a:solidFill>
                          <a:latin typeface="Avva_Shenouda" panose="020B0500000000000000" pitchFamily="34" charset="0"/>
                        </a:rPr>
                        <a:t>nem</a:t>
                      </a:r>
                      <a:r>
                        <a:rPr lang="en-US" sz="2800" b="0" dirty="0">
                          <a:solidFill>
                            <a:srgbClr val="FFFF00"/>
                          </a:solidFill>
                          <a:latin typeface="Avva_Shenouda" panose="020B0500000000000000" pitchFamily="34" charset="0"/>
                        </a:rPr>
                        <a:t> p23ri </a:t>
                      </a:r>
                      <a:r>
                        <a:rPr lang="en-US" sz="2800" b="0" dirty="0" err="1">
                          <a:solidFill>
                            <a:srgbClr val="FFFF00"/>
                          </a:solidFill>
                          <a:latin typeface="Avva_Shenouda" panose="020B0500000000000000" pitchFamily="34" charset="0"/>
                        </a:rPr>
                        <a:t>nem</a:t>
                      </a:r>
                      <a:r>
                        <a:rPr lang="en-US" sz="2800" b="0" dirty="0">
                          <a:solidFill>
                            <a:srgbClr val="FFFF00"/>
                          </a:solidFill>
                          <a:latin typeface="Avva_Shenouda" panose="020B0500000000000000" pitchFamily="34" charset="0"/>
                        </a:rPr>
                        <a:t> </a:t>
                      </a:r>
                    </a:p>
                    <a:p>
                      <a:pPr marL="0" marR="0" indent="0" algn="ctr" defTabSz="914400" rtl="0" eaLnBrk="1" fontAlgn="auto" latinLnBrk="0" hangingPunct="1">
                        <a:lnSpc>
                          <a:spcPct val="130000"/>
                        </a:lnSpc>
                        <a:spcBef>
                          <a:spcPts val="0"/>
                        </a:spcBef>
                        <a:spcAft>
                          <a:spcPts val="0"/>
                        </a:spcAft>
                        <a:buClrTx/>
                        <a:buSzTx/>
                        <a:buFontTx/>
                        <a:buNone/>
                        <a:tabLst/>
                        <a:defRPr/>
                      </a:pPr>
                      <a:r>
                        <a:rPr lang="en-US" sz="2800" b="0" dirty="0" err="1">
                          <a:solidFill>
                            <a:srgbClr val="FFFF00"/>
                          </a:solidFill>
                          <a:latin typeface="Avva_Shenouda" panose="020B0500000000000000" pitchFamily="34" charset="0"/>
                        </a:rPr>
                        <a:t>Pipna</a:t>
                      </a:r>
                      <a:r>
                        <a:rPr lang="en-US" sz="2800" b="0" dirty="0">
                          <a:solidFill>
                            <a:srgbClr val="FFFF00"/>
                          </a:solidFill>
                          <a:latin typeface="Avva_Shenouda" panose="020B0500000000000000" pitchFamily="34" charset="0"/>
                        </a:rPr>
                        <a:t> e0v </a:t>
                      </a:r>
                      <a:endParaRPr lang="en-US" sz="2800" b="0" kern="1200" baseline="0" dirty="0">
                        <a:solidFill>
                          <a:srgbClr val="FFFF00"/>
                        </a:solidFill>
                        <a:latin typeface="Avva_Shenouda" panose="020B0500000000000000" pitchFamily="34"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جي افسمارؤوت انجى افيوت نيم ابشيري نيم بي بنفما اثوواب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94876348"/>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a:solidFill>
                            <a:schemeClr val="lt1"/>
                          </a:solidFill>
                          <a:latin typeface="+mn-lt"/>
                          <a:ea typeface="+mn-ea"/>
                          <a:cs typeface="+mn-cs"/>
                        </a:rPr>
                        <a:t>الثالوث الكامل نسجد له ونمجده</a:t>
                      </a:r>
                      <a:r>
                        <a:rPr lang="ar-EG" sz="5200" dirty="0"/>
                        <a:t> </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800" b="0" dirty="0">
                          <a:solidFill>
                            <a:srgbClr val="FFFF00"/>
                          </a:solidFill>
                          <a:latin typeface="Avva_Shenouda"/>
                        </a:rPr>
                        <a:t>5`triac etg3k  `</a:t>
                      </a:r>
                      <a:r>
                        <a:rPr lang="en-US" sz="2800" b="0" dirty="0" err="1">
                          <a:solidFill>
                            <a:srgbClr val="FFFF00"/>
                          </a:solidFill>
                          <a:latin typeface="Avva_Shenouda"/>
                        </a:rPr>
                        <a:t>ebov</a:t>
                      </a:r>
                      <a:r>
                        <a:rPr lang="en-US" sz="2800" b="0" dirty="0">
                          <a:solidFill>
                            <a:srgbClr val="FFFF00"/>
                          </a:solidFill>
                          <a:latin typeface="Avva_Shenouda"/>
                        </a:rPr>
                        <a:t> tenovw2t `</a:t>
                      </a:r>
                      <a:r>
                        <a:rPr lang="en-US" sz="2800" b="0" dirty="0" err="1">
                          <a:solidFill>
                            <a:srgbClr val="FFFF00"/>
                          </a:solidFill>
                          <a:latin typeface="Avva_Shenouda"/>
                        </a:rPr>
                        <a:t>mmoc</a:t>
                      </a:r>
                      <a:r>
                        <a:rPr lang="en-US" sz="2800" b="0" dirty="0">
                          <a:solidFill>
                            <a:srgbClr val="FFFF00"/>
                          </a:solidFill>
                          <a:latin typeface="Avva_Shenouda"/>
                        </a:rPr>
                        <a:t> ten5`wov </a:t>
                      </a:r>
                      <a:r>
                        <a:rPr lang="en-US" sz="2800" b="0" dirty="0" err="1">
                          <a:solidFill>
                            <a:srgbClr val="FFFF00"/>
                          </a:solidFill>
                          <a:latin typeface="Avva_Shenouda"/>
                        </a:rPr>
                        <a:t>nac</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تترياس ايتجيك ايفول تين اؤوشت امموس تين تي اوؤناس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9404553"/>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349203"/>
            <a:ext cx="9144000" cy="782371"/>
          </a:xfrm>
        </p:spPr>
        <p:txBody>
          <a:bodyPr>
            <a:noAutofit/>
          </a:bodyPr>
          <a:lstStyle/>
          <a:p>
            <a:r>
              <a:rPr lang="ar-EG" sz="6000" dirty="0"/>
              <a:t>صل</a:t>
            </a:r>
            <a:endParaRPr lang="en-US" sz="6000" dirty="0"/>
          </a:p>
        </p:txBody>
      </p:sp>
      <p:sp>
        <p:nvSpPr>
          <p:cNvPr id="11" name="Text Placeholder 10"/>
          <p:cNvSpPr>
            <a:spLocks noGrp="1"/>
          </p:cNvSpPr>
          <p:nvPr>
            <p:ph type="body" idx="1"/>
          </p:nvPr>
        </p:nvSpPr>
        <p:spPr>
          <a:xfrm>
            <a:off x="3" y="5999949"/>
            <a:ext cx="9143999" cy="858057"/>
          </a:xfrm>
        </p:spPr>
        <p:txBody>
          <a:bodyPr anchor="ctr"/>
          <a:lstStyle/>
          <a:p>
            <a:r>
              <a:rPr lang="ar-EG" sz="6600" dirty="0"/>
              <a:t>إشليل</a:t>
            </a:r>
            <a:endParaRPr lang="en-US" sz="6600" dirty="0"/>
          </a:p>
        </p:txBody>
      </p:sp>
      <p:sp>
        <p:nvSpPr>
          <p:cNvPr id="12" name="Text Placeholder 11"/>
          <p:cNvSpPr>
            <a:spLocks noGrp="1"/>
          </p:cNvSpPr>
          <p:nvPr>
            <p:ph type="body" sz="quarter" idx="3"/>
          </p:nvPr>
        </p:nvSpPr>
        <p:spPr>
          <a:xfrm>
            <a:off x="0" y="5131574"/>
            <a:ext cx="9144000" cy="868375"/>
          </a:xfrm>
        </p:spPr>
        <p:txBody>
          <a:bodyPr/>
          <a:lstStyle/>
          <a:p>
            <a:r>
              <a:rPr lang="en-US" sz="5400" dirty="0"/>
              <a:t>}</a:t>
            </a:r>
            <a:r>
              <a:rPr lang="en-US" sz="5400" dirty="0" err="1"/>
              <a:t>lhl</a:t>
            </a:r>
            <a:endParaRPr lang="en-US" sz="5400" dirty="0"/>
          </a:p>
        </p:txBody>
      </p:sp>
    </p:spTree>
    <p:extLst>
      <p:ext uri="{BB962C8B-B14F-4D97-AF65-F5344CB8AC3E}">
        <p14:creationId xmlns:p14="http://schemas.microsoft.com/office/powerpoint/2010/main" val="1942166416"/>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6000" dirty="0"/>
              <a:t>للصلاة قفوا</a:t>
            </a:r>
            <a:endParaRPr lang="en-US" sz="6000" dirty="0"/>
          </a:p>
        </p:txBody>
      </p:sp>
      <p:sp>
        <p:nvSpPr>
          <p:cNvPr id="11" name="Text Placeholder 10"/>
          <p:cNvSpPr>
            <a:spLocks noGrp="1"/>
          </p:cNvSpPr>
          <p:nvPr>
            <p:ph type="body" idx="1"/>
          </p:nvPr>
        </p:nvSpPr>
        <p:spPr>
          <a:xfrm>
            <a:off x="6" y="5991961"/>
            <a:ext cx="9143999" cy="808893"/>
          </a:xfrm>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374741"/>
            <a:ext cx="9144000" cy="682357"/>
          </a:xfrm>
        </p:spPr>
        <p:txBody>
          <a:bodyPr/>
          <a:lstStyle/>
          <a:p>
            <a:r>
              <a:rPr lang="en-US" sz="5400" dirty="0"/>
              <a:t>Epi `</a:t>
            </a:r>
            <a:r>
              <a:rPr lang="en-US" sz="5400" dirty="0" err="1"/>
              <a:t>proceuxh</a:t>
            </a:r>
            <a:r>
              <a:rPr lang="ar-EG" sz="5400" dirty="0"/>
              <a:t> </a:t>
            </a:r>
            <a:r>
              <a:rPr lang="en-US" sz="5400" dirty="0"/>
              <a:t> `</a:t>
            </a:r>
            <a:r>
              <a:rPr lang="en-US" sz="5400" dirty="0" err="1"/>
              <a:t>ctaqhte</a:t>
            </a:r>
            <a:endParaRPr lang="en-US" sz="5400" dirty="0"/>
          </a:p>
        </p:txBody>
      </p:sp>
    </p:spTree>
    <p:extLst>
      <p:ext uri="{BB962C8B-B14F-4D97-AF65-F5344CB8AC3E}">
        <p14:creationId xmlns:p14="http://schemas.microsoft.com/office/powerpoint/2010/main" val="3225907685"/>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sz="4800" dirty="0"/>
              <a:t>السلام لجميعكم</a:t>
            </a:r>
            <a:endParaRPr lang="en-US" sz="4800" dirty="0"/>
          </a:p>
        </p:txBody>
      </p:sp>
      <p:sp>
        <p:nvSpPr>
          <p:cNvPr id="11" name="Text Placeholder 10"/>
          <p:cNvSpPr>
            <a:spLocks noGrp="1"/>
          </p:cNvSpPr>
          <p:nvPr>
            <p:ph type="body" idx="1"/>
          </p:nvPr>
        </p:nvSpPr>
        <p:spPr>
          <a:xfrm>
            <a:off x="6" y="5991961"/>
            <a:ext cx="9143999" cy="808893"/>
          </a:xfrm>
        </p:spPr>
        <p:txBody>
          <a:bodyPr/>
          <a:lstStyle/>
          <a:p>
            <a:r>
              <a:rPr lang="ar-EG" sz="4800" dirty="0"/>
              <a:t>إيرينى باسى</a:t>
            </a:r>
          </a:p>
        </p:txBody>
      </p:sp>
      <p:sp>
        <p:nvSpPr>
          <p:cNvPr id="12" name="Text Placeholder 11"/>
          <p:cNvSpPr>
            <a:spLocks noGrp="1"/>
          </p:cNvSpPr>
          <p:nvPr>
            <p:ph type="body" sz="quarter" idx="3"/>
          </p:nvPr>
        </p:nvSpPr>
        <p:spPr>
          <a:xfrm>
            <a:off x="0" y="5393791"/>
            <a:ext cx="9144000" cy="682357"/>
          </a:xfrm>
        </p:spPr>
        <p:txBody>
          <a:bodyPr/>
          <a:lstStyle/>
          <a:p>
            <a:r>
              <a:rPr lang="en-US" sz="6000" dirty="0" err="1"/>
              <a:t>Irhnh</a:t>
            </a:r>
            <a:r>
              <a:rPr lang="en-US" sz="6000" dirty="0"/>
              <a:t>  </a:t>
            </a:r>
            <a:r>
              <a:rPr lang="en-US" sz="6000" dirty="0" err="1"/>
              <a:t>paci</a:t>
            </a:r>
            <a:endParaRPr lang="en-US" sz="6000" dirty="0"/>
          </a:p>
        </p:txBody>
      </p:sp>
    </p:spTree>
    <p:extLst>
      <p:ext uri="{BB962C8B-B14F-4D97-AF65-F5344CB8AC3E}">
        <p14:creationId xmlns:p14="http://schemas.microsoft.com/office/powerpoint/2010/main" val="304740110"/>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ولروحك أيضاً</a:t>
            </a:r>
            <a:endParaRPr lang="en-US" sz="6000" dirty="0"/>
          </a:p>
        </p:txBody>
      </p:sp>
      <p:sp>
        <p:nvSpPr>
          <p:cNvPr id="3" name="Text Placeholder 2"/>
          <p:cNvSpPr>
            <a:spLocks noGrp="1"/>
          </p:cNvSpPr>
          <p:nvPr>
            <p:ph type="body" idx="1"/>
          </p:nvPr>
        </p:nvSpPr>
        <p:spPr>
          <a:xfrm>
            <a:off x="6" y="5991961"/>
            <a:ext cx="9143999" cy="808893"/>
          </a:xfrm>
        </p:spPr>
        <p:txBody>
          <a:bodyPr/>
          <a:lstStyle/>
          <a:p>
            <a:r>
              <a:rPr lang="ar-EG" sz="5400" dirty="0"/>
              <a:t>كيطو إبنيفماتى سو</a:t>
            </a:r>
          </a:p>
        </p:txBody>
      </p:sp>
      <p:sp>
        <p:nvSpPr>
          <p:cNvPr id="4" name="Text Placeholder 3"/>
          <p:cNvSpPr>
            <a:spLocks noGrp="1"/>
          </p:cNvSpPr>
          <p:nvPr>
            <p:ph type="body" sz="quarter" idx="3"/>
          </p:nvPr>
        </p:nvSpPr>
        <p:spPr>
          <a:xfrm>
            <a:off x="0" y="5374741"/>
            <a:ext cx="9144000" cy="682357"/>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2197175810"/>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a:xfrm>
            <a:off x="6" y="5991961"/>
            <a:ext cx="9143999" cy="808893"/>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0" y="5412841"/>
            <a:ext cx="9144000" cy="682357"/>
          </a:xfrm>
        </p:spPr>
        <p:txBody>
          <a:bodyPr/>
          <a:lstStyle/>
          <a:p>
            <a:r>
              <a:rPr lang="en-US" sz="5400" dirty="0"/>
              <a:t>~</a:t>
            </a:r>
            <a:r>
              <a:rPr lang="en-US" sz="5400" dirty="0" err="1"/>
              <a:t>Vnhb</a:t>
            </a:r>
            <a:r>
              <a:rPr lang="en-US" sz="5400" dirty="0"/>
              <a:t> ~P_ </a:t>
            </a:r>
            <a:r>
              <a:rPr lang="en-US" sz="5400" dirty="0" err="1"/>
              <a:t>Ih</a:t>
            </a:r>
            <a:r>
              <a:rPr lang="en-US" sz="5400" dirty="0"/>
              <a:t>/c/ </a:t>
            </a:r>
            <a:r>
              <a:rPr lang="en-US" sz="5400" dirty="0" err="1"/>
              <a:t>Px</a:t>
            </a:r>
            <a:r>
              <a:rPr lang="en-US" sz="5400" dirty="0"/>
              <a:t>/c/ </a:t>
            </a:r>
            <a:r>
              <a:rPr lang="en-US" sz="5400" dirty="0" err="1"/>
              <a:t>Pennou</a:t>
            </a:r>
            <a:r>
              <a:rPr lang="en-US" sz="5400" dirty="0"/>
              <a:t>;</a:t>
            </a:r>
          </a:p>
        </p:txBody>
      </p:sp>
    </p:spTree>
    <p:extLst>
      <p:ext uri="{BB962C8B-B14F-4D97-AF65-F5344CB8AC3E}">
        <p14:creationId xmlns:p14="http://schemas.microsoft.com/office/powerpoint/2010/main" val="3405741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20D882-F501-4B8F-AA6C-0243B190A9FA}"/>
              </a:ext>
            </a:extLst>
          </p:cNvPr>
          <p:cNvSpPr>
            <a:spLocks noGrp="1"/>
          </p:cNvSpPr>
          <p:nvPr>
            <p:ph type="title"/>
          </p:nvPr>
        </p:nvSpPr>
        <p:spPr>
          <a:xfrm>
            <a:off x="-1" y="4326938"/>
            <a:ext cx="9144000" cy="782371"/>
          </a:xfrm>
        </p:spPr>
        <p:txBody>
          <a:bodyPr>
            <a:normAutofit/>
          </a:bodyPr>
          <a:lstStyle/>
          <a:p>
            <a:r>
              <a:rPr lang="ar-EG" dirty="0"/>
              <a:t>السلام للكاهن نسيب عمانوئيل</a:t>
            </a:r>
            <a:endParaRPr lang="en-US" dirty="0"/>
          </a:p>
        </p:txBody>
      </p:sp>
      <p:sp>
        <p:nvSpPr>
          <p:cNvPr id="7" name="Text Placeholder 6">
            <a:extLst>
              <a:ext uri="{FF2B5EF4-FFF2-40B4-BE49-F238E27FC236}">
                <a16:creationId xmlns:a16="http://schemas.microsoft.com/office/drawing/2014/main" id="{55D6E1C1-7916-4F7D-AACA-09F5B0BB8085}"/>
              </a:ext>
            </a:extLst>
          </p:cNvPr>
          <p:cNvSpPr>
            <a:spLocks noGrp="1"/>
          </p:cNvSpPr>
          <p:nvPr>
            <p:ph type="body" idx="1"/>
          </p:nvPr>
        </p:nvSpPr>
        <p:spPr/>
        <p:txBody>
          <a:bodyPr/>
          <a:lstStyle/>
          <a:p>
            <a:r>
              <a:rPr lang="ar-EG" dirty="0"/>
              <a:t>شيري بي أوويب : إبسينجينيس إن إممانوئيل</a:t>
            </a:r>
          </a:p>
        </p:txBody>
      </p:sp>
      <p:sp>
        <p:nvSpPr>
          <p:cNvPr id="8" name="Text Placeholder 7">
            <a:extLst>
              <a:ext uri="{FF2B5EF4-FFF2-40B4-BE49-F238E27FC236}">
                <a16:creationId xmlns:a16="http://schemas.microsoft.com/office/drawing/2014/main" id="{FF7ED3D0-4A69-412E-ACD8-B42BB94D69D0}"/>
              </a:ext>
            </a:extLst>
          </p:cNvPr>
          <p:cNvSpPr>
            <a:spLocks noGrp="1"/>
          </p:cNvSpPr>
          <p:nvPr>
            <p:ph type="body" sz="quarter" idx="3"/>
          </p:nvPr>
        </p:nvSpPr>
        <p:spPr>
          <a:xfrm>
            <a:off x="0" y="5199933"/>
            <a:ext cx="9144000" cy="682357"/>
          </a:xfrm>
        </p:spPr>
        <p:txBody>
          <a:bodyPr/>
          <a:lstStyle/>
          <a:p>
            <a:r>
              <a:rPr lang="en-US" dirty="0" err="1"/>
              <a:t>Xere</a:t>
            </a:r>
            <a:r>
              <a:rPr lang="en-US" dirty="0"/>
              <a:t> piov3b : `pcvjjen3c `nEmannov3l</a:t>
            </a:r>
          </a:p>
        </p:txBody>
      </p:sp>
    </p:spTree>
    <p:extLst>
      <p:ext uri="{BB962C8B-B14F-4D97-AF65-F5344CB8AC3E}">
        <p14:creationId xmlns:p14="http://schemas.microsoft.com/office/powerpoint/2010/main" val="3591323142"/>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a:xfrm>
            <a:off x="6" y="5991961"/>
            <a:ext cx="9143999" cy="808893"/>
          </a:xfrm>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374741"/>
            <a:ext cx="9144000" cy="682357"/>
          </a:xfrm>
        </p:spPr>
        <p:txBody>
          <a:bodyPr/>
          <a:lstStyle/>
          <a:p>
            <a:r>
              <a:rPr lang="en-US" sz="4400" dirty="0" err="1"/>
              <a:t>vh`etafjoc</a:t>
            </a:r>
            <a:r>
              <a:rPr lang="en-US" sz="4400" dirty="0"/>
              <a:t> </a:t>
            </a:r>
            <a:r>
              <a:rPr lang="en-US" sz="4400" dirty="0" err="1"/>
              <a:t>agioc</a:t>
            </a:r>
            <a:r>
              <a:rPr lang="en-US" sz="4400" dirty="0"/>
              <a:t> </a:t>
            </a:r>
            <a:r>
              <a:rPr lang="en-US" sz="4400" dirty="0" err="1"/>
              <a:t>ettaihout</a:t>
            </a:r>
            <a:r>
              <a:rPr lang="ar-EG" sz="4400" dirty="0"/>
              <a:t> </a:t>
            </a:r>
            <a:r>
              <a:rPr lang="en-US" sz="4400" dirty="0"/>
              <a:t>`</a:t>
            </a:r>
            <a:r>
              <a:rPr lang="en-US" sz="4400" dirty="0" err="1"/>
              <a:t>mmaqhthc</a:t>
            </a:r>
            <a:endParaRPr lang="en-US" sz="4400" dirty="0"/>
          </a:p>
        </p:txBody>
      </p:sp>
    </p:spTree>
    <p:extLst>
      <p:ext uri="{BB962C8B-B14F-4D97-AF65-F5344CB8AC3E}">
        <p14:creationId xmlns:p14="http://schemas.microsoft.com/office/powerpoint/2010/main" val="869561759"/>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a:xfrm>
            <a:off x="6" y="6011012"/>
            <a:ext cx="9143999" cy="808893"/>
          </a:xfrm>
        </p:spPr>
        <p:txBody>
          <a:bodyPr/>
          <a:lstStyle/>
          <a:p>
            <a:r>
              <a:rPr lang="ar-EG" sz="4800" dirty="0"/>
              <a:t>أووه إن أبوسطولوس إثؤواب </a:t>
            </a:r>
          </a:p>
        </p:txBody>
      </p:sp>
      <p:sp>
        <p:nvSpPr>
          <p:cNvPr id="4" name="Text Placeholder 3"/>
          <p:cNvSpPr>
            <a:spLocks noGrp="1"/>
          </p:cNvSpPr>
          <p:nvPr>
            <p:ph type="body" sz="quarter" idx="3"/>
          </p:nvPr>
        </p:nvSpPr>
        <p:spPr>
          <a:xfrm>
            <a:off x="0" y="5374741"/>
            <a:ext cx="9144000" cy="682357"/>
          </a:xfrm>
        </p:spPr>
        <p:txBody>
          <a:bodyPr/>
          <a:lstStyle/>
          <a:p>
            <a:r>
              <a:rPr lang="en-US" sz="5400" dirty="0" err="1"/>
              <a:t>ouo</a:t>
            </a:r>
            <a:r>
              <a:rPr lang="en-US" sz="5400" dirty="0"/>
              <a:t>\</a:t>
            </a:r>
            <a:r>
              <a:rPr lang="ar-EG" sz="5400" dirty="0"/>
              <a:t> </a:t>
            </a:r>
            <a:r>
              <a:rPr lang="en-US" sz="5400" dirty="0"/>
              <a:t> `</a:t>
            </a:r>
            <a:r>
              <a:rPr lang="en-US" sz="5400" dirty="0" err="1"/>
              <a:t>n`apoctoloc</a:t>
            </a:r>
            <a:r>
              <a:rPr lang="en-US" sz="5400" dirty="0"/>
              <a:t> e/q/u/</a:t>
            </a:r>
          </a:p>
        </p:txBody>
      </p:sp>
    </p:spTree>
    <p:extLst>
      <p:ext uri="{BB962C8B-B14F-4D97-AF65-F5344CB8AC3E}">
        <p14:creationId xmlns:p14="http://schemas.microsoft.com/office/powerpoint/2010/main" val="198796812"/>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p:txBody>
          <a:bodyPr/>
          <a:lstStyle/>
          <a:p>
            <a:r>
              <a:rPr lang="en-US" sz="4800" dirty="0"/>
              <a:t>Je \</a:t>
            </a:r>
            <a:r>
              <a:rPr lang="en-US" sz="4800" dirty="0" err="1"/>
              <a:t>anmh</a:t>
            </a:r>
            <a:r>
              <a:rPr lang="en-US" sz="4800" dirty="0"/>
              <a:t>] `</a:t>
            </a:r>
            <a:r>
              <a:rPr lang="en-US" sz="4800" dirty="0" err="1"/>
              <a:t>m`provhthc</a:t>
            </a:r>
            <a:r>
              <a:rPr lang="en-US" sz="4800" dirty="0"/>
              <a:t> </a:t>
            </a:r>
            <a:r>
              <a:rPr lang="en-US" sz="4800" dirty="0" err="1"/>
              <a:t>nem</a:t>
            </a:r>
            <a:r>
              <a:rPr lang="en-US" sz="4800" dirty="0"/>
              <a:t> \</a:t>
            </a:r>
            <a:r>
              <a:rPr lang="en-US" sz="4800" dirty="0" err="1"/>
              <a:t>an`qmhi</a:t>
            </a:r>
            <a:endParaRPr lang="en-US" sz="4800" dirty="0"/>
          </a:p>
        </p:txBody>
      </p:sp>
    </p:spTree>
    <p:extLst>
      <p:ext uri="{BB962C8B-B14F-4D97-AF65-F5344CB8AC3E}">
        <p14:creationId xmlns:p14="http://schemas.microsoft.com/office/powerpoint/2010/main" val="1455287521"/>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إشتهوا أن يروا ما أنتم ترون ولم يروا </a:t>
            </a:r>
            <a:br>
              <a:rPr lang="ar-EG" dirty="0"/>
            </a:br>
            <a:endParaRPr lang="en-US" dirty="0"/>
          </a:p>
        </p:txBody>
      </p:sp>
      <p:sp>
        <p:nvSpPr>
          <p:cNvPr id="3" name="Text Placeholder 2"/>
          <p:cNvSpPr>
            <a:spLocks noGrp="1"/>
          </p:cNvSpPr>
          <p:nvPr>
            <p:ph type="body" idx="1"/>
          </p:nvPr>
        </p:nvSpPr>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a:xfrm>
            <a:off x="0" y="5527141"/>
            <a:ext cx="9144000" cy="682357"/>
          </a:xfrm>
        </p:spPr>
        <p:txBody>
          <a:bodyPr/>
          <a:lstStyle/>
          <a:p>
            <a:r>
              <a:rPr lang="en-US" sz="4000" dirty="0" err="1"/>
              <a:t>auer`epiqumin</a:t>
            </a:r>
            <a:r>
              <a:rPr lang="en-US" sz="4000" dirty="0"/>
              <a:t> </a:t>
            </a:r>
            <a:r>
              <a:rPr lang="ar-EG" sz="4000" dirty="0"/>
              <a:t> </a:t>
            </a:r>
            <a:r>
              <a:rPr lang="en-US" sz="4000" dirty="0"/>
              <a:t>`</a:t>
            </a:r>
            <a:r>
              <a:rPr lang="en-US" sz="4000" dirty="0" err="1"/>
              <a:t>enau</a:t>
            </a:r>
            <a:r>
              <a:rPr lang="en-US" sz="4000" dirty="0"/>
              <a:t> </a:t>
            </a:r>
            <a:r>
              <a:rPr lang="en-US" sz="4000" dirty="0" err="1"/>
              <a:t>enh`etetennau</a:t>
            </a:r>
            <a:r>
              <a:rPr lang="ar-EG" sz="4000" dirty="0"/>
              <a:t> </a:t>
            </a:r>
            <a:r>
              <a:rPr lang="en-US" sz="4000" dirty="0"/>
              <a:t> `</a:t>
            </a:r>
            <a:r>
              <a:rPr lang="en-US" sz="4000" dirty="0" err="1"/>
              <a:t>erwou</a:t>
            </a:r>
            <a:r>
              <a:rPr lang="en-US" sz="4000" dirty="0"/>
              <a:t> </a:t>
            </a:r>
            <a:r>
              <a:rPr lang="en-US" sz="4000" dirty="0" err="1"/>
              <a:t>ouo</a:t>
            </a:r>
            <a:r>
              <a:rPr lang="en-US" sz="4000" dirty="0"/>
              <a:t>\ ` </a:t>
            </a:r>
            <a:r>
              <a:rPr lang="en-US" sz="4000" dirty="0" err="1"/>
              <a:t>mpounau</a:t>
            </a:r>
            <a:endParaRPr lang="en-US" sz="4000" dirty="0"/>
          </a:p>
        </p:txBody>
      </p:sp>
    </p:spTree>
    <p:extLst>
      <p:ext uri="{BB962C8B-B14F-4D97-AF65-F5344CB8AC3E}">
        <p14:creationId xmlns:p14="http://schemas.microsoft.com/office/powerpoint/2010/main" val="16839684"/>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br>
              <a:rPr lang="ar-EG" dirty="0"/>
            </a:br>
            <a:endParaRPr lang="en-US" dirty="0"/>
          </a:p>
        </p:txBody>
      </p:sp>
      <p:sp>
        <p:nvSpPr>
          <p:cNvPr id="3" name="Text Placeholder 2"/>
          <p:cNvSpPr>
            <a:spLocks noGrp="1"/>
          </p:cNvSpPr>
          <p:nvPr>
            <p:ph type="body" idx="1"/>
          </p:nvPr>
        </p:nvSpPr>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a:xfrm>
            <a:off x="0" y="5546191"/>
            <a:ext cx="9144000" cy="682357"/>
          </a:xfrm>
        </p:spPr>
        <p:txBody>
          <a:bodyPr/>
          <a:lstStyle/>
          <a:p>
            <a:r>
              <a:rPr lang="en-US" sz="4000" dirty="0" err="1"/>
              <a:t>Ouo</a:t>
            </a:r>
            <a:r>
              <a:rPr lang="en-US" sz="4000" dirty="0"/>
              <a:t>\  `</a:t>
            </a:r>
            <a:r>
              <a:rPr lang="en-US" sz="4000" dirty="0" err="1"/>
              <a:t>ecwtem</a:t>
            </a:r>
            <a:r>
              <a:rPr lang="en-US" sz="4000" dirty="0"/>
              <a:t> `</a:t>
            </a:r>
            <a:r>
              <a:rPr lang="en-US" sz="4000" dirty="0" err="1"/>
              <a:t>enh`etetencwtem</a:t>
            </a:r>
            <a:r>
              <a:rPr lang="ar-EG" sz="4000" dirty="0"/>
              <a:t> </a:t>
            </a:r>
            <a:r>
              <a:rPr lang="en-US" sz="4000" dirty="0"/>
              <a:t>`</a:t>
            </a:r>
            <a:r>
              <a:rPr lang="en-US" sz="4000" dirty="0" err="1"/>
              <a:t>erwou</a:t>
            </a:r>
            <a:r>
              <a:rPr lang="en-US" sz="4000" dirty="0"/>
              <a:t> </a:t>
            </a:r>
            <a:r>
              <a:rPr lang="en-US" sz="4000" dirty="0" err="1"/>
              <a:t>ouo</a:t>
            </a:r>
            <a:r>
              <a:rPr lang="en-US" sz="4000" dirty="0"/>
              <a:t>\ ` </a:t>
            </a:r>
            <a:r>
              <a:rPr lang="en-US" sz="4000" dirty="0" err="1"/>
              <a:t>mpoucwtem</a:t>
            </a:r>
            <a:endParaRPr lang="en-US" sz="4000" dirty="0"/>
          </a:p>
        </p:txBody>
      </p:sp>
    </p:spTree>
    <p:extLst>
      <p:ext uri="{BB962C8B-B14F-4D97-AF65-F5344CB8AC3E}">
        <p14:creationId xmlns:p14="http://schemas.microsoft.com/office/powerpoint/2010/main" val="2721331226"/>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أما أنتم فطوبي لأعينكم</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a:t>
            </a:r>
          </a:p>
        </p:txBody>
      </p:sp>
      <p:sp>
        <p:nvSpPr>
          <p:cNvPr id="4" name="Text Placeholder 3"/>
          <p:cNvSpPr>
            <a:spLocks noGrp="1"/>
          </p:cNvSpPr>
          <p:nvPr>
            <p:ph type="body" sz="quarter" idx="3"/>
          </p:nvPr>
        </p:nvSpPr>
        <p:spPr/>
        <p:txBody>
          <a:bodyPr/>
          <a:lstStyle/>
          <a:p>
            <a:r>
              <a:rPr lang="en-US" sz="4800" dirty="0" err="1"/>
              <a:t>Nqwten</a:t>
            </a:r>
            <a:r>
              <a:rPr lang="en-US" sz="4800" dirty="0"/>
              <a:t> de  `</a:t>
            </a:r>
            <a:r>
              <a:rPr lang="en-US" sz="4800" dirty="0" err="1"/>
              <a:t>wouni`atou</a:t>
            </a:r>
            <a:r>
              <a:rPr lang="ar-EG" sz="4800" dirty="0"/>
              <a:t> </a:t>
            </a:r>
            <a:r>
              <a:rPr lang="en-US" sz="4800" dirty="0"/>
              <a:t>`</a:t>
            </a:r>
            <a:r>
              <a:rPr lang="en-US" sz="4800" dirty="0" err="1"/>
              <a:t>nnetenbal</a:t>
            </a:r>
            <a:endParaRPr lang="en-US" sz="4800" dirty="0"/>
          </a:p>
        </p:txBody>
      </p:sp>
    </p:spTree>
    <p:extLst>
      <p:ext uri="{BB962C8B-B14F-4D97-AF65-F5344CB8AC3E}">
        <p14:creationId xmlns:p14="http://schemas.microsoft.com/office/powerpoint/2010/main" val="2126530487"/>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لأنها تبصر</a:t>
            </a:r>
            <a:endParaRPr lang="en-US" sz="6000" dirty="0"/>
          </a:p>
        </p:txBody>
      </p:sp>
      <p:sp>
        <p:nvSpPr>
          <p:cNvPr id="3" name="Text Placeholder 2"/>
          <p:cNvSpPr>
            <a:spLocks noGrp="1"/>
          </p:cNvSpPr>
          <p:nvPr>
            <p:ph type="body" idx="1"/>
          </p:nvPr>
        </p:nvSpPr>
        <p:spPr/>
        <p:txBody>
          <a:bodyPr/>
          <a:lstStyle/>
          <a:p>
            <a:r>
              <a:rPr lang="ar-EG" sz="6000" dirty="0"/>
              <a:t>جي سيناف </a:t>
            </a:r>
          </a:p>
        </p:txBody>
      </p:sp>
      <p:sp>
        <p:nvSpPr>
          <p:cNvPr id="4" name="Text Placeholder 3"/>
          <p:cNvSpPr>
            <a:spLocks noGrp="1"/>
          </p:cNvSpPr>
          <p:nvPr>
            <p:ph type="body" sz="quarter" idx="3"/>
          </p:nvPr>
        </p:nvSpPr>
        <p:spPr>
          <a:xfrm>
            <a:off x="0" y="5450941"/>
            <a:ext cx="9144000" cy="682357"/>
          </a:xfrm>
        </p:spPr>
        <p:txBody>
          <a:bodyPr/>
          <a:lstStyle/>
          <a:p>
            <a:r>
              <a:rPr lang="en-US" sz="6600" dirty="0"/>
              <a:t>je </a:t>
            </a:r>
            <a:r>
              <a:rPr lang="en-US" sz="6600" dirty="0" err="1"/>
              <a:t>cenau</a:t>
            </a:r>
            <a:endParaRPr lang="en-US" sz="6600" dirty="0"/>
          </a:p>
        </p:txBody>
      </p:sp>
    </p:spTree>
    <p:extLst>
      <p:ext uri="{BB962C8B-B14F-4D97-AF65-F5344CB8AC3E}">
        <p14:creationId xmlns:p14="http://schemas.microsoft.com/office/powerpoint/2010/main" val="3714895043"/>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a:xfrm>
            <a:off x="6" y="5991961"/>
            <a:ext cx="9143999" cy="808893"/>
          </a:xfrm>
        </p:spPr>
        <p:txBody>
          <a:bodyPr/>
          <a:lstStyle/>
          <a:p>
            <a:r>
              <a:rPr lang="ar-EG" sz="5400" dirty="0"/>
              <a:t>نيم نيتين ماشج جي سيسوتيم</a:t>
            </a:r>
          </a:p>
        </p:txBody>
      </p:sp>
      <p:sp>
        <p:nvSpPr>
          <p:cNvPr id="4" name="Text Placeholder 3"/>
          <p:cNvSpPr>
            <a:spLocks noGrp="1"/>
          </p:cNvSpPr>
          <p:nvPr>
            <p:ph type="body" sz="quarter" idx="3"/>
          </p:nvPr>
        </p:nvSpPr>
        <p:spPr>
          <a:xfrm>
            <a:off x="0" y="5374741"/>
            <a:ext cx="9144000" cy="682357"/>
          </a:xfrm>
        </p:spPr>
        <p:txBody>
          <a:bodyPr/>
          <a:lstStyle/>
          <a:p>
            <a:r>
              <a:rPr lang="en-US" sz="5400" dirty="0" err="1"/>
              <a:t>Nem</a:t>
            </a:r>
            <a:r>
              <a:rPr lang="en-US" sz="5400" dirty="0"/>
              <a:t> </a:t>
            </a:r>
            <a:r>
              <a:rPr lang="en-US" sz="5400" dirty="0" err="1"/>
              <a:t>netenma</a:t>
            </a:r>
            <a:r>
              <a:rPr lang="en-US" sz="5400" dirty="0"/>
              <a:t>]j je </a:t>
            </a:r>
            <a:r>
              <a:rPr lang="en-US" sz="5400" dirty="0" err="1"/>
              <a:t>cecwtem</a:t>
            </a:r>
            <a:endParaRPr lang="en-US" sz="5400" dirty="0"/>
          </a:p>
        </p:txBody>
      </p:sp>
    </p:spTree>
    <p:extLst>
      <p:ext uri="{BB962C8B-B14F-4D97-AF65-F5344CB8AC3E}">
        <p14:creationId xmlns:p14="http://schemas.microsoft.com/office/powerpoint/2010/main" val="823763300"/>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فلنستحق أن نسمع ونعمل</a:t>
            </a:r>
            <a:endParaRPr lang="en-US" sz="4800" dirty="0"/>
          </a:p>
        </p:txBody>
      </p:sp>
      <p:sp>
        <p:nvSpPr>
          <p:cNvPr id="3" name="Text Placeholder 2"/>
          <p:cNvSpPr>
            <a:spLocks noGrp="1"/>
          </p:cNvSpPr>
          <p:nvPr>
            <p:ph type="body" idx="1"/>
          </p:nvPr>
        </p:nvSpPr>
        <p:spPr>
          <a:xfrm>
            <a:off x="6" y="5991961"/>
            <a:ext cx="9143999" cy="808893"/>
          </a:xfrm>
        </p:spPr>
        <p:txBody>
          <a:bodyPr/>
          <a:lstStyle/>
          <a:p>
            <a:r>
              <a:rPr lang="ar-EG" sz="4800" dirty="0"/>
              <a:t>مارين إيرإب إم إبشا إن سوتيم أووه إى إيرى</a:t>
            </a:r>
          </a:p>
        </p:txBody>
      </p:sp>
      <p:sp>
        <p:nvSpPr>
          <p:cNvPr id="4" name="Text Placeholder 3"/>
          <p:cNvSpPr>
            <a:spLocks noGrp="1"/>
          </p:cNvSpPr>
          <p:nvPr>
            <p:ph type="body" sz="quarter" idx="3"/>
          </p:nvPr>
        </p:nvSpPr>
        <p:spPr>
          <a:xfrm>
            <a:off x="0" y="5374741"/>
            <a:ext cx="9144000" cy="682357"/>
          </a:xfrm>
        </p:spPr>
        <p:txBody>
          <a:bodyPr/>
          <a:lstStyle/>
          <a:p>
            <a:r>
              <a:rPr lang="en-US" sz="5400" dirty="0" err="1"/>
              <a:t>Marener`pem`p</a:t>
            </a:r>
            <a:r>
              <a:rPr lang="en-US" sz="5400" dirty="0"/>
              <a:t>]a `</a:t>
            </a:r>
            <a:r>
              <a:rPr lang="en-US" sz="5400" dirty="0" err="1"/>
              <a:t>ncwtem</a:t>
            </a:r>
            <a:r>
              <a:rPr lang="en-US" sz="5400" dirty="0"/>
              <a:t> </a:t>
            </a:r>
            <a:r>
              <a:rPr lang="en-US" sz="5400" dirty="0" err="1"/>
              <a:t>ouo</a:t>
            </a:r>
            <a:r>
              <a:rPr lang="en-US" sz="5400" dirty="0"/>
              <a:t>\ `</a:t>
            </a:r>
            <a:r>
              <a:rPr lang="en-US" sz="5400" dirty="0" err="1"/>
              <a:t>e`iri</a:t>
            </a:r>
            <a:endParaRPr lang="en-US" sz="5400" dirty="0"/>
          </a:p>
        </p:txBody>
      </p:sp>
    </p:spTree>
    <p:extLst>
      <p:ext uri="{BB962C8B-B14F-4D97-AF65-F5344CB8AC3E}">
        <p14:creationId xmlns:p14="http://schemas.microsoft.com/office/powerpoint/2010/main" val="2344547518"/>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بأناجيلك المقدسة بطلبات قديسيك </a:t>
            </a:r>
            <a:br>
              <a:rPr lang="ar-EG" dirty="0"/>
            </a:br>
            <a:endParaRPr lang="en-US" dirty="0"/>
          </a:p>
        </p:txBody>
      </p:sp>
      <p:sp>
        <p:nvSpPr>
          <p:cNvPr id="3" name="Text Placeholder 2"/>
          <p:cNvSpPr>
            <a:spLocks noGrp="1"/>
          </p:cNvSpPr>
          <p:nvPr>
            <p:ph type="body" idx="1"/>
          </p:nvPr>
        </p:nvSpPr>
        <p:spPr/>
        <p:txBody>
          <a:bodyPr/>
          <a:lstStyle/>
          <a:p>
            <a:r>
              <a:rPr lang="ar-EG" sz="3600" dirty="0"/>
              <a:t>إن نيك إف أنجيليون إثؤواب خين طفه إنتى نى إثؤواب إنتاك</a:t>
            </a:r>
          </a:p>
        </p:txBody>
      </p:sp>
      <p:sp>
        <p:nvSpPr>
          <p:cNvPr id="4" name="Text Placeholder 3"/>
          <p:cNvSpPr>
            <a:spLocks noGrp="1"/>
          </p:cNvSpPr>
          <p:nvPr>
            <p:ph type="body" sz="quarter" idx="3"/>
          </p:nvPr>
        </p:nvSpPr>
        <p:spPr>
          <a:xfrm>
            <a:off x="0" y="5546191"/>
            <a:ext cx="9144000" cy="682357"/>
          </a:xfrm>
        </p:spPr>
        <p:txBody>
          <a:bodyPr/>
          <a:lstStyle/>
          <a:p>
            <a:r>
              <a:rPr lang="en-US" sz="4000" dirty="0"/>
              <a:t>`</a:t>
            </a:r>
            <a:r>
              <a:rPr lang="en-US" sz="4000" dirty="0" err="1"/>
              <a:t>nnekeuaggelion</a:t>
            </a:r>
            <a:r>
              <a:rPr lang="en-US" sz="4000" dirty="0"/>
              <a:t> e/q/u/&gt; '</a:t>
            </a:r>
            <a:r>
              <a:rPr lang="en-US" sz="4000" dirty="0" err="1"/>
              <a:t>en</a:t>
            </a:r>
            <a:r>
              <a:rPr lang="en-US" sz="4000" dirty="0"/>
              <a:t> </a:t>
            </a:r>
            <a:r>
              <a:rPr lang="en-US" sz="4000" dirty="0" err="1"/>
              <a:t>nitwb</a:t>
            </a:r>
            <a:r>
              <a:rPr lang="en-US" sz="4000" dirty="0"/>
              <a:t>\ `</a:t>
            </a:r>
            <a:r>
              <a:rPr lang="en-US" sz="4000" dirty="0" err="1"/>
              <a:t>nte</a:t>
            </a:r>
            <a:r>
              <a:rPr lang="en-US" sz="4000" dirty="0"/>
              <a:t> </a:t>
            </a:r>
            <a:r>
              <a:rPr lang="en-US" sz="4000" dirty="0" err="1"/>
              <a:t>nhe</a:t>
            </a:r>
            <a:r>
              <a:rPr lang="en-US" sz="4000" dirty="0"/>
              <a:t>/q/u/ `</a:t>
            </a:r>
            <a:r>
              <a:rPr lang="en-US" sz="4000" dirty="0" err="1"/>
              <a:t>ntak</a:t>
            </a:r>
            <a:endParaRPr lang="en-US" sz="4000" dirty="0"/>
          </a:p>
        </p:txBody>
      </p:sp>
    </p:spTree>
    <p:extLst>
      <p:ext uri="{BB962C8B-B14F-4D97-AF65-F5344CB8AC3E}">
        <p14:creationId xmlns:p14="http://schemas.microsoft.com/office/powerpoint/2010/main" val="28038480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p:txBody>
          <a:bodyPr>
            <a:normAutofit/>
          </a:bodyPr>
          <a:lstStyle/>
          <a:p>
            <a:r>
              <a:rPr lang="ar-EG" dirty="0"/>
              <a:t> السلام لسادتي الأباء الرسل</a:t>
            </a:r>
            <a:endParaRPr lang="en-US" dirty="0"/>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p:txBody>
          <a:bodyPr/>
          <a:lstStyle/>
          <a:p>
            <a:r>
              <a:rPr lang="ar-EG" dirty="0"/>
              <a:t> شيري ناتشويس إنيوتي :إن أبوسطولوس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p:txBody>
          <a:bodyPr/>
          <a:lstStyle/>
          <a:p>
            <a:r>
              <a:rPr lang="en-US" dirty="0" err="1"/>
              <a:t>Xere</a:t>
            </a:r>
            <a:r>
              <a:rPr lang="en-US" dirty="0"/>
              <a:t> </a:t>
            </a:r>
            <a:r>
              <a:rPr lang="en-US" dirty="0" err="1"/>
              <a:t>nasoic</a:t>
            </a:r>
            <a:r>
              <a:rPr lang="en-US" dirty="0"/>
              <a:t> `nio5 : `</a:t>
            </a:r>
            <a:r>
              <a:rPr lang="en-US" dirty="0" err="1"/>
              <a:t>napoctoloc</a:t>
            </a:r>
            <a:endParaRPr lang="en-US" dirty="0"/>
          </a:p>
        </p:txBody>
      </p:sp>
    </p:spTree>
    <p:extLst>
      <p:ext uri="{BB962C8B-B14F-4D97-AF65-F5344CB8AC3E}">
        <p14:creationId xmlns:p14="http://schemas.microsoft.com/office/powerpoint/2010/main" val="2184574844"/>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a:xfrm>
            <a:off x="6" y="5991961"/>
            <a:ext cx="9143999" cy="808893"/>
          </a:xfrm>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374741"/>
            <a:ext cx="9144000" cy="682357"/>
          </a:xfrm>
        </p:spPr>
        <p:txBody>
          <a:bodyPr/>
          <a:lstStyle/>
          <a:p>
            <a:r>
              <a:rPr lang="pt-BR" sz="4400" dirty="0"/>
              <a:t>Proceu[acqe</a:t>
            </a:r>
            <a:r>
              <a:rPr lang="ar-EG" sz="4400" dirty="0"/>
              <a:t> </a:t>
            </a:r>
            <a:r>
              <a:rPr lang="pt-BR" sz="4400" dirty="0"/>
              <a:t> `uper tou `agiou</a:t>
            </a:r>
            <a:r>
              <a:rPr lang="ar-EG" sz="4400" dirty="0"/>
              <a:t> </a:t>
            </a:r>
            <a:r>
              <a:rPr lang="pt-BR" sz="4400" dirty="0"/>
              <a:t>euaggeliou</a:t>
            </a:r>
          </a:p>
        </p:txBody>
      </p:sp>
    </p:spTree>
    <p:extLst>
      <p:ext uri="{BB962C8B-B14F-4D97-AF65-F5344CB8AC3E}">
        <p14:creationId xmlns:p14="http://schemas.microsoft.com/office/powerpoint/2010/main" val="30125686"/>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441770293"/>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86056"/>
            <a:ext cx="9144000" cy="782371"/>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a:xfrm>
            <a:off x="6" y="6011012"/>
            <a:ext cx="9143999" cy="808893"/>
          </a:xfrm>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374741"/>
            <a:ext cx="9144000" cy="682357"/>
          </a:xfrm>
        </p:spPr>
        <p:txBody>
          <a:bodyPr/>
          <a:lstStyle/>
          <a:p>
            <a:r>
              <a:rPr lang="en-US" sz="4800" dirty="0" err="1"/>
              <a:t>Ari`vmeu`i</a:t>
            </a:r>
            <a:r>
              <a:rPr lang="en-US" sz="4800" dirty="0"/>
              <a:t> de on </a:t>
            </a:r>
            <a:r>
              <a:rPr lang="en-US" sz="4800" dirty="0" err="1"/>
              <a:t>pennhb</a:t>
            </a:r>
            <a:endParaRPr lang="en-US" sz="4800" dirty="0"/>
          </a:p>
        </p:txBody>
      </p:sp>
    </p:spTree>
    <p:extLst>
      <p:ext uri="{BB962C8B-B14F-4D97-AF65-F5344CB8AC3E}">
        <p14:creationId xmlns:p14="http://schemas.microsoft.com/office/powerpoint/2010/main" val="2510433168"/>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كل الذين أمرونا أن نذكرهم </a:t>
            </a:r>
            <a:endParaRPr lang="en-US" sz="5400" dirty="0"/>
          </a:p>
        </p:txBody>
      </p:sp>
      <p:sp>
        <p:nvSpPr>
          <p:cNvPr id="3" name="Text Placeholder 2"/>
          <p:cNvSpPr>
            <a:spLocks noGrp="1"/>
          </p:cNvSpPr>
          <p:nvPr>
            <p:ph type="body" idx="1"/>
          </p:nvPr>
        </p:nvSpPr>
        <p:spPr>
          <a:xfrm>
            <a:off x="6" y="5991961"/>
            <a:ext cx="9143999" cy="808893"/>
          </a:xfrm>
        </p:spPr>
        <p:txBody>
          <a:bodyPr/>
          <a:lstStyle/>
          <a:p>
            <a:r>
              <a:rPr lang="ar-EG" sz="4400" dirty="0"/>
              <a:t>ان أؤون نيفين إيتاف هو نهين نان ائر بوميفئى</a:t>
            </a:r>
          </a:p>
        </p:txBody>
      </p:sp>
      <p:sp>
        <p:nvSpPr>
          <p:cNvPr id="4" name="Text Placeholder 3"/>
          <p:cNvSpPr>
            <a:spLocks noGrp="1"/>
          </p:cNvSpPr>
          <p:nvPr>
            <p:ph type="body" sz="quarter" idx="3"/>
          </p:nvPr>
        </p:nvSpPr>
        <p:spPr>
          <a:xfrm>
            <a:off x="-1" y="5366753"/>
            <a:ext cx="9144000" cy="682357"/>
          </a:xfrm>
        </p:spPr>
        <p:txBody>
          <a:bodyPr/>
          <a:lstStyle/>
          <a:p>
            <a:r>
              <a:rPr lang="fi-FI" sz="4400" dirty="0"/>
              <a:t>`nouon</a:t>
            </a:r>
            <a:r>
              <a:rPr lang="ar-EG" sz="4400" dirty="0"/>
              <a:t> </a:t>
            </a:r>
            <a:r>
              <a:rPr lang="fi-FI" sz="4400" dirty="0"/>
              <a:t>niben `etau\on\en nan</a:t>
            </a:r>
            <a:r>
              <a:rPr lang="ar-EG" sz="4400" dirty="0"/>
              <a:t> </a:t>
            </a:r>
            <a:r>
              <a:rPr lang="fi-FI" sz="4400" dirty="0"/>
              <a:t>`eerpoumeu`i</a:t>
            </a:r>
          </a:p>
        </p:txBody>
      </p:sp>
    </p:spTree>
    <p:extLst>
      <p:ext uri="{BB962C8B-B14F-4D97-AF65-F5344CB8AC3E}">
        <p14:creationId xmlns:p14="http://schemas.microsoft.com/office/powerpoint/2010/main" val="1215435847"/>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في سؤلاتنا و تضرعاتنا</a:t>
            </a:r>
            <a:endParaRPr lang="en-US" sz="5400" dirty="0"/>
          </a:p>
        </p:txBody>
      </p:sp>
      <p:sp>
        <p:nvSpPr>
          <p:cNvPr id="3" name="Text Placeholder 2"/>
          <p:cNvSpPr>
            <a:spLocks noGrp="1"/>
          </p:cNvSpPr>
          <p:nvPr>
            <p:ph type="body" idx="1"/>
          </p:nvPr>
        </p:nvSpPr>
        <p:spPr>
          <a:xfrm>
            <a:off x="6" y="6011012"/>
            <a:ext cx="9143999" cy="808893"/>
          </a:xfrm>
        </p:spPr>
        <p:txBody>
          <a:bodyPr/>
          <a:lstStyle/>
          <a:p>
            <a:r>
              <a:rPr lang="ar-EG" sz="5400" dirty="0"/>
              <a:t>خين نين تيهو نيم نين طفه</a:t>
            </a:r>
          </a:p>
        </p:txBody>
      </p:sp>
      <p:sp>
        <p:nvSpPr>
          <p:cNvPr id="4" name="Text Placeholder 3"/>
          <p:cNvSpPr>
            <a:spLocks noGrp="1"/>
          </p:cNvSpPr>
          <p:nvPr>
            <p:ph type="body" sz="quarter" idx="3"/>
          </p:nvPr>
        </p:nvSpPr>
        <p:spPr>
          <a:xfrm>
            <a:off x="0" y="5374741"/>
            <a:ext cx="9144000" cy="682357"/>
          </a:xfrm>
        </p:spPr>
        <p:txBody>
          <a:bodyPr/>
          <a:lstStyle/>
          <a:p>
            <a:r>
              <a:rPr lang="pt-BR" sz="5400" dirty="0"/>
              <a:t>'en nen;\o nem</a:t>
            </a:r>
            <a:r>
              <a:rPr lang="ar-EG" sz="5400" dirty="0"/>
              <a:t> </a:t>
            </a:r>
            <a:r>
              <a:rPr lang="pt-BR" sz="5400" dirty="0"/>
              <a:t>nentwb\</a:t>
            </a:r>
          </a:p>
        </p:txBody>
      </p:sp>
    </p:spTree>
    <p:extLst>
      <p:ext uri="{BB962C8B-B14F-4D97-AF65-F5344CB8AC3E}">
        <p14:creationId xmlns:p14="http://schemas.microsoft.com/office/powerpoint/2010/main" val="805500436"/>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a:xfrm>
            <a:off x="6" y="5991961"/>
            <a:ext cx="9143999" cy="808893"/>
          </a:xfrm>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374741"/>
            <a:ext cx="9144000" cy="682357"/>
          </a:xfrm>
        </p:spPr>
        <p:txBody>
          <a:bodyPr/>
          <a:lstStyle/>
          <a:p>
            <a:r>
              <a:rPr lang="en-US" sz="4400" dirty="0"/>
              <a:t>`</a:t>
            </a:r>
            <a:r>
              <a:rPr lang="en-US" sz="4400" dirty="0" err="1"/>
              <a:t>eten`iri</a:t>
            </a:r>
            <a:r>
              <a:rPr lang="en-US" sz="4400" dirty="0"/>
              <a:t> `</a:t>
            </a:r>
            <a:r>
              <a:rPr lang="en-US" sz="4400" dirty="0" err="1"/>
              <a:t>mmwou</a:t>
            </a:r>
            <a:r>
              <a:rPr lang="en-US" sz="4400" dirty="0"/>
              <a:t> `</a:t>
            </a:r>
            <a:r>
              <a:rPr lang="en-US" sz="4400" dirty="0" err="1"/>
              <a:t>e`p</a:t>
            </a:r>
            <a:r>
              <a:rPr lang="en-US" sz="4400" dirty="0"/>
              <a:t>]</a:t>
            </a:r>
            <a:r>
              <a:rPr lang="en-US" sz="4400" dirty="0" err="1"/>
              <a:t>wi</a:t>
            </a:r>
            <a:r>
              <a:rPr lang="ar-EG" sz="4400" dirty="0"/>
              <a:t> </a:t>
            </a:r>
            <a:r>
              <a:rPr lang="en-US" sz="4400" dirty="0"/>
              <a:t>\</a:t>
            </a:r>
            <a:r>
              <a:rPr lang="en-US" sz="4400" dirty="0" err="1"/>
              <a:t>arok</a:t>
            </a:r>
            <a:r>
              <a:rPr lang="en-US" sz="4400" dirty="0"/>
              <a:t> ~P_ </a:t>
            </a:r>
            <a:r>
              <a:rPr lang="en-US" sz="4400" dirty="0" err="1"/>
              <a:t>Pennou</a:t>
            </a:r>
            <a:r>
              <a:rPr lang="en-US" sz="4400" dirty="0"/>
              <a:t>;</a:t>
            </a:r>
          </a:p>
        </p:txBody>
      </p:sp>
    </p:spTree>
    <p:extLst>
      <p:ext uri="{BB962C8B-B14F-4D97-AF65-F5344CB8AC3E}">
        <p14:creationId xmlns:p14="http://schemas.microsoft.com/office/powerpoint/2010/main" val="912637430"/>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a:xfrm>
            <a:off x="6" y="6011012"/>
            <a:ext cx="9143999" cy="808893"/>
          </a:xfrm>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a:xfrm>
            <a:off x="0" y="5374741"/>
            <a:ext cx="9144000" cy="682357"/>
          </a:xfrm>
        </p:spPr>
        <p:txBody>
          <a:bodyPr/>
          <a:lstStyle/>
          <a:p>
            <a:r>
              <a:rPr lang="en-US" sz="4800" dirty="0" err="1"/>
              <a:t>Nh`etauer</a:t>
            </a:r>
            <a:r>
              <a:rPr lang="en-US" sz="4800" dirty="0"/>
              <a:t>]</a:t>
            </a:r>
            <a:r>
              <a:rPr lang="en-US" sz="4800" dirty="0" err="1"/>
              <a:t>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3301359933"/>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a:xfrm>
            <a:off x="0" y="5412841"/>
            <a:ext cx="9144000" cy="682357"/>
          </a:xfrm>
        </p:spPr>
        <p:txBody>
          <a:bodyPr/>
          <a:lstStyle/>
          <a:p>
            <a:r>
              <a:rPr lang="en-US" sz="5400" dirty="0" err="1"/>
              <a:t>nhet</a:t>
            </a:r>
            <a:r>
              <a:rPr lang="en-US" sz="5400" dirty="0"/>
              <a:t>]</a:t>
            </a:r>
            <a:r>
              <a:rPr lang="en-US" sz="5400" dirty="0" err="1"/>
              <a:t>wni</a:t>
            </a:r>
            <a:r>
              <a:rPr lang="ar-EG" sz="5400" dirty="0"/>
              <a:t> </a:t>
            </a:r>
            <a:r>
              <a:rPr lang="en-US" sz="5400" dirty="0" err="1"/>
              <a:t>matalswou</a:t>
            </a:r>
            <a:endParaRPr lang="en-US" sz="5400" dirty="0"/>
          </a:p>
        </p:txBody>
      </p:sp>
    </p:spTree>
    <p:extLst>
      <p:ext uri="{BB962C8B-B14F-4D97-AF65-F5344CB8AC3E}">
        <p14:creationId xmlns:p14="http://schemas.microsoft.com/office/powerpoint/2010/main" val="1714325516"/>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لأنك انت هو حياتنا كلنا </a:t>
            </a:r>
            <a:endParaRPr lang="en-US" sz="5400" dirty="0"/>
          </a:p>
        </p:txBody>
      </p:sp>
      <p:sp>
        <p:nvSpPr>
          <p:cNvPr id="3" name="Text Placeholder 2"/>
          <p:cNvSpPr>
            <a:spLocks noGrp="1"/>
          </p:cNvSpPr>
          <p:nvPr>
            <p:ph type="body" idx="1"/>
          </p:nvPr>
        </p:nvSpPr>
        <p:spPr>
          <a:xfrm>
            <a:off x="6" y="6011012"/>
            <a:ext cx="9143999" cy="808893"/>
          </a:xfrm>
        </p:spPr>
        <p:txBody>
          <a:bodyPr/>
          <a:lstStyle/>
          <a:p>
            <a:r>
              <a:rPr lang="ar-EG" sz="4800" dirty="0"/>
              <a:t>جى إنثوك غار بي بين أونخ تيرو </a:t>
            </a:r>
          </a:p>
        </p:txBody>
      </p:sp>
      <p:sp>
        <p:nvSpPr>
          <p:cNvPr id="4" name="Text Placeholder 3"/>
          <p:cNvSpPr>
            <a:spLocks noGrp="1"/>
          </p:cNvSpPr>
          <p:nvPr>
            <p:ph type="body" sz="quarter" idx="3"/>
          </p:nvPr>
        </p:nvSpPr>
        <p:spPr>
          <a:xfrm>
            <a:off x="0" y="5355691"/>
            <a:ext cx="9144000" cy="682357"/>
          </a:xfrm>
        </p:spPr>
        <p:txBody>
          <a:bodyPr/>
          <a:lstStyle/>
          <a:p>
            <a:r>
              <a:rPr lang="en-US" sz="4800" dirty="0"/>
              <a:t>Je `</a:t>
            </a:r>
            <a:r>
              <a:rPr lang="en-US" sz="4800" dirty="0" err="1"/>
              <a:t>nqok</a:t>
            </a:r>
            <a:r>
              <a:rPr lang="en-US" sz="4800" dirty="0"/>
              <a:t> gar </a:t>
            </a:r>
            <a:r>
              <a:rPr lang="en-US" sz="4800" dirty="0" err="1"/>
              <a:t>pe</a:t>
            </a:r>
            <a:r>
              <a:rPr lang="en-US" sz="4800" dirty="0"/>
              <a:t> </a:t>
            </a:r>
            <a:r>
              <a:rPr lang="en-US" sz="4800" dirty="0" err="1"/>
              <a:t>penwn</a:t>
            </a:r>
            <a:r>
              <a:rPr lang="en-US" sz="4800" dirty="0"/>
              <a:t>' </a:t>
            </a:r>
            <a:r>
              <a:rPr lang="en-US" sz="4800" dirty="0" err="1"/>
              <a:t>throu</a:t>
            </a:r>
            <a:endParaRPr lang="en-US" sz="4800" dirty="0"/>
          </a:p>
        </p:txBody>
      </p:sp>
    </p:spTree>
    <p:extLst>
      <p:ext uri="{BB962C8B-B14F-4D97-AF65-F5344CB8AC3E}">
        <p14:creationId xmlns:p14="http://schemas.microsoft.com/office/powerpoint/2010/main" val="1813157530"/>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 خلاصنا كلنا ورجاؤنا كلنا</a:t>
            </a:r>
            <a:endParaRPr lang="en-US" sz="5400" dirty="0"/>
          </a:p>
        </p:txBody>
      </p:sp>
      <p:sp>
        <p:nvSpPr>
          <p:cNvPr id="3" name="Text Placeholder 2"/>
          <p:cNvSpPr>
            <a:spLocks noGrp="1"/>
          </p:cNvSpPr>
          <p:nvPr>
            <p:ph type="body" idx="1"/>
          </p:nvPr>
        </p:nvSpPr>
        <p:spPr>
          <a:xfrm>
            <a:off x="6" y="6011012"/>
            <a:ext cx="9143999" cy="808893"/>
          </a:xfrm>
        </p:spPr>
        <p:txBody>
          <a:bodyPr/>
          <a:lstStyle/>
          <a:p>
            <a:r>
              <a:rPr lang="ar-EG" sz="4800" dirty="0"/>
              <a:t>نيم بين أوجاى تيرو نيم تين هلبيس تيرو </a:t>
            </a:r>
          </a:p>
        </p:txBody>
      </p:sp>
      <p:sp>
        <p:nvSpPr>
          <p:cNvPr id="4" name="Text Placeholder 3"/>
          <p:cNvSpPr>
            <a:spLocks noGrp="1"/>
          </p:cNvSpPr>
          <p:nvPr>
            <p:ph type="body" sz="quarter" idx="3"/>
          </p:nvPr>
        </p:nvSpPr>
        <p:spPr>
          <a:xfrm>
            <a:off x="0" y="5374741"/>
            <a:ext cx="9144000" cy="682357"/>
          </a:xfrm>
        </p:spPr>
        <p:txBody>
          <a:bodyPr/>
          <a:lstStyle/>
          <a:p>
            <a:r>
              <a:rPr lang="pt-BR" sz="4000" dirty="0"/>
              <a:t>nem penoujai throu&gt; nem</a:t>
            </a:r>
            <a:r>
              <a:rPr lang="ar-EG" sz="4000" dirty="0"/>
              <a:t> </a:t>
            </a:r>
            <a:r>
              <a:rPr lang="pt-BR" sz="4000" dirty="0"/>
              <a:t>ten\elpic throu</a:t>
            </a:r>
          </a:p>
        </p:txBody>
      </p:sp>
    </p:spTree>
    <p:extLst>
      <p:ext uri="{BB962C8B-B14F-4D97-AF65-F5344CB8AC3E}">
        <p14:creationId xmlns:p14="http://schemas.microsoft.com/office/powerpoint/2010/main" val="4098487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a:xfrm>
            <a:off x="7" y="5925265"/>
            <a:ext cx="9143999" cy="808893"/>
          </a:xfrm>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224885782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446A0C-DC18-485B-A0A6-4EA1A57FD304}"/>
              </a:ext>
            </a:extLst>
          </p:cNvPr>
          <p:cNvSpPr>
            <a:spLocks noGrp="1"/>
          </p:cNvSpPr>
          <p:nvPr>
            <p:ph type="title"/>
          </p:nvPr>
        </p:nvSpPr>
        <p:spPr/>
        <p:txBody>
          <a:bodyPr>
            <a:normAutofit/>
          </a:bodyPr>
          <a:lstStyle/>
          <a:p>
            <a:r>
              <a:rPr lang="ar-EG" dirty="0"/>
              <a:t>السلام لتلاميذ ربنا يسوع المسيح</a:t>
            </a:r>
            <a:endParaRPr lang="en-US" dirty="0"/>
          </a:p>
        </p:txBody>
      </p:sp>
      <p:sp>
        <p:nvSpPr>
          <p:cNvPr id="7" name="Text Placeholder 6">
            <a:extLst>
              <a:ext uri="{FF2B5EF4-FFF2-40B4-BE49-F238E27FC236}">
                <a16:creationId xmlns:a16="http://schemas.microsoft.com/office/drawing/2014/main" id="{A47B80E0-0580-460E-95D4-1BD56591B0D9}"/>
              </a:ext>
            </a:extLst>
          </p:cNvPr>
          <p:cNvSpPr>
            <a:spLocks noGrp="1"/>
          </p:cNvSpPr>
          <p:nvPr>
            <p:ph type="body" idx="1"/>
          </p:nvPr>
        </p:nvSpPr>
        <p:spPr/>
        <p:txBody>
          <a:bodyPr/>
          <a:lstStyle/>
          <a:p>
            <a:r>
              <a:rPr lang="ar-EG" sz="3600" dirty="0">
                <a:solidFill>
                  <a:schemeClr val="lt1"/>
                </a:solidFill>
                <a:latin typeface="+mn-lt"/>
                <a:cs typeface="+mn-cs"/>
              </a:rPr>
              <a:t>شيري ني ماثيتيس : إنتيه بين تشويس إيسوس بي خريستوس</a:t>
            </a:r>
            <a:endParaRPr lang="ar-EG" sz="5400" dirty="0"/>
          </a:p>
        </p:txBody>
      </p:sp>
      <p:sp>
        <p:nvSpPr>
          <p:cNvPr id="8" name="Text Placeholder 7">
            <a:extLst>
              <a:ext uri="{FF2B5EF4-FFF2-40B4-BE49-F238E27FC236}">
                <a16:creationId xmlns:a16="http://schemas.microsoft.com/office/drawing/2014/main" id="{18265DF3-CB6F-4884-BBF2-B26BE4BF89BA}"/>
              </a:ext>
            </a:extLst>
          </p:cNvPr>
          <p:cNvSpPr>
            <a:spLocks noGrp="1"/>
          </p:cNvSpPr>
          <p:nvPr>
            <p:ph type="body" sz="quarter" idx="3"/>
          </p:nvPr>
        </p:nvSpPr>
        <p:spPr>
          <a:xfrm>
            <a:off x="0" y="5200751"/>
            <a:ext cx="9144000" cy="682357"/>
          </a:xfrm>
        </p:spPr>
        <p:txBody>
          <a:bodyPr/>
          <a:lstStyle/>
          <a:p>
            <a:r>
              <a:rPr lang="it-IT" sz="2800" dirty="0"/>
              <a:t>Xere nima03t3c : `nte pensoic I=3c P=xc</a:t>
            </a:r>
          </a:p>
        </p:txBody>
      </p:sp>
    </p:spTree>
    <p:extLst>
      <p:ext uri="{BB962C8B-B14F-4D97-AF65-F5344CB8AC3E}">
        <p14:creationId xmlns:p14="http://schemas.microsoft.com/office/powerpoint/2010/main" val="1782412984"/>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649520"/>
            <a:ext cx="9144000" cy="782371"/>
          </a:xfrm>
        </p:spPr>
        <p:txBody>
          <a:bodyPr>
            <a:noAutofit/>
          </a:bodyPr>
          <a:lstStyle/>
          <a:p>
            <a:pPr rtl="0"/>
            <a:r>
              <a:rPr lang="ar-EG" sz="4400" dirty="0"/>
              <a:t>وشفاؤنا كلنا وقيامتنا كلنا</a:t>
            </a:r>
            <a:br>
              <a:rPr lang="ar-EG" sz="4400" dirty="0"/>
            </a:b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a:xfrm>
            <a:off x="0" y="5546191"/>
            <a:ext cx="9144000" cy="682357"/>
          </a:xfrm>
        </p:spPr>
        <p:txBody>
          <a:bodyPr/>
          <a:lstStyle/>
          <a:p>
            <a:r>
              <a:rPr lang="pt-BR" sz="4000" dirty="0"/>
              <a:t>nem pentalso</a:t>
            </a:r>
            <a:r>
              <a:rPr lang="ar-EG" sz="4000" dirty="0"/>
              <a:t> </a:t>
            </a:r>
            <a:r>
              <a:rPr lang="pt-BR" sz="4000" dirty="0"/>
              <a:t>throu&gt; nem ten`anactacic thren</a:t>
            </a:r>
          </a:p>
        </p:txBody>
      </p:sp>
      <p:sp>
        <p:nvSpPr>
          <p:cNvPr id="6" name="TextBox 5">
            <a:hlinkClick r:id="rId2" action="ppaction://hlinksldjump"/>
            <a:extLst>
              <a:ext uri="{FF2B5EF4-FFF2-40B4-BE49-F238E27FC236}">
                <a16:creationId xmlns:a16="http://schemas.microsoft.com/office/drawing/2014/main" id="{407C4E52-41B1-4059-820E-8E3665842A9D}"/>
              </a:ext>
            </a:extLst>
          </p:cNvPr>
          <p:cNvSpPr txBox="1"/>
          <p:nvPr/>
        </p:nvSpPr>
        <p:spPr>
          <a:xfrm>
            <a:off x="180338" y="3953364"/>
            <a:ext cx="142539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ماروتشاسف</a:t>
            </a:r>
            <a:endParaRPr lang="en-US" dirty="0"/>
          </a:p>
        </p:txBody>
      </p:sp>
    </p:spTree>
    <p:extLst>
      <p:ext uri="{BB962C8B-B14F-4D97-AF65-F5344CB8AC3E}">
        <p14:creationId xmlns:p14="http://schemas.microsoft.com/office/powerpoint/2010/main" val="752066679"/>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731869135"/>
              </p:ext>
            </p:extLst>
          </p:nvPr>
        </p:nvGraphicFramePr>
        <p:xfrm>
          <a:off x="0" y="2554941"/>
          <a:ext cx="9144000" cy="4303059"/>
        </p:xfrm>
        <a:graphic>
          <a:graphicData uri="http://schemas.openxmlformats.org/drawingml/2006/table">
            <a:tbl>
              <a:tblPr rtl="1" firstRow="1" bandRow="1">
                <a:tableStyleId>{073A0DAA-6AF3-43AB-8588-CEC1D06C72B9}</a:tableStyleId>
              </a:tblPr>
              <a:tblGrid>
                <a:gridCol w="3053080">
                  <a:extLst>
                    <a:ext uri="{9D8B030D-6E8A-4147-A177-3AD203B41FA5}">
                      <a16:colId xmlns:a16="http://schemas.microsoft.com/office/drawing/2014/main" val="20000"/>
                    </a:ext>
                  </a:extLst>
                </a:gridCol>
                <a:gridCol w="6090920">
                  <a:extLst>
                    <a:ext uri="{9D8B030D-6E8A-4147-A177-3AD203B41FA5}">
                      <a16:colId xmlns:a16="http://schemas.microsoft.com/office/drawing/2014/main" val="20001"/>
                    </a:ext>
                  </a:extLst>
                </a:gridCol>
              </a:tblGrid>
              <a:tr h="1760324">
                <a:tc gridSpan="2">
                  <a:txBody>
                    <a:bodyPr/>
                    <a:lstStyle/>
                    <a:p>
                      <a:pPr algn="ctr" eaLnBrk="1" hangingPunct="1"/>
                      <a:endParaRPr lang="en-US" altLang="en-US" sz="3200" b="0" dirty="0">
                        <a:solidFill>
                          <a:schemeClr val="bg1"/>
                        </a:solidFill>
                        <a:latin typeface="CS New Athanasius" panose="020B0500000000000000" pitchFamily="34" charset="0"/>
                        <a:cs typeface="Times New Roman" panose="02020603050405020304" pitchFamily="18" charset="0"/>
                      </a:endParaRPr>
                    </a:p>
                  </a:txBody>
                  <a:tcPr marT="45669" marB="45669">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542735">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فليرفعوه في كنيسة شعبِهِ، وليباركوه علي منابر الشيوخ </a:t>
                      </a:r>
                    </a:p>
                  </a:txBody>
                  <a:tcPr marT="45669" marB="45669">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ماروتشاسف خين تي إككليسيا إنتيه بيف لاؤس : أووه مارو إسمو إيروف هي إت كاثيدرا إنتيه ني إبريسڤيتروس</a:t>
                      </a:r>
                    </a:p>
                  </a:txBody>
                  <a:tcPr marT="45669" marB="45669">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 name="Title 1">
            <a:extLst>
              <a:ext uri="{FF2B5EF4-FFF2-40B4-BE49-F238E27FC236}">
                <a16:creationId xmlns:a16="http://schemas.microsoft.com/office/drawing/2014/main" id="{A6C0923C-735B-4F72-B1AD-2BC76E8EECC5}"/>
              </a:ext>
            </a:extLst>
          </p:cNvPr>
          <p:cNvSpPr>
            <a:spLocks noGrp="1"/>
          </p:cNvSpPr>
          <p:nvPr>
            <p:ph type="title"/>
          </p:nvPr>
        </p:nvSpPr>
        <p:spPr>
          <a:xfrm>
            <a:off x="-2020421" y="0"/>
            <a:ext cx="2020421" cy="1325563"/>
          </a:xfrm>
        </p:spPr>
        <p:txBody>
          <a:bodyPr>
            <a:normAutofit/>
          </a:bodyPr>
          <a:lstStyle/>
          <a:p>
            <a:r>
              <a:rPr lang="ar-EG" sz="3600" b="1" kern="1200" dirty="0">
                <a:solidFill>
                  <a:schemeClr val="bg1"/>
                </a:solidFill>
                <a:latin typeface="Times New Roman" pitchFamily="18" charset="0"/>
                <a:ea typeface="+mn-ea"/>
                <a:cs typeface="Times New Roman" pitchFamily="18" charset="0"/>
              </a:rPr>
              <a:t>ماروتشاسف</a:t>
            </a:r>
            <a:endParaRPr lang="en-GB" sz="3600" dirty="0"/>
          </a:p>
        </p:txBody>
      </p:sp>
    </p:spTree>
    <p:extLst>
      <p:ext uri="{BB962C8B-B14F-4D97-AF65-F5344CB8AC3E}">
        <p14:creationId xmlns:p14="http://schemas.microsoft.com/office/powerpoint/2010/main" val="3293698065"/>
      </p:ext>
    </p:extLst>
  </p:cSld>
  <p:clrMapOvr>
    <a:masterClrMapping/>
  </p:clrMapOvr>
  <p:transition spd="slow"/>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2924946"/>
          <a:ext cx="9144000" cy="4287839"/>
        </p:xfrm>
        <a:graphic>
          <a:graphicData uri="http://schemas.openxmlformats.org/drawingml/2006/table">
            <a:tbl>
              <a:tblPr rtl="1" firstRow="1" bandRow="1">
                <a:tableStyleId>{073A0DAA-6AF3-43AB-8588-CEC1D06C72B9}</a:tableStyleId>
              </a:tblPr>
              <a:tblGrid>
                <a:gridCol w="4017279">
                  <a:extLst>
                    <a:ext uri="{9D8B030D-6E8A-4147-A177-3AD203B41FA5}">
                      <a16:colId xmlns:a16="http://schemas.microsoft.com/office/drawing/2014/main" val="20000"/>
                    </a:ext>
                  </a:extLst>
                </a:gridCol>
                <a:gridCol w="5126723">
                  <a:extLst>
                    <a:ext uri="{9D8B030D-6E8A-4147-A177-3AD203B41FA5}">
                      <a16:colId xmlns:a16="http://schemas.microsoft.com/office/drawing/2014/main" val="20001"/>
                    </a:ext>
                  </a:extLst>
                </a:gridCol>
              </a:tblGrid>
              <a:tr h="1514307">
                <a:tc gridSpan="2">
                  <a:txBody>
                    <a:bodyPr/>
                    <a:lstStyle/>
                    <a:p>
                      <a:pPr algn="ctr" rtl="0"/>
                      <a:endParaRPr lang="it-IT" sz="3200" b="0" i="0" u="none" strike="noStrike" dirty="0">
                        <a:solidFill>
                          <a:schemeClr val="bg1"/>
                        </a:solidFill>
                        <a:effectLst/>
                        <a:latin typeface="CS New Athanasius" pitchFamily="34"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531">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لأنه جعل أبوة مثل الخراف. يُبصِرُ المستقيمون و يفرحون</a:t>
                      </a: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چيه أفكو إن أوميت يوت إم إفريتي إنهان إيسوؤو : إڤ إيناڤ إنچيه ني إتسوطون أووه إڤ إيه اونوف</a:t>
                      </a: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90004344"/>
      </p:ext>
    </p:extLst>
  </p:cSld>
  <p:clrMapOvr>
    <a:masterClrMapping/>
  </p:clrMapOvr>
  <p:transition spd="slow"/>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64" y="2492898"/>
          <a:ext cx="9144000" cy="5364163"/>
        </p:xfrm>
        <a:graphic>
          <a:graphicData uri="http://schemas.openxmlformats.org/drawingml/2006/table">
            <a:tbl>
              <a:tblPr rtl="1" firstRow="1" bandRow="1">
                <a:tableStyleId>{073A0DAA-6AF3-43AB-8588-CEC1D06C72B9}</a:tableStyleId>
              </a:tblPr>
              <a:tblGrid>
                <a:gridCol w="3677920">
                  <a:extLst>
                    <a:ext uri="{9D8B030D-6E8A-4147-A177-3AD203B41FA5}">
                      <a16:colId xmlns:a16="http://schemas.microsoft.com/office/drawing/2014/main" val="20000"/>
                    </a:ext>
                  </a:extLst>
                </a:gridCol>
                <a:gridCol w="5466080">
                  <a:extLst>
                    <a:ext uri="{9D8B030D-6E8A-4147-A177-3AD203B41FA5}">
                      <a16:colId xmlns:a16="http://schemas.microsoft.com/office/drawing/2014/main" val="20001"/>
                    </a:ext>
                  </a:extLst>
                </a:gridCol>
              </a:tblGrid>
              <a:tr h="1920091">
                <a:tc gridSpan="2">
                  <a:txBody>
                    <a:bodyPr/>
                    <a:lstStyle/>
                    <a:p>
                      <a:pPr algn="ctr" rtl="0"/>
                      <a:endParaRPr lang="it-IT" sz="3200" b="0" i="0" u="none" strike="noStrike" dirty="0">
                        <a:solidFill>
                          <a:schemeClr val="bg1"/>
                        </a:solidFill>
                        <a:effectLst/>
                        <a:latin typeface="CS New Athanasius" pitchFamily="34" charset="0"/>
                      </a:endParaRPr>
                    </a:p>
                  </a:txBody>
                  <a:tcPr marT="45655" marB="45655">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3444073">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أقسم الرب و لن يندم أنك أنت هو الكاهن إلى الأبد على طقس ملشى صادَق</a:t>
                      </a:r>
                    </a:p>
                  </a:txBody>
                  <a:tcPr marT="45655" marB="45655">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آف أورك إنچيه إبتشويس أووه إننيف أوأوم إن إهثيف : چيه إنثوك بيه إف أوويب شا إينيه : كاطا إت طاكسيس إم ملشي سيديك</a:t>
                      </a:r>
                    </a:p>
                  </a:txBody>
                  <a:tcPr marT="45655" marB="45655">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80946753"/>
      </p:ext>
    </p:extLst>
  </p:cSld>
  <p:clrMapOvr>
    <a:masterClrMapping/>
  </p:clrMapOvr>
  <p:transition spd="slow"/>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0" y="2060853"/>
          <a:ext cx="9144000" cy="6278563"/>
        </p:xfrm>
        <a:graphic>
          <a:graphicData uri="http://schemas.openxmlformats.org/drawingml/2006/table">
            <a:tbl>
              <a:tblPr rtl="1" firstRow="1" bandRow="1">
                <a:tableStyleId>{073A0DAA-6AF3-43AB-8588-CEC1D06C72B9}</a:tableStyleId>
              </a:tblPr>
              <a:tblGrid>
                <a:gridCol w="3677920">
                  <a:extLst>
                    <a:ext uri="{9D8B030D-6E8A-4147-A177-3AD203B41FA5}">
                      <a16:colId xmlns:a16="http://schemas.microsoft.com/office/drawing/2014/main" val="20000"/>
                    </a:ext>
                  </a:extLst>
                </a:gridCol>
                <a:gridCol w="5466080">
                  <a:extLst>
                    <a:ext uri="{9D8B030D-6E8A-4147-A177-3AD203B41FA5}">
                      <a16:colId xmlns:a16="http://schemas.microsoft.com/office/drawing/2014/main" val="20001"/>
                    </a:ext>
                  </a:extLst>
                </a:gridCol>
              </a:tblGrid>
              <a:tr h="2163932">
                <a:tc gridSpan="2">
                  <a:txBody>
                    <a:bodyPr/>
                    <a:lstStyle/>
                    <a:p>
                      <a:pPr algn="ctr" rtl="0"/>
                      <a:endParaRPr lang="it-IT" sz="2800" b="0" i="0" u="none" strike="noStrike" dirty="0">
                        <a:solidFill>
                          <a:schemeClr val="bg1"/>
                        </a:solidFill>
                        <a:effectLst/>
                        <a:latin typeface="CS New Athanasius" pitchFamily="34" charset="0"/>
                      </a:endParaRPr>
                    </a:p>
                  </a:txBody>
                  <a:tcPr marT="45657" marB="4565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4114631">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 الرب عن يمينك يا أبانا القديس البطريرك البابا أنبا (...) و أبينا  المطران أنبا (...) الرب يحفظ حياتكما</a:t>
                      </a:r>
                    </a:p>
                  </a:txBody>
                  <a:tcPr marT="45657" marB="4565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إبتشويس صا أووي نام إمموك بين يوت إثؤواب إم باطريارشيس بابا أڤا (...) : نيم بين يوت إن إيبسكوبوس أفا (...) إبتشويس إفئيه آريه بي تين اونخ</a:t>
                      </a:r>
                    </a:p>
                  </a:txBody>
                  <a:tcPr marT="45657" marB="4565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00500860"/>
      </p:ext>
    </p:extLst>
  </p:cSld>
  <p:clrMapOvr>
    <a:masterClrMapping/>
  </p:clrMapOvr>
  <p:transition spd="slow"/>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EG" sz="4400" dirty="0"/>
                        <a:t>الليلويا الليلويا : يسوع المسيح إبن الله </a:t>
                      </a:r>
                      <a:endParaRPr lang="en-US"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kern="1200" dirty="0">
                          <a:solidFill>
                            <a:srgbClr val="FFFF00"/>
                          </a:solidFill>
                          <a:latin typeface="Avva_Shenouda" pitchFamily="34" charset="2"/>
                          <a:ea typeface="+mn-ea"/>
                          <a:cs typeface="+mn-cs"/>
                        </a:rPr>
                        <a:t>A=l a=l: I=3c P=xc P23ri `mF5 </a:t>
                      </a:r>
                      <a:endParaRPr lang="en-US" sz="4000" b="0" kern="120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dirty="0">
                          <a:cs typeface="+mn-cs"/>
                        </a:rPr>
                        <a:t>الليلويا الليلويا :</a:t>
                      </a:r>
                      <a:r>
                        <a:rPr lang="en-US" sz="3600" dirty="0">
                          <a:cs typeface="+mn-cs"/>
                        </a:rPr>
                        <a:t> </a:t>
                      </a:r>
                      <a:r>
                        <a:rPr lang="ar-EG" sz="3600" dirty="0">
                          <a:cs typeface="+mn-cs"/>
                        </a:rPr>
                        <a:t>أيسوس بي خريستوس</a:t>
                      </a:r>
                      <a:r>
                        <a:rPr lang="en-US" sz="3600" dirty="0">
                          <a:cs typeface="+mn-cs"/>
                        </a:rPr>
                        <a:t> </a:t>
                      </a:r>
                      <a:r>
                        <a:rPr lang="ar-EG" sz="3600" dirty="0">
                          <a:cs typeface="+mn-cs"/>
                        </a:rPr>
                        <a:t>إبشيري إم إفنوتي</a:t>
                      </a:r>
                      <a:endParaRPr lang="en-US" sz="3600" dirty="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90800"/>
        </p:xfrm>
        <a:graphic>
          <a:graphicData uri="http://schemas.openxmlformats.org/drawingml/2006/table">
            <a:tbl>
              <a:tblPr rtl="1" firstRow="1" bandRow="1">
                <a:tableStyleId>{5C22544A-7EE6-4342-B048-85BDC9FD1C3A}</a:tableStyleId>
              </a:tblPr>
              <a:tblGrid>
                <a:gridCol w="3213847">
                  <a:extLst>
                    <a:ext uri="{9D8B030D-6E8A-4147-A177-3AD203B41FA5}">
                      <a16:colId xmlns:a16="http://schemas.microsoft.com/office/drawing/2014/main" val="20000"/>
                    </a:ext>
                  </a:extLst>
                </a:gridCol>
                <a:gridCol w="2882153">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EG" sz="4000" dirty="0">
                          <a:cs typeface="+mn-cs"/>
                        </a:rPr>
                        <a:t>دخل أورشليم ، راكبا على جحش . الليلويا الليلويا</a:t>
                      </a:r>
                      <a:r>
                        <a:rPr lang="en-US" sz="4000" dirty="0"/>
                        <a:t> </a:t>
                      </a:r>
                      <a:r>
                        <a:rPr lang="en-US" sz="4000" dirty="0">
                          <a:cs typeface="+mn-cs"/>
                        </a:rPr>
                        <a:t>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30000"/>
                        </a:lnSpc>
                        <a:spcBef>
                          <a:spcPts val="0"/>
                        </a:spcBef>
                        <a:spcAft>
                          <a:spcPts val="0"/>
                        </a:spcAft>
                        <a:buClrTx/>
                        <a:buSzTx/>
                        <a:buFontTx/>
                        <a:buNone/>
                        <a:tabLst/>
                        <a:defRPr/>
                      </a:pPr>
                      <a:r>
                        <a:rPr lang="pt-BR" sz="3200" b="0" kern="1200" dirty="0">
                          <a:solidFill>
                            <a:srgbClr val="FFFF00"/>
                          </a:solidFill>
                          <a:latin typeface="Avva_Shenouda" pitchFamily="34" charset="2"/>
                          <a:ea typeface="+mn-ea"/>
                          <a:cs typeface="+mn-cs"/>
                        </a:rPr>
                        <a:t>a42e eqovn eI=l=3,m : e4tal3ovt</a:t>
                      </a:r>
                    </a:p>
                    <a:p>
                      <a:pPr marL="0" marR="0" indent="0" algn="ctr" defTabSz="914400" rtl="0" eaLnBrk="1" fontAlgn="auto" latinLnBrk="0" hangingPunct="1">
                        <a:lnSpc>
                          <a:spcPct val="130000"/>
                        </a:lnSpc>
                        <a:spcBef>
                          <a:spcPts val="0"/>
                        </a:spcBef>
                        <a:spcAft>
                          <a:spcPts val="0"/>
                        </a:spcAft>
                        <a:buClrTx/>
                        <a:buSzTx/>
                        <a:buFontTx/>
                        <a:buNone/>
                        <a:tabLst/>
                        <a:defRPr/>
                      </a:pPr>
                      <a:r>
                        <a:rPr lang="pt-BR" sz="3200" b="0" kern="1200" dirty="0">
                          <a:solidFill>
                            <a:srgbClr val="FFFF00"/>
                          </a:solidFill>
                          <a:latin typeface="Avva_Shenouda" pitchFamily="34" charset="2"/>
                          <a:ea typeface="+mn-ea"/>
                          <a:cs typeface="+mn-cs"/>
                        </a:rPr>
                        <a:t> `eov`e`w: a=l a=l</a:t>
                      </a:r>
                      <a:endParaRPr lang="en-US" sz="3200" b="0" kern="120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3600" dirty="0">
                          <a:cs typeface="+mn-cs"/>
                        </a:rPr>
                        <a:t>أفشى إيخون إى يروساليم :</a:t>
                      </a:r>
                      <a:r>
                        <a:rPr lang="en-US" sz="3600" dirty="0">
                          <a:cs typeface="+mn-cs"/>
                        </a:rPr>
                        <a:t> </a:t>
                      </a:r>
                      <a:r>
                        <a:rPr lang="ar-EG" sz="3600" dirty="0">
                          <a:cs typeface="+mn-cs"/>
                        </a:rPr>
                        <a:t>إفطاليوت إى أو إى أو :الليلويا الليلويا</a:t>
                      </a:r>
                      <a:endParaRPr lang="en-US" sz="3600" dirty="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FCC37F7D-9D69-4C02-8878-2DB540794EB8}"/>
              </a:ext>
            </a:extLst>
          </p:cNvPr>
          <p:cNvSpPr txBox="1"/>
          <p:nvPr/>
        </p:nvSpPr>
        <p:spPr>
          <a:xfrm>
            <a:off x="7717132" y="3972260"/>
            <a:ext cx="1426868" cy="477054"/>
          </a:xfrm>
          <a:prstGeom prst="rect">
            <a:avLst/>
          </a:prstGeom>
        </p:spPr>
        <p:txBody>
          <a:bodyPr wrap="squar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ماروتشاسف</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3" action="ppaction://hlinksldjump"/>
            <a:extLst>
              <a:ext uri="{FF2B5EF4-FFF2-40B4-BE49-F238E27FC236}">
                <a16:creationId xmlns:a16="http://schemas.microsoft.com/office/drawing/2014/main" id="{BD0582EB-5E21-49CC-82FE-84E4AE9EEECC}"/>
              </a:ext>
            </a:extLst>
          </p:cNvPr>
          <p:cNvSpPr txBox="1"/>
          <p:nvPr/>
        </p:nvSpPr>
        <p:spPr>
          <a:xfrm>
            <a:off x="7538272" y="3962912"/>
            <a:ext cx="1425390"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ماروتشاسف</a:t>
            </a:r>
            <a:endParaRPr lang="en-US" dirty="0"/>
          </a:p>
        </p:txBody>
      </p:sp>
      <p:sp>
        <p:nvSpPr>
          <p:cNvPr id="7" name="Title 6">
            <a:extLst>
              <a:ext uri="{FF2B5EF4-FFF2-40B4-BE49-F238E27FC236}">
                <a16:creationId xmlns:a16="http://schemas.microsoft.com/office/drawing/2014/main" id="{378371C8-81B1-48B1-9CA2-8ED3E412AB53}"/>
              </a:ext>
            </a:extLst>
          </p:cNvPr>
          <p:cNvSpPr>
            <a:spLocks noGrp="1"/>
          </p:cNvSpPr>
          <p:nvPr>
            <p:ph type="title"/>
          </p:nvPr>
        </p:nvSpPr>
        <p:spPr/>
        <p:txBody>
          <a:bodyPr>
            <a:normAutofit fontScale="90000"/>
          </a:bodyPr>
          <a:lstStyle/>
          <a:p>
            <a:r>
              <a:rPr lang="ar-EG" sz="5400" dirty="0"/>
              <a:t>الليلويا الليلويا</a:t>
            </a:r>
            <a:endParaRPr lang="en-US" sz="5400" dirty="0"/>
          </a:p>
        </p:txBody>
      </p:sp>
      <p:sp>
        <p:nvSpPr>
          <p:cNvPr id="5" name="Text Placeholder 4">
            <a:extLst>
              <a:ext uri="{FF2B5EF4-FFF2-40B4-BE49-F238E27FC236}">
                <a16:creationId xmlns:a16="http://schemas.microsoft.com/office/drawing/2014/main" id="{C32E7255-8C4B-495A-BB90-DF7EF52E677D}"/>
              </a:ext>
            </a:extLst>
          </p:cNvPr>
          <p:cNvSpPr>
            <a:spLocks noGrp="1"/>
          </p:cNvSpPr>
          <p:nvPr>
            <p:ph type="body" idx="1"/>
          </p:nvPr>
        </p:nvSpPr>
        <p:spPr/>
        <p:txBody>
          <a:bodyPr/>
          <a:lstStyle/>
          <a:p>
            <a:r>
              <a:rPr lang="ar-EG" sz="4800" dirty="0"/>
              <a:t>الليلويا الليلويا</a:t>
            </a:r>
          </a:p>
        </p:txBody>
      </p:sp>
      <p:sp>
        <p:nvSpPr>
          <p:cNvPr id="6" name="Text Placeholder 5">
            <a:extLst>
              <a:ext uri="{FF2B5EF4-FFF2-40B4-BE49-F238E27FC236}">
                <a16:creationId xmlns:a16="http://schemas.microsoft.com/office/drawing/2014/main" id="{401065B8-E0B8-4231-A0C5-B7FB48D2368B}"/>
              </a:ext>
            </a:extLst>
          </p:cNvPr>
          <p:cNvSpPr>
            <a:spLocks noGrp="1"/>
          </p:cNvSpPr>
          <p:nvPr>
            <p:ph type="body" sz="quarter" idx="3"/>
          </p:nvPr>
        </p:nvSpPr>
        <p:spPr/>
        <p:txBody>
          <a:bodyPr/>
          <a:lstStyle/>
          <a:p>
            <a:r>
              <a:rPr lang="en-US" sz="4800" dirty="0"/>
              <a:t>=al =al </a:t>
            </a:r>
          </a:p>
        </p:txBody>
      </p:sp>
    </p:spTree>
    <p:extLst>
      <p:ext uri="{BB962C8B-B14F-4D97-AF65-F5344CB8AC3E}">
        <p14:creationId xmlns:p14="http://schemas.microsoft.com/office/powerpoint/2010/main" val="2877412178"/>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قفوا بخوف الله لسماع الإنجيل المقدس</a:t>
            </a:r>
            <a:endParaRPr lang="en-US" dirty="0"/>
          </a:p>
        </p:txBody>
      </p:sp>
      <p:sp>
        <p:nvSpPr>
          <p:cNvPr id="8" name="Text Placeholder 7"/>
          <p:cNvSpPr>
            <a:spLocks noGrp="1"/>
          </p:cNvSpPr>
          <p:nvPr>
            <p:ph type="body" idx="1"/>
          </p:nvPr>
        </p:nvSpPr>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a:xfrm>
            <a:off x="0" y="5565241"/>
            <a:ext cx="9144000" cy="682357"/>
          </a:xfrm>
        </p:spPr>
        <p:txBody>
          <a:bodyPr/>
          <a:lstStyle/>
          <a:p>
            <a:r>
              <a:rPr lang="en-US" dirty="0" err="1"/>
              <a:t>Ctaqhte</a:t>
            </a:r>
            <a:r>
              <a:rPr lang="en-US" dirty="0"/>
              <a:t> meta </a:t>
            </a:r>
            <a:r>
              <a:rPr lang="en-US" dirty="0" err="1"/>
              <a:t>vobo</a:t>
            </a:r>
            <a:r>
              <a:rPr lang="en-US" dirty="0"/>
              <a:t> </a:t>
            </a:r>
            <a:r>
              <a:rPr lang="en-US" dirty="0" err="1"/>
              <a:t>qeou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Tree>
    <p:extLst>
      <p:ext uri="{BB962C8B-B14F-4D97-AF65-F5344CB8AC3E}">
        <p14:creationId xmlns:p14="http://schemas.microsoft.com/office/powerpoint/2010/main" val="63781669"/>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p:txBody>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a:xfrm>
            <a:off x="0" y="5622391"/>
            <a:ext cx="9144000" cy="682357"/>
          </a:xfrm>
        </p:spPr>
        <p:txBody>
          <a:bodyPr/>
          <a:lstStyle/>
          <a:p>
            <a:r>
              <a:rPr lang="en-US" sz="4000" dirty="0" err="1"/>
              <a:t>F`cmarwout</a:t>
            </a:r>
            <a:r>
              <a:rPr lang="en-US" sz="4000" dirty="0"/>
              <a:t> </a:t>
            </a:r>
            <a:r>
              <a:rPr lang="ar-EG" sz="4000" dirty="0"/>
              <a:t> </a:t>
            </a:r>
            <a:r>
              <a:rPr lang="en-US" sz="4000" dirty="0"/>
              <a:t>`</a:t>
            </a:r>
            <a:r>
              <a:rPr lang="en-US" sz="4000" dirty="0" err="1"/>
              <a:t>nje</a:t>
            </a:r>
            <a:r>
              <a:rPr lang="en-US" sz="4000" dirty="0"/>
              <a:t> </a:t>
            </a:r>
            <a:r>
              <a:rPr lang="en-US" sz="4000" dirty="0" err="1"/>
              <a:t>vheqnhou</a:t>
            </a:r>
            <a:r>
              <a:rPr lang="en-US" sz="4000" dirty="0"/>
              <a:t> '</a:t>
            </a:r>
            <a:r>
              <a:rPr lang="en-US" sz="4000" dirty="0" err="1"/>
              <a:t>en</a:t>
            </a:r>
            <a:r>
              <a:rPr lang="en-US" sz="4000" dirty="0"/>
              <a:t> `</a:t>
            </a:r>
            <a:r>
              <a:rPr lang="en-US" sz="4000" dirty="0" err="1"/>
              <a:t>vran</a:t>
            </a:r>
            <a:r>
              <a:rPr lang="en-US" sz="4000" dirty="0"/>
              <a:t>  `</a:t>
            </a:r>
            <a:r>
              <a:rPr lang="en-US" sz="4000" dirty="0" err="1"/>
              <a:t>m~P</a:t>
            </a:r>
            <a:r>
              <a:rPr lang="en-US" sz="4000" dirty="0"/>
              <a:t>_ `</a:t>
            </a:r>
            <a:r>
              <a:rPr lang="en-US" sz="4000" dirty="0" err="1"/>
              <a:t>nte</a:t>
            </a:r>
            <a:r>
              <a:rPr lang="en-US" sz="4000" dirty="0"/>
              <a:t>  </a:t>
            </a:r>
            <a:r>
              <a:rPr lang="en-US" sz="4000" dirty="0" err="1"/>
              <a:t>nijom</a:t>
            </a:r>
            <a:endParaRPr lang="en-US" sz="4000" dirty="0"/>
          </a:p>
        </p:txBody>
      </p:sp>
    </p:spTree>
    <p:extLst>
      <p:ext uri="{BB962C8B-B14F-4D97-AF65-F5344CB8AC3E}">
        <p14:creationId xmlns:p14="http://schemas.microsoft.com/office/powerpoint/2010/main" val="18764910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7FF0E-D103-4499-A687-AF0B8DC8946E}"/>
              </a:ext>
            </a:extLst>
          </p:cNvPr>
          <p:cNvSpPr>
            <a:spLocks noGrp="1"/>
          </p:cNvSpPr>
          <p:nvPr>
            <p:ph type="title"/>
          </p:nvPr>
        </p:nvSpPr>
        <p:spPr>
          <a:xfrm>
            <a:off x="0" y="4409857"/>
            <a:ext cx="9144000" cy="782371"/>
          </a:xfrm>
        </p:spPr>
        <p:txBody>
          <a:bodyPr anchor="t">
            <a:noAutofit/>
          </a:bodyPr>
          <a:lstStyle/>
          <a:p>
            <a:r>
              <a:rPr lang="ar-EG" sz="2800" dirty="0">
                <a:effectLst/>
                <a:latin typeface="Tahoma" panose="020B0604030504040204" pitchFamily="34" charset="0"/>
              </a:rPr>
              <a:t>السلام لأبينا بطرس: ومعلمنا بولس: العمودين العظيمين: مثبتي المؤمنين.</a:t>
            </a:r>
            <a:endParaRPr lang="en-GB" sz="2800" dirty="0"/>
          </a:p>
        </p:txBody>
      </p:sp>
      <p:sp>
        <p:nvSpPr>
          <p:cNvPr id="3" name="Text Placeholder 2">
            <a:extLst>
              <a:ext uri="{FF2B5EF4-FFF2-40B4-BE49-F238E27FC236}">
                <a16:creationId xmlns:a16="http://schemas.microsoft.com/office/drawing/2014/main" id="{18ED6B69-4ECF-4A44-9822-08272506DBCA}"/>
              </a:ext>
            </a:extLst>
          </p:cNvPr>
          <p:cNvSpPr>
            <a:spLocks noGrp="1"/>
          </p:cNvSpPr>
          <p:nvPr>
            <p:ph type="body" idx="1"/>
          </p:nvPr>
        </p:nvSpPr>
        <p:spPr/>
        <p:txBody>
          <a:bodyPr/>
          <a:lstStyle/>
          <a:p>
            <a:r>
              <a:rPr lang="ar-EG" sz="2800" dirty="0">
                <a:effectLst/>
                <a:latin typeface="Tahoma" panose="020B0604030504040204" pitchFamily="34" charset="0"/>
              </a:rPr>
              <a:t>شيرى بينيوت بيتروس: نيم بين ساخ بافلوس: بى نيشتى إن إستيلوس: أت تاجرو ان نى بيستوس  . </a:t>
            </a:r>
            <a:endParaRPr lang="en-GB" sz="2800" dirty="0"/>
          </a:p>
        </p:txBody>
      </p:sp>
      <p:sp>
        <p:nvSpPr>
          <p:cNvPr id="4" name="Text Placeholder 3">
            <a:extLst>
              <a:ext uri="{FF2B5EF4-FFF2-40B4-BE49-F238E27FC236}">
                <a16:creationId xmlns:a16="http://schemas.microsoft.com/office/drawing/2014/main" id="{C70B3C05-E7F9-432E-8AAD-C1AFA929C212}"/>
              </a:ext>
            </a:extLst>
          </p:cNvPr>
          <p:cNvSpPr>
            <a:spLocks noGrp="1"/>
          </p:cNvSpPr>
          <p:nvPr>
            <p:ph type="body" sz="quarter" idx="3"/>
          </p:nvPr>
        </p:nvSpPr>
        <p:spPr/>
        <p:txBody>
          <a:bodyPr/>
          <a:lstStyle/>
          <a:p>
            <a:r>
              <a:rPr lang="en-GB" sz="3200" dirty="0" err="1">
                <a:effectLst/>
                <a:latin typeface="Avva_Shenouda" panose="020B0500000000000000" pitchFamily="34" charset="0"/>
              </a:rPr>
              <a:t>Xere</a:t>
            </a:r>
            <a:r>
              <a:rPr lang="en-GB" sz="3200" dirty="0">
                <a:effectLst/>
                <a:latin typeface="Avva_Shenouda" panose="020B0500000000000000" pitchFamily="34" charset="0"/>
              </a:rPr>
              <a:t> </a:t>
            </a:r>
            <a:r>
              <a:rPr lang="en-GB" sz="3200" dirty="0" err="1">
                <a:effectLst/>
                <a:latin typeface="Avva_Shenouda" panose="020B0500000000000000" pitchFamily="34" charset="0"/>
              </a:rPr>
              <a:t>peniwt</a:t>
            </a:r>
            <a:r>
              <a:rPr lang="en-GB" sz="3200" dirty="0">
                <a:effectLst/>
                <a:latin typeface="Avva_Shenouda" panose="020B0500000000000000" pitchFamily="34" charset="0"/>
              </a:rPr>
              <a:t> </a:t>
            </a:r>
            <a:r>
              <a:rPr lang="en-GB" sz="3200" dirty="0" err="1">
                <a:effectLst/>
                <a:latin typeface="Avva_Shenouda" panose="020B0500000000000000" pitchFamily="34" charset="0"/>
              </a:rPr>
              <a:t>Petroc</a:t>
            </a:r>
            <a:r>
              <a:rPr lang="en-GB" sz="3200" dirty="0">
                <a:effectLst/>
                <a:latin typeface="Avva_Shenouda" panose="020B0500000000000000" pitchFamily="34" charset="0"/>
              </a:rPr>
              <a:t> : </a:t>
            </a:r>
            <a:r>
              <a:rPr lang="en-GB" sz="3200" dirty="0" err="1">
                <a:effectLst/>
                <a:latin typeface="Avva_Shenouda" panose="020B0500000000000000" pitchFamily="34" charset="0"/>
              </a:rPr>
              <a:t>nem</a:t>
            </a:r>
            <a:r>
              <a:rPr lang="en-GB" sz="3200" dirty="0">
                <a:effectLst/>
                <a:latin typeface="Avva_Shenouda" panose="020B0500000000000000" pitchFamily="34" charset="0"/>
              </a:rPr>
              <a:t> </a:t>
            </a:r>
            <a:r>
              <a:rPr lang="en-GB" sz="3200" dirty="0" err="1">
                <a:effectLst/>
                <a:latin typeface="Avva_Shenouda" panose="020B0500000000000000" pitchFamily="34" charset="0"/>
              </a:rPr>
              <a:t>pencaq</a:t>
            </a:r>
            <a:r>
              <a:rPr lang="en-GB" sz="3200" dirty="0">
                <a:effectLst/>
                <a:latin typeface="Avva_Shenouda" panose="020B0500000000000000" pitchFamily="34" charset="0"/>
              </a:rPr>
              <a:t> </a:t>
            </a:r>
            <a:r>
              <a:rPr lang="en-GB" sz="3200" dirty="0" err="1">
                <a:effectLst/>
                <a:latin typeface="Avva_Shenouda" panose="020B0500000000000000" pitchFamily="34" charset="0"/>
              </a:rPr>
              <a:t>pavloc</a:t>
            </a:r>
            <a:r>
              <a:rPr lang="en-GB" sz="3200" dirty="0">
                <a:effectLst/>
                <a:latin typeface="Avva_Shenouda" panose="020B0500000000000000" pitchFamily="34" charset="0"/>
              </a:rPr>
              <a:t> : pini25 `</a:t>
            </a:r>
            <a:r>
              <a:rPr lang="en-GB" sz="3200" dirty="0" err="1">
                <a:effectLst/>
                <a:latin typeface="Avva_Shenouda" panose="020B0500000000000000" pitchFamily="34" charset="0"/>
              </a:rPr>
              <a:t>n`ctvloc</a:t>
            </a:r>
            <a:r>
              <a:rPr lang="en-GB" sz="3200" dirty="0">
                <a:effectLst/>
                <a:latin typeface="Avva_Shenouda" panose="020B0500000000000000" pitchFamily="34" charset="0"/>
              </a:rPr>
              <a:t> : </a:t>
            </a:r>
            <a:r>
              <a:rPr lang="en-GB" sz="3200" dirty="0" err="1">
                <a:effectLst/>
                <a:latin typeface="Avva_Shenouda" panose="020B0500000000000000" pitchFamily="34" charset="0"/>
              </a:rPr>
              <a:t>ettagro</a:t>
            </a:r>
            <a:r>
              <a:rPr lang="en-GB" sz="3200" dirty="0">
                <a:effectLst/>
                <a:latin typeface="Avva_Shenouda" panose="020B0500000000000000" pitchFamily="34" charset="0"/>
              </a:rPr>
              <a:t> `</a:t>
            </a:r>
            <a:r>
              <a:rPr lang="en-GB" sz="3200" dirty="0" err="1">
                <a:effectLst/>
                <a:latin typeface="Avva_Shenouda" panose="020B0500000000000000" pitchFamily="34" charset="0"/>
              </a:rPr>
              <a:t>nnipictoc</a:t>
            </a:r>
            <a:r>
              <a:rPr lang="en-GB" sz="3200" dirty="0">
                <a:effectLst/>
                <a:latin typeface="Avva_Shenouda" panose="020B0500000000000000" pitchFamily="34" charset="0"/>
              </a:rPr>
              <a:t>.</a:t>
            </a:r>
            <a:endParaRPr lang="en-GB" sz="3200" dirty="0"/>
          </a:p>
        </p:txBody>
      </p:sp>
    </p:spTree>
    <p:extLst>
      <p:ext uri="{BB962C8B-B14F-4D97-AF65-F5344CB8AC3E}">
        <p14:creationId xmlns:p14="http://schemas.microsoft.com/office/powerpoint/2010/main" val="1480842859"/>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يا رب بارك الفصل من الإنجيل المقدس من (…)</a:t>
            </a:r>
            <a:br>
              <a:rPr lang="ar-EG" dirty="0"/>
            </a:br>
            <a:endParaRPr lang="en-US" dirty="0"/>
          </a:p>
        </p:txBody>
      </p:sp>
      <p:sp>
        <p:nvSpPr>
          <p:cNvPr id="8" name="Text Placeholder 7"/>
          <p:cNvSpPr>
            <a:spLocks noGrp="1"/>
          </p:cNvSpPr>
          <p:nvPr>
            <p:ph type="body" idx="1"/>
          </p:nvPr>
        </p:nvSpPr>
        <p:spPr/>
        <p:txBody>
          <a:bodyP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euloghcon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817286694"/>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p:txBody>
          <a:bodyPr/>
          <a:lstStyle/>
          <a:p>
            <a:r>
              <a:rPr lang="en-US" sz="4800" dirty="0"/>
              <a:t>Do[a ci </a:t>
            </a:r>
            <a:r>
              <a:rPr lang="en-US" sz="4800" dirty="0" err="1"/>
              <a:t>kuri`e</a:t>
            </a:r>
            <a:endParaRPr lang="en-US" sz="4800" dirty="0"/>
          </a:p>
        </p:txBody>
      </p:sp>
    </p:spTree>
    <p:extLst>
      <p:ext uri="{BB962C8B-B14F-4D97-AF65-F5344CB8AC3E}">
        <p14:creationId xmlns:p14="http://schemas.microsoft.com/office/powerpoint/2010/main" val="178103478"/>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قفوا بخوف أمام الله وانصتوا لسماع انجيله المقدس</a:t>
            </a:r>
            <a:endParaRPr lang="en-US"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6233428" y="4063131"/>
            <a:ext cx="2640466"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1444106312"/>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فصل من بشارة معلمنا (…) البشير بركاته </a:t>
            </a:r>
            <a:r>
              <a:rPr lang="ar-EG" dirty="0">
                <a:solidFill>
                  <a:srgbClr val="FFC000"/>
                </a:solidFill>
              </a:rPr>
              <a:t>على جميعنا</a:t>
            </a:r>
            <a:endParaRPr lang="en-US"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7158363" y="4011995"/>
            <a:ext cx="1705916"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3073220898"/>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قفوا بخوف الله لنسمع الانجيل المقدس من فم أبينا المُكرَّم البار ، المثلث الطوبى ، أبينا المُكرَّم المطران أنبا ( ... ) </a:t>
            </a:r>
            <a:endParaRPr lang="en-US" dirty="0"/>
          </a:p>
        </p:txBody>
      </p:sp>
    </p:spTree>
    <p:extLst>
      <p:ext uri="{BB962C8B-B14F-4D97-AF65-F5344CB8AC3E}">
        <p14:creationId xmlns:p14="http://schemas.microsoft.com/office/powerpoint/2010/main" val="3094897919"/>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أسقف المدينة المحبة للمسيح ( ... ) و تخومها. إله السماء يُثبِّتهُ على كرسيه سنين عديدة و أزمنة سلامية . </a:t>
            </a:r>
            <a:endParaRPr lang="en-US" dirty="0"/>
          </a:p>
        </p:txBody>
      </p:sp>
    </p:spTree>
    <p:extLst>
      <p:ext uri="{BB962C8B-B14F-4D97-AF65-F5344CB8AC3E}">
        <p14:creationId xmlns:p14="http://schemas.microsoft.com/office/powerpoint/2010/main" val="2849719395"/>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 يضع جميع أعداءه تحت قدميه سريعاً. و يعطيه زماناً هادئاً بهيجاً و يعطينا نعمة و رحمة بصلواته و طلباته . </a:t>
            </a:r>
            <a:endParaRPr lang="en-US" dirty="0"/>
          </a:p>
        </p:txBody>
      </p:sp>
    </p:spTree>
    <p:extLst>
      <p:ext uri="{BB962C8B-B14F-4D97-AF65-F5344CB8AC3E}">
        <p14:creationId xmlns:p14="http://schemas.microsoft.com/office/powerpoint/2010/main" val="574501530"/>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الإنجيل المقدس فصلٌ من بشارةِ الانجيلِ لِمُعلِّمِنا ( ... ) البشير، التلميذ الطاهر بركاته </a:t>
            </a:r>
            <a:r>
              <a:rPr lang="ar-EG" dirty="0">
                <a:solidFill>
                  <a:srgbClr val="FFC000"/>
                </a:solidFill>
              </a:rPr>
              <a:t>على جميعنا</a:t>
            </a:r>
            <a:endParaRPr lang="en-US" dirty="0">
              <a:solidFill>
                <a:srgbClr val="FFC000"/>
              </a:solidFill>
            </a:endParaRPr>
          </a:p>
        </p:txBody>
      </p:sp>
      <p:sp>
        <p:nvSpPr>
          <p:cNvPr id="4" name="TextBox 3">
            <a:hlinkClick r:id="rId2" action="ppaction://hlinksldjump"/>
            <a:extLst>
              <a:ext uri="{FF2B5EF4-FFF2-40B4-BE49-F238E27FC236}">
                <a16:creationId xmlns:a16="http://schemas.microsoft.com/office/drawing/2014/main" id="{76BA9562-B53E-4A26-86B4-CD4FEE4D291B}"/>
              </a:ext>
            </a:extLst>
          </p:cNvPr>
          <p:cNvSpPr txBox="1"/>
          <p:nvPr/>
        </p:nvSpPr>
        <p:spPr>
          <a:xfrm>
            <a:off x="7158363" y="4011995"/>
            <a:ext cx="1705916"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601017269"/>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94A7-1CFB-4A3D-A73B-3CBDB1445EC3}"/>
              </a:ext>
            </a:extLst>
          </p:cNvPr>
          <p:cNvSpPr>
            <a:spLocks noGrp="1"/>
          </p:cNvSpPr>
          <p:nvPr>
            <p:ph type="title"/>
          </p:nvPr>
        </p:nvSpPr>
        <p:spPr/>
        <p:txBody>
          <a:bodyPr/>
          <a:lstStyle/>
          <a:p>
            <a:endParaRPr lang="en-US"/>
          </a:p>
        </p:txBody>
      </p:sp>
      <p:sp>
        <p:nvSpPr>
          <p:cNvPr id="4" name="TextBox 3">
            <a:hlinkClick r:id="rId2" action="ppaction://hlinksldjump"/>
            <a:extLst>
              <a:ext uri="{FF2B5EF4-FFF2-40B4-BE49-F238E27FC236}">
                <a16:creationId xmlns:a16="http://schemas.microsoft.com/office/drawing/2014/main" id="{495F5F19-75F4-4978-85E3-C689B9ABDF61}"/>
              </a:ext>
            </a:extLst>
          </p:cNvPr>
          <p:cNvSpPr txBox="1"/>
          <p:nvPr/>
        </p:nvSpPr>
        <p:spPr>
          <a:xfrm>
            <a:off x="7158363" y="4011995"/>
            <a:ext cx="1705916"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847675080"/>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p:txBody>
          <a:bodyPr/>
          <a:lstStyle/>
          <a:p>
            <a:r>
              <a:rPr lang="ar-EG" dirty="0"/>
              <a:t>ربنا وإلهنا ومخلصنا وملكنا كلنا</a:t>
            </a:r>
            <a:endParaRPr lang="en-US"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dirty="0"/>
              <a:t>بين شويس أووه بيننوتى أووه بين سوتير أووه بين أورو</a:t>
            </a:r>
            <a:endParaRPr lang="en-US"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p:txBody>
          <a:bodyPr/>
          <a:lstStyle/>
          <a:p>
            <a:r>
              <a:rPr lang="en-US" sz="2800" dirty="0"/>
              <a:t>Pen[</a:t>
            </a:r>
            <a:r>
              <a:rPr lang="en-US" sz="2800" dirty="0" err="1"/>
              <a:t>oic</a:t>
            </a:r>
            <a:r>
              <a:rPr lang="en-US" sz="2800" dirty="0"/>
              <a:t> </a:t>
            </a:r>
            <a:r>
              <a:rPr lang="en-US" sz="2800" dirty="0" err="1"/>
              <a:t>ouoh</a:t>
            </a:r>
            <a:r>
              <a:rPr lang="en-US" sz="2800" dirty="0"/>
              <a:t> </a:t>
            </a:r>
            <a:r>
              <a:rPr lang="en-US" sz="2800" dirty="0" err="1"/>
              <a:t>Pennou</a:t>
            </a:r>
            <a:r>
              <a:rPr lang="en-US" sz="2800" dirty="0"/>
              <a:t>] </a:t>
            </a:r>
            <a:r>
              <a:rPr lang="en-US" sz="2800" dirty="0" err="1"/>
              <a:t>ouoh</a:t>
            </a:r>
            <a:r>
              <a:rPr lang="en-US" sz="2800" dirty="0"/>
              <a:t> </a:t>
            </a:r>
            <a:r>
              <a:rPr lang="en-US" sz="2800" dirty="0" err="1"/>
              <a:t>Pencwtyr</a:t>
            </a:r>
            <a:r>
              <a:rPr lang="en-US" sz="2800" dirty="0"/>
              <a:t> </a:t>
            </a:r>
            <a:r>
              <a:rPr lang="en-US" sz="2800" dirty="0" err="1"/>
              <a:t>ouoh</a:t>
            </a:r>
            <a:r>
              <a:rPr lang="en-US" sz="2800" dirty="0"/>
              <a:t> </a:t>
            </a:r>
            <a:r>
              <a:rPr lang="en-US" sz="2800" dirty="0" err="1"/>
              <a:t>Penouro</a:t>
            </a:r>
            <a:endParaRPr lang="en-US" sz="2800" dirty="0"/>
          </a:p>
        </p:txBody>
      </p:sp>
    </p:spTree>
    <p:extLst>
      <p:ext uri="{BB962C8B-B14F-4D97-AF65-F5344CB8AC3E}">
        <p14:creationId xmlns:p14="http://schemas.microsoft.com/office/powerpoint/2010/main" val="41442366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a:xfrm>
            <a:off x="0" y="4384083"/>
            <a:ext cx="9144000" cy="782371"/>
          </a:xfrm>
        </p:spPr>
        <p:txBody>
          <a:bodyPr>
            <a:normAutofit/>
          </a:bodyPr>
          <a:lstStyle/>
          <a:p>
            <a:r>
              <a:rPr lang="ar-EG" dirty="0"/>
              <a:t>السلام لك أيها الشهيد السلام للإنجيلي</a:t>
            </a:r>
            <a:endParaRPr lang="en-US" dirty="0"/>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600" dirty="0"/>
              <a:t>شيري ناك أو بي مارتيروس : شيري بي إف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a:xfrm>
            <a:off x="-3" y="5290556"/>
            <a:ext cx="9144000" cy="682357"/>
          </a:xfrm>
        </p:spPr>
        <p:txBody>
          <a:bodyPr anchor="ctr"/>
          <a:lstStyle/>
          <a:p>
            <a:r>
              <a:rPr lang="en-US" dirty="0" err="1"/>
              <a:t>Xere</a:t>
            </a:r>
            <a:r>
              <a:rPr lang="en-US" dirty="0"/>
              <a:t> </a:t>
            </a:r>
            <a:r>
              <a:rPr lang="en-US" dirty="0" err="1"/>
              <a:t>nak</a:t>
            </a:r>
            <a:r>
              <a:rPr lang="en-US" dirty="0"/>
              <a:t> w </a:t>
            </a:r>
            <a:r>
              <a:rPr lang="en-US" dirty="0" err="1"/>
              <a:t>pimartvroc</a:t>
            </a:r>
            <a:r>
              <a:rPr lang="en-US" dirty="0"/>
              <a:t> : </a:t>
            </a:r>
            <a:r>
              <a:rPr lang="en-US" dirty="0" err="1"/>
              <a:t>xere</a:t>
            </a:r>
            <a:r>
              <a:rPr lang="en-US" dirty="0"/>
              <a:t> pievajjelict3c</a:t>
            </a:r>
          </a:p>
        </p:txBody>
      </p:sp>
      <p:sp>
        <p:nvSpPr>
          <p:cNvPr id="5" name="Title 1">
            <a:hlinkClick r:id="rId3" action="ppaction://hlinksldjump"/>
            <a:extLst>
              <a:ext uri="{FF2B5EF4-FFF2-40B4-BE49-F238E27FC236}">
                <a16:creationId xmlns:a16="http://schemas.microsoft.com/office/drawing/2014/main" id="{289C5604-8C8D-4625-99C0-9EF81A5B8784}"/>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226727509"/>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p:txBody>
          <a:bodyPr/>
          <a:lstStyle/>
          <a:p>
            <a:r>
              <a:rPr lang="ar-EG" dirty="0"/>
              <a:t>يسوع المسيح، إبن الله الحي</a:t>
            </a:r>
            <a:endParaRPr lang="en-US"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p:txBody>
          <a:bodyPr/>
          <a:lstStyle/>
          <a:p>
            <a:r>
              <a:rPr lang="ar-EG" dirty="0"/>
              <a:t>تيرين إيسوس بى اخرستوس ابشيرى إم افنوتى</a:t>
            </a:r>
            <a:endParaRPr lang="en-US"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p:txBody>
          <a:bodyPr/>
          <a:lstStyle/>
          <a:p>
            <a:r>
              <a:rPr lang="en-US" dirty="0" err="1"/>
              <a:t>tyren</a:t>
            </a:r>
            <a:r>
              <a:rPr lang="en-US" dirty="0"/>
              <a:t> </a:t>
            </a:r>
            <a:r>
              <a:rPr lang="en-US" dirty="0" err="1"/>
              <a:t>Iycouc</a:t>
            </a:r>
            <a:r>
              <a:rPr lang="en-US" dirty="0"/>
              <a:t> Pi`,</a:t>
            </a:r>
            <a:r>
              <a:rPr lang="en-US" dirty="0" err="1"/>
              <a:t>rictoc</a:t>
            </a:r>
            <a:r>
              <a:rPr lang="en-US" dirty="0"/>
              <a:t> `</a:t>
            </a:r>
            <a:r>
              <a:rPr lang="en-US" dirty="0" err="1"/>
              <a:t>Psyri</a:t>
            </a:r>
            <a:r>
              <a:rPr lang="en-US" dirty="0"/>
              <a:t> `</a:t>
            </a:r>
            <a:r>
              <a:rPr lang="en-US" dirty="0" err="1"/>
              <a:t>m`Vnou</a:t>
            </a:r>
            <a:r>
              <a:rPr lang="en-US" dirty="0"/>
              <a:t>]</a:t>
            </a:r>
          </a:p>
        </p:txBody>
      </p:sp>
    </p:spTree>
    <p:extLst>
      <p:ext uri="{BB962C8B-B14F-4D97-AF65-F5344CB8AC3E}">
        <p14:creationId xmlns:p14="http://schemas.microsoft.com/office/powerpoint/2010/main" val="3513226873"/>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D72-ABA9-4A2E-B3ED-81B92255F38F}"/>
              </a:ext>
            </a:extLst>
          </p:cNvPr>
          <p:cNvSpPr>
            <a:spLocks noGrp="1"/>
          </p:cNvSpPr>
          <p:nvPr>
            <p:ph type="title"/>
          </p:nvPr>
        </p:nvSpPr>
        <p:spPr/>
        <p:txBody>
          <a:bodyPr/>
          <a:lstStyle/>
          <a:p>
            <a:r>
              <a:rPr lang="ar-EG" dirty="0"/>
              <a:t> الذي له المجد إلى الأبد.</a:t>
            </a:r>
            <a:endParaRPr lang="en-US" dirty="0"/>
          </a:p>
        </p:txBody>
      </p:sp>
      <p:sp>
        <p:nvSpPr>
          <p:cNvPr id="3" name="Text Placeholder 2">
            <a:extLst>
              <a:ext uri="{FF2B5EF4-FFF2-40B4-BE49-F238E27FC236}">
                <a16:creationId xmlns:a16="http://schemas.microsoft.com/office/drawing/2014/main" id="{1D2D22F0-593A-4C4D-AAD0-B92387AA81C3}"/>
              </a:ext>
            </a:extLst>
          </p:cNvPr>
          <p:cNvSpPr>
            <a:spLocks noGrp="1"/>
          </p:cNvSpPr>
          <p:nvPr>
            <p:ph type="body" idx="1"/>
          </p:nvPr>
        </p:nvSpPr>
        <p:spPr/>
        <p:txBody>
          <a:bodyPr/>
          <a:lstStyle/>
          <a:p>
            <a:r>
              <a:rPr lang="ar-EG" dirty="0"/>
              <a:t>ات أونخ بى أوؤوناف شا اينيه</a:t>
            </a:r>
            <a:endParaRPr lang="en-US" dirty="0"/>
          </a:p>
        </p:txBody>
      </p:sp>
      <p:sp>
        <p:nvSpPr>
          <p:cNvPr id="4" name="Text Placeholder 3">
            <a:extLst>
              <a:ext uri="{FF2B5EF4-FFF2-40B4-BE49-F238E27FC236}">
                <a16:creationId xmlns:a16="http://schemas.microsoft.com/office/drawing/2014/main" id="{3E54B1C6-F9CD-4190-93F1-901DFEEA3D2B}"/>
              </a:ext>
            </a:extLst>
          </p:cNvPr>
          <p:cNvSpPr>
            <a:spLocks noGrp="1"/>
          </p:cNvSpPr>
          <p:nvPr>
            <p:ph type="body" sz="quarter" idx="3"/>
          </p:nvPr>
        </p:nvSpPr>
        <p:spPr/>
        <p:txBody>
          <a:bodyPr/>
          <a:lstStyle/>
          <a:p>
            <a:r>
              <a:rPr lang="en-US" dirty="0" err="1"/>
              <a:t>etonq</a:t>
            </a:r>
            <a:r>
              <a:rPr lang="en-US" dirty="0"/>
              <a:t> </a:t>
            </a:r>
            <a:r>
              <a:rPr lang="en-US" dirty="0" err="1"/>
              <a:t>pi`wou</a:t>
            </a:r>
            <a:r>
              <a:rPr lang="en-US" dirty="0"/>
              <a:t> </a:t>
            </a:r>
            <a:r>
              <a:rPr lang="en-US" dirty="0" err="1"/>
              <a:t>naf</a:t>
            </a:r>
            <a:r>
              <a:rPr lang="en-US" dirty="0"/>
              <a:t> </a:t>
            </a:r>
            <a:r>
              <a:rPr lang="en-US" dirty="0" err="1"/>
              <a:t>sa</a:t>
            </a:r>
            <a:r>
              <a:rPr lang="en-US" dirty="0"/>
              <a:t> `</a:t>
            </a:r>
            <a:r>
              <a:rPr lang="en-US" dirty="0" err="1"/>
              <a:t>eneh</a:t>
            </a:r>
            <a:r>
              <a:rPr lang="en-US" dirty="0"/>
              <a:t>.</a:t>
            </a:r>
          </a:p>
        </p:txBody>
      </p:sp>
    </p:spTree>
    <p:extLst>
      <p:ext uri="{BB962C8B-B14F-4D97-AF65-F5344CB8AC3E}">
        <p14:creationId xmlns:p14="http://schemas.microsoft.com/office/powerpoint/2010/main" val="2872582701"/>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p:txBody>
          <a:bodyPr>
            <a:normAutofit/>
          </a:bodyPr>
          <a:lstStyle/>
          <a:p>
            <a:r>
              <a:rPr lang="ar-EG" sz="4800" dirty="0"/>
              <a:t>المجد لإلهنا</a:t>
            </a:r>
            <a:endParaRPr lang="en-US" sz="48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000" dirty="0"/>
              <a:t>بى أوؤو فا بيننوتى بى</a:t>
            </a:r>
            <a:endParaRPr lang="en-US" sz="40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443325"/>
            <a:ext cx="9144000" cy="682357"/>
          </a:xfrm>
        </p:spPr>
        <p:txBody>
          <a:bodyPr/>
          <a:lstStyle/>
          <a:p>
            <a:r>
              <a:rPr lang="it-IT" sz="4400" dirty="0"/>
              <a:t>Pi`wou va Pennou] pe</a:t>
            </a:r>
            <a:endParaRPr lang="en-US" sz="4400" dirty="0"/>
          </a:p>
        </p:txBody>
      </p:sp>
    </p:spTree>
    <p:extLst>
      <p:ext uri="{BB962C8B-B14F-4D97-AF65-F5344CB8AC3E}">
        <p14:creationId xmlns:p14="http://schemas.microsoft.com/office/powerpoint/2010/main" val="1895914558"/>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p:txBody>
          <a:bodyPr>
            <a:noAutofit/>
          </a:bodyPr>
          <a:lstStyle/>
          <a:p>
            <a:r>
              <a:rPr lang="ar-EG" sz="5400" dirty="0"/>
              <a:t>المجد لك يا رب.</a:t>
            </a:r>
            <a:endParaRPr lang="en-US" sz="54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400" dirty="0"/>
              <a:t>ذوكصاصى كيريه</a:t>
            </a:r>
            <a:endParaRPr lang="en-US" sz="44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431751"/>
            <a:ext cx="9144000" cy="682357"/>
          </a:xfrm>
        </p:spPr>
        <p:txBody>
          <a:bodyPr/>
          <a:lstStyle/>
          <a:p>
            <a:r>
              <a:rPr lang="en-US" sz="4800" dirty="0"/>
              <a:t>Doxa ci </a:t>
            </a:r>
            <a:r>
              <a:rPr lang="en-US" sz="4800" dirty="0" err="1"/>
              <a:t>Kurie</a:t>
            </a:r>
            <a:r>
              <a:rPr lang="en-US" sz="4800" dirty="0"/>
              <a:t>.</a:t>
            </a:r>
          </a:p>
        </p:txBody>
      </p:sp>
    </p:spTree>
    <p:extLst>
      <p:ext uri="{BB962C8B-B14F-4D97-AF65-F5344CB8AC3E}">
        <p14:creationId xmlns:p14="http://schemas.microsoft.com/office/powerpoint/2010/main" val="1097188801"/>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من مزامير و ابينا داود النبي بركاته على جميعنا</a:t>
            </a:r>
            <a:endParaRPr lang="en-US" dirty="0"/>
          </a:p>
        </p:txBody>
      </p:sp>
      <p:sp>
        <p:nvSpPr>
          <p:cNvPr id="3" name="TextBox 2">
            <a:hlinkClick r:id="rId2" action="ppaction://hlinksldjump"/>
            <a:extLst>
              <a:ext uri="{FF2B5EF4-FFF2-40B4-BE49-F238E27FC236}">
                <a16:creationId xmlns:a16="http://schemas.microsoft.com/office/drawing/2014/main" id="{F7CB79CA-2B07-4FD3-A88F-E2BDAA5CF439}"/>
              </a:ext>
            </a:extLst>
          </p:cNvPr>
          <p:cNvSpPr txBox="1"/>
          <p:nvPr/>
        </p:nvSpPr>
        <p:spPr>
          <a:xfrm>
            <a:off x="7158363" y="4011995"/>
            <a:ext cx="1705916"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932843339"/>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المزمور</a:t>
            </a:r>
            <a:endParaRPr lang="en-US" sz="9600" dirty="0">
              <a:solidFill>
                <a:srgbClr val="FFC000"/>
              </a:solidFill>
            </a:endParaRPr>
          </a:p>
        </p:txBody>
      </p:sp>
    </p:spTree>
    <p:extLst>
      <p:ext uri="{BB962C8B-B14F-4D97-AF65-F5344CB8AC3E}">
        <p14:creationId xmlns:p14="http://schemas.microsoft.com/office/powerpoint/2010/main" val="3849404721"/>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p:txBody>
          <a:bodyPr/>
          <a:lstStyle/>
          <a:p>
            <a:r>
              <a:rPr lang="ar-EG" sz="66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
        <p:nvSpPr>
          <p:cNvPr id="5" name="TextBox 4">
            <a:hlinkClick r:id="rId2" action="ppaction://hlinksldjump"/>
            <a:extLst>
              <a:ext uri="{FF2B5EF4-FFF2-40B4-BE49-F238E27FC236}">
                <a16:creationId xmlns:a16="http://schemas.microsoft.com/office/drawing/2014/main" id="{4EB19B21-25C0-45C1-917C-382A1CEF9DE9}"/>
              </a:ext>
            </a:extLst>
          </p:cNvPr>
          <p:cNvSpPr txBox="1"/>
          <p:nvPr/>
        </p:nvSpPr>
        <p:spPr>
          <a:xfrm>
            <a:off x="7890934" y="4011995"/>
            <a:ext cx="1111202"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4135446380"/>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fontScale="90000"/>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2465844353"/>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fontScale="90000"/>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78376102"/>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fontScale="90000"/>
          </a:bodyPr>
          <a:lstStyle/>
          <a:p>
            <a:r>
              <a:rPr lang="ar-EG" dirty="0"/>
              <a:t>يا أبانا القديس البطريرك البابا أنبا (...) وشريكة في الخدمة الرسولية أبينا  المطران أنبا (...) الرب يحفظ حياتكما</a:t>
            </a:r>
            <a:endParaRPr lang="en-US" dirty="0"/>
          </a:p>
        </p:txBody>
      </p:sp>
    </p:spTree>
    <p:extLst>
      <p:ext uri="{BB962C8B-B14F-4D97-AF65-F5344CB8AC3E}">
        <p14:creationId xmlns:p14="http://schemas.microsoft.com/office/powerpoint/2010/main" val="170781361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26940"/>
            <a:ext cx="9144000" cy="782371"/>
          </a:xfrm>
        </p:spPr>
        <p:txBody>
          <a:bodyPr>
            <a:normAutofit/>
          </a:bodyPr>
          <a:lstStyle/>
          <a:p>
            <a:r>
              <a:rPr lang="ar-EG" dirty="0"/>
              <a:t>السلام للرسول أنبا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p:txBody>
          <a:bodyPr/>
          <a:lstStyle/>
          <a:p>
            <a:r>
              <a:rPr lang="ar-EG" dirty="0">
                <a:solidFill>
                  <a:schemeClr val="lt1"/>
                </a:solidFill>
                <a:latin typeface="+mn-lt"/>
                <a:cs typeface="+mn-cs"/>
              </a:rPr>
              <a:t>شيري بي أبوسطولوس : أفا ماركوس بي ثيئوريموس</a:t>
            </a:r>
            <a:endParaRPr lang="ar-EG" sz="8000" dirty="0"/>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a:xfrm>
            <a:off x="0" y="5120949"/>
            <a:ext cx="9144000" cy="682357"/>
          </a:xfrm>
        </p:spPr>
        <p:txBody>
          <a:bodyPr/>
          <a:lstStyle/>
          <a:p>
            <a:r>
              <a:rPr lang="en-US" sz="3200" dirty="0" err="1"/>
              <a:t>xere</a:t>
            </a:r>
            <a:r>
              <a:rPr lang="en-US" sz="3200" dirty="0"/>
              <a:t> </a:t>
            </a:r>
            <a:r>
              <a:rPr lang="en-US" sz="3200" dirty="0" err="1"/>
              <a:t>piapoctoloc</a:t>
            </a:r>
            <a:r>
              <a:rPr lang="en-US" sz="3200" dirty="0"/>
              <a:t> : abba </a:t>
            </a:r>
            <a:r>
              <a:rPr lang="en-US" sz="3200" dirty="0" err="1"/>
              <a:t>Markoc</a:t>
            </a:r>
            <a:r>
              <a:rPr lang="en-US" sz="3200" dirty="0"/>
              <a:t> pi0ewrimoc</a:t>
            </a:r>
          </a:p>
        </p:txBody>
      </p:sp>
      <p:sp>
        <p:nvSpPr>
          <p:cNvPr id="5" name="Title 1">
            <a:hlinkClick r:id="rId3" action="ppaction://hlinksldjump"/>
            <a:extLst>
              <a:ext uri="{FF2B5EF4-FFF2-40B4-BE49-F238E27FC236}">
                <a16:creationId xmlns:a16="http://schemas.microsoft.com/office/drawing/2014/main" id="{A34DD0ED-DDD0-4C39-B8F1-98294751211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4034423797"/>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مبارك الآتي باسم الرب ربنا وإلهنا ومخلصنا وملكنا كلنا</a:t>
            </a:r>
            <a:endParaRPr lang="en-US" dirty="0"/>
          </a:p>
        </p:txBody>
      </p:sp>
      <p:sp>
        <p:nvSpPr>
          <p:cNvPr id="3" name="TextBox 2">
            <a:hlinkClick r:id="" action="ppaction://noaction"/>
            <a:extLst>
              <a:ext uri="{FF2B5EF4-FFF2-40B4-BE49-F238E27FC236}">
                <a16:creationId xmlns:a16="http://schemas.microsoft.com/office/drawing/2014/main" id="{D92CA001-95B1-45E2-87F6-2E737B2177BC}"/>
              </a:ext>
            </a:extLst>
          </p:cNvPr>
          <p:cNvSpPr txBox="1"/>
          <p:nvPr/>
        </p:nvSpPr>
        <p:spPr>
          <a:xfrm>
            <a:off x="7890934" y="4011995"/>
            <a:ext cx="1111202"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3809647122"/>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يسوع المسيح ابن الله الحي الذى له المجد الدائم إلى الأبد أمين</a:t>
            </a:r>
            <a:endParaRPr lang="en-US" dirty="0"/>
          </a:p>
        </p:txBody>
      </p:sp>
    </p:spTree>
    <p:extLst>
      <p:ext uri="{BB962C8B-B14F-4D97-AF65-F5344CB8AC3E}">
        <p14:creationId xmlns:p14="http://schemas.microsoft.com/office/powerpoint/2010/main" val="1362178349"/>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الانجيل</a:t>
            </a:r>
            <a:endParaRPr lang="en-US" sz="9600" dirty="0">
              <a:solidFill>
                <a:srgbClr val="FFC000"/>
              </a:solidFill>
            </a:endParaRPr>
          </a:p>
        </p:txBody>
      </p:sp>
    </p:spTree>
    <p:extLst>
      <p:ext uri="{BB962C8B-B14F-4D97-AF65-F5344CB8AC3E}">
        <p14:creationId xmlns:p14="http://schemas.microsoft.com/office/powerpoint/2010/main" val="774448902"/>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1973062646"/>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18493031"/>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2554941">
                  <a:extLst>
                    <a:ext uri="{9D8B030D-6E8A-4147-A177-3AD203B41FA5}">
                      <a16:colId xmlns:a16="http://schemas.microsoft.com/office/drawing/2014/main" val="20000"/>
                    </a:ext>
                  </a:extLst>
                </a:gridCol>
                <a:gridCol w="3845859">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25298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فقال زكا لربه نصف الاموال اعطيها يا سيدي للمساكين بحرص</a:t>
                      </a:r>
                      <a:endParaRPr lang="ar-EG" sz="28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lnSpc>
                          <a:spcPct val="130000"/>
                        </a:lnSpc>
                      </a:pPr>
                      <a:r>
                        <a:rPr lang="en-US" sz="2400" b="0" i="0" kern="1200" dirty="0">
                          <a:solidFill>
                            <a:srgbClr val="FFFF00"/>
                          </a:solidFill>
                          <a:latin typeface="Avva_Shenouda" pitchFamily="34" charset="2"/>
                          <a:ea typeface="+mn-ea"/>
                          <a:cs typeface="+mn-cs"/>
                        </a:rPr>
                        <a:t>Tfa2i `</a:t>
                      </a:r>
                      <a:r>
                        <a:rPr lang="en-US" sz="2400" b="0" i="0" kern="1200" dirty="0" err="1">
                          <a:solidFill>
                            <a:srgbClr val="FFFF00"/>
                          </a:solidFill>
                          <a:latin typeface="Avva_Shenouda" pitchFamily="34" charset="2"/>
                          <a:ea typeface="+mn-ea"/>
                          <a:cs typeface="+mn-cs"/>
                        </a:rPr>
                        <a:t>nnihvparxwnta</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pege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Zakxeoc</a:t>
                      </a:r>
                      <a:r>
                        <a:rPr lang="en-US" sz="2400" b="0" i="0" kern="1200" dirty="0">
                          <a:solidFill>
                            <a:srgbClr val="FFFF00"/>
                          </a:solidFill>
                          <a:latin typeface="Avva_Shenouda" pitchFamily="34" charset="2"/>
                          <a:ea typeface="+mn-ea"/>
                          <a:cs typeface="+mn-cs"/>
                        </a:rPr>
                        <a:t> `mPe4soic : 5nat3i4 `w</a:t>
                      </a:r>
                      <a:r>
                        <a:rPr lang="ar-EG"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Decpota</a:t>
                      </a:r>
                      <a:r>
                        <a:rPr lang="en-US" sz="2400" b="0" i="0" kern="1200" dirty="0">
                          <a:solidFill>
                            <a:srgbClr val="FFFF00"/>
                          </a:solidFill>
                          <a:latin typeface="Avva_Shenouda" pitchFamily="34" charset="2"/>
                          <a:ea typeface="+mn-ea"/>
                          <a:cs typeface="+mn-cs"/>
                        </a:rPr>
                        <a:t>:</a:t>
                      </a:r>
                      <a:endParaRPr lang="ar-EG" sz="2400" b="0" i="0" kern="1200" dirty="0">
                        <a:solidFill>
                          <a:srgbClr val="FFFF00"/>
                        </a:solidFill>
                        <a:latin typeface="Avva_Shenouda" pitchFamily="34" charset="2"/>
                        <a:ea typeface="+mn-ea"/>
                        <a:cs typeface="+mn-cs"/>
                      </a:endParaRPr>
                    </a:p>
                    <a:p>
                      <a:pPr algn="ctr">
                        <a:lnSpc>
                          <a:spcPct val="130000"/>
                        </a:lnSpc>
                      </a:pPr>
                      <a:r>
                        <a:rPr lang="en-US" sz="2400" b="0" i="0" kern="1200" dirty="0">
                          <a:solidFill>
                            <a:srgbClr val="FFFF00"/>
                          </a:solidFill>
                          <a:latin typeface="Avva_Shenouda" pitchFamily="34" charset="2"/>
                          <a:ea typeface="+mn-ea"/>
                          <a:cs typeface="+mn-cs"/>
                        </a:rPr>
                        <a:t> `nnih3ki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`2rwic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2700" b="1" i="0" kern="1200" dirty="0">
                          <a:solidFill>
                            <a:schemeClr val="lt1"/>
                          </a:solidFill>
                          <a:latin typeface="+mn-lt"/>
                          <a:ea typeface="+mn-ea"/>
                          <a:cs typeface="+mn-cs"/>
                        </a:rPr>
                        <a:t>ات فاشي انهي بارخوندا بي جى ذيكاؤس امبيف تشويس تينا تيف او ذيسبوطا انى هيكي خين اشرويس </a:t>
                      </a:r>
                      <a:endParaRPr lang="ar-EG" sz="2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2662519">
                  <a:extLst>
                    <a:ext uri="{9D8B030D-6E8A-4147-A177-3AD203B41FA5}">
                      <a16:colId xmlns:a16="http://schemas.microsoft.com/office/drawing/2014/main" val="20000"/>
                    </a:ext>
                  </a:extLst>
                </a:gridCol>
                <a:gridCol w="3433483">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834640">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اجاب الرب إله القوات هوذا الخلاص قد وجب لك اليوم</a:t>
                      </a:r>
                      <a:endParaRPr lang="ar-EG" sz="3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err="1">
                          <a:solidFill>
                            <a:srgbClr val="FFFF00"/>
                          </a:solidFill>
                          <a:latin typeface="Avva_Shenouda" pitchFamily="34" charset="2"/>
                          <a:ea typeface="+mn-ea"/>
                          <a:cs typeface="+mn-cs"/>
                        </a:rPr>
                        <a:t>Ic</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piovgai</a:t>
                      </a:r>
                      <a:r>
                        <a:rPr lang="en-US" sz="3200" b="0" i="0" kern="1200" dirty="0">
                          <a:solidFill>
                            <a:srgbClr val="FFFF00"/>
                          </a:solidFill>
                          <a:latin typeface="Avva_Shenouda" pitchFamily="34" charset="2"/>
                          <a:ea typeface="+mn-ea"/>
                          <a:cs typeface="+mn-cs"/>
                        </a:rPr>
                        <a:t> a42wpi </a:t>
                      </a:r>
                      <a:r>
                        <a:rPr lang="en-US" sz="3200" b="0" i="0" kern="1200" dirty="0" err="1">
                          <a:solidFill>
                            <a:srgbClr val="FFFF00"/>
                          </a:solidFill>
                          <a:latin typeface="Avva_Shenouda" pitchFamily="34" charset="2"/>
                          <a:ea typeface="+mn-ea"/>
                          <a:cs typeface="+mn-cs"/>
                        </a:rPr>
                        <a:t>nak</a:t>
                      </a:r>
                      <a:r>
                        <a:rPr lang="en-US" sz="3200" b="0" i="0" kern="1200" dirty="0">
                          <a:solidFill>
                            <a:srgbClr val="FFFF00"/>
                          </a:solidFill>
                          <a:latin typeface="Avva_Shenouda" pitchFamily="34" charset="2"/>
                          <a:ea typeface="+mn-ea"/>
                          <a:cs typeface="+mn-cs"/>
                        </a:rPr>
                        <a:t> : </a:t>
                      </a:r>
                      <a:r>
                        <a:rPr lang="en-US" sz="3200" b="0" i="0" kern="1200" dirty="0" err="1">
                          <a:solidFill>
                            <a:srgbClr val="FFFF00"/>
                          </a:solidFill>
                          <a:latin typeface="Avva_Shenouda" pitchFamily="34" charset="2"/>
                          <a:ea typeface="+mn-ea"/>
                          <a:cs typeface="+mn-cs"/>
                        </a:rPr>
                        <a:t>pege</a:t>
                      </a:r>
                      <a:endParaRPr lang="en-US" sz="3200" b="0" i="0" kern="1200" dirty="0">
                        <a:solidFill>
                          <a:srgbClr val="FFFF00"/>
                        </a:solidFill>
                        <a:latin typeface="Avva_Shenouda" pitchFamily="34" charset="2"/>
                        <a:ea typeface="+mn-ea"/>
                        <a:cs typeface="+mn-cs"/>
                      </a:endParaRPr>
                    </a:p>
                    <a:p>
                      <a:pPr algn="ctr"/>
                      <a:r>
                        <a:rPr lang="en-US" sz="3200" b="0" i="0" kern="1200" dirty="0">
                          <a:solidFill>
                            <a:srgbClr val="FFFF00"/>
                          </a:solidFill>
                          <a:latin typeface="Avva_Shenouda" pitchFamily="34" charset="2"/>
                          <a:ea typeface="+mn-ea"/>
                          <a:cs typeface="+mn-cs"/>
                        </a:rPr>
                        <a:t>`</a:t>
                      </a:r>
                      <a:r>
                        <a:rPr lang="en-US" sz="3200" b="0" i="0" kern="1200" dirty="0" err="1">
                          <a:solidFill>
                            <a:srgbClr val="FFFF00"/>
                          </a:solidFill>
                          <a:latin typeface="Avva_Shenouda" pitchFamily="34" charset="2"/>
                          <a:ea typeface="+mn-ea"/>
                          <a:cs typeface="+mn-cs"/>
                        </a:rPr>
                        <a:t>Psoic</a:t>
                      </a:r>
                      <a:r>
                        <a:rPr lang="en-US" sz="3200" b="0" i="0" kern="1200" dirty="0">
                          <a:solidFill>
                            <a:srgbClr val="FFFF00"/>
                          </a:solidFill>
                          <a:latin typeface="Avva_Shenouda" pitchFamily="34" charset="2"/>
                          <a:ea typeface="+mn-ea"/>
                          <a:cs typeface="+mn-cs"/>
                        </a:rPr>
                        <a:t> `fnov5 </a:t>
                      </a:r>
                    </a:p>
                    <a:p>
                      <a:pPr algn="ctr"/>
                      <a:r>
                        <a:rPr lang="en-US" sz="3200" b="0" i="0" kern="1200" dirty="0">
                          <a:solidFill>
                            <a:srgbClr val="FFFF00"/>
                          </a:solidFill>
                          <a:latin typeface="Avva_Shenouda" pitchFamily="34" charset="2"/>
                          <a:ea typeface="+mn-ea"/>
                          <a:cs typeface="+mn-cs"/>
                        </a:rPr>
                        <a:t>`</a:t>
                      </a:r>
                      <a:r>
                        <a:rPr lang="en-US" sz="3200" b="0" i="0" kern="1200" dirty="0" err="1">
                          <a:solidFill>
                            <a:srgbClr val="FFFF00"/>
                          </a:solidFill>
                          <a:latin typeface="Avva_Shenouda" pitchFamily="34" charset="2"/>
                          <a:ea typeface="+mn-ea"/>
                          <a:cs typeface="+mn-cs"/>
                        </a:rPr>
                        <a:t>nte</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nigom</a:t>
                      </a:r>
                      <a:endParaRPr lang="en-US" sz="8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اس بي اوجاي افشوبي ناك بي جي ابتشويس افنوتي انتى ني جوم</a:t>
                      </a:r>
                      <a:endParaRPr lang="ar-EG" sz="287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لأنك انت ايضاً ابن إبراهيم</a:t>
                      </a:r>
                      <a:endParaRPr lang="ar-EG" sz="595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a:t>
                      </a:r>
                      <a:r>
                        <a:rPr lang="en-US" sz="3200" b="0" i="0" kern="1200" dirty="0" err="1">
                          <a:solidFill>
                            <a:srgbClr val="FFFF00"/>
                          </a:solidFill>
                          <a:latin typeface="Avva_Shenouda" pitchFamily="34" charset="2"/>
                          <a:ea typeface="+mn-ea"/>
                          <a:cs typeface="+mn-cs"/>
                        </a:rPr>
                        <a:t>mfoov</a:t>
                      </a:r>
                      <a:r>
                        <a:rPr lang="en-US" sz="3200" b="0" i="0" kern="1200" dirty="0">
                          <a:solidFill>
                            <a:srgbClr val="FFFF00"/>
                          </a:solidFill>
                          <a:latin typeface="Avva_Shenouda" pitchFamily="34" charset="2"/>
                          <a:ea typeface="+mn-ea"/>
                          <a:cs typeface="+mn-cs"/>
                        </a:rPr>
                        <a:t> jar </a:t>
                      </a:r>
                      <a:r>
                        <a:rPr lang="en-US" sz="3200" b="0" i="0" kern="1200" dirty="0" err="1">
                          <a:solidFill>
                            <a:srgbClr val="FFFF00"/>
                          </a:solidFill>
                          <a:latin typeface="Avva_Shenouda" pitchFamily="34" charset="2"/>
                          <a:ea typeface="+mn-ea"/>
                          <a:cs typeface="+mn-cs"/>
                        </a:rPr>
                        <a:t>ge</a:t>
                      </a:r>
                      <a:r>
                        <a:rPr lang="en-US" sz="3200" b="0" i="0" kern="1200" dirty="0">
                          <a:solidFill>
                            <a:srgbClr val="FFFF00"/>
                          </a:solidFill>
                          <a:latin typeface="Avva_Shenouda" pitchFamily="34" charset="2"/>
                          <a:ea typeface="+mn-ea"/>
                          <a:cs typeface="+mn-cs"/>
                        </a:rPr>
                        <a:t> `n0ok </a:t>
                      </a:r>
                      <a:r>
                        <a:rPr lang="en-US" sz="3200" b="0" i="0" kern="1200" dirty="0" err="1">
                          <a:solidFill>
                            <a:srgbClr val="FFFF00"/>
                          </a:solidFill>
                          <a:latin typeface="Avva_Shenouda" pitchFamily="34" charset="2"/>
                          <a:ea typeface="+mn-ea"/>
                          <a:cs typeface="+mn-cs"/>
                        </a:rPr>
                        <a:t>hwk</a:t>
                      </a:r>
                      <a:r>
                        <a:rPr lang="en-US" sz="3200" b="0" i="0" kern="1200" dirty="0">
                          <a:solidFill>
                            <a:srgbClr val="FFFF00"/>
                          </a:solidFill>
                          <a:latin typeface="Avva_Shenouda" pitchFamily="34" charset="2"/>
                          <a:ea typeface="+mn-ea"/>
                          <a:cs typeface="+mn-cs"/>
                        </a:rPr>
                        <a:t> : ov23ri `</a:t>
                      </a:r>
                      <a:r>
                        <a:rPr lang="en-US" sz="3200" b="0" i="0" kern="1200" dirty="0" err="1">
                          <a:solidFill>
                            <a:srgbClr val="FFFF00"/>
                          </a:solidFill>
                          <a:latin typeface="Avva_Shenouda" pitchFamily="34" charset="2"/>
                          <a:ea typeface="+mn-ea"/>
                          <a:cs typeface="+mn-cs"/>
                        </a:rPr>
                        <a:t>nte</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Abraam</a:t>
                      </a:r>
                      <a:endParaRPr lang="en-US" sz="8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امفوؤو غار جي انسوك هوك اوشيرى انتى ابرام</a:t>
                      </a:r>
                      <a:endParaRPr lang="ar-EG" sz="344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A964-E5FE-4CB1-8B79-CC5779893F69}"/>
              </a:ext>
            </a:extLst>
          </p:cNvPr>
          <p:cNvSpPr>
            <a:spLocks noGrp="1"/>
          </p:cNvSpPr>
          <p:nvPr>
            <p:ph type="title"/>
          </p:nvPr>
        </p:nvSpPr>
        <p:spPr>
          <a:xfrm>
            <a:off x="0" y="4321189"/>
            <a:ext cx="9144000" cy="782371"/>
          </a:xfrm>
        </p:spPr>
        <p:txBody>
          <a:bodyPr anchor="t">
            <a:noAutofit/>
          </a:bodyPr>
          <a:lstStyle/>
          <a:p>
            <a:r>
              <a:rPr lang="ar-EG" sz="3200" dirty="0">
                <a:effectLst/>
                <a:latin typeface="Tahoma" panose="020B0604030504040204" pitchFamily="34" charset="0"/>
              </a:rPr>
              <a:t>فلنسجد لمخلصنا محب البشر الصالح لانه تراءف علينا اتى وخلصنا. </a:t>
            </a:r>
            <a:endParaRPr lang="en-GB" sz="3200" dirty="0"/>
          </a:p>
        </p:txBody>
      </p:sp>
      <p:sp>
        <p:nvSpPr>
          <p:cNvPr id="3" name="Text Placeholder 2">
            <a:extLst>
              <a:ext uri="{FF2B5EF4-FFF2-40B4-BE49-F238E27FC236}">
                <a16:creationId xmlns:a16="http://schemas.microsoft.com/office/drawing/2014/main" id="{D8E8E7CF-CC3E-403B-9889-85DF553D5D6E}"/>
              </a:ext>
            </a:extLst>
          </p:cNvPr>
          <p:cNvSpPr>
            <a:spLocks noGrp="1"/>
          </p:cNvSpPr>
          <p:nvPr>
            <p:ph type="body" idx="1"/>
          </p:nvPr>
        </p:nvSpPr>
        <p:spPr/>
        <p:txBody>
          <a:bodyPr/>
          <a:lstStyle/>
          <a:p>
            <a:r>
              <a:rPr lang="ar-EG" dirty="0">
                <a:effectLst/>
                <a:latin typeface="Tahoma" panose="020B0604030504040204" pitchFamily="34" charset="0"/>
              </a:rPr>
              <a:t>مارين اؤوشت امبين سوتير. بي ماي رومي ان اغاثوس. جى انثوف اف شينهيت خارون. افئي اووه افسوتي اممون.  </a:t>
            </a:r>
            <a:endParaRPr lang="en-GB" dirty="0"/>
          </a:p>
        </p:txBody>
      </p:sp>
      <p:sp>
        <p:nvSpPr>
          <p:cNvPr id="4" name="Text Placeholder 3">
            <a:extLst>
              <a:ext uri="{FF2B5EF4-FFF2-40B4-BE49-F238E27FC236}">
                <a16:creationId xmlns:a16="http://schemas.microsoft.com/office/drawing/2014/main" id="{5A25BE44-D69A-4F52-AFBB-026F69EB7A0B}"/>
              </a:ext>
            </a:extLst>
          </p:cNvPr>
          <p:cNvSpPr>
            <a:spLocks noGrp="1"/>
          </p:cNvSpPr>
          <p:nvPr>
            <p:ph type="body" sz="quarter" idx="3"/>
          </p:nvPr>
        </p:nvSpPr>
        <p:spPr>
          <a:xfrm>
            <a:off x="0" y="5103560"/>
            <a:ext cx="9144000" cy="682357"/>
          </a:xfrm>
        </p:spPr>
        <p:txBody>
          <a:bodyPr/>
          <a:lstStyle/>
          <a:p>
            <a:r>
              <a:rPr lang="en-GB" sz="2800" dirty="0">
                <a:effectLst/>
                <a:latin typeface="Avva_Shenouda" panose="020B0500000000000000" pitchFamily="34" charset="0"/>
              </a:rPr>
              <a:t>Marenovw2t `mpencwt3r : </a:t>
            </a:r>
            <a:r>
              <a:rPr lang="en-GB" sz="2800" dirty="0" err="1">
                <a:effectLst/>
                <a:latin typeface="Avva_Shenouda" panose="020B0500000000000000" pitchFamily="34" charset="0"/>
              </a:rPr>
              <a:t>pimairwmi</a:t>
            </a:r>
            <a:r>
              <a:rPr lang="en-GB" sz="2800" dirty="0">
                <a:effectLst/>
                <a:latin typeface="Avva_Shenouda" panose="020B0500000000000000" pitchFamily="34" charset="0"/>
              </a:rPr>
              <a:t> `n`aja0oc : </a:t>
            </a:r>
            <a:r>
              <a:rPr lang="en-GB" sz="2800" dirty="0" err="1">
                <a:effectLst/>
                <a:latin typeface="Avva_Shenouda" panose="020B0500000000000000" pitchFamily="34" charset="0"/>
              </a:rPr>
              <a:t>ge</a:t>
            </a:r>
            <a:r>
              <a:rPr lang="en-GB" sz="2800" dirty="0">
                <a:effectLst/>
                <a:latin typeface="Avva_Shenouda" panose="020B0500000000000000" pitchFamily="34" charset="0"/>
              </a:rPr>
              <a:t> `n0o4 av2enh3t </a:t>
            </a:r>
            <a:r>
              <a:rPr lang="en-GB" sz="2800" dirty="0" err="1">
                <a:effectLst/>
                <a:latin typeface="Avva_Shenouda" panose="020B0500000000000000" pitchFamily="34" charset="0"/>
              </a:rPr>
              <a:t>qaron</a:t>
            </a:r>
            <a:r>
              <a:rPr lang="en-GB" sz="2800" dirty="0">
                <a:effectLst/>
                <a:latin typeface="Avva_Shenouda" panose="020B0500000000000000" pitchFamily="34" charset="0"/>
              </a:rPr>
              <a:t> : a4`I </a:t>
            </a:r>
            <a:r>
              <a:rPr lang="en-GB" sz="2800" dirty="0" err="1">
                <a:effectLst/>
                <a:latin typeface="Avva_Shenouda" panose="020B0500000000000000" pitchFamily="34" charset="0"/>
              </a:rPr>
              <a:t>ovoh</a:t>
            </a:r>
            <a:r>
              <a:rPr lang="en-GB" sz="2800" dirty="0">
                <a:effectLst/>
                <a:latin typeface="Avva_Shenouda" panose="020B0500000000000000" pitchFamily="34" charset="0"/>
              </a:rPr>
              <a:t> a4cw5 `</a:t>
            </a:r>
            <a:r>
              <a:rPr lang="en-GB" sz="2800" dirty="0" err="1">
                <a:effectLst/>
                <a:latin typeface="Avva_Shenouda" panose="020B0500000000000000" pitchFamily="34" charset="0"/>
              </a:rPr>
              <a:t>mmon</a:t>
            </a:r>
            <a:r>
              <a:rPr lang="en-GB" sz="2800" dirty="0">
                <a:effectLst/>
                <a:latin typeface="Avva_Shenouda" panose="020B0500000000000000" pitchFamily="34" charset="0"/>
              </a:rPr>
              <a:t>  .  </a:t>
            </a:r>
            <a:endParaRPr lang="en-GB" sz="2800" dirty="0"/>
          </a:p>
        </p:txBody>
      </p:sp>
    </p:spTree>
    <p:extLst>
      <p:ext uri="{BB962C8B-B14F-4D97-AF65-F5344CB8AC3E}">
        <p14:creationId xmlns:p14="http://schemas.microsoft.com/office/powerpoint/2010/main" val="2260018823"/>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018"/>
            <a:ext cx="9144000" cy="782371"/>
          </a:xfrm>
        </p:spPr>
        <p:txBody>
          <a:bodyPr>
            <a:normAutofit/>
          </a:bodyPr>
          <a:lstStyle/>
          <a:p>
            <a:r>
              <a:rPr lang="ar-EG" dirty="0"/>
              <a:t>اشفعي فينا يا سيدتنا كلنا السيدة العذراء والدة الأله </a:t>
            </a:r>
            <a:endParaRPr lang="en-US" dirty="0"/>
          </a:p>
        </p:txBody>
      </p:sp>
      <p:sp>
        <p:nvSpPr>
          <p:cNvPr id="3" name="Text Placeholder 2"/>
          <p:cNvSpPr>
            <a:spLocks noGrp="1"/>
          </p:cNvSpPr>
          <p:nvPr>
            <p:ph type="body" idx="1"/>
          </p:nvPr>
        </p:nvSpPr>
        <p:spPr/>
        <p:txBody>
          <a:bodyPr/>
          <a:lstStyle/>
          <a:p>
            <a:r>
              <a:rPr lang="ar-EG" dirty="0"/>
              <a:t>اري ابريسفافين اى ايهري ايجون اوتين تشويس انيب تيرن تي ثيؤطوكوس </a:t>
            </a:r>
          </a:p>
        </p:txBody>
      </p:sp>
      <p:sp>
        <p:nvSpPr>
          <p:cNvPr id="4" name="Text Placeholder 3"/>
          <p:cNvSpPr>
            <a:spLocks noGrp="1"/>
          </p:cNvSpPr>
          <p:nvPr>
            <p:ph type="body" sz="quarter" idx="3"/>
          </p:nvPr>
        </p:nvSpPr>
        <p:spPr>
          <a:xfrm>
            <a:off x="0" y="5161600"/>
            <a:ext cx="9144000" cy="682357"/>
          </a:xfrm>
        </p:spPr>
        <p:txBody>
          <a:bodyPr/>
          <a:lstStyle/>
          <a:p>
            <a:r>
              <a:rPr lang="en-US" sz="2800" dirty="0" err="1">
                <a:latin typeface="Avva_Shenouda" panose="020B0500000000000000" pitchFamily="34" charset="0"/>
              </a:rPr>
              <a:t>Ari`precbevin</a:t>
            </a:r>
            <a:r>
              <a:rPr lang="en-US" sz="2800" dirty="0">
                <a:latin typeface="Avva_Shenouda" panose="020B0500000000000000" pitchFamily="34" charset="0"/>
              </a:rPr>
              <a:t> `</a:t>
            </a:r>
            <a:r>
              <a:rPr lang="en-US" sz="2800" dirty="0" err="1">
                <a:latin typeface="Avva_Shenouda" panose="020B0500000000000000" pitchFamily="34" charset="0"/>
              </a:rPr>
              <a:t>e`hri</a:t>
            </a:r>
            <a:r>
              <a:rPr lang="en-US" sz="2800" dirty="0">
                <a:latin typeface="Avva_Shenouda" panose="020B0500000000000000" pitchFamily="34" charset="0"/>
              </a:rPr>
              <a:t> `</a:t>
            </a:r>
            <a:r>
              <a:rPr lang="en-US" sz="2800" dirty="0" err="1">
                <a:latin typeface="Avva_Shenouda" panose="020B0500000000000000" pitchFamily="34" charset="0"/>
              </a:rPr>
              <a:t>egwn</a:t>
            </a:r>
            <a:r>
              <a:rPr lang="en-US" sz="2800" dirty="0">
                <a:latin typeface="Avva_Shenouda" panose="020B0500000000000000" pitchFamily="34" charset="0"/>
              </a:rPr>
              <a:t> `w </a:t>
            </a:r>
            <a:r>
              <a:rPr lang="en-US" sz="2800" dirty="0" err="1">
                <a:latin typeface="Avva_Shenouda" panose="020B0500000000000000" pitchFamily="34" charset="0"/>
              </a:rPr>
              <a:t>tenu</a:t>
            </a:r>
            <a:r>
              <a:rPr lang="en-US" sz="2800" dirty="0">
                <a:latin typeface="Avva_Shenouda" panose="020B0500000000000000" pitchFamily="34" charset="0"/>
              </a:rPr>
              <a:t> `nn3b t3ren 50eotokoc </a:t>
            </a:r>
          </a:p>
        </p:txBody>
      </p:sp>
    </p:spTree>
    <p:extLst>
      <p:ext uri="{BB962C8B-B14F-4D97-AF65-F5344CB8AC3E}">
        <p14:creationId xmlns:p14="http://schemas.microsoft.com/office/powerpoint/2010/main" val="883870811"/>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1189"/>
            <a:ext cx="9144000" cy="782371"/>
          </a:xfrm>
        </p:spPr>
        <p:txBody>
          <a:bodyPr>
            <a:normAutofit/>
          </a:bodyPr>
          <a:lstStyle/>
          <a:p>
            <a:r>
              <a:rPr lang="ar-EG" sz="4800" dirty="0"/>
              <a:t>مريم ام مخلصنا ليغفر لنا خطايانا </a:t>
            </a:r>
            <a:endParaRPr lang="en-US" sz="4800" dirty="0"/>
          </a:p>
        </p:txBody>
      </p:sp>
      <p:sp>
        <p:nvSpPr>
          <p:cNvPr id="3" name="Text Placeholder 2"/>
          <p:cNvSpPr>
            <a:spLocks noGrp="1"/>
          </p:cNvSpPr>
          <p:nvPr>
            <p:ph type="body" idx="1"/>
          </p:nvPr>
        </p:nvSpPr>
        <p:spPr/>
        <p:txBody>
          <a:bodyPr/>
          <a:lstStyle/>
          <a:p>
            <a:r>
              <a:rPr lang="ar-EG" sz="4000" dirty="0"/>
              <a:t>ماريا اثماف امبين سوتير انتيف كانين نوفي نان ايفول</a:t>
            </a:r>
          </a:p>
        </p:txBody>
      </p:sp>
      <p:sp>
        <p:nvSpPr>
          <p:cNvPr id="4" name="Text Placeholder 3"/>
          <p:cNvSpPr>
            <a:spLocks noGrp="1"/>
          </p:cNvSpPr>
          <p:nvPr>
            <p:ph type="body" sz="quarter" idx="3"/>
          </p:nvPr>
        </p:nvSpPr>
        <p:spPr>
          <a:xfrm>
            <a:off x="-3" y="5492404"/>
            <a:ext cx="9144000" cy="682357"/>
          </a:xfrm>
        </p:spPr>
        <p:txBody>
          <a:bodyPr/>
          <a:lstStyle/>
          <a:p>
            <a:r>
              <a:rPr lang="pt-BR" dirty="0">
                <a:latin typeface="Avva_Shenouda" panose="020B0500000000000000" pitchFamily="34" charset="0"/>
              </a:rPr>
              <a:t>maria `0mav `mpencwt3r : `nte4xa nennobi nan `ebol </a:t>
            </a:r>
          </a:p>
        </p:txBody>
      </p:sp>
    </p:spTree>
    <p:extLst>
      <p:ext uri="{BB962C8B-B14F-4D97-AF65-F5344CB8AC3E}">
        <p14:creationId xmlns:p14="http://schemas.microsoft.com/office/powerpoint/2010/main" val="25010288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p:txBody>
          <a:bodyPr>
            <a:normAutofit/>
          </a:bodyPr>
          <a:lstStyle/>
          <a:p>
            <a:r>
              <a:rPr lang="ar-EG" dirty="0"/>
              <a:t> السلام لإسطفانوس أول الشهداء</a:t>
            </a:r>
            <a:endParaRPr lang="en-US" dirty="0"/>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p:txBody>
          <a:bodyPr/>
          <a:lstStyle/>
          <a:p>
            <a:r>
              <a:rPr lang="ar-EG" dirty="0"/>
              <a:t>شيري استيفانوس : بي شورب إممارتيروس </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p:txBody>
          <a:bodyPr/>
          <a:lstStyle/>
          <a:p>
            <a:r>
              <a:rPr lang="en-US" dirty="0" err="1"/>
              <a:t>xere</a:t>
            </a:r>
            <a:r>
              <a:rPr lang="en-US" dirty="0"/>
              <a:t> `</a:t>
            </a:r>
            <a:r>
              <a:rPr lang="en-US" dirty="0" err="1"/>
              <a:t>ctefanoc</a:t>
            </a:r>
            <a:r>
              <a:rPr lang="en-US" dirty="0"/>
              <a:t> : pi2orp `</a:t>
            </a:r>
            <a:r>
              <a:rPr lang="en-US" dirty="0" err="1"/>
              <a:t>mmartvroc</a:t>
            </a:r>
            <a:endParaRPr lang="en-US" dirty="0"/>
          </a:p>
        </p:txBody>
      </p:sp>
      <p:sp>
        <p:nvSpPr>
          <p:cNvPr id="5" name="Title 1">
            <a:hlinkClick r:id="rId3" action="ppaction://hlinksldjump"/>
            <a:extLst>
              <a:ext uri="{FF2B5EF4-FFF2-40B4-BE49-F238E27FC236}">
                <a16:creationId xmlns:a16="http://schemas.microsoft.com/office/drawing/2014/main" id="{611E6677-CD74-49F6-8293-5B7FF33844C0}"/>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227267525"/>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9769-79AE-4DCA-AD37-3E8D7F6B0809}"/>
              </a:ext>
            </a:extLst>
          </p:cNvPr>
          <p:cNvSpPr>
            <a:spLocks noGrp="1"/>
          </p:cNvSpPr>
          <p:nvPr>
            <p:ph type="title"/>
          </p:nvPr>
        </p:nvSpPr>
        <p:spPr>
          <a:xfrm>
            <a:off x="0" y="4373857"/>
            <a:ext cx="9144000" cy="534320"/>
          </a:xfrm>
        </p:spPr>
        <p:txBody>
          <a:bodyPr anchor="t">
            <a:noAutofit/>
          </a:bodyPr>
          <a:lstStyle/>
          <a:p>
            <a:r>
              <a:rPr lang="ar-EG" sz="2800" dirty="0">
                <a:effectLst/>
                <a:latin typeface="Tahoma" panose="020B0604030504040204" pitchFamily="34" charset="0"/>
              </a:rPr>
              <a:t>اطلبوا من الرب عنا يا سادتي الآباء الرسل وبقية التلاميذ ليغفر لنا خطايانا .</a:t>
            </a:r>
            <a:endParaRPr lang="en-GB" sz="2800" dirty="0"/>
          </a:p>
        </p:txBody>
      </p:sp>
      <p:sp>
        <p:nvSpPr>
          <p:cNvPr id="3" name="Text Placeholder 2">
            <a:extLst>
              <a:ext uri="{FF2B5EF4-FFF2-40B4-BE49-F238E27FC236}">
                <a16:creationId xmlns:a16="http://schemas.microsoft.com/office/drawing/2014/main" id="{F7DDEFF5-F379-4416-BE5A-573D37728B3C}"/>
              </a:ext>
            </a:extLst>
          </p:cNvPr>
          <p:cNvSpPr>
            <a:spLocks noGrp="1"/>
          </p:cNvSpPr>
          <p:nvPr>
            <p:ph type="body" idx="1"/>
          </p:nvPr>
        </p:nvSpPr>
        <p:spPr/>
        <p:txBody>
          <a:bodyPr/>
          <a:lstStyle/>
          <a:p>
            <a:r>
              <a:rPr lang="ar-EG" sz="3000" dirty="0">
                <a:effectLst/>
                <a:latin typeface="Tahoma" panose="020B0604030504040204" pitchFamily="34" charset="0"/>
              </a:rPr>
              <a:t>طوبه ام ابتشويس ايه اهري ايجون: ناتشويس ان يوتي ان آبوسطولوس: نيم ابسيبي انتيه ني ماثيتيس: انتيف كانين نوفي نان ايفول .</a:t>
            </a:r>
            <a:endParaRPr lang="en-GB" sz="3000" dirty="0"/>
          </a:p>
        </p:txBody>
      </p:sp>
      <p:sp>
        <p:nvSpPr>
          <p:cNvPr id="4" name="Text Placeholder 3">
            <a:extLst>
              <a:ext uri="{FF2B5EF4-FFF2-40B4-BE49-F238E27FC236}">
                <a16:creationId xmlns:a16="http://schemas.microsoft.com/office/drawing/2014/main" id="{00767B77-8930-413A-A25D-D721F6A25A2A}"/>
              </a:ext>
            </a:extLst>
          </p:cNvPr>
          <p:cNvSpPr>
            <a:spLocks noGrp="1"/>
          </p:cNvSpPr>
          <p:nvPr>
            <p:ph type="body" sz="quarter" idx="3"/>
          </p:nvPr>
        </p:nvSpPr>
        <p:spPr>
          <a:xfrm>
            <a:off x="0" y="5061182"/>
            <a:ext cx="9144000" cy="808893"/>
          </a:xfrm>
        </p:spPr>
        <p:txBody>
          <a:bodyPr/>
          <a:lstStyle/>
          <a:p>
            <a:r>
              <a:rPr lang="en-GB" sz="2800" dirty="0" err="1">
                <a:effectLst/>
                <a:latin typeface="Avva_Shenouda" panose="020B0500000000000000" pitchFamily="34" charset="0"/>
              </a:rPr>
              <a:t>Twbh</a:t>
            </a:r>
            <a:r>
              <a:rPr lang="en-GB" sz="2800" dirty="0">
                <a:effectLst/>
                <a:latin typeface="Avva_Shenouda" panose="020B0500000000000000" pitchFamily="34" charset="0"/>
              </a:rPr>
              <a:t> `</a:t>
            </a:r>
            <a:r>
              <a:rPr lang="en-GB" sz="2800" dirty="0" err="1">
                <a:effectLst/>
                <a:latin typeface="Avva_Shenouda" panose="020B0500000000000000" pitchFamily="34" charset="0"/>
              </a:rPr>
              <a:t>mPu</a:t>
            </a:r>
            <a:r>
              <a:rPr lang="en-GB" sz="2800" dirty="0">
                <a:effectLst/>
                <a:latin typeface="Avva_Shenouda" panose="020B0500000000000000" pitchFamily="34" charset="0"/>
              </a:rPr>
              <a:t> `e`hr3i `</a:t>
            </a:r>
            <a:r>
              <a:rPr lang="en-GB" sz="2800" dirty="0" err="1">
                <a:effectLst/>
                <a:latin typeface="Avva_Shenouda" panose="020B0500000000000000" pitchFamily="34" charset="0"/>
              </a:rPr>
              <a:t>egwn</a:t>
            </a:r>
            <a:r>
              <a:rPr lang="en-GB" sz="2800" dirty="0">
                <a:effectLst/>
                <a:latin typeface="Avva_Shenouda" panose="020B0500000000000000" pitchFamily="34" charset="0"/>
              </a:rPr>
              <a:t>: </a:t>
            </a:r>
            <a:r>
              <a:rPr lang="en-GB" sz="2800" dirty="0" err="1">
                <a:effectLst/>
                <a:latin typeface="Avva_Shenouda" panose="020B0500000000000000" pitchFamily="34" charset="0"/>
              </a:rPr>
              <a:t>nau</a:t>
            </a:r>
            <a:r>
              <a:rPr lang="en-GB" sz="2800" dirty="0">
                <a:effectLst/>
                <a:latin typeface="Avva_Shenouda" panose="020B0500000000000000" pitchFamily="34" charset="0"/>
              </a:rPr>
              <a:t> `nio5 `</a:t>
            </a:r>
            <a:r>
              <a:rPr lang="en-GB" sz="2800" dirty="0" err="1">
                <a:effectLst/>
                <a:latin typeface="Avva_Shenouda" panose="020B0500000000000000" pitchFamily="34" charset="0"/>
              </a:rPr>
              <a:t>n`apoctoloc</a:t>
            </a:r>
            <a:r>
              <a:rPr lang="en-GB" sz="2800" dirty="0">
                <a:effectLst/>
                <a:latin typeface="Avva_Shenouda" panose="020B0500000000000000" pitchFamily="34" charset="0"/>
              </a:rPr>
              <a:t>: </a:t>
            </a:r>
            <a:r>
              <a:rPr lang="en-GB" sz="2800" dirty="0" err="1">
                <a:effectLst/>
                <a:latin typeface="Avva_Shenouda" panose="020B0500000000000000" pitchFamily="34" charset="0"/>
              </a:rPr>
              <a:t>nem</a:t>
            </a:r>
            <a:r>
              <a:rPr lang="en-GB" sz="2800" dirty="0">
                <a:effectLst/>
                <a:latin typeface="Avva_Shenouda" panose="020B0500000000000000" pitchFamily="34" charset="0"/>
              </a:rPr>
              <a:t> `</a:t>
            </a:r>
            <a:r>
              <a:rPr lang="en-GB" sz="2800" dirty="0" err="1">
                <a:effectLst/>
                <a:latin typeface="Avva_Shenouda" panose="020B0500000000000000" pitchFamily="34" charset="0"/>
              </a:rPr>
              <a:t>pcepi</a:t>
            </a:r>
            <a:r>
              <a:rPr lang="en-GB" sz="2800" dirty="0">
                <a:effectLst/>
                <a:latin typeface="Avva_Shenouda" panose="020B0500000000000000" pitchFamily="34" charset="0"/>
              </a:rPr>
              <a:t> `</a:t>
            </a:r>
            <a:r>
              <a:rPr lang="en-GB" sz="2800" dirty="0" err="1">
                <a:effectLst/>
                <a:latin typeface="Avva_Shenouda" panose="020B0500000000000000" pitchFamily="34" charset="0"/>
              </a:rPr>
              <a:t>nte</a:t>
            </a:r>
            <a:r>
              <a:rPr lang="en-GB" sz="2800" dirty="0">
                <a:effectLst/>
                <a:latin typeface="Avva_Shenouda" panose="020B0500000000000000" pitchFamily="34" charset="0"/>
              </a:rPr>
              <a:t> nima03t3c: `nte4xa </a:t>
            </a:r>
            <a:r>
              <a:rPr lang="en-GB" sz="2800" dirty="0" err="1">
                <a:effectLst/>
                <a:latin typeface="Avva_Shenouda" panose="020B0500000000000000" pitchFamily="34" charset="0"/>
              </a:rPr>
              <a:t>nennobi</a:t>
            </a:r>
            <a:r>
              <a:rPr lang="en-GB" sz="2800" dirty="0">
                <a:effectLst/>
                <a:latin typeface="Avva_Shenouda" panose="020B0500000000000000" pitchFamily="34" charset="0"/>
              </a:rPr>
              <a:t> nan `</a:t>
            </a:r>
            <a:r>
              <a:rPr lang="en-GB" sz="2800" dirty="0" err="1">
                <a:effectLst/>
                <a:latin typeface="Avva_Shenouda" panose="020B0500000000000000" pitchFamily="34" charset="0"/>
              </a:rPr>
              <a:t>ebol</a:t>
            </a:r>
            <a:r>
              <a:rPr lang="en-GB" sz="2800" dirty="0">
                <a:effectLst/>
                <a:latin typeface="Avva_Shenouda" panose="020B0500000000000000" pitchFamily="34" charset="0"/>
              </a:rPr>
              <a:t>.</a:t>
            </a:r>
            <a:endParaRPr lang="en-GB" sz="2800" dirty="0"/>
          </a:p>
        </p:txBody>
      </p:sp>
    </p:spTree>
    <p:extLst>
      <p:ext uri="{BB962C8B-B14F-4D97-AF65-F5344CB8AC3E}">
        <p14:creationId xmlns:p14="http://schemas.microsoft.com/office/powerpoint/2010/main" val="2598524861"/>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68650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الاب والأبن و 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solidFill>
                            <a:srgbClr val="FFFF00"/>
                          </a:solidFill>
                          <a:latin typeface="Avva_Shenouda"/>
                        </a:rPr>
                        <a:t>Ge `4`cmarwovt</a:t>
                      </a:r>
                    </a:p>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a:solidFill>
                            <a:srgbClr val="FFFF00"/>
                          </a:solidFill>
                          <a:latin typeface="Avva_Shenouda"/>
                        </a:rPr>
                        <a:t>`</a:t>
                      </a:r>
                      <a:r>
                        <a:rPr lang="en-US" sz="2800" b="0" dirty="0" err="1">
                          <a:solidFill>
                            <a:srgbClr val="FFFF00"/>
                          </a:solidFill>
                          <a:latin typeface="Avva_Shenouda"/>
                        </a:rPr>
                        <a:t>nge</a:t>
                      </a:r>
                      <a:r>
                        <a:rPr lang="en-US" sz="2800" b="0" dirty="0">
                          <a:solidFill>
                            <a:srgbClr val="FFFF00"/>
                          </a:solidFill>
                          <a:latin typeface="Avva_Shenouda"/>
                        </a:rPr>
                        <a:t> `</a:t>
                      </a:r>
                      <a:r>
                        <a:rPr lang="en-US" sz="2800" b="0" dirty="0" err="1">
                          <a:solidFill>
                            <a:srgbClr val="FFFF00"/>
                          </a:solidFill>
                          <a:latin typeface="Avva_Shenouda"/>
                        </a:rPr>
                        <a:t>fiwt</a:t>
                      </a:r>
                      <a:r>
                        <a:rPr lang="en-US" sz="2800" b="0" dirty="0">
                          <a:solidFill>
                            <a:srgbClr val="FFFF00"/>
                          </a:solidFill>
                          <a:latin typeface="Avva_Shenouda"/>
                        </a:rPr>
                        <a:t> </a:t>
                      </a:r>
                      <a:r>
                        <a:rPr lang="en-US" sz="2800" b="0" dirty="0" err="1">
                          <a:solidFill>
                            <a:srgbClr val="FFFF00"/>
                          </a:solidFill>
                          <a:latin typeface="Avva_Shenouda"/>
                        </a:rPr>
                        <a:t>nem</a:t>
                      </a:r>
                      <a:r>
                        <a:rPr lang="en-US" sz="2800" b="0" dirty="0">
                          <a:solidFill>
                            <a:srgbClr val="FFFF00"/>
                          </a:solidFill>
                          <a:latin typeface="Avva_Shenouda"/>
                        </a:rPr>
                        <a:t> `p23ri </a:t>
                      </a:r>
                      <a:r>
                        <a:rPr lang="en-US" sz="2800" b="0" dirty="0" err="1">
                          <a:solidFill>
                            <a:srgbClr val="FFFF00"/>
                          </a:solidFill>
                          <a:latin typeface="Avva_Shenouda"/>
                        </a:rPr>
                        <a:t>nem</a:t>
                      </a:r>
                      <a:r>
                        <a:rPr lang="en-US" sz="2800" b="0" dirty="0">
                          <a:solidFill>
                            <a:srgbClr val="FFFF00"/>
                          </a:solidFill>
                          <a:latin typeface="Avva_Shenouda"/>
                        </a:rPr>
                        <a:t> </a:t>
                      </a:r>
                      <a:r>
                        <a:rPr lang="en-US" sz="2400" b="0" dirty="0" err="1">
                          <a:solidFill>
                            <a:srgbClr val="FFFF00"/>
                          </a:solidFill>
                          <a:latin typeface="Avva_Shenouda"/>
                        </a:rPr>
                        <a:t>Pipna</a:t>
                      </a:r>
                      <a:r>
                        <a:rPr lang="en-US" sz="2400" b="0" dirty="0">
                          <a:solidFill>
                            <a:srgbClr val="FFFF00"/>
                          </a:solidFill>
                          <a:latin typeface="Avva_Shenouda"/>
                        </a:rPr>
                        <a:t> e0v </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جي افسمارؤوت انجى افيوت نيم ابشيري نيم بي بنفما اثوواب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9126962"/>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a:solidFill>
                            <a:schemeClr val="lt1"/>
                          </a:solidFill>
                          <a:latin typeface="+mn-lt"/>
                          <a:ea typeface="+mn-ea"/>
                          <a:cs typeface="+mn-cs"/>
                        </a:rPr>
                        <a:t>الثالوث الكامل نسجد له ونمجده</a:t>
                      </a:r>
                      <a:r>
                        <a:rPr lang="ar-EG" sz="5200" dirty="0"/>
                        <a:t> </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800" b="0" dirty="0">
                          <a:solidFill>
                            <a:srgbClr val="FFFF00"/>
                          </a:solidFill>
                          <a:latin typeface="Avva_Shenouda"/>
                        </a:rPr>
                        <a:t>5`triac etg3k `</a:t>
                      </a:r>
                      <a:r>
                        <a:rPr lang="en-US" sz="2800" b="0" dirty="0" err="1">
                          <a:solidFill>
                            <a:srgbClr val="FFFF00"/>
                          </a:solidFill>
                          <a:latin typeface="Avva_Shenouda"/>
                        </a:rPr>
                        <a:t>ebov</a:t>
                      </a:r>
                      <a:r>
                        <a:rPr lang="en-US" sz="2800" b="0" dirty="0">
                          <a:solidFill>
                            <a:srgbClr val="FFFF00"/>
                          </a:solidFill>
                          <a:latin typeface="Avva_Shenouda"/>
                        </a:rPr>
                        <a:t> tenovw2t `</a:t>
                      </a:r>
                      <a:r>
                        <a:rPr lang="en-US" sz="2800" b="0" dirty="0" err="1">
                          <a:solidFill>
                            <a:srgbClr val="FFFF00"/>
                          </a:solidFill>
                          <a:latin typeface="Avva_Shenouda"/>
                        </a:rPr>
                        <a:t>mmoc</a:t>
                      </a:r>
                      <a:r>
                        <a:rPr lang="en-US" sz="2800" b="0" dirty="0">
                          <a:solidFill>
                            <a:srgbClr val="FFFF00"/>
                          </a:solidFill>
                          <a:latin typeface="Avva_Shenouda"/>
                        </a:rPr>
                        <a:t> ten5`wov </a:t>
                      </a:r>
                      <a:r>
                        <a:rPr lang="en-US" sz="2800" b="0" dirty="0" err="1">
                          <a:solidFill>
                            <a:srgbClr val="FFFF00"/>
                          </a:solidFill>
                          <a:latin typeface="Avva_Shenouda"/>
                        </a:rPr>
                        <a:t>nac</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تترياس ايتجيك ايفول تين اؤوشت امموس تين تي اوؤناس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0111220"/>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sz="5400" dirty="0"/>
              <a:t>أبانا الذي في السموات….</a:t>
            </a:r>
            <a:endParaRPr lang="en-US" sz="5400" dirty="0"/>
          </a:p>
        </p:txBody>
      </p:sp>
      <p:sp>
        <p:nvSpPr>
          <p:cNvPr id="5" name="Text Placeholder 4"/>
          <p:cNvSpPr>
            <a:spLocks noGrp="1"/>
          </p:cNvSpPr>
          <p:nvPr>
            <p:ph type="body" idx="1"/>
          </p:nvPr>
        </p:nvSpPr>
        <p:spPr/>
        <p:txBody>
          <a:bodyPr/>
          <a:lstStyle/>
          <a:p>
            <a:r>
              <a:rPr lang="ar-EG" sz="4800" dirty="0"/>
              <a:t>جى بينيوت إتخين نيفيؤوي</a:t>
            </a:r>
          </a:p>
        </p:txBody>
      </p:sp>
      <p:sp>
        <p:nvSpPr>
          <p:cNvPr id="7" name="Text Placeholder 6"/>
          <p:cNvSpPr>
            <a:spLocks noGrp="1"/>
          </p:cNvSpPr>
          <p:nvPr>
            <p:ph type="body" sz="quarter" idx="3"/>
          </p:nvPr>
        </p:nvSpPr>
        <p:spPr/>
        <p:txBody>
          <a:bodyPr/>
          <a:lstStyle/>
          <a:p>
            <a:r>
              <a:rPr lang="en-US" sz="4400" dirty="0" err="1"/>
              <a:t>ge</a:t>
            </a:r>
            <a:r>
              <a:rPr lang="en-US" sz="4400" dirty="0"/>
              <a:t> </a:t>
            </a:r>
            <a:r>
              <a:rPr lang="en-US" sz="4400" dirty="0" err="1"/>
              <a:t>Peniwt</a:t>
            </a:r>
            <a:r>
              <a:rPr lang="en-US" sz="4400" dirty="0"/>
              <a:t> </a:t>
            </a:r>
            <a:r>
              <a:rPr lang="en-US" sz="4400" dirty="0" err="1"/>
              <a:t>etqen</a:t>
            </a:r>
            <a:r>
              <a:rPr lang="en-US" sz="4400" dirty="0"/>
              <a:t> nif3ov`i</a:t>
            </a:r>
          </a:p>
        </p:txBody>
      </p:sp>
    </p:spTree>
    <p:extLst>
      <p:ext uri="{BB962C8B-B14F-4D97-AF65-F5344CB8AC3E}">
        <p14:creationId xmlns:p14="http://schemas.microsoft.com/office/powerpoint/2010/main" val="1035090894"/>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sz="4800" dirty="0">
                <a:solidFill>
                  <a:schemeClr val="lt1"/>
                </a:solidFill>
              </a:rPr>
              <a:t>ليتقدس اسمك ليأت ملكوتك </a:t>
            </a:r>
            <a:endParaRPr lang="en-US" sz="4800" dirty="0"/>
          </a:p>
        </p:txBody>
      </p:sp>
      <p:sp>
        <p:nvSpPr>
          <p:cNvPr id="5" name="Text Placeholder 4"/>
          <p:cNvSpPr>
            <a:spLocks noGrp="1"/>
          </p:cNvSpPr>
          <p:nvPr>
            <p:ph type="body" idx="1"/>
          </p:nvPr>
        </p:nvSpPr>
        <p:spPr/>
        <p:txBody>
          <a:bodyPr/>
          <a:lstStyle/>
          <a:p>
            <a:r>
              <a:rPr lang="ar-EG" sz="3600" dirty="0"/>
              <a:t>ماريف طوفو إنجيه بيكران :ماريسئي إنجيه تيك ميت أورو </a:t>
            </a:r>
          </a:p>
        </p:txBody>
      </p:sp>
      <p:sp>
        <p:nvSpPr>
          <p:cNvPr id="7" name="Text Placeholder 6"/>
          <p:cNvSpPr>
            <a:spLocks noGrp="1"/>
          </p:cNvSpPr>
          <p:nvPr>
            <p:ph type="body" sz="quarter" idx="3"/>
          </p:nvPr>
        </p:nvSpPr>
        <p:spPr>
          <a:xfrm>
            <a:off x="0" y="5395406"/>
            <a:ext cx="9144000" cy="682357"/>
          </a:xfrm>
        </p:spPr>
        <p:txBody>
          <a:bodyPr/>
          <a:lstStyle/>
          <a:p>
            <a:r>
              <a:rPr lang="en-US" sz="3200" dirty="0"/>
              <a:t>mare4tovbo `</a:t>
            </a:r>
            <a:r>
              <a:rPr lang="en-US" sz="3200" dirty="0" err="1"/>
              <a:t>nge</a:t>
            </a:r>
            <a:r>
              <a:rPr lang="en-US" sz="3200" dirty="0"/>
              <a:t> </a:t>
            </a:r>
            <a:r>
              <a:rPr lang="en-US" sz="3200" dirty="0" err="1"/>
              <a:t>pekran</a:t>
            </a:r>
            <a:r>
              <a:rPr lang="en-US" sz="3200" dirty="0"/>
              <a:t> : </a:t>
            </a:r>
            <a:r>
              <a:rPr lang="en-US" sz="3200" dirty="0" err="1"/>
              <a:t>marec`i</a:t>
            </a:r>
            <a:r>
              <a:rPr lang="en-US" sz="3200" dirty="0"/>
              <a:t> `</a:t>
            </a:r>
            <a:r>
              <a:rPr lang="en-US" sz="3200" dirty="0" err="1"/>
              <a:t>nge</a:t>
            </a:r>
            <a:r>
              <a:rPr lang="en-US" sz="3200" dirty="0"/>
              <a:t> </a:t>
            </a:r>
            <a:r>
              <a:rPr lang="en-US" sz="3200" dirty="0" err="1"/>
              <a:t>tekmetovro</a:t>
            </a:r>
            <a:endParaRPr lang="en-US" sz="3200" dirty="0"/>
          </a:p>
        </p:txBody>
      </p:sp>
    </p:spTree>
    <p:extLst>
      <p:ext uri="{BB962C8B-B14F-4D97-AF65-F5344CB8AC3E}">
        <p14:creationId xmlns:p14="http://schemas.microsoft.com/office/powerpoint/2010/main" val="1761115823"/>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nSpc>
                <a:spcPct val="100000"/>
              </a:lnSpc>
              <a:spcBef>
                <a:spcPts val="0"/>
              </a:spcBef>
              <a:defRPr/>
            </a:pPr>
            <a:r>
              <a:rPr lang="ar-EG" sz="4800" dirty="0">
                <a:solidFill>
                  <a:schemeClr val="lt1"/>
                </a:solidFill>
              </a:rPr>
              <a:t>لتكن مشيئتك </a:t>
            </a:r>
            <a:endParaRPr lang="ar-SA" sz="68500" dirty="0"/>
          </a:p>
        </p:txBody>
      </p:sp>
      <p:sp>
        <p:nvSpPr>
          <p:cNvPr id="5" name="Text Placeholder 4"/>
          <p:cNvSpPr>
            <a:spLocks noGrp="1"/>
          </p:cNvSpPr>
          <p:nvPr>
            <p:ph type="body" idx="1"/>
          </p:nvPr>
        </p:nvSpPr>
        <p:spPr/>
        <p:txBody>
          <a:bodyPr/>
          <a:lstStyle/>
          <a:p>
            <a:r>
              <a:rPr lang="ar-EG" sz="4400" dirty="0"/>
              <a:t>بيتهناك ماريف شوبي  </a:t>
            </a:r>
          </a:p>
        </p:txBody>
      </p:sp>
      <p:sp>
        <p:nvSpPr>
          <p:cNvPr id="7" name="Text Placeholder 6"/>
          <p:cNvSpPr>
            <a:spLocks noGrp="1"/>
          </p:cNvSpPr>
          <p:nvPr>
            <p:ph type="body" sz="quarter" idx="3"/>
          </p:nvPr>
        </p:nvSpPr>
        <p:spPr/>
        <p:txBody>
          <a:bodyPr/>
          <a:lstStyle/>
          <a:p>
            <a:r>
              <a:rPr lang="en-US" sz="4400" dirty="0" err="1"/>
              <a:t>petehnak</a:t>
            </a:r>
            <a:r>
              <a:rPr lang="en-US" sz="4400" dirty="0"/>
              <a:t> mare42wpi </a:t>
            </a:r>
          </a:p>
        </p:txBody>
      </p:sp>
    </p:spTree>
    <p:extLst>
      <p:ext uri="{BB962C8B-B14F-4D97-AF65-F5344CB8AC3E}">
        <p14:creationId xmlns:p14="http://schemas.microsoft.com/office/powerpoint/2010/main" val="1420363582"/>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0"/>
            <a:r>
              <a:rPr lang="ar-EG" sz="4800" dirty="0"/>
              <a:t>كما في السماء كذلك على الأرض </a:t>
            </a:r>
          </a:p>
        </p:txBody>
      </p:sp>
      <p:sp>
        <p:nvSpPr>
          <p:cNvPr id="5" name="Text Placeholder 4"/>
          <p:cNvSpPr>
            <a:spLocks noGrp="1"/>
          </p:cNvSpPr>
          <p:nvPr>
            <p:ph type="body" idx="1"/>
          </p:nvPr>
        </p:nvSpPr>
        <p:spPr/>
        <p:txBody>
          <a:bodyPr/>
          <a:lstStyle/>
          <a:p>
            <a:pPr rtl="0">
              <a:lnSpc>
                <a:spcPct val="100000"/>
              </a:lnSpc>
              <a:spcBef>
                <a:spcPts val="0"/>
              </a:spcBef>
              <a:defRPr/>
            </a:pPr>
            <a:r>
              <a:rPr lang="ar-EG" sz="4400" dirty="0">
                <a:solidFill>
                  <a:schemeClr val="lt1"/>
                </a:solidFill>
              </a:rPr>
              <a:t>إمفريتي خين إتفى : نيم هيجين بيكاهي </a:t>
            </a:r>
            <a:endParaRPr lang="ar-EG" sz="41300" dirty="0"/>
          </a:p>
        </p:txBody>
      </p:sp>
      <p:sp>
        <p:nvSpPr>
          <p:cNvPr id="7" name="Text Placeholder 6"/>
          <p:cNvSpPr>
            <a:spLocks noGrp="1"/>
          </p:cNvSpPr>
          <p:nvPr>
            <p:ph type="body" sz="quarter" idx="3"/>
          </p:nvPr>
        </p:nvSpPr>
        <p:spPr/>
        <p:txBody>
          <a:bodyPr/>
          <a:lstStyle/>
          <a:p>
            <a:r>
              <a:rPr lang="en-US" sz="3200" dirty="0"/>
              <a:t>`m`fr35 </a:t>
            </a:r>
            <a:r>
              <a:rPr lang="en-US" sz="3200" dirty="0" err="1"/>
              <a:t>qen</a:t>
            </a:r>
            <a:r>
              <a:rPr lang="en-US" sz="3200" dirty="0"/>
              <a:t> `</a:t>
            </a:r>
            <a:r>
              <a:rPr lang="en-US" sz="3200" dirty="0" err="1"/>
              <a:t>tfe</a:t>
            </a:r>
            <a:r>
              <a:rPr lang="en-US" sz="3200" dirty="0"/>
              <a:t> </a:t>
            </a:r>
            <a:r>
              <a:rPr lang="en-US" sz="3200" dirty="0" err="1"/>
              <a:t>nem</a:t>
            </a:r>
            <a:r>
              <a:rPr lang="en-US" sz="3200" dirty="0"/>
              <a:t> </a:t>
            </a:r>
            <a:r>
              <a:rPr lang="en-US" sz="3200" dirty="0" err="1"/>
              <a:t>higen</a:t>
            </a:r>
            <a:r>
              <a:rPr lang="en-US" sz="3200" dirty="0"/>
              <a:t> </a:t>
            </a:r>
            <a:r>
              <a:rPr lang="en-US" sz="3200" dirty="0" err="1"/>
              <a:t>pikahi</a:t>
            </a:r>
            <a:endParaRPr lang="en-US" sz="3200" dirty="0"/>
          </a:p>
        </p:txBody>
      </p:sp>
    </p:spTree>
    <p:extLst>
      <p:ext uri="{BB962C8B-B14F-4D97-AF65-F5344CB8AC3E}">
        <p14:creationId xmlns:p14="http://schemas.microsoft.com/office/powerpoint/2010/main" val="2828735176"/>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sz="4800" dirty="0"/>
              <a:t>خبزنا الذي للغد أعطنا اليوم </a:t>
            </a:r>
            <a:endParaRPr lang="en-US" sz="4800" dirty="0"/>
          </a:p>
        </p:txBody>
      </p:sp>
      <p:sp>
        <p:nvSpPr>
          <p:cNvPr id="5" name="Text Placeholder 4"/>
          <p:cNvSpPr>
            <a:spLocks noGrp="1"/>
          </p:cNvSpPr>
          <p:nvPr>
            <p:ph type="body" idx="1"/>
          </p:nvPr>
        </p:nvSpPr>
        <p:spPr/>
        <p:txBody>
          <a:bodyPr/>
          <a:lstStyle/>
          <a:p>
            <a:r>
              <a:rPr lang="ar-EG" sz="4800" dirty="0"/>
              <a:t>بين أويك إنتى راستي :ميف نان إمفوؤو  </a:t>
            </a:r>
          </a:p>
        </p:txBody>
      </p:sp>
      <p:sp>
        <p:nvSpPr>
          <p:cNvPr id="7" name="Text Placeholder 6"/>
          <p:cNvSpPr>
            <a:spLocks noGrp="1"/>
          </p:cNvSpPr>
          <p:nvPr>
            <p:ph type="body" sz="quarter" idx="3"/>
          </p:nvPr>
        </p:nvSpPr>
        <p:spPr/>
        <p:txBody>
          <a:bodyPr/>
          <a:lstStyle/>
          <a:p>
            <a:r>
              <a:rPr lang="en-US" sz="3200" dirty="0" err="1"/>
              <a:t>penwik</a:t>
            </a:r>
            <a:r>
              <a:rPr lang="en-US" sz="3200" dirty="0"/>
              <a:t> `</a:t>
            </a:r>
            <a:r>
              <a:rPr lang="en-US" sz="3200" dirty="0" err="1"/>
              <a:t>nte</a:t>
            </a:r>
            <a:r>
              <a:rPr lang="en-US" sz="3200" dirty="0"/>
              <a:t> rac5 m3i4 nan `</a:t>
            </a:r>
            <a:r>
              <a:rPr lang="en-US" sz="3200" dirty="0" err="1"/>
              <a:t>mfoov</a:t>
            </a:r>
            <a:r>
              <a:rPr lang="en-US" sz="3200" dirty="0"/>
              <a:t> </a:t>
            </a:r>
          </a:p>
        </p:txBody>
      </p:sp>
    </p:spTree>
    <p:extLst>
      <p:ext uri="{BB962C8B-B14F-4D97-AF65-F5344CB8AC3E}">
        <p14:creationId xmlns:p14="http://schemas.microsoft.com/office/powerpoint/2010/main" val="786810255"/>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5400" dirty="0"/>
              <a:t>وأغفر لنا ذنوبنا</a:t>
            </a:r>
            <a:endParaRPr lang="en-US" sz="5400" dirty="0"/>
          </a:p>
        </p:txBody>
      </p:sp>
      <p:sp>
        <p:nvSpPr>
          <p:cNvPr id="5" name="Text Placeholder 4"/>
          <p:cNvSpPr>
            <a:spLocks noGrp="1"/>
          </p:cNvSpPr>
          <p:nvPr>
            <p:ph type="body" idx="1"/>
          </p:nvPr>
        </p:nvSpPr>
        <p:spPr/>
        <p:txBody>
          <a:bodyPr/>
          <a:lstStyle/>
          <a:p>
            <a:r>
              <a:rPr lang="ar-EG" sz="5400" dirty="0"/>
              <a:t>أووه كاني إيتيرون نان إيفول </a:t>
            </a:r>
          </a:p>
        </p:txBody>
      </p:sp>
      <p:sp>
        <p:nvSpPr>
          <p:cNvPr id="7" name="Text Placeholder 6"/>
          <p:cNvSpPr>
            <a:spLocks noGrp="1"/>
          </p:cNvSpPr>
          <p:nvPr>
            <p:ph type="body" sz="quarter" idx="3"/>
          </p:nvPr>
        </p:nvSpPr>
        <p:spPr/>
        <p:txBody>
          <a:bodyPr/>
          <a:lstStyle/>
          <a:p>
            <a:r>
              <a:rPr lang="en-US" dirty="0" err="1"/>
              <a:t>ovoh</a:t>
            </a:r>
            <a:r>
              <a:rPr lang="en-US" dirty="0"/>
              <a:t> </a:t>
            </a:r>
            <a:r>
              <a:rPr lang="en-US" dirty="0" err="1"/>
              <a:t>xa</a:t>
            </a:r>
            <a:r>
              <a:rPr lang="en-US" dirty="0"/>
              <a:t> n3`eteron nan `</a:t>
            </a:r>
            <a:r>
              <a:rPr lang="en-US" dirty="0" err="1"/>
              <a:t>ebol</a:t>
            </a:r>
            <a:endParaRPr lang="en-US" dirty="0"/>
          </a:p>
        </p:txBody>
      </p:sp>
    </p:spTree>
    <p:extLst>
      <p:ext uri="{BB962C8B-B14F-4D97-AF65-F5344CB8AC3E}">
        <p14:creationId xmlns:p14="http://schemas.microsoft.com/office/powerpoint/2010/main" val="4242209173"/>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dirty="0"/>
              <a:t>كما نغفر نحن أيضا للمذنبين إلينا </a:t>
            </a:r>
            <a:endParaRPr lang="en-US" dirty="0"/>
          </a:p>
        </p:txBody>
      </p:sp>
      <p:sp>
        <p:nvSpPr>
          <p:cNvPr id="5" name="Text Placeholder 4"/>
          <p:cNvSpPr>
            <a:spLocks noGrp="1"/>
          </p:cNvSpPr>
          <p:nvPr>
            <p:ph type="body" idx="1"/>
          </p:nvPr>
        </p:nvSpPr>
        <p:spPr/>
        <p:txBody>
          <a:bodyPr/>
          <a:lstStyle/>
          <a:p>
            <a:r>
              <a:rPr lang="ar-EG" sz="3600" dirty="0"/>
              <a:t>إمفريتي هون إنتين كو إيفول :إنني إيتيه أوأون إنتان إيروؤ </a:t>
            </a:r>
          </a:p>
        </p:txBody>
      </p:sp>
      <p:sp>
        <p:nvSpPr>
          <p:cNvPr id="7" name="Text Placeholder 6"/>
          <p:cNvSpPr>
            <a:spLocks noGrp="1"/>
          </p:cNvSpPr>
          <p:nvPr>
            <p:ph type="body" sz="quarter" idx="3"/>
          </p:nvPr>
        </p:nvSpPr>
        <p:spPr>
          <a:xfrm>
            <a:off x="0" y="5434317"/>
            <a:ext cx="9144000" cy="682357"/>
          </a:xfrm>
        </p:spPr>
        <p:txBody>
          <a:bodyPr/>
          <a:lstStyle/>
          <a:p>
            <a:r>
              <a:rPr lang="en-US" sz="3200" dirty="0"/>
              <a:t>`m`fr35 </a:t>
            </a:r>
            <a:r>
              <a:rPr lang="en-US" sz="3200" dirty="0" err="1"/>
              <a:t>hwn</a:t>
            </a:r>
            <a:r>
              <a:rPr lang="en-US" sz="3200" dirty="0"/>
              <a:t> `</a:t>
            </a:r>
            <a:r>
              <a:rPr lang="en-US" sz="3200" dirty="0" err="1"/>
              <a:t>ntenxw</a:t>
            </a:r>
            <a:r>
              <a:rPr lang="en-US" sz="3200" dirty="0"/>
              <a:t> `</a:t>
            </a:r>
            <a:r>
              <a:rPr lang="en-US" sz="3200" dirty="0" err="1"/>
              <a:t>ebol</a:t>
            </a:r>
            <a:r>
              <a:rPr lang="en-US" sz="3200" dirty="0"/>
              <a:t> : `nn3`ete </a:t>
            </a:r>
            <a:r>
              <a:rPr lang="en-US" sz="3200" dirty="0" err="1"/>
              <a:t>ovon</a:t>
            </a:r>
            <a:r>
              <a:rPr lang="en-US" sz="3200" dirty="0"/>
              <a:t> `</a:t>
            </a:r>
            <a:r>
              <a:rPr lang="en-US" sz="3200" dirty="0" err="1"/>
              <a:t>ntan</a:t>
            </a:r>
            <a:r>
              <a:rPr lang="en-US" sz="3200" dirty="0"/>
              <a:t> `</a:t>
            </a:r>
            <a:r>
              <a:rPr lang="en-US" sz="3200" dirty="0" err="1"/>
              <a:t>erwov</a:t>
            </a:r>
            <a:endParaRPr lang="en-US" sz="3200" dirty="0"/>
          </a:p>
        </p:txBody>
      </p:sp>
    </p:spTree>
    <p:extLst>
      <p:ext uri="{BB962C8B-B14F-4D97-AF65-F5344CB8AC3E}">
        <p14:creationId xmlns:p14="http://schemas.microsoft.com/office/powerpoint/2010/main" val="9682748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876DDE-6FAB-4AFF-BF6F-60AC9B58DD26}"/>
              </a:ext>
            </a:extLst>
          </p:cNvPr>
          <p:cNvSpPr>
            <a:spLocks noGrp="1"/>
          </p:cNvSpPr>
          <p:nvPr>
            <p:ph type="title"/>
          </p:nvPr>
        </p:nvSpPr>
        <p:spPr/>
        <p:txBody>
          <a:bodyPr>
            <a:normAutofit/>
          </a:bodyPr>
          <a:lstStyle/>
          <a:p>
            <a:r>
              <a:rPr lang="ar-EG" dirty="0"/>
              <a:t>السلام لرئيس الشمامسة المبارك</a:t>
            </a:r>
            <a:endParaRPr lang="en-US" dirty="0"/>
          </a:p>
        </p:txBody>
      </p:sp>
      <p:sp>
        <p:nvSpPr>
          <p:cNvPr id="7" name="Text Placeholder 6">
            <a:extLst>
              <a:ext uri="{FF2B5EF4-FFF2-40B4-BE49-F238E27FC236}">
                <a16:creationId xmlns:a16="http://schemas.microsoft.com/office/drawing/2014/main" id="{11963375-F459-404E-8D1B-085F736FF63A}"/>
              </a:ext>
            </a:extLst>
          </p:cNvPr>
          <p:cNvSpPr>
            <a:spLocks noGrp="1"/>
          </p:cNvSpPr>
          <p:nvPr>
            <p:ph type="body" idx="1"/>
          </p:nvPr>
        </p:nvSpPr>
        <p:spPr/>
        <p:txBody>
          <a:bodyPr/>
          <a:lstStyle/>
          <a:p>
            <a:r>
              <a:rPr lang="ar-EG" dirty="0"/>
              <a:t>شيري بي أرشي ذياكون : أووه إت إسماروؤوت</a:t>
            </a:r>
          </a:p>
        </p:txBody>
      </p:sp>
      <p:sp>
        <p:nvSpPr>
          <p:cNvPr id="8" name="Text Placeholder 7">
            <a:extLst>
              <a:ext uri="{FF2B5EF4-FFF2-40B4-BE49-F238E27FC236}">
                <a16:creationId xmlns:a16="http://schemas.microsoft.com/office/drawing/2014/main" id="{DF7D2D9B-C19F-440B-A047-CF7A37592DC5}"/>
              </a:ext>
            </a:extLst>
          </p:cNvPr>
          <p:cNvSpPr>
            <a:spLocks noGrp="1"/>
          </p:cNvSpPr>
          <p:nvPr>
            <p:ph type="body" sz="quarter" idx="3"/>
          </p:nvPr>
        </p:nvSpPr>
        <p:spPr/>
        <p:txBody>
          <a:bodyPr/>
          <a:lstStyle/>
          <a:p>
            <a:r>
              <a:rPr lang="en-US" sz="2800" dirty="0" err="1"/>
              <a:t>xere</a:t>
            </a:r>
            <a:r>
              <a:rPr lang="en-US" sz="2800" dirty="0"/>
              <a:t> piarx3diakwn : </a:t>
            </a:r>
            <a:r>
              <a:rPr lang="en-US" sz="2800" dirty="0" err="1"/>
              <a:t>ovoh</a:t>
            </a:r>
            <a:r>
              <a:rPr lang="en-US" sz="2800" dirty="0"/>
              <a:t> </a:t>
            </a:r>
            <a:r>
              <a:rPr lang="en-US" sz="2800" dirty="0" err="1"/>
              <a:t>et`cmarwovt</a:t>
            </a:r>
            <a:endParaRPr lang="en-US" sz="2800" dirty="0"/>
          </a:p>
        </p:txBody>
      </p:sp>
      <p:sp>
        <p:nvSpPr>
          <p:cNvPr id="5" name="Title 1">
            <a:hlinkClick r:id="rId3" action="ppaction://hlinksldjump"/>
            <a:extLst>
              <a:ext uri="{FF2B5EF4-FFF2-40B4-BE49-F238E27FC236}">
                <a16:creationId xmlns:a16="http://schemas.microsoft.com/office/drawing/2014/main" id="{9916F96E-0CE5-43BF-84DA-E7C431A8FE8D}"/>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371414660"/>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23235"/>
            <a:ext cx="9144000" cy="782371"/>
          </a:xfrm>
        </p:spPr>
        <p:txBody>
          <a:bodyPr>
            <a:normAutofit/>
          </a:bodyPr>
          <a:lstStyle/>
          <a:p>
            <a:r>
              <a:rPr lang="ar-EG" sz="3600" dirty="0"/>
              <a:t>ولا تدخلنا في تجربة, لكن نجنا من الشرير </a:t>
            </a:r>
            <a:endParaRPr lang="en-US" sz="3600" dirty="0"/>
          </a:p>
        </p:txBody>
      </p:sp>
      <p:sp>
        <p:nvSpPr>
          <p:cNvPr id="5" name="Text Placeholder 4"/>
          <p:cNvSpPr>
            <a:spLocks noGrp="1"/>
          </p:cNvSpPr>
          <p:nvPr>
            <p:ph type="body" idx="1"/>
          </p:nvPr>
        </p:nvSpPr>
        <p:spPr>
          <a:xfrm>
            <a:off x="0" y="6128548"/>
            <a:ext cx="9143999" cy="808893"/>
          </a:xfrm>
        </p:spPr>
        <p:txBody>
          <a:bodyPr/>
          <a:lstStyle/>
          <a:p>
            <a:r>
              <a:rPr lang="ar-EG" sz="3600" dirty="0"/>
              <a:t>أووه إمبير إنتين إيخون إبي رازموس أللا ناهمين إيفول هابي بيتهوؤو </a:t>
            </a:r>
          </a:p>
        </p:txBody>
      </p:sp>
      <p:sp>
        <p:nvSpPr>
          <p:cNvPr id="7" name="Text Placeholder 6"/>
          <p:cNvSpPr>
            <a:spLocks noGrp="1"/>
          </p:cNvSpPr>
          <p:nvPr>
            <p:ph type="body" sz="quarter" idx="3"/>
          </p:nvPr>
        </p:nvSpPr>
        <p:spPr>
          <a:xfrm>
            <a:off x="0" y="5142488"/>
            <a:ext cx="9144000" cy="682357"/>
          </a:xfrm>
        </p:spPr>
        <p:txBody>
          <a:bodyPr/>
          <a:lstStyle/>
          <a:p>
            <a:r>
              <a:rPr lang="en-US" sz="2800" dirty="0" err="1"/>
              <a:t>ovoh</a:t>
            </a:r>
            <a:r>
              <a:rPr lang="en-US" sz="2800" dirty="0"/>
              <a:t> `</a:t>
            </a:r>
            <a:r>
              <a:rPr lang="en-US" sz="2800" dirty="0" err="1"/>
              <a:t>mperenten</a:t>
            </a:r>
            <a:r>
              <a:rPr lang="en-US" sz="2800" dirty="0"/>
              <a:t> `</a:t>
            </a:r>
            <a:r>
              <a:rPr lang="en-US" sz="2800" dirty="0" err="1"/>
              <a:t>eqovn</a:t>
            </a:r>
            <a:r>
              <a:rPr lang="en-US" sz="2800" dirty="0"/>
              <a:t> `</a:t>
            </a:r>
            <a:r>
              <a:rPr lang="en-US" sz="2800" dirty="0" err="1"/>
              <a:t>epiracmoc</a:t>
            </a:r>
            <a:r>
              <a:rPr lang="en-US" sz="2800" dirty="0"/>
              <a:t> </a:t>
            </a:r>
            <a:r>
              <a:rPr lang="en-US" sz="2800" dirty="0" err="1"/>
              <a:t>alla</a:t>
            </a:r>
            <a:r>
              <a:rPr lang="en-US" sz="2800" dirty="0"/>
              <a:t> </a:t>
            </a:r>
            <a:r>
              <a:rPr lang="en-US" sz="2800" dirty="0" err="1"/>
              <a:t>nahmen</a:t>
            </a:r>
            <a:r>
              <a:rPr lang="en-US" sz="2800" dirty="0"/>
              <a:t> `</a:t>
            </a:r>
            <a:r>
              <a:rPr lang="en-US" sz="2800" dirty="0" err="1"/>
              <a:t>ebol</a:t>
            </a:r>
            <a:r>
              <a:rPr lang="en-US" sz="2800" dirty="0"/>
              <a:t> ha </a:t>
            </a:r>
            <a:r>
              <a:rPr lang="en-US" sz="2800" dirty="0" err="1"/>
              <a:t>pipethwov</a:t>
            </a:r>
            <a:r>
              <a:rPr lang="en-US" sz="2800" dirty="0"/>
              <a:t> </a:t>
            </a:r>
          </a:p>
        </p:txBody>
      </p:sp>
    </p:spTree>
    <p:extLst>
      <p:ext uri="{BB962C8B-B14F-4D97-AF65-F5344CB8AC3E}">
        <p14:creationId xmlns:p14="http://schemas.microsoft.com/office/powerpoint/2010/main" val="3759662498"/>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p:txBody>
          <a:bodyPr/>
          <a:lstStyle/>
          <a:p>
            <a:r>
              <a:rPr lang="en-US" dirty="0" err="1"/>
              <a:t>qen</a:t>
            </a:r>
            <a:r>
              <a:rPr lang="en-US" dirty="0"/>
              <a:t> P=xc I=3c </a:t>
            </a:r>
            <a:r>
              <a:rPr lang="en-US" dirty="0" err="1"/>
              <a:t>Penu</a:t>
            </a:r>
            <a:r>
              <a:rPr lang="en-US" dirty="0"/>
              <a:t> </a:t>
            </a:r>
          </a:p>
        </p:txBody>
      </p:sp>
    </p:spTree>
    <p:extLst>
      <p:ext uri="{BB962C8B-B14F-4D97-AF65-F5344CB8AC3E}">
        <p14:creationId xmlns:p14="http://schemas.microsoft.com/office/powerpoint/2010/main" val="426772483"/>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1600"/>
            <a:ext cx="9144000" cy="782371"/>
          </a:xfrm>
        </p:spPr>
        <p:txBody>
          <a:bodyPr>
            <a:normAutofit/>
          </a:bodyPr>
          <a:lstStyle/>
          <a:p>
            <a:r>
              <a:rPr lang="ar-EG" sz="4000" dirty="0"/>
              <a:t>لأن لك الملك والقوة والمجد إلى الأبد .  آمين </a:t>
            </a:r>
            <a:endParaRPr lang="en-US" sz="4000" dirty="0"/>
          </a:p>
        </p:txBody>
      </p:sp>
      <p:sp>
        <p:nvSpPr>
          <p:cNvPr id="5" name="Text Placeholder 4"/>
          <p:cNvSpPr>
            <a:spLocks noGrp="1"/>
          </p:cNvSpPr>
          <p:nvPr>
            <p:ph type="body" idx="1"/>
          </p:nvPr>
        </p:nvSpPr>
        <p:spPr>
          <a:xfrm>
            <a:off x="0" y="6050727"/>
            <a:ext cx="9143999" cy="808893"/>
          </a:xfrm>
        </p:spPr>
        <p:txBody>
          <a:bodyPr/>
          <a:lstStyle/>
          <a:p>
            <a:r>
              <a:rPr lang="ar-EG" dirty="0"/>
              <a:t>جى ثوك تى تي ميت أورو نيم تي جوم :نيم بي أوأو شا إينيه أمين </a:t>
            </a:r>
          </a:p>
        </p:txBody>
      </p:sp>
      <p:sp>
        <p:nvSpPr>
          <p:cNvPr id="7" name="Text Placeholder 6"/>
          <p:cNvSpPr>
            <a:spLocks noGrp="1"/>
          </p:cNvSpPr>
          <p:nvPr>
            <p:ph type="body" sz="quarter" idx="3"/>
          </p:nvPr>
        </p:nvSpPr>
        <p:spPr>
          <a:xfrm>
            <a:off x="0" y="5181400"/>
            <a:ext cx="9144000" cy="682357"/>
          </a:xfrm>
        </p:spPr>
        <p:txBody>
          <a:bodyPr/>
          <a:lstStyle/>
          <a:p>
            <a:r>
              <a:rPr lang="pt-BR" sz="2800" dirty="0"/>
              <a:t>ge 0wk te 5metovro nem 5gom : nem piwov 2a `eneh Am3n</a:t>
            </a:r>
          </a:p>
        </p:txBody>
      </p:sp>
    </p:spTree>
    <p:extLst>
      <p:ext uri="{BB962C8B-B14F-4D97-AF65-F5344CB8AC3E}">
        <p14:creationId xmlns:p14="http://schemas.microsoft.com/office/powerpoint/2010/main" val="2407636560"/>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ar-EG" sz="4800" dirty="0"/>
              <a:t>بالمسيح يسوع ربنا </a:t>
            </a:r>
            <a:endParaRPr lang="en-US" sz="4800" dirty="0"/>
          </a:p>
        </p:txBody>
      </p:sp>
      <p:sp>
        <p:nvSpPr>
          <p:cNvPr id="5" name="Text Placeholder 4"/>
          <p:cNvSpPr>
            <a:spLocks noGrp="1"/>
          </p:cNvSpPr>
          <p:nvPr>
            <p:ph type="body" idx="1"/>
          </p:nvPr>
        </p:nvSpPr>
        <p:spPr/>
        <p:txBody>
          <a:bodyPr/>
          <a:lstStyle/>
          <a:p>
            <a:r>
              <a:rPr lang="ar-EG" sz="4800" dirty="0"/>
              <a:t>خين بي خريستوس إيسوس بينشويس </a:t>
            </a:r>
          </a:p>
        </p:txBody>
      </p:sp>
      <p:sp>
        <p:nvSpPr>
          <p:cNvPr id="7" name="Text Placeholder 6"/>
          <p:cNvSpPr>
            <a:spLocks noGrp="1"/>
          </p:cNvSpPr>
          <p:nvPr>
            <p:ph type="body" sz="quarter" idx="3"/>
          </p:nvPr>
        </p:nvSpPr>
        <p:spPr/>
        <p:txBody>
          <a:bodyPr/>
          <a:lstStyle/>
          <a:p>
            <a:r>
              <a:rPr lang="en-US" dirty="0" err="1"/>
              <a:t>qen</a:t>
            </a:r>
            <a:r>
              <a:rPr lang="en-US" dirty="0"/>
              <a:t> P=xc I=3c </a:t>
            </a:r>
            <a:r>
              <a:rPr lang="en-US" dirty="0" err="1"/>
              <a:t>Penu</a:t>
            </a:r>
            <a:r>
              <a:rPr lang="en-US" dirty="0"/>
              <a:t> </a:t>
            </a:r>
          </a:p>
        </p:txBody>
      </p:sp>
    </p:spTree>
    <p:extLst>
      <p:ext uri="{BB962C8B-B14F-4D97-AF65-F5344CB8AC3E}">
        <p14:creationId xmlns:p14="http://schemas.microsoft.com/office/powerpoint/2010/main" val="901697243"/>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a:t>أحنوا رؤوسكم للرب</a:t>
            </a:r>
          </a:p>
        </p:txBody>
      </p:sp>
      <p:sp>
        <p:nvSpPr>
          <p:cNvPr id="4" name="Text Placeholder 3"/>
          <p:cNvSpPr>
            <a:spLocks noGrp="1"/>
          </p:cNvSpPr>
          <p:nvPr>
            <p:ph type="body" idx="1"/>
          </p:nvPr>
        </p:nvSpPr>
        <p:spPr/>
        <p:txBody>
          <a:bodyPr/>
          <a:lstStyle/>
          <a:p>
            <a:r>
              <a:rPr lang="ar-EG" sz="4800"/>
              <a:t>طاس كيفالاس إيمون طوكيريو إكليناتي</a:t>
            </a:r>
          </a:p>
        </p:txBody>
      </p:sp>
      <p:sp>
        <p:nvSpPr>
          <p:cNvPr id="5" name="Text Placeholder 4"/>
          <p:cNvSpPr>
            <a:spLocks noGrp="1"/>
          </p:cNvSpPr>
          <p:nvPr>
            <p:ph type="body" sz="quarter" idx="3"/>
          </p:nvPr>
        </p:nvSpPr>
        <p:spPr/>
        <p:txBody>
          <a:bodyPr/>
          <a:lstStyle/>
          <a:p>
            <a:r>
              <a:rPr lang="en-US" sz="4400" dirty="0"/>
              <a:t>Tac </a:t>
            </a:r>
            <a:r>
              <a:rPr lang="en-US" sz="4400" dirty="0" err="1"/>
              <a:t>kevalac</a:t>
            </a:r>
            <a:r>
              <a:rPr lang="en-US" sz="4400" dirty="0"/>
              <a:t> `</a:t>
            </a:r>
            <a:r>
              <a:rPr lang="en-US" sz="4400" dirty="0" err="1"/>
              <a:t>umwn</a:t>
            </a:r>
            <a:r>
              <a:rPr lang="en-US" sz="4400" dirty="0"/>
              <a:t> </a:t>
            </a:r>
            <a:r>
              <a:rPr lang="en-US" sz="4400" dirty="0" err="1"/>
              <a:t>tw</a:t>
            </a:r>
            <a:r>
              <a:rPr lang="en-US" sz="4400" dirty="0"/>
              <a:t> </a:t>
            </a:r>
            <a:r>
              <a:rPr lang="en-US" sz="4400" dirty="0" err="1"/>
              <a:t>Kuri`w</a:t>
            </a:r>
            <a:r>
              <a:rPr lang="en-US" sz="4400" dirty="0"/>
              <a:t> `</a:t>
            </a:r>
            <a:r>
              <a:rPr lang="en-US" sz="4400" dirty="0" err="1"/>
              <a:t>klinate</a:t>
            </a:r>
            <a:endParaRPr lang="en-US" sz="4400" dirty="0"/>
          </a:p>
        </p:txBody>
      </p:sp>
    </p:spTree>
    <p:extLst>
      <p:ext uri="{BB962C8B-B14F-4D97-AF65-F5344CB8AC3E}">
        <p14:creationId xmlns:p14="http://schemas.microsoft.com/office/powerpoint/2010/main" val="2503777170"/>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600"/>
              <a:t>أمامك يا رب</a:t>
            </a:r>
          </a:p>
        </p:txBody>
      </p:sp>
      <p:sp>
        <p:nvSpPr>
          <p:cNvPr id="4" name="Text Placeholder 3"/>
          <p:cNvSpPr>
            <a:spLocks noGrp="1"/>
          </p:cNvSpPr>
          <p:nvPr>
            <p:ph type="body" idx="1"/>
          </p:nvPr>
        </p:nvSpPr>
        <p:spPr/>
        <p:txBody>
          <a:bodyPr/>
          <a:lstStyle/>
          <a:p>
            <a:r>
              <a:rPr lang="ar-EG" sz="5400"/>
              <a:t>إينوبيون سو كيريي</a:t>
            </a:r>
          </a:p>
        </p:txBody>
      </p:sp>
      <p:sp>
        <p:nvSpPr>
          <p:cNvPr id="5" name="Text Placeholder 4"/>
          <p:cNvSpPr>
            <a:spLocks noGrp="1"/>
          </p:cNvSpPr>
          <p:nvPr>
            <p:ph type="body" sz="quarter" idx="3"/>
          </p:nvPr>
        </p:nvSpPr>
        <p:spPr/>
        <p:txBody>
          <a:bodyPr/>
          <a:lstStyle/>
          <a:p>
            <a:r>
              <a:rPr lang="en-US" sz="4800"/>
              <a:t>Enwpion cou Kuri`e</a:t>
            </a:r>
          </a:p>
        </p:txBody>
      </p:sp>
    </p:spTree>
    <p:extLst>
      <p:ext uri="{BB962C8B-B14F-4D97-AF65-F5344CB8AC3E}">
        <p14:creationId xmlns:p14="http://schemas.microsoft.com/office/powerpoint/2010/main" val="4136481095"/>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5400" dirty="0"/>
              <a:t>ننصت بخوف الله آمين</a:t>
            </a:r>
          </a:p>
        </p:txBody>
      </p:sp>
      <p:sp>
        <p:nvSpPr>
          <p:cNvPr id="4" name="Text Placeholder 3"/>
          <p:cNvSpPr>
            <a:spLocks noGrp="1"/>
          </p:cNvSpPr>
          <p:nvPr>
            <p:ph type="body" idx="1"/>
          </p:nvPr>
        </p:nvSpPr>
        <p:spPr/>
        <p:txBody>
          <a:bodyPr/>
          <a:lstStyle/>
          <a:p>
            <a:r>
              <a:rPr lang="ar-EG" sz="4800" dirty="0"/>
              <a:t>إبروس خومين ثيئوميطافوفو آمين</a:t>
            </a:r>
          </a:p>
        </p:txBody>
      </p:sp>
      <p:sp>
        <p:nvSpPr>
          <p:cNvPr id="5" name="Text Placeholder 4"/>
          <p:cNvSpPr>
            <a:spLocks noGrp="1"/>
          </p:cNvSpPr>
          <p:nvPr>
            <p:ph type="body" sz="quarter" idx="3"/>
          </p:nvPr>
        </p:nvSpPr>
        <p:spPr/>
        <p:txBody>
          <a:bodyPr/>
          <a:lstStyle/>
          <a:p>
            <a:r>
              <a:rPr lang="en-US" sz="4800" dirty="0" err="1"/>
              <a:t>Procxwmen</a:t>
            </a:r>
            <a:r>
              <a:rPr lang="en-US" sz="4800" dirty="0"/>
              <a:t> </a:t>
            </a:r>
            <a:r>
              <a:rPr lang="en-US" sz="4800" dirty="0" err="1"/>
              <a:t>Qeou</a:t>
            </a:r>
            <a:r>
              <a:rPr lang="en-US" sz="4800" dirty="0"/>
              <a:t> meta </a:t>
            </a:r>
            <a:r>
              <a:rPr lang="en-US" sz="4800" dirty="0" err="1"/>
              <a:t>vobou</a:t>
            </a:r>
            <a:r>
              <a:rPr lang="en-US" sz="4800" dirty="0"/>
              <a:t>&gt; `</a:t>
            </a:r>
            <a:r>
              <a:rPr lang="en-US" sz="4800" dirty="0" err="1"/>
              <a:t>amhn</a:t>
            </a:r>
            <a:r>
              <a:rPr lang="en-US" sz="4800" dirty="0"/>
              <a:t>.</a:t>
            </a:r>
          </a:p>
        </p:txBody>
      </p:sp>
    </p:spTree>
    <p:extLst>
      <p:ext uri="{BB962C8B-B14F-4D97-AF65-F5344CB8AC3E}">
        <p14:creationId xmlns:p14="http://schemas.microsoft.com/office/powerpoint/2010/main" val="4191662652"/>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a:t>السلام لجميعكم</a:t>
            </a:r>
          </a:p>
        </p:txBody>
      </p:sp>
      <p:sp>
        <p:nvSpPr>
          <p:cNvPr id="4" name="Text Placeholder 3"/>
          <p:cNvSpPr>
            <a:spLocks noGrp="1"/>
          </p:cNvSpPr>
          <p:nvPr>
            <p:ph type="body" idx="1"/>
          </p:nvPr>
        </p:nvSpPr>
        <p:spPr/>
        <p:txBody>
          <a:bodyPr/>
          <a:lstStyle/>
          <a:p>
            <a:r>
              <a:rPr lang="ar-EG" sz="5400"/>
              <a:t>إيرينى باسى</a:t>
            </a:r>
          </a:p>
        </p:txBody>
      </p:sp>
      <p:sp>
        <p:nvSpPr>
          <p:cNvPr id="5" name="Text Placeholder 4"/>
          <p:cNvSpPr>
            <a:spLocks noGrp="1"/>
          </p:cNvSpPr>
          <p:nvPr>
            <p:ph type="body" sz="quarter" idx="3"/>
          </p:nvPr>
        </p:nvSpPr>
        <p:spPr/>
        <p:txBody>
          <a:bodyPr/>
          <a:lstStyle/>
          <a:p>
            <a:r>
              <a:rPr lang="en-US" sz="6000"/>
              <a:t>Irhnh  paci</a:t>
            </a:r>
          </a:p>
        </p:txBody>
      </p:sp>
    </p:spTree>
    <p:extLst>
      <p:ext uri="{BB962C8B-B14F-4D97-AF65-F5344CB8AC3E}">
        <p14:creationId xmlns:p14="http://schemas.microsoft.com/office/powerpoint/2010/main" val="4226530872"/>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ar-EG" sz="6000"/>
              <a:t>ولروحك أيضاً</a:t>
            </a:r>
          </a:p>
        </p:txBody>
      </p:sp>
      <p:sp>
        <p:nvSpPr>
          <p:cNvPr id="4" name="Text Placeholder 3"/>
          <p:cNvSpPr>
            <a:spLocks noGrp="1"/>
          </p:cNvSpPr>
          <p:nvPr>
            <p:ph type="body" idx="1"/>
          </p:nvPr>
        </p:nvSpPr>
        <p:spPr/>
        <p:txBody>
          <a:bodyPr/>
          <a:lstStyle/>
          <a:p>
            <a:r>
              <a:rPr lang="ar-EG" sz="5400"/>
              <a:t>كيطو إبنيفماتى سو</a:t>
            </a:r>
          </a:p>
        </p:txBody>
      </p:sp>
      <p:sp>
        <p:nvSpPr>
          <p:cNvPr id="5" name="Text Placeholder 4"/>
          <p:cNvSpPr>
            <a:spLocks noGrp="1"/>
          </p:cNvSpPr>
          <p:nvPr>
            <p:ph type="body" sz="quarter" idx="3"/>
          </p:nvPr>
        </p:nvSpPr>
        <p:spPr/>
        <p:txBody>
          <a:bodyPr/>
          <a:lstStyle/>
          <a:p>
            <a:r>
              <a:rPr lang="en-US" sz="6000" dirty="0" err="1"/>
              <a:t>Ke</a:t>
            </a:r>
            <a:r>
              <a:rPr lang="en-US" sz="6000" dirty="0"/>
              <a:t> </a:t>
            </a:r>
            <a:r>
              <a:rPr lang="en-US" sz="6000" dirty="0" err="1"/>
              <a:t>tw</a:t>
            </a:r>
            <a:r>
              <a:rPr lang="en-US" sz="6000" dirty="0"/>
              <a:t> `</a:t>
            </a:r>
            <a:r>
              <a:rPr lang="en-US" sz="6000" dirty="0" err="1"/>
              <a:t>pneuma</a:t>
            </a:r>
            <a:r>
              <a:rPr lang="en-US" sz="6000" dirty="0"/>
              <a:t> </a:t>
            </a:r>
            <a:r>
              <a:rPr lang="en-US" sz="6000" dirty="0" err="1"/>
              <a:t>ti</a:t>
            </a:r>
            <a:r>
              <a:rPr lang="en-US" sz="6000" dirty="0"/>
              <a:t> </a:t>
            </a:r>
            <a:r>
              <a:rPr lang="en-US" sz="6000" dirty="0" err="1"/>
              <a:t>cou</a:t>
            </a:r>
            <a:endParaRPr lang="en-US" sz="6000" dirty="0"/>
          </a:p>
        </p:txBody>
      </p:sp>
    </p:spTree>
    <p:extLst>
      <p:ext uri="{BB962C8B-B14F-4D97-AF65-F5344CB8AC3E}">
        <p14:creationId xmlns:p14="http://schemas.microsoft.com/office/powerpoint/2010/main" val="1591229560"/>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أمين هلليلويا المجد للاب والابن والروح القدس</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a:solidFill>
                            <a:srgbClr val="FFFF00"/>
                          </a:solidFill>
                          <a:latin typeface="Avva_Shenouda" pitchFamily="34" charset="2"/>
                          <a:ea typeface="+mn-ea"/>
                          <a:cs typeface="+mn-cs"/>
                        </a:rPr>
                        <a:t>do7a patri ke `Viw ke `ajiw Pnevmati</a:t>
                      </a:r>
                      <a:endParaRPr lang="en-US" sz="6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أمين</a:t>
                      </a:r>
                      <a:r>
                        <a:rPr lang="ar-EG" sz="4000" b="1" kern="1200" baseline="0" dirty="0">
                          <a:solidFill>
                            <a:schemeClr val="lt1"/>
                          </a:solidFill>
                          <a:latin typeface="+mn-lt"/>
                          <a:ea typeface="+mn-ea"/>
                          <a:cs typeface="+mn-cs"/>
                        </a:rPr>
                        <a:t> الليلويا </a:t>
                      </a: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427159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lstStyle/>
          <a:p>
            <a:r>
              <a:rPr lang="ar-EG" dirty="0"/>
              <a:t>السلام لك أيها الشهيد السلام للشجاع البطل</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p:txBody>
          <a:bodyPr/>
          <a:lstStyle/>
          <a:p>
            <a:r>
              <a:rPr lang="en-US" sz="3200" dirty="0"/>
              <a:t> </a:t>
            </a:r>
            <a:r>
              <a:rPr lang="en-US" sz="3200" dirty="0" err="1"/>
              <a:t>xere</a:t>
            </a:r>
            <a:r>
              <a:rPr lang="en-US" sz="3200" dirty="0"/>
              <a:t> </a:t>
            </a:r>
            <a:r>
              <a:rPr lang="en-US" sz="3200" dirty="0" err="1"/>
              <a:t>nak</a:t>
            </a:r>
            <a:r>
              <a:rPr lang="en-US" sz="3200" dirty="0"/>
              <a:t> w </a:t>
            </a:r>
            <a:r>
              <a:rPr lang="en-US" sz="3200" dirty="0" err="1"/>
              <a:t>pimartvroc</a:t>
            </a:r>
            <a:r>
              <a:rPr lang="en-US" sz="3200" dirty="0"/>
              <a:t> : </a:t>
            </a:r>
            <a:r>
              <a:rPr lang="en-US" sz="3200" dirty="0" err="1"/>
              <a:t>xere</a:t>
            </a:r>
            <a:r>
              <a:rPr lang="en-US" sz="3200" dirty="0"/>
              <a:t> pi2wig `</a:t>
            </a:r>
            <a:r>
              <a:rPr lang="en-US" sz="3200" dirty="0" err="1"/>
              <a:t>njenneoc</a:t>
            </a:r>
            <a:endParaRPr lang="en-US" sz="3200" dirty="0"/>
          </a:p>
        </p:txBody>
      </p:sp>
      <p:sp>
        <p:nvSpPr>
          <p:cNvPr id="5" name="Title 1">
            <a:hlinkClick r:id="rId3" action="ppaction://hlinksldjump"/>
            <a:extLst>
              <a:ext uri="{FF2B5EF4-FFF2-40B4-BE49-F238E27FC236}">
                <a16:creationId xmlns:a16="http://schemas.microsoft.com/office/drawing/2014/main" id="{600D2D55-1932-435E-B217-F867552E75D4}"/>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760830322"/>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nvn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a`I</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ictovc</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ew`nac</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twn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ewnwn</a:t>
                      </a:r>
                      <a:r>
                        <a:rPr lang="en-US" sz="2800" b="0" kern="1200" dirty="0">
                          <a:solidFill>
                            <a:srgbClr val="FFFF00"/>
                          </a:solidFill>
                          <a:latin typeface="Avva_Shenouda" pitchFamily="34" charset="2"/>
                          <a:ea typeface="+mn-ea"/>
                          <a:cs typeface="+mn-cs"/>
                        </a:rPr>
                        <a:t> am3n ==a=l </a:t>
                      </a:r>
                      <a:endParaRPr lang="en-US" sz="5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7057628"/>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FF00"/>
                          </a:solidFill>
                          <a:latin typeface="Avva_Shenouda"/>
                        </a:rPr>
                        <a:t>ten w2 ebol engw `mmoc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95099184"/>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500" b="1" dirty="0">
                          <a:solidFill>
                            <a:schemeClr val="bg1"/>
                          </a:solidFill>
                          <a:latin typeface="Times New Roman" pitchFamily="18" charset="0"/>
                          <a:cs typeface="Times New Roman" pitchFamily="18" charset="0"/>
                        </a:rPr>
                        <a:t>يا ربنا</a:t>
                      </a:r>
                      <a:r>
                        <a:rPr lang="ar-EG" sz="5500" b="1" dirty="0">
                          <a:solidFill>
                            <a:schemeClr val="bg1"/>
                          </a:solidFill>
                          <a:latin typeface="Times New Roman" pitchFamily="18" charset="0"/>
                          <a:cs typeface="Times New Roman" pitchFamily="18" charset="0"/>
                        </a:rPr>
                        <a:t> </a:t>
                      </a:r>
                      <a:r>
                        <a:rPr lang="ar-SA" sz="5500" b="1" dirty="0">
                          <a:solidFill>
                            <a:schemeClr val="bg1"/>
                          </a:solidFill>
                          <a:latin typeface="Times New Roman" pitchFamily="18" charset="0"/>
                          <a:cs typeface="Times New Roman" pitchFamily="18" charset="0"/>
                        </a:rPr>
                        <a:t>يسوع</a:t>
                      </a:r>
                    </a:p>
                    <a:p>
                      <a:pPr algn="ctr" rtl="1"/>
                      <a:r>
                        <a:rPr lang="ar-SA" sz="5500" b="1" dirty="0">
                          <a:solidFill>
                            <a:schemeClr val="bg1"/>
                          </a:solidFill>
                          <a:latin typeface="Times New Roman" pitchFamily="18" charset="0"/>
                          <a:cs typeface="Times New Roman" pitchFamily="18" charset="0"/>
                        </a:rPr>
                        <a:t>المسيح</a:t>
                      </a:r>
                      <a:endParaRPr lang="ar-SA" sz="55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ge</a:t>
                      </a:r>
                      <a:r>
                        <a:rPr lang="en-US" sz="3600" b="0" i="0" dirty="0">
                          <a:solidFill>
                            <a:srgbClr val="FFFF00"/>
                          </a:solidFill>
                          <a:latin typeface="Avva_Shenouda"/>
                        </a:rPr>
                        <a:t> w </a:t>
                      </a:r>
                      <a:r>
                        <a:rPr lang="en-US" sz="3600" b="0" i="0" dirty="0" err="1">
                          <a:solidFill>
                            <a:srgbClr val="FFFF00"/>
                          </a:solidFill>
                          <a:latin typeface="Avva_Shenouda"/>
                        </a:rPr>
                        <a:t>Pensoic</a:t>
                      </a:r>
                      <a:r>
                        <a:rPr lang="en-US" sz="3600" b="0" i="0" dirty="0">
                          <a:solidFill>
                            <a:srgbClr val="FFFF00"/>
                          </a:solidFill>
                          <a:latin typeface="Avva_Shenouda"/>
                        </a:rPr>
                        <a:t> I3covc </a:t>
                      </a:r>
                      <a:r>
                        <a:rPr lang="en-US" sz="3600" b="0" i="0" dirty="0" err="1">
                          <a:solidFill>
                            <a:srgbClr val="FFFF00"/>
                          </a:solidFill>
                          <a:latin typeface="Avva_Shenouda"/>
                        </a:rPr>
                        <a:t>Pixrictoc</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2178440"/>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87C5B02-B902-C683-9C3D-9D5E4F25951B}"/>
              </a:ext>
            </a:extLst>
          </p:cNvPr>
          <p:cNvSpPr>
            <a:spLocks noGrp="1"/>
          </p:cNvSpPr>
          <p:nvPr>
            <p:ph type="title"/>
          </p:nvPr>
        </p:nvSpPr>
        <p:spPr>
          <a:xfrm>
            <a:off x="0" y="4486056"/>
            <a:ext cx="9144000" cy="782371"/>
          </a:xfrm>
        </p:spPr>
        <p:txBody>
          <a:bodyPr>
            <a:normAutofit fontScale="90000"/>
          </a:bodyPr>
          <a:lstStyle/>
          <a:p>
            <a:r>
              <a:rPr lang="ar-EG" sz="5400" dirty="0"/>
              <a:t>إبن الله دخل أورشليم.</a:t>
            </a:r>
            <a:endParaRPr lang="en-US" sz="5400" dirty="0"/>
          </a:p>
        </p:txBody>
      </p:sp>
      <p:sp>
        <p:nvSpPr>
          <p:cNvPr id="6" name="Text Placeholder 5">
            <a:extLst>
              <a:ext uri="{FF2B5EF4-FFF2-40B4-BE49-F238E27FC236}">
                <a16:creationId xmlns:a16="http://schemas.microsoft.com/office/drawing/2014/main" id="{0C291650-4BE2-3A23-ECA2-BD0CA3D41625}"/>
              </a:ext>
            </a:extLst>
          </p:cNvPr>
          <p:cNvSpPr>
            <a:spLocks noGrp="1"/>
          </p:cNvSpPr>
          <p:nvPr>
            <p:ph type="body" idx="1"/>
          </p:nvPr>
        </p:nvSpPr>
        <p:spPr/>
        <p:txBody>
          <a:bodyPr/>
          <a:lstStyle/>
          <a:p>
            <a:r>
              <a:rPr lang="ar-EG" sz="4400" dirty="0">
                <a:solidFill>
                  <a:srgbClr val="FFFFFF"/>
                </a:solidFill>
              </a:rPr>
              <a:t>إبشيري إم إفنوتي أفشى إيخون إيه ييروساليم.</a:t>
            </a:r>
          </a:p>
        </p:txBody>
      </p:sp>
      <p:sp>
        <p:nvSpPr>
          <p:cNvPr id="7" name="Text Placeholder 6">
            <a:extLst>
              <a:ext uri="{FF2B5EF4-FFF2-40B4-BE49-F238E27FC236}">
                <a16:creationId xmlns:a16="http://schemas.microsoft.com/office/drawing/2014/main" id="{C415E75E-3FA3-B24D-E9C0-BAC98BB83D14}"/>
              </a:ext>
            </a:extLst>
          </p:cNvPr>
          <p:cNvSpPr>
            <a:spLocks noGrp="1"/>
          </p:cNvSpPr>
          <p:nvPr>
            <p:ph type="body" sz="quarter" idx="3"/>
          </p:nvPr>
        </p:nvSpPr>
        <p:spPr/>
        <p:txBody>
          <a:bodyPr/>
          <a:lstStyle/>
          <a:p>
            <a:r>
              <a:rPr lang="en-US" sz="4400" dirty="0"/>
              <a:t>`</a:t>
            </a:r>
            <a:r>
              <a:rPr lang="en-US" sz="4400" dirty="0" err="1"/>
              <a:t>Psyri</a:t>
            </a:r>
            <a:r>
              <a:rPr lang="en-US" sz="4400" dirty="0"/>
              <a:t> `mV] </a:t>
            </a:r>
            <a:r>
              <a:rPr lang="en-US" sz="4400" dirty="0" err="1"/>
              <a:t>afse</a:t>
            </a:r>
            <a:r>
              <a:rPr lang="en-US" sz="4400" dirty="0"/>
              <a:t> `</a:t>
            </a:r>
            <a:r>
              <a:rPr lang="en-US" sz="4400" dirty="0" err="1"/>
              <a:t>eqoun</a:t>
            </a:r>
            <a:r>
              <a:rPr lang="en-US" sz="4400" dirty="0"/>
              <a:t> `</a:t>
            </a:r>
            <a:r>
              <a:rPr lang="en-US" sz="4400" dirty="0" err="1"/>
              <a:t>eIeroucalym</a:t>
            </a:r>
            <a:r>
              <a:rPr lang="en-US" sz="4400" dirty="0"/>
              <a:t>.</a:t>
            </a:r>
          </a:p>
        </p:txBody>
      </p:sp>
    </p:spTree>
    <p:extLst>
      <p:ext uri="{BB962C8B-B14F-4D97-AF65-F5344CB8AC3E}">
        <p14:creationId xmlns:p14="http://schemas.microsoft.com/office/powerpoint/2010/main" val="4186168779"/>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 y="4349328"/>
          <a:ext cx="9144002" cy="2606040"/>
        </p:xfrm>
        <a:graphic>
          <a:graphicData uri="http://schemas.openxmlformats.org/drawingml/2006/table">
            <a:tbl>
              <a:tblPr rtl="1" firstRow="1" bandRow="1">
                <a:tableStyleId>{5C22544A-7EE6-4342-B048-85BDC9FD1C3A}</a:tableStyleId>
              </a:tblPr>
              <a:tblGrid>
                <a:gridCol w="4049487">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4078515">
                  <a:extLst>
                    <a:ext uri="{9D8B030D-6E8A-4147-A177-3AD203B41FA5}">
                      <a16:colId xmlns:a16="http://schemas.microsoft.com/office/drawing/2014/main" val="20002"/>
                    </a:ext>
                  </a:extLst>
                </a:gridCol>
              </a:tblGrid>
              <a:tr h="2590800">
                <a:tc>
                  <a:txBody>
                    <a:bodyPr/>
                    <a:lstStyle/>
                    <a:p>
                      <a:pPr algn="ctr" rtl="1"/>
                      <a:r>
                        <a:rPr lang="ar-EG" sz="5500" b="1" dirty="0">
                          <a:solidFill>
                            <a:schemeClr val="bg1"/>
                          </a:solidFill>
                          <a:latin typeface="Times New Roman" pitchFamily="18" charset="0"/>
                          <a:cs typeface="Times New Roman" pitchFamily="18" charset="0"/>
                        </a:rPr>
                        <a:t>بارك أهوية السماء ولتكن رحمتك</a:t>
                      </a:r>
                      <a:endParaRPr lang="ar-SA" sz="55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solidFill>
                            <a:srgbClr val="FFFF00"/>
                          </a:solidFill>
                          <a:latin typeface="Times New Roman" pitchFamily="18" charset="0"/>
                          <a:cs typeface="Times New Roman" pitchFamily="18" charset="0"/>
                        </a:rPr>
                        <a:t>إسمو</a:t>
                      </a:r>
                      <a:r>
                        <a:rPr lang="ar-EG" sz="4800" b="1" baseline="0" dirty="0">
                          <a:solidFill>
                            <a:srgbClr val="FFFF00"/>
                          </a:solidFill>
                          <a:latin typeface="Times New Roman" pitchFamily="18" charset="0"/>
                          <a:cs typeface="Times New Roman" pitchFamily="18" charset="0"/>
                        </a:rPr>
                        <a:t> نى </a:t>
                      </a:r>
                    </a:p>
                    <a:p>
                      <a:pPr marL="0" marR="0" indent="0" algn="ctr" defTabSz="914400" rtl="1" eaLnBrk="1" fontAlgn="auto" latinLnBrk="0" hangingPunct="1">
                        <a:lnSpc>
                          <a:spcPct val="100000"/>
                        </a:lnSpc>
                        <a:spcBef>
                          <a:spcPts val="0"/>
                        </a:spcBef>
                        <a:spcAft>
                          <a:spcPts val="0"/>
                        </a:spcAft>
                        <a:buClrTx/>
                        <a:buSzTx/>
                        <a:buFontTx/>
                        <a:buNone/>
                        <a:tabLst/>
                        <a:defRPr/>
                      </a:pPr>
                      <a:r>
                        <a:rPr lang="ar-EG" sz="4800" b="1" baseline="0" dirty="0">
                          <a:solidFill>
                            <a:srgbClr val="FFFF00"/>
                          </a:solidFill>
                          <a:latin typeface="Times New Roman" pitchFamily="18" charset="0"/>
                          <a:cs typeface="Times New Roman" pitchFamily="18" charset="0"/>
                        </a:rPr>
                        <a:t>أئيير إنتيه اتفيه ماري بيكناى</a:t>
                      </a:r>
                      <a:endParaRPr lang="ar-SA" sz="4800" b="1" dirty="0">
                        <a:solidFill>
                          <a:srgbClr val="FFFF00"/>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itle 2">
            <a:extLst>
              <a:ext uri="{FF2B5EF4-FFF2-40B4-BE49-F238E27FC236}">
                <a16:creationId xmlns:a16="http://schemas.microsoft.com/office/drawing/2014/main" id="{1E4C516D-2D6C-430D-9DC7-9EBF4A0564C9}"/>
              </a:ext>
            </a:extLst>
          </p:cNvPr>
          <p:cNvSpPr>
            <a:spLocks noGrp="1"/>
          </p:cNvSpPr>
          <p:nvPr>
            <p:ph type="ctrTitle" idx="4294967295"/>
          </p:nvPr>
        </p:nvSpPr>
        <p:spPr>
          <a:xfrm>
            <a:off x="-1492252" y="0"/>
            <a:ext cx="1492250" cy="1470025"/>
          </a:xfrm>
        </p:spPr>
        <p:txBody>
          <a:bodyPr/>
          <a:lstStyle/>
          <a:p>
            <a:r>
              <a:rPr lang="ar-EG" dirty="0">
                <a:solidFill>
                  <a:srgbClr val="FFC000"/>
                </a:solidFill>
              </a:rPr>
              <a:t>الاهوية</a:t>
            </a:r>
            <a:endParaRPr lang="en-GB" dirty="0">
              <a:solidFill>
                <a:srgbClr val="FFC000"/>
              </a:solidFill>
            </a:endParaRPr>
          </a:p>
        </p:txBody>
      </p:sp>
    </p:spTree>
    <p:extLst>
      <p:ext uri="{BB962C8B-B14F-4D97-AF65-F5344CB8AC3E}">
        <p14:creationId xmlns:p14="http://schemas.microsoft.com/office/powerpoint/2010/main" val="2887718967"/>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976915">
                  <a:extLst>
                    <a:ext uri="{9D8B030D-6E8A-4147-A177-3AD203B41FA5}">
                      <a16:colId xmlns:a16="http://schemas.microsoft.com/office/drawing/2014/main" val="20000"/>
                    </a:ext>
                  </a:extLst>
                </a:gridCol>
                <a:gridCol w="1175657">
                  <a:extLst>
                    <a:ext uri="{9D8B030D-6E8A-4147-A177-3AD203B41FA5}">
                      <a16:colId xmlns:a16="http://schemas.microsoft.com/office/drawing/2014/main" val="20001"/>
                    </a:ext>
                  </a:extLst>
                </a:gridCol>
                <a:gridCol w="3991429">
                  <a:extLst>
                    <a:ext uri="{9D8B030D-6E8A-4147-A177-3AD203B41FA5}">
                      <a16:colId xmlns:a16="http://schemas.microsoft.com/office/drawing/2014/main" val="20002"/>
                    </a:ext>
                  </a:extLst>
                </a:gridCol>
              </a:tblGrid>
              <a:tr h="2536056">
                <a:tc>
                  <a:txBody>
                    <a:bodyPr/>
                    <a:lstStyle/>
                    <a:p>
                      <a:pPr algn="ctr" rtl="1"/>
                      <a:r>
                        <a:rPr lang="ar-EG" sz="5200" b="1" dirty="0">
                          <a:solidFill>
                            <a:schemeClr val="bg1"/>
                          </a:solidFill>
                          <a:latin typeface="Times New Roman" pitchFamily="18" charset="0"/>
                          <a:cs typeface="Times New Roman" pitchFamily="18" charset="0"/>
                        </a:rPr>
                        <a:t>وسلامك حصناً لشعبك</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5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EG" sz="4400" b="1" dirty="0">
                          <a:solidFill>
                            <a:srgbClr val="FFFF00"/>
                          </a:solidFill>
                          <a:latin typeface="Times New Roman" pitchFamily="18" charset="0"/>
                          <a:cs typeface="Times New Roman" pitchFamily="18" charset="0"/>
                        </a:rPr>
                        <a:t>نيم</a:t>
                      </a:r>
                      <a:r>
                        <a:rPr lang="ar-EG" sz="4400" b="1" baseline="0" dirty="0">
                          <a:solidFill>
                            <a:srgbClr val="FFFF00"/>
                          </a:solidFill>
                          <a:latin typeface="Times New Roman" pitchFamily="18" charset="0"/>
                          <a:cs typeface="Times New Roman" pitchFamily="18" charset="0"/>
                        </a:rPr>
                        <a:t> تيك هيرينى أوى إنسوبت إمبيكلاؤس</a:t>
                      </a:r>
                      <a:endParaRPr lang="en-US" sz="4400" b="1" dirty="0">
                        <a:solidFill>
                          <a:srgbClr val="FFFF00"/>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7137235"/>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90800">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FF00"/>
                          </a:solidFill>
                          <a:latin typeface="Avva_Shenouda"/>
                        </a:rPr>
                        <a:t>cw5 `mmon ovoh nai nan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5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7780150"/>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FF00"/>
                          </a:solidFill>
                          <a:latin typeface="Avva_Shenouda"/>
                        </a:rPr>
                        <a:t>k=e =k=e Kvrie evloj3con am3n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45863656"/>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2850776">
                  <a:extLst>
                    <a:ext uri="{9D8B030D-6E8A-4147-A177-3AD203B41FA5}">
                      <a16:colId xmlns:a16="http://schemas.microsoft.com/office/drawing/2014/main" val="20000"/>
                    </a:ext>
                  </a:extLst>
                </a:gridCol>
                <a:gridCol w="3245224">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a:t>
                      </a:r>
                      <a:r>
                        <a:rPr lang="en-US" sz="3600" b="0" i="0" dirty="0" err="1">
                          <a:solidFill>
                            <a:srgbClr val="FFFF00"/>
                          </a:solidFill>
                          <a:latin typeface="Avva_Shenouda"/>
                        </a:rPr>
                        <a:t>cmov</a:t>
                      </a:r>
                      <a:r>
                        <a:rPr lang="en-US" sz="3600" b="0" i="0" dirty="0">
                          <a:solidFill>
                            <a:srgbClr val="FFFF00"/>
                          </a:solidFill>
                          <a:latin typeface="Avva_Shenouda"/>
                        </a:rPr>
                        <a:t> </a:t>
                      </a:r>
                      <a:r>
                        <a:rPr lang="en-US" sz="3600" b="0" i="0" dirty="0" err="1">
                          <a:solidFill>
                            <a:srgbClr val="FFFF00"/>
                          </a:solidFill>
                          <a:latin typeface="Avva_Shenouda"/>
                        </a:rPr>
                        <a:t>eroi</a:t>
                      </a:r>
                      <a:r>
                        <a:rPr lang="en-US" sz="3600" b="0" i="0" dirty="0">
                          <a:solidFill>
                            <a:srgbClr val="FFFF00"/>
                          </a:solidFill>
                          <a:latin typeface="Avva_Shenouda"/>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a:t>
                      </a:r>
                      <a:r>
                        <a:rPr lang="en-US" sz="3600" b="0" i="0" dirty="0" err="1">
                          <a:solidFill>
                            <a:srgbClr val="FFFF00"/>
                          </a:solidFill>
                          <a:latin typeface="Avva_Shenouda"/>
                        </a:rPr>
                        <a:t>cmov</a:t>
                      </a:r>
                      <a:r>
                        <a:rPr lang="en-US" sz="3600" b="0" i="0" dirty="0">
                          <a:solidFill>
                            <a:srgbClr val="FFFF00"/>
                          </a:solidFill>
                          <a:latin typeface="Avva_Shenouda"/>
                        </a:rPr>
                        <a:t> </a:t>
                      </a:r>
                      <a:r>
                        <a:rPr lang="en-US" sz="3600" b="0" i="0" dirty="0" err="1">
                          <a:solidFill>
                            <a:srgbClr val="FFFF00"/>
                          </a:solidFill>
                          <a:latin typeface="Avva_Shenouda"/>
                        </a:rPr>
                        <a:t>eroi</a:t>
                      </a:r>
                      <a:r>
                        <a:rPr lang="en-US" sz="3600" b="0" i="0" dirty="0">
                          <a:solidFill>
                            <a:srgbClr val="FFFF00"/>
                          </a:solidFill>
                          <a:latin typeface="Avva_Shenouda"/>
                        </a:rPr>
                        <a:t> : </a:t>
                      </a:r>
                    </a:p>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ic</a:t>
                      </a:r>
                      <a:r>
                        <a:rPr lang="en-US" sz="3600" b="0" i="0" dirty="0">
                          <a:solidFill>
                            <a:srgbClr val="FFFF00"/>
                          </a:solidFill>
                          <a:latin typeface="Avva_Shenouda"/>
                        </a:rPr>
                        <a:t> 5metanoia</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04830970"/>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2958353">
                  <a:extLst>
                    <a:ext uri="{9D8B030D-6E8A-4147-A177-3AD203B41FA5}">
                      <a16:colId xmlns:a16="http://schemas.microsoft.com/office/drawing/2014/main" val="20000"/>
                    </a:ext>
                  </a:extLst>
                </a:gridCol>
                <a:gridCol w="3254188">
                  <a:extLst>
                    <a:ext uri="{9D8B030D-6E8A-4147-A177-3AD203B41FA5}">
                      <a16:colId xmlns:a16="http://schemas.microsoft.com/office/drawing/2014/main" val="20001"/>
                    </a:ext>
                  </a:extLst>
                </a:gridCol>
                <a:gridCol w="2931459">
                  <a:extLst>
                    <a:ext uri="{9D8B030D-6E8A-4147-A177-3AD203B41FA5}">
                      <a16:colId xmlns:a16="http://schemas.microsoft.com/office/drawing/2014/main" val="20002"/>
                    </a:ext>
                  </a:extLst>
                </a:gridCol>
              </a:tblGrid>
              <a:tr h="2536056">
                <a:tc>
                  <a:txBody>
                    <a:bodyPr/>
                    <a:lstStyle/>
                    <a:p>
                      <a:pPr algn="ctr" rtl="1"/>
                      <a:r>
                        <a:rPr lang="ar-SA" sz="6700" b="1" dirty="0">
                          <a:solidFill>
                            <a:schemeClr val="bg1"/>
                          </a:solidFill>
                          <a:latin typeface="Times New Roman" pitchFamily="18" charset="0"/>
                          <a:cs typeface="Times New Roman" pitchFamily="18" charset="0"/>
                        </a:rPr>
                        <a:t>إغفروا ل</a:t>
                      </a:r>
                      <a:r>
                        <a:rPr lang="ar-EG" sz="6700" b="1" dirty="0">
                          <a:solidFill>
                            <a:schemeClr val="bg1"/>
                          </a:solidFill>
                          <a:latin typeface="Times New Roman" pitchFamily="18" charset="0"/>
                          <a:cs typeface="Times New Roman" pitchFamily="18" charset="0"/>
                        </a:rPr>
                        <a:t>ي</a:t>
                      </a:r>
                      <a:r>
                        <a:rPr lang="ar-SA" sz="6700" b="1" dirty="0">
                          <a:solidFill>
                            <a:schemeClr val="bg1"/>
                          </a:solidFill>
                          <a:latin typeface="Times New Roman" pitchFamily="18" charset="0"/>
                          <a:cs typeface="Times New Roman" pitchFamily="18" charset="0"/>
                        </a:rPr>
                        <a:t> قُل</a:t>
                      </a:r>
                      <a:r>
                        <a:rPr lang="ar-EG" sz="6700" b="1" dirty="0">
                          <a:solidFill>
                            <a:schemeClr val="bg1"/>
                          </a:solidFill>
                          <a:latin typeface="Times New Roman" pitchFamily="18" charset="0"/>
                          <a:cs typeface="Times New Roman" pitchFamily="18" charset="0"/>
                        </a:rPr>
                        <a:t> </a:t>
                      </a:r>
                      <a:r>
                        <a:rPr lang="ar-SA" sz="6700" b="1" dirty="0">
                          <a:solidFill>
                            <a:schemeClr val="bg1"/>
                          </a:solidFill>
                          <a:latin typeface="Times New Roman" pitchFamily="18" charset="0"/>
                          <a:cs typeface="Times New Roman" pitchFamily="18" charset="0"/>
                        </a:rPr>
                        <a:t>البركة</a:t>
                      </a:r>
                      <a:endParaRPr lang="ar-SA" sz="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FF00"/>
                          </a:solidFill>
                          <a:latin typeface="Avva_Shenouda"/>
                        </a:rPr>
                        <a:t>xw n3i ebol : gw `mpi`cmov</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25567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E56C4D-1421-4446-B5A9-5B5BE6F6A52A}"/>
              </a:ext>
            </a:extLst>
          </p:cNvPr>
          <p:cNvSpPr>
            <a:spLocks noGrp="1"/>
          </p:cNvSpPr>
          <p:nvPr>
            <p:ph type="title"/>
          </p:nvPr>
        </p:nvSpPr>
        <p:spPr/>
        <p:txBody>
          <a:bodyPr>
            <a:normAutofit/>
          </a:bodyPr>
          <a:lstStyle/>
          <a:p>
            <a:r>
              <a:rPr lang="ar-EG" dirty="0"/>
              <a:t>السلام للابس الجهاد سيدي الملك جورجيوس</a:t>
            </a:r>
            <a:endParaRPr lang="en-US" dirty="0"/>
          </a:p>
        </p:txBody>
      </p:sp>
      <p:sp>
        <p:nvSpPr>
          <p:cNvPr id="7" name="Text Placeholder 6">
            <a:extLst>
              <a:ext uri="{FF2B5EF4-FFF2-40B4-BE49-F238E27FC236}">
                <a16:creationId xmlns:a16="http://schemas.microsoft.com/office/drawing/2014/main" id="{F4DFF9A2-910A-45AA-83D1-72312A6D846D}"/>
              </a:ext>
            </a:extLst>
          </p:cNvPr>
          <p:cNvSpPr>
            <a:spLocks noGrp="1"/>
          </p:cNvSpPr>
          <p:nvPr>
            <p:ph type="body" idx="1"/>
          </p:nvPr>
        </p:nvSpPr>
        <p:spPr/>
        <p:txBody>
          <a:bodyPr/>
          <a:lstStyle/>
          <a:p>
            <a:r>
              <a:rPr lang="ar-EG" sz="3600" dirty="0"/>
              <a:t>شيري بي أثلوفوروس :باتشويس إب أوورو جيؤرجيوس</a:t>
            </a:r>
          </a:p>
        </p:txBody>
      </p:sp>
      <p:sp>
        <p:nvSpPr>
          <p:cNvPr id="8" name="Text Placeholder 7">
            <a:extLst>
              <a:ext uri="{FF2B5EF4-FFF2-40B4-BE49-F238E27FC236}">
                <a16:creationId xmlns:a16="http://schemas.microsoft.com/office/drawing/2014/main" id="{B7904557-F896-47DF-BC6B-9A75A77A15FE}"/>
              </a:ext>
            </a:extLst>
          </p:cNvPr>
          <p:cNvSpPr>
            <a:spLocks noGrp="1"/>
          </p:cNvSpPr>
          <p:nvPr>
            <p:ph type="body" sz="quarter" idx="3"/>
          </p:nvPr>
        </p:nvSpPr>
        <p:spPr/>
        <p:txBody>
          <a:bodyPr/>
          <a:lstStyle/>
          <a:p>
            <a:r>
              <a:rPr lang="en-US" sz="2800" dirty="0" err="1"/>
              <a:t>xere</a:t>
            </a:r>
            <a:r>
              <a:rPr lang="en-US" sz="2800" dirty="0"/>
              <a:t> pia0loforoc: </a:t>
            </a:r>
            <a:r>
              <a:rPr lang="en-US" sz="2800" dirty="0" err="1"/>
              <a:t>pasoic</a:t>
            </a:r>
            <a:r>
              <a:rPr lang="en-US" sz="2800" dirty="0"/>
              <a:t> `</a:t>
            </a:r>
            <a:r>
              <a:rPr lang="en-US" sz="2800" dirty="0" err="1"/>
              <a:t>povro</a:t>
            </a:r>
            <a:r>
              <a:rPr lang="en-US" sz="2800" dirty="0"/>
              <a:t> </a:t>
            </a:r>
            <a:r>
              <a:rPr lang="en-US" sz="2800" dirty="0" err="1"/>
              <a:t>Jewrjioc</a:t>
            </a:r>
            <a:endParaRPr lang="en-US" sz="2800" dirty="0"/>
          </a:p>
        </p:txBody>
      </p:sp>
      <p:sp>
        <p:nvSpPr>
          <p:cNvPr id="5" name="Title 1">
            <a:hlinkClick r:id="rId3" action="ppaction://hlinksldjump"/>
            <a:extLst>
              <a:ext uri="{FF2B5EF4-FFF2-40B4-BE49-F238E27FC236}">
                <a16:creationId xmlns:a16="http://schemas.microsoft.com/office/drawing/2014/main" id="{A8374419-4F45-4B6A-B99A-D0280BC03ABD}"/>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469285860"/>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Pi`xrictoc</a:t>
                      </a:r>
                      <a:r>
                        <a:rPr lang="en-US" sz="4000" b="0" i="0" dirty="0">
                          <a:solidFill>
                            <a:srgbClr val="FFFF00"/>
                          </a:solidFill>
                          <a:latin typeface="Avva_Shenouda"/>
                        </a:rPr>
                        <a:t> Pennov5 </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3530637"/>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FF00"/>
                          </a:solidFill>
                          <a:latin typeface="Avva_Shenouda"/>
                        </a:rPr>
                        <a:t>am3n ece2wpi</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7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09137124"/>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500"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5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91874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E5EA5-8602-40F2-A745-F7DA058894BD}"/>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6BE5B18C-2CD0-43B6-90BD-40BDCE085534}"/>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7395F8F9-A2DE-42B2-8ADD-DB737DEF4791}"/>
              </a:ext>
            </a:extLst>
          </p:cNvPr>
          <p:cNvSpPr>
            <a:spLocks noGrp="1"/>
          </p:cNvSpPr>
          <p:nvPr>
            <p:ph type="body" sz="quarter" idx="3"/>
          </p:nvPr>
        </p:nvSpPr>
        <p:spPr>
          <a:xfrm>
            <a:off x="-1" y="5383629"/>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
        <p:nvSpPr>
          <p:cNvPr id="5" name="Title 1">
            <a:hlinkClick r:id="rId3" action="ppaction://hlinksldjump"/>
            <a:extLst>
              <a:ext uri="{FF2B5EF4-FFF2-40B4-BE49-F238E27FC236}">
                <a16:creationId xmlns:a16="http://schemas.microsoft.com/office/drawing/2014/main" id="{46D2271F-893B-457D-BF9A-486A73B367B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1342029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dirty="0">
                <a:solidFill>
                  <a:schemeClr val="lt1"/>
                </a:solidFill>
                <a:latin typeface="+mn-lt"/>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2800" dirty="0" err="1"/>
              <a:t>xere</a:t>
            </a:r>
            <a:r>
              <a:rPr lang="en-US" sz="2800" dirty="0"/>
              <a:t> pia0loforoc :abba M3na `</a:t>
            </a:r>
            <a:r>
              <a:rPr lang="en-US" sz="2800" dirty="0" err="1"/>
              <a:t>nte</a:t>
            </a:r>
            <a:r>
              <a:rPr lang="en-US" sz="2800" dirty="0"/>
              <a:t> </a:t>
            </a:r>
            <a:r>
              <a:rPr lang="en-US" sz="2800" dirty="0" err="1"/>
              <a:t>nifaiat</a:t>
            </a:r>
            <a:endParaRPr lang="en-US" sz="2800" dirty="0"/>
          </a:p>
        </p:txBody>
      </p:sp>
      <p:sp>
        <p:nvSpPr>
          <p:cNvPr id="5" name="Title 1">
            <a:hlinkClick r:id="rId3" action="ppaction://hlinksldjump"/>
            <a:extLst>
              <a:ext uri="{FF2B5EF4-FFF2-40B4-BE49-F238E27FC236}">
                <a16:creationId xmlns:a16="http://schemas.microsoft.com/office/drawing/2014/main" id="{51744FDD-C6E4-4A44-A029-DFFA8887AB5C}"/>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640394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800" dirty="0"/>
              <a:t>السلام لجميعكم</a:t>
            </a:r>
            <a:endParaRPr lang="en-US" sz="4800" dirty="0"/>
          </a:p>
        </p:txBody>
      </p:sp>
      <p:sp>
        <p:nvSpPr>
          <p:cNvPr id="6" name="Text Placeholder 5"/>
          <p:cNvSpPr>
            <a:spLocks noGrp="1"/>
          </p:cNvSpPr>
          <p:nvPr>
            <p:ph type="body" idx="1"/>
          </p:nvPr>
        </p:nvSpPr>
        <p:spPr>
          <a:xfrm>
            <a:off x="6" y="5938329"/>
            <a:ext cx="9143999" cy="808893"/>
          </a:xfrm>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35751315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958F09-8AA4-43E2-B100-5E618E6D04AA}"/>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3FDD905A-2A4B-4C13-99D4-1ACFDCD1E783}"/>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52CD283-3069-49E3-BB88-78DD57F2C38B}"/>
              </a:ext>
            </a:extLst>
          </p:cNvPr>
          <p:cNvSpPr>
            <a:spLocks noGrp="1"/>
          </p:cNvSpPr>
          <p:nvPr>
            <p:ph type="body" sz="quarter" idx="3"/>
          </p:nvPr>
        </p:nvSpPr>
        <p:spPr>
          <a:xfrm>
            <a:off x="-1" y="5188548"/>
            <a:ext cx="9144000" cy="682357"/>
          </a:xfrm>
        </p:spPr>
        <p:txBody>
          <a:bodyPr anchor="ctr"/>
          <a:lstStyle/>
          <a:p>
            <a:r>
              <a:rPr lang="en-US" sz="3200" dirty="0"/>
              <a:t> </a:t>
            </a:r>
            <a:r>
              <a:rPr lang="en-US" sz="3200" dirty="0" err="1"/>
              <a:t>xere</a:t>
            </a:r>
            <a:r>
              <a:rPr lang="en-US" sz="3200" dirty="0"/>
              <a:t> </a:t>
            </a:r>
            <a:r>
              <a:rPr lang="en-US" sz="3200" dirty="0" err="1"/>
              <a:t>nak</a:t>
            </a:r>
            <a:r>
              <a:rPr lang="en-US" sz="3200" dirty="0"/>
              <a:t> w </a:t>
            </a:r>
            <a:r>
              <a:rPr lang="en-US" sz="3200" dirty="0" err="1"/>
              <a:t>pimartvroc</a:t>
            </a:r>
            <a:r>
              <a:rPr lang="en-US" sz="3200" dirty="0"/>
              <a:t> : </a:t>
            </a:r>
            <a:r>
              <a:rPr lang="en-US" sz="3200" dirty="0" err="1"/>
              <a:t>xere</a:t>
            </a:r>
            <a:r>
              <a:rPr lang="en-US" sz="3200" dirty="0"/>
              <a:t> pi2wig `</a:t>
            </a:r>
            <a:r>
              <a:rPr lang="en-US" sz="3200" dirty="0" err="1"/>
              <a:t>njenneoc</a:t>
            </a:r>
            <a:endParaRPr lang="en-US" sz="3200" dirty="0"/>
          </a:p>
        </p:txBody>
      </p:sp>
      <p:sp>
        <p:nvSpPr>
          <p:cNvPr id="5" name="Title 1">
            <a:hlinkClick r:id="rId3" action="ppaction://hlinksldjump"/>
            <a:extLst>
              <a:ext uri="{FF2B5EF4-FFF2-40B4-BE49-F238E27FC236}">
                <a16:creationId xmlns:a16="http://schemas.microsoft.com/office/drawing/2014/main" id="{73652B1D-75C6-4D24-BDCA-B1687AD66448}"/>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364344595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en-US" sz="2800" dirty="0" err="1"/>
              <a:t>xere</a:t>
            </a:r>
            <a:r>
              <a:rPr lang="en-US" sz="2800" dirty="0"/>
              <a:t> pia0loforoc : filopat3r </a:t>
            </a:r>
            <a:r>
              <a:rPr lang="en-US" sz="2800" dirty="0" err="1"/>
              <a:t>Merkovrioc</a:t>
            </a:r>
            <a:endParaRPr lang="en-US" sz="2800" dirty="0"/>
          </a:p>
        </p:txBody>
      </p:sp>
      <p:sp>
        <p:nvSpPr>
          <p:cNvPr id="5" name="Title 1">
            <a:hlinkClick r:id="rId3" action="ppaction://hlinksldjump"/>
            <a:extLst>
              <a:ext uri="{FF2B5EF4-FFF2-40B4-BE49-F238E27FC236}">
                <a16:creationId xmlns:a16="http://schemas.microsoft.com/office/drawing/2014/main" id="{127DD670-99AF-4E2D-A7C6-312ADA889AA3}"/>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7081316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p:txBody>
          <a:bodyPr/>
          <a:lstStyle/>
          <a:p>
            <a:r>
              <a:rPr lang="es-ES" dirty="0"/>
              <a:t>|</a:t>
            </a:r>
            <a:r>
              <a:rPr lang="es-ES" dirty="0" err="1"/>
              <a:t>iten</a:t>
            </a:r>
            <a:r>
              <a:rPr lang="es-ES" dirty="0"/>
              <a:t> </a:t>
            </a:r>
            <a:r>
              <a:rPr lang="es-ES" dirty="0" err="1"/>
              <a:t>ni`precbi`a</a:t>
            </a:r>
            <a:r>
              <a:rPr lang="es-ES" dirty="0"/>
              <a:t> `</a:t>
            </a:r>
            <a:r>
              <a:rPr lang="es-ES" dirty="0" err="1"/>
              <a:t>nte</a:t>
            </a:r>
            <a:r>
              <a:rPr lang="es-ES" dirty="0"/>
              <a:t> ;</a:t>
            </a:r>
            <a:r>
              <a:rPr lang="es-ES" dirty="0" err="1"/>
              <a:t>qe`otokoc</a:t>
            </a:r>
            <a:r>
              <a:rPr lang="es-ES" dirty="0"/>
              <a:t> e/q/u/ </a:t>
            </a:r>
            <a:r>
              <a:rPr lang="es-ES" dirty="0" err="1"/>
              <a:t>Mari`a</a:t>
            </a:r>
            <a:endParaRPr lang="es-ES" dirty="0"/>
          </a:p>
        </p:txBody>
      </p:sp>
      <p:sp>
        <p:nvSpPr>
          <p:cNvPr id="5" name="Title 1">
            <a:hlinkClick r:id="rId2" action="ppaction://hlinksldjump"/>
            <a:extLst>
              <a:ext uri="{FF2B5EF4-FFF2-40B4-BE49-F238E27FC236}">
                <a16:creationId xmlns:a16="http://schemas.microsoft.com/office/drawing/2014/main" id="{23462EF0-1915-485B-974D-ECF0B9C16B84}"/>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6614967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P_  `</a:t>
            </a:r>
            <a:r>
              <a:rPr lang="en-US" sz="4000" dirty="0" err="1"/>
              <a:t>ari</a:t>
            </a:r>
            <a:r>
              <a:rPr lang="en-US" sz="4000" dirty="0"/>
              <a:t>`\mot nan&gt; `</a:t>
            </a:r>
            <a:r>
              <a:rPr lang="en-US" sz="4000" dirty="0" err="1"/>
              <a:t>mpixw</a:t>
            </a:r>
            <a:r>
              <a:rPr lang="en-US" sz="4000" dirty="0"/>
              <a:t> `</a:t>
            </a:r>
            <a:r>
              <a:rPr lang="en-US" sz="4000" dirty="0" err="1"/>
              <a:t>ebol</a:t>
            </a:r>
            <a:r>
              <a:rPr lang="en-US" sz="4000" dirty="0"/>
              <a:t> `</a:t>
            </a:r>
            <a:r>
              <a:rPr lang="en-US" sz="4000" dirty="0" err="1"/>
              <a:t>nte</a:t>
            </a:r>
            <a:r>
              <a:rPr lang="en-US" sz="4000" dirty="0"/>
              <a:t> </a:t>
            </a:r>
            <a:r>
              <a:rPr lang="en-US" sz="4000" dirty="0" err="1"/>
              <a:t>nennobi</a:t>
            </a:r>
            <a:endParaRPr lang="en-US" sz="4000" dirty="0"/>
          </a:p>
        </p:txBody>
      </p:sp>
      <p:sp>
        <p:nvSpPr>
          <p:cNvPr id="5" name="Title 1">
            <a:hlinkClick r:id="rId2" action="ppaction://hlinksldjump"/>
            <a:extLst>
              <a:ext uri="{FF2B5EF4-FFF2-40B4-BE49-F238E27FC236}">
                <a16:creationId xmlns:a16="http://schemas.microsoft.com/office/drawing/2014/main" id="{9384F79D-7861-4F3B-A332-C8F92308DA07}"/>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7984755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1" y="5424269"/>
            <a:ext cx="9144000" cy="682357"/>
          </a:xfrm>
        </p:spPr>
        <p:txBody>
          <a:bodyPr/>
          <a:lstStyle/>
          <a:p>
            <a:r>
              <a:rPr lang="pt-BR" sz="2800" dirty="0"/>
              <a:t>E0renhwc `erok : nem pekiwt `naja0oc : nem pipnevma e0ovab</a:t>
            </a:r>
          </a:p>
        </p:txBody>
      </p:sp>
      <p:sp>
        <p:nvSpPr>
          <p:cNvPr id="5" name="Title 1">
            <a:hlinkClick r:id="rId3" action="ppaction://hlinksldjump"/>
            <a:extLst>
              <a:ext uri="{FF2B5EF4-FFF2-40B4-BE49-F238E27FC236}">
                <a16:creationId xmlns:a16="http://schemas.microsoft.com/office/drawing/2014/main" id="{904C99CA-BC98-46E7-A569-594A670C0ED3}"/>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19047485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p:txBody>
          <a:bodyPr/>
          <a:lstStyle/>
          <a:p>
            <a:r>
              <a:rPr lang="en-US" dirty="0" err="1"/>
              <a:t>ge</a:t>
            </a:r>
            <a:r>
              <a:rPr lang="en-US" dirty="0"/>
              <a:t> </a:t>
            </a:r>
            <a:r>
              <a:rPr lang="en-US" dirty="0" err="1"/>
              <a:t>ak`i</a:t>
            </a:r>
            <a:r>
              <a:rPr lang="en-US" dirty="0"/>
              <a:t> akcw5 `</a:t>
            </a:r>
            <a:r>
              <a:rPr lang="en-US" dirty="0" err="1"/>
              <a:t>mmon</a:t>
            </a:r>
            <a:r>
              <a:rPr lang="en-US" dirty="0"/>
              <a:t> </a:t>
            </a:r>
            <a:r>
              <a:rPr lang="en-US" dirty="0" err="1"/>
              <a:t>nai</a:t>
            </a:r>
            <a:r>
              <a:rPr lang="en-US" dirty="0"/>
              <a:t> nan</a:t>
            </a:r>
          </a:p>
        </p:txBody>
      </p:sp>
      <p:sp>
        <p:nvSpPr>
          <p:cNvPr id="5" name="Title 1">
            <a:hlinkClick r:id="rId3" action="ppaction://hlinksldjump"/>
            <a:extLst>
              <a:ext uri="{FF2B5EF4-FFF2-40B4-BE49-F238E27FC236}">
                <a16:creationId xmlns:a16="http://schemas.microsoft.com/office/drawing/2014/main" id="{0E037C02-35F9-4A49-9086-B72284A0F02E}"/>
              </a:ext>
            </a:extLst>
          </p:cNvPr>
          <p:cNvSpPr txBox="1">
            <a:spLocks/>
          </p:cNvSpPr>
          <p:nvPr/>
        </p:nvSpPr>
        <p:spPr bwMode="auto">
          <a:xfrm>
            <a:off x="5220073" y="3980041"/>
            <a:ext cx="4229451"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1" eaLnBrk="0" fontAlgn="base" hangingPunct="0">
              <a:spcBef>
                <a:spcPct val="0"/>
              </a:spcBef>
              <a:spcAft>
                <a:spcPct val="0"/>
              </a:spcAft>
              <a:defRPr sz="3600" b="1">
                <a:solidFill>
                  <a:schemeClr val="bg1"/>
                </a:solidFill>
                <a:latin typeface="Times New Roman" panose="02020603050405020304" pitchFamily="18" charset="0"/>
                <a:ea typeface="+mj-ea"/>
                <a:cs typeface="AL-Mateen" pitchFamily="2" charset="-78"/>
              </a:defRPr>
            </a:lvl1pPr>
            <a:lvl2pPr algn="ctr" rtl="1" eaLnBrk="0" fontAlgn="base" hangingPunct="0">
              <a:spcBef>
                <a:spcPct val="0"/>
              </a:spcBef>
              <a:spcAft>
                <a:spcPct val="0"/>
              </a:spcAft>
              <a:defRPr sz="4400">
                <a:solidFill>
                  <a:schemeClr val="tx2"/>
                </a:solidFill>
                <a:latin typeface="Arial" pitchFamily="34" charset="0"/>
                <a:cs typeface="Arial" pitchFamily="34" charset="0"/>
              </a:defRPr>
            </a:lvl2pPr>
            <a:lvl3pPr algn="ctr" rtl="1" eaLnBrk="0" fontAlgn="base" hangingPunct="0">
              <a:spcBef>
                <a:spcPct val="0"/>
              </a:spcBef>
              <a:spcAft>
                <a:spcPct val="0"/>
              </a:spcAft>
              <a:defRPr sz="4400">
                <a:solidFill>
                  <a:schemeClr val="tx2"/>
                </a:solidFill>
                <a:latin typeface="Arial" pitchFamily="34" charset="0"/>
                <a:cs typeface="Arial" pitchFamily="34" charset="0"/>
              </a:defRPr>
            </a:lvl3pPr>
            <a:lvl4pPr algn="ctr" rtl="1" eaLnBrk="0" fontAlgn="base" hangingPunct="0">
              <a:spcBef>
                <a:spcPct val="0"/>
              </a:spcBef>
              <a:spcAft>
                <a:spcPct val="0"/>
              </a:spcAft>
              <a:defRPr sz="4400">
                <a:solidFill>
                  <a:schemeClr val="tx2"/>
                </a:solidFill>
                <a:latin typeface="Arial" pitchFamily="34" charset="0"/>
                <a:cs typeface="Arial" pitchFamily="34" charset="0"/>
              </a:defRPr>
            </a:lvl4pPr>
            <a:lvl5pPr algn="ctr" rtl="1" eaLnBrk="0" fontAlgn="base" hangingPunct="0">
              <a:spcBef>
                <a:spcPct val="0"/>
              </a:spcBef>
              <a:spcAft>
                <a:spcPct val="0"/>
              </a:spcAft>
              <a:defRPr sz="4400">
                <a:solidFill>
                  <a:schemeClr val="tx2"/>
                </a:solidFill>
                <a:latin typeface="Arial" pitchFamily="34" charset="0"/>
                <a:cs typeface="Arial" pitchFamily="34" charset="0"/>
              </a:defRPr>
            </a:lvl5pPr>
            <a:lvl6pPr marL="457200" algn="ctr" rtl="1" fontAlgn="base">
              <a:spcBef>
                <a:spcPct val="0"/>
              </a:spcBef>
              <a:spcAft>
                <a:spcPct val="0"/>
              </a:spcAft>
              <a:defRPr sz="4400">
                <a:solidFill>
                  <a:schemeClr val="tx2"/>
                </a:solidFill>
                <a:latin typeface="Arial" pitchFamily="34" charset="0"/>
                <a:cs typeface="Arial" pitchFamily="34" charset="0"/>
              </a:defRPr>
            </a:lvl6pPr>
            <a:lvl7pPr marL="914400" algn="ctr" rtl="1" fontAlgn="base">
              <a:spcBef>
                <a:spcPct val="0"/>
              </a:spcBef>
              <a:spcAft>
                <a:spcPct val="0"/>
              </a:spcAft>
              <a:defRPr sz="4400">
                <a:solidFill>
                  <a:schemeClr val="tx2"/>
                </a:solidFill>
                <a:latin typeface="Arial" pitchFamily="34" charset="0"/>
                <a:cs typeface="Arial" pitchFamily="34" charset="0"/>
              </a:defRPr>
            </a:lvl7pPr>
            <a:lvl8pPr marL="1371600" algn="ctr" rtl="1" fontAlgn="base">
              <a:spcBef>
                <a:spcPct val="0"/>
              </a:spcBef>
              <a:spcAft>
                <a:spcPct val="0"/>
              </a:spcAft>
              <a:defRPr sz="4400">
                <a:solidFill>
                  <a:schemeClr val="tx2"/>
                </a:solidFill>
                <a:latin typeface="Arial" pitchFamily="34" charset="0"/>
                <a:cs typeface="Arial" pitchFamily="34" charset="0"/>
              </a:defRPr>
            </a:lvl8pPr>
            <a:lvl9pPr marL="1828800" algn="ctr" rtl="1" fontAlgn="base">
              <a:spcBef>
                <a:spcPct val="0"/>
              </a:spcBef>
              <a:spcAft>
                <a:spcPct val="0"/>
              </a:spcAft>
              <a:defRPr sz="4400">
                <a:solidFill>
                  <a:schemeClr val="tx2"/>
                </a:solidFill>
                <a:latin typeface="Arial" pitchFamily="34" charset="0"/>
                <a:cs typeface="Arial" pitchFamily="34" charset="0"/>
              </a:defRPr>
            </a:lvl9pPr>
          </a:lstStyle>
          <a:p>
            <a:pPr>
              <a:defRPr/>
            </a:pPr>
            <a:r>
              <a:rPr lang="ar-EG" sz="2400" dirty="0">
                <a:solidFill>
                  <a:srgbClr val="FFC000"/>
                </a:solidFill>
                <a:cs typeface="Times New Roman" pitchFamily="18" charset="0"/>
              </a:rPr>
              <a:t>الختام - إيسوس بخرستوس إنصاف  </a:t>
            </a:r>
            <a:endParaRPr lang="en-US" sz="2400" kern="0"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346685760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ar-EG" dirty="0"/>
              <a:t> نسجد للأب و الإبن والروح القدس</a:t>
            </a:r>
            <a:endParaRPr lang="en-US" dirty="0"/>
          </a:p>
        </p:txBody>
      </p:sp>
      <p:sp>
        <p:nvSpPr>
          <p:cNvPr id="5" name="Text Placeholder 4"/>
          <p:cNvSpPr>
            <a:spLocks noGrp="1"/>
          </p:cNvSpPr>
          <p:nvPr>
            <p:ph type="body" idx="1"/>
          </p:nvPr>
        </p:nvSpPr>
        <p:spPr/>
        <p:txBody>
          <a:bodyPr/>
          <a:lstStyle/>
          <a:p>
            <a:r>
              <a:rPr lang="ar-EG" dirty="0"/>
              <a:t>تين أووأوشت إم إفيوت : نيم إبشيري نيم بي بنيفما إثؤواب</a:t>
            </a:r>
          </a:p>
        </p:txBody>
      </p:sp>
      <p:sp>
        <p:nvSpPr>
          <p:cNvPr id="6" name="Text Placeholder 5"/>
          <p:cNvSpPr>
            <a:spLocks noGrp="1"/>
          </p:cNvSpPr>
          <p:nvPr>
            <p:ph type="body" sz="quarter" idx="3"/>
          </p:nvPr>
        </p:nvSpPr>
        <p:spPr>
          <a:xfrm>
            <a:off x="0" y="5622740"/>
            <a:ext cx="9144000" cy="682357"/>
          </a:xfrm>
        </p:spPr>
        <p:txBody>
          <a:bodyPr/>
          <a:lstStyle/>
          <a:p>
            <a:r>
              <a:rPr lang="pt-BR" dirty="0"/>
              <a:t>Ten`ou`wst `m`Viwt nem `pSyri@</a:t>
            </a:r>
            <a:endParaRPr lang="ar-EG" dirty="0"/>
          </a:p>
          <a:p>
            <a:r>
              <a:rPr lang="pt-BR" dirty="0"/>
              <a:t> nem pi`Pneuma =e=;=u</a:t>
            </a:r>
            <a:endParaRPr lang="en-US" dirty="0"/>
          </a:p>
        </p:txBody>
      </p:sp>
    </p:spTree>
    <p:extLst>
      <p:ext uri="{BB962C8B-B14F-4D97-AF65-F5344CB8AC3E}">
        <p14:creationId xmlns:p14="http://schemas.microsoft.com/office/powerpoint/2010/main" val="36402119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it-IT" dirty="0"/>
              <a:t>,ere ]`ekklycia@ `pyi `nte ni`aggeloc</a:t>
            </a:r>
            <a:endParaRPr lang="en-US" dirty="0"/>
          </a:p>
        </p:txBody>
      </p:sp>
    </p:spTree>
    <p:extLst>
      <p:ext uri="{BB962C8B-B14F-4D97-AF65-F5344CB8AC3E}">
        <p14:creationId xmlns:p14="http://schemas.microsoft.com/office/powerpoint/2010/main" val="12283004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p:txBody>
          <a:bodyPr/>
          <a:lstStyle/>
          <a:p>
            <a:r>
              <a:rPr lang="en-US" dirty="0"/>
              <a:t>&lt;ere ]</a:t>
            </a:r>
            <a:r>
              <a:rPr lang="en-US" dirty="0" err="1"/>
              <a:t>Par;enoc</a:t>
            </a:r>
            <a:r>
              <a:rPr lang="en-US" dirty="0"/>
              <a:t>@ `</a:t>
            </a:r>
            <a:r>
              <a:rPr lang="en-US" dirty="0" err="1"/>
              <a:t>etacmec</a:t>
            </a:r>
            <a:r>
              <a:rPr lang="en-US" dirty="0"/>
              <a:t> </a:t>
            </a:r>
            <a:r>
              <a:rPr lang="en-US" dirty="0" err="1"/>
              <a:t>penCwtyr</a:t>
            </a:r>
            <a:endParaRPr lang="en-US" dirty="0"/>
          </a:p>
        </p:txBody>
      </p:sp>
    </p:spTree>
    <p:extLst>
      <p:ext uri="{BB962C8B-B14F-4D97-AF65-F5344CB8AC3E}">
        <p14:creationId xmlns:p14="http://schemas.microsoft.com/office/powerpoint/2010/main" val="27067470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لغبريال، الذي بشرها.</a:t>
            </a:r>
            <a:endParaRPr lang="en-US" dirty="0"/>
          </a:p>
        </p:txBody>
      </p:sp>
      <p:sp>
        <p:nvSpPr>
          <p:cNvPr id="3" name="Text Placeholder 2"/>
          <p:cNvSpPr>
            <a:spLocks noGrp="1"/>
          </p:cNvSpPr>
          <p:nvPr>
            <p:ph type="body" idx="1"/>
          </p:nvPr>
        </p:nvSpPr>
        <p:spPr/>
        <p:txBody>
          <a:bodyPr/>
          <a:lstStyle/>
          <a:p>
            <a:r>
              <a:rPr lang="ar-EG" sz="4000" dirty="0"/>
              <a:t>شيرى غابرييل: إيطافهى شين نوڤى ناس.</a:t>
            </a:r>
          </a:p>
        </p:txBody>
      </p:sp>
      <p:sp>
        <p:nvSpPr>
          <p:cNvPr id="4" name="Text Placeholder 3"/>
          <p:cNvSpPr>
            <a:spLocks noGrp="1"/>
          </p:cNvSpPr>
          <p:nvPr>
            <p:ph type="body" sz="quarter" idx="3"/>
          </p:nvPr>
        </p:nvSpPr>
        <p:spPr/>
        <p:txBody>
          <a:bodyPr/>
          <a:lstStyle/>
          <a:p>
            <a:r>
              <a:rPr lang="en-US" sz="3200" b="1" dirty="0"/>
              <a:t>,ere </a:t>
            </a:r>
            <a:r>
              <a:rPr lang="en-US" sz="3200" b="1" dirty="0" err="1"/>
              <a:t>Gabriyl</a:t>
            </a:r>
            <a:r>
              <a:rPr lang="en-US" sz="3200" b="1" dirty="0"/>
              <a:t>@ `</a:t>
            </a:r>
            <a:r>
              <a:rPr lang="en-US" sz="3200" b="1" dirty="0" err="1"/>
              <a:t>etafhisennoufi</a:t>
            </a:r>
            <a:r>
              <a:rPr lang="en-US" sz="3200" b="1" dirty="0"/>
              <a:t> </a:t>
            </a:r>
            <a:r>
              <a:rPr lang="en-US" sz="3200" b="1" dirty="0" err="1"/>
              <a:t>nac</a:t>
            </a:r>
            <a:r>
              <a:rPr lang="en-US" sz="3200" b="1" dirty="0"/>
              <a:t>.</a:t>
            </a:r>
          </a:p>
        </p:txBody>
      </p:sp>
    </p:spTree>
    <p:extLst>
      <p:ext uri="{BB962C8B-B14F-4D97-AF65-F5344CB8AC3E}">
        <p14:creationId xmlns:p14="http://schemas.microsoft.com/office/powerpoint/2010/main" val="313897108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24711</Words>
  <Application>Microsoft Office PowerPoint</Application>
  <PresentationFormat>On-screen Show (4:3)</PresentationFormat>
  <Paragraphs>3088</Paragraphs>
  <Slides>872</Slides>
  <Notes>467</Notes>
  <HiddenSlides>482</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872</vt:i4>
      </vt:variant>
    </vt:vector>
  </HeadingPairs>
  <TitlesOfParts>
    <vt:vector size="888" baseType="lpstr">
      <vt:lpstr>Arial</vt:lpstr>
      <vt:lpstr>Athanasius</vt:lpstr>
      <vt:lpstr>Avva_Shenouda</vt:lpstr>
      <vt:lpstr>Calibri</vt:lpstr>
      <vt:lpstr>Calibri Light</vt:lpstr>
      <vt:lpstr>CS Avva Shenouda</vt:lpstr>
      <vt:lpstr>CS New Athanasius</vt:lpstr>
      <vt:lpstr>Garamond</vt:lpstr>
      <vt:lpstr>Tahoma</vt:lpstr>
      <vt:lpstr>Times New Roman</vt:lpstr>
      <vt:lpstr>Wingdings</vt:lpstr>
      <vt:lpstr>Wingdings 2</vt:lpstr>
      <vt:lpstr>Custom Design</vt:lpstr>
      <vt:lpstr>1_Custom Design</vt:lpstr>
      <vt:lpstr>2_Custom Design</vt:lpstr>
      <vt:lpstr>1_Office Theme</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وعن هذه المائدة </vt:lpstr>
      <vt:lpstr>وعن موضعك المقدس هذا</vt:lpstr>
      <vt:lpstr>أما الصالحات والنافعات فإرزقنا إياها </vt:lpstr>
      <vt:lpstr>لانك انت الذي اعطيتنا السلطان </vt:lpstr>
      <vt:lpstr>أن ندوس الحيات والعقارب </vt:lpstr>
      <vt:lpstr>وعلي كل قوة العدو</vt:lpstr>
      <vt:lpstr>PowerPoint Presentation</vt:lpstr>
      <vt:lpstr>تعالوا فلنسجد، للثالوث القدوس، </vt:lpstr>
      <vt:lpstr>الذى هو الأب و الإبن، و الروح القدس.</vt:lpstr>
      <vt:lpstr>نحن الشعوب، المسيحيين، </vt:lpstr>
      <vt:lpstr>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 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السلام للصليب، الذي صلب عليه ربي، السلام للقبر الذي، وضع فيه جسده.</vt:lpstr>
      <vt:lpstr>الصليب هو سلاحنا، الصليب هو رجاؤنا، </vt:lpstr>
      <vt:lpstr>الصليب هو ثابتنا، فى ضيقاتنا وشدائدنا.</vt:lpstr>
      <vt:lpstr>يسوع المسيح إلهنا، أخذ تلاميذه، وأصعدهم فوق، جبل طابور.</vt:lpstr>
      <vt:lpstr>إيليا وموسى القويان، نظرا ثيابه على طابور، التلاميذ عبروا، في سحابة نيرة. </vt:lpstr>
      <vt:lpstr> السلام لك يا مريم الحمامة الحسنة</vt:lpstr>
      <vt:lpstr>التي ولدت لنا الله الكلمة</vt:lpstr>
      <vt:lpstr> السلام لك يا مريم سلام مقدس</vt:lpstr>
      <vt:lpstr>السلام لك يا مريم أم القدوس</vt:lpstr>
      <vt:lpstr>السلام لميخائيل رئيس الملائكة العظيم</vt:lpstr>
      <vt:lpstr>السلام لغبريال المبشر المختار</vt:lpstr>
      <vt:lpstr> السلام للشاروبيم السلام للسيرافيم</vt:lpstr>
      <vt:lpstr>السلام لجميع الطغمات السمائية</vt:lpstr>
      <vt:lpstr>السلام ليوحنا السابق العظيم</vt:lpstr>
      <vt:lpstr>السلام للكاهن نسيب عمانوئيل</vt:lpstr>
      <vt:lpstr> السلام لسادتي الأباء الرسل</vt:lpstr>
      <vt:lpstr>السلام لتلاميذ ربنا يسوع المسيح</vt:lpstr>
      <vt:lpstr>السلام لأبينا بطرس: ومعلمنا بولس: العمودين العظيمين: مثبتي المؤمنين.</vt:lpstr>
      <vt:lpstr>السلام لك أيها الشهيد السلام للإنجيلي</vt:lpstr>
      <vt:lpstr>السلام للرسول أنبا مرقس ناظر الإله</vt:lpstr>
      <vt:lpstr> السلام لإسطفانوس أول الشهداء</vt:lpstr>
      <vt:lpstr>السلام لرئيس الشمامسة المبارك</vt:lpstr>
      <vt:lpstr>السلام لك أيها الشهيد السلام للشجاع البطل</vt:lpstr>
      <vt:lpstr>السلام للابس الجهاد سيدي الملك جورجيوس</vt:lpstr>
      <vt:lpstr>السلام لك أيها الشهيد السلام للشجاع البطل</vt:lpstr>
      <vt:lpstr>السلام للابس الجهاد أبا مينا البياضي</vt:lpstr>
      <vt:lpstr>السلام لك أيها الشهيد السلام للشجاع البطل</vt:lpstr>
      <vt:lpstr>السلام للابس الجهاد محب الأب مرقوريوس</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 نسجد للأب و الإبن والروح القدس</vt:lpstr>
      <vt:lpstr> السلام للكنيسة بيت الملائكة</vt:lpstr>
      <vt:lpstr>السلام للعذراء التي ولدت مخلصنا</vt:lpstr>
      <vt:lpstr>السلام لغبريال، الذي بشرها.</vt:lpstr>
      <vt:lpstr>السلام لميخائيل، رئيس الملائكة، </vt:lpstr>
      <vt:lpstr>السلام للأربعة، والعشرين قسيساً.</vt:lpstr>
      <vt:lpstr>السلام للشاروبيم، السلام للسيرافيم، </vt:lpstr>
      <vt:lpstr>السلام لجميع، الطغمات السمائية.</vt:lpstr>
      <vt:lpstr>السلام ليوحنا، السابق العظيم، </vt:lpstr>
      <vt:lpstr>السلام للإثنى، عشر رسولاً.</vt:lpstr>
      <vt:lpstr>السلام لأبينا مرقس</vt:lpstr>
      <vt:lpstr>، الإنجيلي، مبدد الأوثان.</vt:lpstr>
      <vt:lpstr>السلام لإسطفانوس، أول الشهداء، </vt:lpstr>
      <vt:lpstr>السلام لجرجس، كوكب الصبح.</vt:lpstr>
      <vt:lpstr>السلام لجميع، صفوف الشهداء، </vt:lpstr>
      <vt:lpstr>السلام لأنبا أنطونيوس، والثلاثة مقارات.</vt:lpstr>
      <vt:lpstr>السلام لجميع صفوف، لباس الصليب، </vt:lpstr>
      <vt:lpstr>السلام لجميع القديسين، الذين ارضوا الرب.</vt:lpstr>
      <vt:lpstr>أيها المسيح ملكنا، بصلواتهم</vt:lpstr>
      <vt:lpstr>اصنع معنا رحمة، في ملكوتك.</vt:lpstr>
      <vt:lpstr>السلام لك يا مريم، الحمامة الحسنة، </vt:lpstr>
      <vt:lpstr>التي ولدت لنا، الله الكلمة.</vt:lpstr>
      <vt:lpstr>السلام لك يا مريم، سلامٌ مقدَّسٌ، </vt:lpstr>
      <vt:lpstr>السلام لك يا مريم، أم القدوس.</vt:lpstr>
      <vt:lpstr>السلام لميخائيل، رئيس الملائكة العظيم، المنادي بالخلاص، الذى للقيامة</vt:lpstr>
      <vt:lpstr>السلام للشاروبيم، السلام للسارافيم، </vt:lpstr>
      <vt:lpstr>السلام لجميع، الطغمات السمائية.</vt:lpstr>
      <vt:lpstr>السلام ليوحنا، السابق العظيم، </vt:lpstr>
      <vt:lpstr>السلام للكاهن، نسيب عمانوئيل.</vt:lpstr>
      <vt:lpstr>السلام لسادتى، الآباء الرسل، </vt:lpstr>
      <vt:lpstr>السلام لتلاميذ، ربنا يسوع المسيح.</vt:lpstr>
      <vt:lpstr>السلام لك أيها الشهيد، السلام للانجيلى، </vt:lpstr>
      <vt:lpstr>السلام للرسول، مرقس ناظر الإله.</vt:lpstr>
      <vt:lpstr>السلام لإسطفانوس، أول الشهداء، </vt:lpstr>
      <vt:lpstr>السلام لرئيس الشمامسة، المُبارك.</vt:lpstr>
      <vt:lpstr>السلام لك أيها الشهيد، السلام للشجاع البطل، </vt:lpstr>
      <vt:lpstr>السلام للابس الجهاد، ســـــيدي المـلك جورجيـوس.</vt:lpstr>
      <vt:lpstr>السلام لك أيها الشهيد، السلام للشجاع البطل، </vt:lpstr>
      <vt:lpstr>السلام للابس الجهاد، فيلوباتير مرقوريوس</vt:lpstr>
      <vt:lpstr>السلام لك أيها الشهيد، السلام للشجاع البطل، </vt:lpstr>
      <vt:lpstr>السلام للابس الجهاد، القديس أبا مينا</vt:lpstr>
      <vt:lpstr>السلام لأبينا أنبا انطونيوس، سراج الرهبنة، </vt:lpstr>
      <vt:lpstr>السلام لأبينا أنبا بولا، حبيب المسيح. </vt:lpstr>
      <vt:lpstr>نسألك يا أبن الله، أن تحفظ حياة بطريركنا، </vt:lpstr>
      <vt:lpstr>البابا أنبا (..) رئيس الكهنة، ثبته علي كرسيه.</vt:lpstr>
      <vt:lpstr>وشريكه في الخدمة، أبانا القديس البار</vt:lpstr>
      <vt:lpstr>أنبا (...) الأسقف، ثبته علي كرسيه.</vt:lpstr>
      <vt:lpstr>يسوع المسيح هو هو، أمس و اليوم و إلى الأبد، </vt:lpstr>
      <vt:lpstr>بأقنوم واحد، نسجد له و نمجده.</vt:lpstr>
      <vt:lpstr>يا ملك السلام اعطنا سلامك </vt:lpstr>
      <vt:lpstr>قرر لنا سلامك واغفر لنا خطايانا</vt:lpstr>
      <vt:lpstr> فرق اعداء الكنيسة وحصنها</vt:lpstr>
      <vt:lpstr>فلا تتزعزع ً الى الابد</vt:lpstr>
      <vt:lpstr>عمانوئيل الهنا في وسطنا الان</vt:lpstr>
      <vt:lpstr>بمجد ابيه و الروح القدس</vt:lpstr>
      <vt:lpstr>ليباركنا كلنا ويطهر قلوبنا</vt:lpstr>
      <vt:lpstr>ويشفي امراض نفوسنا واجسدنا</vt:lpstr>
      <vt:lpstr>نسجد لك ايها المسيح مع ابيك الصالح</vt:lpstr>
      <vt:lpstr>والروح القدس لأنك قمت وخلصتنا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وأيضاً فلنسأل الله ضابط الكل</vt:lpstr>
      <vt:lpstr>أبا ربنا وإلهنا ومخلصنا</vt:lpstr>
      <vt:lpstr>يسوع المسيح</vt:lpstr>
      <vt:lpstr>نسأل ونطلب من صلاحك يا محب البشر </vt:lpstr>
      <vt:lpstr>أذكر يارب مرضى شعبك</vt:lpstr>
      <vt:lpstr>أطلبوا عن آبائنا وإخوتنا المرضى بكل مرض</vt:lpstr>
      <vt:lpstr>إن كان في هذا المسكن أو بكل موضع</vt:lpstr>
      <vt:lpstr>لكي المسيح إلهنا ينعم لنا ولهم </vt:lpstr>
      <vt:lpstr> بالعافية والشفاء</vt:lpstr>
      <vt:lpstr> و يغفر لنا خطايانا</vt:lpstr>
      <vt:lpstr>يا رب إرحم</vt:lpstr>
      <vt:lpstr>تعهدهم بالمراحم والرأفات إشفهم</vt:lpstr>
      <vt:lpstr>إنزع عنهم وعنا كل مرض و كل سقم</vt:lpstr>
      <vt:lpstr>وروح الأمراض أطردها</vt:lpstr>
      <vt:lpstr>والذين أبطأوا مطروحين في الأمراض أقمهم وعزهم </vt:lpstr>
      <vt:lpstr>والمعذبون من الأرواح النجسة أعتقهم جميعًا</vt:lpstr>
      <vt:lpstr>الذين في السجون أو المطابق</vt:lpstr>
      <vt:lpstr>أو الذين في النفي أو السبي</vt:lpstr>
      <vt:lpstr>أو المقبوض عليهم في عبودية مرة</vt:lpstr>
      <vt:lpstr>يا رب إعتقهم جميعًا وإرحمهم</vt:lpstr>
      <vt:lpstr>لأنك أنت الذي تحل المربوطين و تقيم الساقطين</vt:lpstr>
      <vt:lpstr>رجاء من ليس له معين من ليس له معين</vt:lpstr>
      <vt:lpstr>عزاء صغيري القلوب ميناء الذين في العاصف</vt:lpstr>
      <vt:lpstr>كل الأنفس المتضايقة أو المقبوض عليها</vt:lpstr>
      <vt:lpstr>عطها يا رب رحمة أعطها راحة</vt:lpstr>
      <vt:lpstr>أعطها برودة أعطها نعمة</vt:lpstr>
      <vt:lpstr>أعطها معونة أعطها خلاصًا</vt:lpstr>
      <vt:lpstr>أعطها غفران خطاياها و آثامها </vt:lpstr>
      <vt:lpstr>ونحن أيضًا يا رب أمراض نفوسنا إشفها</vt:lpstr>
      <vt:lpstr>والتي لأجسادنا عافها</vt:lpstr>
      <vt:lpstr>أيها الطبيب الحقيقي الذي لأنفسنا و أجسادنا</vt:lpstr>
      <vt:lpstr>يا مدبر كل جسد تعهدنا بخلاصك</vt:lpstr>
      <vt:lpstr>يا رب إرحم</vt:lpstr>
      <vt:lpstr>أيها النور الحقيقي : الذي يضئ</vt:lpstr>
      <vt:lpstr>: لكل إنسانٍ : آتٍ إلى العالم.</vt:lpstr>
      <vt:lpstr>أتيت إلي العالم : بمحبتك للبشر :</vt:lpstr>
      <vt:lpstr>وكل الخليقة : تهللت بمجيئك.</vt:lpstr>
      <vt:lpstr>خلصت آدم : من الغواية :</vt:lpstr>
      <vt:lpstr>وعتقت حواء : من طلقات الموت.</vt:lpstr>
      <vt:lpstr>أعطيتنا روح : البنوة :</vt:lpstr>
      <vt:lpstr>نسبحك ونباركك : مع ملائكتك.</vt:lpstr>
      <vt:lpstr>عندما يدخل : وقت باكر إلينا :</vt:lpstr>
      <vt:lpstr>أيها المسيح إلهنا : النور الحقيقي.</vt:lpstr>
      <vt:lpstr>فلتشرق فينا : حواس النور :</vt:lpstr>
      <vt:lpstr>ولا تغطينا : ظلمة الآلام.</vt:lpstr>
      <vt:lpstr>هينا إنتين هوس إيروك : إن نو إيتوس نيم دافيد :</vt:lpstr>
      <vt:lpstr>صارخين نحوك : قائلين.</vt:lpstr>
      <vt:lpstr>سبق أن بلغت : عيناي وقت السحر :</vt:lpstr>
      <vt:lpstr>لأتلو : جميع أقوالك.</vt:lpstr>
      <vt:lpstr>اسمع صوتنا : كعظيم رحمتك :</vt:lpstr>
      <vt:lpstr>ونجنا أيها الرب إلهنا : حسب رأفتك.</vt:lpstr>
      <vt:lpstr>يا الله المهتم : صانع الخيرات :</vt:lpstr>
      <vt:lpstr>مدبر : مختاريه حسناً.</vt:lpstr>
      <vt:lpstr>المدبر القوي : للملتجئين إليه :</vt:lpstr>
      <vt:lpstr>المتشوق لخلاص : ونجاة كل أحد.</vt:lpstr>
      <vt:lpstr>بصلاحـك : هيأت لنا الليل :</vt:lpstr>
      <vt:lpstr>انعم لنا بهذا اليوم : ونحن بغير خطية.</vt:lpstr>
      <vt:lpstr>لنستحق : أن نرفع أيدينا إليك :</vt:lpstr>
      <vt:lpstr>أمامك بغير غضب : ولا فكر ردئ.</vt:lpstr>
      <vt:lpstr>في هذا السحر : سَهِّل طرقنا</vt:lpstr>
      <vt:lpstr>الداخلية و الخارجية : بسترك المُفرح.</vt:lpstr>
      <vt:lpstr>لننطق بعدلك : كل يوم :</vt:lpstr>
      <vt:lpstr>ونمجد قوتك : مع داود النبي.</vt:lpstr>
      <vt:lpstr>قائلين بسلامك : أيها المسيح مخلصنا :</vt:lpstr>
      <vt:lpstr>رقدنا وقمنا : لأننا توكلنا عليك.</vt:lpstr>
      <vt:lpstr>ماهو الحسن : وما هو الحلو :</vt:lpstr>
      <vt:lpstr>إلا اتفاق : إخوة ساكنين معاً.</vt:lpstr>
      <vt:lpstr>متفقين : بمحبة حقيقية :</vt:lpstr>
      <vt:lpstr>إنجيلية : كمثل الرسل.</vt:lpstr>
      <vt:lpstr>مثل الطيب : علي رأس المسيح :</vt:lpstr>
      <vt:lpstr>النازل علي اللحية : إلي أسفل الرجلين.</vt:lpstr>
      <vt:lpstr>يمسح كل يوم : الشيوخ والصبيان :</vt:lpstr>
      <vt:lpstr>والفتيان : والخدام.</vt:lpstr>
      <vt:lpstr>هؤلاء الذين ألفهم  : الروح القدس معاً :</vt:lpstr>
      <vt:lpstr>مثل قيثارة : مسبحين الله كل حين.</vt:lpstr>
      <vt:lpstr>بمزامير وتسابيح : وترانيم روحية :</vt:lpstr>
      <vt:lpstr>النهار والليل : بقلبٍ لا يفتر.</vt:lpstr>
      <vt:lpstr>أنت يا أم النور : المكرمة والدة الإله :</vt:lpstr>
      <vt:lpstr>حملتِ الكلمة : غير المحوي.</vt:lpstr>
      <vt:lpstr>ومن بعد أن ولدته : بقيتِ عذراء :</vt:lpstr>
      <vt:lpstr>نعظمك : بتسابيح وبركات.</vt:lpstr>
      <vt:lpstr>لأنه بإرادته : ومسرة أبيه :</vt:lpstr>
      <vt:lpstr>والروح القدس : آتي وخلصنا.</vt:lpstr>
      <vt:lpstr>ونحن أيضاً : نطلب أن نفوز برحمة :</vt:lpstr>
      <vt:lpstr>بشفاعاتك : لدي محب البشر.</vt:lpstr>
      <vt:lpstr>البخور المختار : الذي لبتوليتك :</vt:lpstr>
      <vt:lpstr>صعد إلي : كرسي الآب.</vt:lpstr>
      <vt:lpstr>أفضل من بخور : الشاروبيم :</vt:lpstr>
      <vt:lpstr>والسيرافيم : يا مريم العذراء.</vt:lpstr>
      <vt:lpstr>السلام للسماء الجديدة : التي صنعها الآب :</vt:lpstr>
      <vt:lpstr>وجعلها موضع راحة : لابنه الحبيب.</vt:lpstr>
      <vt:lpstr>السلام للكراسي : الملوكي :</vt:lpstr>
      <vt:lpstr>الذي للمحمول : علي الشاروبيــم.</vt:lpstr>
      <vt:lpstr>السلام لشفيعة : نفوسنا :</vt:lpstr>
      <vt:lpstr>أنتِ بالحقيقة : فخر جنسنا.</vt:lpstr>
      <vt:lpstr>اشفعي فينا : يا ممتلئة نعمة :</vt:lpstr>
      <vt:lpstr>لدي مخلصنا : ربنا يسوع المسيح.</vt:lpstr>
      <vt:lpstr>لكي يثبتنا : في الإيمان المستقيم :</vt:lpstr>
      <vt:lpstr>وينعم لنا : بمغفرة خطايانا.</vt:lpstr>
      <vt:lpstr>بشفاعات : والدة الإله القديسة مريم</vt:lpstr>
      <vt:lpstr>: يارب انعم لنا : بمغفرة خطايانا.</vt:lpstr>
      <vt:lpstr>ألوف ألوف : وربوات ربوات :</vt:lpstr>
      <vt:lpstr>رؤساء ملائكة : وملائكة مقدسون.</vt:lpstr>
      <vt:lpstr>وقوف : أمام كرسي</vt:lpstr>
      <vt:lpstr>: ضابط الكل : صارخين قائلين.</vt:lpstr>
      <vt:lpstr>قدوس قدوس : قدوس بالحقيقة :</vt:lpstr>
      <vt:lpstr>والمجد والكرامة : يليقان بالثالوث.</vt:lpstr>
      <vt:lpstr>بشفاعات : جميع صفوف الملائكة</vt:lpstr>
      <vt:lpstr>: يارب انعم لنا : بمغفرة خطايانا.</vt:lpstr>
      <vt:lpstr>آباؤنا الرسل : بشروا في الأمم :</vt:lpstr>
      <vt:lpstr>بإنجيل : يسوع المسيح.</vt:lpstr>
      <vt:lpstr>خرجت أصواتهم : إلي الأرض كلها :</vt:lpstr>
      <vt:lpstr>وبلغ كلامهم : إلي أقطار المسكونة.</vt:lpstr>
      <vt:lpstr>بصلوات : سادتي الآباء الرسل :</vt:lpstr>
      <vt:lpstr>يارب انعم لنا : بمغفرة خطايانا.</vt:lpstr>
      <vt:lpstr>أكاليل غير مضمحلة : جعلها الرب :</vt:lpstr>
      <vt:lpstr>علي جميع صفوف : الشهداء.</vt:lpstr>
      <vt:lpstr>أنقذهم وخلصهم : لأنهم التجأوا اليه :</vt:lpstr>
      <vt:lpstr>وعيدوا معه : في ملكوته.</vt:lpstr>
      <vt:lpstr>بصلوات : جميع صفوف الشهداء :</vt:lpstr>
      <vt:lpstr>يارب انعم لنا : بمغفرة خطايانا.</vt:lpstr>
      <vt:lpstr>قديسوك : يباركونك :</vt:lpstr>
      <vt:lpstr>وينطقون بمجد : ملكوتك.</vt:lpstr>
      <vt:lpstr>ملكوتك يا إلهي : ملكوت أبدي :</vt:lpstr>
      <vt:lpstr>وربوبيتك : إلي كل الأجيال.</vt:lpstr>
      <vt:lpstr>بصلوات : كافة مصاف لابسي الصليب :</vt:lpstr>
      <vt:lpstr>و الأبرار والصديقين : يارب انعم …..</vt:lpstr>
      <vt:lpstr>السلام لإيليا : النبي المتعفف :</vt:lpstr>
      <vt:lpstr>وأليشع : تلميذه المختار.</vt:lpstr>
      <vt:lpstr>المبشر العظيم : في كورة مصر :</vt:lpstr>
      <vt:lpstr> مرقس الرسول : مدبرها الأول.</vt:lpstr>
      <vt:lpstr>أنت هي أم الله : يا مريم العذراء :</vt:lpstr>
      <vt:lpstr>اطلبي منه عنا : أن يرحم جنسنا.</vt:lpstr>
      <vt:lpstr>البطريرك العظيم : أبونا أنبا ساويرس :</vt:lpstr>
      <vt:lpstr>الذي أنارت تعاليمه المقدسة : عقولنا.</vt:lpstr>
      <vt:lpstr>أبونا المعترف : أنبا ديسقوروس :</vt:lpstr>
      <vt:lpstr>حارب عن الإيمان : ضد الهراطقة.</vt:lpstr>
      <vt:lpstr>و كل آبائنا : الذين أرضوا الرب :</vt:lpstr>
      <vt:lpstr>بركتهم المقدسة : تكون لنا حارساً.</vt:lpstr>
      <vt:lpstr>بصلواتهم : انعم لنا يا الله :</vt:lpstr>
      <vt:lpstr>بمغفرة خطايانا : واعطنا سلاماً.</vt:lpstr>
      <vt:lpstr>مراحمك يا إلهي : غير محصاة :</vt:lpstr>
      <vt:lpstr>وكثيرة جداً : هي رأفاتك.</vt:lpstr>
      <vt:lpstr>قطرات المطر : محصاة عندك جميعها :</vt:lpstr>
      <vt:lpstr>ورمل البحر : كائن أمام عينيك.</vt:lpstr>
      <vt:lpstr>فكم بالحري : خطايا نفسي :</vt:lpstr>
      <vt:lpstr>هذه الظاهرة : أمامك ياربي.</vt:lpstr>
      <vt:lpstr>الخطايا التي صنعتها : ياربي لا تذكرها :</vt:lpstr>
      <vt:lpstr> ولا تحسب : آثامي.</vt:lpstr>
      <vt:lpstr>فإن العشار اخترته : والزانية خلصتها :</vt:lpstr>
      <vt:lpstr>واللص اليمين : يا سيدي ذكرته.</vt:lpstr>
      <vt:lpstr>وأنا أيضاً الخاطيء : يا سيدي :</vt:lpstr>
      <vt:lpstr>علمني : أن أصنع توبة.</vt:lpstr>
      <vt:lpstr>لأنك لا تشاء : موت الخاطىء :</vt:lpstr>
      <vt:lpstr>مثل أن يرجع : وتحيا نفسه.</vt:lpstr>
      <vt:lpstr>ردنا يا الله : إلي خلاصك :</vt:lpstr>
      <vt:lpstr>وعاملنا : كصلاحك.</vt:lpstr>
      <vt:lpstr>لأنك أنت : صالح ورحوم :</vt:lpstr>
      <vt:lpstr>فلتدركنا : رأفاتك سريعاً.</vt:lpstr>
      <vt:lpstr>ترأف علينا كلنا : أيها الرب الإله :</vt:lpstr>
      <vt:lpstr>مخلصنا وارحمنا : كعظيم رحمتك.</vt:lpstr>
      <vt:lpstr>هؤلاء أذكرهم : يا سيدنا المسيح :</vt:lpstr>
      <vt:lpstr>كن في وسطنا : صارخاً قائلاً.</vt:lpstr>
      <vt:lpstr>سلامي أنـا : أعطيكـم :</vt:lpstr>
      <vt:lpstr>سلام أبي : أتركه لكم.</vt:lpstr>
      <vt:lpstr>يا ملك السلام : أعطنا سلامك :</vt:lpstr>
      <vt:lpstr>قرر لنا سلامك : واغفر لنا خطايانا.</vt:lpstr>
      <vt:lpstr>فرق أعداء الكنيسة : وحصنها :</vt:lpstr>
      <vt:lpstr>فلا تتزعزع : إلي الأبد.</vt:lpstr>
      <vt:lpstr>عمانوئيل إلهنـا : في وسطنـا الآن :</vt:lpstr>
      <vt:lpstr>بمجد أبيه : والروح القدس.</vt:lpstr>
      <vt:lpstr>ليباركنا كلنا : ويطهر قلوبنا :</vt:lpstr>
      <vt:lpstr>ويشفي أمراض : نفوسنا وأجسدنا.</vt:lpstr>
      <vt:lpstr>نسجد لك أيها المسيح : وأبيك الصالح :</vt:lpstr>
      <vt:lpstr>والروح القدس : لأنك قمت  وخلصتنا.</vt:lpstr>
      <vt:lpstr>وأيضاً فلنسأل الله ضابط الكل</vt:lpstr>
      <vt:lpstr>أبا ربنا وإلهنا ومخلصنا</vt:lpstr>
      <vt:lpstr>يسوع المسيح </vt:lpstr>
      <vt:lpstr>نسأل ونطلب من صلاحك يا محب البشر </vt:lpstr>
      <vt:lpstr>أذكر يا رب آباءنا وإخوتنا المسافرين</vt:lpstr>
      <vt:lpstr> أطلبوا عن آبائنا و إخوتنا المسافرين</vt:lpstr>
      <vt:lpstr>و الذين يضمرون السفر في كل موضع</vt:lpstr>
      <vt:lpstr>لكي يسهل طرقهم أجمعين</vt:lpstr>
      <vt:lpstr>إن كان في البحر أو الأنهار</vt:lpstr>
      <vt:lpstr>أو البحيرات أو الطرق المسلوكة أو الجو</vt:lpstr>
      <vt:lpstr>أو المسافرين بكل نوع </vt:lpstr>
      <vt:lpstr>لكي المسيح إلهنا</vt:lpstr>
      <vt:lpstr>يردهم الي مساكنهم سالمين</vt:lpstr>
      <vt:lpstr> و يغفر لنا خطايانا</vt:lpstr>
      <vt:lpstr>يا رب إرحم</vt:lpstr>
      <vt:lpstr>و الذين يضمرون السفر في كل موضع</vt:lpstr>
      <vt:lpstr>لكي يسهل طرقهم أجمعين</vt:lpstr>
      <vt:lpstr>إن كان في البحر أو الأنهار</vt:lpstr>
      <vt:lpstr>أو البحيرات أو الجو  أو الطرق المسلوكة</vt:lpstr>
      <vt:lpstr>أو السالكين بكل نوع </vt:lpstr>
      <vt:lpstr>كل أحد بكل موضع</vt:lpstr>
      <vt:lpstr>ردهم إلى ميناء هادئة</vt:lpstr>
      <vt:lpstr>ميناء الخلاص</vt:lpstr>
      <vt:lpstr>تفضل إصحبهم في الإقلاع وإصحبهم في المسير</vt:lpstr>
      <vt:lpstr>ردهم إلى منازلهم بالفرح فرحين وبالعافية معافين</vt:lpstr>
      <vt:lpstr>اشترك في العمل مع عبيدك في كل عمل صالح</vt:lpstr>
      <vt:lpstr>ونحن أيضاً يا رب غربتنا في هذا العمر </vt:lpstr>
      <vt:lpstr>إحفظها بغير مضرة ولا عاصف ولا قلق إلى الانقضاء</vt:lpstr>
      <vt:lpstr>يا رب إرحم</vt:lpstr>
      <vt:lpstr>وأيضاً فلنسأل الله ضابط الكل</vt:lpstr>
      <vt:lpstr>أبا ربنا وإلهنا ومخلصنا</vt:lpstr>
      <vt:lpstr>يسوع المسيح</vt:lpstr>
      <vt:lpstr>نسأل ونطلب من صلاحك يا محب البشر </vt:lpstr>
      <vt:lpstr>أذكر يا رب صعائد وقرابين وشكر الذين يقربون</vt:lpstr>
      <vt:lpstr>كرامة ومجدًا لإسمك القدوس</vt:lpstr>
      <vt:lpstr>اطلبوا عن المهتمين بالصعائد والقرابين</vt:lpstr>
      <vt:lpstr>و البكور والزيت والبخور والستور</vt:lpstr>
      <vt:lpstr>وكتب القراءة وأواني المذبح</vt:lpstr>
      <vt:lpstr>لكي المسيح إلهنا يكافئهم في أورشليم السمائية</vt:lpstr>
      <vt:lpstr> و يغفر لنا خطايانا</vt:lpstr>
      <vt:lpstr>يا رب إرحم</vt:lpstr>
      <vt:lpstr>إقبلها إليك على مذبحك المقدس الناطق السمائي</vt:lpstr>
      <vt:lpstr>رائحة بخور تدخل إلى عظمتك التي في السموات</vt:lpstr>
      <vt:lpstr>بواسطة خدمة ملائكتك ورؤساء ملائكتك المقدسين</vt:lpstr>
      <vt:lpstr>وكما قبلت إليك قرابين هابيل الصديق</vt:lpstr>
      <vt:lpstr>وذبيحة أبينا إبراهيم وفلسي الأرملة</vt:lpstr>
      <vt:lpstr>هكذا أيضا نذور عبيدك إقبلها إليك</vt:lpstr>
      <vt:lpstr>أصحاب الكثير وأصحاب القليل الخفيات والظاهرات</vt:lpstr>
      <vt:lpstr>والذين يريدون أن يقدموا لك وليس لهم</vt:lpstr>
      <vt:lpstr>والذين قدموا لك في هذا اليوم هذه القرابين</vt:lpstr>
      <vt:lpstr>أعطهم الباقيات عوض الفانيات</vt:lpstr>
      <vt:lpstr>السمائيات عوض الأرضيات الأبديات عوض الزمنيات</vt:lpstr>
      <vt:lpstr>بيوتهم ومخازنهم إملأها من كل الخيرات</vt:lpstr>
      <vt:lpstr>أحطهم يا رب بقوة ملائكتك</vt:lpstr>
      <vt:lpstr>و رؤساء ملائكتك الأطهار</vt:lpstr>
      <vt:lpstr>و كما ذكروا إسمك القدوس على الأرض</vt:lpstr>
      <vt:lpstr>أذكرهم هم أيضًا يا رب في ملكوتك</vt:lpstr>
      <vt:lpstr>وفي هذا الدهر لا تتركهم عنك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بالمسيح يسوع ربنا أمين هالليلويا </vt:lpstr>
      <vt:lpstr>السلام لكي. نسألك أيتها القديسة الممتلئة مجدا</vt:lpstr>
      <vt:lpstr>العذراء كل حين والدة الإله أم المسيح</vt:lpstr>
      <vt:lpstr>أصعدي صلواتنا إلى ابنك الحبيب</vt:lpstr>
      <vt:lpstr>ليغفر لنا خطايانا</vt:lpstr>
      <vt:lpstr>السلام للتي ولدت لنا</vt:lpstr>
      <vt:lpstr>النور الحقيقي المسيح إلهنا</vt:lpstr>
      <vt:lpstr>العذراء القديسة</vt:lpstr>
      <vt:lpstr>اسألي الرب عنا</vt:lpstr>
      <vt:lpstr>ليصنع رحمة مع نفوسنا</vt:lpstr>
      <vt:lpstr>ويغفر لنا خطايانا</vt:lpstr>
      <vt:lpstr>أيتها العذراء مريم والدة الإله القديسة</vt:lpstr>
      <vt:lpstr>الشفيعة الأمينة لجنس البشرية</vt:lpstr>
      <vt:lpstr>اشفعي فينا أمام المسيح </vt:lpstr>
      <vt:lpstr>الذي ولدته لكي ينعم علينا</vt:lpstr>
      <vt:lpstr>بغفران خطايانا</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طوباكِ أنتِ يا مريم الحكيمة العفيفة</vt:lpstr>
      <vt:lpstr>القبة الثانية الكنز الروحي</vt:lpstr>
      <vt:lpstr>اليمامة النقية التي نادت في أرضنا</vt:lpstr>
      <vt:lpstr>و أينعت لنا ثمرة الروح</vt:lpstr>
      <vt:lpstr>الروح المعزى الذى حل علي إبنك</vt:lpstr>
      <vt:lpstr>في مياة الأردن كمثال نوح </vt:lpstr>
      <vt:lpstr>لأن تلك الحمامة هي بشرتنا</vt:lpstr>
      <vt:lpstr>بسلام الله الذي صار للبشر</vt:lpstr>
      <vt:lpstr>وأنتِ أيضا يا رجاءنا اليمامة العلية</vt:lpstr>
      <vt:lpstr>أتيتِ لنا بالرحمة وحملتيه في بطنِك</vt:lpstr>
      <vt:lpstr>أي يسوع المولود من الآب</vt:lpstr>
      <vt:lpstr>ولد لنا منكِ و حرر جنسنا</vt:lpstr>
      <vt:lpstr>فلنقل هذا من قلبنا أولاً </vt:lpstr>
      <vt:lpstr>و بعد ذلك بلساننا أيضاً صارخين قائلين</vt:lpstr>
      <vt:lpstr>يا ربنا يسوع المسيح اجعل لك فينا هيكلاً</vt:lpstr>
      <vt:lpstr>لروحك القدوس يعطيك تمجيداً</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العذراء والدة الاله</vt:lpstr>
      <vt:lpstr>العذراء عشية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ميخائيل رئيس الملائكه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السمائين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الرسل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للقديسين بطرس و بولس</vt:lpstr>
      <vt:lpstr>بطرس الرسول وبولس ذو الحكمة رؤساء تلاميذ ربنا يسوع المسيح  .  </vt:lpstr>
      <vt:lpstr>بطرس وبولس سحقا قوة الشيطان وردوا الامم للايمان بالثالوث  .  </vt:lpstr>
      <vt:lpstr>بطرس وبولس هما الكهنة الروحيين هدما هياكل وعبادة الأوثان  .  </vt:lpstr>
      <vt:lpstr>بطرس وبولس معاً الفاعلين العاملين معاً رداً حميع الأمم إلى الخالق دفعة أخرى.</vt:lpstr>
      <vt:lpstr>بطرس ومعلمنا بولس كان في ميدان الرسولية في جهاد عظيم.</vt:lpstr>
      <vt:lpstr>أبونا بطرس اكمل بموت الصليب في مدينة روما العظمى لأجل اسم ربنا يسوع المسيح. </vt:lpstr>
      <vt:lpstr>وهكذا ايضاً بولس نزعت رأسه هناك من قِبل الملك نيرون في يوم واحد  .</vt:lpstr>
      <vt:lpstr>ونالا المجد من الملك المسيح واستراحا معه في ملكوته الأبدي والحياة الدائمة  .</vt:lpstr>
      <vt:lpstr>ونحن ايضاً نكرمهما مع داود الملك المرنم. أن اصواتهم خرجت الى وجه الارض كلها.</vt:lpstr>
      <vt:lpstr>أطلبا عنا يا سيدي الآباء الرسل أنبا بطرس ومعلمنا بولس ليغفر لنا خطايانا.</vt:lpstr>
      <vt:lpstr>PowerPoint Presentation</vt:lpstr>
      <vt:lpstr>مارمرقس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إستفانوس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مارجرجس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كوني أنت ناظرة علينا .  في المواضع العالية التي أنت كائنة فيها</vt:lpstr>
      <vt:lpstr>يا سيدتنا كلنا والدة الإله: العذراء كل حين</vt:lpstr>
      <vt:lpstr> إسألي الذي ولدته:مخلصنا الصالح</vt:lpstr>
      <vt:lpstr>أن يرفع عنا هذه الأتعاب :ويقرر لنا سلامه</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اللهم أرحمنا قرر لنا رحمة </vt:lpstr>
      <vt:lpstr> تراءف علينا</vt:lpstr>
      <vt:lpstr>آمين</vt:lpstr>
      <vt:lpstr>واسمعنا  </vt:lpstr>
      <vt:lpstr>آمين</vt:lpstr>
      <vt:lpstr>وباركنا وإحفظنا وأعنا</vt:lpstr>
      <vt:lpstr>آمين</vt:lpstr>
      <vt:lpstr>وإرفع غضبك عنا  و إفتقدنا بخلاصك</vt:lpstr>
      <vt:lpstr>وإغفر لنا خطايانا</vt:lpstr>
      <vt:lpstr>أمين يارب إرحم يارب إرحم يارب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ولما قربوا من أورشليم وجاءوا إلى بيت فاجي عند جبل الزيتون، حينئذ أرسل يسوع تلميذين قائلا لهما: «اذهبا إلى القرية التي أمامكما، فللوقت تجدان أتانا مربوطة وجحشا معها، فحلاهما وأتياني بهما. وإن قال لكما أحد شيئا، فقولا: الرب محتاج إليهما. فللوقت يرسلهما».</vt:lpstr>
      <vt:lpstr>فكان هذا كله لكي يتم ما قيل بالنبي القائل: «قولوا لابنة صهيون: هوذا ملكك يأتيك وديعا، راكبا على أتان وجحش ابن أتان». فذهب التلميذان وفعلا كما أمرهما يسوع، وأتيا بالأتان والجحش، ووضعا عليهما ثيابهما فجلس عليهما. والجمع الأكثر فرشوا ثيابهم في الطريق.</vt:lpstr>
      <vt:lpstr>وآخرون قطعوا أغصانا من الشجر وفرشوها في الطريق. والجموع الذين تقدموا والذين تبعوا كانوا يصرخون قائلين: «أوصنا لابن داود! مبارك الآتي باسم الرب! أوصنا في الأعالي!» ولما دخل أورشليم ارتجت المدينة كلها قائلة: «من هذا؟» فقالت الجموع: «هذا يسوع النبي الذي من ناصرة الجليل».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مبارك الآتي باسم الرب</vt:lpstr>
      <vt:lpstr>وأيضا باسم الرب</vt:lpstr>
      <vt:lpstr>أوصنا لإبن داود و أيضا لإبن داود</vt:lpstr>
      <vt:lpstr>أوصنا في الأعالي و أيضا في الأعالي </vt:lpstr>
      <vt:lpstr>أوصنا لملك إسرائيل و أيضا لملك إسرائيل</vt:lpstr>
      <vt:lpstr>فلنرتل قائلين: ألليلويا ألليلويا ألليلويا</vt:lpstr>
      <vt:lpstr>المجد هو لإلهنا وأيضا المجد هو لإلهنا </vt:lpstr>
      <vt:lpstr>الجالس فوق الشاوبيم  اليوم ظهر فى أوروشليم</vt:lpstr>
      <vt:lpstr> راكباً على جحش بمجد عظيم              و حوله طقوس نى انجيلوس </vt:lpstr>
      <vt:lpstr>فى الطريق فرشوا قمصان و من الشجر قطعوا أغصان</vt:lpstr>
      <vt:lpstr>و هم يصيحون بالألحان  أو صانا ابشيرى ان دافيد</vt:lpstr>
      <vt:lpstr>اليوم تمـــــــت الأقـــــــــــــــوال  من النبــــــوات والأمثــــــــــــــــال</vt:lpstr>
      <vt:lpstr>كما تنبأ زكـــــــــريا وقــــــــــــال  نبوة عن ايسوس بي خريستوس</vt:lpstr>
      <vt:lpstr>PowerPoint Presentation</vt:lpstr>
      <vt:lpstr>PowerPoint Presentation</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 </vt:lpstr>
      <vt:lpstr>أما أنتم فطوبي لأعينكم</vt:lpstr>
      <vt:lpstr>لأنها تبصر</vt:lpstr>
      <vt:lpstr>ولآذانكم لأنها تسمع</vt:lpstr>
      <vt:lpstr>فلنستحق أن نسمع ونعمل</vt:lpstr>
      <vt:lpstr>بأناجيلك المقدسة بطلبات قديسيك  </vt:lpstr>
      <vt:lpstr>صلوا من أجل الإنجيل المقدس </vt:lpstr>
      <vt:lpstr>يا رب إرحم</vt:lpstr>
      <vt:lpstr>أذكر أيضاً يا سيدنا </vt:lpstr>
      <vt:lpstr>كل الذين أمرونا أن نذكرهم </vt:lpstr>
      <vt:lpstr>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vt:lpstr>
      <vt:lpstr>و خلاصنا كلنا ورجاؤنا كلنا</vt:lpstr>
      <vt:lpstr>وشفاؤنا كلنا وقيامتنا كلنا </vt:lpstr>
      <vt:lpstr>ماروتشاسف</vt:lpstr>
      <vt:lpstr>PowerPoint Presentation</vt:lpstr>
      <vt:lpstr>PowerPoint Presentation</vt:lpstr>
      <vt:lpstr>PowerPoint Presentation</vt:lpstr>
      <vt:lpstr>PowerPoint Presentation</vt:lpstr>
      <vt:lpstr>PowerPoint Presentation</vt:lpstr>
      <vt:lpstr>الليلويا الليلويا</vt:lpstr>
      <vt:lpstr>قفوا بخوف الله لسماع الإنجيل المقدس</vt:lpstr>
      <vt:lpstr>مبارك الآتي باسم رب القوات</vt:lpstr>
      <vt:lpstr>يا رب بارك الفصل من الإنجيل المقدس من (…) </vt:lpstr>
      <vt:lpstr>المجد لك يا رب</vt:lpstr>
      <vt:lpstr>قفوا بخوف أمام الله وانصتوا لسماع انجيله المقدس</vt:lpstr>
      <vt:lpstr>فصل من بشارة معلمنا (…) البشير بركاته على جميعنا</vt:lpstr>
      <vt:lpstr>قفوا بخوف الله لنسمع الانجيل المقدس من فم أبينا المُكرَّم البار ، المثلث الطوبى ، أبينا المُكرَّم المطران أنبا ( ... ) </vt:lpstr>
      <vt:lpstr>أسقف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 ومخلصنا وملكنا كلنا</vt:lpstr>
      <vt:lpstr>يسوع المسيح، إبن الله الحي</vt:lpstr>
      <vt:lpstr> الذي له المجد إلى الأبد.</vt:lpstr>
      <vt:lpstr>المجد لإلهنا</vt:lpstr>
      <vt:lpstr>المجد لك يا رب.</vt:lpstr>
      <vt:lpstr>من مزامير و ابينا داود النبي بركاته على جميعنا</vt:lpstr>
      <vt:lpstr>المزمور</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المطران أنبا (...) الرب يحفظ حياتكما</vt:lpstr>
      <vt:lpstr>مبارك الآتي باسم الرب ربنا وإلهنا ومخلصنا وملكنا كلنا</vt:lpstr>
      <vt:lpstr>يسوع المسيح ابن الله الحي الذى له المجد الدائم إلى الأبد أمين</vt:lpstr>
      <vt:lpstr>الانجيل</vt:lpstr>
      <vt:lpstr>و المجد لله دائما</vt:lpstr>
      <vt:lpstr>PowerPoint Presentation</vt:lpstr>
      <vt:lpstr>PowerPoint Presentation</vt:lpstr>
      <vt:lpstr>PowerPoint Presentation</vt:lpstr>
      <vt:lpstr>فلنسجد لمخلصنا محب البشر الصالح لانه تراءف علينا اتى وخلصنا. </vt:lpstr>
      <vt:lpstr>اشفعي فينا يا سيدتنا كلنا السيدة العذراء والدة الأله </vt:lpstr>
      <vt:lpstr>مريم ام مخلصنا ليغفر لنا خطايانا </vt:lpstr>
      <vt:lpstr>اطلبوا من الرب عنا يا سادتي الآباء الرسل وبقية التلاميذ ليغفر لنا خطايانا .</vt:lpstr>
      <vt:lpstr>PowerPoint Presentation</vt:lpstr>
      <vt:lpstr>PowerPoint Presentation</vt:lpstr>
      <vt:lpstr>أبانا الذي في السموات….</vt:lpstr>
      <vt:lpstr>ليتقدس اسمك ليأت ملكوتك </vt:lpstr>
      <vt:lpstr>لتكن مشيئتك </vt:lpstr>
      <vt:lpstr>كما في السماء كذلك على الأرض </vt:lpstr>
      <vt:lpstr>خبزنا الذي للغد أعطنا اليوم </vt:lpstr>
      <vt:lpstr>وأغفر لنا ذنوبنا</vt:lpstr>
      <vt:lpstr>كما نغفر نحن أيضا للمذنبين إلينا </vt:lpstr>
      <vt:lpstr>ولا تدخلنا في تجربة, لكن نجنا من الشرير </vt:lpstr>
      <vt:lpstr>بالمسيح يسوع ربنا </vt:lpstr>
      <vt:lpstr>لأن لك الملك والقوة والمجد إلى الأبد .  آمين </vt:lpstr>
      <vt:lpstr>بالمسيح يسوع ربنا </vt:lpstr>
      <vt:lpstr>أحنوا رؤوسكم للرب</vt:lpstr>
      <vt:lpstr>أمامك يا رب</vt:lpstr>
      <vt:lpstr>ننصت بخوف الله آمين</vt:lpstr>
      <vt:lpstr>السلام لجميعكم</vt:lpstr>
      <vt:lpstr>ولروحك أيضاً</vt:lpstr>
      <vt:lpstr>PowerPoint Presentation</vt:lpstr>
      <vt:lpstr>PowerPoint Presentation</vt:lpstr>
      <vt:lpstr>PowerPoint Presentation</vt:lpstr>
      <vt:lpstr>PowerPoint Presentation</vt:lpstr>
      <vt:lpstr>إبن الله دخل أورشليم.</vt:lpstr>
      <vt:lpstr>الاهوية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36</cp:revision>
  <dcterms:created xsi:type="dcterms:W3CDTF">2024-04-18T18:48:28Z</dcterms:created>
  <dcterms:modified xsi:type="dcterms:W3CDTF">2024-09-23T19:26:41Z</dcterms:modified>
</cp:coreProperties>
</file>