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882" r:id="rId2"/>
    <p:sldMasterId id="2147483727" r:id="rId3"/>
  </p:sldMasterIdLst>
  <p:notesMasterIdLst>
    <p:notesMasterId r:id="rId932"/>
  </p:notesMasterIdLst>
  <p:handoutMasterIdLst>
    <p:handoutMasterId r:id="rId933"/>
  </p:handoutMasterIdLst>
  <p:sldIdLst>
    <p:sldId id="4700" r:id="rId4"/>
    <p:sldId id="4701" r:id="rId5"/>
    <p:sldId id="4702" r:id="rId6"/>
    <p:sldId id="4703" r:id="rId7"/>
    <p:sldId id="4704" r:id="rId8"/>
    <p:sldId id="4705" r:id="rId9"/>
    <p:sldId id="1590" r:id="rId10"/>
    <p:sldId id="1591" r:id="rId11"/>
    <p:sldId id="1592" r:id="rId12"/>
    <p:sldId id="1593" r:id="rId13"/>
    <p:sldId id="1594" r:id="rId14"/>
    <p:sldId id="1595" r:id="rId15"/>
    <p:sldId id="1596" r:id="rId16"/>
    <p:sldId id="1597" r:id="rId17"/>
    <p:sldId id="1598" r:id="rId18"/>
    <p:sldId id="1599" r:id="rId19"/>
    <p:sldId id="1600" r:id="rId20"/>
    <p:sldId id="1601" r:id="rId21"/>
    <p:sldId id="1602" r:id="rId22"/>
    <p:sldId id="1603" r:id="rId23"/>
    <p:sldId id="1604" r:id="rId24"/>
    <p:sldId id="1605" r:id="rId25"/>
    <p:sldId id="1606" r:id="rId26"/>
    <p:sldId id="1607" r:id="rId27"/>
    <p:sldId id="1608" r:id="rId28"/>
    <p:sldId id="1609" r:id="rId29"/>
    <p:sldId id="1610" r:id="rId30"/>
    <p:sldId id="1611" r:id="rId31"/>
    <p:sldId id="1612" r:id="rId32"/>
    <p:sldId id="1613" r:id="rId33"/>
    <p:sldId id="1614" r:id="rId34"/>
    <p:sldId id="1615" r:id="rId35"/>
    <p:sldId id="1616" r:id="rId36"/>
    <p:sldId id="1617" r:id="rId37"/>
    <p:sldId id="6437" r:id="rId38"/>
    <p:sldId id="6441" r:id="rId39"/>
    <p:sldId id="6438" r:id="rId40"/>
    <p:sldId id="1618" r:id="rId41"/>
    <p:sldId id="1619" r:id="rId42"/>
    <p:sldId id="1620" r:id="rId43"/>
    <p:sldId id="1621" r:id="rId44"/>
    <p:sldId id="1622" r:id="rId45"/>
    <p:sldId id="1623" r:id="rId46"/>
    <p:sldId id="1624" r:id="rId47"/>
    <p:sldId id="1625" r:id="rId48"/>
    <p:sldId id="1626" r:id="rId49"/>
    <p:sldId id="1627" r:id="rId50"/>
    <p:sldId id="1628" r:id="rId51"/>
    <p:sldId id="1629" r:id="rId52"/>
    <p:sldId id="1630" r:id="rId53"/>
    <p:sldId id="1631" r:id="rId54"/>
    <p:sldId id="1632" r:id="rId55"/>
    <p:sldId id="1650" r:id="rId56"/>
    <p:sldId id="4724" r:id="rId57"/>
    <p:sldId id="4725" r:id="rId58"/>
    <p:sldId id="4726" r:id="rId59"/>
    <p:sldId id="4727" r:id="rId60"/>
    <p:sldId id="4728" r:id="rId61"/>
    <p:sldId id="4729" r:id="rId62"/>
    <p:sldId id="4730" r:id="rId63"/>
    <p:sldId id="4731" r:id="rId64"/>
    <p:sldId id="4707" r:id="rId65"/>
    <p:sldId id="4708" r:id="rId66"/>
    <p:sldId id="4709" r:id="rId67"/>
    <p:sldId id="472" r:id="rId68"/>
    <p:sldId id="6749" r:id="rId69"/>
    <p:sldId id="6750" r:id="rId70"/>
    <p:sldId id="6751" r:id="rId71"/>
    <p:sldId id="6691" r:id="rId72"/>
    <p:sldId id="6692" r:id="rId73"/>
    <p:sldId id="4710" r:id="rId74"/>
    <p:sldId id="4711" r:id="rId75"/>
    <p:sldId id="4712" r:id="rId76"/>
    <p:sldId id="4713" r:id="rId77"/>
    <p:sldId id="4714" r:id="rId78"/>
    <p:sldId id="4715" r:id="rId79"/>
    <p:sldId id="4716" r:id="rId80"/>
    <p:sldId id="4717" r:id="rId81"/>
    <p:sldId id="4732" r:id="rId82"/>
    <p:sldId id="4733" r:id="rId83"/>
    <p:sldId id="4734" r:id="rId84"/>
    <p:sldId id="4735" r:id="rId85"/>
    <p:sldId id="6471" r:id="rId86"/>
    <p:sldId id="4738" r:id="rId87"/>
    <p:sldId id="4739" r:id="rId88"/>
    <p:sldId id="4736" r:id="rId89"/>
    <p:sldId id="4737" r:id="rId90"/>
    <p:sldId id="4740" r:id="rId91"/>
    <p:sldId id="4741" r:id="rId92"/>
    <p:sldId id="4742" r:id="rId93"/>
    <p:sldId id="4743" r:id="rId94"/>
    <p:sldId id="4744" r:id="rId95"/>
    <p:sldId id="4745" r:id="rId96"/>
    <p:sldId id="6693" r:id="rId97"/>
    <p:sldId id="4746" r:id="rId98"/>
    <p:sldId id="4747" r:id="rId99"/>
    <p:sldId id="4748" r:id="rId100"/>
    <p:sldId id="4749" r:id="rId101"/>
    <p:sldId id="5559" r:id="rId102"/>
    <p:sldId id="5560" r:id="rId103"/>
    <p:sldId id="5561" r:id="rId104"/>
    <p:sldId id="5562" r:id="rId105"/>
    <p:sldId id="5563" r:id="rId106"/>
    <p:sldId id="5564" r:id="rId107"/>
    <p:sldId id="5565" r:id="rId108"/>
    <p:sldId id="5566" r:id="rId109"/>
    <p:sldId id="5567" r:id="rId110"/>
    <p:sldId id="5568" r:id="rId111"/>
    <p:sldId id="5569" r:id="rId112"/>
    <p:sldId id="5570" r:id="rId113"/>
    <p:sldId id="6458" r:id="rId114"/>
    <p:sldId id="1712" r:id="rId115"/>
    <p:sldId id="1713" r:id="rId116"/>
    <p:sldId id="1714" r:id="rId117"/>
    <p:sldId id="1715" r:id="rId118"/>
    <p:sldId id="1716" r:id="rId119"/>
    <p:sldId id="1717" r:id="rId120"/>
    <p:sldId id="1718" r:id="rId121"/>
    <p:sldId id="1719" r:id="rId122"/>
    <p:sldId id="1720" r:id="rId123"/>
    <p:sldId id="1721" r:id="rId124"/>
    <p:sldId id="1722" r:id="rId125"/>
    <p:sldId id="1723" r:id="rId126"/>
    <p:sldId id="1724" r:id="rId127"/>
    <p:sldId id="1725" r:id="rId128"/>
    <p:sldId id="1726" r:id="rId129"/>
    <p:sldId id="1727" r:id="rId130"/>
    <p:sldId id="1728" r:id="rId131"/>
    <p:sldId id="1729" r:id="rId132"/>
    <p:sldId id="1730" r:id="rId133"/>
    <p:sldId id="1731" r:id="rId134"/>
    <p:sldId id="1732" r:id="rId135"/>
    <p:sldId id="1733" r:id="rId136"/>
    <p:sldId id="1734" r:id="rId137"/>
    <p:sldId id="1735" r:id="rId138"/>
    <p:sldId id="1736" r:id="rId139"/>
    <p:sldId id="1737" r:id="rId140"/>
    <p:sldId id="1738" r:id="rId141"/>
    <p:sldId id="1739" r:id="rId142"/>
    <p:sldId id="1740" r:id="rId143"/>
    <p:sldId id="1741" r:id="rId144"/>
    <p:sldId id="1742" r:id="rId145"/>
    <p:sldId id="1743" r:id="rId146"/>
    <p:sldId id="1744" r:id="rId147"/>
    <p:sldId id="1745" r:id="rId148"/>
    <p:sldId id="1746" r:id="rId149"/>
    <p:sldId id="1747" r:id="rId150"/>
    <p:sldId id="1748" r:id="rId151"/>
    <p:sldId id="1749" r:id="rId152"/>
    <p:sldId id="1750" r:id="rId153"/>
    <p:sldId id="1751" r:id="rId154"/>
    <p:sldId id="1752" r:id="rId155"/>
    <p:sldId id="1753" r:id="rId156"/>
    <p:sldId id="1754" r:id="rId157"/>
    <p:sldId id="1755" r:id="rId158"/>
    <p:sldId id="1756" r:id="rId159"/>
    <p:sldId id="1757" r:id="rId160"/>
    <p:sldId id="1758" r:id="rId161"/>
    <p:sldId id="1759" r:id="rId162"/>
    <p:sldId id="1760" r:id="rId163"/>
    <p:sldId id="1761" r:id="rId164"/>
    <p:sldId id="1762" r:id="rId165"/>
    <p:sldId id="1763" r:id="rId166"/>
    <p:sldId id="1764" r:id="rId167"/>
    <p:sldId id="1765" r:id="rId168"/>
    <p:sldId id="1766" r:id="rId169"/>
    <p:sldId id="1767" r:id="rId170"/>
    <p:sldId id="1768" r:id="rId171"/>
    <p:sldId id="1769" r:id="rId172"/>
    <p:sldId id="1770" r:id="rId173"/>
    <p:sldId id="499" r:id="rId174"/>
    <p:sldId id="735" r:id="rId175"/>
    <p:sldId id="500" r:id="rId176"/>
    <p:sldId id="501" r:id="rId177"/>
    <p:sldId id="502" r:id="rId178"/>
    <p:sldId id="503" r:id="rId179"/>
    <p:sldId id="736" r:id="rId180"/>
    <p:sldId id="504" r:id="rId181"/>
    <p:sldId id="734" r:id="rId182"/>
    <p:sldId id="505" r:id="rId183"/>
    <p:sldId id="506" r:id="rId184"/>
    <p:sldId id="737" r:id="rId185"/>
    <p:sldId id="507" r:id="rId186"/>
    <p:sldId id="738" r:id="rId187"/>
    <p:sldId id="508" r:id="rId188"/>
    <p:sldId id="733" r:id="rId189"/>
    <p:sldId id="509" r:id="rId190"/>
    <p:sldId id="510" r:id="rId191"/>
    <p:sldId id="511" r:id="rId192"/>
    <p:sldId id="512" r:id="rId193"/>
    <p:sldId id="513" r:id="rId194"/>
    <p:sldId id="514" r:id="rId195"/>
    <p:sldId id="515" r:id="rId196"/>
    <p:sldId id="516" r:id="rId197"/>
    <p:sldId id="517" r:id="rId198"/>
    <p:sldId id="518" r:id="rId199"/>
    <p:sldId id="519" r:id="rId200"/>
    <p:sldId id="391" r:id="rId201"/>
    <p:sldId id="6472" r:id="rId202"/>
    <p:sldId id="1651" r:id="rId203"/>
    <p:sldId id="1652" r:id="rId204"/>
    <p:sldId id="1654" r:id="rId205"/>
    <p:sldId id="1656" r:id="rId206"/>
    <p:sldId id="1659" r:id="rId207"/>
    <p:sldId id="1662" r:id="rId208"/>
    <p:sldId id="1663" r:id="rId209"/>
    <p:sldId id="1664" r:id="rId210"/>
    <p:sldId id="1665" r:id="rId211"/>
    <p:sldId id="1666" r:id="rId212"/>
    <p:sldId id="1667" r:id="rId213"/>
    <p:sldId id="1668" r:id="rId214"/>
    <p:sldId id="1669" r:id="rId215"/>
    <p:sldId id="1670" r:id="rId216"/>
    <p:sldId id="6860" r:id="rId217"/>
    <p:sldId id="6861" r:id="rId218"/>
    <p:sldId id="6862" r:id="rId219"/>
    <p:sldId id="6863" r:id="rId220"/>
    <p:sldId id="6864" r:id="rId221"/>
    <p:sldId id="6865" r:id="rId222"/>
    <p:sldId id="6866" r:id="rId223"/>
    <p:sldId id="6867" r:id="rId224"/>
    <p:sldId id="6868" r:id="rId225"/>
    <p:sldId id="6869" r:id="rId226"/>
    <p:sldId id="6870" r:id="rId227"/>
    <p:sldId id="6871" r:id="rId228"/>
    <p:sldId id="6872" r:id="rId229"/>
    <p:sldId id="6873" r:id="rId230"/>
    <p:sldId id="6874" r:id="rId231"/>
    <p:sldId id="6875" r:id="rId232"/>
    <p:sldId id="6876" r:id="rId233"/>
    <p:sldId id="6877" r:id="rId234"/>
    <p:sldId id="6878" r:id="rId235"/>
    <p:sldId id="6683" r:id="rId236"/>
    <p:sldId id="6684" r:id="rId237"/>
    <p:sldId id="6685" r:id="rId238"/>
    <p:sldId id="6686" r:id="rId239"/>
    <p:sldId id="6687" r:id="rId240"/>
    <p:sldId id="6688" r:id="rId241"/>
    <p:sldId id="6689" r:id="rId242"/>
    <p:sldId id="6690" r:id="rId243"/>
    <p:sldId id="6530" r:id="rId244"/>
    <p:sldId id="6680" r:id="rId245"/>
    <p:sldId id="1771" r:id="rId246"/>
    <p:sldId id="1772" r:id="rId247"/>
    <p:sldId id="1773" r:id="rId248"/>
    <p:sldId id="1774" r:id="rId249"/>
    <p:sldId id="6681" r:id="rId250"/>
    <p:sldId id="1775" r:id="rId251"/>
    <p:sldId id="1776" r:id="rId252"/>
    <p:sldId id="1777" r:id="rId253"/>
    <p:sldId id="1778" r:id="rId254"/>
    <p:sldId id="1368" r:id="rId255"/>
    <p:sldId id="6473" r:id="rId256"/>
    <p:sldId id="6474" r:id="rId257"/>
    <p:sldId id="6475" r:id="rId258"/>
    <p:sldId id="6476" r:id="rId259"/>
    <p:sldId id="6477" r:id="rId260"/>
    <p:sldId id="1375" r:id="rId261"/>
    <p:sldId id="1780" r:id="rId262"/>
    <p:sldId id="1781" r:id="rId263"/>
    <p:sldId id="1782" r:id="rId264"/>
    <p:sldId id="1783" r:id="rId265"/>
    <p:sldId id="1784" r:id="rId266"/>
    <p:sldId id="1785" r:id="rId267"/>
    <p:sldId id="1786" r:id="rId268"/>
    <p:sldId id="1787" r:id="rId269"/>
    <p:sldId id="1788" r:id="rId270"/>
    <p:sldId id="6478" r:id="rId271"/>
    <p:sldId id="6479" r:id="rId272"/>
    <p:sldId id="6480" r:id="rId273"/>
    <p:sldId id="6481" r:id="rId274"/>
    <p:sldId id="6482" r:id="rId275"/>
    <p:sldId id="6483" r:id="rId276"/>
    <p:sldId id="6484" r:id="rId277"/>
    <p:sldId id="6485" r:id="rId278"/>
    <p:sldId id="6486" r:id="rId279"/>
    <p:sldId id="6487" r:id="rId280"/>
    <p:sldId id="6488" r:id="rId281"/>
    <p:sldId id="6489" r:id="rId282"/>
    <p:sldId id="6490" r:id="rId283"/>
    <p:sldId id="6491" r:id="rId284"/>
    <p:sldId id="6492" r:id="rId285"/>
    <p:sldId id="6493" r:id="rId286"/>
    <p:sldId id="6494" r:id="rId287"/>
    <p:sldId id="6495" r:id="rId288"/>
    <p:sldId id="6496" r:id="rId289"/>
    <p:sldId id="6497" r:id="rId290"/>
    <p:sldId id="6498" r:id="rId291"/>
    <p:sldId id="6499" r:id="rId292"/>
    <p:sldId id="6500" r:id="rId293"/>
    <p:sldId id="6501" r:id="rId294"/>
    <p:sldId id="6502" r:id="rId295"/>
    <p:sldId id="6503" r:id="rId296"/>
    <p:sldId id="6504" r:id="rId297"/>
    <p:sldId id="6505" r:id="rId298"/>
    <p:sldId id="6506" r:id="rId299"/>
    <p:sldId id="6507" r:id="rId300"/>
    <p:sldId id="6508" r:id="rId301"/>
    <p:sldId id="6509" r:id="rId302"/>
    <p:sldId id="6510" r:id="rId303"/>
    <p:sldId id="6511" r:id="rId304"/>
    <p:sldId id="6512" r:id="rId305"/>
    <p:sldId id="6513" r:id="rId306"/>
    <p:sldId id="6514" r:id="rId307"/>
    <p:sldId id="6515" r:id="rId308"/>
    <p:sldId id="6516" r:id="rId309"/>
    <p:sldId id="6517" r:id="rId310"/>
    <p:sldId id="6518" r:id="rId311"/>
    <p:sldId id="6519" r:id="rId312"/>
    <p:sldId id="6520" r:id="rId313"/>
    <p:sldId id="6522" r:id="rId314"/>
    <p:sldId id="6523" r:id="rId315"/>
    <p:sldId id="6524" r:id="rId316"/>
    <p:sldId id="6525" r:id="rId317"/>
    <p:sldId id="6526" r:id="rId318"/>
    <p:sldId id="6527" r:id="rId319"/>
    <p:sldId id="6528" r:id="rId320"/>
    <p:sldId id="6529" r:id="rId321"/>
    <p:sldId id="6682" r:id="rId322"/>
    <p:sldId id="6694" r:id="rId323"/>
    <p:sldId id="6695" r:id="rId324"/>
    <p:sldId id="6696" r:id="rId325"/>
    <p:sldId id="6697" r:id="rId326"/>
    <p:sldId id="6698" r:id="rId327"/>
    <p:sldId id="6699" r:id="rId328"/>
    <p:sldId id="6700" r:id="rId329"/>
    <p:sldId id="6701" r:id="rId330"/>
    <p:sldId id="6702" r:id="rId331"/>
    <p:sldId id="6703" r:id="rId332"/>
    <p:sldId id="6704" r:id="rId333"/>
    <p:sldId id="6705" r:id="rId334"/>
    <p:sldId id="6706" r:id="rId335"/>
    <p:sldId id="634" r:id="rId336"/>
    <p:sldId id="1790" r:id="rId337"/>
    <p:sldId id="1791" r:id="rId338"/>
    <p:sldId id="1792" r:id="rId339"/>
    <p:sldId id="1793" r:id="rId340"/>
    <p:sldId id="1794" r:id="rId341"/>
    <p:sldId id="1795" r:id="rId342"/>
    <p:sldId id="1796" r:id="rId343"/>
    <p:sldId id="552" r:id="rId344"/>
    <p:sldId id="553" r:id="rId345"/>
    <p:sldId id="554" r:id="rId346"/>
    <p:sldId id="555" r:id="rId347"/>
    <p:sldId id="556" r:id="rId348"/>
    <p:sldId id="557" r:id="rId349"/>
    <p:sldId id="558" r:id="rId350"/>
    <p:sldId id="559" r:id="rId351"/>
    <p:sldId id="560" r:id="rId352"/>
    <p:sldId id="561" r:id="rId353"/>
    <p:sldId id="562" r:id="rId354"/>
    <p:sldId id="563" r:id="rId355"/>
    <p:sldId id="564" r:id="rId356"/>
    <p:sldId id="565" r:id="rId357"/>
    <p:sldId id="566" r:id="rId358"/>
    <p:sldId id="567" r:id="rId359"/>
    <p:sldId id="568" r:id="rId360"/>
    <p:sldId id="569" r:id="rId361"/>
    <p:sldId id="1341" r:id="rId362"/>
    <p:sldId id="6544" r:id="rId363"/>
    <p:sldId id="4804" r:id="rId364"/>
    <p:sldId id="4805" r:id="rId365"/>
    <p:sldId id="6542" r:id="rId366"/>
    <p:sldId id="701" r:id="rId367"/>
    <p:sldId id="2185" r:id="rId368"/>
    <p:sldId id="702" r:id="rId369"/>
    <p:sldId id="6545" r:id="rId370"/>
    <p:sldId id="703" r:id="rId371"/>
    <p:sldId id="6543" r:id="rId372"/>
    <p:sldId id="708" r:id="rId373"/>
    <p:sldId id="6828" r:id="rId374"/>
    <p:sldId id="6829" r:id="rId375"/>
    <p:sldId id="6830" r:id="rId376"/>
    <p:sldId id="6831" r:id="rId377"/>
    <p:sldId id="6832" r:id="rId378"/>
    <p:sldId id="6833" r:id="rId379"/>
    <p:sldId id="6834" r:id="rId380"/>
    <p:sldId id="6835" r:id="rId381"/>
    <p:sldId id="6836" r:id="rId382"/>
    <p:sldId id="6837" r:id="rId383"/>
    <p:sldId id="6838" r:id="rId384"/>
    <p:sldId id="6839" r:id="rId385"/>
    <p:sldId id="6840" r:id="rId386"/>
    <p:sldId id="6879" r:id="rId387"/>
    <p:sldId id="6880" r:id="rId388"/>
    <p:sldId id="6881" r:id="rId389"/>
    <p:sldId id="6882" r:id="rId390"/>
    <p:sldId id="6883" r:id="rId391"/>
    <p:sldId id="6884" r:id="rId392"/>
    <p:sldId id="6885" r:id="rId393"/>
    <p:sldId id="6886" r:id="rId394"/>
    <p:sldId id="6887" r:id="rId395"/>
    <p:sldId id="6888" r:id="rId396"/>
    <p:sldId id="6889" r:id="rId397"/>
    <p:sldId id="6890" r:id="rId398"/>
    <p:sldId id="6546" r:id="rId399"/>
    <p:sldId id="6547" r:id="rId400"/>
    <p:sldId id="6548" r:id="rId401"/>
    <p:sldId id="6549" r:id="rId402"/>
    <p:sldId id="6550" r:id="rId403"/>
    <p:sldId id="6551" r:id="rId404"/>
    <p:sldId id="6552" r:id="rId405"/>
    <p:sldId id="6553" r:id="rId406"/>
    <p:sldId id="6554" r:id="rId407"/>
    <p:sldId id="6555" r:id="rId408"/>
    <p:sldId id="6556" r:id="rId409"/>
    <p:sldId id="6557" r:id="rId410"/>
    <p:sldId id="6558" r:id="rId411"/>
    <p:sldId id="6559" r:id="rId412"/>
    <p:sldId id="1515" r:id="rId413"/>
    <p:sldId id="265" r:id="rId414"/>
    <p:sldId id="266" r:id="rId415"/>
    <p:sldId id="267" r:id="rId416"/>
    <p:sldId id="268" r:id="rId417"/>
    <p:sldId id="269" r:id="rId418"/>
    <p:sldId id="271" r:id="rId419"/>
    <p:sldId id="272" r:id="rId420"/>
    <p:sldId id="273" r:id="rId421"/>
    <p:sldId id="274" r:id="rId422"/>
    <p:sldId id="275" r:id="rId423"/>
    <p:sldId id="276" r:id="rId424"/>
    <p:sldId id="277" r:id="rId425"/>
    <p:sldId id="278" r:id="rId426"/>
    <p:sldId id="279" r:id="rId427"/>
    <p:sldId id="270" r:id="rId428"/>
    <p:sldId id="280" r:id="rId429"/>
    <p:sldId id="281" r:id="rId430"/>
    <p:sldId id="282" r:id="rId431"/>
    <p:sldId id="283" r:id="rId432"/>
    <p:sldId id="284" r:id="rId433"/>
    <p:sldId id="6671" r:id="rId434"/>
    <p:sldId id="6641" r:id="rId435"/>
    <p:sldId id="6642" r:id="rId436"/>
    <p:sldId id="1184" r:id="rId437"/>
    <p:sldId id="6643" r:id="rId438"/>
    <p:sldId id="1186" r:id="rId439"/>
    <p:sldId id="1187" r:id="rId440"/>
    <p:sldId id="1189" r:id="rId441"/>
    <p:sldId id="1190" r:id="rId442"/>
    <p:sldId id="1191" r:id="rId443"/>
    <p:sldId id="1192" r:id="rId444"/>
    <p:sldId id="1193" r:id="rId445"/>
    <p:sldId id="1194" r:id="rId446"/>
    <p:sldId id="872" r:id="rId447"/>
    <p:sldId id="873" r:id="rId448"/>
    <p:sldId id="874" r:id="rId449"/>
    <p:sldId id="875" r:id="rId450"/>
    <p:sldId id="876" r:id="rId451"/>
    <p:sldId id="877" r:id="rId452"/>
    <p:sldId id="878" r:id="rId453"/>
    <p:sldId id="879" r:id="rId454"/>
    <p:sldId id="880" r:id="rId455"/>
    <p:sldId id="881" r:id="rId456"/>
    <p:sldId id="882" r:id="rId457"/>
    <p:sldId id="883" r:id="rId458"/>
    <p:sldId id="884" r:id="rId459"/>
    <p:sldId id="885" r:id="rId460"/>
    <p:sldId id="886" r:id="rId461"/>
    <p:sldId id="887" r:id="rId462"/>
    <p:sldId id="6575" r:id="rId463"/>
    <p:sldId id="6576" r:id="rId464"/>
    <p:sldId id="6577" r:id="rId465"/>
    <p:sldId id="6578" r:id="rId466"/>
    <p:sldId id="6579" r:id="rId467"/>
    <p:sldId id="6580" r:id="rId468"/>
    <p:sldId id="6581" r:id="rId469"/>
    <p:sldId id="6582" r:id="rId470"/>
    <p:sldId id="6583" r:id="rId471"/>
    <p:sldId id="6584" r:id="rId472"/>
    <p:sldId id="6585" r:id="rId473"/>
    <p:sldId id="6586" r:id="rId474"/>
    <p:sldId id="6587" r:id="rId475"/>
    <p:sldId id="6588" r:id="rId476"/>
    <p:sldId id="6589" r:id="rId477"/>
    <p:sldId id="6590" r:id="rId478"/>
    <p:sldId id="6592" r:id="rId479"/>
    <p:sldId id="6591" r:id="rId480"/>
    <p:sldId id="6593" r:id="rId481"/>
    <p:sldId id="6594" r:id="rId482"/>
    <p:sldId id="6596" r:id="rId483"/>
    <p:sldId id="6597" r:id="rId484"/>
    <p:sldId id="6598" r:id="rId485"/>
    <p:sldId id="6599" r:id="rId486"/>
    <p:sldId id="6600" r:id="rId487"/>
    <p:sldId id="6601" r:id="rId488"/>
    <p:sldId id="6602" r:id="rId489"/>
    <p:sldId id="6603" r:id="rId490"/>
    <p:sldId id="6604" r:id="rId491"/>
    <p:sldId id="6605" r:id="rId492"/>
    <p:sldId id="6606" r:id="rId493"/>
    <p:sldId id="6607" r:id="rId494"/>
    <p:sldId id="6608" r:id="rId495"/>
    <p:sldId id="6609" r:id="rId496"/>
    <p:sldId id="6610" r:id="rId497"/>
    <p:sldId id="6611" r:id="rId498"/>
    <p:sldId id="6612" r:id="rId499"/>
    <p:sldId id="6613" r:id="rId500"/>
    <p:sldId id="6560" r:id="rId501"/>
    <p:sldId id="6565" r:id="rId502"/>
    <p:sldId id="6561" r:id="rId503"/>
    <p:sldId id="6566" r:id="rId504"/>
    <p:sldId id="6562" r:id="rId505"/>
    <p:sldId id="6567" r:id="rId506"/>
    <p:sldId id="6563" r:id="rId507"/>
    <p:sldId id="6568" r:id="rId508"/>
    <p:sldId id="6564" r:id="rId509"/>
    <p:sldId id="6572" r:id="rId510"/>
    <p:sldId id="6569" r:id="rId511"/>
    <p:sldId id="6573" r:id="rId512"/>
    <p:sldId id="6570" r:id="rId513"/>
    <p:sldId id="6574" r:id="rId514"/>
    <p:sldId id="6571" r:id="rId515"/>
    <p:sldId id="6614" r:id="rId516"/>
    <p:sldId id="6615" r:id="rId517"/>
    <p:sldId id="6616" r:id="rId518"/>
    <p:sldId id="6617" r:id="rId519"/>
    <p:sldId id="6618" r:id="rId520"/>
    <p:sldId id="6619" r:id="rId521"/>
    <p:sldId id="6620" r:id="rId522"/>
    <p:sldId id="6621" r:id="rId523"/>
    <p:sldId id="6622" r:id="rId524"/>
    <p:sldId id="6623" r:id="rId525"/>
    <p:sldId id="6624" r:id="rId526"/>
    <p:sldId id="6625" r:id="rId527"/>
    <p:sldId id="6626" r:id="rId528"/>
    <p:sldId id="6627" r:id="rId529"/>
    <p:sldId id="6628" r:id="rId530"/>
    <p:sldId id="6629" r:id="rId531"/>
    <p:sldId id="6630" r:id="rId532"/>
    <p:sldId id="6631" r:id="rId533"/>
    <p:sldId id="6632" r:id="rId534"/>
    <p:sldId id="6633" r:id="rId535"/>
    <p:sldId id="6634" r:id="rId536"/>
    <p:sldId id="6635" r:id="rId537"/>
    <p:sldId id="6636" r:id="rId538"/>
    <p:sldId id="6638" r:id="rId539"/>
    <p:sldId id="6639" r:id="rId540"/>
    <p:sldId id="6640" r:id="rId541"/>
    <p:sldId id="1527" r:id="rId542"/>
    <p:sldId id="1528" r:id="rId543"/>
    <p:sldId id="1531" r:id="rId544"/>
    <p:sldId id="6709" r:id="rId545"/>
    <p:sldId id="6710" r:id="rId546"/>
    <p:sldId id="1534" r:id="rId547"/>
    <p:sldId id="6711" r:id="rId548"/>
    <p:sldId id="6712" r:id="rId549"/>
    <p:sldId id="1536" r:id="rId550"/>
    <p:sldId id="6713" r:id="rId551"/>
    <p:sldId id="6714" r:id="rId552"/>
    <p:sldId id="1538" r:id="rId553"/>
    <p:sldId id="1273" r:id="rId554"/>
    <p:sldId id="1274" r:id="rId555"/>
    <p:sldId id="6644" r:id="rId556"/>
    <p:sldId id="1276" r:id="rId557"/>
    <p:sldId id="6645" r:id="rId558"/>
    <p:sldId id="6652" r:id="rId559"/>
    <p:sldId id="6646" r:id="rId560"/>
    <p:sldId id="6653" r:id="rId561"/>
    <p:sldId id="6647" r:id="rId562"/>
    <p:sldId id="6654" r:id="rId563"/>
    <p:sldId id="6648" r:id="rId564"/>
    <p:sldId id="1284" r:id="rId565"/>
    <p:sldId id="6649" r:id="rId566"/>
    <p:sldId id="1286" r:id="rId567"/>
    <p:sldId id="6650" r:id="rId568"/>
    <p:sldId id="1288" r:id="rId569"/>
    <p:sldId id="6651" r:id="rId570"/>
    <p:sldId id="6715" r:id="rId571"/>
    <p:sldId id="6716" r:id="rId572"/>
    <p:sldId id="6675" r:id="rId573"/>
    <p:sldId id="6676" r:id="rId574"/>
    <p:sldId id="6677" r:id="rId575"/>
    <p:sldId id="6678" r:id="rId576"/>
    <p:sldId id="6717" r:id="rId577"/>
    <p:sldId id="6718" r:id="rId578"/>
    <p:sldId id="6719" r:id="rId579"/>
    <p:sldId id="6720" r:id="rId580"/>
    <p:sldId id="6721" r:id="rId581"/>
    <p:sldId id="6722" r:id="rId582"/>
    <p:sldId id="6723" r:id="rId583"/>
    <p:sldId id="6724" r:id="rId584"/>
    <p:sldId id="6725" r:id="rId585"/>
    <p:sldId id="6726" r:id="rId586"/>
    <p:sldId id="6727" r:id="rId587"/>
    <p:sldId id="6728" r:id="rId588"/>
    <p:sldId id="6729" r:id="rId589"/>
    <p:sldId id="6730" r:id="rId590"/>
    <p:sldId id="6731" r:id="rId591"/>
    <p:sldId id="6732" r:id="rId592"/>
    <p:sldId id="1163" r:id="rId593"/>
    <p:sldId id="1164" r:id="rId594"/>
    <p:sldId id="1165" r:id="rId595"/>
    <p:sldId id="1166" r:id="rId596"/>
    <p:sldId id="1167" r:id="rId597"/>
    <p:sldId id="1168" r:id="rId598"/>
    <p:sldId id="1169" r:id="rId599"/>
    <p:sldId id="6707" r:id="rId600"/>
    <p:sldId id="6708" r:id="rId601"/>
    <p:sldId id="2809" r:id="rId602"/>
    <p:sldId id="2810" r:id="rId603"/>
    <p:sldId id="2811" r:id="rId604"/>
    <p:sldId id="2812" r:id="rId605"/>
    <p:sldId id="2813" r:id="rId606"/>
    <p:sldId id="2814" r:id="rId607"/>
    <p:sldId id="2815" r:id="rId608"/>
    <p:sldId id="2816" r:id="rId609"/>
    <p:sldId id="2817" r:id="rId610"/>
    <p:sldId id="2818" r:id="rId611"/>
    <p:sldId id="1056" r:id="rId612"/>
    <p:sldId id="1057" r:id="rId613"/>
    <p:sldId id="1058" r:id="rId614"/>
    <p:sldId id="1059" r:id="rId615"/>
    <p:sldId id="1060" r:id="rId616"/>
    <p:sldId id="1061" r:id="rId617"/>
    <p:sldId id="1062" r:id="rId618"/>
    <p:sldId id="1063" r:id="rId619"/>
    <p:sldId id="1064" r:id="rId620"/>
    <p:sldId id="1065" r:id="rId621"/>
    <p:sldId id="1066" r:id="rId622"/>
    <p:sldId id="1067" r:id="rId623"/>
    <p:sldId id="1068" r:id="rId624"/>
    <p:sldId id="1069" r:id="rId625"/>
    <p:sldId id="1070" r:id="rId626"/>
    <p:sldId id="1071" r:id="rId627"/>
    <p:sldId id="1072" r:id="rId628"/>
    <p:sldId id="1073" r:id="rId629"/>
    <p:sldId id="1074" r:id="rId630"/>
    <p:sldId id="1075" r:id="rId631"/>
    <p:sldId id="1076" r:id="rId632"/>
    <p:sldId id="1077" r:id="rId633"/>
    <p:sldId id="1078" r:id="rId634"/>
    <p:sldId id="1079" r:id="rId635"/>
    <p:sldId id="1080" r:id="rId636"/>
    <p:sldId id="1081" r:id="rId637"/>
    <p:sldId id="1082" r:id="rId638"/>
    <p:sldId id="1083" r:id="rId639"/>
    <p:sldId id="1084" r:id="rId640"/>
    <p:sldId id="1085" r:id="rId641"/>
    <p:sldId id="1170" r:id="rId642"/>
    <p:sldId id="820" r:id="rId643"/>
    <p:sldId id="1219" r:id="rId644"/>
    <p:sldId id="846" r:id="rId645"/>
    <p:sldId id="1671" r:id="rId646"/>
    <p:sldId id="1672" r:id="rId647"/>
    <p:sldId id="1673" r:id="rId648"/>
    <p:sldId id="829" r:id="rId649"/>
    <p:sldId id="830" r:id="rId650"/>
    <p:sldId id="6656" r:id="rId651"/>
    <p:sldId id="6657" r:id="rId652"/>
    <p:sldId id="6658" r:id="rId653"/>
    <p:sldId id="578" r:id="rId654"/>
    <p:sldId id="579" r:id="rId655"/>
    <p:sldId id="580" r:id="rId656"/>
    <p:sldId id="581" r:id="rId657"/>
    <p:sldId id="582" r:id="rId658"/>
    <p:sldId id="583" r:id="rId659"/>
    <p:sldId id="584" r:id="rId660"/>
    <p:sldId id="585" r:id="rId661"/>
    <p:sldId id="586" r:id="rId662"/>
    <p:sldId id="587" r:id="rId663"/>
    <p:sldId id="588" r:id="rId664"/>
    <p:sldId id="589" r:id="rId665"/>
    <p:sldId id="590" r:id="rId666"/>
    <p:sldId id="793" r:id="rId667"/>
    <p:sldId id="591" r:id="rId668"/>
    <p:sldId id="592" r:id="rId669"/>
    <p:sldId id="593" r:id="rId670"/>
    <p:sldId id="594" r:id="rId671"/>
    <p:sldId id="595" r:id="rId672"/>
    <p:sldId id="596" r:id="rId673"/>
    <p:sldId id="597" r:id="rId674"/>
    <p:sldId id="598" r:id="rId675"/>
    <p:sldId id="599" r:id="rId676"/>
    <p:sldId id="6844" r:id="rId677"/>
    <p:sldId id="6845" r:id="rId678"/>
    <p:sldId id="6747" r:id="rId679"/>
    <p:sldId id="6738" r:id="rId680"/>
    <p:sldId id="6739" r:id="rId681"/>
    <p:sldId id="6740" r:id="rId682"/>
    <p:sldId id="330" r:id="rId683"/>
    <p:sldId id="333" r:id="rId684"/>
    <p:sldId id="779" r:id="rId685"/>
    <p:sldId id="780" r:id="rId686"/>
    <p:sldId id="2540" r:id="rId687"/>
    <p:sldId id="6741" r:id="rId688"/>
    <p:sldId id="6742" r:id="rId689"/>
    <p:sldId id="6743" r:id="rId690"/>
    <p:sldId id="2541" r:id="rId691"/>
    <p:sldId id="2542" r:id="rId692"/>
    <p:sldId id="6744" r:id="rId693"/>
    <p:sldId id="6745" r:id="rId694"/>
    <p:sldId id="2543" r:id="rId695"/>
    <p:sldId id="6746" r:id="rId696"/>
    <p:sldId id="603" r:id="rId697"/>
    <p:sldId id="604" r:id="rId698"/>
    <p:sldId id="605" r:id="rId699"/>
    <p:sldId id="606" r:id="rId700"/>
    <p:sldId id="607" r:id="rId701"/>
    <p:sldId id="608" r:id="rId702"/>
    <p:sldId id="4865" r:id="rId703"/>
    <p:sldId id="4866" r:id="rId704"/>
    <p:sldId id="4867" r:id="rId705"/>
    <p:sldId id="4868" r:id="rId706"/>
    <p:sldId id="4900" r:id="rId707"/>
    <p:sldId id="4895" r:id="rId708"/>
    <p:sldId id="4896" r:id="rId709"/>
    <p:sldId id="4897" r:id="rId710"/>
    <p:sldId id="4898" r:id="rId711"/>
    <p:sldId id="4899" r:id="rId712"/>
    <p:sldId id="609" r:id="rId713"/>
    <p:sldId id="610" r:id="rId714"/>
    <p:sldId id="794" r:id="rId715"/>
    <p:sldId id="4892" r:id="rId716"/>
    <p:sldId id="4893" r:id="rId717"/>
    <p:sldId id="4894" r:id="rId718"/>
    <p:sldId id="611" r:id="rId719"/>
    <p:sldId id="612" r:id="rId720"/>
    <p:sldId id="613" r:id="rId721"/>
    <p:sldId id="614" r:id="rId722"/>
    <p:sldId id="6846" r:id="rId723"/>
    <p:sldId id="6847" r:id="rId724"/>
    <p:sldId id="6848" r:id="rId725"/>
    <p:sldId id="6748" r:id="rId726"/>
    <p:sldId id="6443" r:id="rId727"/>
    <p:sldId id="6659" r:id="rId728"/>
    <p:sldId id="6660" r:id="rId729"/>
    <p:sldId id="782" r:id="rId730"/>
    <p:sldId id="783" r:id="rId731"/>
    <p:sldId id="618" r:id="rId732"/>
    <p:sldId id="619" r:id="rId733"/>
    <p:sldId id="6661" r:id="rId734"/>
    <p:sldId id="6662" r:id="rId735"/>
    <p:sldId id="1959" r:id="rId736"/>
    <p:sldId id="1960" r:id="rId737"/>
    <p:sldId id="1961" r:id="rId738"/>
    <p:sldId id="1962" r:id="rId739"/>
    <p:sldId id="1963" r:id="rId740"/>
    <p:sldId id="1964" r:id="rId741"/>
    <p:sldId id="1965" r:id="rId742"/>
    <p:sldId id="1966" r:id="rId743"/>
    <p:sldId id="1967" r:id="rId744"/>
    <p:sldId id="1968" r:id="rId745"/>
    <p:sldId id="1969" r:id="rId746"/>
    <p:sldId id="1970" r:id="rId747"/>
    <p:sldId id="1971" r:id="rId748"/>
    <p:sldId id="1972" r:id="rId749"/>
    <p:sldId id="1973" r:id="rId750"/>
    <p:sldId id="1974" r:id="rId751"/>
    <p:sldId id="1975" r:id="rId752"/>
    <p:sldId id="1976" r:id="rId753"/>
    <p:sldId id="1977" r:id="rId754"/>
    <p:sldId id="1978" r:id="rId755"/>
    <p:sldId id="1979" r:id="rId756"/>
    <p:sldId id="1980" r:id="rId757"/>
    <p:sldId id="1981" r:id="rId758"/>
    <p:sldId id="1982" r:id="rId759"/>
    <p:sldId id="1983" r:id="rId760"/>
    <p:sldId id="1984" r:id="rId761"/>
    <p:sldId id="1985" r:id="rId762"/>
    <p:sldId id="1986" r:id="rId763"/>
    <p:sldId id="1987" r:id="rId764"/>
    <p:sldId id="1988" r:id="rId765"/>
    <p:sldId id="1989" r:id="rId766"/>
    <p:sldId id="1990" r:id="rId767"/>
    <p:sldId id="1885" r:id="rId768"/>
    <p:sldId id="1886" r:id="rId769"/>
    <p:sldId id="1887" r:id="rId770"/>
    <p:sldId id="1888" r:id="rId771"/>
    <p:sldId id="1889" r:id="rId772"/>
    <p:sldId id="1890" r:id="rId773"/>
    <p:sldId id="1891" r:id="rId774"/>
    <p:sldId id="1892" r:id="rId775"/>
    <p:sldId id="1893" r:id="rId776"/>
    <p:sldId id="1894" r:id="rId777"/>
    <p:sldId id="1895" r:id="rId778"/>
    <p:sldId id="1896" r:id="rId779"/>
    <p:sldId id="1897" r:id="rId780"/>
    <p:sldId id="1898" r:id="rId781"/>
    <p:sldId id="1899" r:id="rId782"/>
    <p:sldId id="1900" r:id="rId783"/>
    <p:sldId id="1901" r:id="rId784"/>
    <p:sldId id="1902" r:id="rId785"/>
    <p:sldId id="1903" r:id="rId786"/>
    <p:sldId id="1904" r:id="rId787"/>
    <p:sldId id="1905" r:id="rId788"/>
    <p:sldId id="1906" r:id="rId789"/>
    <p:sldId id="1907" r:id="rId790"/>
    <p:sldId id="1908" r:id="rId791"/>
    <p:sldId id="1909" r:id="rId792"/>
    <p:sldId id="1910" r:id="rId793"/>
    <p:sldId id="1911" r:id="rId794"/>
    <p:sldId id="1912" r:id="rId795"/>
    <p:sldId id="1913" r:id="rId796"/>
    <p:sldId id="1914" r:id="rId797"/>
    <p:sldId id="1915" r:id="rId798"/>
    <p:sldId id="1916" r:id="rId799"/>
    <p:sldId id="1917" r:id="rId800"/>
    <p:sldId id="1918" r:id="rId801"/>
    <p:sldId id="1919" r:id="rId802"/>
    <p:sldId id="1920" r:id="rId803"/>
    <p:sldId id="1921" r:id="rId804"/>
    <p:sldId id="1922" r:id="rId805"/>
    <p:sldId id="1923" r:id="rId806"/>
    <p:sldId id="1924" r:id="rId807"/>
    <p:sldId id="1925" r:id="rId808"/>
    <p:sldId id="1251" r:id="rId809"/>
    <p:sldId id="1252" r:id="rId810"/>
    <p:sldId id="1253" r:id="rId811"/>
    <p:sldId id="1254" r:id="rId812"/>
    <p:sldId id="1255" r:id="rId813"/>
    <p:sldId id="1256" r:id="rId814"/>
    <p:sldId id="1257" r:id="rId815"/>
    <p:sldId id="1258" r:id="rId816"/>
    <p:sldId id="1259" r:id="rId817"/>
    <p:sldId id="6733" r:id="rId818"/>
    <p:sldId id="6734" r:id="rId819"/>
    <p:sldId id="6736" r:id="rId820"/>
    <p:sldId id="6735" r:id="rId821"/>
    <p:sldId id="6737" r:id="rId822"/>
    <p:sldId id="1289" r:id="rId823"/>
    <p:sldId id="1290" r:id="rId824"/>
    <p:sldId id="1291" r:id="rId825"/>
    <p:sldId id="1292" r:id="rId826"/>
    <p:sldId id="1293" r:id="rId827"/>
    <p:sldId id="1294" r:id="rId828"/>
    <p:sldId id="1295" r:id="rId829"/>
    <p:sldId id="1296" r:id="rId830"/>
    <p:sldId id="1297" r:id="rId831"/>
    <p:sldId id="1298" r:id="rId832"/>
    <p:sldId id="1299" r:id="rId833"/>
    <p:sldId id="1300" r:id="rId834"/>
    <p:sldId id="1301" r:id="rId835"/>
    <p:sldId id="1302" r:id="rId836"/>
    <p:sldId id="1303" r:id="rId837"/>
    <p:sldId id="1304" r:id="rId838"/>
    <p:sldId id="1305" r:id="rId839"/>
    <p:sldId id="1306" r:id="rId840"/>
    <p:sldId id="1926" r:id="rId841"/>
    <p:sldId id="1927" r:id="rId842"/>
    <p:sldId id="1928" r:id="rId843"/>
    <p:sldId id="1929" r:id="rId844"/>
    <p:sldId id="1930" r:id="rId845"/>
    <p:sldId id="1931" r:id="rId846"/>
    <p:sldId id="1932" r:id="rId847"/>
    <p:sldId id="1933" r:id="rId848"/>
    <p:sldId id="1934" r:id="rId849"/>
    <p:sldId id="1935" r:id="rId850"/>
    <p:sldId id="1936" r:id="rId851"/>
    <p:sldId id="1937" r:id="rId852"/>
    <p:sldId id="1938" r:id="rId853"/>
    <p:sldId id="1939" r:id="rId854"/>
    <p:sldId id="1940" r:id="rId855"/>
    <p:sldId id="1941" r:id="rId856"/>
    <p:sldId id="1942" r:id="rId857"/>
    <p:sldId id="1943" r:id="rId858"/>
    <p:sldId id="1944" r:id="rId859"/>
    <p:sldId id="1945" r:id="rId860"/>
    <p:sldId id="1946" r:id="rId861"/>
    <p:sldId id="1947" r:id="rId862"/>
    <p:sldId id="1948" r:id="rId863"/>
    <p:sldId id="1949" r:id="rId864"/>
    <p:sldId id="1950" r:id="rId865"/>
    <p:sldId id="1951" r:id="rId866"/>
    <p:sldId id="1952" r:id="rId867"/>
    <p:sldId id="1953" r:id="rId868"/>
    <p:sldId id="1954" r:id="rId869"/>
    <p:sldId id="1955" r:id="rId870"/>
    <p:sldId id="1956" r:id="rId871"/>
    <p:sldId id="1957" r:id="rId872"/>
    <p:sldId id="1958" r:id="rId873"/>
    <p:sldId id="1477" r:id="rId874"/>
    <p:sldId id="1478" r:id="rId875"/>
    <p:sldId id="1479" r:id="rId876"/>
    <p:sldId id="1480" r:id="rId877"/>
    <p:sldId id="1481" r:id="rId878"/>
    <p:sldId id="1482" r:id="rId879"/>
    <p:sldId id="1483" r:id="rId880"/>
    <p:sldId id="1484" r:id="rId881"/>
    <p:sldId id="1485" r:id="rId882"/>
    <p:sldId id="1486" r:id="rId883"/>
    <p:sldId id="1495" r:id="rId884"/>
    <p:sldId id="942" r:id="rId885"/>
    <p:sldId id="943" r:id="rId886"/>
    <p:sldId id="944" r:id="rId887"/>
    <p:sldId id="945" r:id="rId888"/>
    <p:sldId id="946" r:id="rId889"/>
    <p:sldId id="685" r:id="rId890"/>
    <p:sldId id="686" r:id="rId891"/>
    <p:sldId id="687" r:id="rId892"/>
    <p:sldId id="688" r:id="rId893"/>
    <p:sldId id="689" r:id="rId894"/>
    <p:sldId id="690" r:id="rId895"/>
    <p:sldId id="691" r:id="rId896"/>
    <p:sldId id="692" r:id="rId897"/>
    <p:sldId id="693" r:id="rId898"/>
    <p:sldId id="694" r:id="rId899"/>
    <p:sldId id="695" r:id="rId900"/>
    <p:sldId id="696" r:id="rId901"/>
    <p:sldId id="697" r:id="rId902"/>
    <p:sldId id="1573" r:id="rId903"/>
    <p:sldId id="1574" r:id="rId904"/>
    <p:sldId id="1575" r:id="rId905"/>
    <p:sldId id="1576" r:id="rId906"/>
    <p:sldId id="1577" r:id="rId907"/>
    <p:sldId id="1578" r:id="rId908"/>
    <p:sldId id="1579" r:id="rId909"/>
    <p:sldId id="4956" r:id="rId910"/>
    <p:sldId id="1580" r:id="rId911"/>
    <p:sldId id="1581" r:id="rId912"/>
    <p:sldId id="1582" r:id="rId913"/>
    <p:sldId id="1583" r:id="rId914"/>
    <p:sldId id="1584" r:id="rId915"/>
    <p:sldId id="1585" r:id="rId916"/>
    <p:sldId id="1586" r:id="rId917"/>
    <p:sldId id="1587" r:id="rId918"/>
    <p:sldId id="4955" r:id="rId919"/>
    <p:sldId id="1267" r:id="rId920"/>
    <p:sldId id="1269" r:id="rId921"/>
    <p:sldId id="1270" r:id="rId922"/>
    <p:sldId id="1271" r:id="rId923"/>
    <p:sldId id="1272" r:id="rId924"/>
    <p:sldId id="4948" r:id="rId925"/>
    <p:sldId id="4949" r:id="rId926"/>
    <p:sldId id="4950" r:id="rId927"/>
    <p:sldId id="4951" r:id="rId928"/>
    <p:sldId id="4952" r:id="rId929"/>
    <p:sldId id="4953" r:id="rId930"/>
    <p:sldId id="4954" r:id="rId9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يسون ايماس" id="{BAB6351C-8F49-4AF7-A6DA-7BC3E0D82644}">
          <p14:sldIdLst>
            <p14:sldId id="4700"/>
            <p14:sldId id="4701"/>
            <p14:sldId id="4702"/>
            <p14:sldId id="4703"/>
            <p14:sldId id="4704"/>
            <p14:sldId id="4705"/>
          </p14:sldIdLst>
        </p14:section>
        <p14:section name="صلاة الشكر" id="{03B57C83-EC25-40DE-9969-D1416437B668}">
          <p14:sldIdLst>
            <p14:sldId id="1590"/>
            <p14:sldId id="1591"/>
            <p14:sldId id="1592"/>
            <p14:sldId id="1593"/>
            <p14:sldId id="1594"/>
            <p14:sldId id="1595"/>
            <p14:sldId id="1596"/>
            <p14:sldId id="1597"/>
            <p14:sldId id="1598"/>
            <p14:sldId id="1599"/>
            <p14:sldId id="1600"/>
            <p14:sldId id="1601"/>
            <p14:sldId id="1602"/>
            <p14:sldId id="1603"/>
            <p14:sldId id="1604"/>
            <p14:sldId id="1605"/>
            <p14:sldId id="1606"/>
            <p14:sldId id="1607"/>
            <p14:sldId id="1608"/>
            <p14:sldId id="1609"/>
            <p14:sldId id="1610"/>
            <p14:sldId id="1611"/>
            <p14:sldId id="1612"/>
            <p14:sldId id="1613"/>
            <p14:sldId id="1614"/>
            <p14:sldId id="1615"/>
            <p14:sldId id="1616"/>
            <p14:sldId id="1617"/>
            <p14:sldId id="6437"/>
            <p14:sldId id="6441"/>
            <p14:sldId id="6438"/>
            <p14:sldId id="1618"/>
            <p14:sldId id="1619"/>
            <p14:sldId id="1620"/>
            <p14:sldId id="1621"/>
            <p14:sldId id="1622"/>
            <p14:sldId id="1623"/>
            <p14:sldId id="1624"/>
            <p14:sldId id="1625"/>
            <p14:sldId id="1626"/>
            <p14:sldId id="1627"/>
            <p14:sldId id="1628"/>
            <p14:sldId id="1629"/>
            <p14:sldId id="1630"/>
            <p14:sldId id="1631"/>
            <p14:sldId id="1632"/>
          </p14:sldIdLst>
        </p14:section>
        <p14:section name="ارباع الناقوس" id="{8B27D80D-B166-4555-85E2-39A92ED59D83}">
          <p14:sldIdLst>
            <p14:sldId id="1650"/>
          </p14:sldIdLst>
        </p14:section>
        <p14:section name="ارباع الناقوس الادام" id="{D02C088A-01E0-4A8C-8D73-21E3FD3616EB}">
          <p14:sldIdLst>
            <p14:sldId id="4724"/>
            <p14:sldId id="4725"/>
            <p14:sldId id="4726"/>
            <p14:sldId id="4727"/>
            <p14:sldId id="4728"/>
            <p14:sldId id="4729"/>
            <p14:sldId id="4730"/>
            <p14:sldId id="4731"/>
          </p14:sldIdLst>
        </p14:section>
        <p14:section name="أرباع الناقوس الواطس" id="{9495E38B-CE03-4E75-AED4-960DE95BA747}">
          <p14:sldIdLst>
            <p14:sldId id="4707"/>
            <p14:sldId id="4708"/>
            <p14:sldId id="4709"/>
            <p14:sldId id="472"/>
          </p14:sldIdLst>
        </p14:section>
        <p14:section name="تكملة ارباع الناقوس" id="{0120814B-6347-4FF3-9CA8-883FC9FEF728}">
          <p14:sldIdLst>
            <p14:sldId id="6749"/>
            <p14:sldId id="6750"/>
            <p14:sldId id="6751"/>
            <p14:sldId id="6691"/>
            <p14:sldId id="6692"/>
            <p14:sldId id="4710"/>
            <p14:sldId id="4711"/>
            <p14:sldId id="4712"/>
            <p14:sldId id="4713"/>
            <p14:sldId id="4714"/>
            <p14:sldId id="4715"/>
            <p14:sldId id="4716"/>
            <p14:sldId id="4717"/>
            <p14:sldId id="4732"/>
            <p14:sldId id="4733"/>
            <p14:sldId id="4734"/>
            <p14:sldId id="4735"/>
          </p14:sldIdLst>
        </p14:section>
        <p14:section name="تكملة ارباع الناقوس 2" id="{3C444163-4B5E-4306-8A8A-489D9AF24A2A}">
          <p14:sldIdLst>
            <p14:sldId id="6471"/>
            <p14:sldId id="4738"/>
            <p14:sldId id="4739"/>
            <p14:sldId id="4736"/>
            <p14:sldId id="4737"/>
            <p14:sldId id="4740"/>
            <p14:sldId id="4741"/>
            <p14:sldId id="4742"/>
            <p14:sldId id="4743"/>
            <p14:sldId id="4744"/>
            <p14:sldId id="4745"/>
          </p14:sldIdLst>
        </p14:section>
        <p14:section name="ختام ارباع الناقوس" id="{52EB6B04-BCFD-460D-A692-2D541D7484D5}">
          <p14:sldIdLst>
            <p14:sldId id="6693"/>
            <p14:sldId id="4746"/>
            <p14:sldId id="4747"/>
            <p14:sldId id="4748"/>
            <p14:sldId id="4749"/>
          </p14:sldIdLst>
        </p14:section>
        <p14:section name="ختام ارباع الناقوس الفرايحي" id="{B87EBA1A-E0E4-4E68-87D7-3C4A798CF278}">
          <p14:sldIdLst>
            <p14:sldId id="5559"/>
            <p14:sldId id="5560"/>
            <p14:sldId id="5561"/>
            <p14:sldId id="5562"/>
            <p14:sldId id="5563"/>
            <p14:sldId id="5564"/>
            <p14:sldId id="5565"/>
            <p14:sldId id="5566"/>
            <p14:sldId id="5567"/>
            <p14:sldId id="5568"/>
            <p14:sldId id="5569"/>
            <p14:sldId id="5570"/>
            <p14:sldId id="6458"/>
          </p14:sldIdLst>
        </p14:section>
        <p14:section name="اوشية الراقدين" id="{83E6BC33-A9EC-45CA-89B6-24EFBC51B654}">
          <p14:sldIdLst>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Lst>
        </p14:section>
        <p14:section name="تفضل يا رب" id="{D8AFA182-3999-4072-94E9-F65D50B876B9}">
          <p14:sldIdLst>
            <p14:sldId id="499"/>
            <p14:sldId id="735"/>
            <p14:sldId id="500"/>
            <p14:sldId id="501"/>
            <p14:sldId id="502"/>
            <p14:sldId id="503"/>
            <p14:sldId id="736"/>
            <p14:sldId id="504"/>
            <p14:sldId id="734"/>
            <p14:sldId id="505"/>
            <p14:sldId id="506"/>
            <p14:sldId id="737"/>
            <p14:sldId id="507"/>
            <p14:sldId id="738"/>
            <p14:sldId id="508"/>
            <p14:sldId id="733"/>
            <p14:sldId id="509"/>
            <p14:sldId id="510"/>
            <p14:sldId id="511"/>
            <p14:sldId id="512"/>
            <p14:sldId id="513"/>
            <p14:sldId id="514"/>
            <p14:sldId id="515"/>
            <p14:sldId id="516"/>
            <p14:sldId id="517"/>
            <p14:sldId id="518"/>
            <p14:sldId id="519"/>
          </p14:sldIdLst>
        </p14:section>
        <p14:section name="مقدمة الذوكصولوجيات" id="{D72E4090-F25E-47FA-91CC-49FA1BFA5556}">
          <p14:sldIdLst>
            <p14:sldId id="391"/>
            <p14:sldId id="6472"/>
            <p14:sldId id="1651"/>
            <p14:sldId id="1652"/>
            <p14:sldId id="1654"/>
            <p14:sldId id="1656"/>
            <p14:sldId id="1659"/>
            <p14:sldId id="1662"/>
            <p14:sldId id="1663"/>
            <p14:sldId id="1664"/>
            <p14:sldId id="1665"/>
            <p14:sldId id="1666"/>
            <p14:sldId id="1667"/>
            <p14:sldId id="1668"/>
            <p14:sldId id="1669"/>
            <p14:sldId id="1670"/>
          </p14:sldIdLst>
        </p14:section>
        <p14:section name="ذكصولوجية الصليب" id="{C7BDC7C7-019E-4A5F-8438-CD8E144D52F1}">
          <p14:sldIdLst>
            <p14:sldId id="6860"/>
            <p14:sldId id="6861"/>
            <p14:sldId id="6862"/>
            <p14:sldId id="6863"/>
            <p14:sldId id="6864"/>
            <p14:sldId id="6865"/>
            <p14:sldId id="6866"/>
            <p14:sldId id="6867"/>
            <p14:sldId id="6868"/>
            <p14:sldId id="6869"/>
            <p14:sldId id="6870"/>
            <p14:sldId id="6871"/>
            <p14:sldId id="6872"/>
            <p14:sldId id="6873"/>
            <p14:sldId id="6874"/>
            <p14:sldId id="6875"/>
            <p14:sldId id="6876"/>
            <p14:sldId id="6877"/>
            <p14:sldId id="6878"/>
          </p14:sldIdLst>
        </p14:section>
        <p14:section name="ذكصولوجية التجلي" id="{DC61EC21-9EF0-4E7C-8E4E-CD4269024AE6}">
          <p14:sldIdLst>
            <p14:sldId id="6683"/>
            <p14:sldId id="6684"/>
            <p14:sldId id="6685"/>
            <p14:sldId id="6686"/>
            <p14:sldId id="6687"/>
            <p14:sldId id="6688"/>
            <p14:sldId id="6689"/>
            <p14:sldId id="6690"/>
          </p14:sldIdLst>
        </p14:section>
        <p14:section name="قائمة الذكصولوجيات" id="{D0DE0DB5-B996-4112-BA51-F26B12ECA9F1}">
          <p14:sldIdLst>
            <p14:sldId id="6530"/>
            <p14:sldId id="6680"/>
          </p14:sldIdLst>
        </p14:section>
        <p14:section name="العذراء والدة الاله" id="{267B00F5-E8C1-4DF6-A5CB-DFF5531064E8}">
          <p14:sldIdLst>
            <p14:sldId id="1771"/>
            <p14:sldId id="1772"/>
            <p14:sldId id="1773"/>
            <p14:sldId id="1774"/>
            <p14:sldId id="6681"/>
            <p14:sldId id="1775"/>
            <p14:sldId id="1776"/>
            <p14:sldId id="1777"/>
            <p14:sldId id="1778"/>
          </p14:sldIdLst>
        </p14:section>
        <p14:section name="ميخائيل رئيس الملائكه" id="{587F2187-AC08-4FA1-A543-DE7AF1E6D642}">
          <p14:sldIdLst>
            <p14:sldId id="1368"/>
            <p14:sldId id="6473"/>
            <p14:sldId id="6474"/>
            <p14:sldId id="6475"/>
            <p14:sldId id="6476"/>
            <p14:sldId id="6477"/>
          </p14:sldIdLst>
        </p14:section>
        <p14:section name="السمائين" id="{49EDE834-BC88-4FFE-AC72-EB777F4C014F}">
          <p14:sldIdLst>
            <p14:sldId id="1375"/>
            <p14:sldId id="1780"/>
            <p14:sldId id="1781"/>
            <p14:sldId id="1782"/>
            <p14:sldId id="1783"/>
            <p14:sldId id="1784"/>
            <p14:sldId id="1785"/>
            <p14:sldId id="1786"/>
            <p14:sldId id="1787"/>
            <p14:sldId id="1788"/>
          </p14:sldIdLst>
        </p14:section>
        <p14:section name="يوحنا المعمدان" id="{1D8E1CE8-DD12-4876-B140-508806EABA7E}">
          <p14:sldIdLst>
            <p14:sldId id="6478"/>
            <p14:sldId id="6479"/>
            <p14:sldId id="6480"/>
            <p14:sldId id="6481"/>
          </p14:sldIdLst>
        </p14:section>
        <p14:section name="الرسل" id="{FD3C940F-1D13-465A-BDD8-A7F81854ED40}">
          <p14:sldIdLst>
            <p14:sldId id="6482"/>
            <p14:sldId id="6483"/>
            <p14:sldId id="6484"/>
            <p14:sldId id="6485"/>
            <p14:sldId id="6486"/>
            <p14:sldId id="6487"/>
          </p14:sldIdLst>
        </p14:section>
        <p14:section name="مارمرقس" id="{0269CF42-BC07-405C-9C64-D7D9519BFD7B}">
          <p14:sldIdLst>
            <p14:sldId id="6488"/>
            <p14:sldId id="6489"/>
            <p14:sldId id="6490"/>
            <p14:sldId id="6491"/>
            <p14:sldId id="6492"/>
            <p14:sldId id="6493"/>
          </p14:sldIdLst>
        </p14:section>
        <p14:section name="إستفانوس" id="{A00FA592-D399-47C6-9A3E-4E0AB63517AA}">
          <p14:sldIdLst>
            <p14:sldId id="6494"/>
            <p14:sldId id="6495"/>
            <p14:sldId id="6496"/>
            <p14:sldId id="6497"/>
            <p14:sldId id="6498"/>
            <p14:sldId id="6499"/>
            <p14:sldId id="6500"/>
            <p14:sldId id="6501"/>
          </p14:sldIdLst>
        </p14:section>
        <p14:section name="مارجرجس" id="{2E4F1F7B-1D5B-4980-886C-CCE4F8163F62}">
          <p14:sldIdLst>
            <p14:sldId id="6502"/>
            <p14:sldId id="6503"/>
            <p14:sldId id="6504"/>
            <p14:sldId id="6505"/>
            <p14:sldId id="6506"/>
            <p14:sldId id="6507"/>
          </p14:sldIdLst>
        </p14:section>
        <p14:section name="الشهيد فيلوباتير مرقوريوس" id="{E7EA499B-B3B0-44ED-A6D1-7E24579DED91}">
          <p14:sldIdLst>
            <p14:sldId id="6508"/>
            <p14:sldId id="6509"/>
            <p14:sldId id="6510"/>
            <p14:sldId id="6511"/>
            <p14:sldId id="6512"/>
            <p14:sldId id="6513"/>
            <p14:sldId id="6514"/>
            <p14:sldId id="6515"/>
          </p14:sldIdLst>
        </p14:section>
        <p14:section name="الشهيد مارمينا" id="{EEB4FA54-386E-454B-8A7D-29D05B5616C5}">
          <p14:sldIdLst>
            <p14:sldId id="6516"/>
            <p14:sldId id="6517"/>
            <p14:sldId id="6518"/>
            <p14:sldId id="6519"/>
            <p14:sldId id="6520"/>
            <p14:sldId id="6522"/>
          </p14:sldIdLst>
        </p14:section>
        <p14:section name="الأنبا أنطونيوس" id="{84FAB6BF-A555-4AEB-9336-608E93DE4A97}">
          <p14:sldIdLst>
            <p14:sldId id="6523"/>
            <p14:sldId id="6524"/>
            <p14:sldId id="6525"/>
            <p14:sldId id="6526"/>
            <p14:sldId id="6527"/>
            <p14:sldId id="6528"/>
            <p14:sldId id="6529"/>
            <p14:sldId id="6682"/>
          </p14:sldIdLst>
        </p14:section>
        <p14:section name="الانبا بولا" id="{92DF5EE6-CAC9-48C3-8BEC-59BEF8DCF65D}">
          <p14:sldIdLst>
            <p14:sldId id="6694"/>
            <p14:sldId id="6695"/>
            <p14:sldId id="6696"/>
            <p14:sldId id="6697"/>
            <p14:sldId id="6698"/>
            <p14:sldId id="6699"/>
          </p14:sldIdLst>
        </p14:section>
        <p14:section name="الأنبا بيشوى و الأنبا بولا" id="{0EF7C112-4EED-42CA-9672-FDAC6D5ECA6F}">
          <p14:sldIdLst>
            <p14:sldId id="6700"/>
            <p14:sldId id="6701"/>
            <p14:sldId id="6702"/>
            <p14:sldId id="6703"/>
            <p14:sldId id="6704"/>
            <p14:sldId id="6705"/>
            <p14:sldId id="6706"/>
          </p14:sldIdLst>
        </p14:section>
        <p14:section name="ختام الذوكصولوجيات" id="{4AC87784-88F2-4407-A37B-FE777E0B9CBC}">
          <p14:sldIdLst>
            <p14:sldId id="634"/>
            <p14:sldId id="1790"/>
            <p14:sldId id="1791"/>
            <p14:sldId id="1792"/>
            <p14:sldId id="1793"/>
            <p14:sldId id="1794"/>
            <p14:sldId id="1795"/>
            <p14:sldId id="1796"/>
          </p14:sldIdLst>
        </p14:section>
        <p14:section name="قانون الإيمان" id="{BA246F91-8526-4A8F-8E43-CEF5EEE442BB}">
          <p14:sldIdLst>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1341"/>
          </p14:sldIdLst>
        </p14:section>
        <p14:section name="افنوتي ناي نان" id="{61880C5D-7B19-4DA9-9517-587F0006E7A4}">
          <p14:sldIdLst>
            <p14:sldId id="6544"/>
            <p14:sldId id="4804"/>
            <p14:sldId id="4805"/>
            <p14:sldId id="6542"/>
            <p14:sldId id="701"/>
            <p14:sldId id="2185"/>
            <p14:sldId id="702"/>
            <p14:sldId id="6545"/>
            <p14:sldId id="703"/>
            <p14:sldId id="6543"/>
            <p14:sldId id="708"/>
          </p14:sldIdLst>
        </p14:section>
        <p14:section name="ايطاف اني اسخاي" id="{60A6EF5E-A7D1-4E39-AAE6-A0EA92726711}">
          <p14:sldIdLst>
            <p14:sldId id="6828"/>
            <p14:sldId id="6829"/>
            <p14:sldId id="6830"/>
            <p14:sldId id="6831"/>
            <p14:sldId id="6832"/>
            <p14:sldId id="6833"/>
            <p14:sldId id="6834"/>
            <p14:sldId id="6835"/>
            <p14:sldId id="6836"/>
            <p14:sldId id="6837"/>
            <p14:sldId id="6838"/>
            <p14:sldId id="6839"/>
            <p14:sldId id="6840"/>
            <p14:sldId id="6879"/>
          </p14:sldIdLst>
        </p14:section>
        <p14:section name="طرح عيد الصليب" id="{17F6A454-5ABF-4DFB-A78A-D146D086082D}">
          <p14:sldIdLst>
            <p14:sldId id="6880"/>
            <p14:sldId id="6881"/>
            <p14:sldId id="6882"/>
            <p14:sldId id="6883"/>
            <p14:sldId id="6884"/>
          </p14:sldIdLst>
        </p14:section>
        <p14:section name="طرح اخر لعيد الصليب" id="{0BD005D7-2E83-417A-9686-5430EAAF391B}">
          <p14:sldIdLst>
            <p14:sldId id="6885"/>
            <p14:sldId id="6886"/>
            <p14:sldId id="6887"/>
            <p14:sldId id="6888"/>
            <p14:sldId id="6889"/>
          </p14:sldIdLst>
        </p14:section>
        <p14:section name="مرد طرح عيد الصليب" id="{68F134B0-811C-48F0-A7D0-5BB19CE61443}">
          <p14:sldIdLst>
            <p14:sldId id="6890"/>
          </p14:sldIdLst>
        </p14:section>
        <p14:section name="أفرحى يا مريم" id="{1C20AEEF-0DEB-4F74-A46A-AFC5A06DC744}">
          <p14:sldIdLst>
            <p14:sldId id="6546"/>
            <p14:sldId id="6547"/>
            <p14:sldId id="6548"/>
            <p14:sldId id="6549"/>
            <p14:sldId id="6550"/>
            <p14:sldId id="6551"/>
            <p14:sldId id="6552"/>
            <p14:sldId id="6553"/>
            <p14:sldId id="6554"/>
            <p14:sldId id="6555"/>
            <p14:sldId id="6556"/>
            <p14:sldId id="6557"/>
            <p14:sldId id="6558"/>
            <p14:sldId id="6559"/>
          </p14:sldIdLst>
        </p14:section>
        <p14:section name="تماجيد نهضة العذراء" id="{7DE226B6-2157-492D-AB80-4448CDB8A41A}">
          <p14:sldIdLst>
            <p14:sldId id="1515"/>
          </p14:sldIdLst>
        </p14:section>
        <p14:section name="لحن شيري ماريا" id="{1E7E7987-2CAA-4858-AB80-5A0AF761B6EF}">
          <p14:sldIdLst>
            <p14:sldId id="265"/>
            <p14:sldId id="266"/>
            <p14:sldId id="267"/>
            <p14:sldId id="268"/>
            <p14:sldId id="269"/>
            <p14:sldId id="271"/>
            <p14:sldId id="272"/>
            <p14:sldId id="273"/>
            <p14:sldId id="274"/>
            <p14:sldId id="275"/>
            <p14:sldId id="276"/>
            <p14:sldId id="277"/>
            <p14:sldId id="278"/>
            <p14:sldId id="279"/>
            <p14:sldId id="270"/>
            <p14:sldId id="280"/>
            <p14:sldId id="281"/>
            <p14:sldId id="282"/>
            <p14:sldId id="283"/>
            <p14:sldId id="284"/>
            <p14:sldId id="6671"/>
          </p14:sldIdLst>
        </p14:section>
        <p14:section name="إك اسماروؤت" id="{D2101135-3E00-460B-BDBC-0ED4AE799C01}">
          <p14:sldIdLst>
            <p14:sldId id="6641"/>
            <p14:sldId id="6642"/>
          </p14:sldIdLst>
        </p14:section>
        <p14:section name="لحن شيرى ثيؤطوكى" id="{18389A37-F3FC-4832-AAAE-BB56BAA2569D}">
          <p14:sldIdLst>
            <p14:sldId id="1184"/>
            <p14:sldId id="6643"/>
            <p14:sldId id="1186"/>
            <p14:sldId id="1187"/>
            <p14:sldId id="1189"/>
            <p14:sldId id="1190"/>
            <p14:sldId id="1191"/>
            <p14:sldId id="1192"/>
            <p14:sldId id="1193"/>
            <p14:sldId id="1194"/>
          </p14:sldIdLst>
        </p14:section>
        <p14:section name="لحن أو كيريوس" id="{9374086D-AF79-49C7-AD9E-A4DD1D98361A}">
          <p14:sldIdLst>
            <p14:sldId id="872"/>
            <p14:sldId id="873"/>
            <p14:sldId id="874"/>
            <p14:sldId id="875"/>
            <p14:sldId id="876"/>
            <p14:sldId id="877"/>
            <p14:sldId id="878"/>
            <p14:sldId id="879"/>
            <p14:sldId id="880"/>
            <p14:sldId id="881"/>
            <p14:sldId id="882"/>
            <p14:sldId id="883"/>
            <p14:sldId id="884"/>
            <p14:sldId id="885"/>
            <p14:sldId id="886"/>
            <p14:sldId id="887"/>
          </p14:sldIdLst>
        </p14:section>
        <p14:section name="شاشف إنسوب إمميني" id="{93BD22E8-BF7D-4E60-A57A-13DAE76001A3}">
          <p14:sldIdLst>
            <p14:sldId id="6575"/>
            <p14:sldId id="6576"/>
            <p14:sldId id="6577"/>
            <p14:sldId id="6578"/>
            <p14:sldId id="6579"/>
            <p14:sldId id="6580"/>
            <p14:sldId id="6581"/>
            <p14:sldId id="6582"/>
            <p14:sldId id="6583"/>
            <p14:sldId id="6584"/>
            <p14:sldId id="6585"/>
            <p14:sldId id="6586"/>
            <p14:sldId id="6587"/>
            <p14:sldId id="6588"/>
            <p14:sldId id="6589"/>
            <p14:sldId id="6590"/>
            <p14:sldId id="6592"/>
            <p14:sldId id="6591"/>
            <p14:sldId id="6593"/>
            <p14:sldId id="6594"/>
            <p14:sldId id="6596"/>
            <p14:sldId id="6597"/>
            <p14:sldId id="6598"/>
            <p14:sldId id="6599"/>
            <p14:sldId id="6600"/>
            <p14:sldId id="6601"/>
            <p14:sldId id="6602"/>
            <p14:sldId id="6603"/>
            <p14:sldId id="6604"/>
            <p14:sldId id="6605"/>
            <p14:sldId id="6606"/>
            <p14:sldId id="6607"/>
            <p14:sldId id="6608"/>
            <p14:sldId id="6609"/>
            <p14:sldId id="6610"/>
            <p14:sldId id="6611"/>
            <p14:sldId id="6612"/>
            <p14:sldId id="6613"/>
          </p14:sldIdLst>
        </p14:section>
        <p14:section name="لحن راشى نى" id="{0506AF9A-7F49-49A6-942D-C2D14565C280}">
          <p14:sldIdLst>
            <p14:sldId id="6560"/>
            <p14:sldId id="6565"/>
            <p14:sldId id="6561"/>
            <p14:sldId id="6566"/>
            <p14:sldId id="6562"/>
            <p14:sldId id="6567"/>
            <p14:sldId id="6563"/>
            <p14:sldId id="6568"/>
            <p14:sldId id="6564"/>
            <p14:sldId id="6572"/>
            <p14:sldId id="6569"/>
            <p14:sldId id="6573"/>
            <p14:sldId id="6570"/>
            <p14:sldId id="6574"/>
            <p14:sldId id="6571"/>
          </p14:sldIdLst>
        </p14:section>
        <p14:section name="ذفتية بانديس" id="{E63D9888-2FCA-494A-AA68-15E76387F435}">
          <p14:sldIdLst>
            <p14:sldId id="6614"/>
            <p14:sldId id="6615"/>
            <p14:sldId id="6616"/>
            <p14:sldId id="6617"/>
            <p14:sldId id="6618"/>
            <p14:sldId id="6619"/>
            <p14:sldId id="6620"/>
            <p14:sldId id="6621"/>
            <p14:sldId id="6622"/>
            <p14:sldId id="6623"/>
            <p14:sldId id="6624"/>
            <p14:sldId id="6625"/>
            <p14:sldId id="6626"/>
            <p14:sldId id="6627"/>
            <p14:sldId id="6628"/>
            <p14:sldId id="6629"/>
            <p14:sldId id="6630"/>
            <p14:sldId id="6631"/>
            <p14:sldId id="6632"/>
            <p14:sldId id="6633"/>
            <p14:sldId id="6634"/>
            <p14:sldId id="6635"/>
            <p14:sldId id="6636"/>
            <p14:sldId id="6638"/>
            <p14:sldId id="6639"/>
            <p14:sldId id="6640"/>
          </p14:sldIdLst>
        </p14:section>
        <p14:section name="سينا اتشو" id="{63C8AA8A-342F-4B05-BFCE-A3098B55F558}">
          <p14:sldIdLst>
            <p14:sldId id="1527"/>
            <p14:sldId id="1528"/>
            <p14:sldId id="1531"/>
            <p14:sldId id="6709"/>
            <p14:sldId id="6710"/>
            <p14:sldId id="1534"/>
            <p14:sldId id="6711"/>
            <p14:sldId id="6712"/>
            <p14:sldId id="1536"/>
            <p14:sldId id="6713"/>
            <p14:sldId id="6714"/>
            <p14:sldId id="1538"/>
          </p14:sldIdLst>
        </p14:section>
        <p14:section name="فاي بى إبليمين" id="{01E8A009-C53E-4034-AA0C-E39290F9C47E}">
          <p14:sldIdLst>
            <p14:sldId id="1273"/>
            <p14:sldId id="1274"/>
            <p14:sldId id="6644"/>
            <p14:sldId id="1276"/>
            <p14:sldId id="6645"/>
            <p14:sldId id="6652"/>
            <p14:sldId id="6646"/>
            <p14:sldId id="6653"/>
            <p14:sldId id="6647"/>
            <p14:sldId id="6654"/>
            <p14:sldId id="6648"/>
            <p14:sldId id="1284"/>
            <p14:sldId id="6649"/>
            <p14:sldId id="1286"/>
            <p14:sldId id="6650"/>
            <p14:sldId id="1288"/>
            <p14:sldId id="6651"/>
          </p14:sldIdLst>
        </p14:section>
        <p14:section name="اطاي بارثينوس" id="{18835C90-087E-4BAC-9D66-708BC1E04983}">
          <p14:sldIdLst>
            <p14:sldId id="6715"/>
            <p14:sldId id="6716"/>
            <p14:sldId id="6675"/>
            <p14:sldId id="6676"/>
            <p14:sldId id="6677"/>
            <p14:sldId id="6678"/>
            <p14:sldId id="6717"/>
            <p14:sldId id="6718"/>
            <p14:sldId id="6719"/>
            <p14:sldId id="6720"/>
            <p14:sldId id="6721"/>
            <p14:sldId id="6722"/>
            <p14:sldId id="6723"/>
            <p14:sldId id="6724"/>
            <p14:sldId id="6725"/>
            <p14:sldId id="6726"/>
            <p14:sldId id="6727"/>
            <p14:sldId id="6728"/>
            <p14:sldId id="6729"/>
            <p14:sldId id="6730"/>
            <p14:sldId id="6731"/>
            <p14:sldId id="6732"/>
          </p14:sldIdLst>
        </p14:section>
        <p14:section name="او اون او هلبيس" id="{1F005296-1C13-4026-A9B3-26C9C6CD6D9D}">
          <p14:sldIdLst>
            <p14:sldId id="1163"/>
            <p14:sldId id="1164"/>
            <p14:sldId id="1165"/>
            <p14:sldId id="1166"/>
            <p14:sldId id="1167"/>
            <p14:sldId id="1168"/>
            <p14:sldId id="1169"/>
          </p14:sldIdLst>
        </p14:section>
        <p14:section name="اري ابرسفافين" id="{A72D1337-AC85-4792-8213-9E4E0B9D5DDB}">
          <p14:sldIdLst>
            <p14:sldId id="6707"/>
            <p14:sldId id="6708"/>
          </p14:sldIdLst>
        </p14:section>
        <p14:section name="ابؤرو" id="{DD757736-F2EB-40FA-9016-1E28087A0BE5}">
          <p14:sldIdLst>
            <p14:sldId id="2809"/>
            <p14:sldId id="2810"/>
            <p14:sldId id="2811"/>
            <p14:sldId id="2812"/>
            <p14:sldId id="2813"/>
            <p14:sldId id="2814"/>
            <p14:sldId id="2815"/>
            <p14:sldId id="2816"/>
            <p14:sldId id="2817"/>
            <p14:sldId id="2818"/>
          </p14:sldIdLst>
        </p14:section>
        <p14:section name="مديح السلام لك يا مريم" id="{1796645F-35B4-4F6F-9673-838DE7EF8F58}">
          <p14:sldIdLst>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170"/>
          </p14:sldIdLst>
        </p14:section>
        <p14:section name="خين أفران" id="{FD75781B-0996-4E12-BF4C-D163B4D1708F}">
          <p14:sldIdLst>
            <p14:sldId id="820"/>
            <p14:sldId id="1219"/>
            <p14:sldId id="846"/>
          </p14:sldIdLst>
        </p14:section>
        <p14:section name="اسمعي يا ابنة" id="{3C5D9889-94E1-4B35-82B5-58786720BA8A}">
          <p14:sldIdLst>
            <p14:sldId id="1671"/>
            <p14:sldId id="1672"/>
            <p14:sldId id="1673"/>
            <p14:sldId id="829"/>
            <p14:sldId id="830"/>
          </p14:sldIdLst>
        </p14:section>
        <p14:section name="اوشية الانجيل" id="{B897D380-076C-414A-9934-423AA6230FED}">
          <p14:sldIdLst>
            <p14:sldId id="6656"/>
            <p14:sldId id="6657"/>
            <p14:sldId id="6658"/>
            <p14:sldId id="578"/>
            <p14:sldId id="579"/>
            <p14:sldId id="580"/>
            <p14:sldId id="581"/>
            <p14:sldId id="582"/>
            <p14:sldId id="583"/>
            <p14:sldId id="584"/>
            <p14:sldId id="585"/>
            <p14:sldId id="586"/>
            <p14:sldId id="587"/>
            <p14:sldId id="588"/>
            <p14:sldId id="589"/>
            <p14:sldId id="590"/>
            <p14:sldId id="793"/>
            <p14:sldId id="591"/>
            <p14:sldId id="592"/>
            <p14:sldId id="593"/>
            <p14:sldId id="594"/>
            <p14:sldId id="595"/>
            <p14:sldId id="596"/>
            <p14:sldId id="597"/>
            <p14:sldId id="598"/>
            <p14:sldId id="599"/>
          </p14:sldIdLst>
        </p14:section>
        <p14:section name="مرد مزمور الصليب" id="{0BC1F8D8-BE35-4C07-A134-EAB9CF63D177}">
          <p14:sldIdLst>
            <p14:sldId id="6844"/>
            <p14:sldId id="6845"/>
          </p14:sldIdLst>
        </p14:section>
        <p14:section name="مرد مزمور التجلي" id="{B4E31E38-8F7C-4D46-A7DE-F133483CE935}">
          <p14:sldIdLst>
            <p14:sldId id="6747"/>
          </p14:sldIdLst>
        </p14:section>
        <p14:section name="مزمور صوم وعشيات اعياد السيدة العذراء" id="{AB54231C-F141-461A-8580-187ADC04F4DB}">
          <p14:sldIdLst>
            <p14:sldId id="6738"/>
          </p14:sldIdLst>
        </p14:section>
        <p14:section name="طواف مزمور عشية صوم العذراء" id="{87E7D451-6436-42DA-ABE0-FEA288E58E18}">
          <p14:sldIdLst>
            <p14:sldId id="6739"/>
            <p14:sldId id="6740"/>
            <p14:sldId id="330"/>
            <p14:sldId id="333"/>
            <p14:sldId id="779"/>
            <p14:sldId id="780"/>
          </p14:sldIdLst>
        </p14:section>
        <p14:section name="مارو اتشاسف" id="{62A12AF8-CB6D-4CC5-9DB0-B73A7C24E2AD}">
          <p14:sldIdLst>
            <p14:sldId id="2540"/>
            <p14:sldId id="6741"/>
            <p14:sldId id="6742"/>
            <p14:sldId id="6743"/>
            <p14:sldId id="2541"/>
            <p14:sldId id="2542"/>
            <p14:sldId id="6744"/>
            <p14:sldId id="6745"/>
            <p14:sldId id="2543"/>
            <p14:sldId id="6746"/>
          </p14:sldIdLst>
        </p14:section>
        <p14:section name="مقدمة الانجيل" id="{C9DDD86A-610C-49CA-81D2-F3293213F325}">
          <p14:sldIdLst>
            <p14:sldId id="603"/>
            <p14:sldId id="604"/>
            <p14:sldId id="605"/>
            <p14:sldId id="606"/>
            <p14:sldId id="607"/>
            <p14:sldId id="608"/>
            <p14:sldId id="4865"/>
            <p14:sldId id="4866"/>
            <p14:sldId id="4867"/>
            <p14:sldId id="4868"/>
            <p14:sldId id="4900"/>
          </p14:sldIdLst>
        </p14:section>
        <p14:section name="الانجيل قبطي" id="{B900AA98-6A60-4787-8E81-4111C4CE8DC1}">
          <p14:sldIdLst>
            <p14:sldId id="4895"/>
            <p14:sldId id="4896"/>
            <p14:sldId id="4897"/>
            <p14:sldId id="4898"/>
            <p14:sldId id="4899"/>
          </p14:sldIdLst>
        </p14:section>
        <p14:section name="الانجيل" id="{B74DBB8C-2B2D-46E4-9508-DA46008D19A4}">
          <p14:sldIdLst>
            <p14:sldId id="609"/>
            <p14:sldId id="610"/>
            <p14:sldId id="794"/>
            <p14:sldId id="4892"/>
            <p14:sldId id="4893"/>
            <p14:sldId id="4894"/>
            <p14:sldId id="611"/>
            <p14:sldId id="612"/>
            <p14:sldId id="613"/>
            <p14:sldId id="614"/>
          </p14:sldIdLst>
        </p14:section>
        <p14:section name="مرد انجيل الصليب" id="{EDE09087-B069-49CA-8211-757926594D3F}">
          <p14:sldIdLst>
            <p14:sldId id="6846"/>
            <p14:sldId id="6847"/>
            <p14:sldId id="6848"/>
          </p14:sldIdLst>
        </p14:section>
        <p14:section name="مرد انجيل التجلي" id="{424645C4-4007-414C-8960-3DE1095D0419}">
          <p14:sldIdLst>
            <p14:sldId id="6748"/>
          </p14:sldIdLst>
        </p14:section>
        <p14:section name="فاي اريه بي اوو" id="{B7D98377-B994-4654-B49C-DE10E0DDE4F1}">
          <p14:sldIdLst>
            <p14:sldId id="6443"/>
          </p14:sldIdLst>
        </p14:section>
        <p14:section name="مرد الانجيل عشية" id="{BEECCC68-2AEF-4568-91AA-98BCD14D3B92}">
          <p14:sldIdLst>
            <p14:sldId id="6659"/>
            <p14:sldId id="6660"/>
          </p14:sldIdLst>
        </p14:section>
        <p14:section name="مرد الانجيل صوم العذراء" id="{5043F523-486A-4B7C-9F73-2F3F943BB30C}">
          <p14:sldIdLst>
            <p14:sldId id="782"/>
            <p14:sldId id="783"/>
          </p14:sldIdLst>
        </p14:section>
        <p14:section name="اري ابرسفافين" id="{49534D46-CF48-4D9B-ADBF-B776827F6670}">
          <p14:sldIdLst>
            <p14:sldId id="618"/>
            <p14:sldId id="619"/>
          </p14:sldIdLst>
        </p14:section>
        <p14:section name="جي افسمارؤوت" id="{DD53DBD3-9599-4D1D-B8C1-EAB35FBD36D3}">
          <p14:sldIdLst>
            <p14:sldId id="6661"/>
            <p14:sldId id="6662"/>
          </p14:sldIdLst>
        </p14:section>
        <p14:section name="السلام" id="{FB3BBCD6-61C4-4CD7-99A6-9684EED85D24}">
          <p14:sldIdLst>
            <p14:sldId id="1959"/>
            <p14:sldId id="1960"/>
            <p14:sldId id="1961"/>
            <p14:sldId id="1962"/>
            <p14:sldId id="1963"/>
            <p14:sldId id="1964"/>
            <p14:sldId id="1965"/>
            <p14:sldId id="1966"/>
            <p14:sldId id="1967"/>
            <p14:sldId id="1968"/>
            <p14:sldId id="1969"/>
            <p14:sldId id="1970"/>
            <p14:sldId id="1971"/>
            <p14:sldId id="1972"/>
            <p14:sldId id="1973"/>
            <p14:sldId id="1974"/>
            <p14:sldId id="1975"/>
            <p14:sldId id="1976"/>
            <p14:sldId id="1977"/>
            <p14:sldId id="1978"/>
            <p14:sldId id="1979"/>
            <p14:sldId id="1980"/>
            <p14:sldId id="1981"/>
            <p14:sldId id="1982"/>
            <p14:sldId id="1983"/>
            <p14:sldId id="1984"/>
            <p14:sldId id="1985"/>
            <p14:sldId id="1986"/>
            <p14:sldId id="1987"/>
            <p14:sldId id="1988"/>
            <p14:sldId id="1989"/>
            <p14:sldId id="1990"/>
          </p14:sldIdLst>
        </p14:section>
        <p14:section name="الاباء" id="{F7876A88-78F7-47CE-84DA-69B0A26420C3}">
          <p14:sldIdLst>
            <p14:sldId id="1885"/>
            <p14:sldId id="1886"/>
            <p14:sldId id="1887"/>
            <p14:sldId id="1888"/>
            <p14:sldId id="1889"/>
            <p14:sldId id="1890"/>
            <p14:sldId id="1891"/>
            <p14:sldId id="1892"/>
            <p14:sldId id="1893"/>
            <p14:sldId id="1894"/>
            <p14:sldId id="1895"/>
            <p14:sldId id="1896"/>
            <p14:sldId id="1897"/>
            <p14:sldId id="1898"/>
            <p14:sldId id="1899"/>
            <p14:sldId id="1900"/>
            <p14:sldId id="1901"/>
            <p14:sldId id="1902"/>
            <p14:sldId id="1903"/>
            <p14:sldId id="1904"/>
            <p14:sldId id="1905"/>
            <p14:sldId id="1906"/>
            <p14:sldId id="1907"/>
            <p14:sldId id="1908"/>
            <p14:sldId id="1909"/>
            <p14:sldId id="1910"/>
            <p14:sldId id="1911"/>
            <p14:sldId id="1912"/>
            <p14:sldId id="1913"/>
            <p14:sldId id="1914"/>
            <p14:sldId id="1915"/>
            <p14:sldId id="1916"/>
            <p14:sldId id="1917"/>
            <p14:sldId id="1918"/>
            <p14:sldId id="1919"/>
            <p14:sldId id="1920"/>
            <p14:sldId id="1921"/>
            <p14:sldId id="1922"/>
            <p14:sldId id="1923"/>
            <p14:sldId id="1924"/>
            <p14:sldId id="1925"/>
          </p14:sldIdLst>
        </p14:section>
        <p14:section name="اوشية الموضع" id="{BC126108-FF9E-447F-A97A-11EA19936C11}">
          <p14:sldIdLst>
            <p14:sldId id="1251"/>
            <p14:sldId id="1252"/>
            <p14:sldId id="1253"/>
            <p14:sldId id="1254"/>
            <p14:sldId id="1255"/>
            <p14:sldId id="1256"/>
            <p14:sldId id="1257"/>
            <p14:sldId id="1258"/>
            <p14:sldId id="1259"/>
            <p14:sldId id="6733"/>
            <p14:sldId id="6734"/>
            <p14:sldId id="6736"/>
            <p14:sldId id="6735"/>
          </p14:sldIdLst>
        </p14:section>
        <p14:section name="تكملة الاواشي" id="{5DFBA264-6756-41DD-8F16-17B76F3E3F0F}">
          <p14:sldIdLst>
            <p14:sldId id="6737"/>
            <p14:sldId id="1289"/>
            <p14:sldId id="1290"/>
            <p14:sldId id="1291"/>
            <p14:sldId id="1292"/>
            <p14:sldId id="1293"/>
            <p14:sldId id="1294"/>
            <p14:sldId id="1295"/>
            <p14:sldId id="1296"/>
            <p14:sldId id="1297"/>
            <p14:sldId id="1298"/>
            <p14:sldId id="1299"/>
            <p14:sldId id="1300"/>
            <p14:sldId id="1301"/>
            <p14:sldId id="1302"/>
            <p14:sldId id="1303"/>
            <p14:sldId id="1304"/>
            <p14:sldId id="1305"/>
            <p14:sldId id="1306"/>
          </p14:sldIdLst>
        </p14:section>
        <p14:section name="أوشية الإجتماعات" id="{DFE590F6-47E2-4485-8E4F-7B40DBAD15C6}">
          <p14:sldIdLst>
            <p14:sldId id="1926"/>
            <p14:sldId id="1927"/>
            <p14:sldId id="1928"/>
            <p14:sldId id="1929"/>
            <p14:sldId id="1930"/>
            <p14:sldId id="1931"/>
            <p14:sldId id="1932"/>
            <p14:sldId id="1933"/>
            <p14:sldId id="1934"/>
            <p14:sldId id="1935"/>
            <p14:sldId id="1936"/>
            <p14:sldId id="1937"/>
            <p14:sldId id="1938"/>
            <p14:sldId id="1939"/>
            <p14:sldId id="1940"/>
            <p14:sldId id="1941"/>
            <p14:sldId id="1942"/>
            <p14:sldId id="1943"/>
            <p14:sldId id="1944"/>
            <p14:sldId id="1945"/>
            <p14:sldId id="1946"/>
            <p14:sldId id="1947"/>
            <p14:sldId id="1948"/>
            <p14:sldId id="1949"/>
            <p14:sldId id="1950"/>
            <p14:sldId id="1951"/>
            <p14:sldId id="1952"/>
            <p14:sldId id="1953"/>
            <p14:sldId id="1954"/>
            <p14:sldId id="1955"/>
            <p14:sldId id="1956"/>
            <p14:sldId id="1957"/>
            <p14:sldId id="1958"/>
          </p14:sldIdLst>
        </p14:section>
        <p14:section name="ابانا الذي في السموات" id="{F8657D52-0E61-475D-90AC-DB10509A5D22}">
          <p14:sldIdLst>
            <p14:sldId id="1477"/>
            <p14:sldId id="1478"/>
            <p14:sldId id="1479"/>
            <p14:sldId id="1480"/>
            <p14:sldId id="1481"/>
            <p14:sldId id="1482"/>
            <p14:sldId id="1483"/>
            <p14:sldId id="1484"/>
            <p14:sldId id="1485"/>
            <p14:sldId id="1486"/>
            <p14:sldId id="1495"/>
            <p14:sldId id="942"/>
            <p14:sldId id="943"/>
            <p14:sldId id="944"/>
            <p14:sldId id="945"/>
            <p14:sldId id="946"/>
          </p14:sldIdLst>
        </p14:section>
        <p14:section name="الختام" id="{CEFEB5CF-151F-4CBA-8281-175C90531CA6}">
          <p14:sldIdLst>
            <p14:sldId id="685"/>
            <p14:sldId id="686"/>
            <p14:sldId id="687"/>
            <p14:sldId id="688"/>
            <p14:sldId id="689"/>
            <p14:sldId id="690"/>
            <p14:sldId id="691"/>
            <p14:sldId id="692"/>
            <p14:sldId id="693"/>
            <p14:sldId id="694"/>
            <p14:sldId id="695"/>
            <p14:sldId id="696"/>
            <p14:sldId id="697"/>
          </p14:sldIdLst>
        </p14:section>
        <p14:section name="اوشية المياة" id="{BA51DE45-1C6C-43E6-AFF3-A98C3B049C70}">
          <p14:sldIdLst>
            <p14:sldId id="1573"/>
            <p14:sldId id="1574"/>
            <p14:sldId id="1575"/>
            <p14:sldId id="1576"/>
            <p14:sldId id="1577"/>
            <p14:sldId id="1578"/>
            <p14:sldId id="1579"/>
            <p14:sldId id="4956"/>
          </p14:sldIdLst>
        </p14:section>
        <p14:section name="اوشية الاهوية" id="{BD1D9BBC-5109-4880-BAFF-4C03F37555C1}">
          <p14:sldIdLst>
            <p14:sldId id="1580"/>
            <p14:sldId id="1581"/>
            <p14:sldId id="1582"/>
            <p14:sldId id="1583"/>
            <p14:sldId id="1584"/>
            <p14:sldId id="1585"/>
            <p14:sldId id="1586"/>
            <p14:sldId id="1587"/>
            <p14:sldId id="4955"/>
          </p14:sldIdLst>
        </p14:section>
        <p14:section name="اوشية الزروع و العشب" id="{9EFCF222-45AA-4F5C-8E28-25DB33AC666A}">
          <p14:sldIdLst>
            <p14:sldId id="1267"/>
            <p14:sldId id="1269"/>
            <p14:sldId id="1270"/>
            <p14:sldId id="1271"/>
            <p14:sldId id="1272"/>
            <p14:sldId id="4948"/>
            <p14:sldId id="4949"/>
            <p14:sldId id="4950"/>
            <p14:sldId id="4951"/>
            <p14:sldId id="4952"/>
            <p14:sldId id="4953"/>
            <p14:sldId id="495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91" autoAdjust="0"/>
    <p:restoredTop sz="94474" autoAdjust="0"/>
  </p:normalViewPr>
  <p:slideViewPr>
    <p:cSldViewPr snapToGrid="0" showGuides="1">
      <p:cViewPr varScale="1">
        <p:scale>
          <a:sx n="71" d="100"/>
          <a:sy n="71" d="100"/>
        </p:scale>
        <p:origin x="1026" y="54"/>
      </p:cViewPr>
      <p:guideLst>
        <p:guide orient="horz" pos="2160"/>
        <p:guide pos="2880"/>
      </p:guideLst>
    </p:cSldViewPr>
  </p:slideViewPr>
  <p:notesTextViewPr>
    <p:cViewPr>
      <p:scale>
        <a:sx n="1" d="1"/>
        <a:sy n="1" d="1"/>
      </p:scale>
      <p:origin x="0" y="0"/>
    </p:cViewPr>
  </p:notesTextViewPr>
  <p:notesViewPr>
    <p:cSldViewPr snapToGrid="0" showGuides="1">
      <p:cViewPr varScale="1">
        <p:scale>
          <a:sx n="54" d="100"/>
          <a:sy n="54"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671" Type="http://schemas.openxmlformats.org/officeDocument/2006/relationships/slide" Target="slides/slide668.xml"/><Relationship Id="rId769" Type="http://schemas.openxmlformats.org/officeDocument/2006/relationships/slide" Target="slides/slide766.xml"/><Relationship Id="rId21" Type="http://schemas.openxmlformats.org/officeDocument/2006/relationships/slide" Target="slides/slide18.xml"/><Relationship Id="rId324" Type="http://schemas.openxmlformats.org/officeDocument/2006/relationships/slide" Target="slides/slide321.xml"/><Relationship Id="rId531" Type="http://schemas.openxmlformats.org/officeDocument/2006/relationships/slide" Target="slides/slide528.xml"/><Relationship Id="rId629" Type="http://schemas.openxmlformats.org/officeDocument/2006/relationships/slide" Target="slides/slide626.xml"/><Relationship Id="rId170" Type="http://schemas.openxmlformats.org/officeDocument/2006/relationships/slide" Target="slides/slide167.xml"/><Relationship Id="rId836" Type="http://schemas.openxmlformats.org/officeDocument/2006/relationships/slide" Target="slides/slide833.xml"/><Relationship Id="rId268" Type="http://schemas.openxmlformats.org/officeDocument/2006/relationships/slide" Target="slides/slide265.xml"/><Relationship Id="rId475" Type="http://schemas.openxmlformats.org/officeDocument/2006/relationships/slide" Target="slides/slide472.xml"/><Relationship Id="rId682" Type="http://schemas.openxmlformats.org/officeDocument/2006/relationships/slide" Target="slides/slide679.xml"/><Relationship Id="rId903" Type="http://schemas.openxmlformats.org/officeDocument/2006/relationships/slide" Target="slides/slide900.xml"/><Relationship Id="rId32" Type="http://schemas.openxmlformats.org/officeDocument/2006/relationships/slide" Target="slides/slide29.xml"/><Relationship Id="rId128" Type="http://schemas.openxmlformats.org/officeDocument/2006/relationships/slide" Target="slides/slide125.xml"/><Relationship Id="rId335" Type="http://schemas.openxmlformats.org/officeDocument/2006/relationships/slide" Target="slides/slide332.xml"/><Relationship Id="rId542" Type="http://schemas.openxmlformats.org/officeDocument/2006/relationships/slide" Target="slides/slide539.xml"/><Relationship Id="rId181" Type="http://schemas.openxmlformats.org/officeDocument/2006/relationships/slide" Target="slides/slide178.xml"/><Relationship Id="rId402" Type="http://schemas.openxmlformats.org/officeDocument/2006/relationships/slide" Target="slides/slide399.xml"/><Relationship Id="rId847" Type="http://schemas.openxmlformats.org/officeDocument/2006/relationships/slide" Target="slides/slide844.xml"/><Relationship Id="rId279" Type="http://schemas.openxmlformats.org/officeDocument/2006/relationships/slide" Target="slides/slide276.xml"/><Relationship Id="rId486" Type="http://schemas.openxmlformats.org/officeDocument/2006/relationships/slide" Target="slides/slide483.xml"/><Relationship Id="rId693" Type="http://schemas.openxmlformats.org/officeDocument/2006/relationships/slide" Target="slides/slide690.xml"/><Relationship Id="rId707" Type="http://schemas.openxmlformats.org/officeDocument/2006/relationships/slide" Target="slides/slide704.xml"/><Relationship Id="rId914" Type="http://schemas.openxmlformats.org/officeDocument/2006/relationships/slide" Target="slides/slide911.xml"/><Relationship Id="rId43" Type="http://schemas.openxmlformats.org/officeDocument/2006/relationships/slide" Target="slides/slide40.xml"/><Relationship Id="rId139" Type="http://schemas.openxmlformats.org/officeDocument/2006/relationships/slide" Target="slides/slide136.xml"/><Relationship Id="rId346" Type="http://schemas.openxmlformats.org/officeDocument/2006/relationships/slide" Target="slides/slide343.xml"/><Relationship Id="rId553" Type="http://schemas.openxmlformats.org/officeDocument/2006/relationships/slide" Target="slides/slide550.xml"/><Relationship Id="rId760" Type="http://schemas.openxmlformats.org/officeDocument/2006/relationships/slide" Target="slides/slide757.xml"/><Relationship Id="rId192" Type="http://schemas.openxmlformats.org/officeDocument/2006/relationships/slide" Target="slides/slide189.xml"/><Relationship Id="rId206" Type="http://schemas.openxmlformats.org/officeDocument/2006/relationships/slide" Target="slides/slide203.xml"/><Relationship Id="rId413" Type="http://schemas.openxmlformats.org/officeDocument/2006/relationships/slide" Target="slides/slide410.xml"/><Relationship Id="rId858" Type="http://schemas.openxmlformats.org/officeDocument/2006/relationships/slide" Target="slides/slide855.xml"/><Relationship Id="rId497" Type="http://schemas.openxmlformats.org/officeDocument/2006/relationships/slide" Target="slides/slide494.xml"/><Relationship Id="rId620" Type="http://schemas.openxmlformats.org/officeDocument/2006/relationships/slide" Target="slides/slide617.xml"/><Relationship Id="rId718" Type="http://schemas.openxmlformats.org/officeDocument/2006/relationships/slide" Target="slides/slide715.xml"/><Relationship Id="rId925" Type="http://schemas.openxmlformats.org/officeDocument/2006/relationships/slide" Target="slides/slide922.xml"/><Relationship Id="rId357" Type="http://schemas.openxmlformats.org/officeDocument/2006/relationships/slide" Target="slides/slide354.xml"/><Relationship Id="rId54" Type="http://schemas.openxmlformats.org/officeDocument/2006/relationships/slide" Target="slides/slide51.xml"/><Relationship Id="rId217" Type="http://schemas.openxmlformats.org/officeDocument/2006/relationships/slide" Target="slides/slide214.xml"/><Relationship Id="rId564" Type="http://schemas.openxmlformats.org/officeDocument/2006/relationships/slide" Target="slides/slide561.xml"/><Relationship Id="rId771" Type="http://schemas.openxmlformats.org/officeDocument/2006/relationships/slide" Target="slides/slide768.xml"/><Relationship Id="rId869" Type="http://schemas.openxmlformats.org/officeDocument/2006/relationships/slide" Target="slides/slide866.xml"/><Relationship Id="rId424" Type="http://schemas.openxmlformats.org/officeDocument/2006/relationships/slide" Target="slides/slide421.xml"/><Relationship Id="rId631" Type="http://schemas.openxmlformats.org/officeDocument/2006/relationships/slide" Target="slides/slide628.xml"/><Relationship Id="rId729" Type="http://schemas.openxmlformats.org/officeDocument/2006/relationships/slide" Target="slides/slide726.xml"/><Relationship Id="rId270" Type="http://schemas.openxmlformats.org/officeDocument/2006/relationships/slide" Target="slides/slide267.xml"/><Relationship Id="rId936" Type="http://schemas.openxmlformats.org/officeDocument/2006/relationships/theme" Target="theme/theme1.xml"/><Relationship Id="rId65" Type="http://schemas.openxmlformats.org/officeDocument/2006/relationships/slide" Target="slides/slide62.xml"/><Relationship Id="rId130" Type="http://schemas.openxmlformats.org/officeDocument/2006/relationships/slide" Target="slides/slide127.xml"/><Relationship Id="rId368" Type="http://schemas.openxmlformats.org/officeDocument/2006/relationships/slide" Target="slides/slide365.xml"/><Relationship Id="rId575" Type="http://schemas.openxmlformats.org/officeDocument/2006/relationships/slide" Target="slides/slide572.xml"/><Relationship Id="rId782" Type="http://schemas.openxmlformats.org/officeDocument/2006/relationships/slide" Target="slides/slide779.xml"/><Relationship Id="rId228" Type="http://schemas.openxmlformats.org/officeDocument/2006/relationships/slide" Target="slides/slide225.xml"/><Relationship Id="rId435" Type="http://schemas.openxmlformats.org/officeDocument/2006/relationships/slide" Target="slides/slide432.xml"/><Relationship Id="rId642" Type="http://schemas.openxmlformats.org/officeDocument/2006/relationships/slide" Target="slides/slide639.xml"/><Relationship Id="rId281" Type="http://schemas.openxmlformats.org/officeDocument/2006/relationships/slide" Target="slides/slide278.xml"/><Relationship Id="rId502" Type="http://schemas.openxmlformats.org/officeDocument/2006/relationships/slide" Target="slides/slide499.xml"/><Relationship Id="rId76" Type="http://schemas.openxmlformats.org/officeDocument/2006/relationships/slide" Target="slides/slide73.xml"/><Relationship Id="rId141" Type="http://schemas.openxmlformats.org/officeDocument/2006/relationships/slide" Target="slides/slide138.xml"/><Relationship Id="rId379" Type="http://schemas.openxmlformats.org/officeDocument/2006/relationships/slide" Target="slides/slide376.xml"/><Relationship Id="rId586" Type="http://schemas.openxmlformats.org/officeDocument/2006/relationships/slide" Target="slides/slide583.xml"/><Relationship Id="rId793" Type="http://schemas.openxmlformats.org/officeDocument/2006/relationships/slide" Target="slides/slide790.xml"/><Relationship Id="rId807" Type="http://schemas.openxmlformats.org/officeDocument/2006/relationships/slide" Target="slides/slide804.xml"/><Relationship Id="rId7" Type="http://schemas.openxmlformats.org/officeDocument/2006/relationships/slide" Target="slides/slide4.xml"/><Relationship Id="rId239" Type="http://schemas.openxmlformats.org/officeDocument/2006/relationships/slide" Target="slides/slide236.xml"/><Relationship Id="rId446" Type="http://schemas.openxmlformats.org/officeDocument/2006/relationships/slide" Target="slides/slide443.xml"/><Relationship Id="rId653" Type="http://schemas.openxmlformats.org/officeDocument/2006/relationships/slide" Target="slides/slide650.xml"/><Relationship Id="rId292" Type="http://schemas.openxmlformats.org/officeDocument/2006/relationships/slide" Target="slides/slide289.xml"/><Relationship Id="rId306" Type="http://schemas.openxmlformats.org/officeDocument/2006/relationships/slide" Target="slides/slide303.xml"/><Relationship Id="rId860" Type="http://schemas.openxmlformats.org/officeDocument/2006/relationships/slide" Target="slides/slide857.xml"/><Relationship Id="rId87" Type="http://schemas.openxmlformats.org/officeDocument/2006/relationships/slide" Target="slides/slide84.xml"/><Relationship Id="rId513" Type="http://schemas.openxmlformats.org/officeDocument/2006/relationships/slide" Target="slides/slide510.xml"/><Relationship Id="rId597" Type="http://schemas.openxmlformats.org/officeDocument/2006/relationships/slide" Target="slides/slide594.xml"/><Relationship Id="rId720" Type="http://schemas.openxmlformats.org/officeDocument/2006/relationships/slide" Target="slides/slide717.xml"/><Relationship Id="rId818" Type="http://schemas.openxmlformats.org/officeDocument/2006/relationships/slide" Target="slides/slide815.xml"/><Relationship Id="rId152" Type="http://schemas.openxmlformats.org/officeDocument/2006/relationships/slide" Target="slides/slide149.xml"/><Relationship Id="rId457" Type="http://schemas.openxmlformats.org/officeDocument/2006/relationships/slide" Target="slides/slide454.xml"/><Relationship Id="rId664" Type="http://schemas.openxmlformats.org/officeDocument/2006/relationships/slide" Target="slides/slide661.xml"/><Relationship Id="rId871" Type="http://schemas.openxmlformats.org/officeDocument/2006/relationships/slide" Target="slides/slide868.xml"/><Relationship Id="rId14" Type="http://schemas.openxmlformats.org/officeDocument/2006/relationships/slide" Target="slides/slide11.xml"/><Relationship Id="rId317" Type="http://schemas.openxmlformats.org/officeDocument/2006/relationships/slide" Target="slides/slide314.xml"/><Relationship Id="rId524" Type="http://schemas.openxmlformats.org/officeDocument/2006/relationships/slide" Target="slides/slide521.xml"/><Relationship Id="rId731" Type="http://schemas.openxmlformats.org/officeDocument/2006/relationships/slide" Target="slides/slide728.xml"/><Relationship Id="rId98" Type="http://schemas.openxmlformats.org/officeDocument/2006/relationships/slide" Target="slides/slide95.xml"/><Relationship Id="rId163" Type="http://schemas.openxmlformats.org/officeDocument/2006/relationships/slide" Target="slides/slide160.xml"/><Relationship Id="rId370" Type="http://schemas.openxmlformats.org/officeDocument/2006/relationships/slide" Target="slides/slide367.xml"/><Relationship Id="rId829" Type="http://schemas.openxmlformats.org/officeDocument/2006/relationships/slide" Target="slides/slide826.xml"/><Relationship Id="rId230" Type="http://schemas.openxmlformats.org/officeDocument/2006/relationships/slide" Target="slides/slide227.xml"/><Relationship Id="rId468" Type="http://schemas.openxmlformats.org/officeDocument/2006/relationships/slide" Target="slides/slide465.xml"/><Relationship Id="rId675" Type="http://schemas.openxmlformats.org/officeDocument/2006/relationships/slide" Target="slides/slide672.xml"/><Relationship Id="rId882" Type="http://schemas.openxmlformats.org/officeDocument/2006/relationships/slide" Target="slides/slide879.xml"/><Relationship Id="rId25" Type="http://schemas.openxmlformats.org/officeDocument/2006/relationships/slide" Target="slides/slide22.xml"/><Relationship Id="rId328" Type="http://schemas.openxmlformats.org/officeDocument/2006/relationships/slide" Target="slides/slide325.xml"/><Relationship Id="rId535" Type="http://schemas.openxmlformats.org/officeDocument/2006/relationships/slide" Target="slides/slide532.xml"/><Relationship Id="rId742" Type="http://schemas.openxmlformats.org/officeDocument/2006/relationships/slide" Target="slides/slide739.xml"/><Relationship Id="rId174" Type="http://schemas.openxmlformats.org/officeDocument/2006/relationships/slide" Target="slides/slide171.xml"/><Relationship Id="rId381" Type="http://schemas.openxmlformats.org/officeDocument/2006/relationships/slide" Target="slides/slide378.xml"/><Relationship Id="rId602" Type="http://schemas.openxmlformats.org/officeDocument/2006/relationships/slide" Target="slides/slide599.xml"/><Relationship Id="rId241" Type="http://schemas.openxmlformats.org/officeDocument/2006/relationships/slide" Target="slides/slide238.xml"/><Relationship Id="rId479" Type="http://schemas.openxmlformats.org/officeDocument/2006/relationships/slide" Target="slides/slide476.xml"/><Relationship Id="rId686" Type="http://schemas.openxmlformats.org/officeDocument/2006/relationships/slide" Target="slides/slide683.xml"/><Relationship Id="rId893" Type="http://schemas.openxmlformats.org/officeDocument/2006/relationships/slide" Target="slides/slide890.xml"/><Relationship Id="rId907" Type="http://schemas.openxmlformats.org/officeDocument/2006/relationships/slide" Target="slides/slide904.xml"/><Relationship Id="rId36" Type="http://schemas.openxmlformats.org/officeDocument/2006/relationships/slide" Target="slides/slide33.xml"/><Relationship Id="rId339" Type="http://schemas.openxmlformats.org/officeDocument/2006/relationships/slide" Target="slides/slide336.xml"/><Relationship Id="rId546" Type="http://schemas.openxmlformats.org/officeDocument/2006/relationships/slide" Target="slides/slide543.xml"/><Relationship Id="rId753" Type="http://schemas.openxmlformats.org/officeDocument/2006/relationships/slide" Target="slides/slide750.xml"/><Relationship Id="rId101" Type="http://schemas.openxmlformats.org/officeDocument/2006/relationships/slide" Target="slides/slide98.xml"/><Relationship Id="rId185" Type="http://schemas.openxmlformats.org/officeDocument/2006/relationships/slide" Target="slides/slide182.xml"/><Relationship Id="rId406" Type="http://schemas.openxmlformats.org/officeDocument/2006/relationships/slide" Target="slides/slide403.xml"/><Relationship Id="rId392" Type="http://schemas.openxmlformats.org/officeDocument/2006/relationships/slide" Target="slides/slide389.xml"/><Relationship Id="rId613" Type="http://schemas.openxmlformats.org/officeDocument/2006/relationships/slide" Target="slides/slide610.xml"/><Relationship Id="rId697" Type="http://schemas.openxmlformats.org/officeDocument/2006/relationships/slide" Target="slides/slide694.xml"/><Relationship Id="rId820" Type="http://schemas.openxmlformats.org/officeDocument/2006/relationships/slide" Target="slides/slide817.xml"/><Relationship Id="rId918" Type="http://schemas.openxmlformats.org/officeDocument/2006/relationships/slide" Target="slides/slide915.xml"/><Relationship Id="rId252" Type="http://schemas.openxmlformats.org/officeDocument/2006/relationships/slide" Target="slides/slide249.xml"/><Relationship Id="rId47" Type="http://schemas.openxmlformats.org/officeDocument/2006/relationships/slide" Target="slides/slide44.xml"/><Relationship Id="rId112" Type="http://schemas.openxmlformats.org/officeDocument/2006/relationships/slide" Target="slides/slide109.xml"/><Relationship Id="rId557" Type="http://schemas.openxmlformats.org/officeDocument/2006/relationships/slide" Target="slides/slide554.xml"/><Relationship Id="rId764" Type="http://schemas.openxmlformats.org/officeDocument/2006/relationships/slide" Target="slides/slide761.xml"/><Relationship Id="rId196" Type="http://schemas.openxmlformats.org/officeDocument/2006/relationships/slide" Target="slides/slide193.xml"/><Relationship Id="rId417" Type="http://schemas.openxmlformats.org/officeDocument/2006/relationships/slide" Target="slides/slide414.xml"/><Relationship Id="rId624" Type="http://schemas.openxmlformats.org/officeDocument/2006/relationships/slide" Target="slides/slide621.xml"/><Relationship Id="rId831" Type="http://schemas.openxmlformats.org/officeDocument/2006/relationships/slide" Target="slides/slide828.xml"/><Relationship Id="rId263" Type="http://schemas.openxmlformats.org/officeDocument/2006/relationships/slide" Target="slides/slide260.xml"/><Relationship Id="rId470" Type="http://schemas.openxmlformats.org/officeDocument/2006/relationships/slide" Target="slides/slide467.xml"/><Relationship Id="rId929" Type="http://schemas.openxmlformats.org/officeDocument/2006/relationships/slide" Target="slides/slide926.xml"/><Relationship Id="rId58" Type="http://schemas.openxmlformats.org/officeDocument/2006/relationships/slide" Target="slides/slide55.xml"/><Relationship Id="rId123" Type="http://schemas.openxmlformats.org/officeDocument/2006/relationships/slide" Target="slides/slide120.xml"/><Relationship Id="rId330" Type="http://schemas.openxmlformats.org/officeDocument/2006/relationships/slide" Target="slides/slide327.xml"/><Relationship Id="rId568" Type="http://schemas.openxmlformats.org/officeDocument/2006/relationships/slide" Target="slides/slide565.xml"/><Relationship Id="rId775" Type="http://schemas.openxmlformats.org/officeDocument/2006/relationships/slide" Target="slides/slide772.xml"/><Relationship Id="rId428" Type="http://schemas.openxmlformats.org/officeDocument/2006/relationships/slide" Target="slides/slide425.xml"/><Relationship Id="rId635" Type="http://schemas.openxmlformats.org/officeDocument/2006/relationships/slide" Target="slides/slide632.xml"/><Relationship Id="rId842" Type="http://schemas.openxmlformats.org/officeDocument/2006/relationships/slide" Target="slides/slide839.xml"/><Relationship Id="rId274" Type="http://schemas.openxmlformats.org/officeDocument/2006/relationships/slide" Target="slides/slide271.xml"/><Relationship Id="rId481" Type="http://schemas.openxmlformats.org/officeDocument/2006/relationships/slide" Target="slides/slide478.xml"/><Relationship Id="rId702" Type="http://schemas.openxmlformats.org/officeDocument/2006/relationships/slide" Target="slides/slide699.xml"/><Relationship Id="rId69" Type="http://schemas.openxmlformats.org/officeDocument/2006/relationships/slide" Target="slides/slide66.xml"/><Relationship Id="rId134" Type="http://schemas.openxmlformats.org/officeDocument/2006/relationships/slide" Target="slides/slide131.xml"/><Relationship Id="rId579" Type="http://schemas.openxmlformats.org/officeDocument/2006/relationships/slide" Target="slides/slide576.xml"/><Relationship Id="rId786" Type="http://schemas.openxmlformats.org/officeDocument/2006/relationships/slide" Target="slides/slide783.xml"/><Relationship Id="rId341" Type="http://schemas.openxmlformats.org/officeDocument/2006/relationships/slide" Target="slides/slide338.xml"/><Relationship Id="rId439" Type="http://schemas.openxmlformats.org/officeDocument/2006/relationships/slide" Target="slides/slide436.xml"/><Relationship Id="rId646" Type="http://schemas.openxmlformats.org/officeDocument/2006/relationships/slide" Target="slides/slide643.xml"/><Relationship Id="rId201" Type="http://schemas.openxmlformats.org/officeDocument/2006/relationships/slide" Target="slides/slide198.xml"/><Relationship Id="rId285" Type="http://schemas.openxmlformats.org/officeDocument/2006/relationships/slide" Target="slides/slide282.xml"/><Relationship Id="rId506" Type="http://schemas.openxmlformats.org/officeDocument/2006/relationships/slide" Target="slides/slide503.xml"/><Relationship Id="rId853" Type="http://schemas.openxmlformats.org/officeDocument/2006/relationships/slide" Target="slides/slide850.xml"/><Relationship Id="rId492" Type="http://schemas.openxmlformats.org/officeDocument/2006/relationships/slide" Target="slides/slide489.xml"/><Relationship Id="rId713" Type="http://schemas.openxmlformats.org/officeDocument/2006/relationships/slide" Target="slides/slide710.xml"/><Relationship Id="rId797" Type="http://schemas.openxmlformats.org/officeDocument/2006/relationships/slide" Target="slides/slide794.xml"/><Relationship Id="rId920" Type="http://schemas.openxmlformats.org/officeDocument/2006/relationships/slide" Target="slides/slide917.xml"/><Relationship Id="rId145" Type="http://schemas.openxmlformats.org/officeDocument/2006/relationships/slide" Target="slides/slide142.xml"/><Relationship Id="rId352" Type="http://schemas.openxmlformats.org/officeDocument/2006/relationships/slide" Target="slides/slide349.xml"/><Relationship Id="rId212" Type="http://schemas.openxmlformats.org/officeDocument/2006/relationships/slide" Target="slides/slide209.xml"/><Relationship Id="rId657" Type="http://schemas.openxmlformats.org/officeDocument/2006/relationships/slide" Target="slides/slide654.xml"/><Relationship Id="rId864" Type="http://schemas.openxmlformats.org/officeDocument/2006/relationships/slide" Target="slides/slide861.xml"/><Relationship Id="rId296" Type="http://schemas.openxmlformats.org/officeDocument/2006/relationships/slide" Target="slides/slide293.xml"/><Relationship Id="rId517" Type="http://schemas.openxmlformats.org/officeDocument/2006/relationships/slide" Target="slides/slide514.xml"/><Relationship Id="rId724" Type="http://schemas.openxmlformats.org/officeDocument/2006/relationships/slide" Target="slides/slide721.xml"/><Relationship Id="rId931" Type="http://schemas.openxmlformats.org/officeDocument/2006/relationships/slide" Target="slides/slide928.xml"/><Relationship Id="rId60" Type="http://schemas.openxmlformats.org/officeDocument/2006/relationships/slide" Target="slides/slide57.xml"/><Relationship Id="rId156" Type="http://schemas.openxmlformats.org/officeDocument/2006/relationships/slide" Target="slides/slide153.xml"/><Relationship Id="rId363" Type="http://schemas.openxmlformats.org/officeDocument/2006/relationships/slide" Target="slides/slide360.xml"/><Relationship Id="rId570" Type="http://schemas.openxmlformats.org/officeDocument/2006/relationships/slide" Target="slides/slide567.xml"/><Relationship Id="rId223" Type="http://schemas.openxmlformats.org/officeDocument/2006/relationships/slide" Target="slides/slide220.xml"/><Relationship Id="rId430" Type="http://schemas.openxmlformats.org/officeDocument/2006/relationships/slide" Target="slides/slide427.xml"/><Relationship Id="rId668" Type="http://schemas.openxmlformats.org/officeDocument/2006/relationships/slide" Target="slides/slide665.xml"/><Relationship Id="rId875" Type="http://schemas.openxmlformats.org/officeDocument/2006/relationships/slide" Target="slides/slide872.xml"/><Relationship Id="rId18" Type="http://schemas.openxmlformats.org/officeDocument/2006/relationships/slide" Target="slides/slide15.xml"/><Relationship Id="rId528" Type="http://schemas.openxmlformats.org/officeDocument/2006/relationships/slide" Target="slides/slide525.xml"/><Relationship Id="rId735" Type="http://schemas.openxmlformats.org/officeDocument/2006/relationships/slide" Target="slides/slide732.xml"/><Relationship Id="rId167" Type="http://schemas.openxmlformats.org/officeDocument/2006/relationships/slide" Target="slides/slide164.xml"/><Relationship Id="rId374" Type="http://schemas.openxmlformats.org/officeDocument/2006/relationships/slide" Target="slides/slide371.xml"/><Relationship Id="rId581" Type="http://schemas.openxmlformats.org/officeDocument/2006/relationships/slide" Target="slides/slide578.xml"/><Relationship Id="rId71" Type="http://schemas.openxmlformats.org/officeDocument/2006/relationships/slide" Target="slides/slide68.xml"/><Relationship Id="rId234" Type="http://schemas.openxmlformats.org/officeDocument/2006/relationships/slide" Target="slides/slide231.xml"/><Relationship Id="rId679" Type="http://schemas.openxmlformats.org/officeDocument/2006/relationships/slide" Target="slides/slide676.xml"/><Relationship Id="rId802" Type="http://schemas.openxmlformats.org/officeDocument/2006/relationships/slide" Target="slides/slide799.xml"/><Relationship Id="rId886" Type="http://schemas.openxmlformats.org/officeDocument/2006/relationships/slide" Target="slides/slide883.xml"/><Relationship Id="rId2" Type="http://schemas.openxmlformats.org/officeDocument/2006/relationships/slideMaster" Target="slideMasters/slideMaster2.xml"/><Relationship Id="rId29" Type="http://schemas.openxmlformats.org/officeDocument/2006/relationships/slide" Target="slides/slide26.xml"/><Relationship Id="rId441" Type="http://schemas.openxmlformats.org/officeDocument/2006/relationships/slide" Target="slides/slide438.xml"/><Relationship Id="rId539" Type="http://schemas.openxmlformats.org/officeDocument/2006/relationships/slide" Target="slides/slide536.xml"/><Relationship Id="rId746" Type="http://schemas.openxmlformats.org/officeDocument/2006/relationships/slide" Target="slides/slide743.xml"/><Relationship Id="rId178" Type="http://schemas.openxmlformats.org/officeDocument/2006/relationships/slide" Target="slides/slide175.xml"/><Relationship Id="rId301" Type="http://schemas.openxmlformats.org/officeDocument/2006/relationships/slide" Target="slides/slide298.xml"/><Relationship Id="rId82" Type="http://schemas.openxmlformats.org/officeDocument/2006/relationships/slide" Target="slides/slide79.xml"/><Relationship Id="rId385" Type="http://schemas.openxmlformats.org/officeDocument/2006/relationships/slide" Target="slides/slide382.xml"/><Relationship Id="rId592" Type="http://schemas.openxmlformats.org/officeDocument/2006/relationships/slide" Target="slides/slide589.xml"/><Relationship Id="rId606" Type="http://schemas.openxmlformats.org/officeDocument/2006/relationships/slide" Target="slides/slide603.xml"/><Relationship Id="rId813" Type="http://schemas.openxmlformats.org/officeDocument/2006/relationships/slide" Target="slides/slide810.xml"/><Relationship Id="rId245" Type="http://schemas.openxmlformats.org/officeDocument/2006/relationships/slide" Target="slides/slide242.xml"/><Relationship Id="rId452" Type="http://schemas.openxmlformats.org/officeDocument/2006/relationships/slide" Target="slides/slide449.xml"/><Relationship Id="rId897" Type="http://schemas.openxmlformats.org/officeDocument/2006/relationships/slide" Target="slides/slide894.xml"/><Relationship Id="rId105" Type="http://schemas.openxmlformats.org/officeDocument/2006/relationships/slide" Target="slides/slide102.xml"/><Relationship Id="rId312" Type="http://schemas.openxmlformats.org/officeDocument/2006/relationships/slide" Target="slides/slide309.xml"/><Relationship Id="rId757" Type="http://schemas.openxmlformats.org/officeDocument/2006/relationships/slide" Target="slides/slide754.xml"/><Relationship Id="rId93" Type="http://schemas.openxmlformats.org/officeDocument/2006/relationships/slide" Target="slides/slide90.xml"/><Relationship Id="rId189" Type="http://schemas.openxmlformats.org/officeDocument/2006/relationships/slide" Target="slides/slide186.xml"/><Relationship Id="rId396" Type="http://schemas.openxmlformats.org/officeDocument/2006/relationships/slide" Target="slides/slide393.xml"/><Relationship Id="rId617" Type="http://schemas.openxmlformats.org/officeDocument/2006/relationships/slide" Target="slides/slide614.xml"/><Relationship Id="rId824" Type="http://schemas.openxmlformats.org/officeDocument/2006/relationships/slide" Target="slides/slide821.xml"/><Relationship Id="rId256" Type="http://schemas.openxmlformats.org/officeDocument/2006/relationships/slide" Target="slides/slide253.xml"/><Relationship Id="rId463" Type="http://schemas.openxmlformats.org/officeDocument/2006/relationships/slide" Target="slides/slide460.xml"/><Relationship Id="rId670" Type="http://schemas.openxmlformats.org/officeDocument/2006/relationships/slide" Target="slides/slide667.xml"/><Relationship Id="rId116" Type="http://schemas.openxmlformats.org/officeDocument/2006/relationships/slide" Target="slides/slide113.xml"/><Relationship Id="rId323" Type="http://schemas.openxmlformats.org/officeDocument/2006/relationships/slide" Target="slides/slide320.xml"/><Relationship Id="rId530" Type="http://schemas.openxmlformats.org/officeDocument/2006/relationships/slide" Target="slides/slide527.xml"/><Relationship Id="rId768" Type="http://schemas.openxmlformats.org/officeDocument/2006/relationships/slide" Target="slides/slide765.xml"/><Relationship Id="rId20" Type="http://schemas.openxmlformats.org/officeDocument/2006/relationships/slide" Target="slides/slide17.xml"/><Relationship Id="rId628" Type="http://schemas.openxmlformats.org/officeDocument/2006/relationships/slide" Target="slides/slide625.xml"/><Relationship Id="rId835" Type="http://schemas.openxmlformats.org/officeDocument/2006/relationships/slide" Target="slides/slide832.xml"/><Relationship Id="rId267" Type="http://schemas.openxmlformats.org/officeDocument/2006/relationships/slide" Target="slides/slide264.xml"/><Relationship Id="rId474" Type="http://schemas.openxmlformats.org/officeDocument/2006/relationships/slide" Target="slides/slide471.xml"/><Relationship Id="rId127" Type="http://schemas.openxmlformats.org/officeDocument/2006/relationships/slide" Target="slides/slide124.xml"/><Relationship Id="rId681" Type="http://schemas.openxmlformats.org/officeDocument/2006/relationships/slide" Target="slides/slide678.xml"/><Relationship Id="rId779" Type="http://schemas.openxmlformats.org/officeDocument/2006/relationships/slide" Target="slides/slide776.xml"/><Relationship Id="rId902" Type="http://schemas.openxmlformats.org/officeDocument/2006/relationships/slide" Target="slides/slide899.xml"/><Relationship Id="rId31" Type="http://schemas.openxmlformats.org/officeDocument/2006/relationships/slide" Target="slides/slide28.xml"/><Relationship Id="rId334" Type="http://schemas.openxmlformats.org/officeDocument/2006/relationships/slide" Target="slides/slide331.xml"/><Relationship Id="rId541" Type="http://schemas.openxmlformats.org/officeDocument/2006/relationships/slide" Target="slides/slide538.xml"/><Relationship Id="rId639" Type="http://schemas.openxmlformats.org/officeDocument/2006/relationships/slide" Target="slides/slide636.xml"/><Relationship Id="rId180" Type="http://schemas.openxmlformats.org/officeDocument/2006/relationships/slide" Target="slides/slide177.xml"/><Relationship Id="rId278" Type="http://schemas.openxmlformats.org/officeDocument/2006/relationships/slide" Target="slides/slide275.xml"/><Relationship Id="rId401" Type="http://schemas.openxmlformats.org/officeDocument/2006/relationships/slide" Target="slides/slide398.xml"/><Relationship Id="rId846" Type="http://schemas.openxmlformats.org/officeDocument/2006/relationships/slide" Target="slides/slide843.xml"/><Relationship Id="rId485" Type="http://schemas.openxmlformats.org/officeDocument/2006/relationships/slide" Target="slides/slide482.xml"/><Relationship Id="rId692" Type="http://schemas.openxmlformats.org/officeDocument/2006/relationships/slide" Target="slides/slide689.xml"/><Relationship Id="rId706" Type="http://schemas.openxmlformats.org/officeDocument/2006/relationships/slide" Target="slides/slide703.xml"/><Relationship Id="rId913" Type="http://schemas.openxmlformats.org/officeDocument/2006/relationships/slide" Target="slides/slide910.xml"/><Relationship Id="rId42" Type="http://schemas.openxmlformats.org/officeDocument/2006/relationships/slide" Target="slides/slide39.xml"/><Relationship Id="rId138" Type="http://schemas.openxmlformats.org/officeDocument/2006/relationships/slide" Target="slides/slide135.xml"/><Relationship Id="rId345" Type="http://schemas.openxmlformats.org/officeDocument/2006/relationships/slide" Target="slides/slide342.xml"/><Relationship Id="rId552" Type="http://schemas.openxmlformats.org/officeDocument/2006/relationships/slide" Target="slides/slide549.xml"/><Relationship Id="rId191" Type="http://schemas.openxmlformats.org/officeDocument/2006/relationships/slide" Target="slides/slide188.xml"/><Relationship Id="rId205" Type="http://schemas.openxmlformats.org/officeDocument/2006/relationships/slide" Target="slides/slide202.xml"/><Relationship Id="rId412" Type="http://schemas.openxmlformats.org/officeDocument/2006/relationships/slide" Target="slides/slide409.xml"/><Relationship Id="rId857" Type="http://schemas.openxmlformats.org/officeDocument/2006/relationships/slide" Target="slides/slide854.xml"/><Relationship Id="rId289" Type="http://schemas.openxmlformats.org/officeDocument/2006/relationships/slide" Target="slides/slide286.xml"/><Relationship Id="rId496" Type="http://schemas.openxmlformats.org/officeDocument/2006/relationships/slide" Target="slides/slide493.xml"/><Relationship Id="rId717" Type="http://schemas.openxmlformats.org/officeDocument/2006/relationships/slide" Target="slides/slide714.xml"/><Relationship Id="rId924" Type="http://schemas.openxmlformats.org/officeDocument/2006/relationships/slide" Target="slides/slide921.xml"/><Relationship Id="rId53" Type="http://schemas.openxmlformats.org/officeDocument/2006/relationships/slide" Target="slides/slide50.xml"/><Relationship Id="rId149" Type="http://schemas.openxmlformats.org/officeDocument/2006/relationships/slide" Target="slides/slide146.xml"/><Relationship Id="rId356" Type="http://schemas.openxmlformats.org/officeDocument/2006/relationships/slide" Target="slides/slide353.xml"/><Relationship Id="rId563" Type="http://schemas.openxmlformats.org/officeDocument/2006/relationships/slide" Target="slides/slide560.xml"/><Relationship Id="rId770" Type="http://schemas.openxmlformats.org/officeDocument/2006/relationships/slide" Target="slides/slide767.xml"/><Relationship Id="rId216" Type="http://schemas.openxmlformats.org/officeDocument/2006/relationships/slide" Target="slides/slide213.xml"/><Relationship Id="rId423" Type="http://schemas.openxmlformats.org/officeDocument/2006/relationships/slide" Target="slides/slide420.xml"/><Relationship Id="rId868" Type="http://schemas.openxmlformats.org/officeDocument/2006/relationships/slide" Target="slides/slide865.xml"/><Relationship Id="rId630" Type="http://schemas.openxmlformats.org/officeDocument/2006/relationships/slide" Target="slides/slide627.xml"/><Relationship Id="rId728" Type="http://schemas.openxmlformats.org/officeDocument/2006/relationships/slide" Target="slides/slide725.xml"/><Relationship Id="rId935" Type="http://schemas.openxmlformats.org/officeDocument/2006/relationships/viewProps" Target="viewProps.xml"/><Relationship Id="rId64" Type="http://schemas.openxmlformats.org/officeDocument/2006/relationships/slide" Target="slides/slide61.xml"/><Relationship Id="rId367" Type="http://schemas.openxmlformats.org/officeDocument/2006/relationships/slide" Target="slides/slide364.xml"/><Relationship Id="rId574" Type="http://schemas.openxmlformats.org/officeDocument/2006/relationships/slide" Target="slides/slide571.xml"/><Relationship Id="rId227" Type="http://schemas.openxmlformats.org/officeDocument/2006/relationships/slide" Target="slides/slide224.xml"/><Relationship Id="rId781" Type="http://schemas.openxmlformats.org/officeDocument/2006/relationships/slide" Target="slides/slide778.xml"/><Relationship Id="rId879" Type="http://schemas.openxmlformats.org/officeDocument/2006/relationships/slide" Target="slides/slide876.xml"/><Relationship Id="rId434" Type="http://schemas.openxmlformats.org/officeDocument/2006/relationships/slide" Target="slides/slide431.xml"/><Relationship Id="rId641" Type="http://schemas.openxmlformats.org/officeDocument/2006/relationships/slide" Target="slides/slide638.xml"/><Relationship Id="rId739" Type="http://schemas.openxmlformats.org/officeDocument/2006/relationships/slide" Target="slides/slide736.xml"/><Relationship Id="rId280" Type="http://schemas.openxmlformats.org/officeDocument/2006/relationships/slide" Target="slides/slide277.xml"/><Relationship Id="rId501" Type="http://schemas.openxmlformats.org/officeDocument/2006/relationships/slide" Target="slides/slide498.xml"/><Relationship Id="rId75" Type="http://schemas.openxmlformats.org/officeDocument/2006/relationships/slide" Target="slides/slide72.xml"/><Relationship Id="rId140" Type="http://schemas.openxmlformats.org/officeDocument/2006/relationships/slide" Target="slides/slide137.xml"/><Relationship Id="rId378" Type="http://schemas.openxmlformats.org/officeDocument/2006/relationships/slide" Target="slides/slide375.xml"/><Relationship Id="rId585" Type="http://schemas.openxmlformats.org/officeDocument/2006/relationships/slide" Target="slides/slide582.xml"/><Relationship Id="rId792" Type="http://schemas.openxmlformats.org/officeDocument/2006/relationships/slide" Target="slides/slide789.xml"/><Relationship Id="rId806" Type="http://schemas.openxmlformats.org/officeDocument/2006/relationships/slide" Target="slides/slide803.xml"/><Relationship Id="rId6" Type="http://schemas.openxmlformats.org/officeDocument/2006/relationships/slide" Target="slides/slide3.xml"/><Relationship Id="rId238" Type="http://schemas.openxmlformats.org/officeDocument/2006/relationships/slide" Target="slides/slide235.xml"/><Relationship Id="rId445" Type="http://schemas.openxmlformats.org/officeDocument/2006/relationships/slide" Target="slides/slide442.xml"/><Relationship Id="rId652" Type="http://schemas.openxmlformats.org/officeDocument/2006/relationships/slide" Target="slides/slide649.xml"/><Relationship Id="rId291" Type="http://schemas.openxmlformats.org/officeDocument/2006/relationships/slide" Target="slides/slide288.xml"/><Relationship Id="rId305" Type="http://schemas.openxmlformats.org/officeDocument/2006/relationships/slide" Target="slides/slide302.xml"/><Relationship Id="rId512" Type="http://schemas.openxmlformats.org/officeDocument/2006/relationships/slide" Target="slides/slide509.xml"/><Relationship Id="rId86" Type="http://schemas.openxmlformats.org/officeDocument/2006/relationships/slide" Target="slides/slide83.xml"/><Relationship Id="rId151" Type="http://schemas.openxmlformats.org/officeDocument/2006/relationships/slide" Target="slides/slide148.xml"/><Relationship Id="rId389" Type="http://schemas.openxmlformats.org/officeDocument/2006/relationships/slide" Target="slides/slide386.xml"/><Relationship Id="rId596" Type="http://schemas.openxmlformats.org/officeDocument/2006/relationships/slide" Target="slides/slide593.xml"/><Relationship Id="rId817" Type="http://schemas.openxmlformats.org/officeDocument/2006/relationships/slide" Target="slides/slide814.xml"/><Relationship Id="rId249" Type="http://schemas.openxmlformats.org/officeDocument/2006/relationships/slide" Target="slides/slide246.xml"/><Relationship Id="rId456" Type="http://schemas.openxmlformats.org/officeDocument/2006/relationships/slide" Target="slides/slide453.xml"/><Relationship Id="rId663" Type="http://schemas.openxmlformats.org/officeDocument/2006/relationships/slide" Target="slides/slide660.xml"/><Relationship Id="rId870" Type="http://schemas.openxmlformats.org/officeDocument/2006/relationships/slide" Target="slides/slide867.xml"/><Relationship Id="rId13" Type="http://schemas.openxmlformats.org/officeDocument/2006/relationships/slide" Target="slides/slide10.xml"/><Relationship Id="rId109" Type="http://schemas.openxmlformats.org/officeDocument/2006/relationships/slide" Target="slides/slide106.xml"/><Relationship Id="rId316" Type="http://schemas.openxmlformats.org/officeDocument/2006/relationships/slide" Target="slides/slide313.xml"/><Relationship Id="rId523" Type="http://schemas.openxmlformats.org/officeDocument/2006/relationships/slide" Target="slides/slide520.xml"/><Relationship Id="rId97" Type="http://schemas.openxmlformats.org/officeDocument/2006/relationships/slide" Target="slides/slide94.xml"/><Relationship Id="rId730" Type="http://schemas.openxmlformats.org/officeDocument/2006/relationships/slide" Target="slides/slide727.xml"/><Relationship Id="rId828" Type="http://schemas.openxmlformats.org/officeDocument/2006/relationships/slide" Target="slides/slide825.xml"/><Relationship Id="rId162" Type="http://schemas.openxmlformats.org/officeDocument/2006/relationships/slide" Target="slides/slide159.xml"/><Relationship Id="rId467" Type="http://schemas.openxmlformats.org/officeDocument/2006/relationships/slide" Target="slides/slide464.xml"/><Relationship Id="rId674" Type="http://schemas.openxmlformats.org/officeDocument/2006/relationships/slide" Target="slides/slide671.xml"/><Relationship Id="rId881" Type="http://schemas.openxmlformats.org/officeDocument/2006/relationships/slide" Target="slides/slide878.xml"/><Relationship Id="rId24" Type="http://schemas.openxmlformats.org/officeDocument/2006/relationships/slide" Target="slides/slide21.xml"/><Relationship Id="rId327" Type="http://schemas.openxmlformats.org/officeDocument/2006/relationships/slide" Target="slides/slide324.xml"/><Relationship Id="rId534" Type="http://schemas.openxmlformats.org/officeDocument/2006/relationships/slide" Target="slides/slide531.xml"/><Relationship Id="rId741" Type="http://schemas.openxmlformats.org/officeDocument/2006/relationships/slide" Target="slides/slide738.xml"/><Relationship Id="rId839" Type="http://schemas.openxmlformats.org/officeDocument/2006/relationships/slide" Target="slides/slide836.xml"/><Relationship Id="rId173" Type="http://schemas.openxmlformats.org/officeDocument/2006/relationships/slide" Target="slides/slide170.xml"/><Relationship Id="rId380" Type="http://schemas.openxmlformats.org/officeDocument/2006/relationships/slide" Target="slides/slide377.xml"/><Relationship Id="rId601" Type="http://schemas.openxmlformats.org/officeDocument/2006/relationships/slide" Target="slides/slide598.xml"/><Relationship Id="rId240" Type="http://schemas.openxmlformats.org/officeDocument/2006/relationships/slide" Target="slides/slide237.xml"/><Relationship Id="rId478" Type="http://schemas.openxmlformats.org/officeDocument/2006/relationships/slide" Target="slides/slide475.xml"/><Relationship Id="rId685" Type="http://schemas.openxmlformats.org/officeDocument/2006/relationships/slide" Target="slides/slide682.xml"/><Relationship Id="rId892" Type="http://schemas.openxmlformats.org/officeDocument/2006/relationships/slide" Target="slides/slide889.xml"/><Relationship Id="rId906" Type="http://schemas.openxmlformats.org/officeDocument/2006/relationships/slide" Target="slides/slide903.xml"/><Relationship Id="rId35" Type="http://schemas.openxmlformats.org/officeDocument/2006/relationships/slide" Target="slides/slide32.xml"/><Relationship Id="rId100" Type="http://schemas.openxmlformats.org/officeDocument/2006/relationships/slide" Target="slides/slide97.xml"/><Relationship Id="rId338" Type="http://schemas.openxmlformats.org/officeDocument/2006/relationships/slide" Target="slides/slide335.xml"/><Relationship Id="rId545" Type="http://schemas.openxmlformats.org/officeDocument/2006/relationships/slide" Target="slides/slide542.xml"/><Relationship Id="rId752" Type="http://schemas.openxmlformats.org/officeDocument/2006/relationships/slide" Target="slides/slide749.xml"/><Relationship Id="rId184" Type="http://schemas.openxmlformats.org/officeDocument/2006/relationships/slide" Target="slides/slide181.xml"/><Relationship Id="rId391" Type="http://schemas.openxmlformats.org/officeDocument/2006/relationships/slide" Target="slides/slide388.xml"/><Relationship Id="rId405" Type="http://schemas.openxmlformats.org/officeDocument/2006/relationships/slide" Target="slides/slide402.xml"/><Relationship Id="rId612" Type="http://schemas.openxmlformats.org/officeDocument/2006/relationships/slide" Target="slides/slide609.xml"/><Relationship Id="rId251" Type="http://schemas.openxmlformats.org/officeDocument/2006/relationships/slide" Target="slides/slide248.xml"/><Relationship Id="rId489" Type="http://schemas.openxmlformats.org/officeDocument/2006/relationships/slide" Target="slides/slide486.xml"/><Relationship Id="rId696" Type="http://schemas.openxmlformats.org/officeDocument/2006/relationships/slide" Target="slides/slide693.xml"/><Relationship Id="rId917" Type="http://schemas.openxmlformats.org/officeDocument/2006/relationships/slide" Target="slides/slide914.xml"/><Relationship Id="rId46" Type="http://schemas.openxmlformats.org/officeDocument/2006/relationships/slide" Target="slides/slide43.xml"/><Relationship Id="rId349" Type="http://schemas.openxmlformats.org/officeDocument/2006/relationships/slide" Target="slides/slide346.xml"/><Relationship Id="rId556" Type="http://schemas.openxmlformats.org/officeDocument/2006/relationships/slide" Target="slides/slide553.xml"/><Relationship Id="rId763" Type="http://schemas.openxmlformats.org/officeDocument/2006/relationships/slide" Target="slides/slide760.xml"/><Relationship Id="rId111" Type="http://schemas.openxmlformats.org/officeDocument/2006/relationships/slide" Target="slides/slide108.xml"/><Relationship Id="rId195" Type="http://schemas.openxmlformats.org/officeDocument/2006/relationships/slide" Target="slides/slide192.xml"/><Relationship Id="rId209" Type="http://schemas.openxmlformats.org/officeDocument/2006/relationships/slide" Target="slides/slide206.xml"/><Relationship Id="rId416" Type="http://schemas.openxmlformats.org/officeDocument/2006/relationships/slide" Target="slides/slide413.xml"/><Relationship Id="rId623" Type="http://schemas.openxmlformats.org/officeDocument/2006/relationships/slide" Target="slides/slide620.xml"/><Relationship Id="rId830" Type="http://schemas.openxmlformats.org/officeDocument/2006/relationships/slide" Target="slides/slide827.xml"/><Relationship Id="rId928" Type="http://schemas.openxmlformats.org/officeDocument/2006/relationships/slide" Target="slides/slide925.xml"/><Relationship Id="rId57" Type="http://schemas.openxmlformats.org/officeDocument/2006/relationships/slide" Target="slides/slide54.xml"/><Relationship Id="rId262" Type="http://schemas.openxmlformats.org/officeDocument/2006/relationships/slide" Target="slides/slide259.xml"/><Relationship Id="rId567" Type="http://schemas.openxmlformats.org/officeDocument/2006/relationships/slide" Target="slides/slide564.xml"/><Relationship Id="rId122" Type="http://schemas.openxmlformats.org/officeDocument/2006/relationships/slide" Target="slides/slide119.xml"/><Relationship Id="rId774" Type="http://schemas.openxmlformats.org/officeDocument/2006/relationships/slide" Target="slides/slide771.xml"/><Relationship Id="rId427" Type="http://schemas.openxmlformats.org/officeDocument/2006/relationships/slide" Target="slides/slide424.xml"/><Relationship Id="rId634" Type="http://schemas.openxmlformats.org/officeDocument/2006/relationships/slide" Target="slides/slide631.xml"/><Relationship Id="rId841" Type="http://schemas.openxmlformats.org/officeDocument/2006/relationships/slide" Target="slides/slide838.xml"/><Relationship Id="rId273" Type="http://schemas.openxmlformats.org/officeDocument/2006/relationships/slide" Target="slides/slide270.xml"/><Relationship Id="rId480" Type="http://schemas.openxmlformats.org/officeDocument/2006/relationships/slide" Target="slides/slide477.xml"/><Relationship Id="rId701" Type="http://schemas.openxmlformats.org/officeDocument/2006/relationships/slide" Target="slides/slide698.xml"/><Relationship Id="rId68" Type="http://schemas.openxmlformats.org/officeDocument/2006/relationships/slide" Target="slides/slide65.xml"/><Relationship Id="rId133" Type="http://schemas.openxmlformats.org/officeDocument/2006/relationships/slide" Target="slides/slide130.xml"/><Relationship Id="rId340" Type="http://schemas.openxmlformats.org/officeDocument/2006/relationships/slide" Target="slides/slide337.xml"/><Relationship Id="rId578" Type="http://schemas.openxmlformats.org/officeDocument/2006/relationships/slide" Target="slides/slide575.xml"/><Relationship Id="rId785" Type="http://schemas.openxmlformats.org/officeDocument/2006/relationships/slide" Target="slides/slide782.xml"/><Relationship Id="rId200" Type="http://schemas.openxmlformats.org/officeDocument/2006/relationships/slide" Target="slides/slide197.xml"/><Relationship Id="rId438" Type="http://schemas.openxmlformats.org/officeDocument/2006/relationships/slide" Target="slides/slide435.xml"/><Relationship Id="rId645" Type="http://schemas.openxmlformats.org/officeDocument/2006/relationships/slide" Target="slides/slide642.xml"/><Relationship Id="rId852" Type="http://schemas.openxmlformats.org/officeDocument/2006/relationships/slide" Target="slides/slide849.xml"/><Relationship Id="rId284" Type="http://schemas.openxmlformats.org/officeDocument/2006/relationships/slide" Target="slides/slide281.xml"/><Relationship Id="rId491" Type="http://schemas.openxmlformats.org/officeDocument/2006/relationships/slide" Target="slides/slide488.xml"/><Relationship Id="rId505" Type="http://schemas.openxmlformats.org/officeDocument/2006/relationships/slide" Target="slides/slide502.xml"/><Relationship Id="rId712" Type="http://schemas.openxmlformats.org/officeDocument/2006/relationships/slide" Target="slides/slide709.xml"/><Relationship Id="rId79" Type="http://schemas.openxmlformats.org/officeDocument/2006/relationships/slide" Target="slides/slide76.xml"/><Relationship Id="rId144" Type="http://schemas.openxmlformats.org/officeDocument/2006/relationships/slide" Target="slides/slide141.xml"/><Relationship Id="rId589" Type="http://schemas.openxmlformats.org/officeDocument/2006/relationships/slide" Target="slides/slide586.xml"/><Relationship Id="rId796" Type="http://schemas.openxmlformats.org/officeDocument/2006/relationships/slide" Target="slides/slide793.xml"/><Relationship Id="rId351" Type="http://schemas.openxmlformats.org/officeDocument/2006/relationships/slide" Target="slides/slide348.xml"/><Relationship Id="rId449" Type="http://schemas.openxmlformats.org/officeDocument/2006/relationships/slide" Target="slides/slide446.xml"/><Relationship Id="rId656" Type="http://schemas.openxmlformats.org/officeDocument/2006/relationships/slide" Target="slides/slide653.xml"/><Relationship Id="rId863" Type="http://schemas.openxmlformats.org/officeDocument/2006/relationships/slide" Target="slides/slide860.xml"/><Relationship Id="rId211" Type="http://schemas.openxmlformats.org/officeDocument/2006/relationships/slide" Target="slides/slide208.xml"/><Relationship Id="rId295" Type="http://schemas.openxmlformats.org/officeDocument/2006/relationships/slide" Target="slides/slide292.xml"/><Relationship Id="rId309" Type="http://schemas.openxmlformats.org/officeDocument/2006/relationships/slide" Target="slides/slide306.xml"/><Relationship Id="rId516" Type="http://schemas.openxmlformats.org/officeDocument/2006/relationships/slide" Target="slides/slide513.xml"/><Relationship Id="rId723" Type="http://schemas.openxmlformats.org/officeDocument/2006/relationships/slide" Target="slides/slide720.xml"/><Relationship Id="rId930" Type="http://schemas.openxmlformats.org/officeDocument/2006/relationships/slide" Target="slides/slide927.xml"/><Relationship Id="rId155" Type="http://schemas.openxmlformats.org/officeDocument/2006/relationships/slide" Target="slides/slide152.xml"/><Relationship Id="rId362" Type="http://schemas.openxmlformats.org/officeDocument/2006/relationships/slide" Target="slides/slide359.xml"/><Relationship Id="rId222" Type="http://schemas.openxmlformats.org/officeDocument/2006/relationships/slide" Target="slides/slide219.xml"/><Relationship Id="rId667" Type="http://schemas.openxmlformats.org/officeDocument/2006/relationships/slide" Target="slides/slide664.xml"/><Relationship Id="rId874" Type="http://schemas.openxmlformats.org/officeDocument/2006/relationships/slide" Target="slides/slide871.xml"/><Relationship Id="rId17" Type="http://schemas.openxmlformats.org/officeDocument/2006/relationships/slide" Target="slides/slide14.xml"/><Relationship Id="rId527" Type="http://schemas.openxmlformats.org/officeDocument/2006/relationships/slide" Target="slides/slide524.xml"/><Relationship Id="rId734" Type="http://schemas.openxmlformats.org/officeDocument/2006/relationships/slide" Target="slides/slide731.xml"/><Relationship Id="rId70" Type="http://schemas.openxmlformats.org/officeDocument/2006/relationships/slide" Target="slides/slide67.xml"/><Relationship Id="rId166" Type="http://schemas.openxmlformats.org/officeDocument/2006/relationships/slide" Target="slides/slide163.xml"/><Relationship Id="rId331" Type="http://schemas.openxmlformats.org/officeDocument/2006/relationships/slide" Target="slides/slide328.xml"/><Relationship Id="rId373" Type="http://schemas.openxmlformats.org/officeDocument/2006/relationships/slide" Target="slides/slide370.xml"/><Relationship Id="rId429" Type="http://schemas.openxmlformats.org/officeDocument/2006/relationships/slide" Target="slides/slide426.xml"/><Relationship Id="rId580" Type="http://schemas.openxmlformats.org/officeDocument/2006/relationships/slide" Target="slides/slide577.xml"/><Relationship Id="rId636" Type="http://schemas.openxmlformats.org/officeDocument/2006/relationships/slide" Target="slides/slide633.xml"/><Relationship Id="rId801" Type="http://schemas.openxmlformats.org/officeDocument/2006/relationships/slide" Target="slides/slide798.xml"/><Relationship Id="rId1" Type="http://schemas.openxmlformats.org/officeDocument/2006/relationships/slideMaster" Target="slideMasters/slideMaster1.xml"/><Relationship Id="rId233" Type="http://schemas.openxmlformats.org/officeDocument/2006/relationships/slide" Target="slides/slide230.xml"/><Relationship Id="rId440" Type="http://schemas.openxmlformats.org/officeDocument/2006/relationships/slide" Target="slides/slide437.xml"/><Relationship Id="rId678" Type="http://schemas.openxmlformats.org/officeDocument/2006/relationships/slide" Target="slides/slide675.xml"/><Relationship Id="rId843" Type="http://schemas.openxmlformats.org/officeDocument/2006/relationships/slide" Target="slides/slide840.xml"/><Relationship Id="rId885" Type="http://schemas.openxmlformats.org/officeDocument/2006/relationships/slide" Target="slides/slide882.xml"/><Relationship Id="rId28" Type="http://schemas.openxmlformats.org/officeDocument/2006/relationships/slide" Target="slides/slide25.xml"/><Relationship Id="rId275" Type="http://schemas.openxmlformats.org/officeDocument/2006/relationships/slide" Target="slides/slide272.xml"/><Relationship Id="rId300" Type="http://schemas.openxmlformats.org/officeDocument/2006/relationships/slide" Target="slides/slide297.xml"/><Relationship Id="rId482" Type="http://schemas.openxmlformats.org/officeDocument/2006/relationships/slide" Target="slides/slide479.xml"/><Relationship Id="rId538" Type="http://schemas.openxmlformats.org/officeDocument/2006/relationships/slide" Target="slides/slide535.xml"/><Relationship Id="rId703" Type="http://schemas.openxmlformats.org/officeDocument/2006/relationships/slide" Target="slides/slide700.xml"/><Relationship Id="rId745" Type="http://schemas.openxmlformats.org/officeDocument/2006/relationships/slide" Target="slides/slide742.xml"/><Relationship Id="rId910" Type="http://schemas.openxmlformats.org/officeDocument/2006/relationships/slide" Target="slides/slide907.xml"/><Relationship Id="rId81" Type="http://schemas.openxmlformats.org/officeDocument/2006/relationships/slide" Target="slides/slide78.xml"/><Relationship Id="rId135" Type="http://schemas.openxmlformats.org/officeDocument/2006/relationships/slide" Target="slides/slide132.xml"/><Relationship Id="rId177" Type="http://schemas.openxmlformats.org/officeDocument/2006/relationships/slide" Target="slides/slide174.xml"/><Relationship Id="rId342" Type="http://schemas.openxmlformats.org/officeDocument/2006/relationships/slide" Target="slides/slide339.xml"/><Relationship Id="rId384" Type="http://schemas.openxmlformats.org/officeDocument/2006/relationships/slide" Target="slides/slide381.xml"/><Relationship Id="rId591" Type="http://schemas.openxmlformats.org/officeDocument/2006/relationships/slide" Target="slides/slide588.xml"/><Relationship Id="rId605" Type="http://schemas.openxmlformats.org/officeDocument/2006/relationships/slide" Target="slides/slide602.xml"/><Relationship Id="rId787" Type="http://schemas.openxmlformats.org/officeDocument/2006/relationships/slide" Target="slides/slide784.xml"/><Relationship Id="rId812" Type="http://schemas.openxmlformats.org/officeDocument/2006/relationships/slide" Target="slides/slide809.xml"/><Relationship Id="rId202" Type="http://schemas.openxmlformats.org/officeDocument/2006/relationships/slide" Target="slides/slide199.xml"/><Relationship Id="rId244" Type="http://schemas.openxmlformats.org/officeDocument/2006/relationships/slide" Target="slides/slide241.xml"/><Relationship Id="rId647" Type="http://schemas.openxmlformats.org/officeDocument/2006/relationships/slide" Target="slides/slide644.xml"/><Relationship Id="rId689" Type="http://schemas.openxmlformats.org/officeDocument/2006/relationships/slide" Target="slides/slide686.xml"/><Relationship Id="rId854" Type="http://schemas.openxmlformats.org/officeDocument/2006/relationships/slide" Target="slides/slide851.xml"/><Relationship Id="rId896" Type="http://schemas.openxmlformats.org/officeDocument/2006/relationships/slide" Target="slides/slide893.xml"/><Relationship Id="rId39" Type="http://schemas.openxmlformats.org/officeDocument/2006/relationships/slide" Target="slides/slide36.xml"/><Relationship Id="rId286" Type="http://schemas.openxmlformats.org/officeDocument/2006/relationships/slide" Target="slides/slide283.xml"/><Relationship Id="rId451" Type="http://schemas.openxmlformats.org/officeDocument/2006/relationships/slide" Target="slides/slide448.xml"/><Relationship Id="rId493" Type="http://schemas.openxmlformats.org/officeDocument/2006/relationships/slide" Target="slides/slide490.xml"/><Relationship Id="rId507" Type="http://schemas.openxmlformats.org/officeDocument/2006/relationships/slide" Target="slides/slide504.xml"/><Relationship Id="rId549" Type="http://schemas.openxmlformats.org/officeDocument/2006/relationships/slide" Target="slides/slide546.xml"/><Relationship Id="rId714" Type="http://schemas.openxmlformats.org/officeDocument/2006/relationships/slide" Target="slides/slide711.xml"/><Relationship Id="rId756" Type="http://schemas.openxmlformats.org/officeDocument/2006/relationships/slide" Target="slides/slide753.xml"/><Relationship Id="rId921" Type="http://schemas.openxmlformats.org/officeDocument/2006/relationships/slide" Target="slides/slide918.xml"/><Relationship Id="rId50" Type="http://schemas.openxmlformats.org/officeDocument/2006/relationships/slide" Target="slides/slide47.xml"/><Relationship Id="rId104" Type="http://schemas.openxmlformats.org/officeDocument/2006/relationships/slide" Target="slides/slide101.xml"/><Relationship Id="rId146" Type="http://schemas.openxmlformats.org/officeDocument/2006/relationships/slide" Target="slides/slide143.xml"/><Relationship Id="rId188" Type="http://schemas.openxmlformats.org/officeDocument/2006/relationships/slide" Target="slides/slide185.xml"/><Relationship Id="rId311" Type="http://schemas.openxmlformats.org/officeDocument/2006/relationships/slide" Target="slides/slide308.xml"/><Relationship Id="rId353" Type="http://schemas.openxmlformats.org/officeDocument/2006/relationships/slide" Target="slides/slide350.xml"/><Relationship Id="rId395" Type="http://schemas.openxmlformats.org/officeDocument/2006/relationships/slide" Target="slides/slide392.xml"/><Relationship Id="rId409" Type="http://schemas.openxmlformats.org/officeDocument/2006/relationships/slide" Target="slides/slide406.xml"/><Relationship Id="rId560" Type="http://schemas.openxmlformats.org/officeDocument/2006/relationships/slide" Target="slides/slide557.xml"/><Relationship Id="rId798" Type="http://schemas.openxmlformats.org/officeDocument/2006/relationships/slide" Target="slides/slide795.xml"/><Relationship Id="rId92" Type="http://schemas.openxmlformats.org/officeDocument/2006/relationships/slide" Target="slides/slide89.xml"/><Relationship Id="rId213" Type="http://schemas.openxmlformats.org/officeDocument/2006/relationships/slide" Target="slides/slide210.xml"/><Relationship Id="rId420" Type="http://schemas.openxmlformats.org/officeDocument/2006/relationships/slide" Target="slides/slide417.xml"/><Relationship Id="rId616" Type="http://schemas.openxmlformats.org/officeDocument/2006/relationships/slide" Target="slides/slide613.xml"/><Relationship Id="rId658" Type="http://schemas.openxmlformats.org/officeDocument/2006/relationships/slide" Target="slides/slide655.xml"/><Relationship Id="rId823" Type="http://schemas.openxmlformats.org/officeDocument/2006/relationships/slide" Target="slides/slide820.xml"/><Relationship Id="rId865" Type="http://schemas.openxmlformats.org/officeDocument/2006/relationships/slide" Target="slides/slide862.xml"/><Relationship Id="rId255" Type="http://schemas.openxmlformats.org/officeDocument/2006/relationships/slide" Target="slides/slide252.xml"/><Relationship Id="rId297" Type="http://schemas.openxmlformats.org/officeDocument/2006/relationships/slide" Target="slides/slide294.xml"/><Relationship Id="rId462" Type="http://schemas.openxmlformats.org/officeDocument/2006/relationships/slide" Target="slides/slide459.xml"/><Relationship Id="rId518" Type="http://schemas.openxmlformats.org/officeDocument/2006/relationships/slide" Target="slides/slide515.xml"/><Relationship Id="rId725" Type="http://schemas.openxmlformats.org/officeDocument/2006/relationships/slide" Target="slides/slide722.xml"/><Relationship Id="rId932" Type="http://schemas.openxmlformats.org/officeDocument/2006/relationships/notesMaster" Target="notesMasters/notesMaster1.xml"/><Relationship Id="rId115" Type="http://schemas.openxmlformats.org/officeDocument/2006/relationships/slide" Target="slides/slide112.xml"/><Relationship Id="rId157" Type="http://schemas.openxmlformats.org/officeDocument/2006/relationships/slide" Target="slides/slide154.xml"/><Relationship Id="rId322" Type="http://schemas.openxmlformats.org/officeDocument/2006/relationships/slide" Target="slides/slide319.xml"/><Relationship Id="rId364" Type="http://schemas.openxmlformats.org/officeDocument/2006/relationships/slide" Target="slides/slide361.xml"/><Relationship Id="rId767" Type="http://schemas.openxmlformats.org/officeDocument/2006/relationships/slide" Target="slides/slide764.xml"/><Relationship Id="rId61" Type="http://schemas.openxmlformats.org/officeDocument/2006/relationships/slide" Target="slides/slide58.xml"/><Relationship Id="rId199" Type="http://schemas.openxmlformats.org/officeDocument/2006/relationships/slide" Target="slides/slide196.xml"/><Relationship Id="rId571" Type="http://schemas.openxmlformats.org/officeDocument/2006/relationships/slide" Target="slides/slide568.xml"/><Relationship Id="rId627" Type="http://schemas.openxmlformats.org/officeDocument/2006/relationships/slide" Target="slides/slide624.xml"/><Relationship Id="rId669" Type="http://schemas.openxmlformats.org/officeDocument/2006/relationships/slide" Target="slides/slide666.xml"/><Relationship Id="rId834" Type="http://schemas.openxmlformats.org/officeDocument/2006/relationships/slide" Target="slides/slide831.xml"/><Relationship Id="rId876" Type="http://schemas.openxmlformats.org/officeDocument/2006/relationships/slide" Target="slides/slide873.xml"/><Relationship Id="rId19" Type="http://schemas.openxmlformats.org/officeDocument/2006/relationships/slide" Target="slides/slide16.xml"/><Relationship Id="rId224" Type="http://schemas.openxmlformats.org/officeDocument/2006/relationships/slide" Target="slides/slide221.xml"/><Relationship Id="rId266" Type="http://schemas.openxmlformats.org/officeDocument/2006/relationships/slide" Target="slides/slide263.xml"/><Relationship Id="rId431" Type="http://schemas.openxmlformats.org/officeDocument/2006/relationships/slide" Target="slides/slide428.xml"/><Relationship Id="rId473" Type="http://schemas.openxmlformats.org/officeDocument/2006/relationships/slide" Target="slides/slide470.xml"/><Relationship Id="rId529" Type="http://schemas.openxmlformats.org/officeDocument/2006/relationships/slide" Target="slides/slide526.xml"/><Relationship Id="rId680" Type="http://schemas.openxmlformats.org/officeDocument/2006/relationships/slide" Target="slides/slide677.xml"/><Relationship Id="rId736" Type="http://schemas.openxmlformats.org/officeDocument/2006/relationships/slide" Target="slides/slide733.xml"/><Relationship Id="rId901" Type="http://schemas.openxmlformats.org/officeDocument/2006/relationships/slide" Target="slides/slide898.xml"/><Relationship Id="rId30" Type="http://schemas.openxmlformats.org/officeDocument/2006/relationships/slide" Target="slides/slide27.xml"/><Relationship Id="rId126" Type="http://schemas.openxmlformats.org/officeDocument/2006/relationships/slide" Target="slides/slide123.xml"/><Relationship Id="rId168" Type="http://schemas.openxmlformats.org/officeDocument/2006/relationships/slide" Target="slides/slide165.xml"/><Relationship Id="rId333" Type="http://schemas.openxmlformats.org/officeDocument/2006/relationships/slide" Target="slides/slide330.xml"/><Relationship Id="rId540" Type="http://schemas.openxmlformats.org/officeDocument/2006/relationships/slide" Target="slides/slide537.xml"/><Relationship Id="rId778" Type="http://schemas.openxmlformats.org/officeDocument/2006/relationships/slide" Target="slides/slide775.xml"/><Relationship Id="rId72" Type="http://schemas.openxmlformats.org/officeDocument/2006/relationships/slide" Target="slides/slide69.xml"/><Relationship Id="rId375" Type="http://schemas.openxmlformats.org/officeDocument/2006/relationships/slide" Target="slides/slide372.xml"/><Relationship Id="rId582" Type="http://schemas.openxmlformats.org/officeDocument/2006/relationships/slide" Target="slides/slide579.xml"/><Relationship Id="rId638" Type="http://schemas.openxmlformats.org/officeDocument/2006/relationships/slide" Target="slides/slide635.xml"/><Relationship Id="rId803" Type="http://schemas.openxmlformats.org/officeDocument/2006/relationships/slide" Target="slides/slide800.xml"/><Relationship Id="rId845" Type="http://schemas.openxmlformats.org/officeDocument/2006/relationships/slide" Target="slides/slide842.xml"/><Relationship Id="rId3" Type="http://schemas.openxmlformats.org/officeDocument/2006/relationships/slideMaster" Target="slideMasters/slideMaster3.xml"/><Relationship Id="rId235" Type="http://schemas.openxmlformats.org/officeDocument/2006/relationships/slide" Target="slides/slide232.xml"/><Relationship Id="rId277" Type="http://schemas.openxmlformats.org/officeDocument/2006/relationships/slide" Target="slides/slide274.xml"/><Relationship Id="rId400" Type="http://schemas.openxmlformats.org/officeDocument/2006/relationships/slide" Target="slides/slide397.xml"/><Relationship Id="rId442" Type="http://schemas.openxmlformats.org/officeDocument/2006/relationships/slide" Target="slides/slide439.xml"/><Relationship Id="rId484" Type="http://schemas.openxmlformats.org/officeDocument/2006/relationships/slide" Target="slides/slide481.xml"/><Relationship Id="rId705" Type="http://schemas.openxmlformats.org/officeDocument/2006/relationships/slide" Target="slides/slide702.xml"/><Relationship Id="rId887" Type="http://schemas.openxmlformats.org/officeDocument/2006/relationships/slide" Target="slides/slide884.xml"/><Relationship Id="rId137" Type="http://schemas.openxmlformats.org/officeDocument/2006/relationships/slide" Target="slides/slide134.xml"/><Relationship Id="rId302" Type="http://schemas.openxmlformats.org/officeDocument/2006/relationships/slide" Target="slides/slide299.xml"/><Relationship Id="rId344" Type="http://schemas.openxmlformats.org/officeDocument/2006/relationships/slide" Target="slides/slide341.xml"/><Relationship Id="rId691" Type="http://schemas.openxmlformats.org/officeDocument/2006/relationships/slide" Target="slides/slide688.xml"/><Relationship Id="rId747" Type="http://schemas.openxmlformats.org/officeDocument/2006/relationships/slide" Target="slides/slide744.xml"/><Relationship Id="rId789" Type="http://schemas.openxmlformats.org/officeDocument/2006/relationships/slide" Target="slides/slide786.xml"/><Relationship Id="rId912" Type="http://schemas.openxmlformats.org/officeDocument/2006/relationships/slide" Target="slides/slide909.xml"/><Relationship Id="rId41" Type="http://schemas.openxmlformats.org/officeDocument/2006/relationships/slide" Target="slides/slide38.xml"/><Relationship Id="rId83" Type="http://schemas.openxmlformats.org/officeDocument/2006/relationships/slide" Target="slides/slide80.xml"/><Relationship Id="rId179" Type="http://schemas.openxmlformats.org/officeDocument/2006/relationships/slide" Target="slides/slide176.xml"/><Relationship Id="rId386" Type="http://schemas.openxmlformats.org/officeDocument/2006/relationships/slide" Target="slides/slide383.xml"/><Relationship Id="rId551" Type="http://schemas.openxmlformats.org/officeDocument/2006/relationships/slide" Target="slides/slide548.xml"/><Relationship Id="rId593" Type="http://schemas.openxmlformats.org/officeDocument/2006/relationships/slide" Target="slides/slide590.xml"/><Relationship Id="rId607" Type="http://schemas.openxmlformats.org/officeDocument/2006/relationships/slide" Target="slides/slide604.xml"/><Relationship Id="rId649" Type="http://schemas.openxmlformats.org/officeDocument/2006/relationships/slide" Target="slides/slide646.xml"/><Relationship Id="rId814" Type="http://schemas.openxmlformats.org/officeDocument/2006/relationships/slide" Target="slides/slide811.xml"/><Relationship Id="rId856" Type="http://schemas.openxmlformats.org/officeDocument/2006/relationships/slide" Target="slides/slide853.xml"/><Relationship Id="rId190" Type="http://schemas.openxmlformats.org/officeDocument/2006/relationships/slide" Target="slides/slide187.xml"/><Relationship Id="rId204" Type="http://schemas.openxmlformats.org/officeDocument/2006/relationships/slide" Target="slides/slide201.xml"/><Relationship Id="rId246" Type="http://schemas.openxmlformats.org/officeDocument/2006/relationships/slide" Target="slides/slide243.xml"/><Relationship Id="rId288" Type="http://schemas.openxmlformats.org/officeDocument/2006/relationships/slide" Target="slides/slide285.xml"/><Relationship Id="rId411" Type="http://schemas.openxmlformats.org/officeDocument/2006/relationships/slide" Target="slides/slide408.xml"/><Relationship Id="rId453" Type="http://schemas.openxmlformats.org/officeDocument/2006/relationships/slide" Target="slides/slide450.xml"/><Relationship Id="rId509" Type="http://schemas.openxmlformats.org/officeDocument/2006/relationships/slide" Target="slides/slide506.xml"/><Relationship Id="rId660" Type="http://schemas.openxmlformats.org/officeDocument/2006/relationships/slide" Target="slides/slide657.xml"/><Relationship Id="rId898" Type="http://schemas.openxmlformats.org/officeDocument/2006/relationships/slide" Target="slides/slide895.xml"/><Relationship Id="rId106" Type="http://schemas.openxmlformats.org/officeDocument/2006/relationships/slide" Target="slides/slide103.xml"/><Relationship Id="rId313" Type="http://schemas.openxmlformats.org/officeDocument/2006/relationships/slide" Target="slides/slide310.xml"/><Relationship Id="rId495" Type="http://schemas.openxmlformats.org/officeDocument/2006/relationships/slide" Target="slides/slide492.xml"/><Relationship Id="rId716" Type="http://schemas.openxmlformats.org/officeDocument/2006/relationships/slide" Target="slides/slide713.xml"/><Relationship Id="rId758" Type="http://schemas.openxmlformats.org/officeDocument/2006/relationships/slide" Target="slides/slide755.xml"/><Relationship Id="rId923" Type="http://schemas.openxmlformats.org/officeDocument/2006/relationships/slide" Target="slides/slide920.xml"/><Relationship Id="rId10" Type="http://schemas.openxmlformats.org/officeDocument/2006/relationships/slide" Target="slides/slide7.xml"/><Relationship Id="rId52" Type="http://schemas.openxmlformats.org/officeDocument/2006/relationships/slide" Target="slides/slide49.xml"/><Relationship Id="rId94" Type="http://schemas.openxmlformats.org/officeDocument/2006/relationships/slide" Target="slides/slide91.xml"/><Relationship Id="rId148" Type="http://schemas.openxmlformats.org/officeDocument/2006/relationships/slide" Target="slides/slide145.xml"/><Relationship Id="rId355" Type="http://schemas.openxmlformats.org/officeDocument/2006/relationships/slide" Target="slides/slide352.xml"/><Relationship Id="rId397" Type="http://schemas.openxmlformats.org/officeDocument/2006/relationships/slide" Target="slides/slide394.xml"/><Relationship Id="rId520" Type="http://schemas.openxmlformats.org/officeDocument/2006/relationships/slide" Target="slides/slide517.xml"/><Relationship Id="rId562" Type="http://schemas.openxmlformats.org/officeDocument/2006/relationships/slide" Target="slides/slide559.xml"/><Relationship Id="rId618" Type="http://schemas.openxmlformats.org/officeDocument/2006/relationships/slide" Target="slides/slide615.xml"/><Relationship Id="rId825" Type="http://schemas.openxmlformats.org/officeDocument/2006/relationships/slide" Target="slides/slide822.xml"/><Relationship Id="rId215" Type="http://schemas.openxmlformats.org/officeDocument/2006/relationships/slide" Target="slides/slide212.xml"/><Relationship Id="rId257" Type="http://schemas.openxmlformats.org/officeDocument/2006/relationships/slide" Target="slides/slide254.xml"/><Relationship Id="rId422" Type="http://schemas.openxmlformats.org/officeDocument/2006/relationships/slide" Target="slides/slide419.xml"/><Relationship Id="rId464" Type="http://schemas.openxmlformats.org/officeDocument/2006/relationships/slide" Target="slides/slide461.xml"/><Relationship Id="rId867" Type="http://schemas.openxmlformats.org/officeDocument/2006/relationships/slide" Target="slides/slide864.xml"/><Relationship Id="rId299" Type="http://schemas.openxmlformats.org/officeDocument/2006/relationships/slide" Target="slides/slide296.xml"/><Relationship Id="rId727" Type="http://schemas.openxmlformats.org/officeDocument/2006/relationships/slide" Target="slides/slide724.xml"/><Relationship Id="rId934" Type="http://schemas.openxmlformats.org/officeDocument/2006/relationships/presProps" Target="presProps.xml"/><Relationship Id="rId63" Type="http://schemas.openxmlformats.org/officeDocument/2006/relationships/slide" Target="slides/slide60.xml"/><Relationship Id="rId159" Type="http://schemas.openxmlformats.org/officeDocument/2006/relationships/slide" Target="slides/slide156.xml"/><Relationship Id="rId366" Type="http://schemas.openxmlformats.org/officeDocument/2006/relationships/slide" Target="slides/slide363.xml"/><Relationship Id="rId573" Type="http://schemas.openxmlformats.org/officeDocument/2006/relationships/slide" Target="slides/slide570.xml"/><Relationship Id="rId780" Type="http://schemas.openxmlformats.org/officeDocument/2006/relationships/slide" Target="slides/slide777.xml"/><Relationship Id="rId226" Type="http://schemas.openxmlformats.org/officeDocument/2006/relationships/slide" Target="slides/slide223.xml"/><Relationship Id="rId433" Type="http://schemas.openxmlformats.org/officeDocument/2006/relationships/slide" Target="slides/slide430.xml"/><Relationship Id="rId878" Type="http://schemas.openxmlformats.org/officeDocument/2006/relationships/slide" Target="slides/slide875.xml"/><Relationship Id="rId640" Type="http://schemas.openxmlformats.org/officeDocument/2006/relationships/slide" Target="slides/slide637.xml"/><Relationship Id="rId738" Type="http://schemas.openxmlformats.org/officeDocument/2006/relationships/slide" Target="slides/slide735.xml"/><Relationship Id="rId74" Type="http://schemas.openxmlformats.org/officeDocument/2006/relationships/slide" Target="slides/slide71.xml"/><Relationship Id="rId377" Type="http://schemas.openxmlformats.org/officeDocument/2006/relationships/slide" Target="slides/slide374.xml"/><Relationship Id="rId500" Type="http://schemas.openxmlformats.org/officeDocument/2006/relationships/slide" Target="slides/slide497.xml"/><Relationship Id="rId584" Type="http://schemas.openxmlformats.org/officeDocument/2006/relationships/slide" Target="slides/slide581.xml"/><Relationship Id="rId805" Type="http://schemas.openxmlformats.org/officeDocument/2006/relationships/slide" Target="slides/slide802.xml"/><Relationship Id="rId5" Type="http://schemas.openxmlformats.org/officeDocument/2006/relationships/slide" Target="slides/slide2.xml"/><Relationship Id="rId237" Type="http://schemas.openxmlformats.org/officeDocument/2006/relationships/slide" Target="slides/slide234.xml"/><Relationship Id="rId791" Type="http://schemas.openxmlformats.org/officeDocument/2006/relationships/slide" Target="slides/slide788.xml"/><Relationship Id="rId889" Type="http://schemas.openxmlformats.org/officeDocument/2006/relationships/slide" Target="slides/slide886.xml"/><Relationship Id="rId444" Type="http://schemas.openxmlformats.org/officeDocument/2006/relationships/slide" Target="slides/slide441.xml"/><Relationship Id="rId651" Type="http://schemas.openxmlformats.org/officeDocument/2006/relationships/slide" Target="slides/slide648.xml"/><Relationship Id="rId749" Type="http://schemas.openxmlformats.org/officeDocument/2006/relationships/slide" Target="slides/slide746.xml"/><Relationship Id="rId290" Type="http://schemas.openxmlformats.org/officeDocument/2006/relationships/slide" Target="slides/slide287.xml"/><Relationship Id="rId304" Type="http://schemas.openxmlformats.org/officeDocument/2006/relationships/slide" Target="slides/slide301.xml"/><Relationship Id="rId388" Type="http://schemas.openxmlformats.org/officeDocument/2006/relationships/slide" Target="slides/slide385.xml"/><Relationship Id="rId511" Type="http://schemas.openxmlformats.org/officeDocument/2006/relationships/slide" Target="slides/slide508.xml"/><Relationship Id="rId609" Type="http://schemas.openxmlformats.org/officeDocument/2006/relationships/slide" Target="slides/slide606.xml"/><Relationship Id="rId85" Type="http://schemas.openxmlformats.org/officeDocument/2006/relationships/slide" Target="slides/slide82.xml"/><Relationship Id="rId150" Type="http://schemas.openxmlformats.org/officeDocument/2006/relationships/slide" Target="slides/slide147.xml"/><Relationship Id="rId595" Type="http://schemas.openxmlformats.org/officeDocument/2006/relationships/slide" Target="slides/slide592.xml"/><Relationship Id="rId816" Type="http://schemas.openxmlformats.org/officeDocument/2006/relationships/slide" Target="slides/slide813.xml"/><Relationship Id="rId248" Type="http://schemas.openxmlformats.org/officeDocument/2006/relationships/slide" Target="slides/slide245.xml"/><Relationship Id="rId455" Type="http://schemas.openxmlformats.org/officeDocument/2006/relationships/slide" Target="slides/slide452.xml"/><Relationship Id="rId662" Type="http://schemas.openxmlformats.org/officeDocument/2006/relationships/slide" Target="slides/slide659.xml"/><Relationship Id="rId12" Type="http://schemas.openxmlformats.org/officeDocument/2006/relationships/slide" Target="slides/slide9.xml"/><Relationship Id="rId108" Type="http://schemas.openxmlformats.org/officeDocument/2006/relationships/slide" Target="slides/slide105.xml"/><Relationship Id="rId315" Type="http://schemas.openxmlformats.org/officeDocument/2006/relationships/slide" Target="slides/slide312.xml"/><Relationship Id="rId522" Type="http://schemas.openxmlformats.org/officeDocument/2006/relationships/slide" Target="slides/slide519.xml"/><Relationship Id="rId96" Type="http://schemas.openxmlformats.org/officeDocument/2006/relationships/slide" Target="slides/slide93.xml"/><Relationship Id="rId161" Type="http://schemas.openxmlformats.org/officeDocument/2006/relationships/slide" Target="slides/slide158.xml"/><Relationship Id="rId399" Type="http://schemas.openxmlformats.org/officeDocument/2006/relationships/slide" Target="slides/slide396.xml"/><Relationship Id="rId827" Type="http://schemas.openxmlformats.org/officeDocument/2006/relationships/slide" Target="slides/slide824.xml"/><Relationship Id="rId259" Type="http://schemas.openxmlformats.org/officeDocument/2006/relationships/slide" Target="slides/slide256.xml"/><Relationship Id="rId466" Type="http://schemas.openxmlformats.org/officeDocument/2006/relationships/slide" Target="slides/slide463.xml"/><Relationship Id="rId673" Type="http://schemas.openxmlformats.org/officeDocument/2006/relationships/slide" Target="slides/slide670.xml"/><Relationship Id="rId880" Type="http://schemas.openxmlformats.org/officeDocument/2006/relationships/slide" Target="slides/slide877.xml"/><Relationship Id="rId23" Type="http://schemas.openxmlformats.org/officeDocument/2006/relationships/slide" Target="slides/slide20.xml"/><Relationship Id="rId119" Type="http://schemas.openxmlformats.org/officeDocument/2006/relationships/slide" Target="slides/slide116.xml"/><Relationship Id="rId326" Type="http://schemas.openxmlformats.org/officeDocument/2006/relationships/slide" Target="slides/slide323.xml"/><Relationship Id="rId533" Type="http://schemas.openxmlformats.org/officeDocument/2006/relationships/slide" Target="slides/slide530.xml"/><Relationship Id="rId740" Type="http://schemas.openxmlformats.org/officeDocument/2006/relationships/slide" Target="slides/slide737.xml"/><Relationship Id="rId838" Type="http://schemas.openxmlformats.org/officeDocument/2006/relationships/slide" Target="slides/slide835.xml"/><Relationship Id="rId172" Type="http://schemas.openxmlformats.org/officeDocument/2006/relationships/slide" Target="slides/slide169.xml"/><Relationship Id="rId477" Type="http://schemas.openxmlformats.org/officeDocument/2006/relationships/slide" Target="slides/slide474.xml"/><Relationship Id="rId600" Type="http://schemas.openxmlformats.org/officeDocument/2006/relationships/slide" Target="slides/slide597.xml"/><Relationship Id="rId684" Type="http://schemas.openxmlformats.org/officeDocument/2006/relationships/slide" Target="slides/slide681.xml"/><Relationship Id="rId337" Type="http://schemas.openxmlformats.org/officeDocument/2006/relationships/slide" Target="slides/slide334.xml"/><Relationship Id="rId891" Type="http://schemas.openxmlformats.org/officeDocument/2006/relationships/slide" Target="slides/slide888.xml"/><Relationship Id="rId905" Type="http://schemas.openxmlformats.org/officeDocument/2006/relationships/slide" Target="slides/slide902.xml"/><Relationship Id="rId34" Type="http://schemas.openxmlformats.org/officeDocument/2006/relationships/slide" Target="slides/slide31.xml"/><Relationship Id="rId544" Type="http://schemas.openxmlformats.org/officeDocument/2006/relationships/slide" Target="slides/slide541.xml"/><Relationship Id="rId751" Type="http://schemas.openxmlformats.org/officeDocument/2006/relationships/slide" Target="slides/slide748.xml"/><Relationship Id="rId849" Type="http://schemas.openxmlformats.org/officeDocument/2006/relationships/slide" Target="slides/slide846.xml"/><Relationship Id="rId183" Type="http://schemas.openxmlformats.org/officeDocument/2006/relationships/slide" Target="slides/slide180.xml"/><Relationship Id="rId390" Type="http://schemas.openxmlformats.org/officeDocument/2006/relationships/slide" Target="slides/slide387.xml"/><Relationship Id="rId404" Type="http://schemas.openxmlformats.org/officeDocument/2006/relationships/slide" Target="slides/slide401.xml"/><Relationship Id="rId611" Type="http://schemas.openxmlformats.org/officeDocument/2006/relationships/slide" Target="slides/slide608.xml"/><Relationship Id="rId250" Type="http://schemas.openxmlformats.org/officeDocument/2006/relationships/slide" Target="slides/slide247.xml"/><Relationship Id="rId488" Type="http://schemas.openxmlformats.org/officeDocument/2006/relationships/slide" Target="slides/slide485.xml"/><Relationship Id="rId695" Type="http://schemas.openxmlformats.org/officeDocument/2006/relationships/slide" Target="slides/slide692.xml"/><Relationship Id="rId709" Type="http://schemas.openxmlformats.org/officeDocument/2006/relationships/slide" Target="slides/slide706.xml"/><Relationship Id="rId916" Type="http://schemas.openxmlformats.org/officeDocument/2006/relationships/slide" Target="slides/slide913.xml"/><Relationship Id="rId45" Type="http://schemas.openxmlformats.org/officeDocument/2006/relationships/slide" Target="slides/slide42.xml"/><Relationship Id="rId110" Type="http://schemas.openxmlformats.org/officeDocument/2006/relationships/slide" Target="slides/slide107.xml"/><Relationship Id="rId348" Type="http://schemas.openxmlformats.org/officeDocument/2006/relationships/slide" Target="slides/slide345.xml"/><Relationship Id="rId555" Type="http://schemas.openxmlformats.org/officeDocument/2006/relationships/slide" Target="slides/slide552.xml"/><Relationship Id="rId762" Type="http://schemas.openxmlformats.org/officeDocument/2006/relationships/slide" Target="slides/slide759.xml"/><Relationship Id="rId194" Type="http://schemas.openxmlformats.org/officeDocument/2006/relationships/slide" Target="slides/slide191.xml"/><Relationship Id="rId208" Type="http://schemas.openxmlformats.org/officeDocument/2006/relationships/slide" Target="slides/slide205.xml"/><Relationship Id="rId415" Type="http://schemas.openxmlformats.org/officeDocument/2006/relationships/slide" Target="slides/slide412.xml"/><Relationship Id="rId622" Type="http://schemas.openxmlformats.org/officeDocument/2006/relationships/slide" Target="slides/slide619.xml"/><Relationship Id="rId261" Type="http://schemas.openxmlformats.org/officeDocument/2006/relationships/slide" Target="slides/slide258.xml"/><Relationship Id="rId499" Type="http://schemas.openxmlformats.org/officeDocument/2006/relationships/slide" Target="slides/slide496.xml"/><Relationship Id="rId927" Type="http://schemas.openxmlformats.org/officeDocument/2006/relationships/slide" Target="slides/slide924.xml"/><Relationship Id="rId56" Type="http://schemas.openxmlformats.org/officeDocument/2006/relationships/slide" Target="slides/slide53.xml"/><Relationship Id="rId359" Type="http://schemas.openxmlformats.org/officeDocument/2006/relationships/slide" Target="slides/slide356.xml"/><Relationship Id="rId566" Type="http://schemas.openxmlformats.org/officeDocument/2006/relationships/slide" Target="slides/slide563.xml"/><Relationship Id="rId773" Type="http://schemas.openxmlformats.org/officeDocument/2006/relationships/slide" Target="slides/slide770.xml"/><Relationship Id="rId121" Type="http://schemas.openxmlformats.org/officeDocument/2006/relationships/slide" Target="slides/slide118.xml"/><Relationship Id="rId219" Type="http://schemas.openxmlformats.org/officeDocument/2006/relationships/slide" Target="slides/slide216.xml"/><Relationship Id="rId426" Type="http://schemas.openxmlformats.org/officeDocument/2006/relationships/slide" Target="slides/slide423.xml"/><Relationship Id="rId633" Type="http://schemas.openxmlformats.org/officeDocument/2006/relationships/slide" Target="slides/slide630.xml"/><Relationship Id="rId840" Type="http://schemas.openxmlformats.org/officeDocument/2006/relationships/slide" Target="slides/slide837.xml"/><Relationship Id="rId67" Type="http://schemas.openxmlformats.org/officeDocument/2006/relationships/slide" Target="slides/slide64.xml"/><Relationship Id="rId272" Type="http://schemas.openxmlformats.org/officeDocument/2006/relationships/slide" Target="slides/slide269.xml"/><Relationship Id="rId577" Type="http://schemas.openxmlformats.org/officeDocument/2006/relationships/slide" Target="slides/slide574.xml"/><Relationship Id="rId700" Type="http://schemas.openxmlformats.org/officeDocument/2006/relationships/slide" Target="slides/slide697.xml"/><Relationship Id="rId132" Type="http://schemas.openxmlformats.org/officeDocument/2006/relationships/slide" Target="slides/slide129.xml"/><Relationship Id="rId784" Type="http://schemas.openxmlformats.org/officeDocument/2006/relationships/slide" Target="slides/slide781.xml"/><Relationship Id="rId437" Type="http://schemas.openxmlformats.org/officeDocument/2006/relationships/slide" Target="slides/slide434.xml"/><Relationship Id="rId644" Type="http://schemas.openxmlformats.org/officeDocument/2006/relationships/slide" Target="slides/slide641.xml"/><Relationship Id="rId851" Type="http://schemas.openxmlformats.org/officeDocument/2006/relationships/slide" Target="slides/slide848.xml"/><Relationship Id="rId283" Type="http://schemas.openxmlformats.org/officeDocument/2006/relationships/slide" Target="slides/slide280.xml"/><Relationship Id="rId490" Type="http://schemas.openxmlformats.org/officeDocument/2006/relationships/slide" Target="slides/slide487.xml"/><Relationship Id="rId504" Type="http://schemas.openxmlformats.org/officeDocument/2006/relationships/slide" Target="slides/slide501.xml"/><Relationship Id="rId711" Type="http://schemas.openxmlformats.org/officeDocument/2006/relationships/slide" Target="slides/slide708.xml"/><Relationship Id="rId78" Type="http://schemas.openxmlformats.org/officeDocument/2006/relationships/slide" Target="slides/slide75.xml"/><Relationship Id="rId143" Type="http://schemas.openxmlformats.org/officeDocument/2006/relationships/slide" Target="slides/slide140.xml"/><Relationship Id="rId350" Type="http://schemas.openxmlformats.org/officeDocument/2006/relationships/slide" Target="slides/slide347.xml"/><Relationship Id="rId588" Type="http://schemas.openxmlformats.org/officeDocument/2006/relationships/slide" Target="slides/slide585.xml"/><Relationship Id="rId795" Type="http://schemas.openxmlformats.org/officeDocument/2006/relationships/slide" Target="slides/slide792.xml"/><Relationship Id="rId809" Type="http://schemas.openxmlformats.org/officeDocument/2006/relationships/slide" Target="slides/slide806.xml"/><Relationship Id="rId9" Type="http://schemas.openxmlformats.org/officeDocument/2006/relationships/slide" Target="slides/slide6.xml"/><Relationship Id="rId210" Type="http://schemas.openxmlformats.org/officeDocument/2006/relationships/slide" Target="slides/slide207.xml"/><Relationship Id="rId448" Type="http://schemas.openxmlformats.org/officeDocument/2006/relationships/slide" Target="slides/slide445.xml"/><Relationship Id="rId655" Type="http://schemas.openxmlformats.org/officeDocument/2006/relationships/slide" Target="slides/slide652.xml"/><Relationship Id="rId862" Type="http://schemas.openxmlformats.org/officeDocument/2006/relationships/slide" Target="slides/slide859.xml"/><Relationship Id="rId294" Type="http://schemas.openxmlformats.org/officeDocument/2006/relationships/slide" Target="slides/slide291.xml"/><Relationship Id="rId308" Type="http://schemas.openxmlformats.org/officeDocument/2006/relationships/slide" Target="slides/slide305.xml"/><Relationship Id="rId515" Type="http://schemas.openxmlformats.org/officeDocument/2006/relationships/slide" Target="slides/slide512.xml"/><Relationship Id="rId722" Type="http://schemas.openxmlformats.org/officeDocument/2006/relationships/slide" Target="slides/slide719.xml"/><Relationship Id="rId89" Type="http://schemas.openxmlformats.org/officeDocument/2006/relationships/slide" Target="slides/slide86.xml"/><Relationship Id="rId154" Type="http://schemas.openxmlformats.org/officeDocument/2006/relationships/slide" Target="slides/slide151.xml"/><Relationship Id="rId361" Type="http://schemas.openxmlformats.org/officeDocument/2006/relationships/slide" Target="slides/slide358.xml"/><Relationship Id="rId599" Type="http://schemas.openxmlformats.org/officeDocument/2006/relationships/slide" Target="slides/slide596.xml"/><Relationship Id="rId459" Type="http://schemas.openxmlformats.org/officeDocument/2006/relationships/slide" Target="slides/slide456.xml"/><Relationship Id="rId666" Type="http://schemas.openxmlformats.org/officeDocument/2006/relationships/slide" Target="slides/slide663.xml"/><Relationship Id="rId873" Type="http://schemas.openxmlformats.org/officeDocument/2006/relationships/slide" Target="slides/slide870.xml"/><Relationship Id="rId16" Type="http://schemas.openxmlformats.org/officeDocument/2006/relationships/slide" Target="slides/slide13.xml"/><Relationship Id="rId221" Type="http://schemas.openxmlformats.org/officeDocument/2006/relationships/slide" Target="slides/slide218.xml"/><Relationship Id="rId319" Type="http://schemas.openxmlformats.org/officeDocument/2006/relationships/slide" Target="slides/slide316.xml"/><Relationship Id="rId526" Type="http://schemas.openxmlformats.org/officeDocument/2006/relationships/slide" Target="slides/slide523.xml"/><Relationship Id="rId733" Type="http://schemas.openxmlformats.org/officeDocument/2006/relationships/slide" Target="slides/slide730.xml"/><Relationship Id="rId165" Type="http://schemas.openxmlformats.org/officeDocument/2006/relationships/slide" Target="slides/slide162.xml"/><Relationship Id="rId372" Type="http://schemas.openxmlformats.org/officeDocument/2006/relationships/slide" Target="slides/slide369.xml"/><Relationship Id="rId677" Type="http://schemas.openxmlformats.org/officeDocument/2006/relationships/slide" Target="slides/slide674.xml"/><Relationship Id="rId800" Type="http://schemas.openxmlformats.org/officeDocument/2006/relationships/slide" Target="slides/slide797.xml"/><Relationship Id="rId232" Type="http://schemas.openxmlformats.org/officeDocument/2006/relationships/slide" Target="slides/slide229.xml"/><Relationship Id="rId884" Type="http://schemas.openxmlformats.org/officeDocument/2006/relationships/slide" Target="slides/slide881.xml"/><Relationship Id="rId27" Type="http://schemas.openxmlformats.org/officeDocument/2006/relationships/slide" Target="slides/slide24.xml"/><Relationship Id="rId537" Type="http://schemas.openxmlformats.org/officeDocument/2006/relationships/slide" Target="slides/slide534.xml"/><Relationship Id="rId744" Type="http://schemas.openxmlformats.org/officeDocument/2006/relationships/slide" Target="slides/slide741.xml"/><Relationship Id="rId80" Type="http://schemas.openxmlformats.org/officeDocument/2006/relationships/slide" Target="slides/slide77.xml"/><Relationship Id="rId176" Type="http://schemas.openxmlformats.org/officeDocument/2006/relationships/slide" Target="slides/slide173.xml"/><Relationship Id="rId383" Type="http://schemas.openxmlformats.org/officeDocument/2006/relationships/slide" Target="slides/slide380.xml"/><Relationship Id="rId590" Type="http://schemas.openxmlformats.org/officeDocument/2006/relationships/slide" Target="slides/slide587.xml"/><Relationship Id="rId604" Type="http://schemas.openxmlformats.org/officeDocument/2006/relationships/slide" Target="slides/slide601.xml"/><Relationship Id="rId811" Type="http://schemas.openxmlformats.org/officeDocument/2006/relationships/slide" Target="slides/slide808.xml"/><Relationship Id="rId243" Type="http://schemas.openxmlformats.org/officeDocument/2006/relationships/slide" Target="slides/slide240.xml"/><Relationship Id="rId450" Type="http://schemas.openxmlformats.org/officeDocument/2006/relationships/slide" Target="slides/slide447.xml"/><Relationship Id="rId688" Type="http://schemas.openxmlformats.org/officeDocument/2006/relationships/slide" Target="slides/slide685.xml"/><Relationship Id="rId895" Type="http://schemas.openxmlformats.org/officeDocument/2006/relationships/slide" Target="slides/slide892.xml"/><Relationship Id="rId909" Type="http://schemas.openxmlformats.org/officeDocument/2006/relationships/slide" Target="slides/slide906.xml"/><Relationship Id="rId38" Type="http://schemas.openxmlformats.org/officeDocument/2006/relationships/slide" Target="slides/slide35.xml"/><Relationship Id="rId103" Type="http://schemas.openxmlformats.org/officeDocument/2006/relationships/slide" Target="slides/slide100.xml"/><Relationship Id="rId310" Type="http://schemas.openxmlformats.org/officeDocument/2006/relationships/slide" Target="slides/slide307.xml"/><Relationship Id="rId548" Type="http://schemas.openxmlformats.org/officeDocument/2006/relationships/slide" Target="slides/slide545.xml"/><Relationship Id="rId755" Type="http://schemas.openxmlformats.org/officeDocument/2006/relationships/slide" Target="slides/slide752.xml"/><Relationship Id="rId91" Type="http://schemas.openxmlformats.org/officeDocument/2006/relationships/slide" Target="slides/slide88.xml"/><Relationship Id="rId187" Type="http://schemas.openxmlformats.org/officeDocument/2006/relationships/slide" Target="slides/slide184.xml"/><Relationship Id="rId394" Type="http://schemas.openxmlformats.org/officeDocument/2006/relationships/slide" Target="slides/slide391.xml"/><Relationship Id="rId408" Type="http://schemas.openxmlformats.org/officeDocument/2006/relationships/slide" Target="slides/slide405.xml"/><Relationship Id="rId615" Type="http://schemas.openxmlformats.org/officeDocument/2006/relationships/slide" Target="slides/slide612.xml"/><Relationship Id="rId822" Type="http://schemas.openxmlformats.org/officeDocument/2006/relationships/slide" Target="slides/slide819.xml"/><Relationship Id="rId254" Type="http://schemas.openxmlformats.org/officeDocument/2006/relationships/slide" Target="slides/slide251.xml"/><Relationship Id="rId699" Type="http://schemas.openxmlformats.org/officeDocument/2006/relationships/slide" Target="slides/slide696.xml"/><Relationship Id="rId49" Type="http://schemas.openxmlformats.org/officeDocument/2006/relationships/slide" Target="slides/slide46.xml"/><Relationship Id="rId114" Type="http://schemas.openxmlformats.org/officeDocument/2006/relationships/slide" Target="slides/slide111.xml"/><Relationship Id="rId461" Type="http://schemas.openxmlformats.org/officeDocument/2006/relationships/slide" Target="slides/slide458.xml"/><Relationship Id="rId559" Type="http://schemas.openxmlformats.org/officeDocument/2006/relationships/slide" Target="slides/slide556.xml"/><Relationship Id="rId766" Type="http://schemas.openxmlformats.org/officeDocument/2006/relationships/slide" Target="slides/slide763.xml"/><Relationship Id="rId198" Type="http://schemas.openxmlformats.org/officeDocument/2006/relationships/slide" Target="slides/slide195.xml"/><Relationship Id="rId321" Type="http://schemas.openxmlformats.org/officeDocument/2006/relationships/slide" Target="slides/slide318.xml"/><Relationship Id="rId419" Type="http://schemas.openxmlformats.org/officeDocument/2006/relationships/slide" Target="slides/slide416.xml"/><Relationship Id="rId626" Type="http://schemas.openxmlformats.org/officeDocument/2006/relationships/slide" Target="slides/slide623.xml"/><Relationship Id="rId833" Type="http://schemas.openxmlformats.org/officeDocument/2006/relationships/slide" Target="slides/slide830.xml"/><Relationship Id="rId265" Type="http://schemas.openxmlformats.org/officeDocument/2006/relationships/slide" Target="slides/slide262.xml"/><Relationship Id="rId472" Type="http://schemas.openxmlformats.org/officeDocument/2006/relationships/slide" Target="slides/slide469.xml"/><Relationship Id="rId900" Type="http://schemas.openxmlformats.org/officeDocument/2006/relationships/slide" Target="slides/slide897.xml"/><Relationship Id="rId125" Type="http://schemas.openxmlformats.org/officeDocument/2006/relationships/slide" Target="slides/slide122.xml"/><Relationship Id="rId332" Type="http://schemas.openxmlformats.org/officeDocument/2006/relationships/slide" Target="slides/slide329.xml"/><Relationship Id="rId777" Type="http://schemas.openxmlformats.org/officeDocument/2006/relationships/slide" Target="slides/slide774.xml"/><Relationship Id="rId637" Type="http://schemas.openxmlformats.org/officeDocument/2006/relationships/slide" Target="slides/slide634.xml"/><Relationship Id="rId844" Type="http://schemas.openxmlformats.org/officeDocument/2006/relationships/slide" Target="slides/slide841.xml"/><Relationship Id="rId276" Type="http://schemas.openxmlformats.org/officeDocument/2006/relationships/slide" Target="slides/slide273.xml"/><Relationship Id="rId483" Type="http://schemas.openxmlformats.org/officeDocument/2006/relationships/slide" Target="slides/slide480.xml"/><Relationship Id="rId690" Type="http://schemas.openxmlformats.org/officeDocument/2006/relationships/slide" Target="slides/slide687.xml"/><Relationship Id="rId704" Type="http://schemas.openxmlformats.org/officeDocument/2006/relationships/slide" Target="slides/slide701.xml"/><Relationship Id="rId911" Type="http://schemas.openxmlformats.org/officeDocument/2006/relationships/slide" Target="slides/slide908.xml"/><Relationship Id="rId40" Type="http://schemas.openxmlformats.org/officeDocument/2006/relationships/slide" Target="slides/slide37.xml"/><Relationship Id="rId136" Type="http://schemas.openxmlformats.org/officeDocument/2006/relationships/slide" Target="slides/slide133.xml"/><Relationship Id="rId343" Type="http://schemas.openxmlformats.org/officeDocument/2006/relationships/slide" Target="slides/slide340.xml"/><Relationship Id="rId550" Type="http://schemas.openxmlformats.org/officeDocument/2006/relationships/slide" Target="slides/slide547.xml"/><Relationship Id="rId788" Type="http://schemas.openxmlformats.org/officeDocument/2006/relationships/slide" Target="slides/slide785.xml"/><Relationship Id="rId203" Type="http://schemas.openxmlformats.org/officeDocument/2006/relationships/slide" Target="slides/slide200.xml"/><Relationship Id="rId648" Type="http://schemas.openxmlformats.org/officeDocument/2006/relationships/slide" Target="slides/slide645.xml"/><Relationship Id="rId855" Type="http://schemas.openxmlformats.org/officeDocument/2006/relationships/slide" Target="slides/slide852.xml"/><Relationship Id="rId287" Type="http://schemas.openxmlformats.org/officeDocument/2006/relationships/slide" Target="slides/slide284.xml"/><Relationship Id="rId410" Type="http://schemas.openxmlformats.org/officeDocument/2006/relationships/slide" Target="slides/slide407.xml"/><Relationship Id="rId494" Type="http://schemas.openxmlformats.org/officeDocument/2006/relationships/slide" Target="slides/slide491.xml"/><Relationship Id="rId508" Type="http://schemas.openxmlformats.org/officeDocument/2006/relationships/slide" Target="slides/slide505.xml"/><Relationship Id="rId715" Type="http://schemas.openxmlformats.org/officeDocument/2006/relationships/slide" Target="slides/slide712.xml"/><Relationship Id="rId922" Type="http://schemas.openxmlformats.org/officeDocument/2006/relationships/slide" Target="slides/slide919.xml"/><Relationship Id="rId147" Type="http://schemas.openxmlformats.org/officeDocument/2006/relationships/slide" Target="slides/slide144.xml"/><Relationship Id="rId354" Type="http://schemas.openxmlformats.org/officeDocument/2006/relationships/slide" Target="slides/slide351.xml"/><Relationship Id="rId799" Type="http://schemas.openxmlformats.org/officeDocument/2006/relationships/slide" Target="slides/slide796.xml"/><Relationship Id="rId51" Type="http://schemas.openxmlformats.org/officeDocument/2006/relationships/slide" Target="slides/slide48.xml"/><Relationship Id="rId561" Type="http://schemas.openxmlformats.org/officeDocument/2006/relationships/slide" Target="slides/slide558.xml"/><Relationship Id="rId659" Type="http://schemas.openxmlformats.org/officeDocument/2006/relationships/slide" Target="slides/slide656.xml"/><Relationship Id="rId866" Type="http://schemas.openxmlformats.org/officeDocument/2006/relationships/slide" Target="slides/slide863.xml"/><Relationship Id="rId214" Type="http://schemas.openxmlformats.org/officeDocument/2006/relationships/slide" Target="slides/slide211.xml"/><Relationship Id="rId298" Type="http://schemas.openxmlformats.org/officeDocument/2006/relationships/slide" Target="slides/slide295.xml"/><Relationship Id="rId421" Type="http://schemas.openxmlformats.org/officeDocument/2006/relationships/slide" Target="slides/slide418.xml"/><Relationship Id="rId519" Type="http://schemas.openxmlformats.org/officeDocument/2006/relationships/slide" Target="slides/slide516.xml"/><Relationship Id="rId158" Type="http://schemas.openxmlformats.org/officeDocument/2006/relationships/slide" Target="slides/slide155.xml"/><Relationship Id="rId726" Type="http://schemas.openxmlformats.org/officeDocument/2006/relationships/slide" Target="slides/slide723.xml"/><Relationship Id="rId933" Type="http://schemas.openxmlformats.org/officeDocument/2006/relationships/handoutMaster" Target="handoutMasters/handoutMaster1.xml"/><Relationship Id="rId62" Type="http://schemas.openxmlformats.org/officeDocument/2006/relationships/slide" Target="slides/slide59.xml"/><Relationship Id="rId365" Type="http://schemas.openxmlformats.org/officeDocument/2006/relationships/slide" Target="slides/slide362.xml"/><Relationship Id="rId572" Type="http://schemas.openxmlformats.org/officeDocument/2006/relationships/slide" Target="slides/slide569.xml"/><Relationship Id="rId225" Type="http://schemas.openxmlformats.org/officeDocument/2006/relationships/slide" Target="slides/slide222.xml"/><Relationship Id="rId432" Type="http://schemas.openxmlformats.org/officeDocument/2006/relationships/slide" Target="slides/slide429.xml"/><Relationship Id="rId877" Type="http://schemas.openxmlformats.org/officeDocument/2006/relationships/slide" Target="slides/slide874.xml"/><Relationship Id="rId737" Type="http://schemas.openxmlformats.org/officeDocument/2006/relationships/slide" Target="slides/slide734.xml"/><Relationship Id="rId73" Type="http://schemas.openxmlformats.org/officeDocument/2006/relationships/slide" Target="slides/slide70.xml"/><Relationship Id="rId169" Type="http://schemas.openxmlformats.org/officeDocument/2006/relationships/slide" Target="slides/slide166.xml"/><Relationship Id="rId376" Type="http://schemas.openxmlformats.org/officeDocument/2006/relationships/slide" Target="slides/slide373.xml"/><Relationship Id="rId583" Type="http://schemas.openxmlformats.org/officeDocument/2006/relationships/slide" Target="slides/slide580.xml"/><Relationship Id="rId790" Type="http://schemas.openxmlformats.org/officeDocument/2006/relationships/slide" Target="slides/slide787.xml"/><Relationship Id="rId804" Type="http://schemas.openxmlformats.org/officeDocument/2006/relationships/slide" Target="slides/slide801.xml"/><Relationship Id="rId4" Type="http://schemas.openxmlformats.org/officeDocument/2006/relationships/slide" Target="slides/slide1.xml"/><Relationship Id="rId236" Type="http://schemas.openxmlformats.org/officeDocument/2006/relationships/slide" Target="slides/slide233.xml"/><Relationship Id="rId443" Type="http://schemas.openxmlformats.org/officeDocument/2006/relationships/slide" Target="slides/slide440.xml"/><Relationship Id="rId650" Type="http://schemas.openxmlformats.org/officeDocument/2006/relationships/slide" Target="slides/slide647.xml"/><Relationship Id="rId888" Type="http://schemas.openxmlformats.org/officeDocument/2006/relationships/slide" Target="slides/slide885.xml"/><Relationship Id="rId303" Type="http://schemas.openxmlformats.org/officeDocument/2006/relationships/slide" Target="slides/slide300.xml"/><Relationship Id="rId748" Type="http://schemas.openxmlformats.org/officeDocument/2006/relationships/slide" Target="slides/slide745.xml"/><Relationship Id="rId84" Type="http://schemas.openxmlformats.org/officeDocument/2006/relationships/slide" Target="slides/slide81.xml"/><Relationship Id="rId387" Type="http://schemas.openxmlformats.org/officeDocument/2006/relationships/slide" Target="slides/slide384.xml"/><Relationship Id="rId510" Type="http://schemas.openxmlformats.org/officeDocument/2006/relationships/slide" Target="slides/slide507.xml"/><Relationship Id="rId594" Type="http://schemas.openxmlformats.org/officeDocument/2006/relationships/slide" Target="slides/slide591.xml"/><Relationship Id="rId608" Type="http://schemas.openxmlformats.org/officeDocument/2006/relationships/slide" Target="slides/slide605.xml"/><Relationship Id="rId815" Type="http://schemas.openxmlformats.org/officeDocument/2006/relationships/slide" Target="slides/slide812.xml"/><Relationship Id="rId247" Type="http://schemas.openxmlformats.org/officeDocument/2006/relationships/slide" Target="slides/slide244.xml"/><Relationship Id="rId899" Type="http://schemas.openxmlformats.org/officeDocument/2006/relationships/slide" Target="slides/slide896.xml"/><Relationship Id="rId107" Type="http://schemas.openxmlformats.org/officeDocument/2006/relationships/slide" Target="slides/slide104.xml"/><Relationship Id="rId454" Type="http://schemas.openxmlformats.org/officeDocument/2006/relationships/slide" Target="slides/slide451.xml"/><Relationship Id="rId661" Type="http://schemas.openxmlformats.org/officeDocument/2006/relationships/slide" Target="slides/slide658.xml"/><Relationship Id="rId759" Type="http://schemas.openxmlformats.org/officeDocument/2006/relationships/slide" Target="slides/slide756.xml"/><Relationship Id="rId11" Type="http://schemas.openxmlformats.org/officeDocument/2006/relationships/slide" Target="slides/slide8.xml"/><Relationship Id="rId314" Type="http://schemas.openxmlformats.org/officeDocument/2006/relationships/slide" Target="slides/slide311.xml"/><Relationship Id="rId398" Type="http://schemas.openxmlformats.org/officeDocument/2006/relationships/slide" Target="slides/slide395.xml"/><Relationship Id="rId521" Type="http://schemas.openxmlformats.org/officeDocument/2006/relationships/slide" Target="slides/slide518.xml"/><Relationship Id="rId619" Type="http://schemas.openxmlformats.org/officeDocument/2006/relationships/slide" Target="slides/slide616.xml"/><Relationship Id="rId95" Type="http://schemas.openxmlformats.org/officeDocument/2006/relationships/slide" Target="slides/slide92.xml"/><Relationship Id="rId160" Type="http://schemas.openxmlformats.org/officeDocument/2006/relationships/slide" Target="slides/slide157.xml"/><Relationship Id="rId826" Type="http://schemas.openxmlformats.org/officeDocument/2006/relationships/slide" Target="slides/slide823.xml"/><Relationship Id="rId258" Type="http://schemas.openxmlformats.org/officeDocument/2006/relationships/slide" Target="slides/slide255.xml"/><Relationship Id="rId465" Type="http://schemas.openxmlformats.org/officeDocument/2006/relationships/slide" Target="slides/slide462.xml"/><Relationship Id="rId672" Type="http://schemas.openxmlformats.org/officeDocument/2006/relationships/slide" Target="slides/slide669.xml"/><Relationship Id="rId22" Type="http://schemas.openxmlformats.org/officeDocument/2006/relationships/slide" Target="slides/slide19.xml"/><Relationship Id="rId118" Type="http://schemas.openxmlformats.org/officeDocument/2006/relationships/slide" Target="slides/slide115.xml"/><Relationship Id="rId325" Type="http://schemas.openxmlformats.org/officeDocument/2006/relationships/slide" Target="slides/slide322.xml"/><Relationship Id="rId532" Type="http://schemas.openxmlformats.org/officeDocument/2006/relationships/slide" Target="slides/slide529.xml"/><Relationship Id="rId171" Type="http://schemas.openxmlformats.org/officeDocument/2006/relationships/slide" Target="slides/slide168.xml"/><Relationship Id="rId837" Type="http://schemas.openxmlformats.org/officeDocument/2006/relationships/slide" Target="slides/slide834.xml"/><Relationship Id="rId269" Type="http://schemas.openxmlformats.org/officeDocument/2006/relationships/slide" Target="slides/slide266.xml"/><Relationship Id="rId476" Type="http://schemas.openxmlformats.org/officeDocument/2006/relationships/slide" Target="slides/slide473.xml"/><Relationship Id="rId683" Type="http://schemas.openxmlformats.org/officeDocument/2006/relationships/slide" Target="slides/slide680.xml"/><Relationship Id="rId890" Type="http://schemas.openxmlformats.org/officeDocument/2006/relationships/slide" Target="slides/slide887.xml"/><Relationship Id="rId904" Type="http://schemas.openxmlformats.org/officeDocument/2006/relationships/slide" Target="slides/slide901.xml"/><Relationship Id="rId33" Type="http://schemas.openxmlformats.org/officeDocument/2006/relationships/slide" Target="slides/slide30.xml"/><Relationship Id="rId129" Type="http://schemas.openxmlformats.org/officeDocument/2006/relationships/slide" Target="slides/slide126.xml"/><Relationship Id="rId336" Type="http://schemas.openxmlformats.org/officeDocument/2006/relationships/slide" Target="slides/slide333.xml"/><Relationship Id="rId543" Type="http://schemas.openxmlformats.org/officeDocument/2006/relationships/slide" Target="slides/slide540.xml"/><Relationship Id="rId182" Type="http://schemas.openxmlformats.org/officeDocument/2006/relationships/slide" Target="slides/slide179.xml"/><Relationship Id="rId403" Type="http://schemas.openxmlformats.org/officeDocument/2006/relationships/slide" Target="slides/slide400.xml"/><Relationship Id="rId750" Type="http://schemas.openxmlformats.org/officeDocument/2006/relationships/slide" Target="slides/slide747.xml"/><Relationship Id="rId848" Type="http://schemas.openxmlformats.org/officeDocument/2006/relationships/slide" Target="slides/slide845.xml"/><Relationship Id="rId487" Type="http://schemas.openxmlformats.org/officeDocument/2006/relationships/slide" Target="slides/slide484.xml"/><Relationship Id="rId610" Type="http://schemas.openxmlformats.org/officeDocument/2006/relationships/slide" Target="slides/slide607.xml"/><Relationship Id="rId694" Type="http://schemas.openxmlformats.org/officeDocument/2006/relationships/slide" Target="slides/slide691.xml"/><Relationship Id="rId708" Type="http://schemas.openxmlformats.org/officeDocument/2006/relationships/slide" Target="slides/slide705.xml"/><Relationship Id="rId915" Type="http://schemas.openxmlformats.org/officeDocument/2006/relationships/slide" Target="slides/slide912.xml"/><Relationship Id="rId347" Type="http://schemas.openxmlformats.org/officeDocument/2006/relationships/slide" Target="slides/slide344.xml"/><Relationship Id="rId44" Type="http://schemas.openxmlformats.org/officeDocument/2006/relationships/slide" Target="slides/slide41.xml"/><Relationship Id="rId554" Type="http://schemas.openxmlformats.org/officeDocument/2006/relationships/slide" Target="slides/slide551.xml"/><Relationship Id="rId761" Type="http://schemas.openxmlformats.org/officeDocument/2006/relationships/slide" Target="slides/slide758.xml"/><Relationship Id="rId859" Type="http://schemas.openxmlformats.org/officeDocument/2006/relationships/slide" Target="slides/slide856.xml"/><Relationship Id="rId193" Type="http://schemas.openxmlformats.org/officeDocument/2006/relationships/slide" Target="slides/slide190.xml"/><Relationship Id="rId207" Type="http://schemas.openxmlformats.org/officeDocument/2006/relationships/slide" Target="slides/slide204.xml"/><Relationship Id="rId414" Type="http://schemas.openxmlformats.org/officeDocument/2006/relationships/slide" Target="slides/slide411.xml"/><Relationship Id="rId498" Type="http://schemas.openxmlformats.org/officeDocument/2006/relationships/slide" Target="slides/slide495.xml"/><Relationship Id="rId621" Type="http://schemas.openxmlformats.org/officeDocument/2006/relationships/slide" Target="slides/slide618.xml"/><Relationship Id="rId260" Type="http://schemas.openxmlformats.org/officeDocument/2006/relationships/slide" Target="slides/slide257.xml"/><Relationship Id="rId719" Type="http://schemas.openxmlformats.org/officeDocument/2006/relationships/slide" Target="slides/slide716.xml"/><Relationship Id="rId926" Type="http://schemas.openxmlformats.org/officeDocument/2006/relationships/slide" Target="slides/slide923.xml"/><Relationship Id="rId55" Type="http://schemas.openxmlformats.org/officeDocument/2006/relationships/slide" Target="slides/slide52.xml"/><Relationship Id="rId120" Type="http://schemas.openxmlformats.org/officeDocument/2006/relationships/slide" Target="slides/slide117.xml"/><Relationship Id="rId358" Type="http://schemas.openxmlformats.org/officeDocument/2006/relationships/slide" Target="slides/slide355.xml"/><Relationship Id="rId565" Type="http://schemas.openxmlformats.org/officeDocument/2006/relationships/slide" Target="slides/slide562.xml"/><Relationship Id="rId772" Type="http://schemas.openxmlformats.org/officeDocument/2006/relationships/slide" Target="slides/slide769.xml"/><Relationship Id="rId218" Type="http://schemas.openxmlformats.org/officeDocument/2006/relationships/slide" Target="slides/slide215.xml"/><Relationship Id="rId425" Type="http://schemas.openxmlformats.org/officeDocument/2006/relationships/slide" Target="slides/slide422.xml"/><Relationship Id="rId632" Type="http://schemas.openxmlformats.org/officeDocument/2006/relationships/slide" Target="slides/slide629.xml"/><Relationship Id="rId271" Type="http://schemas.openxmlformats.org/officeDocument/2006/relationships/slide" Target="slides/slide268.xml"/><Relationship Id="rId937" Type="http://schemas.openxmlformats.org/officeDocument/2006/relationships/tableStyles" Target="tableStyles.xml"/><Relationship Id="rId66" Type="http://schemas.openxmlformats.org/officeDocument/2006/relationships/slide" Target="slides/slide63.xml"/><Relationship Id="rId131" Type="http://schemas.openxmlformats.org/officeDocument/2006/relationships/slide" Target="slides/slide128.xml"/><Relationship Id="rId369" Type="http://schemas.openxmlformats.org/officeDocument/2006/relationships/slide" Target="slides/slide366.xml"/><Relationship Id="rId576" Type="http://schemas.openxmlformats.org/officeDocument/2006/relationships/slide" Target="slides/slide573.xml"/><Relationship Id="rId783" Type="http://schemas.openxmlformats.org/officeDocument/2006/relationships/slide" Target="slides/slide780.xml"/><Relationship Id="rId229" Type="http://schemas.openxmlformats.org/officeDocument/2006/relationships/slide" Target="slides/slide226.xml"/><Relationship Id="rId436" Type="http://schemas.openxmlformats.org/officeDocument/2006/relationships/slide" Target="slides/slide433.xml"/><Relationship Id="rId643" Type="http://schemas.openxmlformats.org/officeDocument/2006/relationships/slide" Target="slides/slide640.xml"/><Relationship Id="rId850" Type="http://schemas.openxmlformats.org/officeDocument/2006/relationships/slide" Target="slides/slide847.xml"/><Relationship Id="rId77" Type="http://schemas.openxmlformats.org/officeDocument/2006/relationships/slide" Target="slides/slide74.xml"/><Relationship Id="rId282" Type="http://schemas.openxmlformats.org/officeDocument/2006/relationships/slide" Target="slides/slide279.xml"/><Relationship Id="rId503" Type="http://schemas.openxmlformats.org/officeDocument/2006/relationships/slide" Target="slides/slide500.xml"/><Relationship Id="rId587" Type="http://schemas.openxmlformats.org/officeDocument/2006/relationships/slide" Target="slides/slide584.xml"/><Relationship Id="rId710" Type="http://schemas.openxmlformats.org/officeDocument/2006/relationships/slide" Target="slides/slide707.xml"/><Relationship Id="rId808" Type="http://schemas.openxmlformats.org/officeDocument/2006/relationships/slide" Target="slides/slide805.xml"/><Relationship Id="rId8" Type="http://schemas.openxmlformats.org/officeDocument/2006/relationships/slide" Target="slides/slide5.xml"/><Relationship Id="rId142" Type="http://schemas.openxmlformats.org/officeDocument/2006/relationships/slide" Target="slides/slide139.xml"/><Relationship Id="rId447" Type="http://schemas.openxmlformats.org/officeDocument/2006/relationships/slide" Target="slides/slide444.xml"/><Relationship Id="rId794" Type="http://schemas.openxmlformats.org/officeDocument/2006/relationships/slide" Target="slides/slide791.xml"/><Relationship Id="rId654" Type="http://schemas.openxmlformats.org/officeDocument/2006/relationships/slide" Target="slides/slide651.xml"/><Relationship Id="rId861" Type="http://schemas.openxmlformats.org/officeDocument/2006/relationships/slide" Target="slides/slide858.xml"/><Relationship Id="rId293" Type="http://schemas.openxmlformats.org/officeDocument/2006/relationships/slide" Target="slides/slide290.xml"/><Relationship Id="rId307" Type="http://schemas.openxmlformats.org/officeDocument/2006/relationships/slide" Target="slides/slide304.xml"/><Relationship Id="rId514" Type="http://schemas.openxmlformats.org/officeDocument/2006/relationships/slide" Target="slides/slide511.xml"/><Relationship Id="rId721" Type="http://schemas.openxmlformats.org/officeDocument/2006/relationships/slide" Target="slides/slide718.xml"/><Relationship Id="rId88" Type="http://schemas.openxmlformats.org/officeDocument/2006/relationships/slide" Target="slides/slide85.xml"/><Relationship Id="rId153" Type="http://schemas.openxmlformats.org/officeDocument/2006/relationships/slide" Target="slides/slide150.xml"/><Relationship Id="rId360" Type="http://schemas.openxmlformats.org/officeDocument/2006/relationships/slide" Target="slides/slide357.xml"/><Relationship Id="rId598" Type="http://schemas.openxmlformats.org/officeDocument/2006/relationships/slide" Target="slides/slide595.xml"/><Relationship Id="rId819" Type="http://schemas.openxmlformats.org/officeDocument/2006/relationships/slide" Target="slides/slide816.xml"/><Relationship Id="rId220" Type="http://schemas.openxmlformats.org/officeDocument/2006/relationships/slide" Target="slides/slide217.xml"/><Relationship Id="rId458" Type="http://schemas.openxmlformats.org/officeDocument/2006/relationships/slide" Target="slides/slide455.xml"/><Relationship Id="rId665" Type="http://schemas.openxmlformats.org/officeDocument/2006/relationships/slide" Target="slides/slide662.xml"/><Relationship Id="rId872" Type="http://schemas.openxmlformats.org/officeDocument/2006/relationships/slide" Target="slides/slide869.xml"/><Relationship Id="rId15" Type="http://schemas.openxmlformats.org/officeDocument/2006/relationships/slide" Target="slides/slide12.xml"/><Relationship Id="rId318" Type="http://schemas.openxmlformats.org/officeDocument/2006/relationships/slide" Target="slides/slide315.xml"/><Relationship Id="rId525" Type="http://schemas.openxmlformats.org/officeDocument/2006/relationships/slide" Target="slides/slide522.xml"/><Relationship Id="rId732" Type="http://schemas.openxmlformats.org/officeDocument/2006/relationships/slide" Target="slides/slide729.xml"/><Relationship Id="rId99" Type="http://schemas.openxmlformats.org/officeDocument/2006/relationships/slide" Target="slides/slide96.xml"/><Relationship Id="rId164" Type="http://schemas.openxmlformats.org/officeDocument/2006/relationships/slide" Target="slides/slide161.xml"/><Relationship Id="rId371" Type="http://schemas.openxmlformats.org/officeDocument/2006/relationships/slide" Target="slides/slide368.xml"/><Relationship Id="rId469" Type="http://schemas.openxmlformats.org/officeDocument/2006/relationships/slide" Target="slides/slide466.xml"/><Relationship Id="rId676" Type="http://schemas.openxmlformats.org/officeDocument/2006/relationships/slide" Target="slides/slide673.xml"/><Relationship Id="rId883" Type="http://schemas.openxmlformats.org/officeDocument/2006/relationships/slide" Target="slides/slide880.xml"/><Relationship Id="rId26" Type="http://schemas.openxmlformats.org/officeDocument/2006/relationships/slide" Target="slides/slide23.xml"/><Relationship Id="rId231" Type="http://schemas.openxmlformats.org/officeDocument/2006/relationships/slide" Target="slides/slide228.xml"/><Relationship Id="rId329" Type="http://schemas.openxmlformats.org/officeDocument/2006/relationships/slide" Target="slides/slide326.xml"/><Relationship Id="rId536" Type="http://schemas.openxmlformats.org/officeDocument/2006/relationships/slide" Target="slides/slide533.xml"/><Relationship Id="rId175" Type="http://schemas.openxmlformats.org/officeDocument/2006/relationships/slide" Target="slides/slide172.xml"/><Relationship Id="rId743" Type="http://schemas.openxmlformats.org/officeDocument/2006/relationships/slide" Target="slides/slide740.xml"/><Relationship Id="rId382" Type="http://schemas.openxmlformats.org/officeDocument/2006/relationships/slide" Target="slides/slide379.xml"/><Relationship Id="rId603" Type="http://schemas.openxmlformats.org/officeDocument/2006/relationships/slide" Target="slides/slide600.xml"/><Relationship Id="rId687" Type="http://schemas.openxmlformats.org/officeDocument/2006/relationships/slide" Target="slides/slide684.xml"/><Relationship Id="rId810" Type="http://schemas.openxmlformats.org/officeDocument/2006/relationships/slide" Target="slides/slide807.xml"/><Relationship Id="rId908" Type="http://schemas.openxmlformats.org/officeDocument/2006/relationships/slide" Target="slides/slide905.xml"/><Relationship Id="rId242" Type="http://schemas.openxmlformats.org/officeDocument/2006/relationships/slide" Target="slides/slide239.xml"/><Relationship Id="rId894" Type="http://schemas.openxmlformats.org/officeDocument/2006/relationships/slide" Target="slides/slide891.xml"/><Relationship Id="rId37" Type="http://schemas.openxmlformats.org/officeDocument/2006/relationships/slide" Target="slides/slide34.xml"/><Relationship Id="rId102" Type="http://schemas.openxmlformats.org/officeDocument/2006/relationships/slide" Target="slides/slide99.xml"/><Relationship Id="rId547" Type="http://schemas.openxmlformats.org/officeDocument/2006/relationships/slide" Target="slides/slide544.xml"/><Relationship Id="rId754" Type="http://schemas.openxmlformats.org/officeDocument/2006/relationships/slide" Target="slides/slide751.xml"/><Relationship Id="rId90" Type="http://schemas.openxmlformats.org/officeDocument/2006/relationships/slide" Target="slides/slide87.xml"/><Relationship Id="rId186" Type="http://schemas.openxmlformats.org/officeDocument/2006/relationships/slide" Target="slides/slide183.xml"/><Relationship Id="rId393" Type="http://schemas.openxmlformats.org/officeDocument/2006/relationships/slide" Target="slides/slide390.xml"/><Relationship Id="rId407" Type="http://schemas.openxmlformats.org/officeDocument/2006/relationships/slide" Target="slides/slide404.xml"/><Relationship Id="rId614" Type="http://schemas.openxmlformats.org/officeDocument/2006/relationships/slide" Target="slides/slide611.xml"/><Relationship Id="rId821" Type="http://schemas.openxmlformats.org/officeDocument/2006/relationships/slide" Target="slides/slide818.xml"/><Relationship Id="rId253" Type="http://schemas.openxmlformats.org/officeDocument/2006/relationships/slide" Target="slides/slide250.xml"/><Relationship Id="rId460" Type="http://schemas.openxmlformats.org/officeDocument/2006/relationships/slide" Target="slides/slide457.xml"/><Relationship Id="rId698" Type="http://schemas.openxmlformats.org/officeDocument/2006/relationships/slide" Target="slides/slide695.xml"/><Relationship Id="rId919" Type="http://schemas.openxmlformats.org/officeDocument/2006/relationships/slide" Target="slides/slide916.xml"/><Relationship Id="rId48" Type="http://schemas.openxmlformats.org/officeDocument/2006/relationships/slide" Target="slides/slide45.xml"/><Relationship Id="rId113" Type="http://schemas.openxmlformats.org/officeDocument/2006/relationships/slide" Target="slides/slide110.xml"/><Relationship Id="rId320" Type="http://schemas.openxmlformats.org/officeDocument/2006/relationships/slide" Target="slides/slide317.xml"/><Relationship Id="rId558" Type="http://schemas.openxmlformats.org/officeDocument/2006/relationships/slide" Target="slides/slide555.xml"/><Relationship Id="rId765" Type="http://schemas.openxmlformats.org/officeDocument/2006/relationships/slide" Target="slides/slide762.xml"/><Relationship Id="rId197" Type="http://schemas.openxmlformats.org/officeDocument/2006/relationships/slide" Target="slides/slide194.xml"/><Relationship Id="rId418" Type="http://schemas.openxmlformats.org/officeDocument/2006/relationships/slide" Target="slides/slide415.xml"/><Relationship Id="rId625" Type="http://schemas.openxmlformats.org/officeDocument/2006/relationships/slide" Target="slides/slide622.xml"/><Relationship Id="rId832" Type="http://schemas.openxmlformats.org/officeDocument/2006/relationships/slide" Target="slides/slide829.xml"/><Relationship Id="rId264" Type="http://schemas.openxmlformats.org/officeDocument/2006/relationships/slide" Target="slides/slide261.xml"/><Relationship Id="rId471" Type="http://schemas.openxmlformats.org/officeDocument/2006/relationships/slide" Target="slides/slide468.xml"/><Relationship Id="rId59" Type="http://schemas.openxmlformats.org/officeDocument/2006/relationships/slide" Target="slides/slide56.xml"/><Relationship Id="rId124" Type="http://schemas.openxmlformats.org/officeDocument/2006/relationships/slide" Target="slides/slide121.xml"/><Relationship Id="rId569" Type="http://schemas.openxmlformats.org/officeDocument/2006/relationships/slide" Target="slides/slide566.xml"/><Relationship Id="rId776" Type="http://schemas.openxmlformats.org/officeDocument/2006/relationships/slide" Target="slides/slide7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208ABB-4518-49EF-A0DC-7D8C52BFEF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03E103A-458B-41B4-8CD5-39A709B35D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08F0BF-13BA-40AC-B2D2-E82C4BC22DDB}" type="datetimeFigureOut">
              <a:rPr lang="en-GB" smtClean="0"/>
              <a:t>23/09/2024</a:t>
            </a:fld>
            <a:endParaRPr lang="en-GB"/>
          </a:p>
        </p:txBody>
      </p:sp>
      <p:sp>
        <p:nvSpPr>
          <p:cNvPr id="4" name="Footer Placeholder 3">
            <a:extLst>
              <a:ext uri="{FF2B5EF4-FFF2-40B4-BE49-F238E27FC236}">
                <a16:creationId xmlns:a16="http://schemas.microsoft.com/office/drawing/2014/main" id="{64A05C41-A010-43FB-B46D-8B3F1E8F51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666FCC1-289F-4F6A-A3E0-66C0F7F98B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F97AB2-EF02-4454-9A5A-4689922F8BCD}" type="slidenum">
              <a:rPr lang="en-GB" smtClean="0"/>
              <a:t>‹#›</a:t>
            </a:fld>
            <a:endParaRPr lang="en-GB"/>
          </a:p>
        </p:txBody>
      </p:sp>
    </p:spTree>
    <p:extLst>
      <p:ext uri="{BB962C8B-B14F-4D97-AF65-F5344CB8AC3E}">
        <p14:creationId xmlns:p14="http://schemas.microsoft.com/office/powerpoint/2010/main" val="25138499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50D22-C25B-4097-9A03-148958F69CC6}" type="datetimeFigureOut">
              <a:rPr lang="en-GB" smtClean="0"/>
              <a:t>23/09/2024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31532-75B4-4227-B450-AF0D6EE641B0}" type="slidenum">
              <a:rPr lang="en-GB" smtClean="0"/>
              <a:t>‹#›</a:t>
            </a:fld>
            <a:endParaRPr lang="en-GB"/>
          </a:p>
        </p:txBody>
      </p:sp>
    </p:spTree>
    <p:extLst>
      <p:ext uri="{BB962C8B-B14F-4D97-AF65-F5344CB8AC3E}">
        <p14:creationId xmlns:p14="http://schemas.microsoft.com/office/powerpoint/2010/main" val="292023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6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61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61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61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61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61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61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61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61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6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62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62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62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62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62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62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62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62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62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6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63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63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63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63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63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63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63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63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63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6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642.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646.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647.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680.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681.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682.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683.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72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72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7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734.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735.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736.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737.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738.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739.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741.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742.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7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744.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745.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746.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747.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748.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749.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750.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751.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752.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7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754.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755.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756.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757.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758.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759.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760.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761.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762.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7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764.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765.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766.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767.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768.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769.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770.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771.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772.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7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774.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775.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776.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777.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778.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779.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780.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781.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782.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7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784.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785.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786.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787.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788.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789.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790.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791.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792.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79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794.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795.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796.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797.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798.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799.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800.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801.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802.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80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804.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805.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838.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839.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840.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841.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842.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843.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844.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8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846.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847.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848.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849.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850.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851.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852.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853.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854.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8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856.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857.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858.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859.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860.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861.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862.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863.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864.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8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866.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867.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868.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869.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870.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887.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888.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889.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890.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8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892.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893.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894.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895.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896.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897.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898.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89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2820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36327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4470585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4818746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09499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635948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0548228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4021692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8424428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3585284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4428735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60316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40938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5361046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1223657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697811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6451105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816125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1166204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2344404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95496878"/>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4134602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89972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63533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9267445"/>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1531251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3146986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3919972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4175701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9773783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3084393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15187077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8248458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5695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5969580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90030863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213072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5131889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4389112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27777398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4898490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0895485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0526024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5690293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095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1960537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59802126"/>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326293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80305369"/>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6828183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2479655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2086099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85185968"/>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3634724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1650556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02501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7850725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283280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419758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7756774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9959810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4935569"/>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0733242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053607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08367045"/>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5873334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090907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742892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24678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3353728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3457866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3761994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2537596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2444810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868501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1423503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52969061"/>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92721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7199581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88261717"/>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1033331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2650571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6794931"/>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78567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3196796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9207263"/>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72989691"/>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89913566"/>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24480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4440333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35616489"/>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69060596"/>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3581175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951108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26451196"/>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13460945"/>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85587339"/>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03742514"/>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43191679"/>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20002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8496827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ar-EG" dirty="0"/>
              <a:t>الي</a:t>
            </a:r>
            <a:r>
              <a:rPr lang="ar-EG" baseline="0" dirty="0"/>
              <a:t> اوشية الانجيل</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9327334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5630352"/>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9956325"/>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90214076"/>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86261788"/>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0751290"/>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90502"/>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49917113"/>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5940165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8961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6644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71710810"/>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87730351"/>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075681257"/>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457696297"/>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583297001"/>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02424130"/>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11756473"/>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41632282"/>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933417779"/>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435485211"/>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1384141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03380216"/>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27064358"/>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728779166"/>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92091068"/>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03475484"/>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4234310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6108826"/>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468345776"/>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52946610"/>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048656600"/>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58791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9021211"/>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692564699"/>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849122814"/>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52569584"/>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773891006"/>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482656848"/>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997659209"/>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43340545"/>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70012843"/>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092616051"/>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867384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8412733"/>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597820591"/>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907755661"/>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764233709"/>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761270083"/>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20799651"/>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91127071"/>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878338194"/>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149002046"/>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97894065"/>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566833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4073675"/>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98705888"/>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32938087"/>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6478608"/>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643152486"/>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455400971"/>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5967105"/>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306046999"/>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5717368"/>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497190"/>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991930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46348223"/>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99453047"/>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15920303"/>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043822095"/>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878247285"/>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93760584"/>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122826334"/>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72917019"/>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900035970"/>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37633989"/>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46873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64913339"/>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38409755"/>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210029533"/>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263333663"/>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796248688"/>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18015186"/>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43712978"/>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596472025"/>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028165793"/>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496556829"/>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152129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68832175"/>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63540027"/>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980176046"/>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52645889"/>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607482595"/>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960920328"/>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49645964"/>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794575207"/>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346446104"/>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482754939"/>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403006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6042777"/>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05692815"/>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784580622"/>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13815350"/>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086231719"/>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96285477"/>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535810019"/>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224595010"/>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72981489"/>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897072019"/>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458472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15354485"/>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274812495"/>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826303125"/>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12376056"/>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767811973"/>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588052408"/>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0626596"/>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542538369"/>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65589778"/>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625984581"/>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292860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4035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84494878"/>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864301447"/>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512312326"/>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52231514"/>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2448989323"/>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7384946"/>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81220268"/>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42475544"/>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49027444"/>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84527717"/>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70427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91522951"/>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5976212"/>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00400333"/>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95717770"/>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14330561"/>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10238996"/>
      </p:ext>
    </p:extLst>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97414662"/>
      </p:ext>
    </p:extLst>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98496552"/>
      </p:ext>
    </p:extLst>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88859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60617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55298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31532-75B4-4227-B450-AF0D6EE641B0}" type="slidenum">
              <a:rPr lang="en-GB" smtClean="0"/>
              <a:t>95</a:t>
            </a:fld>
            <a:endParaRPr lang="en-GB"/>
          </a:p>
        </p:txBody>
      </p:sp>
    </p:spTree>
    <p:extLst>
      <p:ext uri="{BB962C8B-B14F-4D97-AF65-F5344CB8AC3E}">
        <p14:creationId xmlns:p14="http://schemas.microsoft.com/office/powerpoint/2010/main" val="2585521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6832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8871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387305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456426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65793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96132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723562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025226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947916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649778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86774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917015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135943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67304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51014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104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2957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4923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094593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570479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183666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079716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26301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891627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531647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76178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7591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95792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031893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3320420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345869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81303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166659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01707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754881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194571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219890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55145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371175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4083921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6420265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8748639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7669371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4626295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668952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195966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6688065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205812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93700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719995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072117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596578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6279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015280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005951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513956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683692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904893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440797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26468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09659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4038189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1374525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5942207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129566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222181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2653996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4134393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8140689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4398850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55294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47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سبع مرات كل يوم">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200399" y="-9939"/>
            <a:ext cx="27432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لحن شيرى ثيؤطوكى</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01465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سبع مرات كل يوم">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543299" y="0"/>
            <a:ext cx="2057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أو كيريوس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482987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سبع مرات كل يوم">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200400" y="0"/>
            <a:ext cx="27432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شاشف إنسوب إمميني</a:t>
            </a:r>
          </a:p>
        </p:txBody>
      </p:sp>
    </p:spTree>
    <p:extLst>
      <p:ext uri="{BB962C8B-B14F-4D97-AF65-F5344CB8AC3E}">
        <p14:creationId xmlns:p14="http://schemas.microsoft.com/office/powerpoint/2010/main" val="4068074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راشي ني">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346A771D-DCB4-44C6-ABA3-C5D2B7BC8C75}"/>
              </a:ext>
            </a:extLst>
          </p:cNvPr>
          <p:cNvSpPr/>
          <p:nvPr userDrawn="1"/>
        </p:nvSpPr>
        <p:spPr>
          <a:xfrm>
            <a:off x="3657600" y="13252"/>
            <a:ext cx="18288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راشى نى</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630375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سينا تشو">
    <p:spTree>
      <p:nvGrpSpPr>
        <p:cNvPr id="1" name=""/>
        <p:cNvGrpSpPr/>
        <p:nvPr/>
      </p:nvGrpSpPr>
      <p:grpSpPr>
        <a:xfrm>
          <a:off x="0" y="0"/>
          <a:ext cx="0" cy="0"/>
          <a:chOff x="0" y="0"/>
          <a:chExt cx="0" cy="0"/>
        </a:xfrm>
      </p:grpSpPr>
      <p:sp>
        <p:nvSpPr>
          <p:cNvPr id="2" name="Rectangle 1"/>
          <p:cNvSpPr/>
          <p:nvPr userDrawn="1"/>
        </p:nvSpPr>
        <p:spPr>
          <a:xfrm>
            <a:off x="3657598" y="0"/>
            <a:ext cx="18288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سينا تشو</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401698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سينا تشو">
    <p:spTree>
      <p:nvGrpSpPr>
        <p:cNvPr id="1" name=""/>
        <p:cNvGrpSpPr/>
        <p:nvPr/>
      </p:nvGrpSpPr>
      <p:grpSpPr>
        <a:xfrm>
          <a:off x="0" y="0"/>
          <a:ext cx="0" cy="0"/>
          <a:chOff x="0" y="0"/>
          <a:chExt cx="0" cy="0"/>
        </a:xfrm>
      </p:grpSpPr>
      <p:sp>
        <p:nvSpPr>
          <p:cNvPr id="2" name="Rectangle 1"/>
          <p:cNvSpPr/>
          <p:nvPr userDrawn="1"/>
        </p:nvSpPr>
        <p:spPr>
          <a:xfrm>
            <a:off x="3619499" y="0"/>
            <a:ext cx="19049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فاي بى إبليمين</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47672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مديح السلام لك يا مريم">
    <p:spTree>
      <p:nvGrpSpPr>
        <p:cNvPr id="1" name=""/>
        <p:cNvGrpSpPr/>
        <p:nvPr/>
      </p:nvGrpSpPr>
      <p:grpSpPr>
        <a:xfrm>
          <a:off x="0" y="0"/>
          <a:ext cx="0" cy="0"/>
          <a:chOff x="0" y="0"/>
          <a:chExt cx="0" cy="0"/>
        </a:xfrm>
      </p:grpSpPr>
      <p:sp>
        <p:nvSpPr>
          <p:cNvPr id="2" name="Rectangle 1"/>
          <p:cNvSpPr/>
          <p:nvPr userDrawn="1"/>
        </p:nvSpPr>
        <p:spPr>
          <a:xfrm>
            <a:off x="3282096" y="76200"/>
            <a:ext cx="2872902"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مديح السلام لك يا مريم</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027171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اطاي بارثينوس">
    <p:spTree>
      <p:nvGrpSpPr>
        <p:cNvPr id="1" name=""/>
        <p:cNvGrpSpPr/>
        <p:nvPr/>
      </p:nvGrpSpPr>
      <p:grpSpPr>
        <a:xfrm>
          <a:off x="0" y="0"/>
          <a:ext cx="0" cy="0"/>
          <a:chOff x="0" y="0"/>
          <a:chExt cx="0" cy="0"/>
        </a:xfrm>
      </p:grpSpPr>
      <p:sp>
        <p:nvSpPr>
          <p:cNvPr id="2" name="Rectangle 1"/>
          <p:cNvSpPr/>
          <p:nvPr userDrawn="1"/>
        </p:nvSpPr>
        <p:spPr>
          <a:xfrm>
            <a:off x="3581398" y="0"/>
            <a:ext cx="19812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اطاي بارثينوس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8474971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ذيفتيه بانتيس">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ذيڤتيه بانديس</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196971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او اون او هلبيس 1">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او اون او هلبيس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44977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sz="32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28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015890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خين أفران">
    <p:spTree>
      <p:nvGrpSpPr>
        <p:cNvPr id="1" name=""/>
        <p:cNvGrpSpPr/>
        <p:nvPr/>
      </p:nvGrpSpPr>
      <p:grpSpPr>
        <a:xfrm>
          <a:off x="0" y="0"/>
          <a:ext cx="0" cy="0"/>
          <a:chOff x="0" y="0"/>
          <a:chExt cx="0" cy="0"/>
        </a:xfrm>
      </p:grpSpPr>
      <p:sp>
        <p:nvSpPr>
          <p:cNvPr id="2" name="Rectangle 1"/>
          <p:cNvSpPr/>
          <p:nvPr userDrawn="1"/>
        </p:nvSpPr>
        <p:spPr>
          <a:xfrm>
            <a:off x="3886200" y="16565"/>
            <a:ext cx="1371598"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خين أفران</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5502138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أوشية الإنجيل">
    <p:spTree>
      <p:nvGrpSpPr>
        <p:cNvPr id="1" name=""/>
        <p:cNvGrpSpPr/>
        <p:nvPr/>
      </p:nvGrpSpPr>
      <p:grpSpPr>
        <a:xfrm>
          <a:off x="0" y="0"/>
          <a:ext cx="0" cy="0"/>
          <a:chOff x="0" y="0"/>
          <a:chExt cx="0" cy="0"/>
        </a:xfrm>
      </p:grpSpPr>
      <p:sp>
        <p:nvSpPr>
          <p:cNvPr id="2" name="Rectangle 1"/>
          <p:cNvSpPr/>
          <p:nvPr userDrawn="1"/>
        </p:nvSpPr>
        <p:spPr>
          <a:xfrm>
            <a:off x="2514600" y="76200"/>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أوشية الإنجيل</a:t>
            </a:r>
          </a:p>
        </p:txBody>
      </p:sp>
    </p:spTree>
    <p:extLst>
      <p:ext uri="{BB962C8B-B14F-4D97-AF65-F5344CB8AC3E}">
        <p14:creationId xmlns:p14="http://schemas.microsoft.com/office/powerpoint/2010/main" val="1238550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طواف مزمور عشية صوم العذراء">
    <p:spTree>
      <p:nvGrpSpPr>
        <p:cNvPr id="1" name=""/>
        <p:cNvGrpSpPr/>
        <p:nvPr/>
      </p:nvGrpSpPr>
      <p:grpSpPr>
        <a:xfrm>
          <a:off x="0" y="0"/>
          <a:ext cx="0" cy="0"/>
          <a:chOff x="0" y="0"/>
          <a:chExt cx="0" cy="0"/>
        </a:xfrm>
      </p:grpSpPr>
      <p:sp>
        <p:nvSpPr>
          <p:cNvPr id="2" name="Rectangle 1"/>
          <p:cNvSpPr/>
          <p:nvPr userDrawn="1"/>
        </p:nvSpPr>
        <p:spPr>
          <a:xfrm>
            <a:off x="3733469" y="0"/>
            <a:ext cx="1677062"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طواف المزمور</a:t>
            </a:r>
          </a:p>
        </p:txBody>
      </p:sp>
      <p:sp>
        <p:nvSpPr>
          <p:cNvPr id="3" name="Title 1">
            <a:extLst>
              <a:ext uri="{FF2B5EF4-FFF2-40B4-BE49-F238E27FC236}">
                <a16:creationId xmlns:a16="http://schemas.microsoft.com/office/drawing/2014/main" id="{5E540637-420D-4F46-92EC-9CCDCDE1D1AA}"/>
              </a:ext>
            </a:extLst>
          </p:cNvPr>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a:extLst>
              <a:ext uri="{FF2B5EF4-FFF2-40B4-BE49-F238E27FC236}">
                <a16:creationId xmlns:a16="http://schemas.microsoft.com/office/drawing/2014/main" id="{070BC567-121D-4938-8ED3-5C9501CC3C45}"/>
              </a:ext>
            </a:extLst>
          </p:cNvPr>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a:extLst>
              <a:ext uri="{FF2B5EF4-FFF2-40B4-BE49-F238E27FC236}">
                <a16:creationId xmlns:a16="http://schemas.microsoft.com/office/drawing/2014/main" id="{F1A77AF4-7B7F-4EC7-8C86-7526C006FC68}"/>
              </a:ext>
            </a:extLst>
          </p:cNvPr>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7591796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 مزمور عشية صوم العذراء">
    <p:spTree>
      <p:nvGrpSpPr>
        <p:cNvPr id="1" name=""/>
        <p:cNvGrpSpPr/>
        <p:nvPr/>
      </p:nvGrpSpPr>
      <p:grpSpPr>
        <a:xfrm>
          <a:off x="0" y="0"/>
          <a:ext cx="0" cy="0"/>
          <a:chOff x="0" y="0"/>
          <a:chExt cx="0" cy="0"/>
        </a:xfrm>
      </p:grpSpPr>
      <p:sp>
        <p:nvSpPr>
          <p:cNvPr id="2" name="Rectangle 1"/>
          <p:cNvSpPr/>
          <p:nvPr userDrawn="1"/>
        </p:nvSpPr>
        <p:spPr>
          <a:xfrm>
            <a:off x="4012392" y="0"/>
            <a:ext cx="1119216"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المزمور</a:t>
            </a:r>
          </a:p>
        </p:txBody>
      </p:sp>
      <p:sp>
        <p:nvSpPr>
          <p:cNvPr id="3" name="Title 1">
            <a:extLst>
              <a:ext uri="{FF2B5EF4-FFF2-40B4-BE49-F238E27FC236}">
                <a16:creationId xmlns:a16="http://schemas.microsoft.com/office/drawing/2014/main" id="{AD1D1A19-CE14-4F0D-8501-A28504F79E1B}"/>
              </a:ext>
            </a:extLst>
          </p:cNvPr>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a:extLst>
              <a:ext uri="{FF2B5EF4-FFF2-40B4-BE49-F238E27FC236}">
                <a16:creationId xmlns:a16="http://schemas.microsoft.com/office/drawing/2014/main" id="{AB3165FE-7243-454A-A368-A91BA156F569}"/>
              </a:ext>
            </a:extLst>
          </p:cNvPr>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a:extLst>
              <a:ext uri="{FF2B5EF4-FFF2-40B4-BE49-F238E27FC236}">
                <a16:creationId xmlns:a16="http://schemas.microsoft.com/office/drawing/2014/main" id="{38CCB03C-BB3F-4319-A6F1-7C68D7ADF810}"/>
              </a:ext>
            </a:extLst>
          </p:cNvPr>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0318110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مرد الانجيل">
    <p:spTree>
      <p:nvGrpSpPr>
        <p:cNvPr id="1" name=""/>
        <p:cNvGrpSpPr/>
        <p:nvPr/>
      </p:nvGrpSpPr>
      <p:grpSpPr>
        <a:xfrm>
          <a:off x="0" y="0"/>
          <a:ext cx="0" cy="0"/>
          <a:chOff x="0" y="0"/>
          <a:chExt cx="0" cy="0"/>
        </a:xfrm>
      </p:grpSpPr>
      <p:sp>
        <p:nvSpPr>
          <p:cNvPr id="2" name="Rectangle 1"/>
          <p:cNvSpPr/>
          <p:nvPr userDrawn="1"/>
        </p:nvSpPr>
        <p:spPr>
          <a:xfrm>
            <a:off x="3809999" y="0"/>
            <a:ext cx="15240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073628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9397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9/23/2024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extLst>
      <p:ext uri="{BB962C8B-B14F-4D97-AF65-F5344CB8AC3E}">
        <p14:creationId xmlns:p14="http://schemas.microsoft.com/office/powerpoint/2010/main" val="2068648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9/23/2024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extLst>
      <p:ext uri="{BB962C8B-B14F-4D97-AF65-F5344CB8AC3E}">
        <p14:creationId xmlns:p14="http://schemas.microsoft.com/office/powerpoint/2010/main" val="24040402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1937909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9/23/2024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37144735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478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3" name="Rectangle 2"/>
          <p:cNvSpPr/>
          <p:nvPr userDrawn="1"/>
        </p:nvSpPr>
        <p:spPr>
          <a:xfrm>
            <a:off x="1600200" y="0"/>
            <a:ext cx="61722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صلاة الشكر</a:t>
            </a:r>
          </a:p>
        </p:txBody>
      </p:sp>
    </p:spTree>
    <p:extLst>
      <p:ext uri="{BB962C8B-B14F-4D97-AF65-F5344CB8AC3E}">
        <p14:creationId xmlns:p14="http://schemas.microsoft.com/office/powerpoint/2010/main" val="41244163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11560968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spcBef>
                <a:spcPts val="0"/>
              </a:spcBef>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5993622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ذكصولوجية عيد التجلى">
    <p:spTree>
      <p:nvGrpSpPr>
        <p:cNvPr id="1" name=""/>
        <p:cNvGrpSpPr/>
        <p:nvPr/>
      </p:nvGrpSpPr>
      <p:grpSpPr>
        <a:xfrm>
          <a:off x="0" y="0"/>
          <a:ext cx="0" cy="0"/>
          <a:chOff x="0" y="0"/>
          <a:chExt cx="0" cy="0"/>
        </a:xfrm>
      </p:grpSpPr>
      <p:sp>
        <p:nvSpPr>
          <p:cNvPr id="3" name="Rectangle 2"/>
          <p:cNvSpPr/>
          <p:nvPr userDrawn="1"/>
        </p:nvSpPr>
        <p:spPr>
          <a:xfrm>
            <a:off x="2476499" y="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ذكصولوجية عيد التجلى</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spcBef>
                <a:spcPts val="0"/>
              </a:spcBef>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540376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ذكصولوجية عيد الصليب">
    <p:spTree>
      <p:nvGrpSpPr>
        <p:cNvPr id="1" name=""/>
        <p:cNvGrpSpPr/>
        <p:nvPr/>
      </p:nvGrpSpPr>
      <p:grpSpPr>
        <a:xfrm>
          <a:off x="0" y="0"/>
          <a:ext cx="0" cy="0"/>
          <a:chOff x="0" y="0"/>
          <a:chExt cx="0" cy="0"/>
        </a:xfrm>
      </p:grpSpPr>
      <p:sp>
        <p:nvSpPr>
          <p:cNvPr id="3" name="Rectangle 2"/>
          <p:cNvSpPr/>
          <p:nvPr userDrawn="1"/>
        </p:nvSpPr>
        <p:spPr>
          <a:xfrm>
            <a:off x="2476500" y="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ذكصولوجية عيد الصليب</a:t>
            </a:r>
          </a:p>
        </p:txBody>
      </p:sp>
      <p:sp>
        <p:nvSpPr>
          <p:cNvPr id="4" name="Title 1"/>
          <p:cNvSpPr>
            <a:spLocks noGrp="1"/>
          </p:cNvSpPr>
          <p:nvPr>
            <p:ph type="title" hasCustomPrompt="1"/>
          </p:nvPr>
        </p:nvSpPr>
        <p:spPr>
          <a:xfrm>
            <a:off x="-1" y="4366249"/>
            <a:ext cx="9144000" cy="682357"/>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1" y="5972907"/>
            <a:ext cx="9143999" cy="875137"/>
          </a:xfrm>
          <a:prstGeom prst="rect">
            <a:avLst/>
          </a:prstGeom>
        </p:spPr>
        <p:txBody>
          <a:bodyPr anchor="b">
            <a:noAutofit/>
          </a:bodyPr>
          <a:lstStyle>
            <a:lvl1pPr marL="0" indent="0" algn="ctr" rtl="1">
              <a:spcBef>
                <a:spcPts val="0"/>
              </a:spcBef>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048606"/>
            <a:ext cx="9144000" cy="875137"/>
          </a:xfrm>
          <a:prstGeom prst="rect">
            <a:avLst/>
          </a:prstGeom>
        </p:spPr>
        <p:txBody>
          <a:bodyPr anchor="b">
            <a:noAutofit/>
          </a:bodyPr>
          <a:lstStyle>
            <a:lvl1pPr marL="0" indent="0" algn="ctr">
              <a:lnSpc>
                <a:spcPct val="80000"/>
              </a:lnSpc>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1023987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اوشية الراقدين">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الراقدين</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44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0193764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833022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اوشية السلام">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السلام</a:t>
            </a:r>
          </a:p>
        </p:txBody>
      </p:sp>
    </p:spTree>
    <p:extLst>
      <p:ext uri="{BB962C8B-B14F-4D97-AF65-F5344CB8AC3E}">
        <p14:creationId xmlns:p14="http://schemas.microsoft.com/office/powerpoint/2010/main" val="12871499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اوشية الاباء">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الاباء</a:t>
            </a:r>
          </a:p>
        </p:txBody>
      </p:sp>
    </p:spTree>
    <p:extLst>
      <p:ext uri="{BB962C8B-B14F-4D97-AF65-F5344CB8AC3E}">
        <p14:creationId xmlns:p14="http://schemas.microsoft.com/office/powerpoint/2010/main" val="2371839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اوشية الاجتماعات">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الاجتماعات</a:t>
            </a:r>
          </a:p>
        </p:txBody>
      </p:sp>
    </p:spTree>
    <p:extLst>
      <p:ext uri="{BB962C8B-B14F-4D97-AF65-F5344CB8AC3E}">
        <p14:creationId xmlns:p14="http://schemas.microsoft.com/office/powerpoint/2010/main" val="2992668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تسبحة البصخة">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51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ارباع الناقوس">
    <p:spTree>
      <p:nvGrpSpPr>
        <p:cNvPr id="1" name=""/>
        <p:cNvGrpSpPr/>
        <p:nvPr/>
      </p:nvGrpSpPr>
      <p:grpSpPr>
        <a:xfrm>
          <a:off x="0" y="0"/>
          <a:ext cx="0" cy="0"/>
          <a:chOff x="0" y="0"/>
          <a:chExt cx="0" cy="0"/>
        </a:xfrm>
      </p:grpSpPr>
      <p:sp>
        <p:nvSpPr>
          <p:cNvPr id="2" name="Rectangle 1"/>
          <p:cNvSpPr/>
          <p:nvPr userDrawn="1"/>
        </p:nvSpPr>
        <p:spPr>
          <a:xfrm>
            <a:off x="2438400" y="-32657"/>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ارباع الناقوس</a:t>
            </a:r>
          </a:p>
        </p:txBody>
      </p:sp>
    </p:spTree>
    <p:extLst>
      <p:ext uri="{BB962C8B-B14F-4D97-AF65-F5344CB8AC3E}">
        <p14:creationId xmlns:p14="http://schemas.microsoft.com/office/powerpoint/2010/main" val="9674531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457189">
              <a:defRPr/>
            </a:pPr>
            <a:fld id="{5C208CEE-BCF6-4734-91BB-FB6E722EC14A}" type="datetimeFigureOut">
              <a:rPr lang="en-US" smtClean="0">
                <a:solidFill>
                  <a:prstClr val="black">
                    <a:tint val="75000"/>
                  </a:prstClr>
                </a:solidFill>
              </a:rPr>
              <a:pPr defTabSz="457189">
                <a:defRPr/>
              </a:pPr>
              <a:t>9/23/2024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189">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6" name="Rectangle 5"/>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12084620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21"/>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6539810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ارباع الناقوس">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21"/>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3333610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21"/>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Tree>
    <p:extLst>
      <p:ext uri="{BB962C8B-B14F-4D97-AF65-F5344CB8AC3E}">
        <p14:creationId xmlns:p14="http://schemas.microsoft.com/office/powerpoint/2010/main" val="24554439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أرباع الناقوس">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 y="6207445"/>
            <a:ext cx="9143999"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Title 1"/>
          <p:cNvSpPr>
            <a:spLocks noGrp="1"/>
          </p:cNvSpPr>
          <p:nvPr>
            <p:ph type="title" hasCustomPrompt="1"/>
          </p:nvPr>
        </p:nvSpPr>
        <p:spPr>
          <a:xfrm>
            <a:off x="0" y="4518843"/>
            <a:ext cx="9144000" cy="782371"/>
          </a:xfrm>
        </p:spPr>
        <p:txBody>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7" name="Rectangle 6"/>
          <p:cNvSpPr/>
          <p:nvPr userDrawn="1"/>
        </p:nvSpPr>
        <p:spPr>
          <a:xfrm>
            <a:off x="1592796" y="-27384"/>
            <a:ext cx="5958408" cy="646331"/>
          </a:xfrm>
          <a:prstGeom prst="rect">
            <a:avLst/>
          </a:prstGeom>
        </p:spPr>
        <p:txBody>
          <a:bodyPr wrap="square">
            <a:spAutoFit/>
          </a:bodyPr>
          <a:lstStyle/>
          <a:p>
            <a:pPr marL="0" marR="0" lvl="0" indent="0" algn="ctr" defTabSz="457189"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أرباع الناقوس</a:t>
            </a:r>
          </a:p>
        </p:txBody>
      </p:sp>
    </p:spTree>
    <p:extLst>
      <p:ext uri="{BB962C8B-B14F-4D97-AF65-F5344CB8AC3E}">
        <p14:creationId xmlns:p14="http://schemas.microsoft.com/office/powerpoint/2010/main" val="42424982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ارباع الناقوس cs avva shen">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4683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6021294"/>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66929"/>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8051244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ارباع الناقوس cs avva 2 line">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293102"/>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607649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3480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7302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59021"/>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4"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13246538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برلك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2850625" y="132055"/>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002017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تقدمة الحمل  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0"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ابورو</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250959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تفضل يا رب ">
    <p:spTree>
      <p:nvGrpSpPr>
        <p:cNvPr id="1" name=""/>
        <p:cNvGrpSpPr/>
        <p:nvPr/>
      </p:nvGrpSpPr>
      <p:grpSpPr>
        <a:xfrm>
          <a:off x="0" y="0"/>
          <a:ext cx="0" cy="0"/>
          <a:chOff x="0" y="0"/>
          <a:chExt cx="0" cy="0"/>
        </a:xfrm>
      </p:grpSpPr>
      <p:sp>
        <p:nvSpPr>
          <p:cNvPr id="3" name="Rectangle 2"/>
          <p:cNvSpPr/>
          <p:nvPr userDrawn="1"/>
        </p:nvSpPr>
        <p:spPr>
          <a:xfrm>
            <a:off x="3750300" y="0"/>
            <a:ext cx="1643399"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تفضل يا رب </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73294252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71"/>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2452367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اوشية الموض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28726378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اوشية الزروع والعش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066311" y="0"/>
            <a:ext cx="3011375"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اوشية الزروع والعشب</a:t>
            </a:r>
          </a:p>
        </p:txBody>
      </p:sp>
    </p:spTree>
    <p:extLst>
      <p:ext uri="{BB962C8B-B14F-4D97-AF65-F5344CB8AC3E}">
        <p14:creationId xmlns:p14="http://schemas.microsoft.com/office/powerpoint/2010/main" val="14512536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أوشية الأهوية والثم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2251970" y="0"/>
            <a:ext cx="464005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أوشية الأهوية والثمار</a:t>
            </a:r>
          </a:p>
        </p:txBody>
      </p:sp>
    </p:spTree>
    <p:extLst>
      <p:ext uri="{BB962C8B-B14F-4D97-AF65-F5344CB8AC3E}">
        <p14:creationId xmlns:p14="http://schemas.microsoft.com/office/powerpoint/2010/main" val="29072242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1065786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اوشية مياه ال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اوشية مياه الانهار</a:t>
            </a:r>
          </a:p>
        </p:txBody>
      </p:sp>
    </p:spTree>
    <p:extLst>
      <p:ext uri="{BB962C8B-B14F-4D97-AF65-F5344CB8AC3E}">
        <p14:creationId xmlns:p14="http://schemas.microsoft.com/office/powerpoint/2010/main" val="24303897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الاواشي</a:t>
            </a: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5232260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71"/>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5972913"/>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222130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58773055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9551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003860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مقدمة الذوكصولوجيات">
    <p:spTree>
      <p:nvGrpSpPr>
        <p:cNvPr id="1" name=""/>
        <p:cNvGrpSpPr/>
        <p:nvPr/>
      </p:nvGrpSpPr>
      <p:grpSpPr>
        <a:xfrm>
          <a:off x="0" y="0"/>
          <a:ext cx="0" cy="0"/>
          <a:chOff x="0" y="0"/>
          <a:chExt cx="0" cy="0"/>
        </a:xfrm>
      </p:grpSpPr>
      <p:sp>
        <p:nvSpPr>
          <p:cNvPr id="2" name="Rectangle 1"/>
          <p:cNvSpPr/>
          <p:nvPr userDrawn="1"/>
        </p:nvSpPr>
        <p:spPr>
          <a:xfrm>
            <a:off x="3307686" y="76200"/>
            <a:ext cx="3063659"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مقدمة الذوكصولوجيات</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3153972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ايطاف اني اسخا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ايطاف اني اسخاي</a:t>
            </a:r>
          </a:p>
        </p:txBody>
      </p:sp>
    </p:spTree>
    <p:extLst>
      <p:ext uri="{BB962C8B-B14F-4D97-AF65-F5344CB8AC3E}">
        <p14:creationId xmlns:p14="http://schemas.microsoft.com/office/powerpoint/2010/main" val="21428593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طرح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لعيد الصليب</a:t>
            </a:r>
          </a:p>
        </p:txBody>
      </p:sp>
    </p:spTree>
    <p:extLst>
      <p:ext uri="{BB962C8B-B14F-4D97-AF65-F5344CB8AC3E}">
        <p14:creationId xmlns:p14="http://schemas.microsoft.com/office/powerpoint/2010/main" val="35114889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طرح آخر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آخر لعيد الصليب</a:t>
            </a:r>
          </a:p>
        </p:txBody>
      </p:sp>
    </p:spTree>
    <p:extLst>
      <p:ext uri="{BB962C8B-B14F-4D97-AF65-F5344CB8AC3E}">
        <p14:creationId xmlns:p14="http://schemas.microsoft.com/office/powerpoint/2010/main" val="4099481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مرد طرح عيد الصليب">
    <p:spTree>
      <p:nvGrpSpPr>
        <p:cNvPr id="1" name=""/>
        <p:cNvGrpSpPr/>
        <p:nvPr/>
      </p:nvGrpSpPr>
      <p:grpSpPr>
        <a:xfrm>
          <a:off x="0" y="0"/>
          <a:ext cx="0" cy="0"/>
          <a:chOff x="0" y="0"/>
          <a:chExt cx="0" cy="0"/>
        </a:xfrm>
      </p:grpSpPr>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مرد طرح عيد الصليب</a:t>
            </a:r>
          </a:p>
        </p:txBody>
      </p:sp>
      <p:sp>
        <p:nvSpPr>
          <p:cNvPr id="8" name="Title 1">
            <a:extLst>
              <a:ext uri="{FF2B5EF4-FFF2-40B4-BE49-F238E27FC236}">
                <a16:creationId xmlns:a16="http://schemas.microsoft.com/office/drawing/2014/main" id="{D1BB75D8-6921-472B-AE08-F151FA8F38C1}"/>
              </a:ext>
            </a:extLst>
          </p:cNvPr>
          <p:cNvSpPr>
            <a:spLocks noGrp="1"/>
          </p:cNvSpPr>
          <p:nvPr>
            <p:ph type="title" hasCustomPrompt="1"/>
          </p:nvPr>
        </p:nvSpPr>
        <p:spPr>
          <a:xfrm>
            <a:off x="0" y="4336433"/>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9" name="Text Placeholder 2">
            <a:extLst>
              <a:ext uri="{FF2B5EF4-FFF2-40B4-BE49-F238E27FC236}">
                <a16:creationId xmlns:a16="http://schemas.microsoft.com/office/drawing/2014/main" id="{3ABD5221-0192-4385-A4CC-2D403FCAED74}"/>
              </a:ext>
            </a:extLst>
          </p:cNvPr>
          <p:cNvSpPr>
            <a:spLocks noGrp="1"/>
          </p:cNvSpPr>
          <p:nvPr>
            <p:ph type="body" idx="1" hasCustomPrompt="1"/>
          </p:nvPr>
        </p:nvSpPr>
        <p:spPr>
          <a:xfrm>
            <a:off x="0" y="5999943"/>
            <a:ext cx="9143999" cy="858057"/>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10" name="Text Placeholder 4">
            <a:extLst>
              <a:ext uri="{FF2B5EF4-FFF2-40B4-BE49-F238E27FC236}">
                <a16:creationId xmlns:a16="http://schemas.microsoft.com/office/drawing/2014/main" id="{3EAA5F6C-1EDF-4C21-8AAB-6010663D91E3}"/>
              </a:ext>
            </a:extLst>
          </p:cNvPr>
          <p:cNvSpPr>
            <a:spLocks noGrp="1"/>
          </p:cNvSpPr>
          <p:nvPr>
            <p:ph type="body" sz="quarter" idx="3" hasCustomPrompt="1"/>
          </p:nvPr>
        </p:nvSpPr>
        <p:spPr>
          <a:xfrm>
            <a:off x="0" y="5118804"/>
            <a:ext cx="9144000" cy="881139"/>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9897305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ذكصولوجية عيد الصليب">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p:spPr>
        <p:txBody>
          <a:bodyPr wrap="square">
            <a:spAutoFit/>
          </a:bodyPr>
          <a:lstStyle/>
          <a:p>
            <a:pPr marL="0" algn="ctr" defTabSz="914400" rtl="1" eaLnBrk="1" latinLnBrk="0" hangingPunct="1">
              <a:defRPr/>
            </a:pPr>
            <a:r>
              <a:rPr kumimoji="0" lang="ar-EG" sz="28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ذكصولوجية عيد الصليب</a:t>
            </a:r>
          </a:p>
        </p:txBody>
      </p:sp>
      <p:sp>
        <p:nvSpPr>
          <p:cNvPr id="4" name="Title 1"/>
          <p:cNvSpPr>
            <a:spLocks noGrp="1"/>
          </p:cNvSpPr>
          <p:nvPr>
            <p:ph type="title" hasCustomPrompt="1"/>
          </p:nvPr>
        </p:nvSpPr>
        <p:spPr>
          <a:xfrm>
            <a:off x="0" y="3703641"/>
            <a:ext cx="9144000" cy="828602"/>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1" y="5811077"/>
            <a:ext cx="9143999" cy="1046923"/>
          </a:xfrm>
          <a:prstGeom prst="rect">
            <a:avLst/>
          </a:prstGeom>
        </p:spPr>
        <p:txBody>
          <a:bodyPr anchor="b">
            <a:noAutofit/>
          </a:bodyPr>
          <a:lstStyle>
            <a:lvl1pPr marL="0" indent="0" algn="ctr" rtl="1">
              <a:spcBef>
                <a:spcPts val="0"/>
              </a:spcBef>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3314" y="4532242"/>
            <a:ext cx="9144000" cy="1278835"/>
          </a:xfrm>
          <a:prstGeom prst="rect">
            <a:avLst/>
          </a:prstGeom>
        </p:spPr>
        <p:txBody>
          <a:bodyPr anchor="b">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a:t>
            </a:r>
            <a:endParaRPr lang="en-US" dirty="0"/>
          </a:p>
        </p:txBody>
      </p:sp>
    </p:spTree>
    <p:extLst>
      <p:ext uri="{BB962C8B-B14F-4D97-AF65-F5344CB8AC3E}">
        <p14:creationId xmlns:p14="http://schemas.microsoft.com/office/powerpoint/2010/main" val="9991799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ذكصولوجية عيد التجلى">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p:spPr>
        <p:txBody>
          <a:bodyPr wrap="square">
            <a:spAutoFit/>
          </a:bodyPr>
          <a:lstStyle/>
          <a:p>
            <a:pPr marL="0" algn="ctr" defTabSz="914400" rtl="1" eaLnBrk="1" latinLnBrk="0" hangingPunct="1">
              <a:defRPr/>
            </a:pPr>
            <a:r>
              <a:rPr kumimoji="0" lang="ar-EG" sz="28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ذكصولوجية عيد التجلى</a:t>
            </a:r>
          </a:p>
        </p:txBody>
      </p:sp>
      <p:sp>
        <p:nvSpPr>
          <p:cNvPr id="4" name="Title 1"/>
          <p:cNvSpPr>
            <a:spLocks noGrp="1"/>
          </p:cNvSpPr>
          <p:nvPr>
            <p:ph type="title" hasCustomPrompt="1"/>
          </p:nvPr>
        </p:nvSpPr>
        <p:spPr>
          <a:xfrm>
            <a:off x="0" y="3703641"/>
            <a:ext cx="9144000" cy="828602"/>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1" y="5811077"/>
            <a:ext cx="9143999" cy="1046923"/>
          </a:xfrm>
          <a:prstGeom prst="rect">
            <a:avLst/>
          </a:prstGeom>
        </p:spPr>
        <p:txBody>
          <a:bodyPr anchor="b">
            <a:noAutofit/>
          </a:bodyPr>
          <a:lstStyle>
            <a:lvl1pPr marL="0" indent="0" algn="ctr" rtl="1">
              <a:spcBef>
                <a:spcPts val="0"/>
              </a:spcBef>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3314" y="4532242"/>
            <a:ext cx="9144000" cy="1278835"/>
          </a:xfrm>
          <a:prstGeom prst="rect">
            <a:avLst/>
          </a:prstGeom>
        </p:spPr>
        <p:txBody>
          <a:bodyPr anchor="b">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8593441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6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8102174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83066"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3221787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29803188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81395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ميخائيل رئيس الملائكه">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sz="32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28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D8401A02-3534-4772-AFC8-9BC55C9B1DAC}"/>
              </a:ext>
            </a:extLst>
          </p:cNvPr>
          <p:cNvSpPr/>
          <p:nvPr userDrawn="1"/>
        </p:nvSpPr>
        <p:spPr>
          <a:xfrm>
            <a:off x="3162298" y="0"/>
            <a:ext cx="28194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ميخائيل رئيس الملائكة</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5377727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333570207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67255B-C631-4880-ADBF-5D5F9BF48A38}" type="datetimeFigureOut">
              <a:rPr kumimoji="0" lang="ar-EG" sz="1200" b="0" i="0" u="none" strike="noStrike" kern="1200" cap="none" spc="0" normalizeH="0" baseline="0" noProof="0" smtClean="0">
                <a:ln>
                  <a:noFill/>
                </a:ln>
                <a:solidFill>
                  <a:prstClr val="black">
                    <a:tint val="75000"/>
                  </a:prstClr>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20/03/1446</a:t>
            </a:fld>
            <a:endParaRPr kumimoji="0" lang="ar-EG" sz="1200" b="0" i="0" u="none" strike="noStrike" kern="1200" cap="none" spc="0" normalizeH="0" baseline="0" noProof="0">
              <a:ln>
                <a:noFill/>
              </a:ln>
              <a:solidFill>
                <a:prstClr val="black">
                  <a:tint val="75000"/>
                </a:prstClr>
              </a:solidFill>
              <a:effectLst/>
              <a:uLnTx/>
              <a:uFillTx/>
              <a:latin typeface="Calibri"/>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ar-EG" sz="1200" b="0" i="0" u="none" strike="noStrike" kern="1200" cap="none" spc="0" normalizeH="0" baseline="0" noProof="0">
              <a:ln>
                <a:noFill/>
              </a:ln>
              <a:solidFill>
                <a:prstClr val="black">
                  <a:tint val="75000"/>
                </a:prstClr>
              </a:solidFill>
              <a:effectLst/>
              <a:uLnTx/>
              <a:uFillTx/>
              <a:latin typeface="Calibri"/>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555D9A-0319-458E-87A5-E4BFDB278479}" type="slidenum">
              <a:rPr kumimoji="0" lang="ar-EG" sz="1200" b="0" i="0" u="none" strike="noStrike" kern="1200" cap="none" spc="0" normalizeH="0" baseline="0" noProof="0" smtClean="0">
                <a:ln>
                  <a:noFill/>
                </a:ln>
                <a:solidFill>
                  <a:prstClr val="black">
                    <a:tint val="75000"/>
                  </a:prstClr>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ar-EG" sz="1200" b="0" i="0" u="none" strike="noStrike" kern="1200" cap="none" spc="0" normalizeH="0" baseline="0" noProof="0">
              <a:ln>
                <a:noFill/>
              </a:ln>
              <a:solidFill>
                <a:prstClr val="black">
                  <a:tint val="75000"/>
                </a:prstClr>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1926276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صلاة الصلح">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7381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أوشية الإنجيل">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C000"/>
                </a:solidFill>
                <a:effectLst/>
                <a:uLnTx/>
                <a:uFillTx/>
                <a:latin typeface="Calibri"/>
                <a:ea typeface="+mn-ea"/>
                <a:cs typeface="AGA Sindibad Regular" pitchFamily="2" charset="-78"/>
              </a:rPr>
              <a:t>أوشية الإنجيل</a:t>
            </a:r>
          </a:p>
        </p:txBody>
      </p:sp>
      <p:sp>
        <p:nvSpPr>
          <p:cNvPr id="3"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093188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مرد الانجيل">
    <p:spTree>
      <p:nvGrpSpPr>
        <p:cNvPr id="1" name=""/>
        <p:cNvGrpSpPr/>
        <p:nvPr/>
      </p:nvGrpSpPr>
      <p:grpSpPr>
        <a:xfrm>
          <a:off x="0" y="0"/>
          <a:ext cx="0" cy="0"/>
          <a:chOff x="0" y="0"/>
          <a:chExt cx="0" cy="0"/>
        </a:xfrm>
      </p:grpSpPr>
      <p:sp>
        <p:nvSpPr>
          <p:cNvPr id="3" name="Rectangle 2"/>
          <p:cNvSpPr/>
          <p:nvPr userDrawn="1"/>
        </p:nvSpPr>
        <p:spPr>
          <a:xfrm>
            <a:off x="3347863" y="44624"/>
            <a:ext cx="2448272"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58756850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قداس الكلمة  cs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00296"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00420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قانون الإيمان">
    <p:spTree>
      <p:nvGrpSpPr>
        <p:cNvPr id="1" name=""/>
        <p:cNvGrpSpPr/>
        <p:nvPr/>
      </p:nvGrpSpPr>
      <p:grpSpPr>
        <a:xfrm>
          <a:off x="0" y="0"/>
          <a:ext cx="0" cy="0"/>
          <a:chOff x="0" y="0"/>
          <a:chExt cx="0" cy="0"/>
        </a:xfrm>
      </p:grpSpPr>
      <p:sp>
        <p:nvSpPr>
          <p:cNvPr id="2" name="Rectangle 1"/>
          <p:cNvSpPr/>
          <p:nvPr userDrawn="1"/>
        </p:nvSpPr>
        <p:spPr>
          <a:xfrm>
            <a:off x="2362200" y="24825"/>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قانون الإيمان</a:t>
            </a:r>
          </a:p>
        </p:txBody>
      </p:sp>
    </p:spTree>
    <p:extLst>
      <p:ext uri="{BB962C8B-B14F-4D97-AF65-F5344CB8AC3E}">
        <p14:creationId xmlns:p14="http://schemas.microsoft.com/office/powerpoint/2010/main" val="273551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افرحي يا مريم">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CFDCE796-70CE-4A36-A894-46DD0197A3E2}"/>
              </a:ext>
            </a:extLst>
          </p:cNvPr>
          <p:cNvSpPr/>
          <p:nvPr userDrawn="1"/>
        </p:nvSpPr>
        <p:spPr>
          <a:xfrm>
            <a:off x="2286000" y="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أفرحى يا مريم</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621078281"/>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5.xml"/><Relationship Id="rId1" Type="http://schemas.openxmlformats.org/officeDocument/2006/relationships/slideLayout" Target="../slideLayouts/slideLayout64.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3.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image" Target="../media/image1.pn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theme" Target="../theme/theme3.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65"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2554774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877" r:id="rId23"/>
    <p:sldLayoutId id="2147483695" r:id="rId24"/>
    <p:sldLayoutId id="2147483696" r:id="rId25"/>
    <p:sldLayoutId id="2147483697" r:id="rId26"/>
    <p:sldLayoutId id="2147483698" r:id="rId27"/>
    <p:sldLayoutId id="2147483699" r:id="rId28"/>
    <p:sldLayoutId id="2147483700" r:id="rId29"/>
    <p:sldLayoutId id="2147483706" r:id="rId30"/>
    <p:sldLayoutId id="2147483707" r:id="rId31"/>
    <p:sldLayoutId id="2147483708" r:id="rId32"/>
    <p:sldLayoutId id="2147483881"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6" r:id="rId50"/>
    <p:sldLayoutId id="2147483836" r:id="rId51"/>
    <p:sldLayoutId id="2147483837" r:id="rId52"/>
    <p:sldLayoutId id="2147483839" r:id="rId53"/>
    <p:sldLayoutId id="2147483840" r:id="rId54"/>
    <p:sldLayoutId id="2147483841" r:id="rId55"/>
    <p:sldLayoutId id="2147483843" r:id="rId56"/>
    <p:sldLayoutId id="2147483875" r:id="rId57"/>
    <p:sldLayoutId id="2147483876" r:id="rId58"/>
    <p:sldLayoutId id="2147483879" r:id="rId59"/>
    <p:sldLayoutId id="2147483903" r:id="rId60"/>
    <p:sldLayoutId id="2147483904" r:id="rId61"/>
    <p:sldLayoutId id="2147483905" r:id="rId62"/>
    <p:sldLayoutId id="2147483906" r:id="rId6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userDrawn="1"/>
        </p:nvSpPr>
        <p:spPr>
          <a:xfrm>
            <a:off x="5970876" y="826279"/>
            <a:ext cx="3164120" cy="769441"/>
          </a:xfrm>
          <a:prstGeom prst="rect">
            <a:avLst/>
          </a:prstGeom>
          <a:noFill/>
        </p:spPr>
        <p:txBody>
          <a:bodyPr wrap="square" rtlCol="1">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ar-EG" sz="4400" b="1" i="0" u="none" strike="noStrike" kern="1200" cap="none" spc="0" normalizeH="0" baseline="0" noProof="0" dirty="0">
                <a:ln>
                  <a:noFill/>
                </a:ln>
                <a:solidFill>
                  <a:prstClr val="black"/>
                </a:solidFill>
                <a:effectLst/>
                <a:uLnTx/>
                <a:uFillTx/>
                <a:latin typeface="+mn-lt"/>
                <a:ea typeface="+mn-ea"/>
                <a:cs typeface="Simplified Arabic" pitchFamily="2" charset="-78"/>
              </a:rPr>
              <a:t>      </a:t>
            </a:r>
            <a:endParaRPr kumimoji="0" lang="en-US" sz="4400" b="1" i="0" u="none" strike="noStrike" kern="1200" cap="none" spc="0" normalizeH="0" baseline="0" noProof="0" dirty="0">
              <a:ln>
                <a:noFill/>
              </a:ln>
              <a:solidFill>
                <a:prstClr val="black"/>
              </a:solidFill>
              <a:effectLst/>
              <a:uLnTx/>
              <a:uFillTx/>
              <a:latin typeface="+mn-lt"/>
              <a:ea typeface="+mn-ea"/>
              <a:cs typeface="Simplified Arabic" pitchFamily="2" charset="-78"/>
            </a:endParaRPr>
          </a:p>
        </p:txBody>
      </p:sp>
      <p:sp>
        <p:nvSpPr>
          <p:cNvPr id="15" name="TextBox 14"/>
          <p:cNvSpPr txBox="1"/>
          <p:nvPr userDrawn="1"/>
        </p:nvSpPr>
        <p:spPr>
          <a:xfrm>
            <a:off x="2739975" y="961972"/>
            <a:ext cx="3164120" cy="769441"/>
          </a:xfrm>
          <a:prstGeom prst="rect">
            <a:avLst/>
          </a:prstGeom>
          <a:noFill/>
        </p:spPr>
        <p:txBody>
          <a:bodyPr wrap="square" rtlCol="1">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ar-EG" sz="4400" b="1" i="0" u="none" strike="noStrike" kern="1200" cap="none" spc="0" normalizeH="0" baseline="0" noProof="0" dirty="0">
                <a:ln>
                  <a:noFill/>
                </a:ln>
                <a:solidFill>
                  <a:prstClr val="black"/>
                </a:solidFill>
                <a:effectLst/>
                <a:uLnTx/>
                <a:uFillTx/>
                <a:latin typeface="+mn-lt"/>
                <a:ea typeface="+mn-ea"/>
                <a:cs typeface="Simplified Arabic" pitchFamily="2" charset="-78"/>
              </a:rPr>
              <a:t>      </a:t>
            </a:r>
            <a:endParaRPr kumimoji="0" lang="en-US" sz="4400" b="1" i="0" u="none" strike="noStrike" kern="1200" cap="none" spc="0" normalizeH="0" baseline="0" noProof="0" dirty="0">
              <a:ln>
                <a:noFill/>
              </a:ln>
              <a:solidFill>
                <a:prstClr val="black"/>
              </a:solidFill>
              <a:effectLst/>
              <a:uLnTx/>
              <a:uFillTx/>
              <a:latin typeface="+mn-lt"/>
              <a:ea typeface="+mn-ea"/>
              <a:cs typeface="Simplified Arabic" pitchFamily="2" charset="-78"/>
            </a:endParaRPr>
          </a:p>
        </p:txBody>
      </p:sp>
      <p:sp>
        <p:nvSpPr>
          <p:cNvPr id="17" name="TextBox 16"/>
          <p:cNvSpPr txBox="1"/>
          <p:nvPr userDrawn="1"/>
        </p:nvSpPr>
        <p:spPr>
          <a:xfrm>
            <a:off x="-38155" y="5220664"/>
            <a:ext cx="9198197" cy="769441"/>
          </a:xfrm>
          <a:prstGeom prst="rect">
            <a:avLst/>
          </a:prstGeom>
          <a:noFill/>
        </p:spPr>
        <p:txBody>
          <a:bodyPr wrap="square" rtlCol="1">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ar-EG" sz="4400" b="1" i="0" u="none" strike="noStrike" kern="1200" cap="none" spc="0" normalizeH="0" baseline="0" noProof="0" dirty="0">
                <a:ln>
                  <a:noFill/>
                </a:ln>
                <a:solidFill>
                  <a:prstClr val="black"/>
                </a:solidFill>
                <a:effectLst/>
                <a:uLnTx/>
                <a:uFillTx/>
                <a:latin typeface="+mn-lt"/>
                <a:ea typeface="+mn-ea"/>
                <a:cs typeface="Simplified Arabic" pitchFamily="2" charset="-78"/>
              </a:rPr>
              <a:t>    </a:t>
            </a:r>
            <a:endParaRPr kumimoji="0" lang="en-US" sz="4400" b="1" i="0" u="none" strike="noStrike" kern="1200" cap="none" spc="0" normalizeH="0" baseline="0" noProof="0" dirty="0">
              <a:ln>
                <a:noFill/>
              </a:ln>
              <a:solidFill>
                <a:prstClr val="black"/>
              </a:solidFill>
              <a:effectLst/>
              <a:uLnTx/>
              <a:uFillTx/>
              <a:latin typeface="+mn-lt"/>
              <a:ea typeface="+mn-ea"/>
              <a:cs typeface="Simplified Arabic" pitchFamily="2" charset="-78"/>
            </a:endParaRPr>
          </a:p>
        </p:txBody>
      </p:sp>
      <p:pic>
        <p:nvPicPr>
          <p:cNvPr id="2" name="Picture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245704"/>
            <a:ext cx="9144000" cy="5612296"/>
          </a:xfrm>
          <a:prstGeom prst="rect">
            <a:avLst/>
          </a:prstGeom>
        </p:spPr>
      </p:pic>
    </p:spTree>
    <p:extLst>
      <p:ext uri="{BB962C8B-B14F-4D97-AF65-F5344CB8AC3E}">
        <p14:creationId xmlns:p14="http://schemas.microsoft.com/office/powerpoint/2010/main" val="2185454650"/>
      </p:ext>
    </p:extLst>
  </p:cSld>
  <p:clrMap bg1="lt1" tx1="dk1" bg2="lt2" tx2="dk2" accent1="accent1" accent2="accent2" accent3="accent3" accent4="accent4" accent5="accent5" accent6="accent6" hlink="hlink" folHlink="folHlink"/>
  <p:sldLayoutIdLst>
    <p:sldLayoutId id="2147483901" r:id="rId1"/>
    <p:sldLayoutId id="2147483902" r:id="rId2"/>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ar-EG"/>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9/23/2024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pic>
        <p:nvPicPr>
          <p:cNvPr id="8" name="Picture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3081653682"/>
      </p:ext>
    </p:extLst>
  </p:cSld>
  <p:clrMap bg1="lt1" tx1="dk1" bg2="lt2" tx2="dk2" accent1="accent1" accent2="accent2" accent3="accent3" accent4="accent4" accent5="accent5" accent6="accent6" hlink="hlink" folHlink="folHlink"/>
  <p:sldLayoutIdLst>
    <p:sldLayoutId id="2147483741" r:id="rId1"/>
    <p:sldLayoutId id="2147483751" r:id="rId2"/>
    <p:sldLayoutId id="2147483752" r:id="rId3"/>
    <p:sldLayoutId id="2147483800" r:id="rId4"/>
    <p:sldLayoutId id="2147483801" r:id="rId5"/>
    <p:sldLayoutId id="2147483811" r:id="rId6"/>
    <p:sldLayoutId id="2147483812" r:id="rId7"/>
    <p:sldLayoutId id="2147483878" r:id="rId8"/>
    <p:sldLayoutId id="2147483907" r:id="rId9"/>
    <p:sldLayoutId id="214748390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4.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4.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4.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4.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4.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1.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1.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1.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1.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1.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1.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1.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1.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1.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1.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1.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1.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1.xml.rels><?xml version="1.0" encoding="UTF-8" standalone="yes"?>
<Relationships xmlns="http://schemas.openxmlformats.org/package/2006/relationships"><Relationship Id="rId8" Type="http://schemas.openxmlformats.org/officeDocument/2006/relationships/slide" Target="slide252.xml"/><Relationship Id="rId13" Type="http://schemas.openxmlformats.org/officeDocument/2006/relationships/slide" Target="slide320.xml"/><Relationship Id="rId3" Type="http://schemas.openxmlformats.org/officeDocument/2006/relationships/slide" Target="slide298.xml"/><Relationship Id="rId7" Type="http://schemas.openxmlformats.org/officeDocument/2006/relationships/slide" Target="slide292.xml"/><Relationship Id="rId12" Type="http://schemas.openxmlformats.org/officeDocument/2006/relationships/slide" Target="slide312.xml"/><Relationship Id="rId2" Type="http://schemas.openxmlformats.org/officeDocument/2006/relationships/slide" Target="slide243.xml"/><Relationship Id="rId1" Type="http://schemas.openxmlformats.org/officeDocument/2006/relationships/slideLayout" Target="../slideLayouts/slideLayout1.xml"/><Relationship Id="rId6" Type="http://schemas.openxmlformats.org/officeDocument/2006/relationships/slide" Target="slide284.xml"/><Relationship Id="rId11" Type="http://schemas.openxmlformats.org/officeDocument/2006/relationships/slide" Target="slide306.xml"/><Relationship Id="rId5" Type="http://schemas.openxmlformats.org/officeDocument/2006/relationships/slide" Target="slide278.xml"/><Relationship Id="rId15" Type="http://schemas.openxmlformats.org/officeDocument/2006/relationships/slide" Target="slide333.xml"/><Relationship Id="rId10" Type="http://schemas.openxmlformats.org/officeDocument/2006/relationships/slide" Target="slide268.xml"/><Relationship Id="rId4" Type="http://schemas.openxmlformats.org/officeDocument/2006/relationships/slide" Target="slide272.xml"/><Relationship Id="rId9" Type="http://schemas.openxmlformats.org/officeDocument/2006/relationships/slide" Target="slide258.xml"/><Relationship Id="rId14" Type="http://schemas.openxmlformats.org/officeDocument/2006/relationships/slide" Target="slide326.xml"/></Relationships>
</file>

<file path=ppt/slides/_rels/slide242.xml.rels><?xml version="1.0" encoding="UTF-8" standalone="yes"?>
<Relationships xmlns="http://schemas.openxmlformats.org/package/2006/relationships"><Relationship Id="rId8" Type="http://schemas.openxmlformats.org/officeDocument/2006/relationships/slide" Target="slide278.xml"/><Relationship Id="rId13" Type="http://schemas.openxmlformats.org/officeDocument/2006/relationships/slide" Target="slide268.xml"/><Relationship Id="rId3" Type="http://schemas.openxmlformats.org/officeDocument/2006/relationships/slide" Target="slide333.xml"/><Relationship Id="rId7" Type="http://schemas.openxmlformats.org/officeDocument/2006/relationships/slide" Target="slide272.xml"/><Relationship Id="rId12" Type="http://schemas.openxmlformats.org/officeDocument/2006/relationships/slide" Target="slide258.xml"/><Relationship Id="rId2" Type="http://schemas.openxmlformats.org/officeDocument/2006/relationships/slide" Target="slide243.xml"/><Relationship Id="rId1" Type="http://schemas.openxmlformats.org/officeDocument/2006/relationships/slideLayout" Target="../slideLayouts/slideLayout28.xml"/><Relationship Id="rId6" Type="http://schemas.openxmlformats.org/officeDocument/2006/relationships/slide" Target="slide298.xml"/><Relationship Id="rId11" Type="http://schemas.openxmlformats.org/officeDocument/2006/relationships/slide" Target="slide252.xml"/><Relationship Id="rId5" Type="http://schemas.openxmlformats.org/officeDocument/2006/relationships/slide" Target="slide306.xml"/><Relationship Id="rId15" Type="http://schemas.openxmlformats.org/officeDocument/2006/relationships/slide" Target="slide326.xml"/><Relationship Id="rId10" Type="http://schemas.openxmlformats.org/officeDocument/2006/relationships/slide" Target="slide292.xml"/><Relationship Id="rId4" Type="http://schemas.openxmlformats.org/officeDocument/2006/relationships/slide" Target="slide312.xml"/><Relationship Id="rId9" Type="http://schemas.openxmlformats.org/officeDocument/2006/relationships/slide" Target="slide284.xml"/><Relationship Id="rId14" Type="http://schemas.openxmlformats.org/officeDocument/2006/relationships/slide" Target="slide320.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1.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1.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1.xml"/></Relationships>
</file>

<file path=ppt/slides/_rels/slide252.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7.xml"/><Relationship Id="rId4" Type="http://schemas.openxmlformats.org/officeDocument/2006/relationships/slide" Target="slide258.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slide" Target="slide242.xml"/><Relationship Id="rId2" Type="http://schemas.openxmlformats.org/officeDocument/2006/relationships/slide" Target="slide252.xml"/><Relationship Id="rId1" Type="http://schemas.openxmlformats.org/officeDocument/2006/relationships/slideLayout" Target="../slideLayouts/slideLayout35.xml"/><Relationship Id="rId4" Type="http://schemas.openxmlformats.org/officeDocument/2006/relationships/slide" Target="slide33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8.xml.rels><?xml version="1.0" encoding="UTF-8" standalone="yes"?>
<Relationships xmlns="http://schemas.openxmlformats.org/package/2006/relationships"><Relationship Id="rId3" Type="http://schemas.openxmlformats.org/officeDocument/2006/relationships/slide" Target="slide242.xml"/><Relationship Id="rId2" Type="http://schemas.openxmlformats.org/officeDocument/2006/relationships/slide" Target="slide272.xml"/><Relationship Id="rId1" Type="http://schemas.openxmlformats.org/officeDocument/2006/relationships/slideLayout" Target="../slideLayouts/slideLayout35.xml"/><Relationship Id="rId4" Type="http://schemas.openxmlformats.org/officeDocument/2006/relationships/slide" Target="slide33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2.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8.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4.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2.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8.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6.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1.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312.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9.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0.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5.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326.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2.xml.rels><?xml version="1.0" encoding="UTF-8" standalone="yes"?>
<Relationships xmlns="http://schemas.openxmlformats.org/package/2006/relationships"><Relationship Id="rId3" Type="http://schemas.openxmlformats.org/officeDocument/2006/relationships/slide" Target="slide333.xml"/><Relationship Id="rId2" Type="http://schemas.openxmlformats.org/officeDocument/2006/relationships/slide" Target="slide242.xml"/><Relationship Id="rId1" Type="http://schemas.openxmlformats.org/officeDocument/2006/relationships/slideLayout" Target="../slideLayouts/slideLayout35.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5.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5.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5.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5.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5.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5.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30.xml"/></Relationships>
</file>

<file path=ppt/slides/_rels/slide340.xml.rels><?xml version="1.0" encoding="UTF-8" standalone="yes"?>
<Relationships xmlns="http://schemas.openxmlformats.org/package/2006/relationships"><Relationship Id="rId3" Type="http://schemas.openxmlformats.org/officeDocument/2006/relationships/slide" Target="slide337.xml"/><Relationship Id="rId2" Type="http://schemas.openxmlformats.org/officeDocument/2006/relationships/notesSlide" Target="../notesSlides/notesSlide129.xml"/><Relationship Id="rId1" Type="http://schemas.openxmlformats.org/officeDocument/2006/relationships/slideLayout" Target="../slideLayouts/slideLayout35.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8.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8.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8.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8.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8.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8.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8.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8.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8.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8.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8.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8.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8.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8.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8.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8.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8.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47.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47.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47.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47.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47.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47.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47.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47.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4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8.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30.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10.xml.rels><?xml version="1.0" encoding="UTF-8" standalone="yes"?>
<Relationships xmlns="http://schemas.openxmlformats.org/package/2006/relationships"><Relationship Id="rId8" Type="http://schemas.openxmlformats.org/officeDocument/2006/relationships/slide" Target="slide508.xml"/><Relationship Id="rId13" Type="http://schemas.openxmlformats.org/officeDocument/2006/relationships/slide" Target="slide434.xml"/><Relationship Id="rId3" Type="http://schemas.openxmlformats.org/officeDocument/2006/relationships/slide" Target="slide513.xml"/><Relationship Id="rId7" Type="http://schemas.openxmlformats.org/officeDocument/2006/relationships/slide" Target="slide460.xml"/><Relationship Id="rId12" Type="http://schemas.openxmlformats.org/officeDocument/2006/relationships/slide" Target="slide432.xml"/><Relationship Id="rId17" Type="http://schemas.openxmlformats.org/officeDocument/2006/relationships/slide" Target="slide539.xml"/><Relationship Id="rId2" Type="http://schemas.openxmlformats.org/officeDocument/2006/relationships/slide" Target="slide396.xml"/><Relationship Id="rId16" Type="http://schemas.openxmlformats.org/officeDocument/2006/relationships/slide" Target="slide444.xml"/><Relationship Id="rId1" Type="http://schemas.openxmlformats.org/officeDocument/2006/relationships/slideLayout" Target="../slideLayouts/slideLayout28.xml"/><Relationship Id="rId6" Type="http://schemas.openxmlformats.org/officeDocument/2006/relationships/slide" Target="slide609.xml"/><Relationship Id="rId11" Type="http://schemas.openxmlformats.org/officeDocument/2006/relationships/slide" Target="slide411.xml"/><Relationship Id="rId5" Type="http://schemas.openxmlformats.org/officeDocument/2006/relationships/slide" Target="slide617.xml"/><Relationship Id="rId15" Type="http://schemas.openxmlformats.org/officeDocument/2006/relationships/slide" Target="slide640.xml"/><Relationship Id="rId10" Type="http://schemas.openxmlformats.org/officeDocument/2006/relationships/slide" Target="slide599.xml"/><Relationship Id="rId4" Type="http://schemas.openxmlformats.org/officeDocument/2006/relationships/slide" Target="slide590.xml"/><Relationship Id="rId9" Type="http://schemas.openxmlformats.org/officeDocument/2006/relationships/slide" Target="slide551.xml"/><Relationship Id="rId14" Type="http://schemas.openxmlformats.org/officeDocument/2006/relationships/slide" Target="slide653.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31.xml.rels><?xml version="1.0" encoding="UTF-8" standalone="yes"?>
<Relationships xmlns="http://schemas.openxmlformats.org/package/2006/relationships"><Relationship Id="rId8" Type="http://schemas.openxmlformats.org/officeDocument/2006/relationships/slide" Target="slide508.xml"/><Relationship Id="rId13" Type="http://schemas.openxmlformats.org/officeDocument/2006/relationships/slide" Target="slide434.xml"/><Relationship Id="rId3" Type="http://schemas.openxmlformats.org/officeDocument/2006/relationships/slide" Target="slide513.xml"/><Relationship Id="rId7" Type="http://schemas.openxmlformats.org/officeDocument/2006/relationships/slide" Target="slide460.xml"/><Relationship Id="rId12" Type="http://schemas.openxmlformats.org/officeDocument/2006/relationships/slide" Target="slide432.xml"/><Relationship Id="rId17" Type="http://schemas.openxmlformats.org/officeDocument/2006/relationships/slide" Target="slide539.xml"/><Relationship Id="rId2" Type="http://schemas.openxmlformats.org/officeDocument/2006/relationships/slide" Target="slide396.xml"/><Relationship Id="rId16" Type="http://schemas.openxmlformats.org/officeDocument/2006/relationships/slide" Target="slide444.xml"/><Relationship Id="rId1" Type="http://schemas.openxmlformats.org/officeDocument/2006/relationships/slideLayout" Target="../slideLayouts/slideLayout1.xml"/><Relationship Id="rId6" Type="http://schemas.openxmlformats.org/officeDocument/2006/relationships/slide" Target="slide609.xml"/><Relationship Id="rId11" Type="http://schemas.openxmlformats.org/officeDocument/2006/relationships/slide" Target="slide411.xml"/><Relationship Id="rId5" Type="http://schemas.openxmlformats.org/officeDocument/2006/relationships/slide" Target="slide617.xml"/><Relationship Id="rId15" Type="http://schemas.openxmlformats.org/officeDocument/2006/relationships/slide" Target="slide640.xml"/><Relationship Id="rId10" Type="http://schemas.openxmlformats.org/officeDocument/2006/relationships/slide" Target="slide599.xml"/><Relationship Id="rId4" Type="http://schemas.openxmlformats.org/officeDocument/2006/relationships/slide" Target="slide590.xml"/><Relationship Id="rId9" Type="http://schemas.openxmlformats.org/officeDocument/2006/relationships/slide" Target="slide551.xml"/><Relationship Id="rId14" Type="http://schemas.openxmlformats.org/officeDocument/2006/relationships/slide" Target="slide653.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9.xml.rels><?xml version="1.0" encoding="UTF-8" standalone="yes"?>
<Relationships xmlns="http://schemas.openxmlformats.org/package/2006/relationships"><Relationship Id="rId8" Type="http://schemas.openxmlformats.org/officeDocument/2006/relationships/slide" Target="slide648.xml"/><Relationship Id="rId3" Type="http://schemas.openxmlformats.org/officeDocument/2006/relationships/slide" Target="slide460.xml"/><Relationship Id="rId7" Type="http://schemas.openxmlformats.org/officeDocument/2006/relationships/slide" Target="slide410.xml"/><Relationship Id="rId2" Type="http://schemas.openxmlformats.org/officeDocument/2006/relationships/slide" Target="slide551.xml"/><Relationship Id="rId1" Type="http://schemas.openxmlformats.org/officeDocument/2006/relationships/slideLayout" Target="../slideLayouts/slideLayout11.xml"/><Relationship Id="rId6" Type="http://schemas.openxmlformats.org/officeDocument/2006/relationships/slide" Target="slide508.xml"/><Relationship Id="rId5" Type="http://schemas.openxmlformats.org/officeDocument/2006/relationships/slide" Target="slide599.xml"/><Relationship Id="rId4" Type="http://schemas.openxmlformats.org/officeDocument/2006/relationships/slide" Target="slide5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60.xml.rels><?xml version="1.0" encoding="UTF-8" standalone="yes"?>
<Relationships xmlns="http://schemas.openxmlformats.org/package/2006/relationships"><Relationship Id="rId3" Type="http://schemas.openxmlformats.org/officeDocument/2006/relationships/slide" Target="slide513.xml"/><Relationship Id="rId7" Type="http://schemas.openxmlformats.org/officeDocument/2006/relationships/slide" Target="slide648.xml"/><Relationship Id="rId2" Type="http://schemas.openxmlformats.org/officeDocument/2006/relationships/slide" Target="slide551.xml"/><Relationship Id="rId1" Type="http://schemas.openxmlformats.org/officeDocument/2006/relationships/slideLayout" Target="../slideLayouts/slideLayout12.xml"/><Relationship Id="rId6" Type="http://schemas.openxmlformats.org/officeDocument/2006/relationships/slide" Target="slide410.xml"/><Relationship Id="rId5" Type="http://schemas.openxmlformats.org/officeDocument/2006/relationships/slide" Target="slide508.xml"/><Relationship Id="rId4" Type="http://schemas.openxmlformats.org/officeDocument/2006/relationships/slide" Target="slide599.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7.xml.rels><?xml version="1.0" encoding="UTF-8" standalone="yes"?>
<Relationships xmlns="http://schemas.openxmlformats.org/package/2006/relationships"><Relationship Id="rId2" Type="http://schemas.openxmlformats.org/officeDocument/2006/relationships/slide" Target="slide498.xml"/><Relationship Id="rId1" Type="http://schemas.openxmlformats.org/officeDocument/2006/relationships/slideLayout" Target="../slideLayouts/slideLayout12.xml"/></Relationships>
</file>

<file path=ppt/slides/_rels/slide498.xml.rels><?xml version="1.0" encoding="UTF-8" standalone="yes"?>
<Relationships xmlns="http://schemas.openxmlformats.org/package/2006/relationships"><Relationship Id="rId8" Type="http://schemas.openxmlformats.org/officeDocument/2006/relationships/slide" Target="slide648.xml"/><Relationship Id="rId3" Type="http://schemas.openxmlformats.org/officeDocument/2006/relationships/slide" Target="slide460.xml"/><Relationship Id="rId7" Type="http://schemas.openxmlformats.org/officeDocument/2006/relationships/slide" Target="slide410.xml"/><Relationship Id="rId2" Type="http://schemas.openxmlformats.org/officeDocument/2006/relationships/slide" Target="slide590.xml"/><Relationship Id="rId1" Type="http://schemas.openxmlformats.org/officeDocument/2006/relationships/slideLayout" Target="../slideLayouts/slideLayout13.xml"/><Relationship Id="rId6" Type="http://schemas.openxmlformats.org/officeDocument/2006/relationships/slide" Target="slide568.xml"/><Relationship Id="rId5" Type="http://schemas.openxmlformats.org/officeDocument/2006/relationships/slide" Target="slide599.xml"/><Relationship Id="rId4" Type="http://schemas.openxmlformats.org/officeDocument/2006/relationships/slide" Target="slide539.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2.xml.rels><?xml version="1.0" encoding="UTF-8" standalone="yes"?>
<Relationships xmlns="http://schemas.openxmlformats.org/package/2006/relationships"><Relationship Id="rId8" Type="http://schemas.openxmlformats.org/officeDocument/2006/relationships/slide" Target="slide648.xml"/><Relationship Id="rId3" Type="http://schemas.openxmlformats.org/officeDocument/2006/relationships/slide" Target="slide460.xml"/><Relationship Id="rId7" Type="http://schemas.openxmlformats.org/officeDocument/2006/relationships/slide" Target="slide410.xml"/><Relationship Id="rId2" Type="http://schemas.openxmlformats.org/officeDocument/2006/relationships/slide" Target="slide590.xml"/><Relationship Id="rId1" Type="http://schemas.openxmlformats.org/officeDocument/2006/relationships/slideLayout" Target="../slideLayouts/slideLayout13.xml"/><Relationship Id="rId6" Type="http://schemas.openxmlformats.org/officeDocument/2006/relationships/slide" Target="slide568.xml"/><Relationship Id="rId5" Type="http://schemas.openxmlformats.org/officeDocument/2006/relationships/slide" Target="slide599.xml"/><Relationship Id="rId4" Type="http://schemas.openxmlformats.org/officeDocument/2006/relationships/slide" Target="slide539.xml"/></Relationships>
</file>

<file path=ppt/slides/_rels/slide513.xml.rels><?xml version="1.0" encoding="UTF-8" standalone="yes"?>
<Relationships xmlns="http://schemas.openxmlformats.org/package/2006/relationships"><Relationship Id="rId8" Type="http://schemas.openxmlformats.org/officeDocument/2006/relationships/slide" Target="slide648.xml"/><Relationship Id="rId3" Type="http://schemas.openxmlformats.org/officeDocument/2006/relationships/slide" Target="slide460.xml"/><Relationship Id="rId7" Type="http://schemas.openxmlformats.org/officeDocument/2006/relationships/slide" Target="slide410.xml"/><Relationship Id="rId2" Type="http://schemas.openxmlformats.org/officeDocument/2006/relationships/slide" Target="slide551.xml"/><Relationship Id="rId1" Type="http://schemas.openxmlformats.org/officeDocument/2006/relationships/slideLayout" Target="../slideLayouts/slideLayout18.xml"/><Relationship Id="rId6" Type="http://schemas.openxmlformats.org/officeDocument/2006/relationships/slide" Target="slide508.xml"/><Relationship Id="rId5" Type="http://schemas.openxmlformats.org/officeDocument/2006/relationships/slide" Target="slide599.xml"/><Relationship Id="rId4" Type="http://schemas.openxmlformats.org/officeDocument/2006/relationships/slide" Target="slide539.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8.xml.rels><?xml version="1.0" encoding="UTF-8" standalone="yes"?>
<Relationships xmlns="http://schemas.openxmlformats.org/package/2006/relationships"><Relationship Id="rId8" Type="http://schemas.openxmlformats.org/officeDocument/2006/relationships/slide" Target="slide648.xml"/><Relationship Id="rId3" Type="http://schemas.openxmlformats.org/officeDocument/2006/relationships/slide" Target="slide460.xml"/><Relationship Id="rId7" Type="http://schemas.openxmlformats.org/officeDocument/2006/relationships/slide" Target="slide410.xml"/><Relationship Id="rId2" Type="http://schemas.openxmlformats.org/officeDocument/2006/relationships/slide" Target="slide551.xml"/><Relationship Id="rId1" Type="http://schemas.openxmlformats.org/officeDocument/2006/relationships/slideLayout" Target="../slideLayouts/slideLayout18.xml"/><Relationship Id="rId6" Type="http://schemas.openxmlformats.org/officeDocument/2006/relationships/slide" Target="slide508.xml"/><Relationship Id="rId5" Type="http://schemas.openxmlformats.org/officeDocument/2006/relationships/slide" Target="slide599.xml"/><Relationship Id="rId4" Type="http://schemas.openxmlformats.org/officeDocument/2006/relationships/slide" Target="slide539.xml"/></Relationships>
</file>

<file path=ppt/slides/_rels/slide539.xml.rels><?xml version="1.0" encoding="UTF-8" standalone="yes"?>
<Relationships xmlns="http://schemas.openxmlformats.org/package/2006/relationships"><Relationship Id="rId8" Type="http://schemas.openxmlformats.org/officeDocument/2006/relationships/slide" Target="slide648.xml"/><Relationship Id="rId3" Type="http://schemas.openxmlformats.org/officeDocument/2006/relationships/slide" Target="slide460.xml"/><Relationship Id="rId7" Type="http://schemas.openxmlformats.org/officeDocument/2006/relationships/slide" Target="slide410.xml"/><Relationship Id="rId2" Type="http://schemas.openxmlformats.org/officeDocument/2006/relationships/slide" Target="slide551.xml"/><Relationship Id="rId1" Type="http://schemas.openxmlformats.org/officeDocument/2006/relationships/slideLayout" Target="../slideLayouts/slideLayout14.xml"/><Relationship Id="rId6" Type="http://schemas.openxmlformats.org/officeDocument/2006/relationships/slide" Target="slide508.xml"/><Relationship Id="rId5" Type="http://schemas.openxmlformats.org/officeDocument/2006/relationships/slide" Target="slide599.xml"/><Relationship Id="rId4" Type="http://schemas.openxmlformats.org/officeDocument/2006/relationships/slide" Target="slide590.xml"/></Relationships>
</file>

<file path=ppt/slides/_rels/slide54.xml.rels><?xml version="1.0" encoding="UTF-8" standalone="yes"?>
<Relationships xmlns="http://schemas.openxmlformats.org/package/2006/relationships"><Relationship Id="rId2" Type="http://schemas.openxmlformats.org/officeDocument/2006/relationships/slide" Target="slide62.xml"/><Relationship Id="rId1" Type="http://schemas.openxmlformats.org/officeDocument/2006/relationships/slideLayout" Target="../slideLayouts/slideLayout41.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1.xml.rels><?xml version="1.0" encoding="UTF-8" standalone="yes"?>
<Relationships xmlns="http://schemas.openxmlformats.org/package/2006/relationships"><Relationship Id="rId3" Type="http://schemas.openxmlformats.org/officeDocument/2006/relationships/slide" Target="slide539.xml"/><Relationship Id="rId7" Type="http://schemas.openxmlformats.org/officeDocument/2006/relationships/slide" Target="slide590.xml"/><Relationship Id="rId2" Type="http://schemas.openxmlformats.org/officeDocument/2006/relationships/slide" Target="slide599.xml"/><Relationship Id="rId1" Type="http://schemas.openxmlformats.org/officeDocument/2006/relationships/slideLayout" Target="../slideLayouts/slideLayout15.xml"/><Relationship Id="rId6" Type="http://schemas.openxmlformats.org/officeDocument/2006/relationships/slide" Target="slide648.xml"/><Relationship Id="rId5" Type="http://schemas.openxmlformats.org/officeDocument/2006/relationships/slide" Target="slide410.xml"/><Relationship Id="rId4" Type="http://schemas.openxmlformats.org/officeDocument/2006/relationships/slide" Target="slide513.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7.xml.rels><?xml version="1.0" encoding="UTF-8" standalone="yes"?>
<Relationships xmlns="http://schemas.openxmlformats.org/package/2006/relationships"><Relationship Id="rId3" Type="http://schemas.openxmlformats.org/officeDocument/2006/relationships/slide" Target="slide539.xml"/><Relationship Id="rId7" Type="http://schemas.openxmlformats.org/officeDocument/2006/relationships/slide" Target="slide590.xml"/><Relationship Id="rId2" Type="http://schemas.openxmlformats.org/officeDocument/2006/relationships/slide" Target="slide599.xml"/><Relationship Id="rId1" Type="http://schemas.openxmlformats.org/officeDocument/2006/relationships/slideLayout" Target="../slideLayouts/slideLayout15.xml"/><Relationship Id="rId6" Type="http://schemas.openxmlformats.org/officeDocument/2006/relationships/slide" Target="slide648.xml"/><Relationship Id="rId5" Type="http://schemas.openxmlformats.org/officeDocument/2006/relationships/slide" Target="slide410.xml"/><Relationship Id="rId4" Type="http://schemas.openxmlformats.org/officeDocument/2006/relationships/slide" Target="slide513.xml"/></Relationships>
</file>

<file path=ppt/slides/_rels/slide568.xml.rels><?xml version="1.0" encoding="UTF-8" standalone="yes"?>
<Relationships xmlns="http://schemas.openxmlformats.org/package/2006/relationships"><Relationship Id="rId3" Type="http://schemas.openxmlformats.org/officeDocument/2006/relationships/slide" Target="slide513.xml"/><Relationship Id="rId2" Type="http://schemas.openxmlformats.org/officeDocument/2006/relationships/slide" Target="slide590.xml"/><Relationship Id="rId1" Type="http://schemas.openxmlformats.org/officeDocument/2006/relationships/slideLayout" Target="../slideLayouts/slideLayout17.xml"/><Relationship Id="rId4" Type="http://schemas.openxmlformats.org/officeDocument/2006/relationships/slide" Target="slide640.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0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1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6.xml"/></Relationships>
</file>

<file path=ppt/slides/_rels/slide61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6.xml"/></Relationships>
</file>

<file path=ppt/slides/_rels/slide61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6.xml"/></Relationships>
</file>

<file path=ppt/slides/_rels/slide61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16.xml"/></Relationships>
</file>

<file path=ppt/slides/_rels/slide61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16.xml"/></Relationships>
</file>

<file path=ppt/slides/_rels/slide61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16.xml"/></Relationships>
</file>

<file path=ppt/slides/_rels/slide61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16.xml"/></Relationships>
</file>

<file path=ppt/slides/_rels/slide61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16.xml"/></Relationships>
</file>

<file path=ppt/slides/_rels/slide61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6.xml"/></Relationships>
</file>

<file path=ppt/slides/_rels/slide61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62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6.xml"/></Relationships>
</file>

<file path=ppt/slides/_rels/slide62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16.xml"/></Relationships>
</file>

<file path=ppt/slides/_rels/slide62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16.xml"/></Relationships>
</file>

<file path=ppt/slides/_rels/slide62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16.xml"/></Relationships>
</file>

<file path=ppt/slides/_rels/slide62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16.xml"/></Relationships>
</file>

<file path=ppt/slides/_rels/slide62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6.xml"/></Relationships>
</file>

<file path=ppt/slides/_rels/slide62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6.xml"/></Relationships>
</file>

<file path=ppt/slides/_rels/slide62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6.xml"/></Relationships>
</file>

<file path=ppt/slides/_rels/slide62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6.xml"/></Relationships>
</file>

<file path=ppt/slides/_rels/slide62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63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6.xml"/></Relationships>
</file>

<file path=ppt/slides/_rels/slide63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6.xml"/></Relationships>
</file>

<file path=ppt/slides/_rels/slide63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6.xml"/></Relationships>
</file>

<file path=ppt/slides/_rels/slide63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6.xml"/></Relationships>
</file>

<file path=ppt/slides/_rels/slide63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6.xml"/></Relationships>
</file>

<file path=ppt/slides/_rels/slide63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6.xml"/></Relationships>
</file>

<file path=ppt/slides/_rels/slide63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6.xml"/></Relationships>
</file>

<file path=ppt/slides/_rels/slide63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6.xml"/></Relationships>
</file>

<file path=ppt/slides/_rels/slide63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6.xml"/></Relationships>
</file>

<file path=ppt/slides/_rels/slide639.xml.rels><?xml version="1.0" encoding="UTF-8" standalone="yes"?>
<Relationships xmlns="http://schemas.openxmlformats.org/package/2006/relationships"><Relationship Id="rId3" Type="http://schemas.openxmlformats.org/officeDocument/2006/relationships/slide" Target="slide590.xml"/><Relationship Id="rId2" Type="http://schemas.openxmlformats.org/officeDocument/2006/relationships/notesSlide" Target="../notesSlides/notesSlide189.xml"/><Relationship Id="rId1" Type="http://schemas.openxmlformats.org/officeDocument/2006/relationships/slideLayout" Target="../slideLayouts/slideLayout16.xml"/><Relationship Id="rId5" Type="http://schemas.openxmlformats.org/officeDocument/2006/relationships/slide" Target="slide640.xml"/><Relationship Id="rId4" Type="http://schemas.openxmlformats.org/officeDocument/2006/relationships/slide" Target="slide5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2.xml.rels><?xml version="1.0" encoding="UTF-8" standalone="yes"?>
<Relationships xmlns="http://schemas.openxmlformats.org/package/2006/relationships"><Relationship Id="rId3" Type="http://schemas.openxmlformats.org/officeDocument/2006/relationships/slide" Target="slide648.xml"/><Relationship Id="rId2" Type="http://schemas.openxmlformats.org/officeDocument/2006/relationships/notesSlide" Target="../notesSlides/notesSlide190.xml"/><Relationship Id="rId1" Type="http://schemas.openxmlformats.org/officeDocument/2006/relationships/slideLayout" Target="../slideLayouts/slideLayout20.xml"/></Relationships>
</file>

<file path=ppt/slides/_rels/slide643.xml.rels><?xml version="1.0" encoding="UTF-8" standalone="yes"?>
<Relationships xmlns="http://schemas.openxmlformats.org/package/2006/relationships"><Relationship Id="rId2" Type="http://schemas.openxmlformats.org/officeDocument/2006/relationships/slide" Target="slide648.xml"/><Relationship Id="rId1" Type="http://schemas.openxmlformats.org/officeDocument/2006/relationships/slideLayout" Target="../slideLayouts/slideLayout20.xml"/></Relationships>
</file>

<file path=ppt/slides/_rels/slide644.xml.rels><?xml version="1.0" encoding="UTF-8" standalone="yes"?>
<Relationships xmlns="http://schemas.openxmlformats.org/package/2006/relationships"><Relationship Id="rId2" Type="http://schemas.openxmlformats.org/officeDocument/2006/relationships/slide" Target="slide648.xml"/><Relationship Id="rId1" Type="http://schemas.openxmlformats.org/officeDocument/2006/relationships/slideLayout" Target="../slideLayouts/slideLayout20.xml"/></Relationships>
</file>

<file path=ppt/slides/_rels/slide645.xml.rels><?xml version="1.0" encoding="UTF-8" standalone="yes"?>
<Relationships xmlns="http://schemas.openxmlformats.org/package/2006/relationships"><Relationship Id="rId2" Type="http://schemas.openxmlformats.org/officeDocument/2006/relationships/slide" Target="slide648.xml"/><Relationship Id="rId1" Type="http://schemas.openxmlformats.org/officeDocument/2006/relationships/slideLayout" Target="../slideLayouts/slideLayout20.xml"/></Relationships>
</file>

<file path=ppt/slides/_rels/slide646.xml.rels><?xml version="1.0" encoding="UTF-8" standalone="yes"?>
<Relationships xmlns="http://schemas.openxmlformats.org/package/2006/relationships"><Relationship Id="rId3" Type="http://schemas.openxmlformats.org/officeDocument/2006/relationships/slide" Target="slide648.xml"/><Relationship Id="rId2" Type="http://schemas.openxmlformats.org/officeDocument/2006/relationships/notesSlide" Target="../notesSlides/notesSlide191.xml"/><Relationship Id="rId1" Type="http://schemas.openxmlformats.org/officeDocument/2006/relationships/slideLayout" Target="../slideLayouts/slideLayout20.xml"/></Relationships>
</file>

<file path=ppt/slides/_rels/slide647.xml.rels><?xml version="1.0" encoding="UTF-8" standalone="yes"?>
<Relationships xmlns="http://schemas.openxmlformats.org/package/2006/relationships"><Relationship Id="rId3" Type="http://schemas.openxmlformats.org/officeDocument/2006/relationships/slide" Target="slide648.xml"/><Relationship Id="rId2" Type="http://schemas.openxmlformats.org/officeDocument/2006/relationships/notesSlide" Target="../notesSlides/notesSlide192.xml"/><Relationship Id="rId1" Type="http://schemas.openxmlformats.org/officeDocument/2006/relationships/slideLayout" Target="../slideLayouts/slideLayout20.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78.xml.rels><?xml version="1.0" encoding="UTF-8" standalone="yes"?>
<Relationships xmlns="http://schemas.openxmlformats.org/package/2006/relationships"><Relationship Id="rId2" Type="http://schemas.openxmlformats.org/officeDocument/2006/relationships/slide" Target="slide677.xml"/><Relationship Id="rId1" Type="http://schemas.openxmlformats.org/officeDocument/2006/relationships/slideLayout" Target="../slideLayouts/slideLayout22.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80.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2.xml"/></Relationships>
</file>

<file path=ppt/slides/_rels/slide681.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2.xml"/></Relationships>
</file>

<file path=ppt/slides/_rels/slide682.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2.xml"/></Relationships>
</file>

<file path=ppt/slides/_rels/slide683.xml.rels><?xml version="1.0" encoding="UTF-8" standalone="yes"?>
<Relationships xmlns="http://schemas.openxmlformats.org/package/2006/relationships"><Relationship Id="rId3" Type="http://schemas.openxmlformats.org/officeDocument/2006/relationships/slide" Target="slide684.xml"/><Relationship Id="rId2" Type="http://schemas.openxmlformats.org/officeDocument/2006/relationships/notesSlide" Target="../notesSlides/notesSlide196.xml"/><Relationship Id="rId1" Type="http://schemas.openxmlformats.org/officeDocument/2006/relationships/slideLayout" Target="../slideLayouts/slideLayout22.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97.xml.rels><?xml version="1.0" encoding="UTF-8" standalone="yes"?>
<Relationships xmlns="http://schemas.openxmlformats.org/package/2006/relationships"><Relationship Id="rId2" Type="http://schemas.openxmlformats.org/officeDocument/2006/relationships/slide" Target="slide700.xml"/><Relationship Id="rId1" Type="http://schemas.openxmlformats.org/officeDocument/2006/relationships/slideLayout" Target="../slideLayouts/slideLayout68.xml"/></Relationships>
</file>

<file path=ppt/slides/_rels/slide698.xml.rels><?xml version="1.0" encoding="UTF-8" standalone="yes"?>
<Relationships xmlns="http://schemas.openxmlformats.org/package/2006/relationships"><Relationship Id="rId3" Type="http://schemas.openxmlformats.org/officeDocument/2006/relationships/slide" Target="slide705.xml"/><Relationship Id="rId2" Type="http://schemas.openxmlformats.org/officeDocument/2006/relationships/slide" Target="slide700.xml"/><Relationship Id="rId1" Type="http://schemas.openxmlformats.org/officeDocument/2006/relationships/slideLayout" Target="../slideLayouts/slideLayout70.xml"/></Relationships>
</file>

<file path=ppt/slides/_rels/slide699.xml.rels><?xml version="1.0" encoding="UTF-8" standalone="yes"?>
<Relationships xmlns="http://schemas.openxmlformats.org/package/2006/relationships"><Relationship Id="rId2" Type="http://schemas.openxmlformats.org/officeDocument/2006/relationships/slide" Target="slide705.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03.xml.rels><?xml version="1.0" encoding="UTF-8" standalone="yes"?>
<Relationships xmlns="http://schemas.openxmlformats.org/package/2006/relationships"><Relationship Id="rId2" Type="http://schemas.openxmlformats.org/officeDocument/2006/relationships/slide" Target="slide705.xml"/><Relationship Id="rId1" Type="http://schemas.openxmlformats.org/officeDocument/2006/relationships/slideLayout" Target="../slideLayouts/slideLayout70.xml"/></Relationships>
</file>

<file path=ppt/slides/_rels/slide704.xml.rels><?xml version="1.0" encoding="UTF-8" standalone="yes"?>
<Relationships xmlns="http://schemas.openxmlformats.org/package/2006/relationships"><Relationship Id="rId2" Type="http://schemas.openxmlformats.org/officeDocument/2006/relationships/slide" Target="slide705.xml"/><Relationship Id="rId1" Type="http://schemas.openxmlformats.org/officeDocument/2006/relationships/slideLayout" Target="../slideLayouts/slideLayout70.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710.xml.rels><?xml version="1.0" encoding="UTF-8" standalone="yes"?>
<Relationships xmlns="http://schemas.openxmlformats.org/package/2006/relationships"><Relationship Id="rId2" Type="http://schemas.openxmlformats.org/officeDocument/2006/relationships/slide" Target="slide705.xml"/><Relationship Id="rId1" Type="http://schemas.openxmlformats.org/officeDocument/2006/relationships/slideLayout" Target="../slideLayouts/slideLayout69.xml"/></Relationships>
</file>

<file path=ppt/slides/_rels/slide711.xml.rels><?xml version="1.0" encoding="UTF-8" standalone="yes"?>
<Relationships xmlns="http://schemas.openxmlformats.org/package/2006/relationships"><Relationship Id="rId2" Type="http://schemas.openxmlformats.org/officeDocument/2006/relationships/slide" Target="slide705.xml"/><Relationship Id="rId1" Type="http://schemas.openxmlformats.org/officeDocument/2006/relationships/slideLayout" Target="../slideLayouts/slideLayout69.xml"/></Relationships>
</file>

<file path=ppt/slides/_rels/slide712.xml.rels><?xml version="1.0" encoding="UTF-8" standalone="yes"?>
<Relationships xmlns="http://schemas.openxmlformats.org/package/2006/relationships"><Relationship Id="rId2" Type="http://schemas.openxmlformats.org/officeDocument/2006/relationships/slide" Target="slide713.xml"/><Relationship Id="rId1" Type="http://schemas.openxmlformats.org/officeDocument/2006/relationships/slideLayout" Target="../slideLayouts/slideLayout67.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16.xml.rels><?xml version="1.0" encoding="UTF-8" standalone="yes"?>
<Relationships xmlns="http://schemas.openxmlformats.org/package/2006/relationships"><Relationship Id="rId2" Type="http://schemas.openxmlformats.org/officeDocument/2006/relationships/slide" Target="slide713.xml"/><Relationship Id="rId1" Type="http://schemas.openxmlformats.org/officeDocument/2006/relationships/slideLayout" Target="../slideLayouts/slideLayout69.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2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4.xml"/></Relationships>
</file>

<file path=ppt/slides/_rels/slide72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732.xml.rels><?xml version="1.0" encoding="UTF-8" standalone="yes"?>
<Relationships xmlns="http://schemas.openxmlformats.org/package/2006/relationships"><Relationship Id="rId2" Type="http://schemas.openxmlformats.org/officeDocument/2006/relationships/slide" Target="slide733.xml"/><Relationship Id="rId1" Type="http://schemas.openxmlformats.org/officeDocument/2006/relationships/slideLayout" Target="../slideLayouts/slideLayout50.xml"/></Relationships>
</file>

<file path=ppt/slides/_rels/slide733.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8.xml"/></Relationships>
</file>

<file path=ppt/slides/_rels/slide734.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6.xml"/></Relationships>
</file>

<file path=ppt/slides/_rels/slide735.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6.xml"/></Relationships>
</file>

<file path=ppt/slides/_rels/slide736.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36.xml"/></Relationships>
</file>

<file path=ppt/slides/_rels/slide737.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6.xml"/></Relationships>
</file>

<file path=ppt/slides/_rels/slide738.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36.xml"/></Relationships>
</file>

<file path=ppt/slides/_rels/slide739.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740.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6.xml"/></Relationships>
</file>

<file path=ppt/slides/_rels/slide741.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36.xml"/></Relationships>
</file>

<file path=ppt/slides/_rels/slide742.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36.xml"/></Relationships>
</file>

<file path=ppt/slides/_rels/slide743.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6.xml"/></Relationships>
</file>

<file path=ppt/slides/_rels/slide744.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36.xml"/></Relationships>
</file>

<file path=ppt/slides/_rels/slide745.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36.xml"/></Relationships>
</file>

<file path=ppt/slides/_rels/slide746.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36.xml"/></Relationships>
</file>

<file path=ppt/slides/_rels/slide747.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36.xml"/></Relationships>
</file>

<file path=ppt/slides/_rels/slide748.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36.xml"/></Relationships>
</file>

<file path=ppt/slides/_rels/slide749.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2.xml"/></Relationships>
</file>

<file path=ppt/slides/_rels/slide750.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36.xml"/></Relationships>
</file>

<file path=ppt/slides/_rels/slide751.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36.xml"/></Relationships>
</file>

<file path=ppt/slides/_rels/slide752.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36.xml"/></Relationships>
</file>

<file path=ppt/slides/_rels/slide753.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36.xml"/></Relationships>
</file>

<file path=ppt/slides/_rels/slide754.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36.xml"/></Relationships>
</file>

<file path=ppt/slides/_rels/slide755.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36.xml"/></Relationships>
</file>

<file path=ppt/slides/_rels/slide756.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36.xml"/></Relationships>
</file>

<file path=ppt/slides/_rels/slide757.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36.xml"/></Relationships>
</file>

<file path=ppt/slides/_rels/slide758.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36.xml"/></Relationships>
</file>

<file path=ppt/slides/_rels/slide759.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2.xml"/></Relationships>
</file>

<file path=ppt/slides/_rels/slide760.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36.xml"/></Relationships>
</file>

<file path=ppt/slides/_rels/slide761.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36.xml"/></Relationships>
</file>

<file path=ppt/slides/_rels/slide762.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36.xml"/></Relationships>
</file>

<file path=ppt/slides/_rels/slide763.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36.xml"/></Relationships>
</file>

<file path=ppt/slides/_rels/slide764.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36.xml"/></Relationships>
</file>

<file path=ppt/slides/_rels/slide765.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37.xml"/></Relationships>
</file>

<file path=ppt/slides/_rels/slide766.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37.xml"/></Relationships>
</file>

<file path=ppt/slides/_rels/slide767.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37.xml"/></Relationships>
</file>

<file path=ppt/slides/_rels/slide768.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37.xml"/></Relationships>
</file>

<file path=ppt/slides/_rels/slide769.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3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2.xml"/></Relationships>
</file>

<file path=ppt/slides/_rels/slide770.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37.xml"/></Relationships>
</file>

<file path=ppt/slides/_rels/slide771.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37.xml"/></Relationships>
</file>

<file path=ppt/slides/_rels/slide772.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37.xml"/></Relationships>
</file>

<file path=ppt/slides/_rels/slide773.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37.xml"/></Relationships>
</file>

<file path=ppt/slides/_rels/slide774.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37.xml"/></Relationships>
</file>

<file path=ppt/slides/_rels/slide775.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37.xml"/></Relationships>
</file>

<file path=ppt/slides/_rels/slide776.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37.xml"/></Relationships>
</file>

<file path=ppt/slides/_rels/slide777.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37.xml"/></Relationships>
</file>

<file path=ppt/slides/_rels/slide778.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37.xml"/></Relationships>
</file>

<file path=ppt/slides/_rels/slide779.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3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2.xml"/></Relationships>
</file>

<file path=ppt/slides/_rels/slide780.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37.xml"/></Relationships>
</file>

<file path=ppt/slides/_rels/slide781.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37.xml"/></Relationships>
</file>

<file path=ppt/slides/_rels/slide782.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37.xml"/></Relationships>
</file>

<file path=ppt/slides/_rels/slide783.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37.xml"/></Relationships>
</file>

<file path=ppt/slides/_rels/slide784.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37.xml"/></Relationships>
</file>

<file path=ppt/slides/_rels/slide785.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37.xml"/></Relationships>
</file>

<file path=ppt/slides/_rels/slide786.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37.xml"/></Relationships>
</file>

<file path=ppt/slides/_rels/slide787.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37.xml"/></Relationships>
</file>

<file path=ppt/slides/_rels/slide788.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37.xml"/></Relationships>
</file>

<file path=ppt/slides/_rels/slide789.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790.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37.xml"/></Relationships>
</file>

<file path=ppt/slides/_rels/slide791.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37.xml"/></Relationships>
</file>

<file path=ppt/slides/_rels/slide792.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37.xml"/></Relationships>
</file>

<file path=ppt/slides/_rels/slide793.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37.xml"/></Relationships>
</file>

<file path=ppt/slides/_rels/slide794.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37.xml"/></Relationships>
</file>

<file path=ppt/slides/_rels/slide795.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37.xml"/></Relationships>
</file>

<file path=ppt/slides/_rels/slide796.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37.xml"/></Relationships>
</file>

<file path=ppt/slides/_rels/slide797.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37.xml"/></Relationships>
</file>

<file path=ppt/slides/_rels/slide798.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37.xml"/></Relationships>
</file>

<file path=ppt/slides/_rels/slide799.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800.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37.xml"/></Relationships>
</file>

<file path=ppt/slides/_rels/slide801.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37.xml"/></Relationships>
</file>

<file path=ppt/slides/_rels/slide802.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37.xml"/></Relationships>
</file>

<file path=ppt/slides/_rels/slide803.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37.xml"/></Relationships>
</file>

<file path=ppt/slides/_rels/slide804.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37.xml"/></Relationships>
</file>

<file path=ppt/slides/_rels/slide805.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37.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09.xml.rels><?xml version="1.0" encoding="UTF-8" standalone="yes"?>
<Relationships xmlns="http://schemas.openxmlformats.org/package/2006/relationships"><Relationship Id="rId2" Type="http://schemas.openxmlformats.org/officeDocument/2006/relationships/slide" Target="slide814.xml"/><Relationship Id="rId1" Type="http://schemas.openxmlformats.org/officeDocument/2006/relationships/slideLayout" Target="../slideLayouts/slideLayout5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810.xml.rels><?xml version="1.0" encoding="UTF-8" standalone="yes"?>
<Relationships xmlns="http://schemas.openxmlformats.org/package/2006/relationships"><Relationship Id="rId2" Type="http://schemas.openxmlformats.org/officeDocument/2006/relationships/slide" Target="slide814.xml"/><Relationship Id="rId1" Type="http://schemas.openxmlformats.org/officeDocument/2006/relationships/slideLayout" Target="../slideLayouts/slideLayout51.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xml.rels><?xml version="1.0" encoding="UTF-8" standalone="yes"?>
<Relationships xmlns="http://schemas.openxmlformats.org/package/2006/relationships"><Relationship Id="rId2" Type="http://schemas.openxmlformats.org/officeDocument/2006/relationships/slide" Target="slide94.xml"/><Relationship Id="rId1" Type="http://schemas.openxmlformats.org/officeDocument/2006/relationships/slideLayout" Target="../slideLayouts/slideLayout43.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8.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38.xml"/></Relationships>
</file>

<file path=ppt/slides/_rels/slide839.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38.xml"/></Relationships>
</file>

<file path=ppt/slides/_rels/slide84.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24.xml"/><Relationship Id="rId1" Type="http://schemas.openxmlformats.org/officeDocument/2006/relationships/slideLayout" Target="../slideLayouts/slideLayout43.xml"/></Relationships>
</file>

<file path=ppt/slides/_rels/slide840.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38.xml"/></Relationships>
</file>

<file path=ppt/slides/_rels/slide841.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38.xml"/></Relationships>
</file>

<file path=ppt/slides/_rels/slide842.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38.xml"/></Relationships>
</file>

<file path=ppt/slides/_rels/slide843.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38.xml"/></Relationships>
</file>

<file path=ppt/slides/_rels/slide844.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38.xml"/></Relationships>
</file>

<file path=ppt/slides/_rels/slide845.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38.xml"/></Relationships>
</file>

<file path=ppt/slides/_rels/slide846.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38.xml"/></Relationships>
</file>

<file path=ppt/slides/_rels/slide847.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38.xml"/></Relationships>
</file>

<file path=ppt/slides/_rels/slide848.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38.xml"/></Relationships>
</file>

<file path=ppt/slides/_rels/slide849.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38.xml"/></Relationships>
</file>

<file path=ppt/slides/_rels/slide85.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850.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38.xml"/></Relationships>
</file>

<file path=ppt/slides/_rels/slide851.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38.xml"/></Relationships>
</file>

<file path=ppt/slides/_rels/slide852.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38.xml"/></Relationships>
</file>

<file path=ppt/slides/_rels/slide853.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38.xml"/></Relationships>
</file>

<file path=ppt/slides/_rels/slide854.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38.xml"/></Relationships>
</file>

<file path=ppt/slides/_rels/slide855.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38.xml"/></Relationships>
</file>

<file path=ppt/slides/_rels/slide856.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38.xml"/></Relationships>
</file>

<file path=ppt/slides/_rels/slide857.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38.xml"/></Relationships>
</file>

<file path=ppt/slides/_rels/slide858.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38.xml"/></Relationships>
</file>

<file path=ppt/slides/_rels/slide859.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38.xml"/></Relationships>
</file>

<file path=ppt/slides/_rels/slide86.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860.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38.xml"/></Relationships>
</file>

<file path=ppt/slides/_rels/slide861.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38.xml"/></Relationships>
</file>

<file path=ppt/slides/_rels/slide862.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38.xml"/></Relationships>
</file>

<file path=ppt/slides/_rels/slide863.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38.xml"/></Relationships>
</file>

<file path=ppt/slides/_rels/slide864.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38.xml"/></Relationships>
</file>

<file path=ppt/slides/_rels/slide865.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38.xml"/></Relationships>
</file>

<file path=ppt/slides/_rels/slide866.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38.xml"/></Relationships>
</file>

<file path=ppt/slides/_rels/slide867.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38.xml"/></Relationships>
</file>

<file path=ppt/slides/_rels/slide868.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38.xml"/></Relationships>
</file>

<file path=ppt/slides/_rels/slide869.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38.xml"/></Relationships>
</file>

<file path=ppt/slides/_rels/slide87.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27.xml"/><Relationship Id="rId1" Type="http://schemas.openxmlformats.org/officeDocument/2006/relationships/slideLayout" Target="../slideLayouts/slideLayout43.xml"/></Relationships>
</file>

<file path=ppt/slides/_rels/slide870.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38.xml"/></Relationships>
</file>

<file path=ppt/slides/_rels/slide871.xml.rels><?xml version="1.0" encoding="UTF-8" standalone="yes"?>
<Relationships xmlns="http://schemas.openxmlformats.org/package/2006/relationships"><Relationship Id="rId2" Type="http://schemas.openxmlformats.org/officeDocument/2006/relationships/slide" Target="slide733.xml"/><Relationship Id="rId1" Type="http://schemas.openxmlformats.org/officeDocument/2006/relationships/slideLayout" Target="../slideLayouts/slideLayout57.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8.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28.xml"/><Relationship Id="rId1" Type="http://schemas.openxmlformats.org/officeDocument/2006/relationships/slideLayout" Target="../slideLayouts/slideLayout43.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87.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1.xml"/></Relationships>
</file>

<file path=ppt/slides/_rels/slide888.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1.xml"/></Relationships>
</file>

<file path=ppt/slides/_rels/slide889.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29.xml"/><Relationship Id="rId1" Type="http://schemas.openxmlformats.org/officeDocument/2006/relationships/slideLayout" Target="../slideLayouts/slideLayout43.xml"/></Relationships>
</file>

<file path=ppt/slides/_rels/slide890.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1.xml"/></Relationships>
</file>

<file path=ppt/slides/_rels/slide891.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1.xml"/></Relationships>
</file>

<file path=ppt/slides/_rels/slide892.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1.xml"/></Relationships>
</file>

<file path=ppt/slides/_rels/slide893.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1.xml"/></Relationships>
</file>

<file path=ppt/slides/_rels/slide894.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1.xml"/></Relationships>
</file>

<file path=ppt/slides/_rels/slide895.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1.xml"/></Relationships>
</file>

<file path=ppt/slides/_rels/slide896.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1.xml"/></Relationships>
</file>

<file path=ppt/slides/_rels/slide897.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1.xml"/></Relationships>
</file>

<file path=ppt/slides/_rels/slide898.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1.xml"/></Relationships>
</file>

<file path=ppt/slides/_rels/slide899.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0.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30.xml"/><Relationship Id="rId1" Type="http://schemas.openxmlformats.org/officeDocument/2006/relationships/slideLayout" Target="../slideLayouts/slideLayout43.xml"/></Relationships>
</file>

<file path=ppt/slides/_rels/slide900.xml.rels><?xml version="1.0" encoding="UTF-8" standalone="yes"?>
<Relationships xmlns="http://schemas.openxmlformats.org/package/2006/relationships"><Relationship Id="rId2" Type="http://schemas.openxmlformats.org/officeDocument/2006/relationships/slide" Target="slide907.xml"/><Relationship Id="rId1" Type="http://schemas.openxmlformats.org/officeDocument/2006/relationships/slideLayout" Target="../slideLayouts/slideLayout55.xml"/></Relationships>
</file>

<file path=ppt/slides/_rels/slide901.xml.rels><?xml version="1.0" encoding="UTF-8" standalone="yes"?>
<Relationships xmlns="http://schemas.openxmlformats.org/package/2006/relationships"><Relationship Id="rId2" Type="http://schemas.openxmlformats.org/officeDocument/2006/relationships/slide" Target="slide907.xml"/><Relationship Id="rId1" Type="http://schemas.openxmlformats.org/officeDocument/2006/relationships/slideLayout" Target="../slideLayouts/slideLayout55.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09.xml.rels><?xml version="1.0" encoding="UTF-8" standalone="yes"?>
<Relationships xmlns="http://schemas.openxmlformats.org/package/2006/relationships"><Relationship Id="rId2" Type="http://schemas.openxmlformats.org/officeDocument/2006/relationships/slide" Target="slide567.xml"/><Relationship Id="rId1" Type="http://schemas.openxmlformats.org/officeDocument/2006/relationships/slideLayout" Target="../slideLayouts/slideLayout53.xml"/></Relationships>
</file>

<file path=ppt/slides/_rels/slide91.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910.xml.rels><?xml version="1.0" encoding="UTF-8" standalone="yes"?>
<Relationships xmlns="http://schemas.openxmlformats.org/package/2006/relationships"><Relationship Id="rId2" Type="http://schemas.openxmlformats.org/officeDocument/2006/relationships/slide" Target="slide567.xml"/><Relationship Id="rId1" Type="http://schemas.openxmlformats.org/officeDocument/2006/relationships/slideLayout" Target="../slideLayouts/slideLayout53.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19.xml.rels><?xml version="1.0" encoding="UTF-8" standalone="yes"?>
<Relationships xmlns="http://schemas.openxmlformats.org/package/2006/relationships"><Relationship Id="rId2" Type="http://schemas.openxmlformats.org/officeDocument/2006/relationships/slide" Target="slide567.xml"/><Relationship Id="rId1" Type="http://schemas.openxmlformats.org/officeDocument/2006/relationships/slideLayout" Target="../slideLayouts/slideLayout52.xml"/></Relationships>
</file>

<file path=ppt/slides/_rels/slide92.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920.xml.rels><?xml version="1.0" encoding="UTF-8" standalone="yes"?>
<Relationships xmlns="http://schemas.openxmlformats.org/package/2006/relationships"><Relationship Id="rId2" Type="http://schemas.openxmlformats.org/officeDocument/2006/relationships/slide" Target="slide567.xml"/><Relationship Id="rId1" Type="http://schemas.openxmlformats.org/officeDocument/2006/relationships/slideLayout" Target="../slideLayouts/slideLayout52.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3.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5.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34.xml"/><Relationship Id="rId1" Type="http://schemas.openxmlformats.org/officeDocument/2006/relationships/slideLayout" Target="../slideLayouts/slideLayout4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419601"/>
            <a:ext cx="5791200"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إرحمنا يا الله الآب ضابط الكل </a:t>
            </a:r>
            <a:endParaRPr kumimoji="0" lang="ar-EG" sz="8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152400" y="5257805"/>
            <a:ext cx="8839200"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600" b="1" i="0" u="none" strike="noStrike" kern="1200" cap="none" spc="0" normalizeH="0" baseline="0" noProof="0" dirty="0">
                <a:ln>
                  <a:noFill/>
                </a:ln>
                <a:solidFill>
                  <a:srgbClr val="FFC000"/>
                </a:solidFill>
                <a:effectLst/>
                <a:uLnTx/>
                <a:uFillTx/>
                <a:latin typeface="CS New Athanasius" panose="020B0500000000000000" pitchFamily="34" charset="0"/>
              </a:rPr>
              <a:t>Ele`ycon `ymac `o ;eoc `o Patyr `o Pantokratwr</a:t>
            </a:r>
            <a:endParaRPr kumimoji="0" lang="en-US" sz="4400" b="1"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5" name="Rectangle 4"/>
          <p:cNvSpPr/>
          <p:nvPr/>
        </p:nvSpPr>
        <p:spPr>
          <a:xfrm>
            <a:off x="304800" y="5911334"/>
            <a:ext cx="85344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إليسون إيماس أوثيؤس أو باتير أو بانطو كراطور</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ولروحك أيضاً</a:t>
            </a:r>
            <a:endParaRPr lang="en-US" sz="4800" dirty="0"/>
          </a:p>
        </p:txBody>
      </p:sp>
      <p:sp>
        <p:nvSpPr>
          <p:cNvPr id="6" name="Text Placeholder 5"/>
          <p:cNvSpPr>
            <a:spLocks noGrp="1"/>
          </p:cNvSpPr>
          <p:nvPr>
            <p:ph type="body" idx="1"/>
          </p:nvPr>
        </p:nvSpPr>
        <p:spPr>
          <a:xfrm>
            <a:off x="1" y="5925657"/>
            <a:ext cx="9143999" cy="808893"/>
          </a:xfrm>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252205357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 y="5871233"/>
            <a:ext cx="9143999" cy="986767"/>
          </a:xfrm>
        </p:spPr>
        <p:txBody>
          <a:bodyPr anchor="ctr"/>
          <a:lstStyle/>
          <a:p>
            <a:r>
              <a:rPr lang="ar-EG" sz="3400" dirty="0"/>
              <a:t>خين أوهي بوسطاسيس إن اواوت: تين اواوشت إمموف تين تي أوأووناف</a:t>
            </a:r>
            <a:endParaRPr lang="en-US" sz="3400" dirty="0"/>
          </a:p>
        </p:txBody>
      </p:sp>
      <p:sp>
        <p:nvSpPr>
          <p:cNvPr id="4" name="Text Placeholder 3"/>
          <p:cNvSpPr>
            <a:spLocks noGrp="1"/>
          </p:cNvSpPr>
          <p:nvPr>
            <p:ph type="body" sz="quarter" idx="3"/>
          </p:nvPr>
        </p:nvSpPr>
        <p:spPr>
          <a:xfrm>
            <a:off x="0" y="4962513"/>
            <a:ext cx="9144000" cy="986767"/>
          </a:xfrm>
        </p:spPr>
        <p:txBody>
          <a:bodyPr/>
          <a:lstStyle/>
          <a:p>
            <a:r>
              <a:rPr lang="en-US" sz="3600" dirty="0" err="1">
                <a:effectLst/>
              </a:rPr>
              <a:t>qen</a:t>
            </a:r>
            <a:r>
              <a:rPr lang="en-US" sz="3600" dirty="0">
                <a:effectLst/>
              </a:rPr>
              <a:t> </a:t>
            </a:r>
            <a:r>
              <a:rPr lang="en-US" sz="3600" dirty="0" err="1">
                <a:effectLst/>
              </a:rPr>
              <a:t>ouhupoctacic</a:t>
            </a:r>
            <a:r>
              <a:rPr lang="en-US" sz="3600" dirty="0">
                <a:effectLst/>
              </a:rPr>
              <a:t> `</a:t>
            </a:r>
            <a:r>
              <a:rPr lang="en-US" sz="3600" dirty="0" err="1">
                <a:effectLst/>
              </a:rPr>
              <a:t>n`ou`wt</a:t>
            </a:r>
            <a:r>
              <a:rPr lang="en-US" sz="3600" dirty="0">
                <a:effectLst/>
              </a:rPr>
              <a:t>@ </a:t>
            </a:r>
            <a:r>
              <a:rPr lang="en-US" sz="3600" dirty="0" err="1">
                <a:effectLst/>
              </a:rPr>
              <a:t>ten`ou`wst</a:t>
            </a:r>
            <a:r>
              <a:rPr lang="en-US" sz="3600" dirty="0">
                <a:effectLst/>
              </a:rPr>
              <a:t> `</a:t>
            </a:r>
            <a:r>
              <a:rPr lang="en-US" sz="3600" dirty="0" err="1">
                <a:effectLst/>
              </a:rPr>
              <a:t>mmof</a:t>
            </a:r>
            <a:r>
              <a:rPr lang="en-US" sz="3600" dirty="0">
                <a:effectLst/>
              </a:rPr>
              <a:t> ten]`</a:t>
            </a:r>
            <a:r>
              <a:rPr lang="en-US" sz="3600" dirty="0" err="1">
                <a:effectLst/>
              </a:rPr>
              <a:t>w`ou</a:t>
            </a:r>
            <a:r>
              <a:rPr lang="en-US" sz="3600" dirty="0">
                <a:effectLst/>
              </a:rPr>
              <a:t> </a:t>
            </a:r>
            <a:r>
              <a:rPr lang="en-US" sz="3600" dirty="0" err="1">
                <a:effectLst/>
              </a:rPr>
              <a:t>naf</a:t>
            </a:r>
            <a:endParaRPr lang="en-US" sz="3600" dirty="0">
              <a:effectLst/>
            </a:endParaRPr>
          </a:p>
        </p:txBody>
      </p:sp>
      <p:sp>
        <p:nvSpPr>
          <p:cNvPr id="2" name="Title 1"/>
          <p:cNvSpPr>
            <a:spLocks noGrp="1"/>
          </p:cNvSpPr>
          <p:nvPr>
            <p:ph type="title"/>
          </p:nvPr>
        </p:nvSpPr>
        <p:spPr>
          <a:xfrm>
            <a:off x="-1" y="4292598"/>
            <a:ext cx="9144000" cy="782371"/>
          </a:xfrm>
        </p:spPr>
        <p:txBody>
          <a:bodyPr/>
          <a:lstStyle/>
          <a:p>
            <a:r>
              <a:rPr lang="ar-EG" dirty="0"/>
              <a:t>بأقنوم واحد، نسجد له و نمجده.</a:t>
            </a:r>
            <a:endParaRPr lang="en-US" dirty="0"/>
          </a:p>
        </p:txBody>
      </p:sp>
    </p:spTree>
    <p:extLst>
      <p:ext uri="{BB962C8B-B14F-4D97-AF65-F5344CB8AC3E}">
        <p14:creationId xmlns:p14="http://schemas.microsoft.com/office/powerpoint/2010/main" val="28677756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2155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يا ملك السلام اعطنا سلامك </a:t>
            </a:r>
          </a:p>
        </p:txBody>
      </p:sp>
      <p:sp>
        <p:nvSpPr>
          <p:cNvPr id="3" name="Text Placeholder 2"/>
          <p:cNvSpPr>
            <a:spLocks noGrp="1"/>
          </p:cNvSpPr>
          <p:nvPr>
            <p:ph type="body" idx="1"/>
          </p:nvPr>
        </p:nvSpPr>
        <p:spPr/>
        <p:txBody>
          <a:bodyPr/>
          <a:lstStyle/>
          <a:p>
            <a:r>
              <a:rPr lang="ar-EG" dirty="0"/>
              <a:t>إبؤروإنتي تي هيريني موى نان إنتيك هيريني </a:t>
            </a:r>
          </a:p>
        </p:txBody>
      </p:sp>
      <p:sp>
        <p:nvSpPr>
          <p:cNvPr id="5" name="Text Placeholder 4"/>
          <p:cNvSpPr>
            <a:spLocks noGrp="1"/>
          </p:cNvSpPr>
          <p:nvPr>
            <p:ph type="body" sz="quarter" idx="3"/>
          </p:nvPr>
        </p:nvSpPr>
        <p:spPr/>
        <p:txBody>
          <a:bodyPr/>
          <a:lstStyle/>
          <a:p>
            <a:r>
              <a:rPr lang="pt-BR" dirty="0"/>
              <a:t>`Pouro `nte ]hiryny@ moi nan `ntekhiryny@</a:t>
            </a:r>
            <a:endParaRPr lang="en-US" dirty="0"/>
          </a:p>
        </p:txBody>
      </p:sp>
    </p:spTree>
    <p:extLst>
      <p:ext uri="{BB962C8B-B14F-4D97-AF65-F5344CB8AC3E}">
        <p14:creationId xmlns:p14="http://schemas.microsoft.com/office/powerpoint/2010/main" val="38638247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dirty="0"/>
              <a:t>سيمني نان انتيك هيريني كا نين نوفي نان ايفول</a:t>
            </a:r>
          </a:p>
        </p:txBody>
      </p:sp>
      <p:sp>
        <p:nvSpPr>
          <p:cNvPr id="5" name="Text Placeholder 4"/>
          <p:cNvSpPr>
            <a:spLocks noGrp="1"/>
          </p:cNvSpPr>
          <p:nvPr>
            <p:ph type="body" sz="quarter" idx="3"/>
          </p:nvPr>
        </p:nvSpPr>
        <p:spPr/>
        <p:txBody>
          <a:bodyPr/>
          <a:lstStyle/>
          <a:p>
            <a:r>
              <a:rPr lang="en-US" sz="3200" dirty="0" err="1"/>
              <a:t>cemni</a:t>
            </a:r>
            <a:r>
              <a:rPr lang="en-US" sz="3200" dirty="0"/>
              <a:t> nan `</a:t>
            </a:r>
            <a:r>
              <a:rPr lang="en-US" sz="3200" dirty="0" err="1"/>
              <a:t>ntekhiryny</a:t>
            </a:r>
            <a:r>
              <a:rPr lang="en-US" sz="3200" dirty="0"/>
              <a:t>@ ,a </a:t>
            </a:r>
            <a:r>
              <a:rPr lang="en-US" sz="3200" dirty="0" err="1"/>
              <a:t>nennobi</a:t>
            </a:r>
            <a:r>
              <a:rPr lang="en-US" sz="3200" dirty="0"/>
              <a:t> nan `</a:t>
            </a:r>
            <a:r>
              <a:rPr lang="en-US" sz="3200" dirty="0" err="1"/>
              <a:t>ebol</a:t>
            </a:r>
            <a:r>
              <a:rPr lang="en-US" sz="3200" dirty="0"/>
              <a:t>.</a:t>
            </a:r>
          </a:p>
        </p:txBody>
      </p:sp>
    </p:spTree>
    <p:extLst>
      <p:ext uri="{BB962C8B-B14F-4D97-AF65-F5344CB8AC3E}">
        <p14:creationId xmlns:p14="http://schemas.microsoft.com/office/powerpoint/2010/main" val="18351281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فرق اعداء الكنيسة وحصنها</a:t>
            </a:r>
            <a:endParaRPr lang="ar-SA" dirty="0"/>
          </a:p>
        </p:txBody>
      </p:sp>
      <p:sp>
        <p:nvSpPr>
          <p:cNvPr id="3" name="Text Placeholder 2"/>
          <p:cNvSpPr>
            <a:spLocks noGrp="1"/>
          </p:cNvSpPr>
          <p:nvPr>
            <p:ph type="body" idx="1"/>
          </p:nvPr>
        </p:nvSpPr>
        <p:spPr/>
        <p:txBody>
          <a:bodyPr/>
          <a:lstStyle/>
          <a:p>
            <a:r>
              <a:rPr lang="ar-EG" dirty="0"/>
              <a:t>جور ايفول اني جاجي انتى تي اكليسيا</a:t>
            </a:r>
          </a:p>
        </p:txBody>
      </p:sp>
      <p:sp>
        <p:nvSpPr>
          <p:cNvPr id="5" name="Text Placeholder 4"/>
          <p:cNvSpPr>
            <a:spLocks noGrp="1"/>
          </p:cNvSpPr>
          <p:nvPr>
            <p:ph type="body" sz="quarter" idx="3"/>
          </p:nvPr>
        </p:nvSpPr>
        <p:spPr/>
        <p:txBody>
          <a:bodyPr/>
          <a:lstStyle/>
          <a:p>
            <a:pPr lvl="0"/>
            <a:r>
              <a:rPr lang="en-US" dirty="0" err="1"/>
              <a:t>Jwr</a:t>
            </a:r>
            <a:r>
              <a:rPr lang="en-US" dirty="0"/>
              <a:t> `</a:t>
            </a:r>
            <a:r>
              <a:rPr lang="en-US" dirty="0" err="1"/>
              <a:t>ebol</a:t>
            </a:r>
            <a:r>
              <a:rPr lang="en-US" dirty="0"/>
              <a:t> `</a:t>
            </a:r>
            <a:r>
              <a:rPr lang="en-US" dirty="0" err="1"/>
              <a:t>nnijaji</a:t>
            </a:r>
            <a:r>
              <a:rPr lang="en-US" dirty="0"/>
              <a:t>@ `</a:t>
            </a:r>
            <a:r>
              <a:rPr lang="en-US" dirty="0" err="1"/>
              <a:t>nte</a:t>
            </a:r>
            <a:r>
              <a:rPr lang="en-US" dirty="0"/>
              <a:t> }</a:t>
            </a:r>
            <a:r>
              <a:rPr lang="en-US" dirty="0" err="1"/>
              <a:t>ekklycia</a:t>
            </a:r>
            <a:endParaRPr lang="en-US" dirty="0"/>
          </a:p>
        </p:txBody>
      </p:sp>
    </p:spTree>
    <p:extLst>
      <p:ext uri="{BB962C8B-B14F-4D97-AF65-F5344CB8AC3E}">
        <p14:creationId xmlns:p14="http://schemas.microsoft.com/office/powerpoint/2010/main" val="370422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فلا تتزعزع ً</a:t>
            </a:r>
            <a:r>
              <a:rPr lang="en-US" dirty="0"/>
              <a:t> </a:t>
            </a:r>
            <a:r>
              <a:rPr lang="ar-EG" dirty="0"/>
              <a:t>الى الابد</a:t>
            </a:r>
            <a:endParaRPr lang="ar-SA" dirty="0"/>
          </a:p>
        </p:txBody>
      </p:sp>
      <p:sp>
        <p:nvSpPr>
          <p:cNvPr id="3" name="Text Placeholder 2"/>
          <p:cNvSpPr>
            <a:spLocks noGrp="1"/>
          </p:cNvSpPr>
          <p:nvPr>
            <p:ph type="body" idx="1"/>
          </p:nvPr>
        </p:nvSpPr>
        <p:spPr/>
        <p:txBody>
          <a:bodyPr/>
          <a:lstStyle/>
          <a:p>
            <a:r>
              <a:rPr lang="ar-EG" dirty="0"/>
              <a:t>اري سوبت ايروس انيسكم شا اينيه</a:t>
            </a:r>
          </a:p>
        </p:txBody>
      </p:sp>
      <p:sp>
        <p:nvSpPr>
          <p:cNvPr id="5" name="Text Placeholder 4"/>
          <p:cNvSpPr>
            <a:spLocks noGrp="1"/>
          </p:cNvSpPr>
          <p:nvPr>
            <p:ph type="body" sz="quarter" idx="3"/>
          </p:nvPr>
        </p:nvSpPr>
        <p:spPr/>
        <p:txBody>
          <a:bodyPr/>
          <a:lstStyle/>
          <a:p>
            <a:r>
              <a:rPr lang="sv-SE" dirty="0"/>
              <a:t> `aricobt `eroc@ `nneckim sa `eneh.</a:t>
            </a:r>
            <a:endParaRPr lang="en-US" dirty="0"/>
          </a:p>
        </p:txBody>
      </p:sp>
    </p:spTree>
    <p:extLst>
      <p:ext uri="{BB962C8B-B14F-4D97-AF65-F5344CB8AC3E}">
        <p14:creationId xmlns:p14="http://schemas.microsoft.com/office/powerpoint/2010/main" val="1904963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الهنا في وسطنا الان</a:t>
            </a:r>
            <a:endParaRPr lang="ar-SA" dirty="0"/>
          </a:p>
        </p:txBody>
      </p:sp>
      <p:sp>
        <p:nvSpPr>
          <p:cNvPr id="3" name="Text Placeholder 2"/>
          <p:cNvSpPr>
            <a:spLocks noGrp="1"/>
          </p:cNvSpPr>
          <p:nvPr>
            <p:ph type="body" idx="1"/>
          </p:nvPr>
        </p:nvSpPr>
        <p:spPr/>
        <p:txBody>
          <a:bodyPr/>
          <a:lstStyle/>
          <a:p>
            <a:r>
              <a:rPr lang="ar-EG" dirty="0"/>
              <a:t>اممانوئيل بينوتي خين تين مي تي تينو</a:t>
            </a:r>
          </a:p>
        </p:txBody>
      </p:sp>
      <p:sp>
        <p:nvSpPr>
          <p:cNvPr id="5" name="Text Placeholder 4"/>
          <p:cNvSpPr>
            <a:spLocks noGrp="1"/>
          </p:cNvSpPr>
          <p:nvPr>
            <p:ph type="body" sz="quarter" idx="3"/>
          </p:nvPr>
        </p:nvSpPr>
        <p:spPr/>
        <p:txBody>
          <a:bodyPr/>
          <a:lstStyle/>
          <a:p>
            <a:r>
              <a:rPr lang="fi-FI" dirty="0"/>
              <a:t>Emmanouyl Pennou]@ qen tenmy] ]nou@</a:t>
            </a:r>
            <a:endParaRPr lang="en-US" dirty="0"/>
          </a:p>
        </p:txBody>
      </p:sp>
    </p:spTree>
    <p:extLst>
      <p:ext uri="{BB962C8B-B14F-4D97-AF65-F5344CB8AC3E}">
        <p14:creationId xmlns:p14="http://schemas.microsoft.com/office/powerpoint/2010/main" val="7480960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ابيه و الروح القدس</a:t>
            </a:r>
            <a:endParaRPr lang="ar-SA" dirty="0"/>
          </a:p>
        </p:txBody>
      </p:sp>
      <p:sp>
        <p:nvSpPr>
          <p:cNvPr id="3" name="Text Placeholder 2"/>
          <p:cNvSpPr>
            <a:spLocks noGrp="1"/>
          </p:cNvSpPr>
          <p:nvPr>
            <p:ph type="body" idx="1"/>
          </p:nvPr>
        </p:nvSpPr>
        <p:spPr/>
        <p:txBody>
          <a:bodyPr/>
          <a:lstStyle/>
          <a:p>
            <a:r>
              <a:rPr lang="ar-EG" dirty="0"/>
              <a:t>خين ابؤوو انتى بيف يوت نيم بي بنفما اثؤواب</a:t>
            </a:r>
          </a:p>
        </p:txBody>
      </p:sp>
      <p:sp>
        <p:nvSpPr>
          <p:cNvPr id="5" name="Text Placeholder 4"/>
          <p:cNvSpPr>
            <a:spLocks noGrp="1"/>
          </p:cNvSpPr>
          <p:nvPr>
            <p:ph type="body" sz="quarter" idx="3"/>
          </p:nvPr>
        </p:nvSpPr>
        <p:spPr/>
        <p:txBody>
          <a:bodyPr/>
          <a:lstStyle/>
          <a:p>
            <a:r>
              <a:rPr lang="pt-BR" sz="3200" dirty="0"/>
              <a:t>qen `p`wou `nte Pefiwt@ nem Pi`pneuma E;ouab.</a:t>
            </a:r>
            <a:endParaRPr lang="en-US" sz="3200" dirty="0"/>
          </a:p>
        </p:txBody>
      </p:sp>
    </p:spTree>
    <p:extLst>
      <p:ext uri="{BB962C8B-B14F-4D97-AF65-F5344CB8AC3E}">
        <p14:creationId xmlns:p14="http://schemas.microsoft.com/office/powerpoint/2010/main" val="27709347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ويطهر قلوبنا</a:t>
            </a:r>
            <a:endParaRPr lang="ar-SA" dirty="0"/>
          </a:p>
        </p:txBody>
      </p:sp>
      <p:sp>
        <p:nvSpPr>
          <p:cNvPr id="3" name="Text Placeholder 2"/>
          <p:cNvSpPr>
            <a:spLocks noGrp="1"/>
          </p:cNvSpPr>
          <p:nvPr>
            <p:ph type="body" idx="1"/>
          </p:nvPr>
        </p:nvSpPr>
        <p:spPr/>
        <p:txBody>
          <a:bodyPr/>
          <a:lstStyle/>
          <a:p>
            <a:r>
              <a:rPr lang="ar-EG" dirty="0"/>
              <a:t> انتيف اسمو ايرون تيرين انتيف طوفو انين هيت</a:t>
            </a:r>
          </a:p>
        </p:txBody>
      </p:sp>
      <p:sp>
        <p:nvSpPr>
          <p:cNvPr id="5" name="Text Placeholder 4"/>
          <p:cNvSpPr>
            <a:spLocks noGrp="1"/>
          </p:cNvSpPr>
          <p:nvPr>
            <p:ph type="body" sz="quarter" idx="3"/>
          </p:nvPr>
        </p:nvSpPr>
        <p:spPr/>
        <p:txBody>
          <a:bodyPr/>
          <a:lstStyle/>
          <a:p>
            <a:r>
              <a:rPr lang="en-US" dirty="0" err="1"/>
              <a:t>Ntef`cmou</a:t>
            </a:r>
            <a:r>
              <a:rPr lang="en-US" dirty="0"/>
              <a:t> `</a:t>
            </a:r>
            <a:r>
              <a:rPr lang="en-US" dirty="0" err="1"/>
              <a:t>eron</a:t>
            </a:r>
            <a:r>
              <a:rPr lang="en-US" dirty="0"/>
              <a:t> </a:t>
            </a:r>
            <a:r>
              <a:rPr lang="en-US" dirty="0" err="1"/>
              <a:t>tyren</a:t>
            </a:r>
            <a:r>
              <a:rPr lang="en-US" dirty="0"/>
              <a:t>@ `</a:t>
            </a:r>
            <a:r>
              <a:rPr lang="en-US" dirty="0" err="1"/>
              <a:t>nteftoubo</a:t>
            </a:r>
            <a:r>
              <a:rPr lang="en-US" dirty="0"/>
              <a:t> `</a:t>
            </a:r>
            <a:r>
              <a:rPr lang="en-US" dirty="0" err="1"/>
              <a:t>nnenhyt</a:t>
            </a:r>
            <a:r>
              <a:rPr lang="en-US" dirty="0"/>
              <a:t>@</a:t>
            </a:r>
          </a:p>
        </p:txBody>
      </p:sp>
    </p:spTree>
    <p:extLst>
      <p:ext uri="{BB962C8B-B14F-4D97-AF65-F5344CB8AC3E}">
        <p14:creationId xmlns:p14="http://schemas.microsoft.com/office/powerpoint/2010/main" val="30287191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امراض نفوسنا واجسدنا</a:t>
            </a:r>
            <a:endParaRPr lang="ar-SA" dirty="0"/>
          </a:p>
        </p:txBody>
      </p:sp>
      <p:sp>
        <p:nvSpPr>
          <p:cNvPr id="3" name="Text Placeholder 2"/>
          <p:cNvSpPr>
            <a:spLocks noGrp="1"/>
          </p:cNvSpPr>
          <p:nvPr>
            <p:ph type="body" idx="1"/>
          </p:nvPr>
        </p:nvSpPr>
        <p:spPr/>
        <p:txBody>
          <a:bodyPr/>
          <a:lstStyle/>
          <a:p>
            <a:r>
              <a:rPr lang="ar-EG" dirty="0"/>
              <a:t>انتيف تالتشو اني شوني انتى نين ابسيشي نيم نين سوما</a:t>
            </a:r>
          </a:p>
        </p:txBody>
      </p:sp>
      <p:sp>
        <p:nvSpPr>
          <p:cNvPr id="5" name="Text Placeholder 4"/>
          <p:cNvSpPr>
            <a:spLocks noGrp="1"/>
          </p:cNvSpPr>
          <p:nvPr>
            <p:ph type="body" sz="quarter" idx="3"/>
          </p:nvPr>
        </p:nvSpPr>
        <p:spPr>
          <a:xfrm>
            <a:off x="0" y="5520556"/>
            <a:ext cx="9144000" cy="682357"/>
          </a:xfrm>
        </p:spPr>
        <p:txBody>
          <a:bodyPr/>
          <a:lstStyle/>
          <a:p>
            <a:r>
              <a:rPr lang="pt-BR" dirty="0"/>
              <a:t> `nteftal[o `nniswni@ `nte nen'u,y nem nencwma.</a:t>
            </a:r>
            <a:endParaRPr lang="en-US" dirty="0"/>
          </a:p>
        </p:txBody>
      </p:sp>
    </p:spTree>
    <p:extLst>
      <p:ext uri="{BB962C8B-B14F-4D97-AF65-F5344CB8AC3E}">
        <p14:creationId xmlns:p14="http://schemas.microsoft.com/office/powerpoint/2010/main" val="18840592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ايها المسيح مع ابيك الصالح</a:t>
            </a:r>
            <a:endParaRPr lang="ar-SA" dirty="0"/>
          </a:p>
        </p:txBody>
      </p:sp>
      <p:sp>
        <p:nvSpPr>
          <p:cNvPr id="3" name="Text Placeholder 2"/>
          <p:cNvSpPr>
            <a:spLocks noGrp="1"/>
          </p:cNvSpPr>
          <p:nvPr>
            <p:ph type="body" idx="1"/>
          </p:nvPr>
        </p:nvSpPr>
        <p:spPr>
          <a:xfrm>
            <a:off x="-162272" y="6119252"/>
            <a:ext cx="9468544" cy="808893"/>
          </a:xfrm>
        </p:spPr>
        <p:txBody>
          <a:bodyPr/>
          <a:lstStyle/>
          <a:p>
            <a:r>
              <a:rPr lang="ar-EG" dirty="0"/>
              <a:t> تين اؤؤشت امموك او بي خريستوس نيم بيك يوت ان اغاثوس</a:t>
            </a:r>
          </a:p>
        </p:txBody>
      </p:sp>
      <p:sp>
        <p:nvSpPr>
          <p:cNvPr id="5" name="Text Placeholder 4"/>
          <p:cNvSpPr>
            <a:spLocks noGrp="1"/>
          </p:cNvSpPr>
          <p:nvPr>
            <p:ph type="body" sz="quarter" idx="3"/>
          </p:nvPr>
        </p:nvSpPr>
        <p:spPr>
          <a:xfrm>
            <a:off x="0" y="5436895"/>
            <a:ext cx="9144000" cy="682357"/>
          </a:xfrm>
        </p:spPr>
        <p:txBody>
          <a:bodyPr/>
          <a:lstStyle/>
          <a:p>
            <a:r>
              <a:rPr lang="pl-PL" dirty="0"/>
              <a:t>Tenouwst `mmok `w Pi`,rictoc@ nem Pekiwt `n`aga;oc</a:t>
            </a:r>
            <a:endParaRPr lang="en-US" dirty="0"/>
          </a:p>
        </p:txBody>
      </p:sp>
    </p:spTree>
    <p:extLst>
      <p:ext uri="{BB962C8B-B14F-4D97-AF65-F5344CB8AC3E}">
        <p14:creationId xmlns:p14="http://schemas.microsoft.com/office/powerpoint/2010/main" val="2174397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3850"/>
            <a:ext cx="9144000" cy="782371"/>
          </a:xfrm>
        </p:spPr>
        <p:txBody>
          <a:bodyPr>
            <a:normAutofit fontScale="90000"/>
          </a:bodyPr>
          <a:lstStyle/>
          <a:p>
            <a:r>
              <a:rPr lang="ar-SA" sz="4800" dirty="0">
                <a:solidFill>
                  <a:schemeClr val="lt1"/>
                </a:solidFill>
              </a:rPr>
              <a:t>ف</a:t>
            </a:r>
            <a:r>
              <a:rPr lang="ar-EG" sz="4800" dirty="0">
                <a:solidFill>
                  <a:schemeClr val="lt1"/>
                </a:solidFill>
              </a:rPr>
              <a:t>ل</a:t>
            </a:r>
            <a:r>
              <a:rPr lang="ar-SA" sz="4800" dirty="0">
                <a:solidFill>
                  <a:schemeClr val="lt1"/>
                </a:solidFill>
              </a:rPr>
              <a:t>نشكر صانع الخيرات الرحوم</a:t>
            </a:r>
            <a:endParaRPr lang="en-US" sz="4800" dirty="0"/>
          </a:p>
        </p:txBody>
      </p:sp>
      <p:sp>
        <p:nvSpPr>
          <p:cNvPr id="6" name="Text Placeholder 5"/>
          <p:cNvSpPr>
            <a:spLocks noGrp="1"/>
          </p:cNvSpPr>
          <p:nvPr>
            <p:ph type="body" idx="1"/>
          </p:nvPr>
        </p:nvSpPr>
        <p:spPr/>
        <p:txBody>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1" y="5578843"/>
            <a:ext cx="9144000" cy="682357"/>
          </a:xfrm>
        </p:spPr>
        <p:txBody>
          <a:bodyPr/>
          <a:lstStyle/>
          <a:p>
            <a:r>
              <a:rPr lang="en-US" dirty="0"/>
              <a:t>Maren ]ep`\mot   `</a:t>
            </a:r>
            <a:r>
              <a:rPr lang="en-US" dirty="0" err="1"/>
              <a:t>ntotf</a:t>
            </a:r>
            <a:r>
              <a:rPr lang="en-US" dirty="0"/>
              <a:t> `</a:t>
            </a:r>
            <a:r>
              <a:rPr lang="en-US" dirty="0" err="1"/>
              <a:t>mpireferpeqnanef</a:t>
            </a:r>
            <a:r>
              <a:rPr lang="en-US" dirty="0"/>
              <a:t> </a:t>
            </a:r>
            <a:r>
              <a:rPr lang="en-US" dirty="0" err="1"/>
              <a:t>ouo</a:t>
            </a:r>
            <a:r>
              <a:rPr lang="en-US" dirty="0"/>
              <a:t>\ `</a:t>
            </a:r>
            <a:r>
              <a:rPr lang="en-US" dirty="0" err="1"/>
              <a:t>nnaht</a:t>
            </a:r>
            <a:endParaRPr lang="en-US" dirty="0"/>
          </a:p>
        </p:txBody>
      </p:sp>
    </p:spTree>
    <p:extLst>
      <p:ext uri="{BB962C8B-B14F-4D97-AF65-F5344CB8AC3E}">
        <p14:creationId xmlns:p14="http://schemas.microsoft.com/office/powerpoint/2010/main" val="154073128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لأنك قمت وخلصتنا</a:t>
            </a:r>
            <a:endParaRPr lang="ar-SA" dirty="0"/>
          </a:p>
        </p:txBody>
      </p:sp>
      <p:sp>
        <p:nvSpPr>
          <p:cNvPr id="3" name="Text Placeholder 2"/>
          <p:cNvSpPr>
            <a:spLocks noGrp="1"/>
          </p:cNvSpPr>
          <p:nvPr>
            <p:ph type="body" idx="1"/>
          </p:nvPr>
        </p:nvSpPr>
        <p:spPr/>
        <p:txBody>
          <a:bodyPr/>
          <a:lstStyle/>
          <a:p>
            <a:r>
              <a:rPr lang="ar-EG" dirty="0"/>
              <a:t>نيم بي بنيفما اثوؤاب جى أك تونك أك سوتي اممون</a:t>
            </a:r>
          </a:p>
        </p:txBody>
      </p:sp>
      <p:sp>
        <p:nvSpPr>
          <p:cNvPr id="5" name="Text Placeholder 4"/>
          <p:cNvSpPr>
            <a:spLocks noGrp="1"/>
          </p:cNvSpPr>
          <p:nvPr>
            <p:ph type="body" sz="quarter" idx="3"/>
          </p:nvPr>
        </p:nvSpPr>
        <p:spPr>
          <a:xfrm>
            <a:off x="0" y="5284071"/>
            <a:ext cx="9144000" cy="682357"/>
          </a:xfrm>
        </p:spPr>
        <p:txBody>
          <a:bodyPr/>
          <a:lstStyle/>
          <a:p>
            <a:r>
              <a:rPr lang="pt-BR" dirty="0"/>
              <a:t> nem Pi`pneuma e;ouab@ je </a:t>
            </a:r>
            <a:r>
              <a:rPr lang="en-US" dirty="0" err="1"/>
              <a:t>aki</a:t>
            </a:r>
            <a:r>
              <a:rPr lang="en-US" dirty="0"/>
              <a:t> </a:t>
            </a:r>
            <a:r>
              <a:rPr lang="pt-BR" dirty="0"/>
              <a:t>akcw] `mmon.</a:t>
            </a:r>
            <a:endParaRPr lang="en-US" dirty="0"/>
          </a:p>
        </p:txBody>
      </p:sp>
    </p:spTree>
    <p:extLst>
      <p:ext uri="{BB962C8B-B14F-4D97-AF65-F5344CB8AC3E}">
        <p14:creationId xmlns:p14="http://schemas.microsoft.com/office/powerpoint/2010/main" val="33223778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7674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553C-79FD-414D-9A89-7D1B48ABC16F}"/>
              </a:ext>
            </a:extLst>
          </p:cNvPr>
          <p:cNvSpPr>
            <a:spLocks noGrp="1"/>
          </p:cNvSpPr>
          <p:nvPr>
            <p:ph type="title"/>
          </p:nvPr>
        </p:nvSpPr>
        <p:spPr/>
        <p:txBody>
          <a:bodyPr/>
          <a:lstStyle/>
          <a:p>
            <a:r>
              <a:rPr lang="ar-EG" dirty="0"/>
              <a:t>صل</a:t>
            </a:r>
          </a:p>
        </p:txBody>
      </p:sp>
      <p:sp>
        <p:nvSpPr>
          <p:cNvPr id="3" name="Text Placeholder 2">
            <a:extLst>
              <a:ext uri="{FF2B5EF4-FFF2-40B4-BE49-F238E27FC236}">
                <a16:creationId xmlns:a16="http://schemas.microsoft.com/office/drawing/2014/main" id="{73C3E9B2-376E-4030-8C02-7410FE2358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b="1" dirty="0">
                <a:solidFill>
                  <a:schemeClr val="bg1"/>
                </a:solidFill>
              </a:rPr>
              <a:t>إشليل</a:t>
            </a:r>
            <a:endParaRPr lang="ar-SA"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0E1E9429-E118-439F-92DD-5798FF16C503}"/>
              </a:ext>
            </a:extLst>
          </p:cNvPr>
          <p:cNvSpPr>
            <a:spLocks noGrp="1"/>
          </p:cNvSpPr>
          <p:nvPr>
            <p:ph type="body" sz="quarter" idx="3"/>
          </p:nvPr>
        </p:nvSpPr>
        <p:spPr/>
        <p:txBody>
          <a:bodyPr/>
          <a:lstStyle/>
          <a:p>
            <a:r>
              <a:rPr lang="en-US" dirty="0"/>
              <a:t>}</a:t>
            </a:r>
            <a:r>
              <a:rPr lang="en-US" dirty="0" err="1"/>
              <a:t>lhl</a:t>
            </a:r>
            <a:endParaRPr lang="en-US" dirty="0"/>
          </a:p>
        </p:txBody>
      </p:sp>
    </p:spTree>
    <p:extLst>
      <p:ext uri="{BB962C8B-B14F-4D97-AF65-F5344CB8AC3E}">
        <p14:creationId xmlns:p14="http://schemas.microsoft.com/office/powerpoint/2010/main" val="24479043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AFA-4C9E-4768-B7BC-74C373CFDBBA}"/>
              </a:ext>
            </a:extLst>
          </p:cNvPr>
          <p:cNvSpPr>
            <a:spLocks noGrp="1"/>
          </p:cNvSpPr>
          <p:nvPr>
            <p:ph type="title"/>
          </p:nvPr>
        </p:nvSpPr>
        <p:spPr/>
        <p:txBody>
          <a:bodyPr/>
          <a:lstStyle/>
          <a:p>
            <a:r>
              <a:rPr lang="ar-EG" dirty="0"/>
              <a:t>للصلاة قفوا</a:t>
            </a:r>
          </a:p>
        </p:txBody>
      </p:sp>
      <p:sp>
        <p:nvSpPr>
          <p:cNvPr id="3" name="Text Placeholder 2">
            <a:extLst>
              <a:ext uri="{FF2B5EF4-FFF2-40B4-BE49-F238E27FC236}">
                <a16:creationId xmlns:a16="http://schemas.microsoft.com/office/drawing/2014/main" id="{BB3527C7-DB33-44A7-AF67-1B835471FFF6}"/>
              </a:ext>
            </a:extLst>
          </p:cNvPr>
          <p:cNvSpPr>
            <a:spLocks noGrp="1"/>
          </p:cNvSpPr>
          <p:nvPr>
            <p:ph type="body" idx="1"/>
          </p:nvPr>
        </p:nvSpPr>
        <p:spPr/>
        <p:txBody>
          <a:bodyPr/>
          <a:lstStyle/>
          <a:p>
            <a:r>
              <a:rPr lang="ar-EG" dirty="0"/>
              <a:t>إيبى إبروس إفكى إستاثيتى</a:t>
            </a:r>
          </a:p>
        </p:txBody>
      </p:sp>
      <p:sp>
        <p:nvSpPr>
          <p:cNvPr id="5" name="Text Placeholder 4">
            <a:extLst>
              <a:ext uri="{FF2B5EF4-FFF2-40B4-BE49-F238E27FC236}">
                <a16:creationId xmlns:a16="http://schemas.microsoft.com/office/drawing/2014/main" id="{1674A8BD-24BA-4EB0-A9D7-65B123D00E11}"/>
              </a:ext>
            </a:extLst>
          </p:cNvPr>
          <p:cNvSpPr>
            <a:spLocks noGrp="1"/>
          </p:cNvSpPr>
          <p:nvPr>
            <p:ph type="body" sz="quarter" idx="3"/>
          </p:nvPr>
        </p:nvSpPr>
        <p:spPr/>
        <p:txBody>
          <a:bodyPr/>
          <a:lstStyle/>
          <a:p>
            <a:r>
              <a:rPr lang="en-US" sz="4400" dirty="0"/>
              <a:t>Epi `</a:t>
            </a:r>
            <a:r>
              <a:rPr lang="en-US" sz="4400" dirty="0" err="1"/>
              <a:t>proceuxh</a:t>
            </a:r>
            <a:r>
              <a:rPr lang="ar-EG" sz="4400" dirty="0"/>
              <a:t> </a:t>
            </a:r>
            <a:r>
              <a:rPr lang="en-US" sz="4400" dirty="0"/>
              <a:t> `</a:t>
            </a:r>
            <a:r>
              <a:rPr lang="en-US" sz="4400" dirty="0" err="1"/>
              <a:t>ctaqhte</a:t>
            </a:r>
            <a:endParaRPr lang="en-US" sz="4400" dirty="0"/>
          </a:p>
        </p:txBody>
      </p:sp>
    </p:spTree>
    <p:extLst>
      <p:ext uri="{BB962C8B-B14F-4D97-AF65-F5344CB8AC3E}">
        <p14:creationId xmlns:p14="http://schemas.microsoft.com/office/powerpoint/2010/main" val="20296216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DBF8-5876-4648-A497-5E527554AB79}"/>
              </a:ext>
            </a:extLst>
          </p:cNvPr>
          <p:cNvSpPr>
            <a:spLocks noGrp="1"/>
          </p:cNvSpPr>
          <p:nvPr>
            <p:ph type="title"/>
          </p:nvPr>
        </p:nvSpPr>
        <p:spPr/>
        <p:txBody>
          <a:bodyPr/>
          <a:lstStyle/>
          <a:p>
            <a:r>
              <a:rPr lang="ar-EG" dirty="0"/>
              <a:t>السلام للكل</a:t>
            </a:r>
          </a:p>
        </p:txBody>
      </p:sp>
      <p:sp>
        <p:nvSpPr>
          <p:cNvPr id="3" name="Text Placeholder 2">
            <a:extLst>
              <a:ext uri="{FF2B5EF4-FFF2-40B4-BE49-F238E27FC236}">
                <a16:creationId xmlns:a16="http://schemas.microsoft.com/office/drawing/2014/main" id="{AE44C5EB-A749-4B46-A438-E335E24C67EA}"/>
              </a:ext>
            </a:extLst>
          </p:cNvPr>
          <p:cNvSpPr>
            <a:spLocks noGrp="1"/>
          </p:cNvSpPr>
          <p:nvPr>
            <p:ph type="body" idx="1"/>
          </p:nvPr>
        </p:nvSpPr>
        <p:spPr/>
        <p:txBody>
          <a:bodyPr/>
          <a:lstStyle/>
          <a:p>
            <a:r>
              <a:rPr lang="ar-EG" dirty="0"/>
              <a:t>إيرينى باسى</a:t>
            </a:r>
          </a:p>
        </p:txBody>
      </p:sp>
      <p:sp>
        <p:nvSpPr>
          <p:cNvPr id="5" name="Text Placeholder 4">
            <a:extLst>
              <a:ext uri="{FF2B5EF4-FFF2-40B4-BE49-F238E27FC236}">
                <a16:creationId xmlns:a16="http://schemas.microsoft.com/office/drawing/2014/main" id="{3117E549-F822-41F3-B3CA-1E2E45AD5BF2}"/>
              </a:ext>
            </a:extLst>
          </p:cNvPr>
          <p:cNvSpPr>
            <a:spLocks noGrp="1"/>
          </p:cNvSpPr>
          <p:nvPr>
            <p:ph type="body" sz="quarter" idx="3"/>
          </p:nvPr>
        </p:nvSpPr>
        <p:spPr/>
        <p:txBody>
          <a:bodyPr/>
          <a:lstStyle/>
          <a:p>
            <a:r>
              <a:rPr lang="en-US" dirty="0" err="1"/>
              <a:t>Irhnh</a:t>
            </a:r>
            <a:r>
              <a:rPr lang="en-US" dirty="0"/>
              <a:t>  </a:t>
            </a:r>
            <a:r>
              <a:rPr lang="en-US" dirty="0" err="1"/>
              <a:t>paci</a:t>
            </a:r>
            <a:endParaRPr lang="en-US" dirty="0"/>
          </a:p>
        </p:txBody>
      </p:sp>
    </p:spTree>
    <p:extLst>
      <p:ext uri="{BB962C8B-B14F-4D97-AF65-F5344CB8AC3E}">
        <p14:creationId xmlns:p14="http://schemas.microsoft.com/office/powerpoint/2010/main" val="36862704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F039-09DE-4366-9B81-83490AE8D089}"/>
              </a:ext>
            </a:extLst>
          </p:cNvPr>
          <p:cNvSpPr>
            <a:spLocks noGrp="1"/>
          </p:cNvSpPr>
          <p:nvPr>
            <p:ph type="title"/>
          </p:nvPr>
        </p:nvSpPr>
        <p:spPr/>
        <p:txBody>
          <a:bodyPr/>
          <a:lstStyle/>
          <a:p>
            <a:r>
              <a:rPr lang="ar-EG" dirty="0"/>
              <a:t>ولروحك أيضاً</a:t>
            </a:r>
          </a:p>
        </p:txBody>
      </p:sp>
      <p:sp>
        <p:nvSpPr>
          <p:cNvPr id="3" name="Text Placeholder 2">
            <a:extLst>
              <a:ext uri="{FF2B5EF4-FFF2-40B4-BE49-F238E27FC236}">
                <a16:creationId xmlns:a16="http://schemas.microsoft.com/office/drawing/2014/main" id="{C59D8DD8-09A0-46A4-87FD-6D575EAAAD25}"/>
              </a:ext>
            </a:extLst>
          </p:cNvPr>
          <p:cNvSpPr>
            <a:spLocks noGrp="1"/>
          </p:cNvSpPr>
          <p:nvPr>
            <p:ph type="body" idx="1"/>
          </p:nvPr>
        </p:nvSpPr>
        <p:spPr/>
        <p:txBody>
          <a:bodyPr/>
          <a:lstStyle/>
          <a:p>
            <a:r>
              <a:rPr lang="ar-EG" dirty="0"/>
              <a:t>كيطو إبنيفماتى سو</a:t>
            </a:r>
          </a:p>
        </p:txBody>
      </p:sp>
      <p:sp>
        <p:nvSpPr>
          <p:cNvPr id="5" name="Text Placeholder 4">
            <a:extLst>
              <a:ext uri="{FF2B5EF4-FFF2-40B4-BE49-F238E27FC236}">
                <a16:creationId xmlns:a16="http://schemas.microsoft.com/office/drawing/2014/main" id="{098F9E80-F44F-4E30-848A-48DB2AB627C4}"/>
              </a:ext>
            </a:extLst>
          </p:cNvPr>
          <p:cNvSpPr>
            <a:spLocks noGrp="1"/>
          </p:cNvSpPr>
          <p:nvPr>
            <p:ph type="body" sz="quarter" idx="3"/>
          </p:nvPr>
        </p:nvSpPr>
        <p:spPr/>
        <p:txBody>
          <a:bodyPr/>
          <a:lstStyle/>
          <a:p>
            <a:r>
              <a:rPr lang="en-US" dirty="0" err="1"/>
              <a:t>Ke</a:t>
            </a:r>
            <a:r>
              <a:rPr lang="en-US" dirty="0"/>
              <a:t> </a:t>
            </a:r>
            <a:r>
              <a:rPr lang="en-US" dirty="0" err="1"/>
              <a:t>tw</a:t>
            </a:r>
            <a:r>
              <a:rPr lang="en-US" dirty="0"/>
              <a:t> `pneuma </a:t>
            </a:r>
            <a:r>
              <a:rPr lang="en-US" dirty="0" err="1"/>
              <a:t>ti</a:t>
            </a:r>
            <a:r>
              <a:rPr lang="en-US" dirty="0"/>
              <a:t> </a:t>
            </a:r>
            <a:r>
              <a:rPr lang="en-US" dirty="0" err="1"/>
              <a:t>cou</a:t>
            </a:r>
            <a:endParaRPr lang="en-US" dirty="0"/>
          </a:p>
        </p:txBody>
      </p:sp>
    </p:spTree>
    <p:extLst>
      <p:ext uri="{BB962C8B-B14F-4D97-AF65-F5344CB8AC3E}">
        <p14:creationId xmlns:p14="http://schemas.microsoft.com/office/powerpoint/2010/main" val="5298277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p:txBody>
          <a:bodyPr/>
          <a:lstStyle/>
          <a:p>
            <a:r>
              <a:rPr lang="ar-EG" dirty="0"/>
              <a:t>وأيضاً فلنسأل الله ضابط الكل</a:t>
            </a:r>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idx="1"/>
          </p:nvPr>
        </p:nvSpPr>
        <p:spPr/>
        <p:txBody>
          <a:bodyPr/>
          <a:lstStyle/>
          <a:p>
            <a:r>
              <a:rPr lang="ar-EG" dirty="0"/>
              <a:t>بالين أون مارين تيهو إى إفنوتي بي بانطوكراطور </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3"/>
          </p:nvPr>
        </p:nvSpPr>
        <p:spPr/>
        <p:txBody>
          <a:bodyPr/>
          <a:lstStyle/>
          <a:p>
            <a:r>
              <a:rPr lang="fi-FI" dirty="0"/>
              <a:t>Palin on maren;\o `eV; pipantokratwr</a:t>
            </a:r>
          </a:p>
        </p:txBody>
      </p:sp>
    </p:spTree>
    <p:extLst>
      <p:ext uri="{BB962C8B-B14F-4D97-AF65-F5344CB8AC3E}">
        <p14:creationId xmlns:p14="http://schemas.microsoft.com/office/powerpoint/2010/main" val="30336181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dirty="0" err="1"/>
              <a:t>Viwt</a:t>
            </a:r>
            <a:r>
              <a:rPr lang="en-US" dirty="0"/>
              <a:t> `</a:t>
            </a:r>
            <a:r>
              <a:rPr lang="en-US" dirty="0" err="1"/>
              <a:t>mPen</a:t>
            </a:r>
            <a:r>
              <a:rPr lang="en-US" dirty="0"/>
              <a:t>_</a:t>
            </a:r>
            <a:r>
              <a:rPr lang="ar-EG" dirty="0"/>
              <a: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41247008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lstStyle/>
          <a:p>
            <a:r>
              <a:rPr lang="ar-EG"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dirty="0" err="1"/>
              <a:t>Ihcouc</a:t>
            </a:r>
            <a:r>
              <a:rPr lang="en-US" dirty="0"/>
              <a:t> </a:t>
            </a:r>
            <a:r>
              <a:rPr lang="en-US" dirty="0" err="1"/>
              <a:t>Pi`xrictoc</a:t>
            </a:r>
            <a:endParaRPr lang="en-US" dirty="0"/>
          </a:p>
        </p:txBody>
      </p:sp>
    </p:spTree>
    <p:extLst>
      <p:ext uri="{BB962C8B-B14F-4D97-AF65-F5344CB8AC3E}">
        <p14:creationId xmlns:p14="http://schemas.microsoft.com/office/powerpoint/2010/main" val="33201430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lstStyle/>
          <a:p>
            <a:r>
              <a:rPr lang="en-US" sz="3600" dirty="0"/>
              <a:t>Ten;\o </a:t>
            </a:r>
            <a:r>
              <a:rPr lang="en-US" sz="3600" dirty="0" err="1"/>
              <a:t>ouo</a:t>
            </a:r>
            <a:r>
              <a:rPr lang="en-US" sz="3600" dirty="0"/>
              <a:t>\ </a:t>
            </a:r>
            <a:r>
              <a:rPr lang="en-US" sz="3600" dirty="0" err="1"/>
              <a:t>tentwb</a:t>
            </a:r>
            <a:r>
              <a:rPr lang="en-US" sz="3600" dirty="0"/>
              <a:t>\`</a:t>
            </a:r>
            <a:r>
              <a:rPr lang="en-US" sz="3600" dirty="0" err="1"/>
              <a:t>ntekmet`agaqoc</a:t>
            </a:r>
            <a:r>
              <a:rPr lang="en-US" sz="3600" dirty="0"/>
              <a:t> </a:t>
            </a:r>
            <a:r>
              <a:rPr lang="en-US" sz="3600" dirty="0" err="1"/>
              <a:t>pimairwmi</a:t>
            </a:r>
            <a:endParaRPr lang="en-US" sz="3600" dirty="0"/>
          </a:p>
        </p:txBody>
      </p:sp>
    </p:spTree>
    <p:extLst>
      <p:ext uri="{BB962C8B-B14F-4D97-AF65-F5344CB8AC3E}">
        <p14:creationId xmlns:p14="http://schemas.microsoft.com/office/powerpoint/2010/main" val="86393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الله أبا ربنا وإلهنا ومخلصنا</a:t>
            </a:r>
            <a:endParaRPr lang="en-US" dirty="0"/>
          </a:p>
        </p:txBody>
      </p:sp>
      <p:sp>
        <p:nvSpPr>
          <p:cNvPr id="6" name="Text Placeholder 5"/>
          <p:cNvSpPr>
            <a:spLocks noGrp="1"/>
          </p:cNvSpPr>
          <p:nvPr>
            <p:ph type="body" idx="1"/>
          </p:nvPr>
        </p:nvSpPr>
        <p:spPr/>
        <p:txBody>
          <a:bodyPr/>
          <a:lstStyle/>
          <a:p>
            <a:r>
              <a:rPr lang="ar-EG" sz="4400" dirty="0"/>
              <a:t>افنوتى افيوت ام بينشويس أووه بينوتى بين سوتير</a:t>
            </a:r>
          </a:p>
        </p:txBody>
      </p:sp>
      <p:sp>
        <p:nvSpPr>
          <p:cNvPr id="7" name="Text Placeholder 6"/>
          <p:cNvSpPr>
            <a:spLocks noGrp="1"/>
          </p:cNvSpPr>
          <p:nvPr>
            <p:ph type="body" sz="quarter" idx="3"/>
          </p:nvPr>
        </p:nvSpPr>
        <p:spPr/>
        <p:txBody>
          <a:bodyPr/>
          <a:lstStyle/>
          <a:p>
            <a:r>
              <a:rPr lang="en-US" dirty="0"/>
              <a:t>V; ~</a:t>
            </a:r>
            <a:r>
              <a:rPr lang="en-US" dirty="0" err="1"/>
              <a:t>Viwt</a:t>
            </a:r>
            <a:r>
              <a:rPr lang="en-US" dirty="0"/>
              <a:t>  `</a:t>
            </a:r>
            <a:r>
              <a:rPr lang="en-US" dirty="0" err="1"/>
              <a:t>mPen</a:t>
            </a:r>
            <a:r>
              <a:rPr lang="en-US" dirty="0"/>
              <a:t>_&gt;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18333220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AF9-ECA6-483D-A5C2-BAD4BAECE40C}"/>
              </a:ext>
            </a:extLst>
          </p:cNvPr>
          <p:cNvSpPr>
            <a:spLocks noGrp="1"/>
          </p:cNvSpPr>
          <p:nvPr>
            <p:ph type="title"/>
          </p:nvPr>
        </p:nvSpPr>
        <p:spPr/>
        <p:txBody>
          <a:bodyPr/>
          <a:lstStyle/>
          <a:p>
            <a:r>
              <a:rPr lang="ar-EG" dirty="0"/>
              <a:t>اذكر يا رب أنفس عبيدك الذين رقدوا، </a:t>
            </a:r>
          </a:p>
        </p:txBody>
      </p:sp>
      <p:sp>
        <p:nvSpPr>
          <p:cNvPr id="3" name="Text Placeholder 2">
            <a:extLst>
              <a:ext uri="{FF2B5EF4-FFF2-40B4-BE49-F238E27FC236}">
                <a16:creationId xmlns:a16="http://schemas.microsoft.com/office/drawing/2014/main" id="{DCC91718-A5E4-4BE0-AE3A-BF2EEF230BD9}"/>
              </a:ext>
            </a:extLst>
          </p:cNvPr>
          <p:cNvSpPr>
            <a:spLocks noGrp="1"/>
          </p:cNvSpPr>
          <p:nvPr>
            <p:ph type="body" idx="1"/>
          </p:nvPr>
        </p:nvSpPr>
        <p:spPr/>
        <p:txBody>
          <a:bodyPr/>
          <a:lstStyle/>
          <a:p>
            <a:r>
              <a:rPr lang="ar-EG" sz="4000" dirty="0"/>
              <a:t>أرى إفميفئى إبشويس إن نى إبسيشى إنتى نيك إيفى أيك</a:t>
            </a:r>
          </a:p>
        </p:txBody>
      </p:sp>
      <p:sp>
        <p:nvSpPr>
          <p:cNvPr id="5" name="Text Placeholder 4">
            <a:extLst>
              <a:ext uri="{FF2B5EF4-FFF2-40B4-BE49-F238E27FC236}">
                <a16:creationId xmlns:a16="http://schemas.microsoft.com/office/drawing/2014/main" id="{618C1BFF-7676-4128-A81E-E2B71933A8B5}"/>
              </a:ext>
            </a:extLst>
          </p:cNvPr>
          <p:cNvSpPr>
            <a:spLocks noGrp="1"/>
          </p:cNvSpPr>
          <p:nvPr>
            <p:ph type="body" sz="quarter" idx="3"/>
          </p:nvPr>
        </p:nvSpPr>
        <p:spPr/>
        <p:txBody>
          <a:bodyPr/>
          <a:lstStyle/>
          <a:p>
            <a:r>
              <a:rPr lang="en-US" dirty="0" err="1"/>
              <a:t>Ari`vmeu`i</a:t>
            </a:r>
            <a:r>
              <a:rPr lang="en-US" dirty="0"/>
              <a:t>   ~P_</a:t>
            </a:r>
            <a:r>
              <a:rPr lang="ar-EG" dirty="0"/>
              <a:t> </a:t>
            </a:r>
            <a:r>
              <a:rPr lang="en-US" dirty="0"/>
              <a:t> `</a:t>
            </a:r>
            <a:r>
              <a:rPr lang="en-US" dirty="0" err="1"/>
              <a:t>nniyuxh</a:t>
            </a:r>
            <a:r>
              <a:rPr lang="en-US" dirty="0"/>
              <a:t>  `</a:t>
            </a:r>
            <a:r>
              <a:rPr lang="en-US" dirty="0" err="1"/>
              <a:t>nte</a:t>
            </a:r>
            <a:r>
              <a:rPr lang="ar-EG" dirty="0"/>
              <a:t> </a:t>
            </a:r>
            <a:r>
              <a:rPr lang="en-US" dirty="0" err="1"/>
              <a:t>nek`ebiaik</a:t>
            </a:r>
            <a:endParaRPr lang="en-US" dirty="0"/>
          </a:p>
        </p:txBody>
      </p:sp>
    </p:spTree>
    <p:extLst>
      <p:ext uri="{BB962C8B-B14F-4D97-AF65-F5344CB8AC3E}">
        <p14:creationId xmlns:p14="http://schemas.microsoft.com/office/powerpoint/2010/main" val="22518488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EC9D-8109-4D15-B2E3-4E4A8B927285}"/>
              </a:ext>
            </a:extLst>
          </p:cNvPr>
          <p:cNvSpPr>
            <a:spLocks noGrp="1"/>
          </p:cNvSpPr>
          <p:nvPr>
            <p:ph type="title"/>
          </p:nvPr>
        </p:nvSpPr>
        <p:spPr/>
        <p:txBody>
          <a:bodyPr/>
          <a:lstStyle/>
          <a:p>
            <a:r>
              <a:rPr lang="ar-EG" sz="4400" b="1" i="0" kern="1200" dirty="0">
                <a:solidFill>
                  <a:schemeClr val="lt1"/>
                </a:solidFill>
                <a:latin typeface="+mn-lt"/>
                <a:ea typeface="+mn-ea"/>
                <a:cs typeface="+mn-cs"/>
              </a:rPr>
              <a:t>آبائنا وإخوتنا</a:t>
            </a:r>
            <a:endParaRPr lang="en-US" dirty="0"/>
          </a:p>
        </p:txBody>
      </p:sp>
      <p:sp>
        <p:nvSpPr>
          <p:cNvPr id="3" name="Text Placeholder 2">
            <a:extLst>
              <a:ext uri="{FF2B5EF4-FFF2-40B4-BE49-F238E27FC236}">
                <a16:creationId xmlns:a16="http://schemas.microsoft.com/office/drawing/2014/main" id="{8423940B-50BB-45CB-8CCC-A8772688A1E8}"/>
              </a:ext>
            </a:extLst>
          </p:cNvPr>
          <p:cNvSpPr>
            <a:spLocks noGrp="1"/>
          </p:cNvSpPr>
          <p:nvPr>
            <p:ph type="body" idx="1"/>
          </p:nvPr>
        </p:nvSpPr>
        <p:spPr/>
        <p:txBody>
          <a:bodyPr/>
          <a:lstStyle/>
          <a:p>
            <a:r>
              <a:rPr lang="ar-EG" sz="4400" b="1" i="0" kern="1200" dirty="0">
                <a:solidFill>
                  <a:schemeClr val="lt1"/>
                </a:solidFill>
                <a:latin typeface="+mn-lt"/>
                <a:ea typeface="+mn-ea"/>
                <a:cs typeface="+mn-cs"/>
              </a:rPr>
              <a:t>إيطاف إنكوت نينوتى نيم نين إسنيو</a:t>
            </a:r>
            <a:endParaRPr lang="en-US" dirty="0"/>
          </a:p>
        </p:txBody>
      </p:sp>
      <p:sp>
        <p:nvSpPr>
          <p:cNvPr id="4" name="Text Placeholder 3">
            <a:extLst>
              <a:ext uri="{FF2B5EF4-FFF2-40B4-BE49-F238E27FC236}">
                <a16:creationId xmlns:a16="http://schemas.microsoft.com/office/drawing/2014/main" id="{41B4E016-2C95-4D7E-B3AB-AD964CA4B878}"/>
              </a:ext>
            </a:extLst>
          </p:cNvPr>
          <p:cNvSpPr>
            <a:spLocks noGrp="1"/>
          </p:cNvSpPr>
          <p:nvPr>
            <p:ph type="body" sz="quarter" idx="3"/>
          </p:nvPr>
        </p:nvSpPr>
        <p:spPr/>
        <p:txBody>
          <a:bodyPr/>
          <a:lstStyle/>
          <a:p>
            <a:r>
              <a:rPr lang="pt-BR" dirty="0"/>
              <a:t>`etauenkot nenio; nem</a:t>
            </a:r>
            <a:r>
              <a:rPr lang="ar-EG" dirty="0"/>
              <a:t> </a:t>
            </a:r>
            <a:r>
              <a:rPr lang="pt-BR" dirty="0"/>
              <a:t>nen`cnhou.</a:t>
            </a:r>
          </a:p>
        </p:txBody>
      </p:sp>
    </p:spTree>
    <p:extLst>
      <p:ext uri="{BB962C8B-B14F-4D97-AF65-F5344CB8AC3E}">
        <p14:creationId xmlns:p14="http://schemas.microsoft.com/office/powerpoint/2010/main" val="2357870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D074-E804-4F85-9169-0A02A44A4339}"/>
              </a:ext>
            </a:extLst>
          </p:cNvPr>
          <p:cNvSpPr>
            <a:spLocks noGrp="1"/>
          </p:cNvSpPr>
          <p:nvPr>
            <p:ph type="title"/>
          </p:nvPr>
        </p:nvSpPr>
        <p:spPr/>
        <p:txBody>
          <a:bodyPr/>
          <a:lstStyle/>
          <a:p>
            <a:r>
              <a:rPr lang="ar-EG" dirty="0"/>
              <a:t>أطلبوا عن آباءنا وأخوتنا الذين رقدوا</a:t>
            </a:r>
          </a:p>
        </p:txBody>
      </p:sp>
      <p:sp>
        <p:nvSpPr>
          <p:cNvPr id="3" name="Text Placeholder 2">
            <a:extLst>
              <a:ext uri="{FF2B5EF4-FFF2-40B4-BE49-F238E27FC236}">
                <a16:creationId xmlns:a16="http://schemas.microsoft.com/office/drawing/2014/main" id="{B50C1B31-0E2C-433A-9A70-2F35E42E68C7}"/>
              </a:ext>
            </a:extLst>
          </p:cNvPr>
          <p:cNvSpPr>
            <a:spLocks noGrp="1"/>
          </p:cNvSpPr>
          <p:nvPr>
            <p:ph type="body" idx="1"/>
          </p:nvPr>
        </p:nvSpPr>
        <p:spPr/>
        <p:txBody>
          <a:bodyPr/>
          <a:lstStyle/>
          <a:p>
            <a:r>
              <a:rPr lang="ar-EG" dirty="0"/>
              <a:t>طفه إيجين نينيوتى نيم نيم إسنيو إيتاف إنكوت</a:t>
            </a:r>
          </a:p>
        </p:txBody>
      </p:sp>
      <p:sp>
        <p:nvSpPr>
          <p:cNvPr id="5" name="Text Placeholder 4">
            <a:extLst>
              <a:ext uri="{FF2B5EF4-FFF2-40B4-BE49-F238E27FC236}">
                <a16:creationId xmlns:a16="http://schemas.microsoft.com/office/drawing/2014/main" id="{0E1020F8-04CF-42D6-900F-A650315271DE}"/>
              </a:ext>
            </a:extLst>
          </p:cNvPr>
          <p:cNvSpPr>
            <a:spLocks noGrp="1"/>
          </p:cNvSpPr>
          <p:nvPr>
            <p:ph type="body" sz="quarter" idx="3"/>
          </p:nvPr>
        </p:nvSpPr>
        <p:spPr/>
        <p:txBody>
          <a:bodyPr/>
          <a:lstStyle/>
          <a:p>
            <a:r>
              <a:rPr lang="pt-BR" dirty="0"/>
              <a:t>Twb\ `ejen nenio; nem</a:t>
            </a:r>
            <a:r>
              <a:rPr lang="ar-EG" dirty="0"/>
              <a:t> </a:t>
            </a:r>
            <a:r>
              <a:rPr lang="pt-BR" dirty="0"/>
              <a:t>nen`cnhou `etauenkot</a:t>
            </a:r>
          </a:p>
        </p:txBody>
      </p:sp>
    </p:spTree>
    <p:extLst>
      <p:ext uri="{BB962C8B-B14F-4D97-AF65-F5344CB8AC3E}">
        <p14:creationId xmlns:p14="http://schemas.microsoft.com/office/powerpoint/2010/main" val="3720574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4B0A-3811-444A-8AF4-89C9399A008B}"/>
              </a:ext>
            </a:extLst>
          </p:cNvPr>
          <p:cNvSpPr>
            <a:spLocks noGrp="1"/>
          </p:cNvSpPr>
          <p:nvPr>
            <p:ph type="title"/>
          </p:nvPr>
        </p:nvSpPr>
        <p:spPr>
          <a:xfrm>
            <a:off x="0" y="4403130"/>
            <a:ext cx="9144000" cy="782371"/>
          </a:xfrm>
        </p:spPr>
        <p:txBody>
          <a:bodyPr/>
          <a:lstStyle/>
          <a:p>
            <a:r>
              <a:rPr lang="ar-EG" dirty="0"/>
              <a:t>وتنيحوا في الإيمان بالمسيح منذ البدء</a:t>
            </a:r>
          </a:p>
        </p:txBody>
      </p:sp>
      <p:sp>
        <p:nvSpPr>
          <p:cNvPr id="3" name="Text Placeholder 2">
            <a:extLst>
              <a:ext uri="{FF2B5EF4-FFF2-40B4-BE49-F238E27FC236}">
                <a16:creationId xmlns:a16="http://schemas.microsoft.com/office/drawing/2014/main" id="{D5F4B4AD-6C5B-49AE-96EF-F17F044DAA0A}"/>
              </a:ext>
            </a:extLst>
          </p:cNvPr>
          <p:cNvSpPr>
            <a:spLocks noGrp="1"/>
          </p:cNvSpPr>
          <p:nvPr>
            <p:ph type="body" idx="1"/>
          </p:nvPr>
        </p:nvSpPr>
        <p:spPr>
          <a:xfrm>
            <a:off x="0" y="6049107"/>
            <a:ext cx="9143999" cy="808893"/>
          </a:xfrm>
        </p:spPr>
        <p:txBody>
          <a:bodyPr/>
          <a:lstStyle/>
          <a:p>
            <a:r>
              <a:rPr lang="ar-EG" sz="3600" dirty="0"/>
              <a:t>أف إمطون إم موؤو خين إفناهتى إم بى إخرستوس يس جين إب إينيه </a:t>
            </a:r>
          </a:p>
        </p:txBody>
      </p:sp>
      <p:sp>
        <p:nvSpPr>
          <p:cNvPr id="5" name="Text Placeholder 4">
            <a:extLst>
              <a:ext uri="{FF2B5EF4-FFF2-40B4-BE49-F238E27FC236}">
                <a16:creationId xmlns:a16="http://schemas.microsoft.com/office/drawing/2014/main" id="{86148A74-137C-43C2-9E31-03B69926C341}"/>
              </a:ext>
            </a:extLst>
          </p:cNvPr>
          <p:cNvSpPr>
            <a:spLocks noGrp="1"/>
          </p:cNvSpPr>
          <p:nvPr>
            <p:ph type="body" sz="quarter" idx="3"/>
          </p:nvPr>
        </p:nvSpPr>
        <p:spPr>
          <a:xfrm>
            <a:off x="0" y="5129626"/>
            <a:ext cx="9144000" cy="682357"/>
          </a:xfrm>
        </p:spPr>
        <p:txBody>
          <a:bodyPr/>
          <a:lstStyle/>
          <a:p>
            <a:r>
              <a:rPr lang="en-US" dirty="0" err="1"/>
              <a:t>au`mton</a:t>
            </a:r>
            <a:r>
              <a:rPr lang="en-US" dirty="0"/>
              <a:t> `</a:t>
            </a:r>
            <a:r>
              <a:rPr lang="en-US" dirty="0" err="1"/>
              <a:t>mmwou</a:t>
            </a:r>
            <a:r>
              <a:rPr lang="en-US" dirty="0"/>
              <a:t>  '</a:t>
            </a:r>
            <a:r>
              <a:rPr lang="en-US" dirty="0" err="1"/>
              <a:t>en</a:t>
            </a:r>
            <a:r>
              <a:rPr lang="en-US" dirty="0"/>
              <a:t>  `</a:t>
            </a:r>
            <a:r>
              <a:rPr lang="en-US" dirty="0" err="1"/>
              <a:t>vna</a:t>
            </a:r>
            <a:r>
              <a:rPr lang="en-US" dirty="0"/>
              <a:t>\; `</a:t>
            </a:r>
            <a:r>
              <a:rPr lang="en-US" dirty="0" err="1"/>
              <a:t>mPx</a:t>
            </a:r>
            <a:r>
              <a:rPr lang="en-US" dirty="0"/>
              <a:t>/c/</a:t>
            </a:r>
            <a:r>
              <a:rPr lang="ar-EG" dirty="0"/>
              <a:t> </a:t>
            </a:r>
            <a:r>
              <a:rPr lang="en-US" dirty="0"/>
              <a:t> </a:t>
            </a:r>
            <a:r>
              <a:rPr lang="en-US" dirty="0" err="1"/>
              <a:t>icjen</a:t>
            </a:r>
            <a:r>
              <a:rPr lang="en-US" dirty="0"/>
              <a:t> `</a:t>
            </a:r>
            <a:r>
              <a:rPr lang="en-US" dirty="0" err="1"/>
              <a:t>p`ene</a:t>
            </a:r>
            <a:r>
              <a:rPr lang="en-US" dirty="0"/>
              <a:t>\</a:t>
            </a:r>
          </a:p>
        </p:txBody>
      </p:sp>
    </p:spTree>
    <p:extLst>
      <p:ext uri="{BB962C8B-B14F-4D97-AF65-F5344CB8AC3E}">
        <p14:creationId xmlns:p14="http://schemas.microsoft.com/office/powerpoint/2010/main" val="30379393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D1C0-FDE3-4ECB-A4FC-3CCF60DBCE66}"/>
              </a:ext>
            </a:extLst>
          </p:cNvPr>
          <p:cNvSpPr>
            <a:spLocks noGrp="1"/>
          </p:cNvSpPr>
          <p:nvPr>
            <p:ph type="title"/>
          </p:nvPr>
        </p:nvSpPr>
        <p:spPr>
          <a:xfrm>
            <a:off x="0" y="4408215"/>
            <a:ext cx="9144000" cy="782371"/>
          </a:xfrm>
        </p:spPr>
        <p:txBody>
          <a:bodyPr/>
          <a:lstStyle/>
          <a:p>
            <a:r>
              <a:rPr lang="ar-EG" dirty="0"/>
              <a:t>آباءنا القديسين رؤساء الأساقفة وآباءنا الأساقفة</a:t>
            </a:r>
          </a:p>
        </p:txBody>
      </p:sp>
      <p:sp>
        <p:nvSpPr>
          <p:cNvPr id="3" name="Text Placeholder 2">
            <a:extLst>
              <a:ext uri="{FF2B5EF4-FFF2-40B4-BE49-F238E27FC236}">
                <a16:creationId xmlns:a16="http://schemas.microsoft.com/office/drawing/2014/main" id="{F28D072F-386C-44AC-9228-1D92CAE97F5B}"/>
              </a:ext>
            </a:extLst>
          </p:cNvPr>
          <p:cNvSpPr>
            <a:spLocks noGrp="1"/>
          </p:cNvSpPr>
          <p:nvPr>
            <p:ph type="body" idx="1"/>
          </p:nvPr>
        </p:nvSpPr>
        <p:spPr>
          <a:xfrm>
            <a:off x="0" y="6049107"/>
            <a:ext cx="9143999" cy="808893"/>
          </a:xfrm>
        </p:spPr>
        <p:txBody>
          <a:bodyPr anchor="ctr"/>
          <a:lstStyle/>
          <a:p>
            <a:r>
              <a:rPr lang="ar-EG" sz="3200" dirty="0"/>
              <a:t>نينيوتى إثؤواب إن ارشى إبيسكوبوس كى نينيوتى إن إبيكسوبوس </a:t>
            </a:r>
          </a:p>
        </p:txBody>
      </p:sp>
      <p:sp>
        <p:nvSpPr>
          <p:cNvPr id="5" name="Text Placeholder 4">
            <a:extLst>
              <a:ext uri="{FF2B5EF4-FFF2-40B4-BE49-F238E27FC236}">
                <a16:creationId xmlns:a16="http://schemas.microsoft.com/office/drawing/2014/main" id="{371F3867-0EF1-4DE0-8477-E72BC6E41BD0}"/>
              </a:ext>
            </a:extLst>
          </p:cNvPr>
          <p:cNvSpPr>
            <a:spLocks noGrp="1"/>
          </p:cNvSpPr>
          <p:nvPr>
            <p:ph type="body" sz="quarter" idx="3"/>
          </p:nvPr>
        </p:nvSpPr>
        <p:spPr>
          <a:xfrm>
            <a:off x="-1" y="5278668"/>
            <a:ext cx="9144000" cy="682357"/>
          </a:xfrm>
        </p:spPr>
        <p:txBody>
          <a:bodyPr/>
          <a:lstStyle/>
          <a:p>
            <a:r>
              <a:rPr lang="en-US" sz="3600" dirty="0" err="1">
                <a:latin typeface="CS New Athanasius" panose="020B0500000000000000" pitchFamily="34" charset="0"/>
              </a:rPr>
              <a:t>Nenio</a:t>
            </a:r>
            <a:r>
              <a:rPr lang="en-US" sz="3600" dirty="0">
                <a:latin typeface="CS New Athanasius" panose="020B0500000000000000" pitchFamily="34" charset="0"/>
              </a:rPr>
              <a:t>] =e=;=u</a:t>
            </a:r>
            <a:r>
              <a:rPr lang="ar-EG" sz="3600" dirty="0">
                <a:latin typeface="CS New Athanasius" panose="020B0500000000000000" pitchFamily="34" charset="0"/>
              </a:rPr>
              <a:t> </a:t>
            </a:r>
            <a:r>
              <a:rPr lang="en-US" sz="3600" dirty="0">
                <a:latin typeface="CS New Athanasius" panose="020B0500000000000000" pitchFamily="34" charset="0"/>
              </a:rPr>
              <a:t>`</a:t>
            </a:r>
            <a:r>
              <a:rPr lang="en-US" sz="3600" dirty="0" err="1">
                <a:latin typeface="CS New Athanasius" panose="020B0500000000000000" pitchFamily="34" charset="0"/>
              </a:rPr>
              <a:t>nar,iepicokopoc</a:t>
            </a:r>
            <a:r>
              <a:rPr lang="en-US" sz="3600" dirty="0">
                <a:latin typeface="CS New Athanasius" panose="020B0500000000000000" pitchFamily="34" charset="0"/>
              </a:rPr>
              <a:t> </a:t>
            </a:r>
            <a:r>
              <a:rPr lang="en-US" sz="3600" dirty="0" err="1">
                <a:latin typeface="CS New Athanasius" panose="020B0500000000000000" pitchFamily="34" charset="0"/>
              </a:rPr>
              <a:t>ke</a:t>
            </a:r>
            <a:r>
              <a:rPr lang="en-US" sz="3600" dirty="0">
                <a:latin typeface="CS New Athanasius" panose="020B0500000000000000" pitchFamily="34" charset="0"/>
              </a:rPr>
              <a:t> </a:t>
            </a:r>
            <a:r>
              <a:rPr lang="en-US" sz="3600" dirty="0" err="1">
                <a:latin typeface="CS New Athanasius" panose="020B0500000000000000" pitchFamily="34" charset="0"/>
              </a:rPr>
              <a:t>nenio</a:t>
            </a:r>
            <a:r>
              <a:rPr lang="en-US" sz="3600" dirty="0">
                <a:latin typeface="CS New Athanasius" panose="020B0500000000000000" pitchFamily="34" charset="0"/>
              </a:rPr>
              <a:t>] `</a:t>
            </a:r>
            <a:r>
              <a:rPr lang="en-US" sz="3600" dirty="0" err="1">
                <a:latin typeface="CS New Athanasius" panose="020B0500000000000000" pitchFamily="34" charset="0"/>
              </a:rPr>
              <a:t>n`epickopoc</a:t>
            </a:r>
            <a:endParaRPr lang="en-US" sz="3600" dirty="0">
              <a:latin typeface="CS New Athanasius" panose="020B0500000000000000" pitchFamily="34" charset="0"/>
            </a:endParaRPr>
          </a:p>
        </p:txBody>
      </p:sp>
    </p:spTree>
    <p:extLst>
      <p:ext uri="{BB962C8B-B14F-4D97-AF65-F5344CB8AC3E}">
        <p14:creationId xmlns:p14="http://schemas.microsoft.com/office/powerpoint/2010/main" val="13046605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67D7-742C-466D-888C-0DBFF46A8FE2}"/>
              </a:ext>
            </a:extLst>
          </p:cNvPr>
          <p:cNvSpPr>
            <a:spLocks noGrp="1"/>
          </p:cNvSpPr>
          <p:nvPr>
            <p:ph type="title"/>
          </p:nvPr>
        </p:nvSpPr>
        <p:spPr/>
        <p:txBody>
          <a:bodyPr/>
          <a:lstStyle/>
          <a:p>
            <a:r>
              <a:rPr lang="ar-EG" dirty="0"/>
              <a:t>آبائنا القمامصة وآبائنا القسوس </a:t>
            </a:r>
          </a:p>
        </p:txBody>
      </p:sp>
      <p:sp>
        <p:nvSpPr>
          <p:cNvPr id="3" name="Text Placeholder 2">
            <a:extLst>
              <a:ext uri="{FF2B5EF4-FFF2-40B4-BE49-F238E27FC236}">
                <a16:creationId xmlns:a16="http://schemas.microsoft.com/office/drawing/2014/main" id="{600A3031-9D24-4621-A2A2-D1B8A36E0E07}"/>
              </a:ext>
            </a:extLst>
          </p:cNvPr>
          <p:cNvSpPr>
            <a:spLocks noGrp="1"/>
          </p:cNvSpPr>
          <p:nvPr>
            <p:ph type="body" idx="1"/>
          </p:nvPr>
        </p:nvSpPr>
        <p:spPr/>
        <p:txBody>
          <a:bodyPr/>
          <a:lstStyle/>
          <a:p>
            <a:r>
              <a:rPr lang="ar-EG" sz="4000" dirty="0"/>
              <a:t>نينيوتى إنهيغومينوس كى نينوتى إم إبريسفيتيروس </a:t>
            </a:r>
          </a:p>
        </p:txBody>
      </p:sp>
      <p:sp>
        <p:nvSpPr>
          <p:cNvPr id="5" name="Text Placeholder 4">
            <a:extLst>
              <a:ext uri="{FF2B5EF4-FFF2-40B4-BE49-F238E27FC236}">
                <a16:creationId xmlns:a16="http://schemas.microsoft.com/office/drawing/2014/main" id="{DF412286-A43B-4185-BCC9-FE9AEBD2A61B}"/>
              </a:ext>
            </a:extLst>
          </p:cNvPr>
          <p:cNvSpPr>
            <a:spLocks noGrp="1"/>
          </p:cNvSpPr>
          <p:nvPr>
            <p:ph type="body" sz="quarter" idx="3"/>
          </p:nvPr>
        </p:nvSpPr>
        <p:spPr/>
        <p:txBody>
          <a:bodyPr/>
          <a:lstStyle/>
          <a:p>
            <a:r>
              <a:rPr lang="pt-BR" dirty="0"/>
              <a:t>nenio; `n\hgoumenoc</a:t>
            </a:r>
            <a:r>
              <a:rPr lang="ar-EG" dirty="0"/>
              <a:t> </a:t>
            </a:r>
            <a:r>
              <a:rPr lang="pt-BR" dirty="0"/>
              <a:t>ke nenio;</a:t>
            </a:r>
            <a:r>
              <a:rPr lang="ar-EG" dirty="0"/>
              <a:t> </a:t>
            </a:r>
            <a:r>
              <a:rPr lang="pt-BR" dirty="0"/>
              <a:t> `mprecbuteroc</a:t>
            </a:r>
          </a:p>
        </p:txBody>
      </p:sp>
    </p:spTree>
    <p:extLst>
      <p:ext uri="{BB962C8B-B14F-4D97-AF65-F5344CB8AC3E}">
        <p14:creationId xmlns:p14="http://schemas.microsoft.com/office/powerpoint/2010/main" val="20619926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F8BB-6164-41F1-8842-EDC736E38FB0}"/>
              </a:ext>
            </a:extLst>
          </p:cNvPr>
          <p:cNvSpPr>
            <a:spLocks noGrp="1"/>
          </p:cNvSpPr>
          <p:nvPr>
            <p:ph type="title"/>
          </p:nvPr>
        </p:nvSpPr>
        <p:spPr/>
        <p:txBody>
          <a:bodyPr/>
          <a:lstStyle/>
          <a:p>
            <a:r>
              <a:rPr lang="ar-EG" dirty="0"/>
              <a:t>وإخوتنا الشمامسة </a:t>
            </a:r>
          </a:p>
        </p:txBody>
      </p:sp>
      <p:sp>
        <p:nvSpPr>
          <p:cNvPr id="3" name="Text Placeholder 2">
            <a:extLst>
              <a:ext uri="{FF2B5EF4-FFF2-40B4-BE49-F238E27FC236}">
                <a16:creationId xmlns:a16="http://schemas.microsoft.com/office/drawing/2014/main" id="{A939F6E3-C2DC-476B-B9B9-656CC14A27C1}"/>
              </a:ext>
            </a:extLst>
          </p:cNvPr>
          <p:cNvSpPr>
            <a:spLocks noGrp="1"/>
          </p:cNvSpPr>
          <p:nvPr>
            <p:ph type="body" idx="1"/>
          </p:nvPr>
        </p:nvSpPr>
        <p:spPr/>
        <p:txBody>
          <a:bodyPr/>
          <a:lstStyle/>
          <a:p>
            <a:r>
              <a:rPr lang="ar-EG" dirty="0"/>
              <a:t>نيم نين إسنيو إنذياكون </a:t>
            </a:r>
          </a:p>
        </p:txBody>
      </p:sp>
      <p:sp>
        <p:nvSpPr>
          <p:cNvPr id="5" name="Text Placeholder 4">
            <a:extLst>
              <a:ext uri="{FF2B5EF4-FFF2-40B4-BE49-F238E27FC236}">
                <a16:creationId xmlns:a16="http://schemas.microsoft.com/office/drawing/2014/main" id="{62BC26A4-0FF3-4F10-A75C-B29D32611CA9}"/>
              </a:ext>
            </a:extLst>
          </p:cNvPr>
          <p:cNvSpPr>
            <a:spLocks noGrp="1"/>
          </p:cNvSpPr>
          <p:nvPr>
            <p:ph type="body" sz="quarter" idx="3"/>
          </p:nvPr>
        </p:nvSpPr>
        <p:spPr/>
        <p:txBody>
          <a:bodyPr/>
          <a:lstStyle/>
          <a:p>
            <a:r>
              <a:rPr lang="pt-BR" sz="4400" dirty="0"/>
              <a:t>Nem nen`cnhou</a:t>
            </a:r>
            <a:r>
              <a:rPr lang="ar-EG" sz="4400" dirty="0"/>
              <a:t> </a:t>
            </a:r>
            <a:r>
              <a:rPr lang="pt-BR" sz="4400" dirty="0"/>
              <a:t> `ndi`akwn&gt;</a:t>
            </a:r>
          </a:p>
        </p:txBody>
      </p:sp>
    </p:spTree>
    <p:extLst>
      <p:ext uri="{BB962C8B-B14F-4D97-AF65-F5344CB8AC3E}">
        <p14:creationId xmlns:p14="http://schemas.microsoft.com/office/powerpoint/2010/main" val="16739009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A38D-22C0-42E9-83AF-890CF427B0CB}"/>
              </a:ext>
            </a:extLst>
          </p:cNvPr>
          <p:cNvSpPr>
            <a:spLocks noGrp="1"/>
          </p:cNvSpPr>
          <p:nvPr>
            <p:ph type="title"/>
          </p:nvPr>
        </p:nvSpPr>
        <p:spPr/>
        <p:txBody>
          <a:bodyPr/>
          <a:lstStyle/>
          <a:p>
            <a:r>
              <a:rPr lang="ar-EG" dirty="0"/>
              <a:t>آبائنا الرهبان واخوتنا العلمانيين </a:t>
            </a:r>
          </a:p>
        </p:txBody>
      </p:sp>
      <p:sp>
        <p:nvSpPr>
          <p:cNvPr id="3" name="Text Placeholder 2">
            <a:extLst>
              <a:ext uri="{FF2B5EF4-FFF2-40B4-BE49-F238E27FC236}">
                <a16:creationId xmlns:a16="http://schemas.microsoft.com/office/drawing/2014/main" id="{7FBAEB71-722F-40B7-917C-77DFD585B7D0}"/>
              </a:ext>
            </a:extLst>
          </p:cNvPr>
          <p:cNvSpPr>
            <a:spLocks noGrp="1"/>
          </p:cNvSpPr>
          <p:nvPr>
            <p:ph type="body" idx="1"/>
          </p:nvPr>
        </p:nvSpPr>
        <p:spPr/>
        <p:txBody>
          <a:bodyPr/>
          <a:lstStyle/>
          <a:p>
            <a:r>
              <a:rPr lang="ar-EG" dirty="0"/>
              <a:t>نينيوتى إم موناخوس كي نينيوتى إنلايكوس </a:t>
            </a:r>
          </a:p>
        </p:txBody>
      </p:sp>
      <p:sp>
        <p:nvSpPr>
          <p:cNvPr id="5" name="Text Placeholder 4">
            <a:extLst>
              <a:ext uri="{FF2B5EF4-FFF2-40B4-BE49-F238E27FC236}">
                <a16:creationId xmlns:a16="http://schemas.microsoft.com/office/drawing/2014/main" id="{7DED07F1-4EAC-4CD8-9B86-A2A19811289E}"/>
              </a:ext>
            </a:extLst>
          </p:cNvPr>
          <p:cNvSpPr>
            <a:spLocks noGrp="1"/>
          </p:cNvSpPr>
          <p:nvPr>
            <p:ph type="body" sz="quarter" idx="3"/>
          </p:nvPr>
        </p:nvSpPr>
        <p:spPr/>
        <p:txBody>
          <a:bodyPr/>
          <a:lstStyle/>
          <a:p>
            <a:r>
              <a:rPr lang="en-US" dirty="0" err="1"/>
              <a:t>Nenio</a:t>
            </a:r>
            <a:r>
              <a:rPr lang="en-US" dirty="0"/>
              <a:t>; `</a:t>
            </a:r>
            <a:r>
              <a:rPr lang="en-US" dirty="0" err="1"/>
              <a:t>mmonaxoc</a:t>
            </a:r>
            <a:r>
              <a:rPr lang="en-US" dirty="0"/>
              <a:t> </a:t>
            </a:r>
            <a:r>
              <a:rPr lang="en-US" dirty="0" err="1"/>
              <a:t>ke</a:t>
            </a:r>
            <a:r>
              <a:rPr lang="en-US" dirty="0"/>
              <a:t> </a:t>
            </a:r>
            <a:r>
              <a:rPr lang="en-US" dirty="0" err="1"/>
              <a:t>nenio</a:t>
            </a:r>
            <a:r>
              <a:rPr lang="en-US" dirty="0"/>
              <a:t>;</a:t>
            </a:r>
            <a:r>
              <a:rPr lang="ar-EG" dirty="0"/>
              <a:t> </a:t>
            </a:r>
            <a:r>
              <a:rPr lang="en-US" dirty="0"/>
              <a:t> `</a:t>
            </a:r>
            <a:r>
              <a:rPr lang="en-US" dirty="0" err="1"/>
              <a:t>nla`ikoc</a:t>
            </a:r>
            <a:endParaRPr lang="en-US" dirty="0"/>
          </a:p>
        </p:txBody>
      </p:sp>
    </p:spTree>
    <p:extLst>
      <p:ext uri="{BB962C8B-B14F-4D97-AF65-F5344CB8AC3E}">
        <p14:creationId xmlns:p14="http://schemas.microsoft.com/office/powerpoint/2010/main" val="33590986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1EC8-2189-4BC5-A555-3FD9A88A198B}"/>
              </a:ext>
            </a:extLst>
          </p:cNvPr>
          <p:cNvSpPr>
            <a:spLocks noGrp="1"/>
          </p:cNvSpPr>
          <p:nvPr>
            <p:ph type="title"/>
          </p:nvPr>
        </p:nvSpPr>
        <p:spPr>
          <a:xfrm>
            <a:off x="0" y="4408215"/>
            <a:ext cx="9144000" cy="782371"/>
          </a:xfrm>
        </p:spPr>
        <p:txBody>
          <a:bodyPr/>
          <a:lstStyle/>
          <a:p>
            <a:r>
              <a:rPr lang="ar-EG" dirty="0"/>
              <a:t>وعن نياح كل المسيحيين</a:t>
            </a:r>
          </a:p>
        </p:txBody>
      </p:sp>
      <p:sp>
        <p:nvSpPr>
          <p:cNvPr id="3" name="Text Placeholder 2">
            <a:extLst>
              <a:ext uri="{FF2B5EF4-FFF2-40B4-BE49-F238E27FC236}">
                <a16:creationId xmlns:a16="http://schemas.microsoft.com/office/drawing/2014/main" id="{9B1DE044-637B-4A7B-BEA9-BC20F8444B1F}"/>
              </a:ext>
            </a:extLst>
          </p:cNvPr>
          <p:cNvSpPr>
            <a:spLocks noGrp="1"/>
          </p:cNvSpPr>
          <p:nvPr>
            <p:ph type="body" idx="1"/>
          </p:nvPr>
        </p:nvSpPr>
        <p:spPr>
          <a:xfrm>
            <a:off x="0" y="6023707"/>
            <a:ext cx="9143999" cy="808893"/>
          </a:xfrm>
        </p:spPr>
        <p:txBody>
          <a:bodyPr/>
          <a:lstStyle/>
          <a:p>
            <a:r>
              <a:rPr lang="ar-EG" sz="3600" dirty="0"/>
              <a:t>نيم إى إهرى إيجين تى آنابافسيس تيرس إنتى نى إخرستيانوس</a:t>
            </a:r>
          </a:p>
        </p:txBody>
      </p:sp>
      <p:sp>
        <p:nvSpPr>
          <p:cNvPr id="5" name="Text Placeholder 4">
            <a:extLst>
              <a:ext uri="{FF2B5EF4-FFF2-40B4-BE49-F238E27FC236}">
                <a16:creationId xmlns:a16="http://schemas.microsoft.com/office/drawing/2014/main" id="{34754568-B472-4383-A13E-ED33FDAE81E8}"/>
              </a:ext>
            </a:extLst>
          </p:cNvPr>
          <p:cNvSpPr>
            <a:spLocks noGrp="1"/>
          </p:cNvSpPr>
          <p:nvPr>
            <p:ph type="body" sz="quarter" idx="3"/>
          </p:nvPr>
        </p:nvSpPr>
        <p:spPr>
          <a:xfrm>
            <a:off x="0" y="5088986"/>
            <a:ext cx="9144000" cy="682357"/>
          </a:xfrm>
        </p:spPr>
        <p:txBody>
          <a:bodyPr/>
          <a:lstStyle/>
          <a:p>
            <a:r>
              <a:rPr lang="en-US" sz="3600" dirty="0" err="1"/>
              <a:t>Nem</a:t>
            </a:r>
            <a:r>
              <a:rPr lang="en-US" sz="3600" dirty="0"/>
              <a:t> `e`\</a:t>
            </a:r>
            <a:r>
              <a:rPr lang="en-US" sz="3600" dirty="0" err="1"/>
              <a:t>rhi</a:t>
            </a:r>
            <a:r>
              <a:rPr lang="en-US" sz="3600" dirty="0"/>
              <a:t> `</a:t>
            </a:r>
            <a:r>
              <a:rPr lang="en-US" sz="3600" dirty="0" err="1"/>
              <a:t>ejen</a:t>
            </a:r>
            <a:r>
              <a:rPr lang="en-US" sz="3600" dirty="0"/>
              <a:t> ;`</a:t>
            </a:r>
            <a:r>
              <a:rPr lang="en-US" sz="3600" dirty="0" err="1"/>
              <a:t>anapaucic</a:t>
            </a:r>
            <a:r>
              <a:rPr lang="en-US" sz="3600" dirty="0"/>
              <a:t> </a:t>
            </a:r>
            <a:r>
              <a:rPr lang="en-US" sz="3600" dirty="0" err="1"/>
              <a:t>thrc</a:t>
            </a:r>
            <a:r>
              <a:rPr lang="en-US" sz="3600" dirty="0"/>
              <a:t> `</a:t>
            </a:r>
            <a:r>
              <a:rPr lang="en-US" sz="3600" dirty="0" err="1"/>
              <a:t>nte</a:t>
            </a:r>
            <a:r>
              <a:rPr lang="ar-EG" sz="3600" dirty="0"/>
              <a:t> </a:t>
            </a:r>
            <a:r>
              <a:rPr lang="en-US" sz="3600" dirty="0" err="1"/>
              <a:t>ni`xricti`anoc</a:t>
            </a:r>
            <a:endParaRPr lang="en-US" sz="3600" dirty="0"/>
          </a:p>
        </p:txBody>
      </p:sp>
    </p:spTree>
    <p:extLst>
      <p:ext uri="{BB962C8B-B14F-4D97-AF65-F5344CB8AC3E}">
        <p14:creationId xmlns:p14="http://schemas.microsoft.com/office/powerpoint/2010/main" val="28575393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83AE-47B7-40E1-AF6B-0B11D7E5F1F2}"/>
              </a:ext>
            </a:extLst>
          </p:cNvPr>
          <p:cNvSpPr>
            <a:spLocks noGrp="1"/>
          </p:cNvSpPr>
          <p:nvPr>
            <p:ph type="title"/>
          </p:nvPr>
        </p:nvSpPr>
        <p:spPr/>
        <p:txBody>
          <a:bodyPr/>
          <a:lstStyle/>
          <a:p>
            <a:r>
              <a:rPr lang="ar-EG" dirty="0"/>
              <a:t>لكي المسيح إلهنا ينيح نفسوهم أجمعين </a:t>
            </a:r>
          </a:p>
        </p:txBody>
      </p:sp>
      <p:sp>
        <p:nvSpPr>
          <p:cNvPr id="3" name="Text Placeholder 2">
            <a:extLst>
              <a:ext uri="{FF2B5EF4-FFF2-40B4-BE49-F238E27FC236}">
                <a16:creationId xmlns:a16="http://schemas.microsoft.com/office/drawing/2014/main" id="{DBD58C46-2EB5-4497-BE46-C711A70C6E3F}"/>
              </a:ext>
            </a:extLst>
          </p:cNvPr>
          <p:cNvSpPr>
            <a:spLocks noGrp="1"/>
          </p:cNvSpPr>
          <p:nvPr>
            <p:ph type="body" idx="1"/>
          </p:nvPr>
        </p:nvSpPr>
        <p:spPr/>
        <p:txBody>
          <a:bodyPr/>
          <a:lstStyle/>
          <a:p>
            <a:r>
              <a:rPr lang="ar-EG" dirty="0"/>
              <a:t>هينا بيننوتى تى إمطون إن نو إبسيشى تيرو</a:t>
            </a:r>
          </a:p>
        </p:txBody>
      </p:sp>
      <p:sp>
        <p:nvSpPr>
          <p:cNvPr id="5" name="Text Placeholder 4">
            <a:extLst>
              <a:ext uri="{FF2B5EF4-FFF2-40B4-BE49-F238E27FC236}">
                <a16:creationId xmlns:a16="http://schemas.microsoft.com/office/drawing/2014/main" id="{3F9F6F3D-6D38-4EF1-B0D3-DD972AD61BA2}"/>
              </a:ext>
            </a:extLst>
          </p:cNvPr>
          <p:cNvSpPr>
            <a:spLocks noGrp="1"/>
          </p:cNvSpPr>
          <p:nvPr>
            <p:ph type="body" sz="quarter" idx="3"/>
          </p:nvPr>
        </p:nvSpPr>
        <p:spPr/>
        <p:txBody>
          <a:bodyPr/>
          <a:lstStyle/>
          <a:p>
            <a:r>
              <a:rPr lang="en-US" sz="3600" dirty="0"/>
              <a:t>\</a:t>
            </a:r>
            <a:r>
              <a:rPr lang="en-US" sz="3600" dirty="0" err="1"/>
              <a:t>ina</a:t>
            </a:r>
            <a:r>
              <a:rPr lang="en-US" sz="3600" dirty="0"/>
              <a:t>  `</a:t>
            </a:r>
            <a:r>
              <a:rPr lang="en-US" sz="3600" dirty="0" err="1"/>
              <a:t>nte</a:t>
            </a:r>
            <a:r>
              <a:rPr lang="en-US" sz="3600" dirty="0"/>
              <a:t>  </a:t>
            </a:r>
            <a:r>
              <a:rPr lang="en-US" sz="3600" dirty="0" err="1"/>
              <a:t>Px</a:t>
            </a:r>
            <a:r>
              <a:rPr lang="en-US" sz="3600" dirty="0"/>
              <a:t>/c/ </a:t>
            </a:r>
            <a:r>
              <a:rPr lang="en-US" sz="3600" dirty="0" err="1"/>
              <a:t>Pennou</a:t>
            </a:r>
            <a:r>
              <a:rPr lang="en-US" sz="3600" dirty="0"/>
              <a:t>; ;`</a:t>
            </a:r>
            <a:r>
              <a:rPr lang="en-US" sz="3600" dirty="0" err="1"/>
              <a:t>mton</a:t>
            </a:r>
            <a:r>
              <a:rPr lang="en-US" sz="3600" dirty="0"/>
              <a:t> `</a:t>
            </a:r>
            <a:r>
              <a:rPr lang="en-US" sz="3600" dirty="0" err="1"/>
              <a:t>nnouyuxh</a:t>
            </a:r>
            <a:r>
              <a:rPr lang="en-US" sz="3600" dirty="0"/>
              <a:t> </a:t>
            </a:r>
            <a:r>
              <a:rPr lang="en-US" sz="3600" dirty="0" err="1"/>
              <a:t>throu</a:t>
            </a:r>
            <a:endParaRPr lang="en-US" sz="3600" dirty="0"/>
          </a:p>
        </p:txBody>
      </p:sp>
    </p:spTree>
    <p:extLst>
      <p:ext uri="{BB962C8B-B14F-4D97-AF65-F5344CB8AC3E}">
        <p14:creationId xmlns:p14="http://schemas.microsoft.com/office/powerpoint/2010/main" val="340325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يسوع المسيح</a:t>
            </a:r>
            <a:endParaRPr lang="en-US" sz="4800" dirty="0"/>
          </a:p>
        </p:txBody>
      </p:sp>
      <p:sp>
        <p:nvSpPr>
          <p:cNvPr id="6" name="Text Placeholder 5"/>
          <p:cNvSpPr>
            <a:spLocks noGrp="1"/>
          </p:cNvSpPr>
          <p:nvPr>
            <p:ph type="body" idx="1"/>
          </p:nvPr>
        </p:nvSpPr>
        <p:spPr>
          <a:xfrm>
            <a:off x="1" y="5912198"/>
            <a:ext cx="9143999" cy="808893"/>
          </a:xfrm>
        </p:spPr>
        <p:txBody>
          <a:bodyPr/>
          <a:lstStyle/>
          <a:p>
            <a:r>
              <a:rPr lang="ar-EG" sz="4800" dirty="0"/>
              <a:t>ايسوس بخرستوس</a:t>
            </a:r>
          </a:p>
        </p:txBody>
      </p:sp>
      <p:sp>
        <p:nvSpPr>
          <p:cNvPr id="7" name="Text Placeholder 6"/>
          <p:cNvSpPr>
            <a:spLocks noGrp="1"/>
          </p:cNvSpPr>
          <p:nvPr>
            <p:ph type="body" sz="quarter" idx="3"/>
          </p:nvPr>
        </p:nvSpPr>
        <p:spPr>
          <a:xfrm>
            <a:off x="0" y="5422089"/>
            <a:ext cx="9144000" cy="682357"/>
          </a:xfrm>
        </p:spPr>
        <p:txBody>
          <a:bodyPr/>
          <a:lstStyle/>
          <a:p>
            <a:r>
              <a:rPr lang="en-US" sz="4800" dirty="0" err="1"/>
              <a:t>Ih</a:t>
            </a:r>
            <a:r>
              <a:rPr lang="en-US" sz="4800" dirty="0"/>
              <a:t>/c/ </a:t>
            </a:r>
            <a:r>
              <a:rPr lang="en-US" sz="4800" dirty="0" err="1"/>
              <a:t>Px</a:t>
            </a:r>
            <a:r>
              <a:rPr lang="en-US" sz="4800" dirty="0"/>
              <a:t>/c</a:t>
            </a:r>
          </a:p>
        </p:txBody>
      </p:sp>
    </p:spTree>
    <p:extLst>
      <p:ext uri="{BB962C8B-B14F-4D97-AF65-F5344CB8AC3E}">
        <p14:creationId xmlns:p14="http://schemas.microsoft.com/office/powerpoint/2010/main" val="3390300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0600-F9DF-405A-B729-00D3FB66BC1C}"/>
              </a:ext>
            </a:extLst>
          </p:cNvPr>
          <p:cNvSpPr>
            <a:spLocks noGrp="1"/>
          </p:cNvSpPr>
          <p:nvPr>
            <p:ph type="title"/>
          </p:nvPr>
        </p:nvSpPr>
        <p:spPr/>
        <p:txBody>
          <a:bodyPr/>
          <a:lstStyle/>
          <a:p>
            <a:r>
              <a:rPr lang="ar-EG" dirty="0"/>
              <a:t>في فردوس النعيم </a:t>
            </a:r>
          </a:p>
        </p:txBody>
      </p:sp>
      <p:sp>
        <p:nvSpPr>
          <p:cNvPr id="3" name="Text Placeholder 2">
            <a:extLst>
              <a:ext uri="{FF2B5EF4-FFF2-40B4-BE49-F238E27FC236}">
                <a16:creationId xmlns:a16="http://schemas.microsoft.com/office/drawing/2014/main" id="{1E64E70D-CA1F-432C-A5CF-5B07E5BCBB45}"/>
              </a:ext>
            </a:extLst>
          </p:cNvPr>
          <p:cNvSpPr>
            <a:spLocks noGrp="1"/>
          </p:cNvSpPr>
          <p:nvPr>
            <p:ph type="body" idx="1"/>
          </p:nvPr>
        </p:nvSpPr>
        <p:spPr/>
        <p:txBody>
          <a:bodyPr/>
          <a:lstStyle/>
          <a:p>
            <a:r>
              <a:rPr lang="ar-EG" dirty="0"/>
              <a:t>خين بى باراذيسوس إنتى إبؤونوف </a:t>
            </a:r>
          </a:p>
        </p:txBody>
      </p:sp>
      <p:sp>
        <p:nvSpPr>
          <p:cNvPr id="5" name="Text Placeholder 4">
            <a:extLst>
              <a:ext uri="{FF2B5EF4-FFF2-40B4-BE49-F238E27FC236}">
                <a16:creationId xmlns:a16="http://schemas.microsoft.com/office/drawing/2014/main" id="{F58828B3-4970-48E1-88F3-014693A883F9}"/>
              </a:ext>
            </a:extLst>
          </p:cNvPr>
          <p:cNvSpPr>
            <a:spLocks noGrp="1"/>
          </p:cNvSpPr>
          <p:nvPr>
            <p:ph type="body" sz="quarter" idx="3"/>
          </p:nvPr>
        </p:nvSpPr>
        <p:spPr/>
        <p:txBody>
          <a:bodyPr/>
          <a:lstStyle/>
          <a:p>
            <a:r>
              <a:rPr lang="en-US" dirty="0"/>
              <a:t>'</a:t>
            </a:r>
            <a:r>
              <a:rPr lang="en-US" dirty="0" err="1"/>
              <a:t>en</a:t>
            </a:r>
            <a:r>
              <a:rPr lang="en-US" dirty="0"/>
              <a:t> </a:t>
            </a:r>
            <a:r>
              <a:rPr lang="en-US" dirty="0" err="1"/>
              <a:t>piparadicoc</a:t>
            </a:r>
            <a:r>
              <a:rPr lang="ar-EG" dirty="0"/>
              <a:t> </a:t>
            </a:r>
            <a:r>
              <a:rPr lang="en-US" dirty="0"/>
              <a:t> `</a:t>
            </a:r>
            <a:r>
              <a:rPr lang="en-US" dirty="0" err="1"/>
              <a:t>nte</a:t>
            </a:r>
            <a:r>
              <a:rPr lang="en-US" dirty="0"/>
              <a:t> `</a:t>
            </a:r>
            <a:r>
              <a:rPr lang="en-US" dirty="0" err="1"/>
              <a:t>pounof</a:t>
            </a:r>
            <a:endParaRPr lang="en-US" dirty="0"/>
          </a:p>
        </p:txBody>
      </p:sp>
    </p:spTree>
    <p:extLst>
      <p:ext uri="{BB962C8B-B14F-4D97-AF65-F5344CB8AC3E}">
        <p14:creationId xmlns:p14="http://schemas.microsoft.com/office/powerpoint/2010/main" val="23033733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63034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6AA5F7D-ACB2-41B8-9EE8-957C34FB7D82}"/>
              </a:ext>
            </a:extLst>
          </p:cNvPr>
          <p:cNvSpPr>
            <a:spLocks noGrp="1"/>
          </p:cNvSpPr>
          <p:nvPr>
            <p:ph type="title"/>
          </p:nvPr>
        </p:nvSpPr>
        <p:spPr/>
        <p:txBody>
          <a:bodyPr/>
          <a:lstStyle/>
          <a:p>
            <a:r>
              <a:rPr lang="ar-EG" dirty="0"/>
              <a:t>ونحن أيضاً يصنع معنا رحمة </a:t>
            </a:r>
          </a:p>
        </p:txBody>
      </p:sp>
      <p:sp>
        <p:nvSpPr>
          <p:cNvPr id="3" name="Text Placeholder 2">
            <a:extLst>
              <a:ext uri="{FF2B5EF4-FFF2-40B4-BE49-F238E27FC236}">
                <a16:creationId xmlns:a16="http://schemas.microsoft.com/office/drawing/2014/main" id="{0CE690FC-0541-4A1D-909C-F81EE250DF47}"/>
              </a:ext>
            </a:extLst>
          </p:cNvPr>
          <p:cNvSpPr>
            <a:spLocks noGrp="1"/>
          </p:cNvSpPr>
          <p:nvPr>
            <p:ph type="body" idx="1"/>
          </p:nvPr>
        </p:nvSpPr>
        <p:spPr/>
        <p:txBody>
          <a:bodyPr/>
          <a:lstStyle/>
          <a:p>
            <a:r>
              <a:rPr lang="ar-EG" dirty="0"/>
              <a:t>أنون ذى هون إنتيف إير بيناى نيمان </a:t>
            </a:r>
          </a:p>
        </p:txBody>
      </p:sp>
      <p:sp>
        <p:nvSpPr>
          <p:cNvPr id="5" name="Text Placeholder 4">
            <a:extLst>
              <a:ext uri="{FF2B5EF4-FFF2-40B4-BE49-F238E27FC236}">
                <a16:creationId xmlns:a16="http://schemas.microsoft.com/office/drawing/2014/main" id="{92CE63C6-694F-4B0C-8786-64C1B8DFAC04}"/>
              </a:ext>
            </a:extLst>
          </p:cNvPr>
          <p:cNvSpPr>
            <a:spLocks noGrp="1"/>
          </p:cNvSpPr>
          <p:nvPr>
            <p:ph type="body" sz="quarter" idx="3"/>
          </p:nvPr>
        </p:nvSpPr>
        <p:spPr/>
        <p:txBody>
          <a:bodyPr/>
          <a:lstStyle/>
          <a:p>
            <a:r>
              <a:rPr lang="pt-BR" dirty="0"/>
              <a:t>`anon de \wn `ntefer</a:t>
            </a:r>
            <a:r>
              <a:rPr lang="ar-EG" dirty="0"/>
              <a:t> </a:t>
            </a:r>
            <a:r>
              <a:rPr lang="pt-BR" dirty="0"/>
              <a:t>pinai neman</a:t>
            </a:r>
          </a:p>
        </p:txBody>
      </p:sp>
    </p:spTree>
    <p:extLst>
      <p:ext uri="{BB962C8B-B14F-4D97-AF65-F5344CB8AC3E}">
        <p14:creationId xmlns:p14="http://schemas.microsoft.com/office/powerpoint/2010/main" val="36035569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25A8-3E2F-4BE0-B858-80115D878015}"/>
              </a:ext>
            </a:extLst>
          </p:cNvPr>
          <p:cNvSpPr>
            <a:spLocks noGrp="1"/>
          </p:cNvSpPr>
          <p:nvPr>
            <p:ph type="title"/>
          </p:nvPr>
        </p:nvSpPr>
        <p:spPr/>
        <p:txBody>
          <a:bodyPr/>
          <a:lstStyle/>
          <a:p>
            <a:r>
              <a:rPr lang="ar-EG" dirty="0"/>
              <a:t>ويغفر لنا خطايانا</a:t>
            </a:r>
          </a:p>
        </p:txBody>
      </p:sp>
      <p:sp>
        <p:nvSpPr>
          <p:cNvPr id="3" name="Text Placeholder 2">
            <a:extLst>
              <a:ext uri="{FF2B5EF4-FFF2-40B4-BE49-F238E27FC236}">
                <a16:creationId xmlns:a16="http://schemas.microsoft.com/office/drawing/2014/main" id="{8019CD99-C77F-4232-B709-02A292E232D7}"/>
              </a:ext>
            </a:extLst>
          </p:cNvPr>
          <p:cNvSpPr>
            <a:spLocks noGrp="1"/>
          </p:cNvSpPr>
          <p:nvPr>
            <p:ph type="body" idx="1"/>
          </p:nvPr>
        </p:nvSpPr>
        <p:spPr/>
        <p:txBody>
          <a:bodyPr/>
          <a:lstStyle/>
          <a:p>
            <a:r>
              <a:rPr lang="ar-EG" dirty="0"/>
              <a:t>إنتيف كانين نوفى نان إيفول.</a:t>
            </a:r>
          </a:p>
        </p:txBody>
      </p:sp>
      <p:sp>
        <p:nvSpPr>
          <p:cNvPr id="5" name="Text Placeholder 4">
            <a:extLst>
              <a:ext uri="{FF2B5EF4-FFF2-40B4-BE49-F238E27FC236}">
                <a16:creationId xmlns:a16="http://schemas.microsoft.com/office/drawing/2014/main" id="{649DECA5-0B02-478C-B2E2-745FCC873CA4}"/>
              </a:ext>
            </a:extLst>
          </p:cNvPr>
          <p:cNvSpPr>
            <a:spLocks noGrp="1"/>
          </p:cNvSpPr>
          <p:nvPr>
            <p:ph type="body" sz="quarter" idx="3"/>
          </p:nvPr>
        </p:nvSpPr>
        <p:spPr/>
        <p:txBody>
          <a:bodyPr/>
          <a:lstStyle/>
          <a:p>
            <a:r>
              <a:rPr lang="en-US" dirty="0"/>
              <a:t>`</a:t>
            </a:r>
            <a:r>
              <a:rPr lang="en-US" dirty="0" err="1"/>
              <a:t>ntefxa</a:t>
            </a:r>
            <a:r>
              <a:rPr lang="en-US" dirty="0"/>
              <a:t> </a:t>
            </a:r>
            <a:r>
              <a:rPr lang="en-US" dirty="0" err="1"/>
              <a:t>nennobi</a:t>
            </a:r>
            <a:r>
              <a:rPr lang="en-US" dirty="0"/>
              <a:t> nan</a:t>
            </a:r>
            <a:r>
              <a:rPr lang="ar-EG" dirty="0"/>
              <a:t> </a:t>
            </a:r>
            <a:r>
              <a:rPr lang="en-US" dirty="0"/>
              <a:t>`</a:t>
            </a:r>
            <a:r>
              <a:rPr lang="en-US" dirty="0" err="1"/>
              <a:t>ebol</a:t>
            </a:r>
            <a:r>
              <a:rPr lang="en-US" dirty="0"/>
              <a:t>.</a:t>
            </a:r>
          </a:p>
        </p:txBody>
      </p:sp>
    </p:spTree>
    <p:extLst>
      <p:ext uri="{BB962C8B-B14F-4D97-AF65-F5344CB8AC3E}">
        <p14:creationId xmlns:p14="http://schemas.microsoft.com/office/powerpoint/2010/main" val="15297567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E3E1-5725-46A0-922A-AE7D5AA80793}"/>
              </a:ext>
            </a:extLst>
          </p:cNvPr>
          <p:cNvSpPr>
            <a:spLocks noGrp="1"/>
          </p:cNvSpPr>
          <p:nvPr>
            <p:ph type="title"/>
          </p:nvPr>
        </p:nvSpPr>
        <p:spPr/>
        <p:txBody>
          <a:bodyPr>
            <a:noAutofit/>
          </a:bodyPr>
          <a:lstStyle/>
          <a:p>
            <a:r>
              <a:rPr lang="ar-EG" sz="4800" dirty="0"/>
              <a:t>يا رب إرحم</a:t>
            </a:r>
          </a:p>
        </p:txBody>
      </p:sp>
      <p:sp>
        <p:nvSpPr>
          <p:cNvPr id="3" name="Text Placeholder 2">
            <a:extLst>
              <a:ext uri="{FF2B5EF4-FFF2-40B4-BE49-F238E27FC236}">
                <a16:creationId xmlns:a16="http://schemas.microsoft.com/office/drawing/2014/main" id="{7CB91B8C-95AC-42E8-A1A5-F931FB922276}"/>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E315CFEC-5EB3-47D9-9D05-550FEA0A7B61}"/>
              </a:ext>
            </a:extLst>
          </p:cNvPr>
          <p:cNvSpPr>
            <a:spLocks noGrp="1"/>
          </p:cNvSpPr>
          <p:nvPr>
            <p:ph type="body" sz="quarter" idx="3"/>
          </p:nvPr>
        </p:nvSpPr>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38779427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1B8C-9BDF-4E20-BF8B-B7C2EF6BD163}"/>
              </a:ext>
            </a:extLst>
          </p:cNvPr>
          <p:cNvSpPr>
            <a:spLocks noGrp="1"/>
          </p:cNvSpPr>
          <p:nvPr>
            <p:ph type="title"/>
          </p:nvPr>
        </p:nvSpPr>
        <p:spPr>
          <a:xfrm>
            <a:off x="-1" y="4364886"/>
            <a:ext cx="9144000" cy="782371"/>
          </a:xfrm>
        </p:spPr>
        <p:txBody>
          <a:bodyPr/>
          <a:lstStyle/>
          <a:p>
            <a:r>
              <a:rPr lang="ar-EG" dirty="0"/>
              <a:t>تفضل يا رب نيح نفوسهم جميعاً </a:t>
            </a:r>
          </a:p>
        </p:txBody>
      </p:sp>
      <p:sp>
        <p:nvSpPr>
          <p:cNvPr id="3" name="Text Placeholder 2">
            <a:extLst>
              <a:ext uri="{FF2B5EF4-FFF2-40B4-BE49-F238E27FC236}">
                <a16:creationId xmlns:a16="http://schemas.microsoft.com/office/drawing/2014/main" id="{CE199CF0-BD14-4EC0-94CE-E6819CB11AF8}"/>
              </a:ext>
            </a:extLst>
          </p:cNvPr>
          <p:cNvSpPr>
            <a:spLocks noGrp="1"/>
          </p:cNvSpPr>
          <p:nvPr>
            <p:ph type="body" idx="1"/>
          </p:nvPr>
        </p:nvSpPr>
        <p:spPr/>
        <p:txBody>
          <a:bodyPr/>
          <a:lstStyle/>
          <a:p>
            <a:r>
              <a:rPr lang="ar-EG" sz="4000" dirty="0"/>
              <a:t>أريكاتاكسين إبشويس ما امطون إن نو إبسيشى تيرو</a:t>
            </a:r>
          </a:p>
        </p:txBody>
      </p:sp>
      <p:sp>
        <p:nvSpPr>
          <p:cNvPr id="5" name="Text Placeholder 4">
            <a:extLst>
              <a:ext uri="{FF2B5EF4-FFF2-40B4-BE49-F238E27FC236}">
                <a16:creationId xmlns:a16="http://schemas.microsoft.com/office/drawing/2014/main" id="{BEF28044-3562-4EA0-8A8B-F50D1828B6C2}"/>
              </a:ext>
            </a:extLst>
          </p:cNvPr>
          <p:cNvSpPr>
            <a:spLocks noGrp="1"/>
          </p:cNvSpPr>
          <p:nvPr>
            <p:ph type="body" sz="quarter" idx="3"/>
          </p:nvPr>
        </p:nvSpPr>
        <p:spPr>
          <a:xfrm>
            <a:off x="-1" y="5318888"/>
            <a:ext cx="9144000" cy="682357"/>
          </a:xfrm>
        </p:spPr>
        <p:txBody>
          <a:bodyPr/>
          <a:lstStyle/>
          <a:p>
            <a:r>
              <a:rPr lang="en-US" dirty="0" err="1"/>
              <a:t>Arikata</a:t>
            </a:r>
            <a:r>
              <a:rPr lang="en-US" dirty="0"/>
              <a:t>[</a:t>
            </a:r>
            <a:r>
              <a:rPr lang="en-US" dirty="0" err="1"/>
              <a:t>ioin</a:t>
            </a:r>
            <a:r>
              <a:rPr lang="en-US" dirty="0"/>
              <a:t> ~P_ </a:t>
            </a:r>
            <a:r>
              <a:rPr lang="en-US" dirty="0" err="1"/>
              <a:t>ma`mton</a:t>
            </a:r>
            <a:r>
              <a:rPr lang="ar-EG" dirty="0"/>
              <a:t> </a:t>
            </a:r>
            <a:r>
              <a:rPr lang="en-US" dirty="0"/>
              <a:t>`</a:t>
            </a:r>
            <a:r>
              <a:rPr lang="en-US" dirty="0" err="1"/>
              <a:t>nnouyuxh</a:t>
            </a:r>
            <a:r>
              <a:rPr lang="en-US" dirty="0"/>
              <a:t> </a:t>
            </a:r>
            <a:r>
              <a:rPr lang="en-US" dirty="0" err="1"/>
              <a:t>throu</a:t>
            </a:r>
            <a:endParaRPr lang="en-US" dirty="0"/>
          </a:p>
        </p:txBody>
      </p:sp>
    </p:spTree>
    <p:extLst>
      <p:ext uri="{BB962C8B-B14F-4D97-AF65-F5344CB8AC3E}">
        <p14:creationId xmlns:p14="http://schemas.microsoft.com/office/powerpoint/2010/main" val="8324476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5FB6-CC44-4545-8191-93D563AEF9AB}"/>
              </a:ext>
            </a:extLst>
          </p:cNvPr>
          <p:cNvSpPr>
            <a:spLocks noGrp="1"/>
          </p:cNvSpPr>
          <p:nvPr>
            <p:ph type="title"/>
          </p:nvPr>
        </p:nvSpPr>
        <p:spPr/>
        <p:txBody>
          <a:bodyPr/>
          <a:lstStyle/>
          <a:p>
            <a:r>
              <a:rPr lang="ar-EG" dirty="0"/>
              <a:t>في أحضان آبائنا القديسين </a:t>
            </a:r>
          </a:p>
        </p:txBody>
      </p:sp>
      <p:sp>
        <p:nvSpPr>
          <p:cNvPr id="3" name="Text Placeholder 2">
            <a:extLst>
              <a:ext uri="{FF2B5EF4-FFF2-40B4-BE49-F238E27FC236}">
                <a16:creationId xmlns:a16="http://schemas.microsoft.com/office/drawing/2014/main" id="{E2F9A033-FA3F-4BFD-92EC-307A63016B81}"/>
              </a:ext>
            </a:extLst>
          </p:cNvPr>
          <p:cNvSpPr>
            <a:spLocks noGrp="1"/>
          </p:cNvSpPr>
          <p:nvPr>
            <p:ph type="body" idx="1"/>
          </p:nvPr>
        </p:nvSpPr>
        <p:spPr/>
        <p:txBody>
          <a:bodyPr/>
          <a:lstStyle/>
          <a:p>
            <a:r>
              <a:rPr lang="ar-EG" dirty="0"/>
              <a:t>خين كنف إن نينيوتى إثؤواب</a:t>
            </a:r>
          </a:p>
        </p:txBody>
      </p:sp>
      <p:sp>
        <p:nvSpPr>
          <p:cNvPr id="5" name="Text Placeholder 4">
            <a:extLst>
              <a:ext uri="{FF2B5EF4-FFF2-40B4-BE49-F238E27FC236}">
                <a16:creationId xmlns:a16="http://schemas.microsoft.com/office/drawing/2014/main" id="{E51AB9B6-3C72-472E-BBFC-E1E0D051C2F3}"/>
              </a:ext>
            </a:extLst>
          </p:cNvPr>
          <p:cNvSpPr>
            <a:spLocks noGrp="1"/>
          </p:cNvSpPr>
          <p:nvPr>
            <p:ph type="body" sz="quarter" idx="3"/>
          </p:nvPr>
        </p:nvSpPr>
        <p:spPr/>
        <p:txBody>
          <a:bodyPr/>
          <a:lstStyle/>
          <a:p>
            <a:r>
              <a:rPr lang="en-US" sz="4800" dirty="0"/>
              <a:t>'</a:t>
            </a:r>
            <a:r>
              <a:rPr lang="en-US" sz="4800" dirty="0" err="1"/>
              <a:t>en</a:t>
            </a:r>
            <a:r>
              <a:rPr lang="en-US" sz="4800" dirty="0"/>
              <a:t> </a:t>
            </a:r>
            <a:r>
              <a:rPr lang="en-US" sz="4800" dirty="0" err="1"/>
              <a:t>kenf</a:t>
            </a:r>
            <a:r>
              <a:rPr lang="ar-EG" sz="4800" dirty="0"/>
              <a:t> </a:t>
            </a:r>
            <a:r>
              <a:rPr lang="en-US" sz="4800" dirty="0"/>
              <a:t>`</a:t>
            </a:r>
            <a:r>
              <a:rPr lang="en-US" sz="4800" dirty="0" err="1"/>
              <a:t>nnenio</a:t>
            </a:r>
            <a:r>
              <a:rPr lang="en-US" sz="4800" dirty="0"/>
              <a:t>; e/q/u/</a:t>
            </a:r>
          </a:p>
        </p:txBody>
      </p:sp>
    </p:spTree>
    <p:extLst>
      <p:ext uri="{BB962C8B-B14F-4D97-AF65-F5344CB8AC3E}">
        <p14:creationId xmlns:p14="http://schemas.microsoft.com/office/powerpoint/2010/main" val="30853281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65D0-2CA3-4DE8-94D1-07E055E59A29}"/>
              </a:ext>
            </a:extLst>
          </p:cNvPr>
          <p:cNvSpPr>
            <a:spLocks noGrp="1"/>
          </p:cNvSpPr>
          <p:nvPr>
            <p:ph type="title"/>
          </p:nvPr>
        </p:nvSpPr>
        <p:spPr/>
        <p:txBody>
          <a:bodyPr>
            <a:normAutofit fontScale="90000"/>
          </a:bodyPr>
          <a:lstStyle/>
          <a:p>
            <a:r>
              <a:rPr lang="ar-EG" sz="4800" dirty="0"/>
              <a:t>إبراهيم وإسحق و يعقوب </a:t>
            </a:r>
          </a:p>
        </p:txBody>
      </p:sp>
      <p:sp>
        <p:nvSpPr>
          <p:cNvPr id="3" name="Text Placeholder 2">
            <a:extLst>
              <a:ext uri="{FF2B5EF4-FFF2-40B4-BE49-F238E27FC236}">
                <a16:creationId xmlns:a16="http://schemas.microsoft.com/office/drawing/2014/main" id="{F616E9CC-4059-4843-A6E7-D760E5CFF865}"/>
              </a:ext>
            </a:extLst>
          </p:cNvPr>
          <p:cNvSpPr>
            <a:spLocks noGrp="1"/>
          </p:cNvSpPr>
          <p:nvPr>
            <p:ph type="body" idx="1"/>
          </p:nvPr>
        </p:nvSpPr>
        <p:spPr/>
        <p:txBody>
          <a:bodyPr/>
          <a:lstStyle/>
          <a:p>
            <a:r>
              <a:rPr lang="ar-EG" sz="4800" dirty="0"/>
              <a:t>أفراآم نيم إيسآك نيم ياكوب</a:t>
            </a:r>
          </a:p>
        </p:txBody>
      </p:sp>
      <p:sp>
        <p:nvSpPr>
          <p:cNvPr id="5" name="Text Placeholder 4">
            <a:extLst>
              <a:ext uri="{FF2B5EF4-FFF2-40B4-BE49-F238E27FC236}">
                <a16:creationId xmlns:a16="http://schemas.microsoft.com/office/drawing/2014/main" id="{0C175604-F121-44FA-A8AD-DEAFC8F839AF}"/>
              </a:ext>
            </a:extLst>
          </p:cNvPr>
          <p:cNvSpPr>
            <a:spLocks noGrp="1"/>
          </p:cNvSpPr>
          <p:nvPr>
            <p:ph type="body" sz="quarter" idx="3"/>
          </p:nvPr>
        </p:nvSpPr>
        <p:spPr/>
        <p:txBody>
          <a:bodyPr/>
          <a:lstStyle/>
          <a:p>
            <a:r>
              <a:rPr lang="pt-BR" sz="4400" dirty="0"/>
              <a:t>Abraam nem  Icaak</a:t>
            </a:r>
            <a:r>
              <a:rPr lang="ar-EG" sz="4400" dirty="0"/>
              <a:t> </a:t>
            </a:r>
            <a:r>
              <a:rPr lang="pt-BR" sz="4400" dirty="0"/>
              <a:t>nem   Iakwb</a:t>
            </a:r>
          </a:p>
        </p:txBody>
      </p:sp>
    </p:spTree>
    <p:extLst>
      <p:ext uri="{BB962C8B-B14F-4D97-AF65-F5344CB8AC3E}">
        <p14:creationId xmlns:p14="http://schemas.microsoft.com/office/powerpoint/2010/main" val="38011228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1E67-FF2F-4187-A34C-E1FD1278F4C4}"/>
              </a:ext>
            </a:extLst>
          </p:cNvPr>
          <p:cNvSpPr>
            <a:spLocks noGrp="1"/>
          </p:cNvSpPr>
          <p:nvPr>
            <p:ph type="title"/>
          </p:nvPr>
        </p:nvSpPr>
        <p:spPr/>
        <p:txBody>
          <a:bodyPr>
            <a:normAutofit fontScale="90000"/>
          </a:bodyPr>
          <a:lstStyle/>
          <a:p>
            <a:r>
              <a:rPr lang="ar-EG" sz="4800" dirty="0"/>
              <a:t>علهم في  موضع خضرة </a:t>
            </a:r>
          </a:p>
        </p:txBody>
      </p:sp>
      <p:sp>
        <p:nvSpPr>
          <p:cNvPr id="3" name="Text Placeholder 2">
            <a:extLst>
              <a:ext uri="{FF2B5EF4-FFF2-40B4-BE49-F238E27FC236}">
                <a16:creationId xmlns:a16="http://schemas.microsoft.com/office/drawing/2014/main" id="{0AEA50E5-5986-4D29-AFC3-DADC586B1058}"/>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شانو شو خين أوما إن إخلو </a:t>
            </a:r>
            <a:endParaRPr lang="ar-EG" sz="4800" dirty="0"/>
          </a:p>
        </p:txBody>
      </p:sp>
      <p:sp>
        <p:nvSpPr>
          <p:cNvPr id="5" name="Text Placeholder 4">
            <a:extLst>
              <a:ext uri="{FF2B5EF4-FFF2-40B4-BE49-F238E27FC236}">
                <a16:creationId xmlns:a16="http://schemas.microsoft.com/office/drawing/2014/main" id="{28872F9D-2882-47D6-A647-143F0F464299}"/>
              </a:ext>
            </a:extLst>
          </p:cNvPr>
          <p:cNvSpPr>
            <a:spLocks noGrp="1"/>
          </p:cNvSpPr>
          <p:nvPr>
            <p:ph type="body" sz="quarter" idx="3"/>
          </p:nvPr>
        </p:nvSpPr>
        <p:spPr/>
        <p:txBody>
          <a:bodyPr/>
          <a:lstStyle/>
          <a:p>
            <a:r>
              <a:rPr lang="pt-BR" sz="4400" dirty="0"/>
              <a:t>}anou]ou 'en ouma `n`xlo`h</a:t>
            </a:r>
          </a:p>
        </p:txBody>
      </p:sp>
    </p:spTree>
    <p:extLst>
      <p:ext uri="{BB962C8B-B14F-4D97-AF65-F5344CB8AC3E}">
        <p14:creationId xmlns:p14="http://schemas.microsoft.com/office/powerpoint/2010/main" val="25697700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E9F0-5397-4FEF-AEFA-24D5103934DF}"/>
              </a:ext>
            </a:extLst>
          </p:cNvPr>
          <p:cNvSpPr>
            <a:spLocks noGrp="1"/>
          </p:cNvSpPr>
          <p:nvPr>
            <p:ph type="title"/>
          </p:nvPr>
        </p:nvSpPr>
        <p:spPr/>
        <p:txBody>
          <a:bodyPr/>
          <a:lstStyle/>
          <a:p>
            <a:r>
              <a:rPr lang="ar-EG" dirty="0"/>
              <a:t>على ماء الراحة</a:t>
            </a:r>
          </a:p>
        </p:txBody>
      </p:sp>
      <p:sp>
        <p:nvSpPr>
          <p:cNvPr id="3" name="Text Placeholder 2">
            <a:extLst>
              <a:ext uri="{FF2B5EF4-FFF2-40B4-BE49-F238E27FC236}">
                <a16:creationId xmlns:a16="http://schemas.microsoft.com/office/drawing/2014/main" id="{AB044C6E-F86B-4F4F-BFEC-BA81D294AC01}"/>
              </a:ext>
            </a:extLst>
          </p:cNvPr>
          <p:cNvSpPr>
            <a:spLocks noGrp="1"/>
          </p:cNvSpPr>
          <p:nvPr>
            <p:ph type="body" idx="1"/>
          </p:nvPr>
        </p:nvSpPr>
        <p:spPr/>
        <p:txBody>
          <a:bodyPr/>
          <a:lstStyle/>
          <a:p>
            <a:r>
              <a:rPr lang="ar-EG" dirty="0"/>
              <a:t>إي هيجين إفموؤو إنتى إب إمطون</a:t>
            </a:r>
          </a:p>
        </p:txBody>
      </p:sp>
      <p:sp>
        <p:nvSpPr>
          <p:cNvPr id="5" name="Text Placeholder 4">
            <a:extLst>
              <a:ext uri="{FF2B5EF4-FFF2-40B4-BE49-F238E27FC236}">
                <a16:creationId xmlns:a16="http://schemas.microsoft.com/office/drawing/2014/main" id="{3E655CC4-9FB8-4360-B616-F8F108BDCF91}"/>
              </a:ext>
            </a:extLst>
          </p:cNvPr>
          <p:cNvSpPr>
            <a:spLocks noGrp="1"/>
          </p:cNvSpPr>
          <p:nvPr>
            <p:ph type="body" sz="quarter" idx="3"/>
          </p:nvPr>
        </p:nvSpPr>
        <p:spPr/>
        <p:txBody>
          <a:bodyPr/>
          <a:lstStyle/>
          <a:p>
            <a:r>
              <a:rPr lang="en-US" sz="4400" dirty="0"/>
              <a:t>\</a:t>
            </a:r>
            <a:r>
              <a:rPr lang="en-US" sz="4400" dirty="0" err="1"/>
              <a:t>ijen</a:t>
            </a:r>
            <a:r>
              <a:rPr lang="ar-EG" sz="4400" dirty="0"/>
              <a:t> </a:t>
            </a:r>
            <a:r>
              <a:rPr lang="en-US" sz="4400" dirty="0"/>
              <a:t> `</a:t>
            </a:r>
            <a:r>
              <a:rPr lang="en-US" sz="4400" dirty="0" err="1"/>
              <a:t>vmwou</a:t>
            </a:r>
            <a:r>
              <a:rPr lang="en-US" sz="4400" dirty="0"/>
              <a:t> `</a:t>
            </a:r>
            <a:r>
              <a:rPr lang="en-US" sz="4400" dirty="0" err="1"/>
              <a:t>nte</a:t>
            </a:r>
            <a:r>
              <a:rPr lang="en-US" sz="4400" dirty="0"/>
              <a:t> `</a:t>
            </a:r>
            <a:r>
              <a:rPr lang="en-US" sz="4400" dirty="0" err="1"/>
              <a:t>pemton</a:t>
            </a:r>
            <a:endParaRPr lang="en-US" sz="4400" dirty="0"/>
          </a:p>
        </p:txBody>
      </p:sp>
    </p:spTree>
    <p:extLst>
      <p:ext uri="{BB962C8B-B14F-4D97-AF65-F5344CB8AC3E}">
        <p14:creationId xmlns:p14="http://schemas.microsoft.com/office/powerpoint/2010/main" val="2603701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86C3-3058-459E-B709-CF1B281B5296}"/>
              </a:ext>
            </a:extLst>
          </p:cNvPr>
          <p:cNvSpPr>
            <a:spLocks noGrp="1"/>
          </p:cNvSpPr>
          <p:nvPr>
            <p:ph type="title"/>
          </p:nvPr>
        </p:nvSpPr>
        <p:spPr/>
        <p:txBody>
          <a:bodyPr/>
          <a:lstStyle/>
          <a:p>
            <a:r>
              <a:rPr lang="ar-EG" dirty="0"/>
              <a:t>في فردوس النعيم </a:t>
            </a:r>
          </a:p>
        </p:txBody>
      </p:sp>
      <p:sp>
        <p:nvSpPr>
          <p:cNvPr id="3" name="Text Placeholder 2">
            <a:extLst>
              <a:ext uri="{FF2B5EF4-FFF2-40B4-BE49-F238E27FC236}">
                <a16:creationId xmlns:a16="http://schemas.microsoft.com/office/drawing/2014/main" id="{D02568C8-A051-4A6A-B327-FC0BD4F54997}"/>
              </a:ext>
            </a:extLst>
          </p:cNvPr>
          <p:cNvSpPr>
            <a:spLocks noGrp="1"/>
          </p:cNvSpPr>
          <p:nvPr>
            <p:ph type="body" idx="1"/>
          </p:nvPr>
        </p:nvSpPr>
        <p:spPr/>
        <p:txBody>
          <a:bodyPr/>
          <a:lstStyle/>
          <a:p>
            <a:r>
              <a:rPr lang="ar-EG" dirty="0"/>
              <a:t>خين بى باراذيسوس إنتى إبؤونوف</a:t>
            </a:r>
          </a:p>
        </p:txBody>
      </p:sp>
      <p:sp>
        <p:nvSpPr>
          <p:cNvPr id="5" name="Text Placeholder 4">
            <a:extLst>
              <a:ext uri="{FF2B5EF4-FFF2-40B4-BE49-F238E27FC236}">
                <a16:creationId xmlns:a16="http://schemas.microsoft.com/office/drawing/2014/main" id="{53A6805D-7EB2-4204-965D-822FA38FC393}"/>
              </a:ext>
            </a:extLst>
          </p:cNvPr>
          <p:cNvSpPr>
            <a:spLocks noGrp="1"/>
          </p:cNvSpPr>
          <p:nvPr>
            <p:ph type="body" sz="quarter" idx="3"/>
          </p:nvPr>
        </p:nvSpPr>
        <p:spPr/>
        <p:txBody>
          <a:bodyPr/>
          <a:lstStyle/>
          <a:p>
            <a:r>
              <a:rPr lang="en-US" dirty="0"/>
              <a:t>'</a:t>
            </a:r>
            <a:r>
              <a:rPr lang="en-US" dirty="0" err="1"/>
              <a:t>en</a:t>
            </a:r>
            <a:r>
              <a:rPr lang="ar-EG" dirty="0"/>
              <a:t> </a:t>
            </a:r>
            <a:r>
              <a:rPr lang="en-US" dirty="0" err="1"/>
              <a:t>Piparadicoc</a:t>
            </a:r>
            <a:r>
              <a:rPr lang="ar-EG" dirty="0"/>
              <a:t> </a:t>
            </a:r>
            <a:r>
              <a:rPr lang="en-US" dirty="0"/>
              <a:t> `</a:t>
            </a:r>
            <a:r>
              <a:rPr lang="en-US" dirty="0" err="1"/>
              <a:t>nte</a:t>
            </a:r>
            <a:r>
              <a:rPr lang="en-US" dirty="0"/>
              <a:t> `</a:t>
            </a:r>
            <a:r>
              <a:rPr lang="en-US" dirty="0" err="1"/>
              <a:t>pounof</a:t>
            </a:r>
            <a:endParaRPr lang="en-US" dirty="0"/>
          </a:p>
        </p:txBody>
      </p:sp>
    </p:spTree>
    <p:extLst>
      <p:ext uri="{BB962C8B-B14F-4D97-AF65-F5344CB8AC3E}">
        <p14:creationId xmlns:p14="http://schemas.microsoft.com/office/powerpoint/2010/main" val="157850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43775"/>
            <a:ext cx="9144000" cy="782371"/>
          </a:xfrm>
        </p:spPr>
        <p:txBody>
          <a:bodyPr>
            <a:normAutofit/>
          </a:bodyPr>
          <a:lstStyle/>
          <a:p>
            <a:r>
              <a:rPr lang="ar-EG" dirty="0"/>
              <a:t>لأنه سترنا وأعننا وحفظنا</a:t>
            </a:r>
            <a:endParaRPr lang="en-US" dirty="0"/>
          </a:p>
        </p:txBody>
      </p:sp>
      <p:sp>
        <p:nvSpPr>
          <p:cNvPr id="6" name="Text Placeholder 5"/>
          <p:cNvSpPr>
            <a:spLocks noGrp="1"/>
          </p:cNvSpPr>
          <p:nvPr>
            <p:ph type="body" idx="1"/>
          </p:nvPr>
        </p:nvSpPr>
        <p:spPr/>
        <p:txBody>
          <a:bodyPr/>
          <a:lstStyle/>
          <a:p>
            <a:r>
              <a:rPr lang="ar-EG" dirty="0"/>
              <a:t>جى اف اريسكي بازين ايجون اف ايرفوثين ايرون اف اريه ايرون </a:t>
            </a:r>
          </a:p>
        </p:txBody>
      </p:sp>
      <p:sp>
        <p:nvSpPr>
          <p:cNvPr id="7" name="Text Placeholder 6"/>
          <p:cNvSpPr>
            <a:spLocks noGrp="1"/>
          </p:cNvSpPr>
          <p:nvPr>
            <p:ph type="body" sz="quarter" idx="3"/>
          </p:nvPr>
        </p:nvSpPr>
        <p:spPr>
          <a:xfrm>
            <a:off x="-1" y="5604968"/>
            <a:ext cx="9144000" cy="682357"/>
          </a:xfrm>
        </p:spPr>
        <p:txBody>
          <a:bodyPr/>
          <a:lstStyle/>
          <a:p>
            <a:r>
              <a:rPr lang="en-US" sz="4000" dirty="0"/>
              <a:t>Je </a:t>
            </a:r>
            <a:r>
              <a:rPr lang="en-US" sz="4000" dirty="0" err="1"/>
              <a:t>afer`ckepazin</a:t>
            </a:r>
            <a:r>
              <a:rPr lang="en-US" sz="4000" dirty="0"/>
              <a:t>  `</a:t>
            </a:r>
            <a:r>
              <a:rPr lang="en-US" sz="4000" dirty="0" err="1"/>
              <a:t>ejwn</a:t>
            </a:r>
            <a:r>
              <a:rPr lang="en-US" sz="4000" dirty="0"/>
              <a:t>&gt; </a:t>
            </a:r>
            <a:r>
              <a:rPr lang="en-US" sz="4000" dirty="0" err="1"/>
              <a:t>aferbo`hqin</a:t>
            </a:r>
            <a:r>
              <a:rPr lang="en-US" sz="4000" dirty="0"/>
              <a:t>  </a:t>
            </a:r>
            <a:r>
              <a:rPr lang="en-US" sz="4000" dirty="0" err="1"/>
              <a:t>eron</a:t>
            </a:r>
            <a:r>
              <a:rPr lang="en-US" sz="4000" dirty="0"/>
              <a:t>&gt; `are\ `</a:t>
            </a:r>
            <a:r>
              <a:rPr lang="en-US" sz="4000" dirty="0" err="1"/>
              <a:t>eron</a:t>
            </a:r>
            <a:endParaRPr lang="en-US" sz="4000" dirty="0"/>
          </a:p>
        </p:txBody>
      </p:sp>
    </p:spTree>
    <p:extLst>
      <p:ext uri="{BB962C8B-B14F-4D97-AF65-F5344CB8AC3E}">
        <p14:creationId xmlns:p14="http://schemas.microsoft.com/office/powerpoint/2010/main" val="257107809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9C5E-A3CB-4A49-BC58-0368DFA8BC4E}"/>
              </a:ext>
            </a:extLst>
          </p:cNvPr>
          <p:cNvSpPr>
            <a:spLocks noGrp="1"/>
          </p:cNvSpPr>
          <p:nvPr>
            <p:ph type="title"/>
          </p:nvPr>
        </p:nvSpPr>
        <p:spPr/>
        <p:txBody>
          <a:bodyPr>
            <a:normAutofit fontScale="90000"/>
          </a:bodyPr>
          <a:lstStyle/>
          <a:p>
            <a:r>
              <a:rPr lang="ar-EG" sz="4800" dirty="0"/>
              <a:t>الموضع الذي هرب منه</a:t>
            </a:r>
          </a:p>
        </p:txBody>
      </p:sp>
      <p:sp>
        <p:nvSpPr>
          <p:cNvPr id="3" name="Text Placeholder 2">
            <a:extLst>
              <a:ext uri="{FF2B5EF4-FFF2-40B4-BE49-F238E27FC236}">
                <a16:creationId xmlns:a16="http://schemas.microsoft.com/office/drawing/2014/main" id="{62F8CD49-2554-48B8-844D-0384F9D76D55}"/>
              </a:ext>
            </a:extLst>
          </p:cNvPr>
          <p:cNvSpPr>
            <a:spLocks noGrp="1"/>
          </p:cNvSpPr>
          <p:nvPr>
            <p:ph type="body" idx="1"/>
          </p:nvPr>
        </p:nvSpPr>
        <p:spPr/>
        <p:txBody>
          <a:bodyPr/>
          <a:lstStyle/>
          <a:p>
            <a:r>
              <a:rPr lang="ar-EG" sz="4800" dirty="0"/>
              <a:t>بى ما إتاف فوت إيفول إنخيتف</a:t>
            </a:r>
          </a:p>
        </p:txBody>
      </p:sp>
      <p:sp>
        <p:nvSpPr>
          <p:cNvPr id="5" name="Text Placeholder 4">
            <a:extLst>
              <a:ext uri="{FF2B5EF4-FFF2-40B4-BE49-F238E27FC236}">
                <a16:creationId xmlns:a16="http://schemas.microsoft.com/office/drawing/2014/main" id="{02D46BB1-9F61-479F-B297-DCED45B96E9F}"/>
              </a:ext>
            </a:extLst>
          </p:cNvPr>
          <p:cNvSpPr>
            <a:spLocks noGrp="1"/>
          </p:cNvSpPr>
          <p:nvPr>
            <p:ph type="body" sz="quarter" idx="3"/>
          </p:nvPr>
        </p:nvSpPr>
        <p:spPr/>
        <p:txBody>
          <a:bodyPr/>
          <a:lstStyle/>
          <a:p>
            <a:r>
              <a:rPr lang="en-US" sz="4400" dirty="0"/>
              <a:t>Pima</a:t>
            </a:r>
            <a:r>
              <a:rPr lang="ar-EG" sz="4400" dirty="0"/>
              <a:t> </a:t>
            </a:r>
            <a:r>
              <a:rPr lang="en-US" sz="4400" dirty="0"/>
              <a:t> `</a:t>
            </a:r>
            <a:r>
              <a:rPr lang="en-US" sz="4400" dirty="0" err="1"/>
              <a:t>etafvwt</a:t>
            </a:r>
            <a:r>
              <a:rPr lang="ar-EG" sz="4400" dirty="0"/>
              <a:t> </a:t>
            </a:r>
            <a:r>
              <a:rPr lang="en-US" sz="4400" dirty="0"/>
              <a:t> `</a:t>
            </a:r>
            <a:r>
              <a:rPr lang="en-US" sz="4400" dirty="0" err="1"/>
              <a:t>ebol`n'htf</a:t>
            </a:r>
            <a:endParaRPr lang="en-US" sz="4400" dirty="0"/>
          </a:p>
        </p:txBody>
      </p:sp>
    </p:spTree>
    <p:extLst>
      <p:ext uri="{BB962C8B-B14F-4D97-AF65-F5344CB8AC3E}">
        <p14:creationId xmlns:p14="http://schemas.microsoft.com/office/powerpoint/2010/main" val="230639429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5FA-C097-4E87-99E1-2A8CB38CC38B}"/>
              </a:ext>
            </a:extLst>
          </p:cNvPr>
          <p:cNvSpPr>
            <a:spLocks noGrp="1"/>
          </p:cNvSpPr>
          <p:nvPr>
            <p:ph type="title"/>
          </p:nvPr>
        </p:nvSpPr>
        <p:spPr/>
        <p:txBody>
          <a:bodyPr/>
          <a:lstStyle/>
          <a:p>
            <a:r>
              <a:rPr lang="ar-EG" dirty="0"/>
              <a:t>الحزن والكآبة والتنهد</a:t>
            </a:r>
          </a:p>
        </p:txBody>
      </p:sp>
      <p:sp>
        <p:nvSpPr>
          <p:cNvPr id="3" name="Text Placeholder 2">
            <a:extLst>
              <a:ext uri="{FF2B5EF4-FFF2-40B4-BE49-F238E27FC236}">
                <a16:creationId xmlns:a16="http://schemas.microsoft.com/office/drawing/2014/main" id="{642614B1-8A01-4EE8-9222-CB9AD9DD0E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إنجى بى إمكاه إنهيت نيم تى ليبى نيم بى فياهوم </a:t>
            </a:r>
            <a:endParaRPr lang="ar-EG" sz="8000" dirty="0"/>
          </a:p>
        </p:txBody>
      </p:sp>
      <p:sp>
        <p:nvSpPr>
          <p:cNvPr id="5" name="Text Placeholder 4">
            <a:extLst>
              <a:ext uri="{FF2B5EF4-FFF2-40B4-BE49-F238E27FC236}">
                <a16:creationId xmlns:a16="http://schemas.microsoft.com/office/drawing/2014/main" id="{93D4B652-ABA2-49D5-A696-CD10AE7329E9}"/>
              </a:ext>
            </a:extLst>
          </p:cNvPr>
          <p:cNvSpPr>
            <a:spLocks noGrp="1"/>
          </p:cNvSpPr>
          <p:nvPr>
            <p:ph type="body" sz="quarter" idx="3"/>
          </p:nvPr>
        </p:nvSpPr>
        <p:spPr/>
        <p:txBody>
          <a:bodyPr/>
          <a:lstStyle/>
          <a:p>
            <a:r>
              <a:rPr lang="pt-BR" dirty="0"/>
              <a:t>`nje  pi`mka\  `n\ht nem ;luph nem pifi`a\om</a:t>
            </a:r>
          </a:p>
        </p:txBody>
      </p:sp>
    </p:spTree>
    <p:extLst>
      <p:ext uri="{BB962C8B-B14F-4D97-AF65-F5344CB8AC3E}">
        <p14:creationId xmlns:p14="http://schemas.microsoft.com/office/powerpoint/2010/main" val="9189626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462A-F6E6-48D6-A73D-2D3C9826E6D0}"/>
              </a:ext>
            </a:extLst>
          </p:cNvPr>
          <p:cNvSpPr>
            <a:spLocks noGrp="1"/>
          </p:cNvSpPr>
          <p:nvPr>
            <p:ph type="title"/>
          </p:nvPr>
        </p:nvSpPr>
        <p:spPr/>
        <p:txBody>
          <a:bodyPr/>
          <a:lstStyle/>
          <a:p>
            <a:r>
              <a:rPr lang="ar-EG" dirty="0"/>
              <a:t>في نور قديسيك</a:t>
            </a:r>
          </a:p>
        </p:txBody>
      </p:sp>
      <p:sp>
        <p:nvSpPr>
          <p:cNvPr id="3" name="Text Placeholder 2">
            <a:extLst>
              <a:ext uri="{FF2B5EF4-FFF2-40B4-BE49-F238E27FC236}">
                <a16:creationId xmlns:a16="http://schemas.microsoft.com/office/drawing/2014/main" id="{A750523F-9E18-4C89-A7D8-B27FFA29A6C9}"/>
              </a:ext>
            </a:extLst>
          </p:cNvPr>
          <p:cNvSpPr>
            <a:spLocks noGrp="1"/>
          </p:cNvSpPr>
          <p:nvPr>
            <p:ph type="body" idx="1"/>
          </p:nvPr>
        </p:nvSpPr>
        <p:spPr/>
        <p:txBody>
          <a:bodyPr/>
          <a:lstStyle/>
          <a:p>
            <a:r>
              <a:rPr lang="ar-EG" dirty="0"/>
              <a:t>خين إفئو أوينى إنتى نبى إثؤواب إنتاك</a:t>
            </a:r>
          </a:p>
        </p:txBody>
      </p:sp>
      <p:sp>
        <p:nvSpPr>
          <p:cNvPr id="5" name="Text Placeholder 4">
            <a:extLst>
              <a:ext uri="{FF2B5EF4-FFF2-40B4-BE49-F238E27FC236}">
                <a16:creationId xmlns:a16="http://schemas.microsoft.com/office/drawing/2014/main" id="{0B86D346-DDDC-4EED-ABDE-87408D0482EE}"/>
              </a:ext>
            </a:extLst>
          </p:cNvPr>
          <p:cNvSpPr>
            <a:spLocks noGrp="1"/>
          </p:cNvSpPr>
          <p:nvPr>
            <p:ph type="body" sz="quarter" idx="3"/>
          </p:nvPr>
        </p:nvSpPr>
        <p:spPr/>
        <p:txBody>
          <a:bodyPr/>
          <a:lstStyle/>
          <a:p>
            <a:r>
              <a:rPr lang="en-US" dirty="0"/>
              <a:t>'</a:t>
            </a:r>
            <a:r>
              <a:rPr lang="en-US" dirty="0" err="1"/>
              <a:t>en</a:t>
            </a:r>
            <a:r>
              <a:rPr lang="en-US" dirty="0"/>
              <a:t>   `</a:t>
            </a:r>
            <a:r>
              <a:rPr lang="en-US" dirty="0" err="1"/>
              <a:t>vouwini</a:t>
            </a:r>
            <a:r>
              <a:rPr lang="ar-EG" dirty="0"/>
              <a:t> </a:t>
            </a:r>
            <a:r>
              <a:rPr lang="en-US" dirty="0"/>
              <a:t>`</a:t>
            </a:r>
            <a:r>
              <a:rPr lang="en-US" dirty="0" err="1"/>
              <a:t>nte</a:t>
            </a:r>
            <a:r>
              <a:rPr lang="ar-EG" dirty="0"/>
              <a:t> </a:t>
            </a:r>
            <a:r>
              <a:rPr lang="en-US" dirty="0" err="1"/>
              <a:t>nh`eqouab</a:t>
            </a:r>
            <a:r>
              <a:rPr lang="ar-EG" dirty="0"/>
              <a:t> </a:t>
            </a:r>
            <a:r>
              <a:rPr lang="en-US" dirty="0"/>
              <a:t> `</a:t>
            </a:r>
            <a:r>
              <a:rPr lang="en-US" dirty="0" err="1"/>
              <a:t>ntak</a:t>
            </a:r>
            <a:endParaRPr lang="en-US" dirty="0"/>
          </a:p>
        </p:txBody>
      </p:sp>
    </p:spTree>
    <p:extLst>
      <p:ext uri="{BB962C8B-B14F-4D97-AF65-F5344CB8AC3E}">
        <p14:creationId xmlns:p14="http://schemas.microsoft.com/office/powerpoint/2010/main" val="5628304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93425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6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A06CA1E-4A9A-49FF-956B-8914206F5120}"/>
              </a:ext>
            </a:extLst>
          </p:cNvPr>
          <p:cNvSpPr>
            <a:spLocks noGrp="1"/>
          </p:cNvSpPr>
          <p:nvPr>
            <p:ph type="title"/>
          </p:nvPr>
        </p:nvSpPr>
        <p:spPr/>
        <p:txBody>
          <a:bodyPr/>
          <a:lstStyle/>
          <a:p>
            <a:pPr marL="0" marR="0" indent="0" defTabSz="914400" rtl="1" eaLnBrk="1" fontAlgn="auto" latinLnBrk="0" hangingPunct="1">
              <a:lnSpc>
                <a:spcPct val="100000"/>
              </a:lnSpc>
              <a:spcBef>
                <a:spcPts val="0"/>
              </a:spcBef>
              <a:spcAft>
                <a:spcPts val="0"/>
              </a:spcAft>
              <a:tabLst/>
              <a:defRPr/>
            </a:pPr>
            <a:r>
              <a:rPr lang="ar-EG" sz="4400" b="1" i="0" kern="1200" dirty="0">
                <a:solidFill>
                  <a:schemeClr val="lt1"/>
                </a:solidFill>
                <a:latin typeface="+mn-lt"/>
                <a:ea typeface="+mn-ea"/>
                <a:cs typeface="+mn-cs"/>
              </a:rPr>
              <a:t>أقم أجسادهم في اليوم الذي رسمته </a:t>
            </a:r>
            <a:endParaRPr lang="ar-EG" sz="7200" b="1" kern="1200" dirty="0">
              <a:solidFill>
                <a:schemeClr val="bg1"/>
              </a:solidFill>
              <a:latin typeface="+mn-lt"/>
              <a:ea typeface="+mn-ea"/>
              <a:cs typeface="+mj-cs"/>
            </a:endParaRPr>
          </a:p>
        </p:txBody>
      </p:sp>
      <p:sp>
        <p:nvSpPr>
          <p:cNvPr id="3" name="Text Placeholder 2">
            <a:extLst>
              <a:ext uri="{FF2B5EF4-FFF2-40B4-BE49-F238E27FC236}">
                <a16:creationId xmlns:a16="http://schemas.microsoft.com/office/drawing/2014/main" id="{BCCDCB8A-65A1-4157-8CE1-3BCBCF7E4212}"/>
              </a:ext>
            </a:extLst>
          </p:cNvPr>
          <p:cNvSpPr>
            <a:spLocks noGrp="1"/>
          </p:cNvSpPr>
          <p:nvPr>
            <p:ph type="body" idx="1"/>
          </p:nvPr>
        </p:nvSpPr>
        <p:spPr/>
        <p:txBody>
          <a:bodyPr/>
          <a:lstStyle/>
          <a:p>
            <a:r>
              <a:rPr lang="ar-EG" sz="3600" dirty="0"/>
              <a:t>إكئيطونوس إنتو كيساركس خين بى إيهوؤو إيتاك شاشف</a:t>
            </a:r>
          </a:p>
        </p:txBody>
      </p:sp>
      <p:sp>
        <p:nvSpPr>
          <p:cNvPr id="5" name="Text Placeholder 4">
            <a:extLst>
              <a:ext uri="{FF2B5EF4-FFF2-40B4-BE49-F238E27FC236}">
                <a16:creationId xmlns:a16="http://schemas.microsoft.com/office/drawing/2014/main" id="{513675B6-1393-403F-A9D3-DC3D1D5D8A09}"/>
              </a:ext>
            </a:extLst>
          </p:cNvPr>
          <p:cNvSpPr>
            <a:spLocks noGrp="1"/>
          </p:cNvSpPr>
          <p:nvPr>
            <p:ph type="body" sz="quarter" idx="3"/>
          </p:nvPr>
        </p:nvSpPr>
        <p:spPr/>
        <p:txBody>
          <a:bodyPr/>
          <a:lstStyle/>
          <a:p>
            <a:r>
              <a:rPr lang="en-US" sz="3600" dirty="0" err="1"/>
              <a:t>Ek`etounoc</a:t>
            </a:r>
            <a:r>
              <a:rPr lang="en-US" sz="3600" dirty="0"/>
              <a:t> `</a:t>
            </a:r>
            <a:r>
              <a:rPr lang="en-US" sz="3600" dirty="0" err="1"/>
              <a:t>ntoukecar</a:t>
            </a:r>
            <a:r>
              <a:rPr lang="en-US" sz="3600" dirty="0"/>
              <a:t>[ ‘</a:t>
            </a:r>
            <a:r>
              <a:rPr lang="en-US" sz="3600" dirty="0" err="1"/>
              <a:t>en</a:t>
            </a:r>
            <a:r>
              <a:rPr lang="ar-EG" sz="3600" dirty="0"/>
              <a:t> </a:t>
            </a:r>
            <a:r>
              <a:rPr lang="en-US" sz="3600" dirty="0" err="1"/>
              <a:t>pi`e</a:t>
            </a:r>
            <a:r>
              <a:rPr lang="en-US" sz="3600" dirty="0"/>
              <a:t>\</a:t>
            </a:r>
            <a:r>
              <a:rPr lang="en-US" sz="3600" dirty="0" err="1"/>
              <a:t>oou</a:t>
            </a:r>
            <a:r>
              <a:rPr lang="ar-EG" sz="3600" dirty="0"/>
              <a:t> </a:t>
            </a:r>
            <a:r>
              <a:rPr lang="en-US" sz="3600" dirty="0"/>
              <a:t> `</a:t>
            </a:r>
            <a:r>
              <a:rPr lang="en-US" sz="3600" dirty="0" err="1"/>
              <a:t>etakqa</a:t>
            </a:r>
            <a:r>
              <a:rPr lang="en-US" sz="3600" dirty="0"/>
              <a:t>]f</a:t>
            </a:r>
          </a:p>
        </p:txBody>
      </p:sp>
    </p:spTree>
    <p:extLst>
      <p:ext uri="{BB962C8B-B14F-4D97-AF65-F5344CB8AC3E}">
        <p14:creationId xmlns:p14="http://schemas.microsoft.com/office/powerpoint/2010/main" val="169764624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5229-85DB-454E-AFD2-7EE7F754646D}"/>
              </a:ext>
            </a:extLst>
          </p:cNvPr>
          <p:cNvSpPr>
            <a:spLocks noGrp="1"/>
          </p:cNvSpPr>
          <p:nvPr>
            <p:ph type="title"/>
          </p:nvPr>
        </p:nvSpPr>
        <p:spPr/>
        <p:txBody>
          <a:bodyPr/>
          <a:lstStyle/>
          <a:p>
            <a:r>
              <a:rPr lang="ar-EG" dirty="0"/>
              <a:t>كمواعيدك الحقيقية غير الكاذبة</a:t>
            </a:r>
          </a:p>
        </p:txBody>
      </p:sp>
      <p:sp>
        <p:nvSpPr>
          <p:cNvPr id="3" name="Text Placeholder 2">
            <a:extLst>
              <a:ext uri="{FF2B5EF4-FFF2-40B4-BE49-F238E27FC236}">
                <a16:creationId xmlns:a16="http://schemas.microsoft.com/office/drawing/2014/main" id="{259AE8B4-7F32-473B-B331-93AC34DD1B8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كاطا نيك إب إنجيليا إممى أووه إن أتمثينوج</a:t>
            </a:r>
            <a:endParaRPr lang="ar-EG" sz="7200" b="1" dirty="0">
              <a:cs typeface="+mj-cs"/>
            </a:endParaRPr>
          </a:p>
        </p:txBody>
      </p:sp>
      <p:sp>
        <p:nvSpPr>
          <p:cNvPr id="5" name="Text Placeholder 4">
            <a:extLst>
              <a:ext uri="{FF2B5EF4-FFF2-40B4-BE49-F238E27FC236}">
                <a16:creationId xmlns:a16="http://schemas.microsoft.com/office/drawing/2014/main" id="{A33277B0-3F9C-4A3C-9D82-AF4CE21D1313}"/>
              </a:ext>
            </a:extLst>
          </p:cNvPr>
          <p:cNvSpPr>
            <a:spLocks noGrp="1"/>
          </p:cNvSpPr>
          <p:nvPr>
            <p:ph type="body" sz="quarter" idx="3"/>
          </p:nvPr>
        </p:nvSpPr>
        <p:spPr/>
        <p:txBody>
          <a:bodyPr/>
          <a:lstStyle/>
          <a:p>
            <a:r>
              <a:rPr lang="en-US" dirty="0"/>
              <a:t>kata </a:t>
            </a:r>
            <a:r>
              <a:rPr lang="en-US" dirty="0" err="1"/>
              <a:t>nek`epaggeli`a</a:t>
            </a:r>
            <a:r>
              <a:rPr lang="en-US" dirty="0"/>
              <a:t> `</a:t>
            </a:r>
            <a:r>
              <a:rPr lang="en-US" dirty="0" err="1"/>
              <a:t>mmhi</a:t>
            </a:r>
            <a:r>
              <a:rPr lang="en-US" dirty="0"/>
              <a:t> </a:t>
            </a:r>
            <a:r>
              <a:rPr lang="en-US" dirty="0" err="1"/>
              <a:t>ouo</a:t>
            </a:r>
            <a:r>
              <a:rPr lang="en-US" dirty="0"/>
              <a:t>\ `</a:t>
            </a:r>
            <a:r>
              <a:rPr lang="en-US" dirty="0" err="1"/>
              <a:t>natmeqnouj</a:t>
            </a:r>
            <a:endParaRPr lang="en-US" dirty="0"/>
          </a:p>
        </p:txBody>
      </p:sp>
    </p:spTree>
    <p:extLst>
      <p:ext uri="{BB962C8B-B14F-4D97-AF65-F5344CB8AC3E}">
        <p14:creationId xmlns:p14="http://schemas.microsoft.com/office/powerpoint/2010/main" val="15033597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628E-3D34-47CC-8EA4-7C51C3D13E1D}"/>
              </a:ext>
            </a:extLst>
          </p:cNvPr>
          <p:cNvSpPr>
            <a:spLocks noGrp="1"/>
          </p:cNvSpPr>
          <p:nvPr>
            <p:ph type="title"/>
          </p:nvPr>
        </p:nvSpPr>
        <p:spPr/>
        <p:txBody>
          <a:bodyPr/>
          <a:lstStyle/>
          <a:p>
            <a:r>
              <a:rPr lang="ar-EG" dirty="0"/>
              <a:t>هب لهم خيرات مواعيدك</a:t>
            </a:r>
          </a:p>
        </p:txBody>
      </p:sp>
      <p:sp>
        <p:nvSpPr>
          <p:cNvPr id="3" name="Text Placeholder 2">
            <a:extLst>
              <a:ext uri="{FF2B5EF4-FFF2-40B4-BE49-F238E27FC236}">
                <a16:creationId xmlns:a16="http://schemas.microsoft.com/office/drawing/2014/main" id="{78C14B06-2899-4333-8AB8-9A1F938904ED}"/>
              </a:ext>
            </a:extLst>
          </p:cNvPr>
          <p:cNvSpPr>
            <a:spLocks noGrp="1"/>
          </p:cNvSpPr>
          <p:nvPr>
            <p:ph type="body" idx="1"/>
          </p:nvPr>
        </p:nvSpPr>
        <p:spPr/>
        <p:txBody>
          <a:bodyPr/>
          <a:lstStyle/>
          <a:p>
            <a:r>
              <a:rPr lang="ar-EG" sz="3600" dirty="0"/>
              <a:t> إكئى إرخاريزستى نؤو إن نى آغاثون إنتى نيك إب أنجيليا </a:t>
            </a:r>
          </a:p>
        </p:txBody>
      </p:sp>
      <p:sp>
        <p:nvSpPr>
          <p:cNvPr id="5" name="Text Placeholder 4">
            <a:extLst>
              <a:ext uri="{FF2B5EF4-FFF2-40B4-BE49-F238E27FC236}">
                <a16:creationId xmlns:a16="http://schemas.microsoft.com/office/drawing/2014/main" id="{83CE3017-49E1-416B-BDC2-3C1CBE575F3E}"/>
              </a:ext>
            </a:extLst>
          </p:cNvPr>
          <p:cNvSpPr>
            <a:spLocks noGrp="1"/>
          </p:cNvSpPr>
          <p:nvPr>
            <p:ph type="body" sz="quarter" idx="3"/>
          </p:nvPr>
        </p:nvSpPr>
        <p:spPr/>
        <p:txBody>
          <a:bodyPr/>
          <a:lstStyle/>
          <a:p>
            <a:r>
              <a:rPr lang="en-US" sz="3600" dirty="0" err="1"/>
              <a:t>Ek`eerxarizecqe</a:t>
            </a:r>
            <a:r>
              <a:rPr lang="en-US" sz="3600" dirty="0"/>
              <a:t> </a:t>
            </a:r>
            <a:r>
              <a:rPr lang="en-US" sz="3600" dirty="0" err="1"/>
              <a:t>nwou</a:t>
            </a:r>
            <a:r>
              <a:rPr lang="en-US" sz="3600" dirty="0"/>
              <a:t> `</a:t>
            </a:r>
            <a:r>
              <a:rPr lang="en-US" sz="3600" dirty="0" err="1"/>
              <a:t>nni`agaqon</a:t>
            </a:r>
            <a:r>
              <a:rPr lang="en-US" sz="3600" dirty="0"/>
              <a:t> `</a:t>
            </a:r>
            <a:r>
              <a:rPr lang="en-US" sz="3600" dirty="0" err="1"/>
              <a:t>nte</a:t>
            </a:r>
            <a:r>
              <a:rPr lang="en-US" sz="3600" dirty="0"/>
              <a:t> </a:t>
            </a:r>
            <a:r>
              <a:rPr lang="en-US" sz="3600" dirty="0" err="1"/>
              <a:t>nek`epaggeli`a</a:t>
            </a:r>
            <a:endParaRPr lang="en-US" sz="3600" dirty="0"/>
          </a:p>
        </p:txBody>
      </p:sp>
    </p:spTree>
    <p:extLst>
      <p:ext uri="{BB962C8B-B14F-4D97-AF65-F5344CB8AC3E}">
        <p14:creationId xmlns:p14="http://schemas.microsoft.com/office/powerpoint/2010/main" val="34100370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55BD-298D-4D21-B8F4-EB8FECA05AB8}"/>
              </a:ext>
            </a:extLst>
          </p:cNvPr>
          <p:cNvSpPr>
            <a:spLocks noGrp="1"/>
          </p:cNvSpPr>
          <p:nvPr>
            <p:ph type="title"/>
          </p:nvPr>
        </p:nvSpPr>
        <p:spPr/>
        <p:txBody>
          <a:bodyPr/>
          <a:lstStyle/>
          <a:p>
            <a:r>
              <a:rPr lang="ar-EG" dirty="0"/>
              <a:t>ما لم تره عين</a:t>
            </a:r>
          </a:p>
        </p:txBody>
      </p:sp>
      <p:sp>
        <p:nvSpPr>
          <p:cNvPr id="3" name="Text Placeholder 2">
            <a:extLst>
              <a:ext uri="{FF2B5EF4-FFF2-40B4-BE49-F238E27FC236}">
                <a16:creationId xmlns:a16="http://schemas.microsoft.com/office/drawing/2014/main" id="{A65DD96B-FD36-4765-81EA-B934355E46D9}"/>
              </a:ext>
            </a:extLst>
          </p:cNvPr>
          <p:cNvSpPr>
            <a:spLocks noGrp="1"/>
          </p:cNvSpPr>
          <p:nvPr>
            <p:ph type="body" idx="1"/>
          </p:nvPr>
        </p:nvSpPr>
        <p:spPr/>
        <p:txBody>
          <a:bodyPr/>
          <a:lstStyle/>
          <a:p>
            <a:r>
              <a:rPr lang="ar-EG" dirty="0"/>
              <a:t>نى إيتى إمبى فال ناف إيروؤ</a:t>
            </a:r>
          </a:p>
        </p:txBody>
      </p:sp>
      <p:sp>
        <p:nvSpPr>
          <p:cNvPr id="5" name="Text Placeholder 4">
            <a:extLst>
              <a:ext uri="{FF2B5EF4-FFF2-40B4-BE49-F238E27FC236}">
                <a16:creationId xmlns:a16="http://schemas.microsoft.com/office/drawing/2014/main" id="{7EF6FDFF-7531-4F63-8EBA-0B224F1D5E8E}"/>
              </a:ext>
            </a:extLst>
          </p:cNvPr>
          <p:cNvSpPr>
            <a:spLocks noGrp="1"/>
          </p:cNvSpPr>
          <p:nvPr>
            <p:ph type="body" sz="quarter" idx="3"/>
          </p:nvPr>
        </p:nvSpPr>
        <p:spPr/>
        <p:txBody>
          <a:bodyPr/>
          <a:lstStyle/>
          <a:p>
            <a:r>
              <a:rPr lang="de-DE" sz="4800" dirty="0"/>
              <a:t>nh`ete `mpe bal nau `erwou</a:t>
            </a:r>
          </a:p>
        </p:txBody>
      </p:sp>
    </p:spTree>
    <p:extLst>
      <p:ext uri="{BB962C8B-B14F-4D97-AF65-F5344CB8AC3E}">
        <p14:creationId xmlns:p14="http://schemas.microsoft.com/office/powerpoint/2010/main" val="1375481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28B9-7F72-4642-8821-8C45167B6883}"/>
              </a:ext>
            </a:extLst>
          </p:cNvPr>
          <p:cNvSpPr>
            <a:spLocks noGrp="1"/>
          </p:cNvSpPr>
          <p:nvPr>
            <p:ph type="title"/>
          </p:nvPr>
        </p:nvSpPr>
        <p:spPr/>
        <p:txBody>
          <a:bodyPr>
            <a:normAutofit fontScale="90000"/>
          </a:bodyPr>
          <a:lstStyle/>
          <a:p>
            <a:r>
              <a:rPr lang="ar-EG" sz="4800" dirty="0"/>
              <a:t>ولم تسمع به أذن</a:t>
            </a:r>
          </a:p>
        </p:txBody>
      </p:sp>
      <p:sp>
        <p:nvSpPr>
          <p:cNvPr id="3" name="Text Placeholder 2">
            <a:extLst>
              <a:ext uri="{FF2B5EF4-FFF2-40B4-BE49-F238E27FC236}">
                <a16:creationId xmlns:a16="http://schemas.microsoft.com/office/drawing/2014/main" id="{6F1337BF-5AF6-4998-8A9F-948DA71BF126}"/>
              </a:ext>
            </a:extLst>
          </p:cNvPr>
          <p:cNvSpPr>
            <a:spLocks noGrp="1"/>
          </p:cNvSpPr>
          <p:nvPr>
            <p:ph type="body" idx="1"/>
          </p:nvPr>
        </p:nvSpPr>
        <p:spPr/>
        <p:txBody>
          <a:bodyPr/>
          <a:lstStyle/>
          <a:p>
            <a:r>
              <a:rPr lang="ar-EG" sz="4800" dirty="0"/>
              <a:t>أوذى إمبى ماشج سوثمو </a:t>
            </a:r>
          </a:p>
        </p:txBody>
      </p:sp>
      <p:sp>
        <p:nvSpPr>
          <p:cNvPr id="5" name="Text Placeholder 4">
            <a:extLst>
              <a:ext uri="{FF2B5EF4-FFF2-40B4-BE49-F238E27FC236}">
                <a16:creationId xmlns:a16="http://schemas.microsoft.com/office/drawing/2014/main" id="{5A018D78-10F8-4256-98E7-7E80348EAB03}"/>
              </a:ext>
            </a:extLst>
          </p:cNvPr>
          <p:cNvSpPr>
            <a:spLocks noGrp="1"/>
          </p:cNvSpPr>
          <p:nvPr>
            <p:ph type="body" sz="quarter" idx="3"/>
          </p:nvPr>
        </p:nvSpPr>
        <p:spPr/>
        <p:txBody>
          <a:bodyPr/>
          <a:lstStyle/>
          <a:p>
            <a:r>
              <a:rPr lang="en-US" sz="4400" dirty="0" err="1"/>
              <a:t>oude</a:t>
            </a:r>
            <a:r>
              <a:rPr lang="en-US" sz="4400" dirty="0"/>
              <a:t> `</a:t>
            </a:r>
            <a:r>
              <a:rPr lang="en-US" sz="4400" dirty="0" err="1"/>
              <a:t>mpe</a:t>
            </a:r>
            <a:r>
              <a:rPr lang="en-US" sz="4400" dirty="0"/>
              <a:t> ma]j </a:t>
            </a:r>
            <a:r>
              <a:rPr lang="en-US" sz="4400" dirty="0" err="1"/>
              <a:t>coqmou</a:t>
            </a:r>
            <a:endParaRPr lang="en-US" sz="4400" dirty="0"/>
          </a:p>
        </p:txBody>
      </p:sp>
    </p:spTree>
    <p:extLst>
      <p:ext uri="{BB962C8B-B14F-4D97-AF65-F5344CB8AC3E}">
        <p14:creationId xmlns:p14="http://schemas.microsoft.com/office/powerpoint/2010/main" val="35488287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B002-0993-41F3-8017-6B0982C350D0}"/>
              </a:ext>
            </a:extLst>
          </p:cNvPr>
          <p:cNvSpPr>
            <a:spLocks noGrp="1"/>
          </p:cNvSpPr>
          <p:nvPr>
            <p:ph type="title"/>
          </p:nvPr>
        </p:nvSpPr>
        <p:spPr/>
        <p:txBody>
          <a:bodyPr/>
          <a:lstStyle/>
          <a:p>
            <a:r>
              <a:rPr lang="ar-EG" dirty="0"/>
              <a:t>ولم يخطر علي قلب بشر</a:t>
            </a:r>
          </a:p>
        </p:txBody>
      </p:sp>
      <p:sp>
        <p:nvSpPr>
          <p:cNvPr id="3" name="Text Placeholder 2">
            <a:extLst>
              <a:ext uri="{FF2B5EF4-FFF2-40B4-BE49-F238E27FC236}">
                <a16:creationId xmlns:a16="http://schemas.microsoft.com/office/drawing/2014/main" id="{D88F2E10-EEB4-4E05-8779-AFD27FBA83D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إمبو إى إهرى إيجين إبهيت إن رومى</a:t>
            </a:r>
            <a:endParaRPr lang="ar-EG" sz="4400" b="1" dirty="0">
              <a:cs typeface="+mj-cs"/>
            </a:endParaRPr>
          </a:p>
        </p:txBody>
      </p:sp>
      <p:sp>
        <p:nvSpPr>
          <p:cNvPr id="5" name="Text Placeholder 4">
            <a:extLst>
              <a:ext uri="{FF2B5EF4-FFF2-40B4-BE49-F238E27FC236}">
                <a16:creationId xmlns:a16="http://schemas.microsoft.com/office/drawing/2014/main" id="{4D38D225-BC6D-4BE6-93D6-39934B3A9D3F}"/>
              </a:ext>
            </a:extLst>
          </p:cNvPr>
          <p:cNvSpPr>
            <a:spLocks noGrp="1"/>
          </p:cNvSpPr>
          <p:nvPr>
            <p:ph type="body" sz="quarter" idx="3"/>
          </p:nvPr>
        </p:nvSpPr>
        <p:spPr/>
        <p:txBody>
          <a:bodyPr/>
          <a:lstStyle/>
          <a:p>
            <a:r>
              <a:rPr lang="en-US" dirty="0" err="1"/>
              <a:t>oude</a:t>
            </a:r>
            <a:r>
              <a:rPr lang="en-US" dirty="0"/>
              <a:t> `</a:t>
            </a:r>
            <a:r>
              <a:rPr lang="en-US" dirty="0" err="1"/>
              <a:t>mpou`i</a:t>
            </a:r>
            <a:r>
              <a:rPr lang="en-US" dirty="0"/>
              <a:t> `e`\</a:t>
            </a:r>
            <a:r>
              <a:rPr lang="en-US" dirty="0" err="1"/>
              <a:t>rhi</a:t>
            </a:r>
            <a:r>
              <a:rPr lang="en-US" dirty="0"/>
              <a:t> `</a:t>
            </a:r>
            <a:r>
              <a:rPr lang="en-US" dirty="0" err="1"/>
              <a:t>ejen</a:t>
            </a:r>
            <a:r>
              <a:rPr lang="en-US" dirty="0"/>
              <a:t> `p\</a:t>
            </a:r>
            <a:r>
              <a:rPr lang="en-US" dirty="0" err="1"/>
              <a:t>ht</a:t>
            </a:r>
            <a:r>
              <a:rPr lang="en-US" dirty="0"/>
              <a:t> `</a:t>
            </a:r>
            <a:r>
              <a:rPr lang="en-US" dirty="0" err="1"/>
              <a:t>nrwmi</a:t>
            </a:r>
            <a:endParaRPr lang="en-US" dirty="0"/>
          </a:p>
        </p:txBody>
      </p:sp>
    </p:spTree>
    <p:extLst>
      <p:ext uri="{BB962C8B-B14F-4D97-AF65-F5344CB8AC3E}">
        <p14:creationId xmlns:p14="http://schemas.microsoft.com/office/powerpoint/2010/main" val="190272099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C2F9-F593-4261-98B6-99E25AF23156}"/>
              </a:ext>
            </a:extLst>
          </p:cNvPr>
          <p:cNvSpPr>
            <a:spLocks noGrp="1"/>
          </p:cNvSpPr>
          <p:nvPr>
            <p:ph type="title"/>
          </p:nvPr>
        </p:nvSpPr>
        <p:spPr/>
        <p:txBody>
          <a:bodyPr/>
          <a:lstStyle/>
          <a:p>
            <a:r>
              <a:rPr lang="ar-EG" dirty="0"/>
              <a:t>ما أعددته يا الله لمحبي اسمك القدوس</a:t>
            </a:r>
          </a:p>
        </p:txBody>
      </p:sp>
      <p:sp>
        <p:nvSpPr>
          <p:cNvPr id="3" name="Text Placeholder 2">
            <a:extLst>
              <a:ext uri="{FF2B5EF4-FFF2-40B4-BE49-F238E27FC236}">
                <a16:creationId xmlns:a16="http://schemas.microsoft.com/office/drawing/2014/main" id="{08498BB5-44EF-4791-BB90-B4410C3F0D61}"/>
              </a:ext>
            </a:extLst>
          </p:cNvPr>
          <p:cNvSpPr>
            <a:spLocks noGrp="1"/>
          </p:cNvSpPr>
          <p:nvPr>
            <p:ph type="body" idx="1"/>
          </p:nvPr>
        </p:nvSpPr>
        <p:spPr/>
        <p:txBody>
          <a:bodyPr/>
          <a:lstStyle/>
          <a:p>
            <a:r>
              <a:rPr lang="ar-EG" sz="4000" dirty="0"/>
              <a:t>نى إيتاك سيفطوطو إفنوتى إن نيئثمى إم بيكران إثوواب</a:t>
            </a:r>
          </a:p>
        </p:txBody>
      </p:sp>
      <p:sp>
        <p:nvSpPr>
          <p:cNvPr id="5" name="Text Placeholder 4">
            <a:extLst>
              <a:ext uri="{FF2B5EF4-FFF2-40B4-BE49-F238E27FC236}">
                <a16:creationId xmlns:a16="http://schemas.microsoft.com/office/drawing/2014/main" id="{93F714DB-9AFC-42E7-A813-022CCB3581CB}"/>
              </a:ext>
            </a:extLst>
          </p:cNvPr>
          <p:cNvSpPr>
            <a:spLocks noGrp="1"/>
          </p:cNvSpPr>
          <p:nvPr>
            <p:ph type="body" sz="quarter" idx="3"/>
          </p:nvPr>
        </p:nvSpPr>
        <p:spPr/>
        <p:txBody>
          <a:bodyPr/>
          <a:lstStyle/>
          <a:p>
            <a:r>
              <a:rPr lang="en-US" sz="3600" dirty="0" err="1"/>
              <a:t>Nh`etakcebtwtou</a:t>
            </a:r>
            <a:r>
              <a:rPr lang="en-US" sz="3600" dirty="0"/>
              <a:t> V;</a:t>
            </a:r>
            <a:r>
              <a:rPr lang="ar-EG" sz="3600" dirty="0"/>
              <a:t> </a:t>
            </a:r>
            <a:r>
              <a:rPr lang="en-US" sz="3600" dirty="0"/>
              <a:t>`</a:t>
            </a:r>
            <a:r>
              <a:rPr lang="en-US" sz="3600" dirty="0" err="1"/>
              <a:t>nnheqmei</a:t>
            </a:r>
            <a:r>
              <a:rPr lang="ar-EG" sz="3600" dirty="0"/>
              <a:t> </a:t>
            </a:r>
            <a:r>
              <a:rPr lang="en-US" sz="3600" dirty="0"/>
              <a:t> `</a:t>
            </a:r>
            <a:r>
              <a:rPr lang="en-US" sz="3600" dirty="0" err="1"/>
              <a:t>mpekran</a:t>
            </a:r>
            <a:r>
              <a:rPr lang="en-US" sz="3600" dirty="0"/>
              <a:t>  `</a:t>
            </a:r>
            <a:r>
              <a:rPr lang="en-US" sz="3600" dirty="0" err="1"/>
              <a:t>eqouab</a:t>
            </a:r>
            <a:endParaRPr lang="en-US" sz="3600" dirty="0"/>
          </a:p>
        </p:txBody>
      </p:sp>
    </p:spTree>
    <p:extLst>
      <p:ext uri="{BB962C8B-B14F-4D97-AF65-F5344CB8AC3E}">
        <p14:creationId xmlns:p14="http://schemas.microsoft.com/office/powerpoint/2010/main" val="123493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وقبلنا إليه وأشفق علينا </a:t>
            </a:r>
            <a:endParaRPr lang="en-US" dirty="0"/>
          </a:p>
        </p:txBody>
      </p:sp>
      <p:sp>
        <p:nvSpPr>
          <p:cNvPr id="6" name="Text Placeholder 5"/>
          <p:cNvSpPr>
            <a:spLocks noGrp="1"/>
          </p:cNvSpPr>
          <p:nvPr>
            <p:ph type="body" idx="1"/>
          </p:nvPr>
        </p:nvSpPr>
        <p:spPr>
          <a:xfrm>
            <a:off x="1" y="5973421"/>
            <a:ext cx="9143999" cy="808893"/>
          </a:xfrm>
        </p:spPr>
        <p:txBody>
          <a:bodyPr/>
          <a:lstStyle/>
          <a:p>
            <a:r>
              <a:rPr lang="ar-EG" sz="4400" dirty="0"/>
              <a:t>اف شوبتين ايروف اف تى اسو ايرون </a:t>
            </a:r>
          </a:p>
        </p:txBody>
      </p:sp>
      <p:sp>
        <p:nvSpPr>
          <p:cNvPr id="7" name="Text Placeholder 6"/>
          <p:cNvSpPr>
            <a:spLocks noGrp="1"/>
          </p:cNvSpPr>
          <p:nvPr>
            <p:ph type="body" sz="quarter" idx="3"/>
          </p:nvPr>
        </p:nvSpPr>
        <p:spPr/>
        <p:txBody>
          <a:bodyPr/>
          <a:lstStyle/>
          <a:p>
            <a:r>
              <a:rPr lang="en-US" sz="4800" dirty="0" err="1"/>
              <a:t>af</a:t>
            </a:r>
            <a:r>
              <a:rPr lang="en-US" sz="4800" dirty="0"/>
              <a:t>]</a:t>
            </a:r>
            <a:r>
              <a:rPr lang="en-US" sz="4800" dirty="0" err="1"/>
              <a:t>opten</a:t>
            </a:r>
            <a:r>
              <a:rPr lang="en-US" sz="4800" dirty="0"/>
              <a:t>  `</a:t>
            </a:r>
            <a:r>
              <a:rPr lang="en-US" sz="4800" dirty="0" err="1"/>
              <a:t>erof</a:t>
            </a:r>
            <a:r>
              <a:rPr lang="en-US" sz="4800" dirty="0"/>
              <a:t>&gt;f;`</a:t>
            </a:r>
            <a:r>
              <a:rPr lang="en-US" sz="4800" dirty="0" err="1"/>
              <a:t>aco</a:t>
            </a:r>
            <a:r>
              <a:rPr lang="en-US" sz="4800" dirty="0"/>
              <a:t>  `</a:t>
            </a:r>
            <a:r>
              <a:rPr lang="en-US" sz="4800" dirty="0" err="1"/>
              <a:t>eron</a:t>
            </a:r>
            <a:endParaRPr lang="en-US" sz="4800" dirty="0"/>
          </a:p>
        </p:txBody>
      </p:sp>
    </p:spTree>
    <p:extLst>
      <p:ext uri="{BB962C8B-B14F-4D97-AF65-F5344CB8AC3E}">
        <p14:creationId xmlns:p14="http://schemas.microsoft.com/office/powerpoint/2010/main" val="225120561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4F3E-22FE-4D57-9AAE-D3AD3730910E}"/>
              </a:ext>
            </a:extLst>
          </p:cNvPr>
          <p:cNvSpPr>
            <a:spLocks noGrp="1"/>
          </p:cNvSpPr>
          <p:nvPr>
            <p:ph type="title"/>
          </p:nvPr>
        </p:nvSpPr>
        <p:spPr>
          <a:xfrm>
            <a:off x="0" y="4377735"/>
            <a:ext cx="9144000" cy="782371"/>
          </a:xfrm>
        </p:spPr>
        <p:txBody>
          <a:bodyPr/>
          <a:lstStyle/>
          <a:p>
            <a:r>
              <a:rPr lang="ar-EG" dirty="0"/>
              <a:t>لأنه لا يكون موت لعبيدك بل هو انتقال</a:t>
            </a:r>
          </a:p>
        </p:txBody>
      </p:sp>
      <p:sp>
        <p:nvSpPr>
          <p:cNvPr id="3" name="Text Placeholder 2">
            <a:extLst>
              <a:ext uri="{FF2B5EF4-FFF2-40B4-BE49-F238E27FC236}">
                <a16:creationId xmlns:a16="http://schemas.microsoft.com/office/drawing/2014/main" id="{30E4E4A3-035B-4FFC-BDCE-F734C4B372BE}"/>
              </a:ext>
            </a:extLst>
          </p:cNvPr>
          <p:cNvSpPr>
            <a:spLocks noGrp="1"/>
          </p:cNvSpPr>
          <p:nvPr>
            <p:ph type="body" idx="1"/>
          </p:nvPr>
        </p:nvSpPr>
        <p:spPr>
          <a:xfrm>
            <a:off x="0" y="6054187"/>
            <a:ext cx="9143999" cy="808893"/>
          </a:xfrm>
        </p:spPr>
        <p:txBody>
          <a:bodyPr/>
          <a:lstStyle/>
          <a:p>
            <a:r>
              <a:rPr lang="ar-EG" sz="4000" dirty="0"/>
              <a:t>جى إممون موشوب إن نيك إيفى إيك أللا أو أو أوتيب إيفول بى</a:t>
            </a:r>
          </a:p>
        </p:txBody>
      </p:sp>
      <p:sp>
        <p:nvSpPr>
          <p:cNvPr id="5" name="Text Placeholder 4">
            <a:extLst>
              <a:ext uri="{FF2B5EF4-FFF2-40B4-BE49-F238E27FC236}">
                <a16:creationId xmlns:a16="http://schemas.microsoft.com/office/drawing/2014/main" id="{110EC5B1-1C36-4404-9323-69834DC7A088}"/>
              </a:ext>
            </a:extLst>
          </p:cNvPr>
          <p:cNvSpPr>
            <a:spLocks noGrp="1"/>
          </p:cNvSpPr>
          <p:nvPr>
            <p:ph type="body" sz="quarter" idx="3"/>
          </p:nvPr>
        </p:nvSpPr>
        <p:spPr>
          <a:xfrm>
            <a:off x="0" y="5007706"/>
            <a:ext cx="9144000" cy="682357"/>
          </a:xfrm>
        </p:spPr>
        <p:txBody>
          <a:bodyPr/>
          <a:lstStyle/>
          <a:p>
            <a:r>
              <a:rPr lang="en-US" sz="3400" dirty="0"/>
              <a:t>Je `</a:t>
            </a:r>
            <a:r>
              <a:rPr lang="en-US" sz="3400" dirty="0" err="1"/>
              <a:t>mmon</a:t>
            </a:r>
            <a:r>
              <a:rPr lang="en-US" sz="3400" dirty="0"/>
              <a:t> </a:t>
            </a:r>
            <a:r>
              <a:rPr lang="en-US" sz="3400" dirty="0" err="1"/>
              <a:t>mou</a:t>
            </a:r>
            <a:r>
              <a:rPr lang="en-US" sz="3400" dirty="0"/>
              <a:t> ]op `</a:t>
            </a:r>
            <a:r>
              <a:rPr lang="en-US" sz="3400" dirty="0" err="1"/>
              <a:t>nnek`ebiaik</a:t>
            </a:r>
            <a:r>
              <a:rPr lang="en-US" sz="3400" dirty="0"/>
              <a:t> </a:t>
            </a:r>
            <a:r>
              <a:rPr lang="en-US" sz="3400" dirty="0" err="1"/>
              <a:t>alla</a:t>
            </a:r>
            <a:r>
              <a:rPr lang="ar-EG" sz="3400" dirty="0"/>
              <a:t> </a:t>
            </a:r>
            <a:r>
              <a:rPr lang="en-US" sz="3400" dirty="0" err="1"/>
              <a:t>ouou`wteb</a:t>
            </a:r>
            <a:r>
              <a:rPr lang="en-US" sz="3400" dirty="0"/>
              <a:t> `</a:t>
            </a:r>
            <a:r>
              <a:rPr lang="en-US" sz="3400" dirty="0" err="1"/>
              <a:t>ebol</a:t>
            </a:r>
            <a:r>
              <a:rPr lang="en-US" sz="3400" dirty="0"/>
              <a:t> pe</a:t>
            </a:r>
          </a:p>
        </p:txBody>
      </p:sp>
    </p:spTree>
    <p:extLst>
      <p:ext uri="{BB962C8B-B14F-4D97-AF65-F5344CB8AC3E}">
        <p14:creationId xmlns:p14="http://schemas.microsoft.com/office/powerpoint/2010/main" val="29775161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A66C-C484-4FD5-992F-EF4CC30ACB6F}"/>
              </a:ext>
            </a:extLst>
          </p:cNvPr>
          <p:cNvSpPr>
            <a:spLocks noGrp="1"/>
          </p:cNvSpPr>
          <p:nvPr>
            <p:ph type="title"/>
          </p:nvPr>
        </p:nvSpPr>
        <p:spPr>
          <a:xfrm>
            <a:off x="0" y="4265975"/>
            <a:ext cx="9144000" cy="782371"/>
          </a:xfrm>
        </p:spPr>
        <p:txBody>
          <a:bodyPr>
            <a:normAutofit/>
          </a:bodyPr>
          <a:lstStyle/>
          <a:p>
            <a:r>
              <a:rPr lang="ar-EG" sz="4000" dirty="0"/>
              <a:t>وإن كان لحقهم توان أو تفريط كبشر</a:t>
            </a:r>
          </a:p>
        </p:txBody>
      </p:sp>
      <p:sp>
        <p:nvSpPr>
          <p:cNvPr id="3" name="Text Placeholder 2">
            <a:extLst>
              <a:ext uri="{FF2B5EF4-FFF2-40B4-BE49-F238E27FC236}">
                <a16:creationId xmlns:a16="http://schemas.microsoft.com/office/drawing/2014/main" id="{8254D5AB-A77D-468D-925B-F571FA35D507}"/>
              </a:ext>
            </a:extLst>
          </p:cNvPr>
          <p:cNvSpPr>
            <a:spLocks noGrp="1"/>
          </p:cNvSpPr>
          <p:nvPr>
            <p:ph type="body" idx="1"/>
          </p:nvPr>
        </p:nvSpPr>
        <p:spPr>
          <a:xfrm>
            <a:off x="81280" y="6049107"/>
            <a:ext cx="9143999" cy="808893"/>
          </a:xfrm>
        </p:spPr>
        <p:txBody>
          <a:bodyPr/>
          <a:lstStyle/>
          <a:p>
            <a:r>
              <a:rPr lang="ar-EG" sz="3200" dirty="0"/>
              <a:t>سجى ذى أؤون أوميتاميليس إتشى إيرؤوو بى أوميت أتتى إهثيف هوس رومى</a:t>
            </a:r>
          </a:p>
        </p:txBody>
      </p:sp>
      <p:sp>
        <p:nvSpPr>
          <p:cNvPr id="5" name="Text Placeholder 4">
            <a:extLst>
              <a:ext uri="{FF2B5EF4-FFF2-40B4-BE49-F238E27FC236}">
                <a16:creationId xmlns:a16="http://schemas.microsoft.com/office/drawing/2014/main" id="{87954A8B-56C0-4082-890B-B91AC6756F41}"/>
              </a:ext>
            </a:extLst>
          </p:cNvPr>
          <p:cNvSpPr>
            <a:spLocks noGrp="1"/>
          </p:cNvSpPr>
          <p:nvPr>
            <p:ph type="body" sz="quarter" idx="3"/>
          </p:nvPr>
        </p:nvSpPr>
        <p:spPr>
          <a:xfrm>
            <a:off x="0" y="5399584"/>
            <a:ext cx="9144000" cy="682357"/>
          </a:xfrm>
        </p:spPr>
        <p:txBody>
          <a:bodyPr/>
          <a:lstStyle/>
          <a:p>
            <a:r>
              <a:rPr lang="en-US" dirty="0" err="1"/>
              <a:t>Icje</a:t>
            </a:r>
            <a:r>
              <a:rPr lang="en-US" dirty="0"/>
              <a:t> de </a:t>
            </a:r>
            <a:r>
              <a:rPr lang="en-US" dirty="0" err="1"/>
              <a:t>ouon</a:t>
            </a:r>
            <a:r>
              <a:rPr lang="en-US" dirty="0"/>
              <a:t> </a:t>
            </a:r>
            <a:r>
              <a:rPr lang="en-US" dirty="0" err="1"/>
              <a:t>oumet`amelhc</a:t>
            </a:r>
            <a:r>
              <a:rPr lang="en-US" dirty="0"/>
              <a:t> </a:t>
            </a:r>
            <a:r>
              <a:rPr lang="en-US" dirty="0" err="1"/>
              <a:t>si</a:t>
            </a:r>
            <a:r>
              <a:rPr lang="en-US" dirty="0"/>
              <a:t> `</a:t>
            </a:r>
            <a:r>
              <a:rPr lang="en-US" dirty="0" err="1"/>
              <a:t>erwou</a:t>
            </a:r>
            <a:r>
              <a:rPr lang="en-US" dirty="0"/>
              <a:t>&gt; </a:t>
            </a:r>
            <a:r>
              <a:rPr lang="en-US" dirty="0" err="1"/>
              <a:t>ie</a:t>
            </a:r>
            <a:r>
              <a:rPr lang="en-US" dirty="0"/>
              <a:t> </a:t>
            </a:r>
            <a:r>
              <a:rPr lang="en-US" dirty="0" err="1"/>
              <a:t>oumetat</a:t>
            </a:r>
            <a:r>
              <a:rPr lang="en-US" dirty="0"/>
              <a:t>;`\</a:t>
            </a:r>
            <a:r>
              <a:rPr lang="en-US" dirty="0" err="1"/>
              <a:t>qhf</a:t>
            </a:r>
            <a:r>
              <a:rPr lang="en-US" dirty="0"/>
              <a:t>  \</a:t>
            </a:r>
            <a:r>
              <a:rPr lang="en-US" dirty="0" err="1"/>
              <a:t>wc</a:t>
            </a:r>
            <a:r>
              <a:rPr lang="en-US" dirty="0"/>
              <a:t>  </a:t>
            </a:r>
            <a:r>
              <a:rPr lang="en-US" dirty="0" err="1"/>
              <a:t>rwmi</a:t>
            </a:r>
            <a:endParaRPr lang="en-US" dirty="0"/>
          </a:p>
        </p:txBody>
      </p:sp>
    </p:spTree>
    <p:extLst>
      <p:ext uri="{BB962C8B-B14F-4D97-AF65-F5344CB8AC3E}">
        <p14:creationId xmlns:p14="http://schemas.microsoft.com/office/powerpoint/2010/main" val="7472213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DD6E-0DD2-434A-AA19-EBD8B2F88DB3}"/>
              </a:ext>
            </a:extLst>
          </p:cNvPr>
          <p:cNvSpPr>
            <a:spLocks noGrp="1"/>
          </p:cNvSpPr>
          <p:nvPr>
            <p:ph type="title"/>
          </p:nvPr>
        </p:nvSpPr>
        <p:spPr>
          <a:xfrm>
            <a:off x="-1" y="4427361"/>
            <a:ext cx="9144000" cy="782371"/>
          </a:xfrm>
        </p:spPr>
        <p:txBody>
          <a:bodyPr>
            <a:noAutofit/>
          </a:bodyPr>
          <a:lstStyle/>
          <a:p>
            <a:r>
              <a:rPr lang="ar-EG" sz="5400" dirty="0"/>
              <a:t>وقد لبسوا جسداً</a:t>
            </a:r>
          </a:p>
        </p:txBody>
      </p:sp>
      <p:sp>
        <p:nvSpPr>
          <p:cNvPr id="3" name="Text Placeholder 2">
            <a:extLst>
              <a:ext uri="{FF2B5EF4-FFF2-40B4-BE49-F238E27FC236}">
                <a16:creationId xmlns:a16="http://schemas.microsoft.com/office/drawing/2014/main" id="{DC5A9F07-5A4A-4247-AF63-089EACEDC72D}"/>
              </a:ext>
            </a:extLst>
          </p:cNvPr>
          <p:cNvSpPr>
            <a:spLocks noGrp="1"/>
          </p:cNvSpPr>
          <p:nvPr>
            <p:ph type="body" idx="1"/>
          </p:nvPr>
        </p:nvSpPr>
        <p:spPr>
          <a:xfrm>
            <a:off x="-1" y="5852623"/>
            <a:ext cx="9143999" cy="808893"/>
          </a:xfrm>
        </p:spPr>
        <p:txBody>
          <a:bodyPr/>
          <a:lstStyle/>
          <a:p>
            <a:r>
              <a:rPr lang="ar-EG" dirty="0"/>
              <a:t>إى أفئيرفورين إن أو ساركس</a:t>
            </a:r>
          </a:p>
        </p:txBody>
      </p:sp>
      <p:sp>
        <p:nvSpPr>
          <p:cNvPr id="5" name="Text Placeholder 4">
            <a:extLst>
              <a:ext uri="{FF2B5EF4-FFF2-40B4-BE49-F238E27FC236}">
                <a16:creationId xmlns:a16="http://schemas.microsoft.com/office/drawing/2014/main" id="{75814453-F94E-491D-B26D-29BA6A5B25A9}"/>
              </a:ext>
            </a:extLst>
          </p:cNvPr>
          <p:cNvSpPr>
            <a:spLocks noGrp="1"/>
          </p:cNvSpPr>
          <p:nvPr>
            <p:ph type="body" sz="quarter" idx="3"/>
          </p:nvPr>
        </p:nvSpPr>
        <p:spPr>
          <a:xfrm>
            <a:off x="-1" y="5170266"/>
            <a:ext cx="9144000" cy="682357"/>
          </a:xfrm>
        </p:spPr>
        <p:txBody>
          <a:bodyPr/>
          <a:lstStyle/>
          <a:p>
            <a:r>
              <a:rPr lang="en-US" sz="4800" dirty="0"/>
              <a:t>`</a:t>
            </a:r>
            <a:r>
              <a:rPr lang="en-US" sz="4800" dirty="0" err="1"/>
              <a:t>eauervorin</a:t>
            </a:r>
            <a:r>
              <a:rPr lang="en-US" sz="4800" dirty="0"/>
              <a:t>  `</a:t>
            </a:r>
            <a:r>
              <a:rPr lang="en-US" sz="4800" dirty="0" err="1"/>
              <a:t>noucar</a:t>
            </a:r>
            <a:r>
              <a:rPr lang="en-US" sz="4800" dirty="0"/>
              <a:t>[ </a:t>
            </a:r>
          </a:p>
        </p:txBody>
      </p:sp>
    </p:spTree>
    <p:extLst>
      <p:ext uri="{BB962C8B-B14F-4D97-AF65-F5344CB8AC3E}">
        <p14:creationId xmlns:p14="http://schemas.microsoft.com/office/powerpoint/2010/main" val="391226643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7583-CB07-4681-9C37-B7CA928806F0}"/>
              </a:ext>
            </a:extLst>
          </p:cNvPr>
          <p:cNvSpPr>
            <a:spLocks noGrp="1"/>
          </p:cNvSpPr>
          <p:nvPr>
            <p:ph type="title"/>
          </p:nvPr>
        </p:nvSpPr>
        <p:spPr/>
        <p:txBody>
          <a:bodyPr/>
          <a:lstStyle/>
          <a:p>
            <a:r>
              <a:rPr lang="ar-EG" dirty="0"/>
              <a:t>وسكنوا في هذا العالم</a:t>
            </a:r>
            <a:endParaRPr lang="en-US" dirty="0"/>
          </a:p>
        </p:txBody>
      </p:sp>
      <p:sp>
        <p:nvSpPr>
          <p:cNvPr id="3" name="Text Placeholder 2">
            <a:extLst>
              <a:ext uri="{FF2B5EF4-FFF2-40B4-BE49-F238E27FC236}">
                <a16:creationId xmlns:a16="http://schemas.microsoft.com/office/drawing/2014/main" id="{24574BC3-7493-455B-9477-55052FBB16A3}"/>
              </a:ext>
            </a:extLst>
          </p:cNvPr>
          <p:cNvSpPr>
            <a:spLocks noGrp="1"/>
          </p:cNvSpPr>
          <p:nvPr>
            <p:ph type="body" idx="1"/>
          </p:nvPr>
        </p:nvSpPr>
        <p:spPr/>
        <p:txBody>
          <a:bodyPr/>
          <a:lstStyle/>
          <a:p>
            <a:r>
              <a:rPr lang="ar-EG" sz="4400" dirty="0"/>
              <a:t>أووه أفشوبى خين باى كوزموس</a:t>
            </a:r>
            <a:endParaRPr lang="en-US" dirty="0"/>
          </a:p>
        </p:txBody>
      </p:sp>
      <p:sp>
        <p:nvSpPr>
          <p:cNvPr id="4" name="Text Placeholder 3">
            <a:extLst>
              <a:ext uri="{FF2B5EF4-FFF2-40B4-BE49-F238E27FC236}">
                <a16:creationId xmlns:a16="http://schemas.microsoft.com/office/drawing/2014/main" id="{FD14A779-C74E-461E-A4C3-08351748C6DE}"/>
              </a:ext>
            </a:extLst>
          </p:cNvPr>
          <p:cNvSpPr>
            <a:spLocks noGrp="1"/>
          </p:cNvSpPr>
          <p:nvPr>
            <p:ph type="body" sz="quarter" idx="3"/>
          </p:nvPr>
        </p:nvSpPr>
        <p:spPr/>
        <p:txBody>
          <a:bodyPr/>
          <a:lstStyle/>
          <a:p>
            <a:r>
              <a:rPr lang="en-US" dirty="0" err="1"/>
              <a:t>ouo</a:t>
            </a:r>
            <a:r>
              <a:rPr lang="en-US" dirty="0"/>
              <a:t>\ au]</a:t>
            </a:r>
            <a:r>
              <a:rPr lang="en-US" dirty="0" err="1"/>
              <a:t>wpi</a:t>
            </a:r>
            <a:r>
              <a:rPr lang="en-US" dirty="0"/>
              <a:t> '</a:t>
            </a:r>
            <a:r>
              <a:rPr lang="en-US" dirty="0" err="1"/>
              <a:t>en</a:t>
            </a:r>
            <a:r>
              <a:rPr lang="en-US" dirty="0"/>
              <a:t> </a:t>
            </a:r>
            <a:r>
              <a:rPr lang="en-US" dirty="0" err="1"/>
              <a:t>paikocmoc</a:t>
            </a:r>
            <a:endParaRPr lang="en-US" dirty="0"/>
          </a:p>
        </p:txBody>
      </p:sp>
    </p:spTree>
    <p:extLst>
      <p:ext uri="{BB962C8B-B14F-4D97-AF65-F5344CB8AC3E}">
        <p14:creationId xmlns:p14="http://schemas.microsoft.com/office/powerpoint/2010/main" val="274088812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FE4-4662-4773-987E-802BAFE577C1}"/>
              </a:ext>
            </a:extLst>
          </p:cNvPr>
          <p:cNvSpPr>
            <a:spLocks noGrp="1"/>
          </p:cNvSpPr>
          <p:nvPr>
            <p:ph type="title"/>
          </p:nvPr>
        </p:nvSpPr>
        <p:spPr/>
        <p:txBody>
          <a:bodyPr/>
          <a:lstStyle/>
          <a:p>
            <a:r>
              <a:rPr lang="ar-EG" dirty="0"/>
              <a:t>فأنت كصالح و محب البشر</a:t>
            </a:r>
          </a:p>
        </p:txBody>
      </p:sp>
      <p:sp>
        <p:nvSpPr>
          <p:cNvPr id="3" name="Text Placeholder 2">
            <a:extLst>
              <a:ext uri="{FF2B5EF4-FFF2-40B4-BE49-F238E27FC236}">
                <a16:creationId xmlns:a16="http://schemas.microsoft.com/office/drawing/2014/main" id="{047F9781-FF3F-4AC5-A02B-426DF85990D1}"/>
              </a:ext>
            </a:extLst>
          </p:cNvPr>
          <p:cNvSpPr>
            <a:spLocks noGrp="1"/>
          </p:cNvSpPr>
          <p:nvPr>
            <p:ph type="body" idx="1"/>
          </p:nvPr>
        </p:nvSpPr>
        <p:spPr/>
        <p:txBody>
          <a:bodyPr/>
          <a:lstStyle/>
          <a:p>
            <a:r>
              <a:rPr lang="ar-EG" dirty="0"/>
              <a:t>إنثوك ذىهوس أغاثوس أووه إم ماى رومى</a:t>
            </a:r>
          </a:p>
        </p:txBody>
      </p:sp>
      <p:sp>
        <p:nvSpPr>
          <p:cNvPr id="5" name="Text Placeholder 4">
            <a:extLst>
              <a:ext uri="{FF2B5EF4-FFF2-40B4-BE49-F238E27FC236}">
                <a16:creationId xmlns:a16="http://schemas.microsoft.com/office/drawing/2014/main" id="{6102F7FB-0ED0-4A32-B478-F6F141B03D72}"/>
              </a:ext>
            </a:extLst>
          </p:cNvPr>
          <p:cNvSpPr>
            <a:spLocks noGrp="1"/>
          </p:cNvSpPr>
          <p:nvPr>
            <p:ph type="body" sz="quarter" idx="3"/>
          </p:nvPr>
        </p:nvSpPr>
        <p:spPr/>
        <p:txBody>
          <a:bodyPr/>
          <a:lstStyle/>
          <a:p>
            <a:r>
              <a:rPr lang="en-US" sz="4400" dirty="0"/>
              <a:t>~</a:t>
            </a:r>
            <a:r>
              <a:rPr lang="en-US" sz="4400" dirty="0" err="1"/>
              <a:t>Nqok</a:t>
            </a:r>
            <a:r>
              <a:rPr lang="en-US" sz="4400" dirty="0"/>
              <a:t> de \</a:t>
            </a:r>
            <a:r>
              <a:rPr lang="en-US" sz="4400" dirty="0" err="1"/>
              <a:t>wc</a:t>
            </a:r>
            <a:r>
              <a:rPr lang="en-US" sz="4400" dirty="0"/>
              <a:t> `</a:t>
            </a:r>
            <a:r>
              <a:rPr lang="en-US" sz="4400" dirty="0" err="1"/>
              <a:t>agaqoc</a:t>
            </a:r>
            <a:r>
              <a:rPr lang="en-US" sz="4400" dirty="0"/>
              <a:t> </a:t>
            </a:r>
            <a:r>
              <a:rPr lang="en-US" sz="4400" dirty="0" err="1"/>
              <a:t>ouo</a:t>
            </a:r>
            <a:r>
              <a:rPr lang="en-US" sz="4400" dirty="0"/>
              <a:t>\ `</a:t>
            </a:r>
            <a:r>
              <a:rPr lang="en-US" sz="4400" dirty="0" err="1"/>
              <a:t>mmairwmi</a:t>
            </a:r>
            <a:endParaRPr lang="en-US" sz="4400" dirty="0"/>
          </a:p>
        </p:txBody>
      </p:sp>
    </p:spTree>
    <p:extLst>
      <p:ext uri="{BB962C8B-B14F-4D97-AF65-F5344CB8AC3E}">
        <p14:creationId xmlns:p14="http://schemas.microsoft.com/office/powerpoint/2010/main" val="63677533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F539-EDFD-4A47-8488-9215E7560961}"/>
              </a:ext>
            </a:extLst>
          </p:cNvPr>
          <p:cNvSpPr>
            <a:spLocks noGrp="1"/>
          </p:cNvSpPr>
          <p:nvPr>
            <p:ph type="title"/>
          </p:nvPr>
        </p:nvSpPr>
        <p:spPr/>
        <p:txBody>
          <a:bodyPr/>
          <a:lstStyle/>
          <a:p>
            <a:r>
              <a:rPr lang="ar-EG" dirty="0"/>
              <a:t>اللهم إغفر لهم عبيدك</a:t>
            </a:r>
          </a:p>
        </p:txBody>
      </p:sp>
      <p:sp>
        <p:nvSpPr>
          <p:cNvPr id="3" name="Text Placeholder 2">
            <a:extLst>
              <a:ext uri="{FF2B5EF4-FFF2-40B4-BE49-F238E27FC236}">
                <a16:creationId xmlns:a16="http://schemas.microsoft.com/office/drawing/2014/main" id="{1DAF64E8-4174-4C6F-8D1B-76A09BED0F67}"/>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إفنوتى أريكاتاكسين كونؤ إيفول إن نيك إيفى أيك</a:t>
            </a:r>
            <a:endParaRPr lang="ar-EG" sz="7200" b="1" dirty="0">
              <a:cs typeface="+mj-cs"/>
            </a:endParaRPr>
          </a:p>
        </p:txBody>
      </p:sp>
      <p:sp>
        <p:nvSpPr>
          <p:cNvPr id="5" name="Text Placeholder 4">
            <a:extLst>
              <a:ext uri="{FF2B5EF4-FFF2-40B4-BE49-F238E27FC236}">
                <a16:creationId xmlns:a16="http://schemas.microsoft.com/office/drawing/2014/main" id="{83C34842-A2AC-4603-864F-8294B9185AD0}"/>
              </a:ext>
            </a:extLst>
          </p:cNvPr>
          <p:cNvSpPr>
            <a:spLocks noGrp="1"/>
          </p:cNvSpPr>
          <p:nvPr>
            <p:ph type="body" sz="quarter" idx="3"/>
          </p:nvPr>
        </p:nvSpPr>
        <p:spPr/>
        <p:txBody>
          <a:bodyPr/>
          <a:lstStyle/>
          <a:p>
            <a:r>
              <a:rPr lang="fi-FI" dirty="0"/>
              <a:t>V; `arikata[ioin ~P_ `nnek`ebiaik</a:t>
            </a:r>
          </a:p>
        </p:txBody>
      </p:sp>
    </p:spTree>
    <p:extLst>
      <p:ext uri="{BB962C8B-B14F-4D97-AF65-F5344CB8AC3E}">
        <p14:creationId xmlns:p14="http://schemas.microsoft.com/office/powerpoint/2010/main" val="316485141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C6FE-5B52-4145-A32D-66DBB37AB134}"/>
              </a:ext>
            </a:extLst>
          </p:cNvPr>
          <p:cNvSpPr>
            <a:spLocks noGrp="1"/>
          </p:cNvSpPr>
          <p:nvPr>
            <p:ph type="title"/>
          </p:nvPr>
        </p:nvSpPr>
        <p:spPr/>
        <p:txBody>
          <a:bodyPr>
            <a:normAutofit fontScale="90000"/>
          </a:bodyPr>
          <a:lstStyle/>
          <a:p>
            <a:r>
              <a:rPr lang="ar-EG" sz="4800" b="1" i="0" kern="1200" dirty="0">
                <a:solidFill>
                  <a:schemeClr val="lt1"/>
                </a:solidFill>
                <a:latin typeface="+mn-lt"/>
                <a:ea typeface="+mn-ea"/>
                <a:cs typeface="+mn-cs"/>
              </a:rPr>
              <a:t>المسيحيين الأرثوذكسيين</a:t>
            </a:r>
            <a:endParaRPr lang="en-US" sz="4800" dirty="0"/>
          </a:p>
        </p:txBody>
      </p:sp>
      <p:sp>
        <p:nvSpPr>
          <p:cNvPr id="3" name="Text Placeholder 2">
            <a:extLst>
              <a:ext uri="{FF2B5EF4-FFF2-40B4-BE49-F238E27FC236}">
                <a16:creationId xmlns:a16="http://schemas.microsoft.com/office/drawing/2014/main" id="{A1F3B2F3-7C47-402E-B806-B01B8FAB72CC}"/>
              </a:ext>
            </a:extLst>
          </p:cNvPr>
          <p:cNvSpPr>
            <a:spLocks noGrp="1"/>
          </p:cNvSpPr>
          <p:nvPr>
            <p:ph type="body" idx="1"/>
          </p:nvPr>
        </p:nvSpPr>
        <p:spPr/>
        <p:txBody>
          <a:bodyPr/>
          <a:lstStyle/>
          <a:p>
            <a:r>
              <a:rPr lang="ar-EG" sz="4800" b="1" i="0" kern="1200" dirty="0">
                <a:solidFill>
                  <a:schemeClr val="lt1"/>
                </a:solidFill>
                <a:latin typeface="+mn-lt"/>
                <a:ea typeface="+mn-ea"/>
                <a:cs typeface="+mn-cs"/>
              </a:rPr>
              <a:t>إن أخرستيانوس إن أورثوذكسوس</a:t>
            </a:r>
            <a:endParaRPr lang="en-US" sz="4800" dirty="0"/>
          </a:p>
        </p:txBody>
      </p:sp>
      <p:sp>
        <p:nvSpPr>
          <p:cNvPr id="4" name="Text Placeholder 3">
            <a:extLst>
              <a:ext uri="{FF2B5EF4-FFF2-40B4-BE49-F238E27FC236}">
                <a16:creationId xmlns:a16="http://schemas.microsoft.com/office/drawing/2014/main" id="{696EC58F-D4CC-4E7E-AB0F-C085CF885B06}"/>
              </a:ext>
            </a:extLst>
          </p:cNvPr>
          <p:cNvSpPr>
            <a:spLocks noGrp="1"/>
          </p:cNvSpPr>
          <p:nvPr>
            <p:ph type="body" sz="quarter" idx="3"/>
          </p:nvPr>
        </p:nvSpPr>
        <p:spPr/>
        <p:txBody>
          <a:bodyPr/>
          <a:lstStyle/>
          <a:p>
            <a:r>
              <a:rPr lang="pt-BR" sz="4400" dirty="0"/>
              <a:t> `n`xricti`anoc</a:t>
            </a:r>
            <a:r>
              <a:rPr lang="ar-EG" sz="4400" dirty="0"/>
              <a:t> </a:t>
            </a:r>
            <a:r>
              <a:rPr lang="pt-BR" sz="4400" dirty="0"/>
              <a:t>`norqodo[oc</a:t>
            </a:r>
          </a:p>
        </p:txBody>
      </p:sp>
    </p:spTree>
    <p:extLst>
      <p:ext uri="{BB962C8B-B14F-4D97-AF65-F5344CB8AC3E}">
        <p14:creationId xmlns:p14="http://schemas.microsoft.com/office/powerpoint/2010/main" val="8782521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A64-A871-4B23-9971-D6B9FF1D64F8}"/>
              </a:ext>
            </a:extLst>
          </p:cNvPr>
          <p:cNvSpPr>
            <a:spLocks noGrp="1"/>
          </p:cNvSpPr>
          <p:nvPr>
            <p:ph type="title"/>
          </p:nvPr>
        </p:nvSpPr>
        <p:spPr/>
        <p:txBody>
          <a:bodyPr>
            <a:normAutofit fontScale="90000"/>
          </a:bodyPr>
          <a:lstStyle/>
          <a:p>
            <a:r>
              <a:rPr lang="ar-EG" sz="4800" dirty="0"/>
              <a:t> الذي في المسكونة كلها</a:t>
            </a:r>
          </a:p>
        </p:txBody>
      </p:sp>
      <p:sp>
        <p:nvSpPr>
          <p:cNvPr id="3" name="Text Placeholder 2">
            <a:extLst>
              <a:ext uri="{FF2B5EF4-FFF2-40B4-BE49-F238E27FC236}">
                <a16:creationId xmlns:a16="http://schemas.microsoft.com/office/drawing/2014/main" id="{48F1CB16-B174-4296-A79C-E2EF48CF9937}"/>
              </a:ext>
            </a:extLst>
          </p:cNvPr>
          <p:cNvSpPr>
            <a:spLocks noGrp="1"/>
          </p:cNvSpPr>
          <p:nvPr>
            <p:ph type="body" idx="1"/>
          </p:nvPr>
        </p:nvSpPr>
        <p:spPr/>
        <p:txBody>
          <a:bodyPr/>
          <a:lstStyle/>
          <a:p>
            <a:r>
              <a:rPr lang="ar-EG" sz="4800" dirty="0"/>
              <a:t>إتخين تى إيكومينى تيرس</a:t>
            </a:r>
          </a:p>
        </p:txBody>
      </p:sp>
      <p:sp>
        <p:nvSpPr>
          <p:cNvPr id="5" name="Text Placeholder 4">
            <a:extLst>
              <a:ext uri="{FF2B5EF4-FFF2-40B4-BE49-F238E27FC236}">
                <a16:creationId xmlns:a16="http://schemas.microsoft.com/office/drawing/2014/main" id="{322295F4-D306-4F80-9E79-0E3EA2EF274F}"/>
              </a:ext>
            </a:extLst>
          </p:cNvPr>
          <p:cNvSpPr>
            <a:spLocks noGrp="1"/>
          </p:cNvSpPr>
          <p:nvPr>
            <p:ph type="body" sz="quarter" idx="3"/>
          </p:nvPr>
        </p:nvSpPr>
        <p:spPr/>
        <p:txBody>
          <a:bodyPr/>
          <a:lstStyle/>
          <a:p>
            <a:r>
              <a:rPr lang="en-US" sz="4400" dirty="0"/>
              <a:t>et '</a:t>
            </a:r>
            <a:r>
              <a:rPr lang="en-US" sz="4400" dirty="0" err="1"/>
              <a:t>en</a:t>
            </a:r>
            <a:r>
              <a:rPr lang="en-US" sz="4400" dirty="0"/>
              <a:t> ;</a:t>
            </a:r>
            <a:r>
              <a:rPr lang="en-US" sz="4400" dirty="0" err="1"/>
              <a:t>oikoumenh</a:t>
            </a:r>
            <a:r>
              <a:rPr lang="en-US" sz="4400" dirty="0"/>
              <a:t> </a:t>
            </a:r>
            <a:r>
              <a:rPr lang="en-US" sz="4400" dirty="0" err="1"/>
              <a:t>thrc</a:t>
            </a:r>
            <a:endParaRPr lang="en-US" sz="4400" dirty="0"/>
          </a:p>
        </p:txBody>
      </p:sp>
    </p:spTree>
    <p:extLst>
      <p:ext uri="{BB962C8B-B14F-4D97-AF65-F5344CB8AC3E}">
        <p14:creationId xmlns:p14="http://schemas.microsoft.com/office/powerpoint/2010/main" val="30950864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93EC-4412-4A20-95F4-FA2FA3D5272E}"/>
              </a:ext>
            </a:extLst>
          </p:cNvPr>
          <p:cNvSpPr>
            <a:spLocks noGrp="1"/>
          </p:cNvSpPr>
          <p:nvPr>
            <p:ph type="title"/>
          </p:nvPr>
        </p:nvSpPr>
        <p:spPr/>
        <p:txBody>
          <a:bodyPr/>
          <a:lstStyle/>
          <a:p>
            <a:r>
              <a:rPr lang="ar-EG" dirty="0"/>
              <a:t>من مشارق الشمس إلى مغاربها</a:t>
            </a:r>
          </a:p>
        </p:txBody>
      </p:sp>
      <p:sp>
        <p:nvSpPr>
          <p:cNvPr id="3" name="Text Placeholder 2">
            <a:extLst>
              <a:ext uri="{FF2B5EF4-FFF2-40B4-BE49-F238E27FC236}">
                <a16:creationId xmlns:a16="http://schemas.microsoft.com/office/drawing/2014/main" id="{A1A1E4FF-2334-489C-BD2A-87AFBC5177EB}"/>
              </a:ext>
            </a:extLst>
          </p:cNvPr>
          <p:cNvSpPr>
            <a:spLocks noGrp="1"/>
          </p:cNvSpPr>
          <p:nvPr>
            <p:ph type="body" idx="1"/>
          </p:nvPr>
        </p:nvSpPr>
        <p:spPr/>
        <p:txBody>
          <a:bodyPr/>
          <a:lstStyle/>
          <a:p>
            <a:r>
              <a:rPr lang="ar-EG" dirty="0"/>
              <a:t>سجين نى ما إتشاى إنتى إفرى شانيف ما إنهوتب </a:t>
            </a:r>
          </a:p>
        </p:txBody>
      </p:sp>
      <p:sp>
        <p:nvSpPr>
          <p:cNvPr id="5" name="Text Placeholder 4">
            <a:extLst>
              <a:ext uri="{FF2B5EF4-FFF2-40B4-BE49-F238E27FC236}">
                <a16:creationId xmlns:a16="http://schemas.microsoft.com/office/drawing/2014/main" id="{AAED689E-9FF3-47EF-8900-5EDCC2A2F739}"/>
              </a:ext>
            </a:extLst>
          </p:cNvPr>
          <p:cNvSpPr>
            <a:spLocks noGrp="1"/>
          </p:cNvSpPr>
          <p:nvPr>
            <p:ph type="body" sz="quarter" idx="3"/>
          </p:nvPr>
        </p:nvSpPr>
        <p:spPr/>
        <p:txBody>
          <a:bodyPr/>
          <a:lstStyle/>
          <a:p>
            <a:r>
              <a:rPr lang="pt-BR" dirty="0"/>
              <a:t>icjen nima`n]ai `nte</a:t>
            </a:r>
            <a:r>
              <a:rPr lang="ar-EG" dirty="0"/>
              <a:t> </a:t>
            </a:r>
            <a:r>
              <a:rPr lang="pt-BR" dirty="0"/>
              <a:t> `vrh ]a</a:t>
            </a:r>
            <a:r>
              <a:rPr lang="ar-EG" dirty="0"/>
              <a:t> </a:t>
            </a:r>
            <a:r>
              <a:rPr lang="pt-BR" dirty="0"/>
              <a:t>nefma`n\wtp</a:t>
            </a:r>
            <a:endParaRPr lang="en-US" dirty="0"/>
          </a:p>
        </p:txBody>
      </p:sp>
    </p:spTree>
    <p:extLst>
      <p:ext uri="{BB962C8B-B14F-4D97-AF65-F5344CB8AC3E}">
        <p14:creationId xmlns:p14="http://schemas.microsoft.com/office/powerpoint/2010/main" val="3646865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5BD5-79A6-4718-8CFE-096BEBD13A14}"/>
              </a:ext>
            </a:extLst>
          </p:cNvPr>
          <p:cNvSpPr>
            <a:spLocks noGrp="1"/>
          </p:cNvSpPr>
          <p:nvPr>
            <p:ph type="title"/>
          </p:nvPr>
        </p:nvSpPr>
        <p:spPr/>
        <p:txBody>
          <a:bodyPr/>
          <a:lstStyle/>
          <a:p>
            <a:r>
              <a:rPr lang="ar-EG" dirty="0"/>
              <a:t>ومن الشمال إلى الجنوب</a:t>
            </a:r>
          </a:p>
        </p:txBody>
      </p:sp>
      <p:sp>
        <p:nvSpPr>
          <p:cNvPr id="3" name="Text Placeholder 2">
            <a:extLst>
              <a:ext uri="{FF2B5EF4-FFF2-40B4-BE49-F238E27FC236}">
                <a16:creationId xmlns:a16="http://schemas.microsoft.com/office/drawing/2014/main" id="{071AC5FA-95D1-4CB7-8905-F91AA5C9BB4C}"/>
              </a:ext>
            </a:extLst>
          </p:cNvPr>
          <p:cNvSpPr>
            <a:spLocks noGrp="1"/>
          </p:cNvSpPr>
          <p:nvPr>
            <p:ph type="body" idx="1"/>
          </p:nvPr>
        </p:nvSpPr>
        <p:spPr/>
        <p:txBody>
          <a:bodyPr/>
          <a:lstStyle/>
          <a:p>
            <a:r>
              <a:rPr lang="ar-EG" dirty="0"/>
              <a:t>نيم يسجين بيمهيت شا إفريس</a:t>
            </a:r>
          </a:p>
        </p:txBody>
      </p:sp>
      <p:sp>
        <p:nvSpPr>
          <p:cNvPr id="5" name="Text Placeholder 4">
            <a:extLst>
              <a:ext uri="{FF2B5EF4-FFF2-40B4-BE49-F238E27FC236}">
                <a16:creationId xmlns:a16="http://schemas.microsoft.com/office/drawing/2014/main" id="{11BD5D1F-0A37-47A2-8D97-961677528063}"/>
              </a:ext>
            </a:extLst>
          </p:cNvPr>
          <p:cNvSpPr>
            <a:spLocks noGrp="1"/>
          </p:cNvSpPr>
          <p:nvPr>
            <p:ph type="body" sz="quarter" idx="3"/>
          </p:nvPr>
        </p:nvSpPr>
        <p:spPr>
          <a:xfrm>
            <a:off x="0" y="5319857"/>
            <a:ext cx="9144000" cy="682357"/>
          </a:xfrm>
        </p:spPr>
        <p:txBody>
          <a:bodyPr/>
          <a:lstStyle/>
          <a:p>
            <a:r>
              <a:rPr lang="pt-BR" sz="4800" dirty="0"/>
              <a:t>nem icjen pem\ht ]a `vrhc</a:t>
            </a:r>
          </a:p>
        </p:txBody>
      </p:sp>
    </p:spTree>
    <p:extLst>
      <p:ext uri="{BB962C8B-B14F-4D97-AF65-F5344CB8AC3E}">
        <p14:creationId xmlns:p14="http://schemas.microsoft.com/office/powerpoint/2010/main" val="3014697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23587"/>
            <a:ext cx="9144000" cy="782371"/>
          </a:xfrm>
        </p:spPr>
        <p:txBody>
          <a:bodyPr>
            <a:normAutofit/>
          </a:bodyPr>
          <a:lstStyle/>
          <a:p>
            <a:r>
              <a:rPr lang="ar-EG" sz="4400" dirty="0"/>
              <a:t>وعضدنا وأتي بنا إلى هذه الساعة</a:t>
            </a:r>
            <a:endParaRPr lang="en-US" sz="4400" dirty="0"/>
          </a:p>
        </p:txBody>
      </p:sp>
      <p:sp>
        <p:nvSpPr>
          <p:cNvPr id="6" name="Text Placeholder 5"/>
          <p:cNvSpPr>
            <a:spLocks noGrp="1"/>
          </p:cNvSpPr>
          <p:nvPr>
            <p:ph type="body" idx="1"/>
          </p:nvPr>
        </p:nvSpPr>
        <p:spPr>
          <a:xfrm>
            <a:off x="1" y="6014010"/>
            <a:ext cx="9143999" cy="808893"/>
          </a:xfrm>
        </p:spPr>
        <p:txBody>
          <a:bodyPr/>
          <a:lstStyle/>
          <a:p>
            <a:r>
              <a:rPr lang="ar-EG" sz="4000" dirty="0"/>
              <a:t>افتى توتين اف اينتين شا ااهرى طاى ونوثاى</a:t>
            </a:r>
          </a:p>
        </p:txBody>
      </p:sp>
      <p:sp>
        <p:nvSpPr>
          <p:cNvPr id="7" name="Text Placeholder 6"/>
          <p:cNvSpPr>
            <a:spLocks noGrp="1"/>
          </p:cNvSpPr>
          <p:nvPr>
            <p:ph type="body" sz="quarter" idx="3"/>
          </p:nvPr>
        </p:nvSpPr>
        <p:spPr>
          <a:xfrm>
            <a:off x="0" y="5736099"/>
            <a:ext cx="9144000" cy="682357"/>
          </a:xfrm>
        </p:spPr>
        <p:txBody>
          <a:bodyPr/>
          <a:lstStyle/>
          <a:p>
            <a:r>
              <a:rPr lang="pt-BR" sz="4400" dirty="0"/>
              <a:t>af;toten afenten ]a `e`\rhi `etaiounou qai</a:t>
            </a:r>
          </a:p>
        </p:txBody>
      </p:sp>
    </p:spTree>
    <p:extLst>
      <p:ext uri="{BB962C8B-B14F-4D97-AF65-F5344CB8AC3E}">
        <p14:creationId xmlns:p14="http://schemas.microsoft.com/office/powerpoint/2010/main" val="3726472641"/>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8336-ABB3-422E-9FE8-DEE8BE7394B9}"/>
              </a:ext>
            </a:extLst>
          </p:cNvPr>
          <p:cNvSpPr>
            <a:spLocks noGrp="1"/>
          </p:cNvSpPr>
          <p:nvPr>
            <p:ph type="title"/>
          </p:nvPr>
        </p:nvSpPr>
        <p:spPr/>
        <p:txBody>
          <a:bodyPr/>
          <a:lstStyle/>
          <a:p>
            <a:r>
              <a:rPr lang="ar-EG" dirty="0"/>
              <a:t>كل واحد بإسمه وكل واحدة بإسمها</a:t>
            </a:r>
          </a:p>
        </p:txBody>
      </p:sp>
      <p:sp>
        <p:nvSpPr>
          <p:cNvPr id="3" name="Text Placeholder 2">
            <a:extLst>
              <a:ext uri="{FF2B5EF4-FFF2-40B4-BE49-F238E27FC236}">
                <a16:creationId xmlns:a16="http://schemas.microsoft.com/office/drawing/2014/main" id="{962D08AD-74C4-4F7D-B6BA-7AF0FD624749}"/>
              </a:ext>
            </a:extLst>
          </p:cNvPr>
          <p:cNvSpPr>
            <a:spLocks noGrp="1"/>
          </p:cNvSpPr>
          <p:nvPr>
            <p:ph type="body" idx="1"/>
          </p:nvPr>
        </p:nvSpPr>
        <p:spPr>
          <a:xfrm>
            <a:off x="1" y="6049107"/>
            <a:ext cx="9143999" cy="808893"/>
          </a:xfrm>
        </p:spPr>
        <p:txBody>
          <a:bodyPr/>
          <a:lstStyle/>
          <a:p>
            <a:r>
              <a:rPr lang="ar-EG" sz="3600" dirty="0"/>
              <a:t>بى أواى بى أواى كاطابيف ران نيم تى أوىتى أوى كاطا بيسران</a:t>
            </a:r>
          </a:p>
        </p:txBody>
      </p:sp>
      <p:sp>
        <p:nvSpPr>
          <p:cNvPr id="5" name="Text Placeholder 4">
            <a:extLst>
              <a:ext uri="{FF2B5EF4-FFF2-40B4-BE49-F238E27FC236}">
                <a16:creationId xmlns:a16="http://schemas.microsoft.com/office/drawing/2014/main" id="{BC626567-BA82-4BF1-BC2E-AC29B080EFF6}"/>
              </a:ext>
            </a:extLst>
          </p:cNvPr>
          <p:cNvSpPr>
            <a:spLocks noGrp="1"/>
          </p:cNvSpPr>
          <p:nvPr>
            <p:ph type="body" sz="quarter" idx="3"/>
          </p:nvPr>
        </p:nvSpPr>
        <p:spPr>
          <a:xfrm>
            <a:off x="-1" y="5088986"/>
            <a:ext cx="9144000" cy="682357"/>
          </a:xfrm>
        </p:spPr>
        <p:txBody>
          <a:bodyPr/>
          <a:lstStyle/>
          <a:p>
            <a:r>
              <a:rPr lang="pt-BR" sz="3200" dirty="0"/>
              <a:t>piouai piouai kata pefran&gt; nem ;ou`i ;ou`i kata pecran</a:t>
            </a:r>
          </a:p>
        </p:txBody>
      </p:sp>
    </p:spTree>
    <p:extLst>
      <p:ext uri="{BB962C8B-B14F-4D97-AF65-F5344CB8AC3E}">
        <p14:creationId xmlns:p14="http://schemas.microsoft.com/office/powerpoint/2010/main" val="307986643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1B1F-6A06-44F4-AF90-A4A26EEFBC6F}"/>
              </a:ext>
            </a:extLst>
          </p:cNvPr>
          <p:cNvSpPr>
            <a:spLocks noGrp="1"/>
          </p:cNvSpPr>
          <p:nvPr>
            <p:ph type="title"/>
          </p:nvPr>
        </p:nvSpPr>
        <p:spPr/>
        <p:txBody>
          <a:bodyPr/>
          <a:lstStyle/>
          <a:p>
            <a:r>
              <a:rPr lang="ar-EG" dirty="0"/>
              <a:t>يا رب نيحهم و إغفر لهم</a:t>
            </a:r>
          </a:p>
        </p:txBody>
      </p:sp>
      <p:sp>
        <p:nvSpPr>
          <p:cNvPr id="3" name="Text Placeholder 2">
            <a:extLst>
              <a:ext uri="{FF2B5EF4-FFF2-40B4-BE49-F238E27FC236}">
                <a16:creationId xmlns:a16="http://schemas.microsoft.com/office/drawing/2014/main" id="{AFFB7DB0-7EB2-4BB3-9997-C68256FFC6DC}"/>
              </a:ext>
            </a:extLst>
          </p:cNvPr>
          <p:cNvSpPr>
            <a:spLocks noGrp="1"/>
          </p:cNvSpPr>
          <p:nvPr>
            <p:ph type="body" idx="1"/>
          </p:nvPr>
        </p:nvSpPr>
        <p:spPr/>
        <p:txBody>
          <a:bodyPr/>
          <a:lstStyle/>
          <a:p>
            <a:r>
              <a:rPr lang="ar-EG" dirty="0"/>
              <a:t>كيريى ما إمطون نوؤوكونوؤو إيفول</a:t>
            </a:r>
          </a:p>
        </p:txBody>
      </p:sp>
      <p:sp>
        <p:nvSpPr>
          <p:cNvPr id="5" name="Text Placeholder 4">
            <a:extLst>
              <a:ext uri="{FF2B5EF4-FFF2-40B4-BE49-F238E27FC236}">
                <a16:creationId xmlns:a16="http://schemas.microsoft.com/office/drawing/2014/main" id="{B15E0A8C-A327-47C1-B706-83117972E6BA}"/>
              </a:ext>
            </a:extLst>
          </p:cNvPr>
          <p:cNvSpPr>
            <a:spLocks noGrp="1"/>
          </p:cNvSpPr>
          <p:nvPr>
            <p:ph type="body" sz="quarter" idx="3"/>
          </p:nvPr>
        </p:nvSpPr>
        <p:spPr/>
        <p:txBody>
          <a:bodyPr/>
          <a:lstStyle/>
          <a:p>
            <a:r>
              <a:rPr lang="en-US" dirty="0" err="1"/>
              <a:t>Kurie</a:t>
            </a:r>
            <a:r>
              <a:rPr lang="en-US" dirty="0"/>
              <a:t> ma `</a:t>
            </a:r>
            <a:r>
              <a:rPr lang="en-US" dirty="0" err="1"/>
              <a:t>mton</a:t>
            </a:r>
            <a:r>
              <a:rPr lang="en-US" dirty="0"/>
              <a:t> </a:t>
            </a:r>
            <a:r>
              <a:rPr lang="en-US" dirty="0" err="1"/>
              <a:t>nwou</a:t>
            </a:r>
            <a:r>
              <a:rPr lang="en-US" dirty="0"/>
              <a:t>&gt; </a:t>
            </a:r>
            <a:r>
              <a:rPr lang="en-US" dirty="0" err="1"/>
              <a:t>xw</a:t>
            </a:r>
            <a:r>
              <a:rPr lang="en-US" dirty="0"/>
              <a:t> </a:t>
            </a:r>
            <a:r>
              <a:rPr lang="en-US" dirty="0" err="1"/>
              <a:t>nwou</a:t>
            </a:r>
            <a:r>
              <a:rPr lang="en-US" dirty="0"/>
              <a:t> `</a:t>
            </a:r>
            <a:r>
              <a:rPr lang="en-US" dirty="0" err="1"/>
              <a:t>ebol</a:t>
            </a:r>
            <a:r>
              <a:rPr lang="en-US" dirty="0"/>
              <a:t>.</a:t>
            </a:r>
          </a:p>
        </p:txBody>
      </p:sp>
    </p:spTree>
    <p:extLst>
      <p:ext uri="{BB962C8B-B14F-4D97-AF65-F5344CB8AC3E}">
        <p14:creationId xmlns:p14="http://schemas.microsoft.com/office/powerpoint/2010/main" val="8490547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7D5-599A-4BDE-A940-41F28D9A8E83}"/>
              </a:ext>
            </a:extLst>
          </p:cNvPr>
          <p:cNvSpPr>
            <a:spLocks noGrp="1"/>
          </p:cNvSpPr>
          <p:nvPr>
            <p:ph type="title"/>
          </p:nvPr>
        </p:nvSpPr>
        <p:spPr/>
        <p:txBody>
          <a:bodyPr/>
          <a:lstStyle/>
          <a:p>
            <a:pPr marL="0" marR="0" indent="0" defTabSz="914400" rtl="1" eaLnBrk="1" fontAlgn="auto" latinLnBrk="0" hangingPunct="1">
              <a:lnSpc>
                <a:spcPct val="100000"/>
              </a:lnSpc>
              <a:spcBef>
                <a:spcPts val="0"/>
              </a:spcBef>
              <a:spcAft>
                <a:spcPts val="0"/>
              </a:spcAft>
              <a:tabLst/>
              <a:defRPr/>
            </a:pPr>
            <a:r>
              <a:rPr lang="ar-EG" sz="4400" b="1" i="0" kern="1200" dirty="0">
                <a:solidFill>
                  <a:schemeClr val="lt1"/>
                </a:solidFill>
                <a:latin typeface="+mn-lt"/>
                <a:ea typeface="+mn-ea"/>
                <a:cs typeface="+mn-cs"/>
              </a:rPr>
              <a:t>لأنه ليس أحد طاهراً من دنس</a:t>
            </a:r>
            <a:endParaRPr lang="ar-EG" sz="4400" b="1" kern="1200" dirty="0">
              <a:solidFill>
                <a:schemeClr val="bg1"/>
              </a:solidFill>
              <a:latin typeface="+mn-lt"/>
              <a:ea typeface="+mn-ea"/>
              <a:cs typeface="+mn-cs"/>
            </a:endParaRPr>
          </a:p>
        </p:txBody>
      </p:sp>
      <p:sp>
        <p:nvSpPr>
          <p:cNvPr id="3" name="Text Placeholder 2">
            <a:extLst>
              <a:ext uri="{FF2B5EF4-FFF2-40B4-BE49-F238E27FC236}">
                <a16:creationId xmlns:a16="http://schemas.microsoft.com/office/drawing/2014/main" id="{657BD009-6030-4545-914B-3F72AF5C23E8}"/>
              </a:ext>
            </a:extLst>
          </p:cNvPr>
          <p:cNvSpPr>
            <a:spLocks noGrp="1"/>
          </p:cNvSpPr>
          <p:nvPr>
            <p:ph type="body" idx="1"/>
          </p:nvPr>
        </p:nvSpPr>
        <p:spPr/>
        <p:txBody>
          <a:bodyPr/>
          <a:lstStyle/>
          <a:p>
            <a:r>
              <a:rPr lang="ar-EG" dirty="0"/>
              <a:t>جى إممون إهلى إفؤوآب إيثوليب</a:t>
            </a:r>
          </a:p>
        </p:txBody>
      </p:sp>
      <p:sp>
        <p:nvSpPr>
          <p:cNvPr id="5" name="Text Placeholder 4">
            <a:extLst>
              <a:ext uri="{FF2B5EF4-FFF2-40B4-BE49-F238E27FC236}">
                <a16:creationId xmlns:a16="http://schemas.microsoft.com/office/drawing/2014/main" id="{2B014EEE-90AF-4036-95ED-02ED25E08AD4}"/>
              </a:ext>
            </a:extLst>
          </p:cNvPr>
          <p:cNvSpPr>
            <a:spLocks noGrp="1"/>
          </p:cNvSpPr>
          <p:nvPr>
            <p:ph type="body" sz="quarter" idx="3"/>
          </p:nvPr>
        </p:nvSpPr>
        <p:spPr/>
        <p:txBody>
          <a:bodyPr/>
          <a:lstStyle/>
          <a:p>
            <a:r>
              <a:rPr lang="fr-FR" sz="4400" dirty="0"/>
              <a:t>Je `</a:t>
            </a:r>
            <a:r>
              <a:rPr lang="fr-FR" sz="4400" dirty="0" err="1"/>
              <a:t>mmon</a:t>
            </a:r>
            <a:r>
              <a:rPr lang="fr-FR" sz="4400" dirty="0"/>
              <a:t> `\li </a:t>
            </a:r>
            <a:r>
              <a:rPr lang="fr-FR" sz="4400" dirty="0" err="1"/>
              <a:t>efouab</a:t>
            </a:r>
            <a:r>
              <a:rPr lang="fr-FR" sz="4400" dirty="0"/>
              <a:t>  `</a:t>
            </a:r>
            <a:r>
              <a:rPr lang="fr-FR" sz="4400" dirty="0" err="1"/>
              <a:t>eqwleb</a:t>
            </a:r>
            <a:endParaRPr lang="fr-FR" sz="4400" dirty="0"/>
          </a:p>
        </p:txBody>
      </p:sp>
    </p:spTree>
    <p:extLst>
      <p:ext uri="{BB962C8B-B14F-4D97-AF65-F5344CB8AC3E}">
        <p14:creationId xmlns:p14="http://schemas.microsoft.com/office/powerpoint/2010/main" val="24727640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7E8A-FABF-4663-B71D-C8C1693AEA9F}"/>
              </a:ext>
            </a:extLst>
          </p:cNvPr>
          <p:cNvSpPr>
            <a:spLocks noGrp="1"/>
          </p:cNvSpPr>
          <p:nvPr>
            <p:ph type="title"/>
          </p:nvPr>
        </p:nvSpPr>
        <p:spPr/>
        <p:txBody>
          <a:bodyPr/>
          <a:lstStyle/>
          <a:p>
            <a:r>
              <a:rPr lang="ar-EG" dirty="0"/>
              <a:t>ولو كانت حياته يوماً واحداًعلى الارض</a:t>
            </a:r>
          </a:p>
        </p:txBody>
      </p:sp>
      <p:sp>
        <p:nvSpPr>
          <p:cNvPr id="3" name="Text Placeholder 2">
            <a:extLst>
              <a:ext uri="{FF2B5EF4-FFF2-40B4-BE49-F238E27FC236}">
                <a16:creationId xmlns:a16="http://schemas.microsoft.com/office/drawing/2014/main" id="{5D80E9C2-5D8C-443E-A35A-2173F2BDDD5E}"/>
              </a:ext>
            </a:extLst>
          </p:cNvPr>
          <p:cNvSpPr>
            <a:spLocks noGrp="1"/>
          </p:cNvSpPr>
          <p:nvPr>
            <p:ph type="body" idx="1"/>
          </p:nvPr>
        </p:nvSpPr>
        <p:spPr/>
        <p:txBody>
          <a:bodyPr/>
          <a:lstStyle/>
          <a:p>
            <a:r>
              <a:rPr lang="ar-EG" sz="3600" dirty="0"/>
              <a:t>أوذى كان او إيهوؤو إنئو أوت بى بيفؤنخ هيجين بى كاهى</a:t>
            </a:r>
          </a:p>
        </p:txBody>
      </p:sp>
      <p:sp>
        <p:nvSpPr>
          <p:cNvPr id="5" name="Text Placeholder 4">
            <a:extLst>
              <a:ext uri="{FF2B5EF4-FFF2-40B4-BE49-F238E27FC236}">
                <a16:creationId xmlns:a16="http://schemas.microsoft.com/office/drawing/2014/main" id="{F7484FE9-5ECC-4E2C-A1DA-D2F26C1019AE}"/>
              </a:ext>
            </a:extLst>
          </p:cNvPr>
          <p:cNvSpPr>
            <a:spLocks noGrp="1"/>
          </p:cNvSpPr>
          <p:nvPr>
            <p:ph type="body" sz="quarter" idx="3"/>
          </p:nvPr>
        </p:nvSpPr>
        <p:spPr/>
        <p:txBody>
          <a:bodyPr/>
          <a:lstStyle/>
          <a:p>
            <a:r>
              <a:rPr lang="nl-NL" sz="3600" dirty="0"/>
              <a:t>oude kan ou`e\oou `nouwt&gt; pe pefwn' \ijen</a:t>
            </a:r>
            <a:r>
              <a:rPr lang="ar-EG" sz="3600" dirty="0"/>
              <a:t> </a:t>
            </a:r>
            <a:r>
              <a:rPr lang="nl-NL" sz="3600" dirty="0"/>
              <a:t>pika\i.</a:t>
            </a:r>
          </a:p>
        </p:txBody>
      </p:sp>
    </p:spTree>
    <p:extLst>
      <p:ext uri="{BB962C8B-B14F-4D97-AF65-F5344CB8AC3E}">
        <p14:creationId xmlns:p14="http://schemas.microsoft.com/office/powerpoint/2010/main" val="303565169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EE0F-74BE-4CA5-B13F-778B869F33D6}"/>
              </a:ext>
            </a:extLst>
          </p:cNvPr>
          <p:cNvSpPr>
            <a:spLocks noGrp="1"/>
          </p:cNvSpPr>
          <p:nvPr>
            <p:ph type="title"/>
          </p:nvPr>
        </p:nvSpPr>
        <p:spPr>
          <a:xfrm>
            <a:off x="0" y="4381642"/>
            <a:ext cx="9144000" cy="782371"/>
          </a:xfrm>
        </p:spPr>
        <p:txBody>
          <a:bodyPr/>
          <a:lstStyle/>
          <a:p>
            <a:r>
              <a:rPr lang="ar-EG" dirty="0"/>
              <a:t>اما هم يا رب الذين أخذت نفوسهم نيحهم</a:t>
            </a:r>
          </a:p>
        </p:txBody>
      </p:sp>
      <p:sp>
        <p:nvSpPr>
          <p:cNvPr id="3" name="Text Placeholder 2">
            <a:extLst>
              <a:ext uri="{FF2B5EF4-FFF2-40B4-BE49-F238E27FC236}">
                <a16:creationId xmlns:a16="http://schemas.microsoft.com/office/drawing/2014/main" id="{43F55C73-45A7-48DD-9EF1-4C20BF4B3A2E}"/>
              </a:ext>
            </a:extLst>
          </p:cNvPr>
          <p:cNvSpPr>
            <a:spLocks noGrp="1"/>
          </p:cNvSpPr>
          <p:nvPr>
            <p:ph type="body" idx="1"/>
          </p:nvPr>
        </p:nvSpPr>
        <p:spPr/>
        <p:txBody>
          <a:bodyPr/>
          <a:lstStyle/>
          <a:p>
            <a:r>
              <a:rPr lang="ar-EG" sz="3200" dirty="0"/>
              <a:t>انثؤو مين هامنى ابشويس اي اك تشى إن نو إبسيشى ما إمطون نؤو </a:t>
            </a:r>
          </a:p>
        </p:txBody>
      </p:sp>
      <p:sp>
        <p:nvSpPr>
          <p:cNvPr id="5" name="Text Placeholder 4">
            <a:extLst>
              <a:ext uri="{FF2B5EF4-FFF2-40B4-BE49-F238E27FC236}">
                <a16:creationId xmlns:a16="http://schemas.microsoft.com/office/drawing/2014/main" id="{BB4FFDD6-E452-4B90-922C-D627DACEE5E2}"/>
              </a:ext>
            </a:extLst>
          </p:cNvPr>
          <p:cNvSpPr>
            <a:spLocks noGrp="1"/>
          </p:cNvSpPr>
          <p:nvPr>
            <p:ph type="body" sz="quarter" idx="3"/>
          </p:nvPr>
        </p:nvSpPr>
        <p:spPr>
          <a:xfrm>
            <a:off x="-1" y="5631728"/>
            <a:ext cx="9144000" cy="682357"/>
          </a:xfrm>
        </p:spPr>
        <p:txBody>
          <a:bodyPr/>
          <a:lstStyle/>
          <a:p>
            <a:r>
              <a:rPr lang="en-US" dirty="0"/>
              <a:t>~</a:t>
            </a:r>
            <a:r>
              <a:rPr lang="en-US" dirty="0" err="1"/>
              <a:t>Nqwou</a:t>
            </a:r>
            <a:r>
              <a:rPr lang="en-US" dirty="0"/>
              <a:t> men \am </a:t>
            </a:r>
            <a:r>
              <a:rPr lang="en-US" dirty="0" err="1"/>
              <a:t>nh</a:t>
            </a:r>
            <a:r>
              <a:rPr lang="en-US" dirty="0"/>
              <a:t> ~P_ `</a:t>
            </a:r>
            <a:r>
              <a:rPr lang="en-US" dirty="0" err="1"/>
              <a:t>eaksi</a:t>
            </a:r>
            <a:r>
              <a:rPr lang="en-US" dirty="0"/>
              <a:t> `</a:t>
            </a:r>
            <a:r>
              <a:rPr lang="en-US" dirty="0" err="1"/>
              <a:t>nnouyuxh</a:t>
            </a:r>
            <a:r>
              <a:rPr lang="ar-EG" dirty="0"/>
              <a:t> </a:t>
            </a:r>
            <a:r>
              <a:rPr lang="en-US" dirty="0" err="1"/>
              <a:t>ma`mton</a:t>
            </a:r>
            <a:r>
              <a:rPr lang="en-US" dirty="0"/>
              <a:t> </a:t>
            </a:r>
            <a:r>
              <a:rPr lang="en-US" dirty="0" err="1"/>
              <a:t>nwou</a:t>
            </a:r>
            <a:endParaRPr lang="en-US" dirty="0"/>
          </a:p>
        </p:txBody>
      </p:sp>
    </p:spTree>
    <p:extLst>
      <p:ext uri="{BB962C8B-B14F-4D97-AF65-F5344CB8AC3E}">
        <p14:creationId xmlns:p14="http://schemas.microsoft.com/office/powerpoint/2010/main" val="214689742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6768-E7CC-4C9A-90FF-0CFD7BBF0465}"/>
              </a:ext>
            </a:extLst>
          </p:cNvPr>
          <p:cNvSpPr>
            <a:spLocks noGrp="1"/>
          </p:cNvSpPr>
          <p:nvPr>
            <p:ph type="title"/>
          </p:nvPr>
        </p:nvSpPr>
        <p:spPr/>
        <p:txBody>
          <a:bodyPr/>
          <a:lstStyle/>
          <a:p>
            <a:r>
              <a:rPr lang="ar-EG" dirty="0"/>
              <a:t>وليستحقوا ملكوت السموات</a:t>
            </a:r>
          </a:p>
        </p:txBody>
      </p:sp>
      <p:sp>
        <p:nvSpPr>
          <p:cNvPr id="3" name="Text Placeholder 2">
            <a:extLst>
              <a:ext uri="{FF2B5EF4-FFF2-40B4-BE49-F238E27FC236}">
                <a16:creationId xmlns:a16="http://schemas.microsoft.com/office/drawing/2014/main" id="{CA4821E5-BA71-4546-B8A8-B469BB103766}"/>
              </a:ext>
            </a:extLst>
          </p:cNvPr>
          <p:cNvSpPr>
            <a:spLocks noGrp="1"/>
          </p:cNvSpPr>
          <p:nvPr>
            <p:ph type="body" idx="1"/>
          </p:nvPr>
        </p:nvSpPr>
        <p:spPr/>
        <p:txBody>
          <a:bodyPr/>
          <a:lstStyle/>
          <a:p>
            <a:r>
              <a:rPr lang="ar-EG" dirty="0"/>
              <a:t>أووه مارو إر إبئميبشا إنتى ميتئورو إنتى نيفيؤوى</a:t>
            </a:r>
          </a:p>
        </p:txBody>
      </p:sp>
      <p:sp>
        <p:nvSpPr>
          <p:cNvPr id="5" name="Text Placeholder 4">
            <a:extLst>
              <a:ext uri="{FF2B5EF4-FFF2-40B4-BE49-F238E27FC236}">
                <a16:creationId xmlns:a16="http://schemas.microsoft.com/office/drawing/2014/main" id="{BA8F93D4-7375-49CD-B55D-5236E484FD7D}"/>
              </a:ext>
            </a:extLst>
          </p:cNvPr>
          <p:cNvSpPr>
            <a:spLocks noGrp="1"/>
          </p:cNvSpPr>
          <p:nvPr>
            <p:ph type="body" sz="quarter" idx="3"/>
          </p:nvPr>
        </p:nvSpPr>
        <p:spPr/>
        <p:txBody>
          <a:bodyPr/>
          <a:lstStyle/>
          <a:p>
            <a:r>
              <a:rPr lang="pt-BR" dirty="0"/>
              <a:t>Ouo\ marouer`pem`p]a `n;metouro `ntenivhou`i</a:t>
            </a:r>
          </a:p>
        </p:txBody>
      </p:sp>
    </p:spTree>
    <p:extLst>
      <p:ext uri="{BB962C8B-B14F-4D97-AF65-F5344CB8AC3E}">
        <p14:creationId xmlns:p14="http://schemas.microsoft.com/office/powerpoint/2010/main" val="244989409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D996-FEE9-425D-B5EE-BC62801404ED}"/>
              </a:ext>
            </a:extLst>
          </p:cNvPr>
          <p:cNvSpPr>
            <a:spLocks noGrp="1"/>
          </p:cNvSpPr>
          <p:nvPr>
            <p:ph type="title"/>
          </p:nvPr>
        </p:nvSpPr>
        <p:spPr/>
        <p:txBody>
          <a:bodyPr/>
          <a:lstStyle/>
          <a:p>
            <a:r>
              <a:rPr lang="ar-EG" dirty="0"/>
              <a:t>وأما نحن كلنا فهب لنا</a:t>
            </a:r>
          </a:p>
        </p:txBody>
      </p:sp>
      <p:sp>
        <p:nvSpPr>
          <p:cNvPr id="3" name="Text Placeholder 2">
            <a:extLst>
              <a:ext uri="{FF2B5EF4-FFF2-40B4-BE49-F238E27FC236}">
                <a16:creationId xmlns:a16="http://schemas.microsoft.com/office/drawing/2014/main" id="{197C01DB-5D9F-4168-BE95-BBE603B0AE29}"/>
              </a:ext>
            </a:extLst>
          </p:cNvPr>
          <p:cNvSpPr>
            <a:spLocks noGrp="1"/>
          </p:cNvSpPr>
          <p:nvPr>
            <p:ph type="body" idx="1"/>
          </p:nvPr>
        </p:nvSpPr>
        <p:spPr/>
        <p:txBody>
          <a:bodyPr/>
          <a:lstStyle/>
          <a:p>
            <a:r>
              <a:rPr lang="ar-EG" dirty="0"/>
              <a:t>آنون ذى تيرين آرى خاريزستى نان</a:t>
            </a:r>
          </a:p>
        </p:txBody>
      </p:sp>
      <p:sp>
        <p:nvSpPr>
          <p:cNvPr id="5" name="Text Placeholder 4">
            <a:extLst>
              <a:ext uri="{FF2B5EF4-FFF2-40B4-BE49-F238E27FC236}">
                <a16:creationId xmlns:a16="http://schemas.microsoft.com/office/drawing/2014/main" id="{FD724615-001C-4A53-90E4-CC38DFF1DFBC}"/>
              </a:ext>
            </a:extLst>
          </p:cNvPr>
          <p:cNvSpPr>
            <a:spLocks noGrp="1"/>
          </p:cNvSpPr>
          <p:nvPr>
            <p:ph type="body" sz="quarter" idx="3"/>
          </p:nvPr>
        </p:nvSpPr>
        <p:spPr/>
        <p:txBody>
          <a:bodyPr/>
          <a:lstStyle/>
          <a:p>
            <a:r>
              <a:rPr lang="en-US" sz="4400" dirty="0"/>
              <a:t>Anon de </a:t>
            </a:r>
            <a:r>
              <a:rPr lang="en-US" sz="4400" dirty="0" err="1"/>
              <a:t>thren</a:t>
            </a:r>
            <a:r>
              <a:rPr lang="en-US" sz="4400" dirty="0"/>
              <a:t>  `</a:t>
            </a:r>
            <a:r>
              <a:rPr lang="en-US" sz="4400" dirty="0" err="1"/>
              <a:t>arixarizecqe</a:t>
            </a:r>
            <a:r>
              <a:rPr lang="en-US" sz="4400" dirty="0"/>
              <a:t> nan</a:t>
            </a:r>
          </a:p>
        </p:txBody>
      </p:sp>
    </p:spTree>
    <p:extLst>
      <p:ext uri="{BB962C8B-B14F-4D97-AF65-F5344CB8AC3E}">
        <p14:creationId xmlns:p14="http://schemas.microsoft.com/office/powerpoint/2010/main" val="38820344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F2D7-96F0-4BB7-B7FD-FEC4766C12F2}"/>
              </a:ext>
            </a:extLst>
          </p:cNvPr>
          <p:cNvSpPr>
            <a:spLocks noGrp="1"/>
          </p:cNvSpPr>
          <p:nvPr>
            <p:ph type="title"/>
          </p:nvPr>
        </p:nvSpPr>
        <p:spPr/>
        <p:txBody>
          <a:bodyPr>
            <a:normAutofit/>
          </a:bodyPr>
          <a:lstStyle/>
          <a:p>
            <a:r>
              <a:rPr lang="ar-EG" dirty="0"/>
              <a:t>كمالاً مسيحياً يرضيك أمامك</a:t>
            </a:r>
            <a:endParaRPr lang="en-US" dirty="0"/>
          </a:p>
        </p:txBody>
      </p:sp>
      <p:sp>
        <p:nvSpPr>
          <p:cNvPr id="3" name="Text Placeholder 2">
            <a:extLst>
              <a:ext uri="{FF2B5EF4-FFF2-40B4-BE49-F238E27FC236}">
                <a16:creationId xmlns:a16="http://schemas.microsoft.com/office/drawing/2014/main" id="{7AA076BA-9018-4938-8AFF-D6F2DB5CA879}"/>
              </a:ext>
            </a:extLst>
          </p:cNvPr>
          <p:cNvSpPr>
            <a:spLocks noGrp="1"/>
          </p:cNvSpPr>
          <p:nvPr>
            <p:ph type="body" idx="1"/>
          </p:nvPr>
        </p:nvSpPr>
        <p:spPr/>
        <p:txBody>
          <a:bodyPr/>
          <a:lstStyle/>
          <a:p>
            <a:r>
              <a:rPr lang="ar-EG" dirty="0"/>
              <a:t>إمبين جوك إن إخرستيانوس إفراناك إم بيك إمثو</a:t>
            </a:r>
          </a:p>
        </p:txBody>
      </p:sp>
      <p:sp>
        <p:nvSpPr>
          <p:cNvPr id="5" name="Text Placeholder 4">
            <a:extLst>
              <a:ext uri="{FF2B5EF4-FFF2-40B4-BE49-F238E27FC236}">
                <a16:creationId xmlns:a16="http://schemas.microsoft.com/office/drawing/2014/main" id="{996E9747-D678-45CD-8D46-F060E950A066}"/>
              </a:ext>
            </a:extLst>
          </p:cNvPr>
          <p:cNvSpPr>
            <a:spLocks noGrp="1"/>
          </p:cNvSpPr>
          <p:nvPr>
            <p:ph type="body" sz="quarter" idx="3"/>
          </p:nvPr>
        </p:nvSpPr>
        <p:spPr/>
        <p:txBody>
          <a:bodyPr/>
          <a:lstStyle/>
          <a:p>
            <a:r>
              <a:rPr lang="en-US" sz="4400" dirty="0" err="1"/>
              <a:t>mpenjwk</a:t>
            </a:r>
            <a:r>
              <a:rPr lang="en-US" sz="4400" dirty="0"/>
              <a:t> `</a:t>
            </a:r>
            <a:r>
              <a:rPr lang="en-US" sz="4400" dirty="0" err="1"/>
              <a:t>n`xricti`anoc</a:t>
            </a:r>
            <a:r>
              <a:rPr lang="en-US" sz="4400" dirty="0"/>
              <a:t> </a:t>
            </a:r>
            <a:r>
              <a:rPr lang="en-US" sz="4400" dirty="0" err="1"/>
              <a:t>efranak</a:t>
            </a:r>
            <a:r>
              <a:rPr lang="en-US" sz="4400" dirty="0"/>
              <a:t>  `</a:t>
            </a:r>
            <a:r>
              <a:rPr lang="en-US" sz="4400" dirty="0" err="1"/>
              <a:t>mpek`mqo</a:t>
            </a:r>
            <a:endParaRPr lang="en-US" sz="4400" dirty="0"/>
          </a:p>
        </p:txBody>
      </p:sp>
    </p:spTree>
    <p:extLst>
      <p:ext uri="{BB962C8B-B14F-4D97-AF65-F5344CB8AC3E}">
        <p14:creationId xmlns:p14="http://schemas.microsoft.com/office/powerpoint/2010/main" val="143687515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07DE-91B1-4DBB-AD1C-8A52EEBDA419}"/>
              </a:ext>
            </a:extLst>
          </p:cNvPr>
          <p:cNvSpPr>
            <a:spLocks noGrp="1"/>
          </p:cNvSpPr>
          <p:nvPr>
            <p:ph type="title"/>
          </p:nvPr>
        </p:nvSpPr>
        <p:spPr/>
        <p:txBody>
          <a:bodyPr/>
          <a:lstStyle/>
          <a:p>
            <a:r>
              <a:rPr lang="ar-EG" dirty="0"/>
              <a:t>وأعطهم وإيانا نصيباً وميراثاً</a:t>
            </a:r>
          </a:p>
        </p:txBody>
      </p:sp>
      <p:sp>
        <p:nvSpPr>
          <p:cNvPr id="3" name="Text Placeholder 2">
            <a:extLst>
              <a:ext uri="{FF2B5EF4-FFF2-40B4-BE49-F238E27FC236}">
                <a16:creationId xmlns:a16="http://schemas.microsoft.com/office/drawing/2014/main" id="{27DC400F-2F74-44F1-861E-3A8D6507A4E4}"/>
              </a:ext>
            </a:extLst>
          </p:cNvPr>
          <p:cNvSpPr>
            <a:spLocks noGrp="1"/>
          </p:cNvSpPr>
          <p:nvPr>
            <p:ph type="body" idx="1"/>
          </p:nvPr>
        </p:nvSpPr>
        <p:spPr/>
        <p:txBody>
          <a:bodyPr/>
          <a:lstStyle/>
          <a:p>
            <a:r>
              <a:rPr lang="ar-EG" sz="4000" dirty="0"/>
              <a:t> أووه موى نؤو نيمان إن أو ميروس نيم أو إكليروس</a:t>
            </a:r>
          </a:p>
        </p:txBody>
      </p:sp>
      <p:sp>
        <p:nvSpPr>
          <p:cNvPr id="5" name="Text Placeholder 4">
            <a:extLst>
              <a:ext uri="{FF2B5EF4-FFF2-40B4-BE49-F238E27FC236}">
                <a16:creationId xmlns:a16="http://schemas.microsoft.com/office/drawing/2014/main" id="{C1D67050-9484-4D4C-8AA5-C441918DD4A9}"/>
              </a:ext>
            </a:extLst>
          </p:cNvPr>
          <p:cNvSpPr>
            <a:spLocks noGrp="1"/>
          </p:cNvSpPr>
          <p:nvPr>
            <p:ph type="body" sz="quarter" idx="3"/>
          </p:nvPr>
        </p:nvSpPr>
        <p:spPr/>
        <p:txBody>
          <a:bodyPr/>
          <a:lstStyle/>
          <a:p>
            <a:r>
              <a:rPr lang="pt-BR" dirty="0"/>
              <a:t>Ouo\ moi nwou neman`noumeroc&gt; nem ou`klhroc</a:t>
            </a:r>
          </a:p>
        </p:txBody>
      </p:sp>
    </p:spTree>
    <p:extLst>
      <p:ext uri="{BB962C8B-B14F-4D97-AF65-F5344CB8AC3E}">
        <p14:creationId xmlns:p14="http://schemas.microsoft.com/office/powerpoint/2010/main" val="39689565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8895-55CE-4E87-8A2C-3E89C5D61113}"/>
              </a:ext>
            </a:extLst>
          </p:cNvPr>
          <p:cNvSpPr>
            <a:spLocks noGrp="1"/>
          </p:cNvSpPr>
          <p:nvPr>
            <p:ph type="title"/>
          </p:nvPr>
        </p:nvSpPr>
        <p:spPr/>
        <p:txBody>
          <a:bodyPr>
            <a:noAutofit/>
          </a:bodyPr>
          <a:lstStyle/>
          <a:p>
            <a:r>
              <a:rPr lang="ar-EG" sz="4800" dirty="0"/>
              <a:t>مع كافة قديسيك</a:t>
            </a:r>
          </a:p>
        </p:txBody>
      </p:sp>
      <p:sp>
        <p:nvSpPr>
          <p:cNvPr id="3" name="Text Placeholder 2">
            <a:extLst>
              <a:ext uri="{FF2B5EF4-FFF2-40B4-BE49-F238E27FC236}">
                <a16:creationId xmlns:a16="http://schemas.microsoft.com/office/drawing/2014/main" id="{05098B31-36EE-4A35-A88A-38A653DE6E6D}"/>
              </a:ext>
            </a:extLst>
          </p:cNvPr>
          <p:cNvSpPr>
            <a:spLocks noGrp="1"/>
          </p:cNvSpPr>
          <p:nvPr>
            <p:ph type="body" idx="1"/>
          </p:nvPr>
        </p:nvSpPr>
        <p:spPr/>
        <p:txBody>
          <a:bodyPr/>
          <a:lstStyle/>
          <a:p>
            <a:r>
              <a:rPr lang="ar-EG" sz="4800" dirty="0"/>
              <a:t>نيم نى إثؤواب تيرو إنتاك</a:t>
            </a:r>
          </a:p>
        </p:txBody>
      </p:sp>
      <p:sp>
        <p:nvSpPr>
          <p:cNvPr id="5" name="Text Placeholder 4">
            <a:extLst>
              <a:ext uri="{FF2B5EF4-FFF2-40B4-BE49-F238E27FC236}">
                <a16:creationId xmlns:a16="http://schemas.microsoft.com/office/drawing/2014/main" id="{317C1B0C-C87B-487B-909F-8E080B34D915}"/>
              </a:ext>
            </a:extLst>
          </p:cNvPr>
          <p:cNvSpPr>
            <a:spLocks noGrp="1"/>
          </p:cNvSpPr>
          <p:nvPr>
            <p:ph type="body" sz="quarter" idx="3"/>
          </p:nvPr>
        </p:nvSpPr>
        <p:spPr/>
        <p:txBody>
          <a:bodyPr/>
          <a:lstStyle/>
          <a:p>
            <a:r>
              <a:rPr lang="pt-BR" sz="4400" dirty="0"/>
              <a:t>Nem nhe/q/u/ throu `ntak</a:t>
            </a:r>
          </a:p>
        </p:txBody>
      </p:sp>
    </p:spTree>
    <p:extLst>
      <p:ext uri="{BB962C8B-B14F-4D97-AF65-F5344CB8AC3E}">
        <p14:creationId xmlns:p14="http://schemas.microsoft.com/office/powerpoint/2010/main" val="123966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SA" sz="4800" dirty="0">
                <a:solidFill>
                  <a:schemeClr val="lt1"/>
                </a:solidFill>
              </a:rPr>
              <a:t>هو أيضاً فلنسأله أن يحفظنا </a:t>
            </a:r>
            <a:endParaRPr lang="en-US" sz="4800" dirty="0"/>
          </a:p>
        </p:txBody>
      </p:sp>
      <p:sp>
        <p:nvSpPr>
          <p:cNvPr id="6" name="Text Placeholder 5"/>
          <p:cNvSpPr>
            <a:spLocks noGrp="1"/>
          </p:cNvSpPr>
          <p:nvPr>
            <p:ph type="body" idx="1"/>
          </p:nvPr>
        </p:nvSpPr>
        <p:spPr>
          <a:xfrm>
            <a:off x="1" y="5925657"/>
            <a:ext cx="9143999" cy="808893"/>
          </a:xfrm>
        </p:spPr>
        <p:txBody>
          <a:bodyPr/>
          <a:lstStyle/>
          <a:p>
            <a:r>
              <a:rPr lang="ar-EG" sz="3600" dirty="0"/>
              <a:t>إنثوف أون مارين تيهوإيروف هوبوس إنتيف آريه إيرون </a:t>
            </a:r>
          </a:p>
        </p:txBody>
      </p:sp>
      <p:sp>
        <p:nvSpPr>
          <p:cNvPr id="7" name="Text Placeholder 6"/>
          <p:cNvSpPr>
            <a:spLocks noGrp="1"/>
          </p:cNvSpPr>
          <p:nvPr>
            <p:ph type="body" sz="quarter" idx="3"/>
          </p:nvPr>
        </p:nvSpPr>
        <p:spPr/>
        <p:txBody>
          <a:bodyPr/>
          <a:lstStyle/>
          <a:p>
            <a:r>
              <a:rPr lang="en-US" sz="4000" dirty="0" err="1"/>
              <a:t>Nqof</a:t>
            </a:r>
            <a:r>
              <a:rPr lang="en-US" sz="4000" dirty="0"/>
              <a:t> on </a:t>
            </a:r>
            <a:r>
              <a:rPr lang="en-US" sz="4000" dirty="0" err="1"/>
              <a:t>maren</a:t>
            </a:r>
            <a:r>
              <a:rPr lang="en-US" sz="4000" dirty="0"/>
              <a:t>;\o `</a:t>
            </a:r>
            <a:r>
              <a:rPr lang="en-US" sz="4000" dirty="0" err="1"/>
              <a:t>erof</a:t>
            </a:r>
            <a:r>
              <a:rPr lang="en-US" sz="4000" dirty="0"/>
              <a:t> \</a:t>
            </a:r>
            <a:r>
              <a:rPr lang="en-US" sz="4000" dirty="0" err="1"/>
              <a:t>opwc</a:t>
            </a:r>
            <a:r>
              <a:rPr lang="en-US" sz="4000" dirty="0"/>
              <a:t> `</a:t>
            </a:r>
            <a:r>
              <a:rPr lang="en-US" sz="4000" dirty="0" err="1"/>
              <a:t>ntef`are</a:t>
            </a:r>
            <a:r>
              <a:rPr lang="en-US" sz="4000" dirty="0"/>
              <a:t>\ `</a:t>
            </a:r>
            <a:r>
              <a:rPr lang="en-US" sz="4000" dirty="0" err="1"/>
              <a:t>eron</a:t>
            </a:r>
            <a:endParaRPr lang="en-US" sz="4000" dirty="0"/>
          </a:p>
        </p:txBody>
      </p:sp>
    </p:spTree>
    <p:extLst>
      <p:ext uri="{BB962C8B-B14F-4D97-AF65-F5344CB8AC3E}">
        <p14:creationId xmlns:p14="http://schemas.microsoft.com/office/powerpoint/2010/main" val="210945362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7EE4-8F18-4DD7-9B9B-503D6B8B0BAE}"/>
              </a:ext>
            </a:extLst>
          </p:cNvPr>
          <p:cNvSpPr>
            <a:spLocks noGrp="1"/>
          </p:cNvSpPr>
          <p:nvPr>
            <p:ph type="title"/>
          </p:nvPr>
        </p:nvSpPr>
        <p:spPr>
          <a:xfrm>
            <a:off x="-1" y="4409851"/>
            <a:ext cx="9144000" cy="782371"/>
          </a:xfrm>
        </p:spPr>
        <p:txBody>
          <a:bodyPr>
            <a:noAutofit/>
          </a:bodyPr>
          <a:lstStyle/>
          <a:p>
            <a:r>
              <a:rPr lang="ar-EG" sz="5400" dirty="0"/>
              <a:t>يا رب إرحم</a:t>
            </a:r>
          </a:p>
        </p:txBody>
      </p:sp>
      <p:sp>
        <p:nvSpPr>
          <p:cNvPr id="3" name="Text Placeholder 2">
            <a:extLst>
              <a:ext uri="{FF2B5EF4-FFF2-40B4-BE49-F238E27FC236}">
                <a16:creationId xmlns:a16="http://schemas.microsoft.com/office/drawing/2014/main" id="{55EFDDAB-30CB-4B1E-BF18-579720470E92}"/>
              </a:ext>
            </a:extLst>
          </p:cNvPr>
          <p:cNvSpPr>
            <a:spLocks noGrp="1"/>
          </p:cNvSpPr>
          <p:nvPr>
            <p:ph type="body" idx="1"/>
          </p:nvPr>
        </p:nvSpPr>
        <p:spPr>
          <a:xfrm>
            <a:off x="1" y="6003387"/>
            <a:ext cx="9143999" cy="808893"/>
          </a:xfrm>
        </p:spPr>
        <p:txBody>
          <a:bodyPr/>
          <a:lstStyle/>
          <a:p>
            <a:r>
              <a:rPr lang="ar-EG" sz="5400" dirty="0"/>
              <a:t>كيريى إليسون</a:t>
            </a:r>
          </a:p>
        </p:txBody>
      </p:sp>
      <p:sp>
        <p:nvSpPr>
          <p:cNvPr id="5" name="Text Placeholder 4">
            <a:extLst>
              <a:ext uri="{FF2B5EF4-FFF2-40B4-BE49-F238E27FC236}">
                <a16:creationId xmlns:a16="http://schemas.microsoft.com/office/drawing/2014/main" id="{8571D820-57A9-47C9-A980-62DAF9414969}"/>
              </a:ext>
            </a:extLst>
          </p:cNvPr>
          <p:cNvSpPr>
            <a:spLocks noGrp="1"/>
          </p:cNvSpPr>
          <p:nvPr>
            <p:ph type="body" sz="quarter" idx="3"/>
          </p:nvPr>
        </p:nvSpPr>
        <p:spPr>
          <a:xfrm>
            <a:off x="0" y="5321030"/>
            <a:ext cx="9144000" cy="682357"/>
          </a:xfrm>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133371940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تفضل يا رب أن تحفظنا في هذ</a:t>
                      </a:r>
                      <a:r>
                        <a:rPr lang="ar-EG" sz="8000" b="1" dirty="0"/>
                        <a:t>ه</a:t>
                      </a:r>
                      <a:r>
                        <a:rPr lang="ar-SA" sz="8000" b="1" dirty="0"/>
                        <a:t> ال</a:t>
                      </a:r>
                      <a:r>
                        <a:rPr lang="ar-EG" sz="8000" b="1" dirty="0"/>
                        <a:t>ليلة</a:t>
                      </a:r>
                      <a:r>
                        <a:rPr lang="ar-SA" sz="8000" b="1" dirty="0"/>
                        <a:t> بغير خطية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مبارك أنت أيها الرب إله آبائنا ومتزايد بركة، واسمك القدوس مملوء مجدا إلى الأبد.أمين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فلتكن رحمتك علينا يا رب كمثل اتكالنا عليك، لأن أعين الكل تترجاك</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لأنك أنت الذي تعطيهم طعامهم في حينه. اسمعنا يا الله مخلصنا يا رجاء أقطار الأرض كلها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وأنت يا رب تحفظنا وتنجينا من هذا</a:t>
                      </a:r>
                      <a:r>
                        <a:rPr lang="ar-EG" sz="7200" b="1" dirty="0"/>
                        <a:t> </a:t>
                      </a:r>
                      <a:r>
                        <a:rPr lang="ar-SA" sz="7200" b="1" dirty="0"/>
                        <a:t>الجيل وإلى الأب</a:t>
                      </a:r>
                      <a:r>
                        <a:rPr lang="ar-EG" sz="7200" b="1" dirty="0"/>
                        <a:t>د</a:t>
                      </a:r>
                      <a:r>
                        <a:rPr lang="ar-SA" sz="7200" b="1" dirty="0"/>
                        <a:t>.أمين</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علمني عدلك، مبارك أنت يا رب، فهمني حقوقك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أنر لي برك. يا رب رحمتك دائمة إلى الأبد</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أعمال يديك يا رب لا ترفضها، لأنك صرت لي ملجأ من جيل إلى جيل</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أنا طلبت الرب وقلت: ارحمني وخلص نفسي، فإني أخطأت إليك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في هذا اليوم المقدس</a:t>
            </a:r>
            <a:endParaRPr lang="en-US" dirty="0"/>
          </a:p>
        </p:txBody>
      </p:sp>
      <p:sp>
        <p:nvSpPr>
          <p:cNvPr id="6" name="Text Placeholder 5"/>
          <p:cNvSpPr>
            <a:spLocks noGrp="1"/>
          </p:cNvSpPr>
          <p:nvPr>
            <p:ph type="body" idx="1"/>
          </p:nvPr>
        </p:nvSpPr>
        <p:spPr/>
        <p:txBody>
          <a:bodyPr/>
          <a:lstStyle/>
          <a:p>
            <a:r>
              <a:rPr lang="ar-EG" sz="4800" dirty="0"/>
              <a:t>خين باي إيهوؤو إثؤواب فاى</a:t>
            </a:r>
          </a:p>
        </p:txBody>
      </p:sp>
      <p:sp>
        <p:nvSpPr>
          <p:cNvPr id="7" name="Text Placeholder 6"/>
          <p:cNvSpPr>
            <a:spLocks noGrp="1"/>
          </p:cNvSpPr>
          <p:nvPr>
            <p:ph type="body" sz="quarter" idx="3"/>
          </p:nvPr>
        </p:nvSpPr>
        <p:spPr/>
        <p:txBody>
          <a:bodyPr/>
          <a:lstStyle/>
          <a:p>
            <a:r>
              <a:rPr lang="en-US" sz="4800" dirty="0"/>
              <a:t> '</a:t>
            </a:r>
            <a:r>
              <a:rPr lang="en-US" sz="4800" dirty="0" err="1"/>
              <a:t>en</a:t>
            </a:r>
            <a:r>
              <a:rPr lang="en-US" sz="4800" dirty="0"/>
              <a:t> </a:t>
            </a:r>
            <a:r>
              <a:rPr lang="en-US" sz="4800" dirty="0" err="1"/>
              <a:t>pai`e</a:t>
            </a:r>
            <a:r>
              <a:rPr lang="en-US" sz="4800" dirty="0"/>
              <a:t>\</a:t>
            </a:r>
            <a:r>
              <a:rPr lang="en-US" sz="4800" dirty="0" err="1"/>
              <a:t>oou</a:t>
            </a:r>
            <a:r>
              <a:rPr lang="en-US" sz="4800" dirty="0"/>
              <a:t> e/q/u/ </a:t>
            </a:r>
            <a:r>
              <a:rPr lang="en-US" sz="4800" dirty="0" err="1"/>
              <a:t>vai</a:t>
            </a:r>
            <a:endParaRPr lang="en-US" sz="4800" dirty="0"/>
          </a:p>
        </p:txBody>
      </p:sp>
    </p:spTree>
    <p:extLst>
      <p:ext uri="{BB962C8B-B14F-4D97-AF65-F5344CB8AC3E}">
        <p14:creationId xmlns:p14="http://schemas.microsoft.com/office/powerpoint/2010/main" val="3809695011"/>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يا رب التجأت إليك فخلصني، وعلمني أن أصنع مشيئتك</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لأنك أنت هو إلهي، وعندك ينبوع الحياة، وبنورك</a:t>
                      </a:r>
                      <a:r>
                        <a:rPr lang="en-US" sz="6000" b="1" dirty="0"/>
                        <a:t> </a:t>
                      </a:r>
                      <a:r>
                        <a:rPr lang="ar-SA" sz="6000" b="1" dirty="0"/>
                        <a:t>يا رب نعاين النور</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فلتأت رحمتك للذين يعرفونك، وبرك للمستقيمي القلوب</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لك تجب البركة. لك يحق التسبيح. لك ينبغي التمجيد</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الآب والابن والروح القدس، الكائن منذ البدء والآن وإلى الأبد.آمين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جيد هو الاعتراف للرب، والترتيل لاسمك أيها العلي</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أن يخبر برحمتك في الغدوات، وحقك في كل ليلة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ولد من العذراء،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صلب عنا،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قام من الأموات وصعد إلى السموات،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4586"/>
            <a:ext cx="9144000" cy="782371"/>
          </a:xfrm>
        </p:spPr>
        <p:txBody>
          <a:bodyPr>
            <a:normAutofit/>
          </a:bodyPr>
          <a:lstStyle/>
          <a:p>
            <a:r>
              <a:rPr lang="ar-EG" sz="4400" dirty="0"/>
              <a:t>وكل أيام حياتنا بكل سلام </a:t>
            </a:r>
            <a:endParaRPr lang="en-US" sz="4400" dirty="0"/>
          </a:p>
        </p:txBody>
      </p:sp>
      <p:sp>
        <p:nvSpPr>
          <p:cNvPr id="6" name="Text Placeholder 5"/>
          <p:cNvSpPr>
            <a:spLocks noGrp="1"/>
          </p:cNvSpPr>
          <p:nvPr>
            <p:ph type="body" idx="1"/>
          </p:nvPr>
        </p:nvSpPr>
        <p:spPr>
          <a:xfrm>
            <a:off x="1" y="5973421"/>
            <a:ext cx="9143999" cy="808893"/>
          </a:xfrm>
        </p:spPr>
        <p:txBody>
          <a:bodyPr/>
          <a:lstStyle/>
          <a:p>
            <a:r>
              <a:rPr lang="ar-EG" sz="4000" dirty="0"/>
              <a:t>نيم ني إيهوؤوتيرو أنتي بين أونخ خين هيريني نيفين</a:t>
            </a:r>
          </a:p>
        </p:txBody>
      </p:sp>
      <p:sp>
        <p:nvSpPr>
          <p:cNvPr id="7" name="Text Placeholder 6"/>
          <p:cNvSpPr>
            <a:spLocks noGrp="1"/>
          </p:cNvSpPr>
          <p:nvPr>
            <p:ph type="body" sz="quarter" idx="3"/>
          </p:nvPr>
        </p:nvSpPr>
        <p:spPr>
          <a:xfrm>
            <a:off x="0" y="5239010"/>
            <a:ext cx="9144000" cy="682357"/>
          </a:xfrm>
        </p:spPr>
        <p:txBody>
          <a:bodyPr/>
          <a:lstStyle/>
          <a:p>
            <a:r>
              <a:rPr lang="en-US" dirty="0" err="1"/>
              <a:t>nem</a:t>
            </a:r>
            <a:r>
              <a:rPr lang="en-US" dirty="0"/>
              <a:t> </a:t>
            </a:r>
            <a:r>
              <a:rPr lang="en-US" dirty="0" err="1"/>
              <a:t>ni`e</a:t>
            </a:r>
            <a:r>
              <a:rPr lang="en-US" dirty="0"/>
              <a:t>\</a:t>
            </a:r>
            <a:r>
              <a:rPr lang="en-US" dirty="0" err="1"/>
              <a:t>oou</a:t>
            </a:r>
            <a:r>
              <a:rPr lang="en-US" dirty="0"/>
              <a:t> </a:t>
            </a:r>
            <a:r>
              <a:rPr lang="en-US" dirty="0" err="1"/>
              <a:t>throu</a:t>
            </a:r>
            <a:r>
              <a:rPr lang="en-US" dirty="0"/>
              <a:t> `</a:t>
            </a:r>
            <a:r>
              <a:rPr lang="en-US" dirty="0" err="1"/>
              <a:t>nte</a:t>
            </a:r>
            <a:r>
              <a:rPr lang="en-US" dirty="0"/>
              <a:t> </a:t>
            </a:r>
            <a:r>
              <a:rPr lang="en-US" dirty="0" err="1"/>
              <a:t>penwn</a:t>
            </a:r>
            <a:r>
              <a:rPr lang="en-US" dirty="0"/>
              <a:t>'&gt; '</a:t>
            </a:r>
            <a:r>
              <a:rPr lang="en-US" dirty="0" err="1"/>
              <a:t>en</a:t>
            </a:r>
            <a:r>
              <a:rPr lang="en-US" dirty="0"/>
              <a:t> \</a:t>
            </a:r>
            <a:r>
              <a:rPr lang="en-US" dirty="0" err="1"/>
              <a:t>irhnh</a:t>
            </a:r>
            <a:r>
              <a:rPr lang="en-US" dirty="0"/>
              <a:t> </a:t>
            </a:r>
            <a:r>
              <a:rPr lang="en-US" dirty="0" err="1"/>
              <a:t>niben</a:t>
            </a:r>
            <a:r>
              <a:rPr lang="en-US" dirty="0"/>
              <a:t> </a:t>
            </a:r>
          </a:p>
        </p:txBody>
      </p:sp>
    </p:spTree>
    <p:extLst>
      <p:ext uri="{BB962C8B-B14F-4D97-AF65-F5344CB8AC3E}">
        <p14:creationId xmlns:p14="http://schemas.microsoft.com/office/powerpoint/2010/main" val="225559577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المجد للآب والابن والروح القدس، الآن وكل أوان وإلى دهر الدهور.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الثالوث القدوس ارحمنا. أيها الثالوث القدوس ارحمنا. أيها الثالوث القدوس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يا رب اغفر لنا خطايانا. يا رب اغفر لنا آثامنا. يا رب اغفر لنا زلاتنا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يا رب افتقد مرضى شعبك، اشفهم</a:t>
                      </a:r>
                      <a:r>
                        <a:rPr lang="en-US" sz="6600" b="1" dirty="0"/>
                        <a:t> </a:t>
                      </a:r>
                      <a:r>
                        <a:rPr lang="ar-SA" sz="6600" b="1" dirty="0"/>
                        <a:t>من أجل اسمك القدوس</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آباؤنا وإخوتنا الذين رقدوا، يا رب نيح نفوسهم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يا من هو بلا خطية، يا رب ارحمنا. يا من بلا خطية، يا رب أعنا، واقبل طلباتنا إليك</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لأن لك المجد والعزة والتقديس المثلث. يا رب ارحم. يا رب ارحم يا رب بارك.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0" baseline="0" dirty="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واجعلنا مستحقين أن نقول بشكر: أبانا الذي في السموات....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baseline="0" dirty="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الذوكصولوجيات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F963929-CEB1-4AC8-8832-BDEDCE080ACE}"/>
              </a:ext>
            </a:extLst>
          </p:cNvPr>
          <p:cNvSpPr txBox="1">
            <a:spLocks/>
          </p:cNvSpPr>
          <p:nvPr/>
        </p:nvSpPr>
        <p:spPr>
          <a:xfrm>
            <a:off x="0" y="4387900"/>
            <a:ext cx="9144000" cy="782371"/>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j-ea"/>
                <a:cs typeface="Times New Roman" panose="02020603050405020304" pitchFamily="18" charset="0"/>
              </a:rPr>
              <a:t>بالمسيح يسوع ربنا أمين هالليلويا </a:t>
            </a:r>
            <a:endParaRPr kumimoji="0" lang="en-US" sz="4000" b="1" i="0" u="none" strike="noStrike" kern="1200" cap="none" spc="0" normalizeH="0" baseline="0" noProof="0" dirty="0">
              <a:ln>
                <a:noFill/>
              </a:ln>
              <a:solidFill>
                <a:prstClr val="white"/>
              </a:solidFill>
              <a:effectLst/>
              <a:uLnTx/>
              <a:uFillTx/>
              <a:latin typeface="Calibri"/>
              <a:ea typeface="+mj-ea"/>
              <a:cs typeface="+mj-cs"/>
            </a:endParaRPr>
          </a:p>
        </p:txBody>
      </p:sp>
      <p:sp>
        <p:nvSpPr>
          <p:cNvPr id="7" name="Text Placeholder 2">
            <a:extLst>
              <a:ext uri="{FF2B5EF4-FFF2-40B4-BE49-F238E27FC236}">
                <a16:creationId xmlns:a16="http://schemas.microsoft.com/office/drawing/2014/main" id="{99ED50D7-7E3F-4779-B600-871993DC86A7}"/>
              </a:ext>
            </a:extLst>
          </p:cNvPr>
          <p:cNvSpPr txBox="1">
            <a:spLocks/>
          </p:cNvSpPr>
          <p:nvPr/>
        </p:nvSpPr>
        <p:spPr>
          <a:xfrm>
            <a:off x="3" y="5972913"/>
            <a:ext cx="9143999" cy="80889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20000"/>
              </a:spcBef>
              <a:spcAft>
                <a:spcPts val="0"/>
              </a:spcAft>
              <a:buClrTx/>
              <a:buSzTx/>
              <a:buFont typeface="Arial" pitchFamily="34" charset="0"/>
              <a:buNone/>
              <a:tabLst/>
              <a:defRPr/>
            </a:pPr>
            <a:r>
              <a:rPr kumimoji="0" lang="ar-EG" sz="4000" b="1" i="0" u="none" strike="noStrike" kern="1200" cap="none" spc="0" normalizeH="0" baseline="0" noProof="0">
                <a:ln>
                  <a:noFill/>
                </a:ln>
                <a:solidFill>
                  <a:prstClr val="white"/>
                </a:solidFill>
                <a:effectLst/>
                <a:uLnTx/>
                <a:uFillTx/>
                <a:latin typeface="Calibri"/>
                <a:ea typeface="+mn-ea"/>
                <a:cs typeface="Arial" panose="020B0604020202020204" pitchFamily="34" charset="0"/>
              </a:rPr>
              <a:t>خين بي خريستوس إيسوس بينشويس أمين الليلويا </a:t>
            </a:r>
            <a:endPar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8" name="Text Placeholder 4">
            <a:extLst>
              <a:ext uri="{FF2B5EF4-FFF2-40B4-BE49-F238E27FC236}">
                <a16:creationId xmlns:a16="http://schemas.microsoft.com/office/drawing/2014/main" id="{232E8714-D8F5-4893-9AAC-B73E08AF6949}"/>
              </a:ext>
            </a:extLst>
          </p:cNvPr>
          <p:cNvSpPr txBox="1">
            <a:spLocks/>
          </p:cNvSpPr>
          <p:nvPr/>
        </p:nvSpPr>
        <p:spPr>
          <a:xfrm>
            <a:off x="0" y="5241392"/>
            <a:ext cx="9144000" cy="6823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000" b="0" i="0" u="none" strike="noStrike" kern="1200" cap="none" spc="0" normalizeH="0" baseline="0" noProof="0">
                <a:ln>
                  <a:noFill/>
                </a:ln>
                <a:solidFill>
                  <a:srgbClr val="FFC000"/>
                </a:solidFill>
                <a:effectLst/>
                <a:uLnTx/>
                <a:uFillTx/>
                <a:latin typeface="Avva_Shenouda" pitchFamily="34" charset="2"/>
                <a:ea typeface="+mn-ea"/>
                <a:cs typeface="+mn-cs"/>
              </a:rPr>
              <a:t>Qen P=xc I=3c Penu am3n ==a=l</a:t>
            </a:r>
            <a:endParaRPr kumimoji="0" lang="en-US" sz="4000" b="0"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Tree>
    <p:extLst>
      <p:ext uri="{BB962C8B-B14F-4D97-AF65-F5344CB8AC3E}">
        <p14:creationId xmlns:p14="http://schemas.microsoft.com/office/powerpoint/2010/main" val="178019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4419600"/>
            <a:ext cx="64008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الثالوث المقدس إرحمنا</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0" y="5219700"/>
            <a:ext cx="9144000"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000" b="1" i="0" u="none" strike="noStrike" kern="1200" cap="none" spc="0" normalizeH="0" baseline="0" noProof="0" dirty="0">
                <a:ln>
                  <a:noFill/>
                </a:ln>
                <a:solidFill>
                  <a:srgbClr val="FFC000"/>
                </a:solidFill>
                <a:effectLst/>
                <a:uLnTx/>
                <a:uFillTx/>
                <a:latin typeface="CS New Athanasius" panose="020B0500000000000000" pitchFamily="34" charset="0"/>
              </a:rPr>
              <a:t>pan `agi`a `triac `ele`ycon `ymac</a:t>
            </a:r>
            <a:endParaRPr kumimoji="0" lang="en-US" sz="6600" b="1"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6" name="Rectangle 5"/>
          <p:cNvSpPr/>
          <p:nvPr/>
        </p:nvSpPr>
        <p:spPr>
          <a:xfrm>
            <a:off x="1066800" y="6019801"/>
            <a:ext cx="6858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بان أجيا إترياس إيليسون إيماس </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14422"/>
            <a:ext cx="9144000" cy="782371"/>
          </a:xfrm>
        </p:spPr>
        <p:txBody>
          <a:bodyPr>
            <a:noAutofit/>
          </a:bodyPr>
          <a:lstStyle/>
          <a:p>
            <a:r>
              <a:rPr lang="ar-EG" sz="5400" dirty="0"/>
              <a:t>ضابط الكل الرب إلهنا</a:t>
            </a:r>
            <a:endParaRPr lang="en-US" sz="5400" dirty="0"/>
          </a:p>
        </p:txBody>
      </p:sp>
      <p:sp>
        <p:nvSpPr>
          <p:cNvPr id="6" name="Text Placeholder 5"/>
          <p:cNvSpPr>
            <a:spLocks noGrp="1"/>
          </p:cNvSpPr>
          <p:nvPr>
            <p:ph type="body" idx="1"/>
          </p:nvPr>
        </p:nvSpPr>
        <p:spPr>
          <a:xfrm>
            <a:off x="1" y="5947429"/>
            <a:ext cx="9143999" cy="808893"/>
          </a:xfrm>
        </p:spPr>
        <p:txBody>
          <a:bodyPr/>
          <a:lstStyle/>
          <a:p>
            <a:r>
              <a:rPr lang="ar-EG" sz="4400" dirty="0"/>
              <a:t>إنجي بي بانطوكراطور إبشويس بيننوتي</a:t>
            </a:r>
          </a:p>
        </p:txBody>
      </p:sp>
      <p:sp>
        <p:nvSpPr>
          <p:cNvPr id="7" name="Text Placeholder 6"/>
          <p:cNvSpPr>
            <a:spLocks noGrp="1"/>
          </p:cNvSpPr>
          <p:nvPr>
            <p:ph type="body" sz="quarter" idx="3"/>
          </p:nvPr>
        </p:nvSpPr>
        <p:spPr/>
        <p:txBody>
          <a:bodyPr/>
          <a:lstStyle/>
          <a:p>
            <a:r>
              <a:rPr lang="en-US" sz="4800" dirty="0"/>
              <a:t> `</a:t>
            </a:r>
            <a:r>
              <a:rPr lang="en-US" sz="4800" dirty="0" err="1"/>
              <a:t>nje</a:t>
            </a:r>
            <a:r>
              <a:rPr lang="en-US" sz="4800" dirty="0"/>
              <a:t> </a:t>
            </a:r>
            <a:r>
              <a:rPr lang="en-US" sz="4800" dirty="0" err="1"/>
              <a:t>pipantokratwr</a:t>
            </a:r>
            <a:r>
              <a:rPr lang="en-US" sz="4800" dirty="0"/>
              <a:t> ~P_ </a:t>
            </a:r>
            <a:r>
              <a:rPr lang="en-US" sz="4800" dirty="0" err="1"/>
              <a:t>Pennou</a:t>
            </a:r>
            <a:r>
              <a:rPr lang="en-US" sz="4800" dirty="0"/>
              <a:t>;</a:t>
            </a:r>
          </a:p>
        </p:txBody>
      </p:sp>
    </p:spTree>
    <p:extLst>
      <p:ext uri="{BB962C8B-B14F-4D97-AF65-F5344CB8AC3E}">
        <p14:creationId xmlns:p14="http://schemas.microsoft.com/office/powerpoint/2010/main" val="2084313548"/>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السلام لكي. نسألك أيتها القديسة الممتلئة مجدا</a:t>
            </a:r>
            <a:endParaRPr lang="ar-EG" sz="166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dirty="0"/>
              <a:t>شيرى نى تين تيهو إيرو : أوثي إثؤواب إثميـه إنأوأو</a:t>
            </a:r>
            <a:endParaRPr lang="ar-EG" dirty="0"/>
          </a:p>
        </p:txBody>
      </p:sp>
      <p:sp>
        <p:nvSpPr>
          <p:cNvPr id="5" name="Text Placeholder 4"/>
          <p:cNvSpPr>
            <a:spLocks noGrp="1"/>
          </p:cNvSpPr>
          <p:nvPr>
            <p:ph type="body" sz="quarter" idx="3"/>
          </p:nvPr>
        </p:nvSpPr>
        <p:spPr/>
        <p:txBody>
          <a:bodyPr/>
          <a:lstStyle/>
          <a:p>
            <a:r>
              <a:rPr lang="it-IT" dirty="0">
                <a:latin typeface="CS Avva Shenouda" pitchFamily="34" charset="0"/>
              </a:rPr>
              <a:t>&lt;ere ne ten]ho `ero@`w ;y=e=;=u e;meh `n`wou</a:t>
            </a:r>
            <a:endParaRPr lang="en-US" sz="4800" dirty="0">
              <a:latin typeface="CS Avva Shenouda" pitchFamily="34" charset="0"/>
            </a:endParaRPr>
          </a:p>
        </p:txBody>
      </p:sp>
    </p:spTree>
    <p:extLst>
      <p:ext uri="{BB962C8B-B14F-4D97-AF65-F5344CB8AC3E}">
        <p14:creationId xmlns:p14="http://schemas.microsoft.com/office/powerpoint/2010/main" val="24327422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العذراء كل حين والدة الإله أم المسيح</a:t>
            </a:r>
            <a:endParaRPr lang="ar-SA" dirty="0"/>
          </a:p>
        </p:txBody>
      </p:sp>
      <p:sp>
        <p:nvSpPr>
          <p:cNvPr id="3" name="Text Placeholder 2"/>
          <p:cNvSpPr>
            <a:spLocks noGrp="1"/>
          </p:cNvSpPr>
          <p:nvPr>
            <p:ph type="body" idx="1"/>
          </p:nvPr>
        </p:nvSpPr>
        <p:spPr/>
        <p:txBody>
          <a:bodyPr/>
          <a:lstStyle/>
          <a:p>
            <a:pPr>
              <a:spcBef>
                <a:spcPts val="0"/>
              </a:spcBef>
              <a:defRPr/>
            </a:pPr>
            <a:r>
              <a:rPr lang="ar-KW" altLang="zh-CN" sz="3200" dirty="0"/>
              <a:t>إت أوي إمبارثينوس إنسيو نيفين تي ما إسنوتي إثماف إم بخرستوس </a:t>
            </a:r>
            <a:endParaRPr lang="ar-EG" sz="3200" dirty="0"/>
          </a:p>
        </p:txBody>
      </p:sp>
      <p:sp>
        <p:nvSpPr>
          <p:cNvPr id="5" name="Text Placeholder 4"/>
          <p:cNvSpPr>
            <a:spLocks noGrp="1"/>
          </p:cNvSpPr>
          <p:nvPr>
            <p:ph type="body" sz="quarter" idx="3"/>
          </p:nvPr>
        </p:nvSpPr>
        <p:spPr/>
        <p:txBody>
          <a:bodyPr/>
          <a:lstStyle/>
          <a:p>
            <a:r>
              <a:rPr lang="en-US" sz="2800" dirty="0">
                <a:latin typeface="CS Avva Shenouda" pitchFamily="34" charset="0"/>
              </a:rPr>
              <a:t> `</a:t>
            </a:r>
            <a:r>
              <a:rPr lang="en-US" sz="2800" dirty="0" err="1">
                <a:latin typeface="CS Avva Shenouda" pitchFamily="34" charset="0"/>
              </a:rPr>
              <a:t>etoi</a:t>
            </a:r>
            <a:r>
              <a:rPr lang="ar-EG" sz="2800" dirty="0">
                <a:latin typeface="CS Avva Shenouda" pitchFamily="34" charset="0"/>
              </a:rPr>
              <a:t> </a:t>
            </a:r>
            <a:r>
              <a:rPr lang="en-US" sz="2800" dirty="0">
                <a:latin typeface="CS Avva Shenouda" pitchFamily="34" charset="0"/>
              </a:rPr>
              <a:t>`</a:t>
            </a:r>
            <a:r>
              <a:rPr lang="en-US" sz="2800" dirty="0" err="1">
                <a:latin typeface="CS Avva Shenouda" pitchFamily="34" charset="0"/>
              </a:rPr>
              <a:t>mPar;enoc</a:t>
            </a:r>
            <a:r>
              <a:rPr lang="ar-EG" sz="2800" dirty="0">
                <a:latin typeface="CS Avva Shenouda" pitchFamily="34" charset="0"/>
              </a:rPr>
              <a:t> </a:t>
            </a:r>
            <a:r>
              <a:rPr lang="en-US" sz="2800" dirty="0">
                <a:latin typeface="CS Avva Shenouda" pitchFamily="34" charset="0"/>
              </a:rPr>
              <a:t>`</a:t>
            </a:r>
            <a:r>
              <a:rPr lang="en-US" sz="2800" dirty="0" err="1">
                <a:latin typeface="CS Avva Shenouda" pitchFamily="34" charset="0"/>
              </a:rPr>
              <a:t>ncyou</a:t>
            </a:r>
            <a:r>
              <a:rPr lang="en-US" sz="2800" dirty="0">
                <a:latin typeface="CS Avva Shenouda" pitchFamily="34" charset="0"/>
              </a:rPr>
              <a:t> </a:t>
            </a:r>
            <a:r>
              <a:rPr lang="en-US" sz="2800" dirty="0" err="1">
                <a:latin typeface="CS Avva Shenouda" pitchFamily="34" charset="0"/>
              </a:rPr>
              <a:t>niben</a:t>
            </a:r>
            <a:r>
              <a:rPr lang="en-US" sz="2800" dirty="0"/>
              <a:t> </a:t>
            </a:r>
            <a:r>
              <a:rPr lang="en-US" sz="2800" dirty="0">
                <a:latin typeface="CS Avva Shenouda"/>
              </a:rPr>
              <a:t>]</a:t>
            </a:r>
            <a:r>
              <a:rPr lang="en-US" sz="2800" dirty="0" err="1">
                <a:latin typeface="CS Avva Shenouda"/>
              </a:rPr>
              <a:t>macnou</a:t>
            </a:r>
            <a:r>
              <a:rPr lang="en-US" sz="2800" dirty="0">
                <a:latin typeface="CS Avva Shenouda"/>
              </a:rPr>
              <a:t>]</a:t>
            </a:r>
            <a:r>
              <a:rPr lang="ar-EG" sz="2800" dirty="0">
                <a:latin typeface="CS Avva Shenouda"/>
              </a:rPr>
              <a:t> </a:t>
            </a:r>
            <a:r>
              <a:rPr lang="en-US" sz="2800" dirty="0">
                <a:latin typeface="CS Avva Shenouda"/>
              </a:rPr>
              <a:t>`;</a:t>
            </a:r>
            <a:r>
              <a:rPr lang="en-US" sz="2800" dirty="0" err="1">
                <a:latin typeface="CS Avva Shenouda"/>
              </a:rPr>
              <a:t>mau</a:t>
            </a:r>
            <a:r>
              <a:rPr lang="en-US" sz="2800" dirty="0">
                <a:latin typeface="CS Avva Shenouda"/>
              </a:rPr>
              <a:t> `</a:t>
            </a:r>
            <a:r>
              <a:rPr lang="en-US" sz="2800" dirty="0" err="1">
                <a:latin typeface="CS Avva Shenouda"/>
              </a:rPr>
              <a:t>mP</a:t>
            </a:r>
            <a:r>
              <a:rPr lang="en-US" sz="2800" dirty="0">
                <a:latin typeface="CS Avva Shenouda"/>
              </a:rPr>
              <a:t>=,=c</a:t>
            </a:r>
            <a:endParaRPr lang="en-US" sz="2800" dirty="0">
              <a:latin typeface="Avva_Shenouda" pitchFamily="34" charset="2"/>
            </a:endParaRPr>
          </a:p>
        </p:txBody>
      </p:sp>
    </p:spTree>
    <p:extLst>
      <p:ext uri="{BB962C8B-B14F-4D97-AF65-F5344CB8AC3E}">
        <p14:creationId xmlns:p14="http://schemas.microsoft.com/office/powerpoint/2010/main" val="254182296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3" y="4383250"/>
            <a:ext cx="9144000" cy="782371"/>
          </a:xfrm>
        </p:spPr>
        <p:txBody>
          <a:bodyPr/>
          <a:lstStyle/>
          <a:p>
            <a:pPr>
              <a:spcBef>
                <a:spcPts val="0"/>
              </a:spcBef>
              <a:defRPr/>
            </a:pPr>
            <a:r>
              <a:rPr lang="ar-EG" dirty="0">
                <a:effectLst/>
              </a:rPr>
              <a:t>أصعدي صلواتنا إلى إبنك الحبيب ليغفر لنا خطايانا</a:t>
            </a:r>
            <a:endParaRPr lang="ar-EG" sz="60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a:xfrm>
            <a:off x="0" y="6049107"/>
            <a:ext cx="9143999" cy="808893"/>
          </a:xfrm>
        </p:spPr>
        <p:txBody>
          <a:bodyPr/>
          <a:lstStyle/>
          <a:p>
            <a:pPr>
              <a:buSzPct val="65000"/>
            </a:pPr>
            <a:r>
              <a:rPr lang="ar-EG" sz="2800" dirty="0">
                <a:effectLst/>
              </a:rPr>
              <a:t>آنيؤوى إنتين إبروس إفكى اإبشوى هابى شيرى. إم مينريت: إنتيف كانين نوفى نان إيفول.</a:t>
            </a:r>
            <a:endParaRPr lang="ar-EG" sz="4400" dirty="0"/>
          </a:p>
        </p:txBody>
      </p:sp>
      <p:sp>
        <p:nvSpPr>
          <p:cNvPr id="5" name="Text Placeholder 4"/>
          <p:cNvSpPr>
            <a:spLocks noGrp="1"/>
          </p:cNvSpPr>
          <p:nvPr>
            <p:ph type="body" sz="quarter" idx="3"/>
          </p:nvPr>
        </p:nvSpPr>
        <p:spPr>
          <a:xfrm>
            <a:off x="14513" y="4850200"/>
            <a:ext cx="9144000" cy="1123143"/>
          </a:xfrm>
        </p:spPr>
        <p:txBody>
          <a:bodyPr/>
          <a:lstStyle/>
          <a:p>
            <a:pPr>
              <a:spcBef>
                <a:spcPts val="0"/>
              </a:spcBef>
              <a:defRPr/>
            </a:pPr>
            <a:r>
              <a:rPr lang="en-GB" sz="2400" dirty="0" err="1">
                <a:effectLst/>
                <a:latin typeface="CS Avva Shenouda" panose="020B7200000000000000" pitchFamily="34" charset="0"/>
              </a:rPr>
              <a:t>Aniou`i</a:t>
            </a:r>
            <a:r>
              <a:rPr lang="en-GB" sz="2400" dirty="0">
                <a:effectLst/>
                <a:latin typeface="CS Avva Shenouda" panose="020B7200000000000000" pitchFamily="34" charset="0"/>
              </a:rPr>
              <a:t> `</a:t>
            </a:r>
            <a:r>
              <a:rPr lang="en-GB" sz="2400" dirty="0" err="1">
                <a:effectLst/>
                <a:latin typeface="CS Avva Shenouda" panose="020B7200000000000000" pitchFamily="34" charset="0"/>
              </a:rPr>
              <a:t>nte`proc`eu,y</a:t>
            </a:r>
            <a:r>
              <a:rPr lang="en-GB" sz="2400" dirty="0">
                <a:effectLst/>
                <a:latin typeface="CS Avva Shenouda" panose="020B7200000000000000" pitchFamily="34" charset="0"/>
              </a:rPr>
              <a:t>@ `</a:t>
            </a:r>
            <a:r>
              <a:rPr lang="en-GB" sz="2400" dirty="0" err="1">
                <a:effectLst/>
                <a:latin typeface="CS Avva Shenouda" panose="020B7200000000000000" pitchFamily="34" charset="0"/>
              </a:rPr>
              <a:t>e`pswi</a:t>
            </a:r>
            <a:r>
              <a:rPr lang="en-GB" sz="2400" dirty="0">
                <a:effectLst/>
                <a:latin typeface="CS Avva Shenouda" panose="020B7200000000000000" pitchFamily="34" charset="0"/>
              </a:rPr>
              <a:t> ha </a:t>
            </a:r>
            <a:r>
              <a:rPr lang="en-GB" sz="2400" dirty="0" err="1">
                <a:effectLst/>
                <a:latin typeface="CS Avva Shenouda" panose="020B7200000000000000" pitchFamily="34" charset="0"/>
              </a:rPr>
              <a:t>peSyri</a:t>
            </a:r>
            <a:r>
              <a:rPr lang="en-GB" sz="2400" dirty="0">
                <a:effectLst/>
                <a:latin typeface="CS Avva Shenouda" panose="020B7200000000000000" pitchFamily="34" charset="0"/>
              </a:rPr>
              <a:t> `</a:t>
            </a:r>
            <a:r>
              <a:rPr lang="en-GB" sz="2400" dirty="0" err="1">
                <a:effectLst/>
                <a:latin typeface="CS Avva Shenouda" panose="020B7200000000000000" pitchFamily="34" charset="0"/>
              </a:rPr>
              <a:t>mmenrit</a:t>
            </a:r>
            <a:r>
              <a:rPr lang="en-GB" sz="2400" dirty="0">
                <a:effectLst/>
                <a:latin typeface="CS Avva Shenouda" panose="020B7200000000000000" pitchFamily="34" charset="0"/>
              </a:rPr>
              <a:t>@ `</a:t>
            </a:r>
            <a:r>
              <a:rPr lang="en-GB" sz="2400" dirty="0" err="1">
                <a:effectLst/>
                <a:latin typeface="CS Avva Shenouda" panose="020B7200000000000000" pitchFamily="34" charset="0"/>
              </a:rPr>
              <a:t>ntef,a</a:t>
            </a:r>
            <a:r>
              <a:rPr lang="en-GB" sz="2400" dirty="0">
                <a:effectLst/>
                <a:latin typeface="CS Avva Shenouda" panose="020B7200000000000000" pitchFamily="34" charset="0"/>
              </a:rPr>
              <a:t> </a:t>
            </a:r>
            <a:r>
              <a:rPr lang="en-GB" sz="2400" dirty="0" err="1">
                <a:effectLst/>
                <a:latin typeface="CS Avva Shenouda" panose="020B7200000000000000" pitchFamily="34" charset="0"/>
              </a:rPr>
              <a:t>nennobi</a:t>
            </a:r>
            <a:r>
              <a:rPr lang="en-GB" sz="2400" dirty="0">
                <a:effectLst/>
                <a:latin typeface="CS Avva Shenouda" panose="020B7200000000000000" pitchFamily="34" charset="0"/>
              </a:rPr>
              <a:t> nan `</a:t>
            </a:r>
            <a:r>
              <a:rPr lang="en-GB" sz="2400" dirty="0" err="1">
                <a:effectLst/>
                <a:latin typeface="CS Avva Shenouda" panose="020B7200000000000000" pitchFamily="34" charset="0"/>
              </a:rPr>
              <a:t>ebol</a:t>
            </a:r>
            <a:r>
              <a:rPr lang="en-GB" sz="2400" dirty="0">
                <a:effectLst/>
                <a:latin typeface="CS Avva Shenouda" panose="020B7200000000000000" pitchFamily="34" charset="0"/>
              </a:rPr>
              <a:t>. </a:t>
            </a:r>
            <a:endParaRPr lang="en-US" sz="4000" dirty="0">
              <a:latin typeface="Avva_Shenouda" pitchFamily="34" charset="2"/>
            </a:endParaRPr>
          </a:p>
        </p:txBody>
      </p:sp>
    </p:spTree>
    <p:extLst>
      <p:ext uri="{BB962C8B-B14F-4D97-AF65-F5344CB8AC3E}">
        <p14:creationId xmlns:p14="http://schemas.microsoft.com/office/powerpoint/2010/main" val="413383604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9001"/>
            <a:ext cx="9144000" cy="782371"/>
          </a:xfrm>
        </p:spPr>
        <p:txBody>
          <a:bodyPr/>
          <a:lstStyle/>
          <a:p>
            <a:pPr>
              <a:spcBef>
                <a:spcPts val="0"/>
              </a:spcBef>
              <a:defRPr/>
            </a:pPr>
            <a:r>
              <a:rPr lang="ar-EG" sz="3200" dirty="0">
                <a:solidFill>
                  <a:schemeClr val="lt1"/>
                </a:solidFill>
              </a:rPr>
              <a:t>السلام للتي ولدت لنا النور الحقيقي المسيح إلهنا العذراء القديسة</a:t>
            </a:r>
            <a:endParaRPr lang="ar-EG" sz="32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a:xfrm>
            <a:off x="0" y="6049107"/>
            <a:ext cx="9143999" cy="808893"/>
          </a:xfrm>
        </p:spPr>
        <p:txBody>
          <a:bodyPr/>
          <a:lstStyle/>
          <a:p>
            <a:pPr>
              <a:spcBef>
                <a:spcPts val="0"/>
              </a:spcBef>
              <a:defRPr/>
            </a:pPr>
            <a:r>
              <a:rPr lang="ar-KW" altLang="zh-CN" sz="2800" dirty="0"/>
              <a:t>شيرى ثي إيتاس ميسي نان</a:t>
            </a:r>
            <a:r>
              <a:rPr lang="ar-EG" altLang="zh-CN" sz="2800" dirty="0"/>
              <a:t> </a:t>
            </a:r>
            <a:r>
              <a:rPr lang="ar-KW" altLang="zh-CN" sz="2800" dirty="0"/>
              <a:t>إم بي أوأويني إنتا إف</a:t>
            </a:r>
            <a:r>
              <a:rPr lang="ar-EG" altLang="zh-CN" sz="2800" dirty="0"/>
              <a:t>م</a:t>
            </a:r>
            <a:r>
              <a:rPr lang="ar-KW" altLang="zh-CN" sz="2800" dirty="0"/>
              <a:t>ي : بي إخرستوس بين نوتي تي بارثينوس إثؤواب  </a:t>
            </a:r>
            <a:endParaRPr lang="ar-EG" sz="2800" dirty="0"/>
          </a:p>
        </p:txBody>
      </p:sp>
      <p:sp>
        <p:nvSpPr>
          <p:cNvPr id="5" name="Text Placeholder 4"/>
          <p:cNvSpPr>
            <a:spLocks noGrp="1"/>
          </p:cNvSpPr>
          <p:nvPr>
            <p:ph type="body" sz="quarter" idx="3"/>
          </p:nvPr>
        </p:nvSpPr>
        <p:spPr>
          <a:xfrm>
            <a:off x="0" y="5254061"/>
            <a:ext cx="9144000" cy="682357"/>
          </a:xfrm>
        </p:spPr>
        <p:txBody>
          <a:bodyPr/>
          <a:lstStyle/>
          <a:p>
            <a:pPr>
              <a:spcBef>
                <a:spcPts val="0"/>
              </a:spcBef>
              <a:defRPr/>
            </a:pPr>
            <a:r>
              <a:rPr lang="en-US" sz="2800" dirty="0">
                <a:latin typeface="CS Avva Shenouda"/>
              </a:rPr>
              <a:t>&lt;ere ;</a:t>
            </a:r>
            <a:r>
              <a:rPr lang="en-US" sz="2800" dirty="0" err="1">
                <a:latin typeface="CS Avva Shenouda"/>
              </a:rPr>
              <a:t>y`etacmici</a:t>
            </a:r>
            <a:r>
              <a:rPr lang="en-US" sz="2800" dirty="0">
                <a:latin typeface="CS Avva Shenouda"/>
              </a:rPr>
              <a:t> nan </a:t>
            </a:r>
            <a:r>
              <a:rPr lang="it-IT" sz="2800" dirty="0">
                <a:latin typeface="CS Avva Shenouda"/>
              </a:rPr>
              <a:t>`mpiOuwini </a:t>
            </a:r>
            <a:r>
              <a:rPr lang="ar-EG" sz="2800" dirty="0">
                <a:latin typeface="CS Avva Shenouda"/>
              </a:rPr>
              <a:t> </a:t>
            </a:r>
            <a:r>
              <a:rPr lang="it-IT" sz="2800" dirty="0">
                <a:latin typeface="CS Avva Shenouda"/>
              </a:rPr>
              <a:t>`nta`vmyi@ P=,=c penNou] </a:t>
            </a:r>
            <a:r>
              <a:rPr lang="en-US" sz="2800" dirty="0">
                <a:latin typeface="CS Avva Shenouda"/>
              </a:rPr>
              <a:t>]</a:t>
            </a:r>
            <a:r>
              <a:rPr lang="en-US" sz="2800" dirty="0" err="1">
                <a:latin typeface="CS Avva Shenouda"/>
              </a:rPr>
              <a:t>Par;enoc</a:t>
            </a:r>
            <a:r>
              <a:rPr lang="en-US" sz="2800" dirty="0">
                <a:latin typeface="CS Avva Shenouda"/>
              </a:rPr>
              <a:t> =e=;=u</a:t>
            </a:r>
          </a:p>
        </p:txBody>
      </p:sp>
    </p:spTree>
    <p:extLst>
      <p:ext uri="{BB962C8B-B14F-4D97-AF65-F5344CB8AC3E}">
        <p14:creationId xmlns:p14="http://schemas.microsoft.com/office/powerpoint/2010/main" val="32391124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0"/>
            <a:ext cx="9144000" cy="782371"/>
          </a:xfrm>
        </p:spPr>
        <p:txBody>
          <a:bodyPr/>
          <a:lstStyle/>
          <a:p>
            <a:pPr>
              <a:spcBef>
                <a:spcPts val="0"/>
              </a:spcBef>
              <a:defRPr/>
            </a:pPr>
            <a:r>
              <a:rPr lang="ar-EG" dirty="0">
                <a:solidFill>
                  <a:schemeClr val="lt1"/>
                </a:solidFill>
              </a:rPr>
              <a:t>اسألي الرب عنا ليصنع رحمة مع نفوسنا ويغفر لنا خطايانا.</a:t>
            </a: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a:xfrm>
            <a:off x="0" y="6023757"/>
            <a:ext cx="9143999" cy="808893"/>
          </a:xfrm>
        </p:spPr>
        <p:txBody>
          <a:bodyPr/>
          <a:lstStyle/>
          <a:p>
            <a:pPr>
              <a:defRPr/>
            </a:pPr>
            <a:r>
              <a:rPr lang="ar-KW" altLang="zh-CN" sz="3000" dirty="0"/>
              <a:t>ماتي هو إم إبشويس إى إهري إيجون</a:t>
            </a:r>
            <a:r>
              <a:rPr lang="ar-EG" altLang="zh-CN" sz="3000" dirty="0"/>
              <a:t> </a:t>
            </a:r>
            <a:r>
              <a:rPr lang="ar-KW" altLang="zh-CN" sz="3000" dirty="0"/>
              <a:t>إنتيف إيرأوناي نيم نين إبسيشي</a:t>
            </a:r>
            <a:r>
              <a:rPr lang="ar-EG" altLang="zh-CN" sz="3000" dirty="0"/>
              <a:t> </a:t>
            </a:r>
            <a:r>
              <a:rPr lang="ar-KW" altLang="zh-CN" sz="3000" dirty="0"/>
              <a:t>إنتيف كانين نوفي نان إيفول  </a:t>
            </a:r>
            <a:endParaRPr lang="ar-EG" sz="3000" dirty="0"/>
          </a:p>
        </p:txBody>
      </p:sp>
      <p:sp>
        <p:nvSpPr>
          <p:cNvPr id="5" name="Text Placeholder 4"/>
          <p:cNvSpPr>
            <a:spLocks noGrp="1"/>
          </p:cNvSpPr>
          <p:nvPr>
            <p:ph type="body" sz="quarter" idx="3"/>
          </p:nvPr>
        </p:nvSpPr>
        <p:spPr/>
        <p:txBody>
          <a:bodyPr/>
          <a:lstStyle/>
          <a:p>
            <a:pPr>
              <a:defRPr/>
            </a:pPr>
            <a:r>
              <a:rPr lang="en-US" sz="2400" dirty="0">
                <a:latin typeface="CS Avva Shenouda"/>
              </a:rPr>
              <a:t>Ma]ho `</a:t>
            </a:r>
            <a:r>
              <a:rPr lang="en-US" sz="2400" dirty="0" err="1">
                <a:latin typeface="CS Avva Shenouda"/>
              </a:rPr>
              <a:t>mP</a:t>
            </a:r>
            <a:r>
              <a:rPr lang="en-US" sz="2400" dirty="0">
                <a:latin typeface="CS Avva Shenouda"/>
              </a:rPr>
              <a:t>=o=c `</a:t>
            </a:r>
            <a:r>
              <a:rPr lang="en-US" sz="2400" dirty="0" err="1">
                <a:latin typeface="CS Avva Shenouda"/>
              </a:rPr>
              <a:t>e`hryi</a:t>
            </a:r>
            <a:r>
              <a:rPr lang="en-US" sz="2400" dirty="0">
                <a:latin typeface="CS Avva Shenouda"/>
              </a:rPr>
              <a:t> `</a:t>
            </a:r>
            <a:r>
              <a:rPr lang="en-US" sz="2400" dirty="0" err="1">
                <a:latin typeface="CS Avva Shenouda"/>
              </a:rPr>
              <a:t>ejwn</a:t>
            </a:r>
            <a:r>
              <a:rPr lang="en-US" sz="2400" dirty="0">
                <a:latin typeface="CS Avva Shenouda"/>
              </a:rPr>
              <a:t> `</a:t>
            </a:r>
            <a:r>
              <a:rPr lang="en-US" sz="2400" dirty="0" err="1">
                <a:latin typeface="CS Avva Shenouda"/>
              </a:rPr>
              <a:t>ntef`er</a:t>
            </a:r>
            <a:r>
              <a:rPr lang="en-US" sz="2400" dirty="0">
                <a:latin typeface="CS Avva Shenouda"/>
              </a:rPr>
              <a:t> </a:t>
            </a:r>
            <a:r>
              <a:rPr lang="en-US" sz="2400" dirty="0" err="1">
                <a:latin typeface="CS Avva Shenouda"/>
              </a:rPr>
              <a:t>ounai</a:t>
            </a:r>
            <a:r>
              <a:rPr lang="en-US" sz="2400" dirty="0">
                <a:latin typeface="CS Avva Shenouda"/>
              </a:rPr>
              <a:t> </a:t>
            </a:r>
            <a:r>
              <a:rPr lang="en-US" sz="2400" dirty="0" err="1">
                <a:latin typeface="CS Avva Shenouda"/>
              </a:rPr>
              <a:t>nem</a:t>
            </a:r>
            <a:r>
              <a:rPr lang="en-US" sz="2400" dirty="0">
                <a:latin typeface="CS Avva Shenouda"/>
              </a:rPr>
              <a:t> </a:t>
            </a:r>
            <a:r>
              <a:rPr lang="en-US" sz="2400" dirty="0" err="1">
                <a:latin typeface="CS Avva Shenouda"/>
              </a:rPr>
              <a:t>nen</a:t>
            </a:r>
            <a:r>
              <a:rPr lang="en-GB" sz="2400" dirty="0">
                <a:effectLst/>
              </a:rPr>
              <a:t>'</a:t>
            </a:r>
            <a:r>
              <a:rPr lang="en-US" sz="2400" dirty="0" err="1">
                <a:latin typeface="CS Avva Shenouda"/>
              </a:rPr>
              <a:t>u,y</a:t>
            </a:r>
            <a:r>
              <a:rPr lang="en-US" sz="2400" dirty="0">
                <a:latin typeface="CS Avva Shenouda"/>
              </a:rPr>
              <a:t> `</a:t>
            </a:r>
            <a:r>
              <a:rPr lang="en-US" sz="2400" dirty="0" err="1">
                <a:latin typeface="CS Avva Shenouda"/>
              </a:rPr>
              <a:t>ntef,a</a:t>
            </a:r>
            <a:r>
              <a:rPr lang="en-US" sz="2400" dirty="0">
                <a:latin typeface="CS Avva Shenouda"/>
              </a:rPr>
              <a:t> </a:t>
            </a:r>
            <a:r>
              <a:rPr lang="en-US" sz="2400" dirty="0" err="1">
                <a:latin typeface="CS Avva Shenouda"/>
              </a:rPr>
              <a:t>nennobi</a:t>
            </a:r>
            <a:r>
              <a:rPr lang="en-US" sz="2400" dirty="0">
                <a:latin typeface="CS Avva Shenouda"/>
              </a:rPr>
              <a:t> nan `</a:t>
            </a:r>
            <a:r>
              <a:rPr lang="en-US" sz="2400" dirty="0" err="1">
                <a:latin typeface="CS Avva Shenouda"/>
              </a:rPr>
              <a:t>ebol</a:t>
            </a:r>
            <a:endParaRPr lang="en-US" sz="2400" dirty="0">
              <a:latin typeface="Avva_Shenouda" pitchFamily="34" charset="2"/>
            </a:endParaRPr>
          </a:p>
        </p:txBody>
      </p:sp>
    </p:spTree>
    <p:extLst>
      <p:ext uri="{BB962C8B-B14F-4D97-AF65-F5344CB8AC3E}">
        <p14:creationId xmlns:p14="http://schemas.microsoft.com/office/powerpoint/2010/main" val="29571620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أيتها العذراء مريم والدة الإله القديسة</a:t>
            </a:r>
            <a:endParaRPr lang="ar-EG" sz="19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dirty="0"/>
              <a:t>تي بارثينوس ماريام : تي ثيئوطوكـوس إثؤواب</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Par;enoc</a:t>
            </a:r>
            <a:r>
              <a:rPr lang="en-US" dirty="0">
                <a:latin typeface="CS Avva Shenouda"/>
              </a:rPr>
              <a:t> Mariam@ ];</a:t>
            </a:r>
            <a:r>
              <a:rPr lang="en-US" dirty="0" err="1">
                <a:latin typeface="CS Avva Shenouda"/>
              </a:rPr>
              <a:t>eotokoc</a:t>
            </a:r>
            <a:r>
              <a:rPr lang="ar-EG" dirty="0">
                <a:latin typeface="CS Avva Shenouda"/>
              </a:rPr>
              <a:t> </a:t>
            </a:r>
            <a:r>
              <a:rPr lang="en-US" dirty="0">
                <a:latin typeface="CS Avva Shenouda"/>
              </a:rPr>
              <a:t>=e=;=u</a:t>
            </a:r>
            <a:endParaRPr lang="en-US" dirty="0">
              <a:latin typeface="Avva_Shenouda" pitchFamily="34" charset="2"/>
            </a:endParaRPr>
          </a:p>
        </p:txBody>
      </p:sp>
    </p:spTree>
    <p:extLst>
      <p:ext uri="{BB962C8B-B14F-4D97-AF65-F5344CB8AC3E}">
        <p14:creationId xmlns:p14="http://schemas.microsoft.com/office/powerpoint/2010/main" val="401523807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spcBef>
                <a:spcPts val="0"/>
              </a:spcBef>
              <a:defRPr/>
            </a:pPr>
            <a:r>
              <a:rPr lang="ar-EG" dirty="0">
                <a:solidFill>
                  <a:schemeClr val="lt1"/>
                </a:solidFill>
              </a:rPr>
              <a:t>الشفيعة الأمينة لجنس البشرية</a:t>
            </a:r>
            <a:endParaRPr lang="ar-EG" sz="19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7" name="Text Placeholder 6"/>
          <p:cNvSpPr>
            <a:spLocks noGrp="1"/>
          </p:cNvSpPr>
          <p:nvPr>
            <p:ph type="body" idx="1"/>
          </p:nvPr>
        </p:nvSpPr>
        <p:spPr/>
        <p:txBody>
          <a:bodyPr/>
          <a:lstStyle/>
          <a:p>
            <a:pPr>
              <a:spcBef>
                <a:spcPts val="0"/>
              </a:spcBef>
              <a:defRPr/>
            </a:pPr>
            <a:r>
              <a:rPr lang="ar-KW" altLang="zh-CN" sz="3200" dirty="0"/>
              <a:t>تي إبروس تاتيس إى تين هوت إنتى إبجينوس إنتى تي ميت رومي </a:t>
            </a:r>
            <a:endParaRPr lang="ar-EG" sz="3200" dirty="0"/>
          </a:p>
        </p:txBody>
      </p:sp>
      <p:sp>
        <p:nvSpPr>
          <p:cNvPr id="8" name="Text Placeholder 7"/>
          <p:cNvSpPr>
            <a:spLocks noGrp="1"/>
          </p:cNvSpPr>
          <p:nvPr>
            <p:ph type="body" sz="quarter" idx="3"/>
          </p:nvPr>
        </p:nvSpPr>
        <p:spPr>
          <a:xfrm>
            <a:off x="0" y="5181600"/>
            <a:ext cx="9144000" cy="1124392"/>
          </a:xfrm>
        </p:spPr>
        <p:txBody>
          <a:bodyPr/>
          <a:lstStyle/>
          <a:p>
            <a:pPr>
              <a:spcBef>
                <a:spcPts val="0"/>
              </a:spcBef>
              <a:defRPr/>
            </a:pPr>
            <a:r>
              <a:rPr lang="en-US" dirty="0">
                <a:latin typeface="CS Avva Shenouda"/>
              </a:rPr>
              <a:t>]`</a:t>
            </a:r>
            <a:r>
              <a:rPr lang="en-US" dirty="0" err="1">
                <a:latin typeface="CS Avva Shenouda"/>
              </a:rPr>
              <a:t>proctatyc</a:t>
            </a:r>
            <a:r>
              <a:rPr lang="en-US" dirty="0">
                <a:latin typeface="CS Avva Shenouda"/>
              </a:rPr>
              <a:t> `</a:t>
            </a:r>
            <a:r>
              <a:rPr lang="en-US" dirty="0" err="1">
                <a:latin typeface="CS Avva Shenouda"/>
              </a:rPr>
              <a:t>etenhot</a:t>
            </a:r>
            <a:r>
              <a:rPr lang="en-US" dirty="0">
                <a:latin typeface="CS Avva Shenouda"/>
              </a:rPr>
              <a:t>@`</a:t>
            </a:r>
            <a:r>
              <a:rPr lang="en-US" dirty="0" err="1">
                <a:latin typeface="CS Avva Shenouda"/>
              </a:rPr>
              <a:t>nte</a:t>
            </a:r>
            <a:r>
              <a:rPr lang="en-US" dirty="0">
                <a:latin typeface="CS Avva Shenouda"/>
              </a:rPr>
              <a:t> `</a:t>
            </a:r>
            <a:r>
              <a:rPr lang="en-US" dirty="0" err="1">
                <a:latin typeface="CS Avva Shenouda"/>
              </a:rPr>
              <a:t>pgenoc</a:t>
            </a:r>
            <a:r>
              <a:rPr lang="en-US" dirty="0">
                <a:latin typeface="CS Avva Shenouda"/>
              </a:rPr>
              <a:t> `</a:t>
            </a:r>
            <a:r>
              <a:rPr lang="en-US" dirty="0" err="1">
                <a:latin typeface="CS Avva Shenouda"/>
              </a:rPr>
              <a:t>nte</a:t>
            </a:r>
            <a:r>
              <a:rPr lang="en-US" dirty="0">
                <a:latin typeface="CS Avva Shenouda"/>
              </a:rPr>
              <a:t> ]</a:t>
            </a:r>
            <a:r>
              <a:rPr lang="en-US" dirty="0" err="1">
                <a:latin typeface="CS Avva Shenouda"/>
              </a:rPr>
              <a:t>metrwmi</a:t>
            </a:r>
            <a:endParaRPr lang="en-US" dirty="0">
              <a:latin typeface="Avva_Shenouda" pitchFamily="34" charset="2"/>
            </a:endParaRPr>
          </a:p>
        </p:txBody>
      </p:sp>
    </p:spTree>
    <p:extLst>
      <p:ext uri="{BB962C8B-B14F-4D97-AF65-F5344CB8AC3E}">
        <p14:creationId xmlns:p14="http://schemas.microsoft.com/office/powerpoint/2010/main" val="393979433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اشفعي فينا أمام المسيح</a:t>
            </a:r>
            <a:br>
              <a:rPr lang="ar-EG" dirty="0"/>
            </a:br>
            <a:endParaRPr lang="en-US" dirty="0"/>
          </a:p>
        </p:txBody>
      </p:sp>
      <p:sp>
        <p:nvSpPr>
          <p:cNvPr id="3" name="Text Placeholder 2"/>
          <p:cNvSpPr>
            <a:spLocks noGrp="1"/>
          </p:cNvSpPr>
          <p:nvPr>
            <p:ph type="body" idx="1"/>
          </p:nvPr>
        </p:nvSpPr>
        <p:spPr/>
        <p:txBody>
          <a:bodyPr/>
          <a:lstStyle/>
          <a:p>
            <a:r>
              <a:rPr lang="ar-EG" dirty="0"/>
              <a:t>آري إبريسفافين إى إهري إيجون : ناهرين بخرستوس </a:t>
            </a:r>
          </a:p>
        </p:txBody>
      </p:sp>
      <p:sp>
        <p:nvSpPr>
          <p:cNvPr id="5" name="Text Placeholder 4"/>
          <p:cNvSpPr>
            <a:spLocks noGrp="1"/>
          </p:cNvSpPr>
          <p:nvPr>
            <p:ph type="body" sz="quarter" idx="3"/>
          </p:nvPr>
        </p:nvSpPr>
        <p:spPr/>
        <p:txBody>
          <a:bodyPr/>
          <a:lstStyle/>
          <a:p>
            <a:r>
              <a:rPr lang="en-US" dirty="0" err="1">
                <a:latin typeface="CS Avva Shenouda"/>
              </a:rPr>
              <a:t>Ari`precbeuin</a:t>
            </a:r>
            <a:r>
              <a:rPr lang="en-US" dirty="0">
                <a:latin typeface="CS Avva Shenouda"/>
              </a:rPr>
              <a:t> `</a:t>
            </a:r>
            <a:r>
              <a:rPr lang="en-US" dirty="0" err="1">
                <a:latin typeface="CS Avva Shenouda"/>
              </a:rPr>
              <a:t>e`hryi</a:t>
            </a:r>
            <a:r>
              <a:rPr lang="en-US" dirty="0">
                <a:latin typeface="CS Avva Shenouda"/>
              </a:rPr>
              <a:t> </a:t>
            </a:r>
            <a:r>
              <a:rPr lang="en-US" dirty="0" err="1">
                <a:latin typeface="CS Avva Shenouda"/>
              </a:rPr>
              <a:t>ejwn</a:t>
            </a:r>
            <a:r>
              <a:rPr lang="en-US" dirty="0">
                <a:latin typeface="CS Avva Shenouda"/>
              </a:rPr>
              <a:t>@ </a:t>
            </a:r>
            <a:r>
              <a:rPr lang="en-US" dirty="0" err="1">
                <a:latin typeface="CS Avva Shenouda"/>
              </a:rPr>
              <a:t>nahren</a:t>
            </a:r>
            <a:r>
              <a:rPr lang="en-US" dirty="0">
                <a:latin typeface="CS Avva Shenouda"/>
              </a:rPr>
              <a:t> P=,=c</a:t>
            </a:r>
            <a:endParaRPr lang="en-US" dirty="0">
              <a:latin typeface="Avva_Shenouda" pitchFamily="34" charset="2"/>
            </a:endParaRPr>
          </a:p>
        </p:txBody>
      </p:sp>
    </p:spTree>
    <p:extLst>
      <p:ext uri="{BB962C8B-B14F-4D97-AF65-F5344CB8AC3E}">
        <p14:creationId xmlns:p14="http://schemas.microsoft.com/office/powerpoint/2010/main" val="114539282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ولدته لكي ينعم علينا</a:t>
            </a:r>
            <a:endParaRPr lang="en-US" dirty="0"/>
          </a:p>
        </p:txBody>
      </p:sp>
      <p:sp>
        <p:nvSpPr>
          <p:cNvPr id="3" name="Text Placeholder 2"/>
          <p:cNvSpPr>
            <a:spLocks noGrp="1"/>
          </p:cNvSpPr>
          <p:nvPr>
            <p:ph type="body" idx="1"/>
          </p:nvPr>
        </p:nvSpPr>
        <p:spPr/>
        <p:txBody>
          <a:bodyPr/>
          <a:lstStyle/>
          <a:p>
            <a:r>
              <a:rPr lang="ar-EG" dirty="0"/>
              <a:t>في إيتاري إيجفوف: هوبوس إنتيف إر إهموت نان </a:t>
            </a:r>
          </a:p>
        </p:txBody>
      </p:sp>
      <p:sp>
        <p:nvSpPr>
          <p:cNvPr id="5" name="Text Placeholder 4"/>
          <p:cNvSpPr>
            <a:spLocks noGrp="1"/>
          </p:cNvSpPr>
          <p:nvPr>
            <p:ph type="body" sz="quarter" idx="3"/>
          </p:nvPr>
        </p:nvSpPr>
        <p:spPr/>
        <p:txBody>
          <a:bodyPr/>
          <a:lstStyle/>
          <a:p>
            <a:r>
              <a:rPr lang="en-US" dirty="0"/>
              <a:t> </a:t>
            </a:r>
            <a:r>
              <a:rPr lang="en-US" dirty="0" err="1"/>
              <a:t>vy`etar`ejvof</a:t>
            </a:r>
            <a:r>
              <a:rPr lang="en-US" dirty="0"/>
              <a:t> </a:t>
            </a:r>
            <a:r>
              <a:rPr lang="en-US" dirty="0" err="1"/>
              <a:t>hopwc</a:t>
            </a:r>
            <a:r>
              <a:rPr lang="en-US" dirty="0"/>
              <a:t> `</a:t>
            </a:r>
            <a:r>
              <a:rPr lang="en-US" dirty="0" err="1"/>
              <a:t>ntef</a:t>
            </a:r>
            <a:r>
              <a:rPr lang="en-US" dirty="0"/>
              <a:t> `</a:t>
            </a:r>
            <a:r>
              <a:rPr lang="en-US" dirty="0" err="1"/>
              <a:t>er`hmot</a:t>
            </a:r>
            <a:r>
              <a:rPr lang="en-US" dirty="0"/>
              <a:t> nan</a:t>
            </a:r>
          </a:p>
        </p:txBody>
      </p:sp>
    </p:spTree>
    <p:extLst>
      <p:ext uri="{BB962C8B-B14F-4D97-AF65-F5344CB8AC3E}">
        <p14:creationId xmlns:p14="http://schemas.microsoft.com/office/powerpoint/2010/main" val="53773607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بغفران خطايانا</a:t>
            </a:r>
            <a:endParaRPr lang="en-US" dirty="0"/>
          </a:p>
        </p:txBody>
      </p:sp>
      <p:sp>
        <p:nvSpPr>
          <p:cNvPr id="3" name="Text Placeholder 2"/>
          <p:cNvSpPr>
            <a:spLocks noGrp="1"/>
          </p:cNvSpPr>
          <p:nvPr>
            <p:ph type="body" idx="1"/>
          </p:nvPr>
        </p:nvSpPr>
        <p:spPr/>
        <p:txBody>
          <a:bodyPr/>
          <a:lstStyle/>
          <a:p>
            <a:r>
              <a:rPr lang="ar-EG" dirty="0"/>
              <a:t>إم بيكو إيفول إنتى نين نوفي </a:t>
            </a:r>
          </a:p>
        </p:txBody>
      </p:sp>
      <p:sp>
        <p:nvSpPr>
          <p:cNvPr id="5" name="Text Placeholder 4"/>
          <p:cNvSpPr>
            <a:spLocks noGrp="1"/>
          </p:cNvSpPr>
          <p:nvPr>
            <p:ph type="body" sz="quarter" idx="3"/>
          </p:nvPr>
        </p:nvSpPr>
        <p:spPr/>
        <p:txBody>
          <a:bodyPr/>
          <a:lstStyle/>
          <a:p>
            <a:r>
              <a:rPr lang="en-US" dirty="0"/>
              <a:t>`</a:t>
            </a:r>
            <a:r>
              <a:rPr lang="en-US" dirty="0" err="1"/>
              <a:t>m`p,w</a:t>
            </a:r>
            <a:r>
              <a:rPr lang="en-US" dirty="0"/>
              <a:t> `</a:t>
            </a:r>
            <a:r>
              <a:rPr lang="en-US" dirty="0" err="1"/>
              <a:t>ebol</a:t>
            </a:r>
            <a:r>
              <a:rPr lang="en-US" dirty="0"/>
              <a:t> `</a:t>
            </a:r>
            <a:r>
              <a:rPr lang="en-US" dirty="0" err="1"/>
              <a:t>nte</a:t>
            </a:r>
            <a:r>
              <a:rPr lang="en-US" dirty="0"/>
              <a:t> </a:t>
            </a:r>
            <a:r>
              <a:rPr lang="en-US" dirty="0" err="1"/>
              <a:t>nennobi</a:t>
            </a:r>
            <a:endParaRPr lang="en-US" dirty="0"/>
          </a:p>
        </p:txBody>
      </p:sp>
    </p:spTree>
    <p:extLst>
      <p:ext uri="{BB962C8B-B14F-4D97-AF65-F5344CB8AC3E}">
        <p14:creationId xmlns:p14="http://schemas.microsoft.com/office/powerpoint/2010/main" val="1681990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33509"/>
            <a:ext cx="9144000" cy="782371"/>
          </a:xfrm>
        </p:spPr>
        <p:txBody>
          <a:bodyPr anchor="ctr">
            <a:noAutofit/>
          </a:bodyPr>
          <a:lstStyle/>
          <a:p>
            <a:r>
              <a:rPr lang="ar-EG" sz="6000" dirty="0">
                <a:solidFill>
                  <a:schemeClr val="lt1"/>
                </a:solidFill>
              </a:rPr>
              <a:t>صلوا</a:t>
            </a:r>
            <a:endParaRPr lang="en-US" sz="6000" dirty="0"/>
          </a:p>
        </p:txBody>
      </p:sp>
      <p:sp>
        <p:nvSpPr>
          <p:cNvPr id="6" name="Text Placeholder 5"/>
          <p:cNvSpPr>
            <a:spLocks noGrp="1"/>
          </p:cNvSpPr>
          <p:nvPr>
            <p:ph type="body" idx="1"/>
          </p:nvPr>
        </p:nvSpPr>
        <p:spPr>
          <a:xfrm>
            <a:off x="1" y="5949935"/>
            <a:ext cx="9143999" cy="808893"/>
          </a:xfrm>
        </p:spPr>
        <p:txBody>
          <a:bodyPr/>
          <a:lstStyle/>
          <a:p>
            <a:r>
              <a:rPr lang="ar-EG" sz="4400" dirty="0"/>
              <a:t>إبروس إفيكساس تيه</a:t>
            </a:r>
          </a:p>
        </p:txBody>
      </p:sp>
      <p:sp>
        <p:nvSpPr>
          <p:cNvPr id="7" name="Text Placeholder 6"/>
          <p:cNvSpPr>
            <a:spLocks noGrp="1"/>
          </p:cNvSpPr>
          <p:nvPr>
            <p:ph type="body" sz="quarter" idx="3"/>
          </p:nvPr>
        </p:nvSpPr>
        <p:spPr/>
        <p:txBody>
          <a:bodyPr/>
          <a:lstStyle/>
          <a:p>
            <a:r>
              <a:rPr lang="en-US" sz="4800" dirty="0" err="1"/>
              <a:t>Proceu</a:t>
            </a:r>
            <a:r>
              <a:rPr lang="en-US" sz="4800" dirty="0"/>
              <a:t>[</a:t>
            </a:r>
            <a:r>
              <a:rPr lang="en-US" sz="4800" dirty="0" err="1"/>
              <a:t>acqe</a:t>
            </a:r>
            <a:endParaRPr lang="en-US" sz="4800" dirty="0"/>
          </a:p>
        </p:txBody>
      </p:sp>
    </p:spTree>
    <p:extLst>
      <p:ext uri="{BB962C8B-B14F-4D97-AF65-F5344CB8AC3E}">
        <p14:creationId xmlns:p14="http://schemas.microsoft.com/office/powerpoint/2010/main" val="324719575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لك ايتها العذراء ، الملكة الحقيقية الحقانية</a:t>
            </a:r>
            <a:endParaRPr lang="en-US" dirty="0"/>
          </a:p>
        </p:txBody>
      </p:sp>
      <p:sp>
        <p:nvSpPr>
          <p:cNvPr id="3" name="Text Placeholder 2"/>
          <p:cNvSpPr>
            <a:spLocks noGrp="1"/>
          </p:cNvSpPr>
          <p:nvPr>
            <p:ph type="body" idx="1"/>
          </p:nvPr>
        </p:nvSpPr>
        <p:spPr/>
        <p:txBody>
          <a:bodyPr/>
          <a:lstStyle/>
          <a:p>
            <a:r>
              <a:rPr lang="ar-EG" sz="3600" dirty="0">
                <a:solidFill>
                  <a:schemeClr val="lt1"/>
                </a:solidFill>
              </a:rPr>
              <a:t>شيرى نى أوتي بارثينوس : تي اورو اممي ان اليثيني</a:t>
            </a:r>
            <a:endParaRPr lang="ar-EG" sz="16000" dirty="0"/>
          </a:p>
        </p:txBody>
      </p:sp>
      <p:sp>
        <p:nvSpPr>
          <p:cNvPr id="5" name="Text Placeholder 4"/>
          <p:cNvSpPr>
            <a:spLocks noGrp="1"/>
          </p:cNvSpPr>
          <p:nvPr>
            <p:ph type="body" sz="quarter" idx="3"/>
          </p:nvPr>
        </p:nvSpPr>
        <p:spPr>
          <a:xfrm>
            <a:off x="-1" y="5308479"/>
            <a:ext cx="9144000" cy="682357"/>
          </a:xfrm>
        </p:spPr>
        <p:txBody>
          <a:bodyPr/>
          <a:lstStyle/>
          <a:p>
            <a:r>
              <a:rPr lang="it-IT" sz="3400" dirty="0">
                <a:latin typeface="Avva_Shenouda" pitchFamily="34" charset="2"/>
              </a:rPr>
              <a:t>Xere ne w` 5par0enoc :5ovrw `mm3i `n`al30in3</a:t>
            </a:r>
            <a:endParaRPr lang="en-US" sz="3400" dirty="0">
              <a:latin typeface="Avva_Shenouda" pitchFamily="34" charset="2"/>
            </a:endParaRPr>
          </a:p>
        </p:txBody>
      </p:sp>
    </p:spTree>
    <p:extLst>
      <p:ext uri="{BB962C8B-B14F-4D97-AF65-F5344CB8AC3E}">
        <p14:creationId xmlns:p14="http://schemas.microsoft.com/office/powerpoint/2010/main" val="261306707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السلام لفخر جنسنا ، ولدت لنا عمانوئيل</a:t>
            </a:r>
            <a:endParaRPr lang="ar-SA" sz="23900"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شيرى ابشوشو انتى بين جينوس : اري اجفو نان ان اممانوئيل</a:t>
            </a:r>
            <a:endParaRPr lang="ar-EG" sz="11100" dirty="0"/>
          </a:p>
        </p:txBody>
      </p:sp>
      <p:sp>
        <p:nvSpPr>
          <p:cNvPr id="5" name="Text Placeholder 4"/>
          <p:cNvSpPr>
            <a:spLocks noGrp="1"/>
          </p:cNvSpPr>
          <p:nvPr>
            <p:ph type="body" sz="quarter" idx="3"/>
          </p:nvPr>
        </p:nvSpPr>
        <p:spPr>
          <a:xfrm>
            <a:off x="0" y="5181600"/>
            <a:ext cx="9144000" cy="1123143"/>
          </a:xfrm>
        </p:spPr>
        <p:txBody>
          <a:bodyPr/>
          <a:lstStyle/>
          <a:p>
            <a:r>
              <a:rPr lang="en-US" dirty="0">
                <a:latin typeface="Avva_Shenouda" pitchFamily="34" charset="2"/>
              </a:rPr>
              <a:t>xere `p2ov2ov `nte penjenoc : </a:t>
            </a:r>
            <a:r>
              <a:rPr lang="en-US" dirty="0" err="1">
                <a:latin typeface="Avva_Shenouda" pitchFamily="34" charset="2"/>
              </a:rPr>
              <a:t>are`gfo</a:t>
            </a:r>
            <a:r>
              <a:rPr lang="en-US" dirty="0">
                <a:latin typeface="Avva_Shenouda" pitchFamily="34" charset="2"/>
              </a:rPr>
              <a:t> nan `nEmmanov3l</a:t>
            </a:r>
            <a:endParaRPr lang="en-US" sz="9600" dirty="0">
              <a:latin typeface="Avva_Shenouda" pitchFamily="34" charset="2"/>
            </a:endParaRPr>
          </a:p>
        </p:txBody>
      </p:sp>
    </p:spTree>
    <p:extLst>
      <p:ext uri="{BB962C8B-B14F-4D97-AF65-F5344CB8AC3E}">
        <p14:creationId xmlns:p14="http://schemas.microsoft.com/office/powerpoint/2010/main" val="42984449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نسألك أذكرينا ، ايتها الشفيعة المؤتمنة</a:t>
            </a:r>
            <a:endParaRPr lang="ar-SA" sz="217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تين تي هو اري بين ميفي : اوتي ابروس تا تيس ايتين هوت</a:t>
            </a:r>
            <a:endParaRPr lang="ar-EG" sz="13300" dirty="0"/>
          </a:p>
        </p:txBody>
      </p:sp>
      <p:sp>
        <p:nvSpPr>
          <p:cNvPr id="5" name="Text Placeholder 4"/>
          <p:cNvSpPr>
            <a:spLocks noGrp="1"/>
          </p:cNvSpPr>
          <p:nvPr>
            <p:ph type="body" sz="quarter" idx="3"/>
          </p:nvPr>
        </p:nvSpPr>
        <p:spPr>
          <a:xfrm>
            <a:off x="-1" y="5484082"/>
            <a:ext cx="9144000" cy="682357"/>
          </a:xfrm>
        </p:spPr>
        <p:txBody>
          <a:bodyPr/>
          <a:lstStyle/>
          <a:p>
            <a:r>
              <a:rPr lang="en-US" sz="3400" dirty="0">
                <a:latin typeface="Avva_Shenouda" pitchFamily="34" charset="2"/>
              </a:rPr>
              <a:t>Ten5ho `aripenmev`I : `w 5`proctat3c `etenhot</a:t>
            </a:r>
          </a:p>
        </p:txBody>
      </p:sp>
    </p:spTree>
    <p:extLst>
      <p:ext uri="{BB962C8B-B14F-4D97-AF65-F5344CB8AC3E}">
        <p14:creationId xmlns:p14="http://schemas.microsoft.com/office/powerpoint/2010/main" val="267920785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أمام ربنا يسوع المسيح ، ليغفر لنا خطايانا</a:t>
            </a:r>
            <a:endParaRPr lang="ar-SA" sz="21700"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 y="5449941"/>
            <a:ext cx="9144000" cy="682357"/>
          </a:xfrm>
        </p:spPr>
        <p:txBody>
          <a:bodyPr/>
          <a:lstStyle/>
          <a:p>
            <a:r>
              <a:rPr lang="en-US" sz="3000" dirty="0">
                <a:latin typeface="Avva_Shenouda" pitchFamily="34" charset="2"/>
              </a:rPr>
              <a:t>nahren Penu I=3c P=x=c : `nte4xa nennobi nan `ebol</a:t>
            </a:r>
          </a:p>
        </p:txBody>
      </p:sp>
    </p:spTree>
    <p:extLst>
      <p:ext uri="{BB962C8B-B14F-4D97-AF65-F5344CB8AC3E}">
        <p14:creationId xmlns:p14="http://schemas.microsoft.com/office/powerpoint/2010/main" val="13997175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EAFA-80AB-46CA-8BC2-350E1F535F0C}"/>
              </a:ext>
            </a:extLst>
          </p:cNvPr>
          <p:cNvSpPr>
            <a:spLocks noGrp="1"/>
          </p:cNvSpPr>
          <p:nvPr>
            <p:ph type="title"/>
          </p:nvPr>
        </p:nvSpPr>
        <p:spPr>
          <a:xfrm>
            <a:off x="0" y="3703640"/>
            <a:ext cx="9144000" cy="1043171"/>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نحن أيضاً معشر الشعوب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أبناء الارثوذكسيين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نسجد 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ربنا يسوع المسيح.</a:t>
            </a:r>
            <a:endParaRPr lang="en-GB" dirty="0"/>
          </a:p>
        </p:txBody>
      </p:sp>
      <p:sp>
        <p:nvSpPr>
          <p:cNvPr id="3" name="Text Placeholder 2">
            <a:extLst>
              <a:ext uri="{FF2B5EF4-FFF2-40B4-BE49-F238E27FC236}">
                <a16:creationId xmlns:a16="http://schemas.microsoft.com/office/drawing/2014/main" id="{639FE0AB-5F0B-4FE0-A820-3C710F572D97}"/>
              </a:ext>
            </a:extLst>
          </p:cNvPr>
          <p:cNvSpPr>
            <a:spLocks noGrp="1"/>
          </p:cNvSpPr>
          <p:nvPr>
            <p:ph type="body" idx="1"/>
          </p:nvPr>
        </p:nvSpPr>
        <p:spPr>
          <a:xfrm>
            <a:off x="-53787" y="5932100"/>
            <a:ext cx="9265023" cy="925900"/>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أنون هون خا ني لاؤس: ني شيري إن أورثوذكصون: إنتين أووأوشت إمبي سطافروس: إنتيه بين تشويس إيسوس بي خرستوس. </a:t>
            </a:r>
          </a:p>
        </p:txBody>
      </p:sp>
      <p:sp>
        <p:nvSpPr>
          <p:cNvPr id="4" name="Text Placeholder 3">
            <a:extLst>
              <a:ext uri="{FF2B5EF4-FFF2-40B4-BE49-F238E27FC236}">
                <a16:creationId xmlns:a16="http://schemas.microsoft.com/office/drawing/2014/main" id="{C9C4EC72-39E6-464D-920E-6A61BAB6F441}"/>
              </a:ext>
            </a:extLst>
          </p:cNvPr>
          <p:cNvSpPr>
            <a:spLocks noGrp="1"/>
          </p:cNvSpPr>
          <p:nvPr>
            <p:ph type="body" sz="quarter" idx="3"/>
          </p:nvPr>
        </p:nvSpPr>
        <p:spPr>
          <a:xfrm>
            <a:off x="0" y="4746812"/>
            <a:ext cx="9144000" cy="1185288"/>
          </a:xfrm>
        </p:spPr>
        <p:txBody>
          <a:bodyPr/>
          <a:lstStyle/>
          <a:p>
            <a:r>
              <a:rPr lang="en-GB" sz="4000" dirty="0"/>
              <a:t>Anon </a:t>
            </a:r>
            <a:r>
              <a:rPr lang="en-GB" sz="4000" dirty="0" err="1"/>
              <a:t>hwn</a:t>
            </a:r>
            <a:r>
              <a:rPr lang="en-GB" sz="4000" dirty="0"/>
              <a:t> </a:t>
            </a:r>
            <a:r>
              <a:rPr lang="en-GB" sz="4000" dirty="0" err="1"/>
              <a:t>qa</a:t>
            </a:r>
            <a:r>
              <a:rPr lang="en-GB" sz="4000" dirty="0"/>
              <a:t> </a:t>
            </a:r>
            <a:r>
              <a:rPr lang="en-GB" sz="4000" dirty="0" err="1"/>
              <a:t>nilaoc</a:t>
            </a:r>
            <a:r>
              <a:rPr lang="en-GB" sz="4000" dirty="0"/>
              <a:t>@ </a:t>
            </a:r>
            <a:r>
              <a:rPr lang="en-GB" sz="4000" dirty="0" err="1"/>
              <a:t>nisyri</a:t>
            </a:r>
            <a:r>
              <a:rPr lang="en-GB" sz="4000" dirty="0"/>
              <a:t> `</a:t>
            </a:r>
            <a:r>
              <a:rPr lang="en-GB" sz="4000" dirty="0" err="1"/>
              <a:t>nor;odoxoc</a:t>
            </a:r>
            <a:r>
              <a:rPr lang="en-GB" sz="4000" dirty="0"/>
              <a:t>@</a:t>
            </a:r>
            <a:endParaRPr lang="ar-EG" sz="4000" dirty="0"/>
          </a:p>
          <a:p>
            <a:r>
              <a:rPr lang="en-GB" sz="4000" dirty="0"/>
              <a:t>`</a:t>
            </a:r>
            <a:r>
              <a:rPr lang="en-GB" sz="4000" dirty="0" err="1"/>
              <a:t>nten`ouwst</a:t>
            </a:r>
            <a:r>
              <a:rPr lang="en-GB" sz="4000" dirty="0"/>
              <a:t> `</a:t>
            </a:r>
            <a:r>
              <a:rPr lang="en-GB" sz="4000" dirty="0" err="1"/>
              <a:t>mpi`ctauroc</a:t>
            </a:r>
            <a:r>
              <a:rPr lang="en-GB" sz="4000" dirty="0"/>
              <a:t>@ `</a:t>
            </a:r>
            <a:r>
              <a:rPr lang="en-GB" sz="4000" dirty="0" err="1"/>
              <a:t>nte</a:t>
            </a:r>
            <a:r>
              <a:rPr lang="en-GB" sz="4000" dirty="0"/>
              <a:t> pen=o=c I=y=c P=,=c.</a:t>
            </a:r>
          </a:p>
        </p:txBody>
      </p:sp>
    </p:spTree>
    <p:extLst>
      <p:ext uri="{BB962C8B-B14F-4D97-AF65-F5344CB8AC3E}">
        <p14:creationId xmlns:p14="http://schemas.microsoft.com/office/powerpoint/2010/main" val="1211058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6D19-A501-476C-9EDF-C139EE24CC03}"/>
              </a:ext>
            </a:extLst>
          </p:cNvPr>
          <p:cNvSpPr>
            <a:spLocks noGrp="1"/>
          </p:cNvSpPr>
          <p:nvPr>
            <p:ph type="title"/>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بولس الرسول</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ينطق بكرامة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قائلا ليس لنا أن نفتخر</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إلا بصليب المسيح.</a:t>
            </a:r>
            <a:endParaRPr lang="en-GB" dirty="0"/>
          </a:p>
        </p:txBody>
      </p:sp>
      <p:sp>
        <p:nvSpPr>
          <p:cNvPr id="3" name="Text Placeholder 2">
            <a:extLst>
              <a:ext uri="{FF2B5EF4-FFF2-40B4-BE49-F238E27FC236}">
                <a16:creationId xmlns:a16="http://schemas.microsoft.com/office/drawing/2014/main" id="{DB80B40D-87FF-42EA-AF16-4E8445A59B27}"/>
              </a:ext>
            </a:extLst>
          </p:cNvPr>
          <p:cNvSpPr>
            <a:spLocks noGrp="1"/>
          </p:cNvSpPr>
          <p:nvPr>
            <p:ph type="body" idx="1"/>
          </p:nvPr>
        </p:nvSpPr>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بافلوس بي أبسطولوس: إفجو إم إبطايو إمبي سطافروس: جيه تين ناشووشوو إممون أن: إفيل خين بي سطافروس إنتيه بي خرستوس . </a:t>
            </a:r>
          </a:p>
        </p:txBody>
      </p:sp>
      <p:sp>
        <p:nvSpPr>
          <p:cNvPr id="4" name="Text Placeholder 3">
            <a:extLst>
              <a:ext uri="{FF2B5EF4-FFF2-40B4-BE49-F238E27FC236}">
                <a16:creationId xmlns:a16="http://schemas.microsoft.com/office/drawing/2014/main" id="{72ED70C0-2A8F-4A2D-B231-C04ECF380576}"/>
              </a:ext>
            </a:extLst>
          </p:cNvPr>
          <p:cNvSpPr>
            <a:spLocks noGrp="1"/>
          </p:cNvSpPr>
          <p:nvPr>
            <p:ph type="body" sz="quarter" idx="3"/>
          </p:nvPr>
        </p:nvSpPr>
        <p:spPr>
          <a:xfrm>
            <a:off x="-3315" y="4764154"/>
            <a:ext cx="9143999" cy="1046923"/>
          </a:xfrm>
        </p:spPr>
        <p:txBody>
          <a:bodyPr/>
          <a:lstStyle/>
          <a:p>
            <a:r>
              <a:rPr lang="en-GB" sz="3300" dirty="0" err="1"/>
              <a:t>Pauloc</a:t>
            </a:r>
            <a:r>
              <a:rPr lang="en-GB" sz="3300" dirty="0"/>
              <a:t> </a:t>
            </a:r>
            <a:r>
              <a:rPr lang="en-GB" sz="3300" dirty="0" err="1"/>
              <a:t>pi`apoctoloc</a:t>
            </a:r>
            <a:r>
              <a:rPr lang="en-GB" sz="3300" dirty="0"/>
              <a:t>@ </a:t>
            </a:r>
            <a:r>
              <a:rPr lang="en-GB" sz="3300" dirty="0" err="1"/>
              <a:t>efjw</a:t>
            </a:r>
            <a:r>
              <a:rPr lang="en-GB" sz="3300" dirty="0"/>
              <a:t> `</a:t>
            </a:r>
            <a:r>
              <a:rPr lang="en-GB" sz="3300" dirty="0" err="1"/>
              <a:t>m`patio</a:t>
            </a:r>
            <a:r>
              <a:rPr lang="en-GB" sz="3300" dirty="0"/>
              <a:t> `</a:t>
            </a:r>
            <a:r>
              <a:rPr lang="en-GB" sz="3300" dirty="0" err="1"/>
              <a:t>mpi`ctauroc</a:t>
            </a:r>
            <a:r>
              <a:rPr lang="en-GB" sz="3300" dirty="0"/>
              <a:t>@ je </a:t>
            </a:r>
            <a:endParaRPr lang="ar-EG" sz="3300" dirty="0"/>
          </a:p>
          <a:p>
            <a:r>
              <a:rPr lang="en-GB" sz="3300" dirty="0" err="1"/>
              <a:t>tennasousou</a:t>
            </a:r>
            <a:r>
              <a:rPr lang="en-GB" sz="3300" dirty="0"/>
              <a:t> `</a:t>
            </a:r>
            <a:r>
              <a:rPr lang="en-GB" sz="3300" dirty="0" err="1"/>
              <a:t>mmon</a:t>
            </a:r>
            <a:r>
              <a:rPr lang="en-GB" sz="3300" dirty="0"/>
              <a:t> an@ `</a:t>
            </a:r>
            <a:r>
              <a:rPr lang="en-GB" sz="3300" dirty="0" err="1"/>
              <a:t>ebyl</a:t>
            </a:r>
            <a:r>
              <a:rPr lang="en-GB" sz="3300" dirty="0"/>
              <a:t> </a:t>
            </a:r>
            <a:r>
              <a:rPr lang="en-GB" sz="3300" dirty="0" err="1"/>
              <a:t>qen</a:t>
            </a:r>
            <a:r>
              <a:rPr lang="ar-EG" sz="3300" dirty="0"/>
              <a:t> </a:t>
            </a:r>
            <a:r>
              <a:rPr lang="en-GB" sz="3300" dirty="0" err="1"/>
              <a:t>pi`ctauroc</a:t>
            </a:r>
            <a:r>
              <a:rPr lang="en-GB" sz="3300" dirty="0"/>
              <a:t> `</a:t>
            </a:r>
            <a:r>
              <a:rPr lang="en-GB" sz="3300" dirty="0" err="1"/>
              <a:t>nte</a:t>
            </a:r>
            <a:r>
              <a:rPr lang="ar-EG" sz="3300" dirty="0"/>
              <a:t> </a:t>
            </a:r>
            <a:r>
              <a:rPr lang="en-GB" sz="3300" dirty="0"/>
              <a:t>P=,=c.</a:t>
            </a:r>
          </a:p>
        </p:txBody>
      </p:sp>
    </p:spTree>
    <p:extLst>
      <p:ext uri="{BB962C8B-B14F-4D97-AF65-F5344CB8AC3E}">
        <p14:creationId xmlns:p14="http://schemas.microsoft.com/office/powerpoint/2010/main" val="48910873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3E89-C247-414E-B814-C9D903157720}"/>
              </a:ext>
            </a:extLst>
          </p:cNvPr>
          <p:cNvSpPr>
            <a:spLocks noGrp="1"/>
          </p:cNvSpPr>
          <p:nvPr>
            <p:ph type="title"/>
          </p:nvPr>
        </p:nvSpPr>
        <p:spPr>
          <a:xfrm>
            <a:off x="0" y="3703640"/>
            <a:ext cx="9144000" cy="104692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أيها المؤمنون فلنسبح</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ربنا يسوع المسيح</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ونسجد لصليبه الخشبة</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المقدسة غير المائتة</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endParaRPr lang="en-GB" dirty="0"/>
          </a:p>
        </p:txBody>
      </p:sp>
      <p:sp>
        <p:nvSpPr>
          <p:cNvPr id="3" name="Text Placeholder 2">
            <a:extLst>
              <a:ext uri="{FF2B5EF4-FFF2-40B4-BE49-F238E27FC236}">
                <a16:creationId xmlns:a16="http://schemas.microsoft.com/office/drawing/2014/main" id="{1D1AFB10-393D-47CB-9991-A803E7F5C508}"/>
              </a:ext>
            </a:extLst>
          </p:cNvPr>
          <p:cNvSpPr>
            <a:spLocks noGrp="1"/>
          </p:cNvSpPr>
          <p:nvPr>
            <p:ph type="body" idx="1"/>
          </p:nvPr>
        </p:nvSpPr>
        <p:spPr>
          <a:xfrm>
            <a:off x="1" y="5943600"/>
            <a:ext cx="9143999" cy="914400"/>
          </a:xfrm>
        </p:spPr>
        <p:txBody>
          <a:bodyPr/>
          <a:lstStyle/>
          <a:p>
            <a:r>
              <a:rPr kumimoji="0" lang="ar-EG" sz="3100" b="1" i="0" u="none" strike="noStrike" kern="1200" cap="none" normalizeH="0" baseline="0" dirty="0">
                <a:ln>
                  <a:noFill/>
                </a:ln>
                <a:solidFill>
                  <a:schemeClr val="bg1"/>
                </a:solidFill>
                <a:effectLst/>
                <a:latin typeface="Times New Roman" pitchFamily="18" charset="0"/>
                <a:ea typeface="+mn-ea"/>
                <a:cs typeface="Times New Roman" pitchFamily="18" charset="0"/>
              </a:rPr>
              <a:t>تين إيرهيمنوس أوني بيسطوس: إمبين تشويس إيسوس بي خرستوس: أووه تين أووأوشت إم بيف سطافروس: بي شيه إثؤواب إن أناثناتوس.</a:t>
            </a:r>
          </a:p>
        </p:txBody>
      </p:sp>
      <p:sp>
        <p:nvSpPr>
          <p:cNvPr id="4" name="Text Placeholder 3">
            <a:extLst>
              <a:ext uri="{FF2B5EF4-FFF2-40B4-BE49-F238E27FC236}">
                <a16:creationId xmlns:a16="http://schemas.microsoft.com/office/drawing/2014/main" id="{89E5D457-701D-4196-A00C-D4DC85F90F9B}"/>
              </a:ext>
            </a:extLst>
          </p:cNvPr>
          <p:cNvSpPr>
            <a:spLocks noGrp="1"/>
          </p:cNvSpPr>
          <p:nvPr>
            <p:ph type="body" sz="quarter" idx="3"/>
          </p:nvPr>
        </p:nvSpPr>
        <p:spPr>
          <a:xfrm>
            <a:off x="0" y="4750563"/>
            <a:ext cx="9147314" cy="1193037"/>
          </a:xfrm>
        </p:spPr>
        <p:txBody>
          <a:bodyPr/>
          <a:lstStyle/>
          <a:p>
            <a:r>
              <a:rPr kumimoji="0" lang="en-US" sz="3700" b="0" i="0" u="none" strike="noStrike" kern="0" cap="none" spc="0" normalizeH="0" baseline="0" noProof="0" dirty="0" err="1">
                <a:ln>
                  <a:noFill/>
                </a:ln>
                <a:effectLst/>
                <a:uLnTx/>
                <a:uFillTx/>
                <a:latin typeface="CS New Athanasius" pitchFamily="34" charset="0"/>
                <a:ea typeface="+mn-ea"/>
                <a:cs typeface="Arial" pitchFamily="34" charset="0"/>
              </a:rPr>
              <a:t>Tenerhumnoc</a:t>
            </a:r>
            <a:r>
              <a:rPr kumimoji="0" lang="en-US" sz="3700" b="0" i="0" u="none" strike="noStrike" kern="0" cap="none" spc="0" normalizeH="0" baseline="0" noProof="0" dirty="0">
                <a:ln>
                  <a:noFill/>
                </a:ln>
                <a:effectLst/>
                <a:uLnTx/>
                <a:uFillTx/>
                <a:latin typeface="CS New Athanasius" pitchFamily="34" charset="0"/>
                <a:ea typeface="+mn-ea"/>
                <a:cs typeface="Arial" pitchFamily="34" charset="0"/>
              </a:rPr>
              <a:t> `w </a:t>
            </a:r>
            <a:r>
              <a:rPr kumimoji="0" lang="en-US" sz="3700" b="0" i="0" u="none" strike="noStrike" kern="0" cap="none" spc="0" normalizeH="0" baseline="0" noProof="0" dirty="0" err="1">
                <a:ln>
                  <a:noFill/>
                </a:ln>
                <a:effectLst/>
                <a:uLnTx/>
                <a:uFillTx/>
                <a:latin typeface="CS New Athanasius" pitchFamily="34" charset="0"/>
                <a:ea typeface="+mn-ea"/>
                <a:cs typeface="Arial" pitchFamily="34" charset="0"/>
              </a:rPr>
              <a:t>nipictoc</a:t>
            </a:r>
            <a:r>
              <a:rPr kumimoji="0" lang="en-US" sz="37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700" b="0" i="0" u="none" strike="noStrike" kern="0" cap="none" spc="0" normalizeH="0" baseline="0" noProof="0" dirty="0" err="1">
                <a:ln>
                  <a:noFill/>
                </a:ln>
                <a:effectLst/>
                <a:uLnTx/>
                <a:uFillTx/>
                <a:latin typeface="CS New Athanasius" pitchFamily="34" charset="0"/>
                <a:ea typeface="+mn-ea"/>
                <a:cs typeface="Arial" pitchFamily="34" charset="0"/>
              </a:rPr>
              <a:t>mpen</a:t>
            </a:r>
            <a:r>
              <a:rPr kumimoji="0" lang="en-US" sz="3700" b="0" i="0" u="none" strike="noStrike" kern="0" cap="none" spc="0" normalizeH="0" baseline="0" noProof="0" dirty="0">
                <a:ln>
                  <a:noFill/>
                </a:ln>
                <a:effectLst/>
                <a:uLnTx/>
                <a:uFillTx/>
                <a:latin typeface="CS New Athanasius" pitchFamily="34" charset="0"/>
                <a:ea typeface="+mn-ea"/>
                <a:cs typeface="Arial" pitchFamily="34" charset="0"/>
              </a:rPr>
              <a:t>=o=c I=y=c P=,=c@ </a:t>
            </a:r>
            <a:r>
              <a:rPr kumimoji="0" lang="en-US" sz="3700" b="0" i="0" u="none" strike="noStrike" kern="0" cap="none" spc="0" normalizeH="0" baseline="0" noProof="0" dirty="0" err="1">
                <a:ln>
                  <a:noFill/>
                </a:ln>
                <a:effectLst/>
                <a:uLnTx/>
                <a:uFillTx/>
                <a:latin typeface="CS New Athanasius" pitchFamily="34" charset="0"/>
                <a:ea typeface="+mn-ea"/>
                <a:cs typeface="Arial" pitchFamily="34" charset="0"/>
              </a:rPr>
              <a:t>ouoh</a:t>
            </a:r>
            <a:endParaRPr kumimoji="0" lang="ar-EG" sz="3700" b="0" i="0" u="none" strike="noStrike" kern="0" cap="none" spc="0" normalizeH="0" baseline="0" noProof="0" dirty="0">
              <a:ln>
                <a:noFill/>
              </a:ln>
              <a:effectLst/>
              <a:uLnTx/>
              <a:uFillTx/>
              <a:latin typeface="CS New Athanasius" pitchFamily="34" charset="0"/>
              <a:ea typeface="+mn-ea"/>
              <a:cs typeface="Arial" pitchFamily="34" charset="0"/>
            </a:endParaRPr>
          </a:p>
          <a:p>
            <a:r>
              <a:rPr kumimoji="0" lang="en-US" sz="37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700" b="0" i="0" u="none" strike="noStrike" kern="0" cap="none" spc="0" normalizeH="0" baseline="0" noProof="0" dirty="0" err="1">
                <a:ln>
                  <a:noFill/>
                </a:ln>
                <a:effectLst/>
                <a:uLnTx/>
                <a:uFillTx/>
                <a:latin typeface="CS New Athanasius" pitchFamily="34" charset="0"/>
                <a:ea typeface="+mn-ea"/>
                <a:cs typeface="Arial" pitchFamily="34" charset="0"/>
              </a:rPr>
              <a:t>ntenouwst</a:t>
            </a:r>
            <a:r>
              <a:rPr kumimoji="0" lang="en-US" sz="37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700" b="0" i="0" u="none" strike="noStrike" kern="0" cap="none" spc="0" normalizeH="0" baseline="0" noProof="0" dirty="0" err="1">
                <a:ln>
                  <a:noFill/>
                </a:ln>
                <a:effectLst/>
                <a:uLnTx/>
                <a:uFillTx/>
                <a:latin typeface="CS New Athanasius" pitchFamily="34" charset="0"/>
                <a:ea typeface="+mn-ea"/>
                <a:cs typeface="Arial" pitchFamily="34" charset="0"/>
              </a:rPr>
              <a:t>mpef`ctauroc</a:t>
            </a:r>
            <a:r>
              <a:rPr kumimoji="0" lang="en-US" sz="37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700" b="0" i="0" u="none" strike="noStrike" kern="0" cap="none" spc="0" normalizeH="0" baseline="0" noProof="0" dirty="0" err="1">
                <a:ln>
                  <a:noFill/>
                </a:ln>
                <a:effectLst/>
                <a:uLnTx/>
                <a:uFillTx/>
                <a:latin typeface="CS New Athanasius" pitchFamily="34" charset="0"/>
                <a:ea typeface="+mn-ea"/>
                <a:cs typeface="Arial" pitchFamily="34" charset="0"/>
              </a:rPr>
              <a:t>pise</a:t>
            </a:r>
            <a:r>
              <a:rPr kumimoji="0" lang="en-US" sz="3700" b="0" i="0" u="none" strike="noStrike" kern="0" cap="none" spc="0" normalizeH="0" baseline="0" noProof="0" dirty="0">
                <a:ln>
                  <a:noFill/>
                </a:ln>
                <a:effectLst/>
                <a:uLnTx/>
                <a:uFillTx/>
                <a:latin typeface="CS New Athanasius" pitchFamily="34" charset="0"/>
                <a:ea typeface="+mn-ea"/>
                <a:cs typeface="Arial" pitchFamily="34" charset="0"/>
              </a:rPr>
              <a:t> =e=;=u `</a:t>
            </a:r>
            <a:r>
              <a:rPr kumimoji="0" lang="en-US" sz="3700" b="0" i="0" u="none" strike="noStrike" kern="0" cap="none" spc="0" normalizeH="0" baseline="0" noProof="0" dirty="0" err="1">
                <a:ln>
                  <a:noFill/>
                </a:ln>
                <a:effectLst/>
                <a:uLnTx/>
                <a:uFillTx/>
                <a:latin typeface="CS New Athanasius" pitchFamily="34" charset="0"/>
                <a:ea typeface="+mn-ea"/>
                <a:cs typeface="Arial" pitchFamily="34" charset="0"/>
              </a:rPr>
              <a:t>n`a;anatoc</a:t>
            </a:r>
            <a:r>
              <a:rPr kumimoji="0" lang="en-US" sz="3700" b="0" i="0" u="none" strike="noStrike" kern="0" cap="none" spc="0" normalizeH="0" baseline="0" noProof="0" dirty="0">
                <a:ln>
                  <a:noFill/>
                </a:ln>
                <a:effectLst/>
                <a:uLnTx/>
                <a:uFillTx/>
                <a:latin typeface="CS New Athanasius" pitchFamily="34" charset="0"/>
                <a:ea typeface="+mn-ea"/>
                <a:cs typeface="Arial" pitchFamily="34" charset="0"/>
              </a:rPr>
              <a:t>.</a:t>
            </a:r>
          </a:p>
        </p:txBody>
      </p:sp>
    </p:spTree>
    <p:extLst>
      <p:ext uri="{BB962C8B-B14F-4D97-AF65-F5344CB8AC3E}">
        <p14:creationId xmlns:p14="http://schemas.microsoft.com/office/powerpoint/2010/main" val="287943697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4196-627C-4DC2-9352-C3C3EFB96E1C}"/>
              </a:ext>
            </a:extLst>
          </p:cNvPr>
          <p:cNvSpPr>
            <a:spLocks noGrp="1"/>
          </p:cNvSpPr>
          <p:nvPr>
            <p:ph type="title"/>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تفتخر بك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الذى صُلب عليك يسوع</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لأنه من قبل مثالك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صرنا احراراً.</a:t>
            </a:r>
            <a:endParaRPr lang="en-GB" dirty="0"/>
          </a:p>
        </p:txBody>
      </p:sp>
      <p:sp>
        <p:nvSpPr>
          <p:cNvPr id="3" name="Text Placeholder 2">
            <a:extLst>
              <a:ext uri="{FF2B5EF4-FFF2-40B4-BE49-F238E27FC236}">
                <a16:creationId xmlns:a16="http://schemas.microsoft.com/office/drawing/2014/main" id="{FD91D172-FA0E-48F6-A063-D41A884E88CA}"/>
              </a:ext>
            </a:extLst>
          </p:cNvPr>
          <p:cNvSpPr>
            <a:spLocks noGrp="1"/>
          </p:cNvSpPr>
          <p:nvPr>
            <p:ph type="body" idx="1"/>
          </p:nvPr>
        </p:nvSpPr>
        <p:spPr>
          <a:xfrm>
            <a:off x="-50103" y="5811077"/>
            <a:ext cx="9242424" cy="1046923"/>
          </a:xfrm>
        </p:spPr>
        <p:txBody>
          <a:bodyPr/>
          <a:lstStyle/>
          <a:p>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تين شووشوو إمموك أوبي سطافروس: في إيطاف إيشي إيه جوك إن إيسووس: جيه إيفول هيتين بيك تيبوس: أنشوبي إن إيلفثيروس . </a:t>
            </a:r>
          </a:p>
        </p:txBody>
      </p:sp>
      <p:sp>
        <p:nvSpPr>
          <p:cNvPr id="4" name="Text Placeholder 3">
            <a:extLst>
              <a:ext uri="{FF2B5EF4-FFF2-40B4-BE49-F238E27FC236}">
                <a16:creationId xmlns:a16="http://schemas.microsoft.com/office/drawing/2014/main" id="{E1C3D427-8AEE-4052-98CD-BAB5F3EBC0A7}"/>
              </a:ext>
            </a:extLst>
          </p:cNvPr>
          <p:cNvSpPr>
            <a:spLocks noGrp="1"/>
          </p:cNvSpPr>
          <p:nvPr>
            <p:ph type="body" sz="quarter" idx="3"/>
          </p:nvPr>
        </p:nvSpPr>
        <p:spPr>
          <a:xfrm>
            <a:off x="-97443" y="4764154"/>
            <a:ext cx="9349020" cy="1046923"/>
          </a:xfrm>
        </p:spPr>
        <p:txBody>
          <a:bodyPr anchor="ctr"/>
          <a:lstStyle/>
          <a:p>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Tensousou</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mmok</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`w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pi`ctauroc</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vy`etau`isi</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ejwk</a:t>
            </a:r>
            <a:endParaRPr kumimoji="0" lang="ar-EG" sz="3500" b="0" i="0" u="none" strike="noStrike" kern="0" cap="none" spc="0" normalizeH="0" baseline="0" noProof="0" dirty="0">
              <a:ln>
                <a:noFill/>
              </a:ln>
              <a:effectLst/>
              <a:uLnTx/>
              <a:uFillTx/>
              <a:latin typeface="CS New Athanasius" pitchFamily="34" charset="0"/>
              <a:ea typeface="+mn-ea"/>
              <a:cs typeface="Arial" pitchFamily="34" charset="0"/>
            </a:endParaRPr>
          </a:p>
          <a:p>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nI</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=y=c@ je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ebolhiten</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pektupoc</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answpi</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en`eleu;eroc</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a:t>
            </a:r>
          </a:p>
        </p:txBody>
      </p:sp>
    </p:spTree>
    <p:extLst>
      <p:ext uri="{BB962C8B-B14F-4D97-AF65-F5344CB8AC3E}">
        <p14:creationId xmlns:p14="http://schemas.microsoft.com/office/powerpoint/2010/main" val="391108112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4573-E29D-42DA-B3AB-1BFF66497AC7}"/>
              </a:ext>
            </a:extLst>
          </p:cNvPr>
          <p:cNvSpPr>
            <a:spLocks noGrp="1"/>
          </p:cNvSpPr>
          <p:nvPr>
            <p:ph type="title"/>
          </p:nvPr>
        </p:nvSpPr>
        <p:spPr>
          <a:xfrm>
            <a:off x="0" y="3703640"/>
            <a:ext cx="9144000" cy="106051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أفواه الأرثوذكسيين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والسبع الطغمات الملائكية</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يفتخرون بك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الذى لمخلصنا الصالح.</a:t>
            </a:r>
            <a:endParaRPr lang="en-GB" dirty="0"/>
          </a:p>
        </p:txBody>
      </p:sp>
      <p:sp>
        <p:nvSpPr>
          <p:cNvPr id="3" name="Text Placeholder 2">
            <a:extLst>
              <a:ext uri="{FF2B5EF4-FFF2-40B4-BE49-F238E27FC236}">
                <a16:creationId xmlns:a16="http://schemas.microsoft.com/office/drawing/2014/main" id="{FF37334E-4611-411F-AC6C-ECB9623B630A}"/>
              </a:ext>
            </a:extLst>
          </p:cNvPr>
          <p:cNvSpPr>
            <a:spLocks noGrp="1"/>
          </p:cNvSpPr>
          <p:nvPr>
            <p:ph type="body" idx="1"/>
          </p:nvPr>
        </p:nvSpPr>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روأوو إنني أورثوذكصوس: نيم شاشف إن طاغما إن أنجيلوس: سيه شووشوو إمموك أوبي سطافروس: إنتيه بين صوتير إن أغاثوس.</a:t>
            </a:r>
          </a:p>
        </p:txBody>
      </p:sp>
      <p:sp>
        <p:nvSpPr>
          <p:cNvPr id="4" name="Text Placeholder 3">
            <a:extLst>
              <a:ext uri="{FF2B5EF4-FFF2-40B4-BE49-F238E27FC236}">
                <a16:creationId xmlns:a16="http://schemas.microsoft.com/office/drawing/2014/main" id="{496EBF42-4B8E-4B10-9076-2CA7F4E85473}"/>
              </a:ext>
            </a:extLst>
          </p:cNvPr>
          <p:cNvSpPr>
            <a:spLocks noGrp="1"/>
          </p:cNvSpPr>
          <p:nvPr>
            <p:ph type="body" sz="quarter" idx="3"/>
          </p:nvPr>
        </p:nvSpPr>
        <p:spPr>
          <a:xfrm>
            <a:off x="-110891" y="4764154"/>
            <a:ext cx="9362467" cy="1046923"/>
          </a:xfrm>
        </p:spPr>
        <p:txBody>
          <a:bodyPr anchor="ctr"/>
          <a:lstStyle/>
          <a:p>
            <a:r>
              <a:rPr lang="en-GB" sz="3300" dirty="0" err="1"/>
              <a:t>Rwou</a:t>
            </a:r>
            <a:r>
              <a:rPr lang="en-GB" sz="3300" dirty="0"/>
              <a:t> `</a:t>
            </a:r>
            <a:r>
              <a:rPr lang="en-GB" sz="3300" dirty="0" err="1"/>
              <a:t>nnior;odoxoc</a:t>
            </a:r>
            <a:r>
              <a:rPr lang="en-GB" sz="3300" dirty="0"/>
              <a:t>@ </a:t>
            </a:r>
            <a:r>
              <a:rPr lang="en-GB" sz="3300" dirty="0" err="1"/>
              <a:t>nem</a:t>
            </a:r>
            <a:r>
              <a:rPr lang="en-GB" sz="3300" dirty="0"/>
              <a:t> </a:t>
            </a:r>
            <a:r>
              <a:rPr lang="en-GB" sz="3300" dirty="0" err="1"/>
              <a:t>sasf</a:t>
            </a:r>
            <a:r>
              <a:rPr lang="en-GB" sz="3300" dirty="0"/>
              <a:t> `</a:t>
            </a:r>
            <a:r>
              <a:rPr lang="en-GB" sz="3300" dirty="0" err="1"/>
              <a:t>ntagma</a:t>
            </a:r>
            <a:r>
              <a:rPr lang="en-GB" sz="3300" dirty="0"/>
              <a:t> `</a:t>
            </a:r>
            <a:r>
              <a:rPr lang="en-GB" sz="3300" dirty="0" err="1"/>
              <a:t>naggeloc</a:t>
            </a:r>
            <a:r>
              <a:rPr lang="en-GB" sz="3300" dirty="0"/>
              <a:t>@</a:t>
            </a:r>
          </a:p>
          <a:p>
            <a:r>
              <a:rPr lang="en-GB" sz="3300" dirty="0"/>
              <a:t> </a:t>
            </a:r>
            <a:r>
              <a:rPr lang="en-GB" sz="3300" dirty="0" err="1"/>
              <a:t>cesousou</a:t>
            </a:r>
            <a:r>
              <a:rPr lang="en-GB" sz="3300" dirty="0"/>
              <a:t> `</a:t>
            </a:r>
            <a:r>
              <a:rPr lang="en-GB" sz="3300" dirty="0" err="1"/>
              <a:t>mmok</a:t>
            </a:r>
            <a:r>
              <a:rPr lang="en-GB" sz="3300" dirty="0"/>
              <a:t> `w </a:t>
            </a:r>
            <a:r>
              <a:rPr lang="en-GB" sz="3300" dirty="0" err="1"/>
              <a:t>pi`ctauroc</a:t>
            </a:r>
            <a:r>
              <a:rPr lang="en-GB" sz="3300" dirty="0"/>
              <a:t>@ `</a:t>
            </a:r>
            <a:r>
              <a:rPr lang="en-GB" sz="3300" dirty="0" err="1"/>
              <a:t>nte</a:t>
            </a:r>
            <a:r>
              <a:rPr lang="en-GB" sz="3300" dirty="0"/>
              <a:t> </a:t>
            </a:r>
            <a:r>
              <a:rPr lang="en-GB" sz="3300" dirty="0" err="1"/>
              <a:t>penCwtyr</a:t>
            </a:r>
            <a:r>
              <a:rPr lang="en-GB" sz="3300" dirty="0"/>
              <a:t> `</a:t>
            </a:r>
            <a:r>
              <a:rPr lang="en-GB" sz="3300" dirty="0" err="1"/>
              <a:t>n`aga;oc</a:t>
            </a:r>
            <a:r>
              <a:rPr lang="en-GB" sz="3300" dirty="0"/>
              <a:t>.</a:t>
            </a:r>
          </a:p>
        </p:txBody>
      </p:sp>
    </p:spTree>
    <p:extLst>
      <p:ext uri="{BB962C8B-B14F-4D97-AF65-F5344CB8AC3E}">
        <p14:creationId xmlns:p14="http://schemas.microsoft.com/office/powerpoint/2010/main" val="39104912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FA4E-A546-4B6E-B2C2-EFE6F89219D6}"/>
              </a:ext>
            </a:extLst>
          </p:cNvPr>
          <p:cNvSpPr>
            <a:spLocks noGrp="1"/>
          </p:cNvSpPr>
          <p:nvPr>
            <p:ph type="title"/>
          </p:nvPr>
        </p:nvSpPr>
        <p:spPr>
          <a:xfrm>
            <a:off x="0" y="3703641"/>
            <a:ext cx="9144000" cy="1046922"/>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نحملك على أعناقنا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ناصر المسيحيين بشجاعة</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ونصرخ جهارأ.</a:t>
            </a:r>
            <a:endParaRPr lang="en-GB" dirty="0"/>
          </a:p>
        </p:txBody>
      </p:sp>
      <p:sp>
        <p:nvSpPr>
          <p:cNvPr id="3" name="Text Placeholder 2">
            <a:extLst>
              <a:ext uri="{FF2B5EF4-FFF2-40B4-BE49-F238E27FC236}">
                <a16:creationId xmlns:a16="http://schemas.microsoft.com/office/drawing/2014/main" id="{B81A6B14-0375-49F2-A8DB-159134ADD4C7}"/>
              </a:ext>
            </a:extLst>
          </p:cNvPr>
          <p:cNvSpPr>
            <a:spLocks noGrp="1"/>
          </p:cNvSpPr>
          <p:nvPr>
            <p:ph type="body" idx="1"/>
          </p:nvPr>
        </p:nvSpPr>
        <p:spPr>
          <a:xfrm>
            <a:off x="-80681" y="5811077"/>
            <a:ext cx="9305364" cy="1046923"/>
          </a:xfrm>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تين طايو إمموك أوبي سطافروس: إفناشتي إنني خرستيانوس: إيجين نين مومتي إن ذيناطوس: أووه إنتين أوش إيفول ريطوس. </a:t>
            </a:r>
          </a:p>
        </p:txBody>
      </p:sp>
      <p:sp>
        <p:nvSpPr>
          <p:cNvPr id="4" name="Text Placeholder 3">
            <a:extLst>
              <a:ext uri="{FF2B5EF4-FFF2-40B4-BE49-F238E27FC236}">
                <a16:creationId xmlns:a16="http://schemas.microsoft.com/office/drawing/2014/main" id="{88075CC6-78FB-43C8-9965-D8D909EE0AC0}"/>
              </a:ext>
            </a:extLst>
          </p:cNvPr>
          <p:cNvSpPr>
            <a:spLocks noGrp="1"/>
          </p:cNvSpPr>
          <p:nvPr>
            <p:ph type="body" sz="quarter" idx="3"/>
          </p:nvPr>
        </p:nvSpPr>
        <p:spPr/>
        <p:txBody>
          <a:bodyPr/>
          <a:lstStyle/>
          <a:p>
            <a:r>
              <a:rPr lang="en-GB" sz="3400" dirty="0" err="1"/>
              <a:t>Tentalo</a:t>
            </a:r>
            <a:r>
              <a:rPr lang="en-GB" sz="3400" dirty="0"/>
              <a:t> `</a:t>
            </a:r>
            <a:r>
              <a:rPr lang="en-GB" sz="3400" dirty="0" err="1"/>
              <a:t>mmok</a:t>
            </a:r>
            <a:r>
              <a:rPr lang="en-GB" sz="3400" dirty="0"/>
              <a:t> `w </a:t>
            </a:r>
            <a:r>
              <a:rPr lang="en-GB" sz="3400" dirty="0" err="1"/>
              <a:t>pi`ctauroc</a:t>
            </a:r>
            <a:r>
              <a:rPr lang="en-GB" sz="3400" dirty="0"/>
              <a:t>@ `</a:t>
            </a:r>
            <a:r>
              <a:rPr lang="en-GB" sz="3400" dirty="0" err="1"/>
              <a:t>vnas</a:t>
            </a:r>
            <a:r>
              <a:rPr lang="en-GB" sz="3400" dirty="0"/>
              <a:t>] `</a:t>
            </a:r>
            <a:r>
              <a:rPr lang="en-GB" sz="3400" dirty="0" err="1"/>
              <a:t>nni</a:t>
            </a:r>
            <a:r>
              <a:rPr lang="en-GB" sz="3400" dirty="0"/>
              <a:t>`,</a:t>
            </a:r>
            <a:r>
              <a:rPr lang="en-GB" sz="3400" dirty="0" err="1"/>
              <a:t>ricti`anoc</a:t>
            </a:r>
            <a:r>
              <a:rPr lang="en-GB" sz="3400" dirty="0"/>
              <a:t>@</a:t>
            </a:r>
          </a:p>
          <a:p>
            <a:r>
              <a:rPr lang="en-GB" sz="3400" dirty="0"/>
              <a:t> `</a:t>
            </a:r>
            <a:r>
              <a:rPr lang="en-GB" sz="3400" dirty="0" err="1"/>
              <a:t>ejen</a:t>
            </a:r>
            <a:r>
              <a:rPr lang="en-GB" sz="3400" dirty="0"/>
              <a:t> </a:t>
            </a:r>
            <a:r>
              <a:rPr lang="en-GB" sz="3400" dirty="0" err="1"/>
              <a:t>nenmo</a:t>
            </a:r>
            <a:r>
              <a:rPr lang="en-GB" sz="3400" dirty="0"/>
              <a:t>] `</a:t>
            </a:r>
            <a:r>
              <a:rPr lang="en-GB" sz="3400" dirty="0" err="1"/>
              <a:t>ndunatoc</a:t>
            </a:r>
            <a:r>
              <a:rPr lang="en-GB" sz="3400" dirty="0"/>
              <a:t>@ </a:t>
            </a:r>
            <a:r>
              <a:rPr lang="en-GB" sz="3400" dirty="0" err="1"/>
              <a:t>ouoh</a:t>
            </a:r>
            <a:r>
              <a:rPr lang="en-GB" sz="3400" dirty="0"/>
              <a:t> `</a:t>
            </a:r>
            <a:r>
              <a:rPr lang="en-GB" sz="3400" dirty="0" err="1"/>
              <a:t>ntenws</a:t>
            </a:r>
            <a:r>
              <a:rPr lang="en-GB" sz="3400" dirty="0"/>
              <a:t> `</a:t>
            </a:r>
            <a:r>
              <a:rPr lang="en-GB" sz="3400" dirty="0" err="1"/>
              <a:t>ebol</a:t>
            </a:r>
            <a:r>
              <a:rPr lang="en-GB" sz="3400" dirty="0"/>
              <a:t> </a:t>
            </a:r>
            <a:r>
              <a:rPr lang="en-GB" sz="3400" dirty="0" err="1"/>
              <a:t>rytwc</a:t>
            </a:r>
            <a:r>
              <a:rPr lang="en-GB" sz="3400" dirty="0"/>
              <a:t>.</a:t>
            </a:r>
          </a:p>
        </p:txBody>
      </p:sp>
    </p:spTree>
    <p:extLst>
      <p:ext uri="{BB962C8B-B14F-4D97-AF65-F5344CB8AC3E}">
        <p14:creationId xmlns:p14="http://schemas.microsoft.com/office/powerpoint/2010/main" val="1915884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20062"/>
            <a:ext cx="9144000" cy="782371"/>
          </a:xfrm>
        </p:spPr>
        <p:txBody>
          <a:bodyPr anchor="ctr">
            <a:noAutofit/>
          </a:bodyPr>
          <a:lstStyle/>
          <a:p>
            <a:r>
              <a:rPr lang="ar-EG" sz="4800" dirty="0"/>
              <a:t>يا رب إرحم</a:t>
            </a:r>
            <a:endParaRPr lang="en-US" sz="4800" dirty="0"/>
          </a:p>
        </p:txBody>
      </p:sp>
      <p:sp>
        <p:nvSpPr>
          <p:cNvPr id="6" name="Text Placeholder 5"/>
          <p:cNvSpPr>
            <a:spLocks noGrp="1"/>
          </p:cNvSpPr>
          <p:nvPr>
            <p:ph type="body" idx="1"/>
          </p:nvPr>
        </p:nvSpPr>
        <p:spPr>
          <a:xfrm>
            <a:off x="1" y="5947429"/>
            <a:ext cx="9143999" cy="808893"/>
          </a:xfrm>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144770217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EBAD-EABB-47FD-B721-79D7D8B6237C}"/>
              </a:ext>
            </a:extLst>
          </p:cNvPr>
          <p:cNvSpPr>
            <a:spLocks noGrp="1"/>
          </p:cNvSpPr>
          <p:nvPr>
            <p:ph type="title"/>
          </p:nvPr>
        </p:nvSpPr>
        <p:spPr>
          <a:xfrm>
            <a:off x="0" y="3703640"/>
            <a:ext cx="9144000" cy="106051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فرح المسيحيين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الغالب ضد المعاندين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وثباتنا نحن معشر المؤمنين.</a:t>
            </a:r>
            <a:endParaRPr lang="en-GB" dirty="0"/>
          </a:p>
        </p:txBody>
      </p:sp>
      <p:sp>
        <p:nvSpPr>
          <p:cNvPr id="3" name="Text Placeholder 2">
            <a:extLst>
              <a:ext uri="{FF2B5EF4-FFF2-40B4-BE49-F238E27FC236}">
                <a16:creationId xmlns:a16="http://schemas.microsoft.com/office/drawing/2014/main" id="{ED1D4083-C6C0-41F6-9F74-BA2C4D4E9209}"/>
              </a:ext>
            </a:extLst>
          </p:cNvPr>
          <p:cNvSpPr>
            <a:spLocks noGrp="1"/>
          </p:cNvSpPr>
          <p:nvPr>
            <p:ph type="body" idx="1"/>
          </p:nvPr>
        </p:nvSpPr>
        <p:spPr/>
        <p:txBody>
          <a:bodyPr/>
          <a:lstStyle/>
          <a:p>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ناك أوبي سطافروس: إفراشي إنني خرستيانوس: بي تشرو أووفيه بي تيرانوس: نيم بين طاجرو أنون خا ني بيسطوس. </a:t>
            </a:r>
          </a:p>
        </p:txBody>
      </p:sp>
      <p:sp>
        <p:nvSpPr>
          <p:cNvPr id="4" name="Text Placeholder 3">
            <a:extLst>
              <a:ext uri="{FF2B5EF4-FFF2-40B4-BE49-F238E27FC236}">
                <a16:creationId xmlns:a16="http://schemas.microsoft.com/office/drawing/2014/main" id="{DBAE866D-4ED1-49D0-9863-909472C3261D}"/>
              </a:ext>
            </a:extLst>
          </p:cNvPr>
          <p:cNvSpPr>
            <a:spLocks noGrp="1"/>
          </p:cNvSpPr>
          <p:nvPr>
            <p:ph type="body" sz="quarter" idx="3"/>
          </p:nvPr>
        </p:nvSpPr>
        <p:spPr>
          <a:xfrm>
            <a:off x="-3314" y="4764153"/>
            <a:ext cx="9144000" cy="1046924"/>
          </a:xfrm>
        </p:spPr>
        <p:txBody>
          <a:bodyPr/>
          <a:lstStyle/>
          <a:p>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&lt;ere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nak</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`w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pi`ctauroc</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vrasi</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nni</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ricti`anoc</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pi`[</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ro</a:t>
            </a:r>
            <a:endParaRPr kumimoji="0" lang="en-US" sz="3500" b="0" i="0" u="none" strike="noStrike" kern="0" cap="none" spc="0" normalizeH="0" baseline="0" noProof="0" dirty="0">
              <a:ln>
                <a:noFill/>
              </a:ln>
              <a:effectLst/>
              <a:uLnTx/>
              <a:uFillTx/>
              <a:latin typeface="CS New Athanasius" pitchFamily="34" charset="0"/>
              <a:ea typeface="+mn-ea"/>
              <a:cs typeface="Arial" pitchFamily="34" charset="0"/>
            </a:endParaRPr>
          </a:p>
          <a:p>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oube</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piturannoc</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nem</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pentajro</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anon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qa</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 </a:t>
            </a:r>
            <a:r>
              <a:rPr kumimoji="0" lang="en-US" sz="3500" b="0" i="0" u="none" strike="noStrike" kern="0" cap="none" spc="0" normalizeH="0" baseline="0" noProof="0" dirty="0" err="1">
                <a:ln>
                  <a:noFill/>
                </a:ln>
                <a:effectLst/>
                <a:uLnTx/>
                <a:uFillTx/>
                <a:latin typeface="CS New Athanasius" pitchFamily="34" charset="0"/>
                <a:ea typeface="+mn-ea"/>
                <a:cs typeface="Arial" pitchFamily="34" charset="0"/>
              </a:rPr>
              <a:t>nipictoc</a:t>
            </a:r>
            <a:r>
              <a:rPr kumimoji="0" lang="en-US" sz="3500" b="0" i="0" u="none" strike="noStrike" kern="0" cap="none" spc="0" normalizeH="0" baseline="0" noProof="0" dirty="0">
                <a:ln>
                  <a:noFill/>
                </a:ln>
                <a:effectLst/>
                <a:uLnTx/>
                <a:uFillTx/>
                <a:latin typeface="CS New Athanasius" pitchFamily="34" charset="0"/>
                <a:ea typeface="+mn-ea"/>
                <a:cs typeface="Arial" pitchFamily="34" charset="0"/>
              </a:rPr>
              <a:t>.</a:t>
            </a:r>
          </a:p>
        </p:txBody>
      </p:sp>
    </p:spTree>
    <p:extLst>
      <p:ext uri="{BB962C8B-B14F-4D97-AF65-F5344CB8AC3E}">
        <p14:creationId xmlns:p14="http://schemas.microsoft.com/office/powerpoint/2010/main" val="256647164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9FE5-8BE8-44B9-96A6-8E9CA72FEE90}"/>
              </a:ext>
            </a:extLst>
          </p:cNvPr>
          <p:cNvSpPr>
            <a:spLocks noGrp="1"/>
          </p:cNvSpPr>
          <p:nvPr>
            <p:ph type="title"/>
          </p:nvPr>
        </p:nvSpPr>
        <p:spPr>
          <a:xfrm>
            <a:off x="0" y="3703640"/>
            <a:ext cx="9144000" cy="106051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عزاء المؤمنين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وثبات الشهداء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br>
              <a:rPr kumimoji="0" lang="en-US" sz="3600" b="1" i="0" u="none" strike="noStrike" cap="none" normalizeH="0" baseline="0" dirty="0">
                <a:ln>
                  <a:noFill/>
                </a:ln>
                <a:solidFill>
                  <a:schemeClr val="bg1"/>
                </a:solidFill>
                <a:effectLst/>
                <a:latin typeface="Times New Roman" pitchFamily="18" charset="0"/>
                <a:cs typeface="Times New Roman" pitchFamily="18" charset="0"/>
              </a:rPr>
            </a:b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حتى أكملوا عذاباتهم.</a:t>
            </a:r>
            <a:endParaRPr lang="en-GB" dirty="0"/>
          </a:p>
        </p:txBody>
      </p:sp>
      <p:sp>
        <p:nvSpPr>
          <p:cNvPr id="3" name="Text Placeholder 2">
            <a:extLst>
              <a:ext uri="{FF2B5EF4-FFF2-40B4-BE49-F238E27FC236}">
                <a16:creationId xmlns:a16="http://schemas.microsoft.com/office/drawing/2014/main" id="{2D5F7851-00B3-41CF-B7FE-8CA53E08E75A}"/>
              </a:ext>
            </a:extLst>
          </p:cNvPr>
          <p:cNvSpPr>
            <a:spLocks noGrp="1"/>
          </p:cNvSpPr>
          <p:nvPr>
            <p:ph type="body" idx="1"/>
          </p:nvPr>
        </p:nvSpPr>
        <p:spPr/>
        <p:txBody>
          <a:bodyPr/>
          <a:lstStyle/>
          <a:p>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ناك أوبي سطافروس: إفنومتي إنني بيسطوس: أووه إبطاجرو إنني مارتيروس: شا إنتوو جوك إيفول إن نووفاصانوس. </a:t>
            </a:r>
          </a:p>
        </p:txBody>
      </p:sp>
      <p:sp>
        <p:nvSpPr>
          <p:cNvPr id="4" name="Text Placeholder 3">
            <a:extLst>
              <a:ext uri="{FF2B5EF4-FFF2-40B4-BE49-F238E27FC236}">
                <a16:creationId xmlns:a16="http://schemas.microsoft.com/office/drawing/2014/main" id="{B9E7DBED-5250-48C0-893F-03D0983867EB}"/>
              </a:ext>
            </a:extLst>
          </p:cNvPr>
          <p:cNvSpPr>
            <a:spLocks noGrp="1"/>
          </p:cNvSpPr>
          <p:nvPr>
            <p:ph type="body" sz="quarter" idx="3"/>
          </p:nvPr>
        </p:nvSpPr>
        <p:spPr>
          <a:xfrm>
            <a:off x="-3314" y="4764154"/>
            <a:ext cx="9143999" cy="1046923"/>
          </a:xfrm>
        </p:spPr>
        <p:txBody>
          <a:bodyPr anchor="ctr"/>
          <a:lstStyle/>
          <a:p>
            <a:r>
              <a:rPr lang="en-GB" sz="3200" dirty="0"/>
              <a:t>&lt;ere </a:t>
            </a:r>
            <a:r>
              <a:rPr lang="en-GB" sz="3200" dirty="0" err="1"/>
              <a:t>nak</a:t>
            </a:r>
            <a:r>
              <a:rPr lang="en-GB" sz="3200" dirty="0"/>
              <a:t> `w </a:t>
            </a:r>
            <a:r>
              <a:rPr lang="en-GB" sz="3200" dirty="0" err="1"/>
              <a:t>pi`ctauroc</a:t>
            </a:r>
            <a:r>
              <a:rPr lang="en-GB" sz="3200" dirty="0"/>
              <a:t>@ `</a:t>
            </a:r>
            <a:r>
              <a:rPr lang="en-GB" sz="3200" dirty="0" err="1"/>
              <a:t>vnom</a:t>
            </a:r>
            <a:r>
              <a:rPr lang="en-GB" sz="3200" dirty="0"/>
              <a:t>] `</a:t>
            </a:r>
            <a:r>
              <a:rPr lang="en-GB" sz="3200" dirty="0" err="1"/>
              <a:t>nnipctoc</a:t>
            </a:r>
            <a:r>
              <a:rPr lang="en-GB" sz="3200" dirty="0"/>
              <a:t>@ </a:t>
            </a:r>
            <a:r>
              <a:rPr lang="en-GB" sz="3200" dirty="0" err="1"/>
              <a:t>ouoh</a:t>
            </a:r>
            <a:endParaRPr lang="en-GB" sz="3200" dirty="0"/>
          </a:p>
          <a:p>
            <a:r>
              <a:rPr lang="en-GB" sz="3200" dirty="0"/>
              <a:t> `</a:t>
            </a:r>
            <a:r>
              <a:rPr lang="en-GB" sz="3200" dirty="0" err="1"/>
              <a:t>ptajro</a:t>
            </a:r>
            <a:r>
              <a:rPr lang="en-GB" sz="3200" dirty="0"/>
              <a:t> `</a:t>
            </a:r>
            <a:r>
              <a:rPr lang="en-GB" sz="3200" dirty="0" err="1"/>
              <a:t>nnimarturoc</a:t>
            </a:r>
            <a:r>
              <a:rPr lang="en-GB" sz="3200" dirty="0"/>
              <a:t>@ </a:t>
            </a:r>
            <a:r>
              <a:rPr lang="en-GB" sz="3200" dirty="0" err="1"/>
              <a:t>sa</a:t>
            </a:r>
            <a:r>
              <a:rPr lang="en-GB" sz="3200" dirty="0"/>
              <a:t> `</a:t>
            </a:r>
            <a:r>
              <a:rPr lang="en-GB" sz="3200" dirty="0" err="1"/>
              <a:t>ntoujwk</a:t>
            </a:r>
            <a:r>
              <a:rPr lang="en-GB" sz="3200" dirty="0"/>
              <a:t> `</a:t>
            </a:r>
            <a:r>
              <a:rPr lang="en-GB" sz="3200" dirty="0" err="1"/>
              <a:t>ebol</a:t>
            </a:r>
            <a:r>
              <a:rPr lang="en-GB" sz="3200" dirty="0"/>
              <a:t> `</a:t>
            </a:r>
            <a:r>
              <a:rPr lang="en-GB" sz="3200" dirty="0" err="1"/>
              <a:t>nnoubacanoc</a:t>
            </a:r>
            <a:r>
              <a:rPr lang="en-GB" sz="3200" dirty="0"/>
              <a:t>.</a:t>
            </a:r>
          </a:p>
        </p:txBody>
      </p:sp>
    </p:spTree>
    <p:extLst>
      <p:ext uri="{BB962C8B-B14F-4D97-AF65-F5344CB8AC3E}">
        <p14:creationId xmlns:p14="http://schemas.microsoft.com/office/powerpoint/2010/main" val="402255779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6FBB-8C54-4A55-B350-C63150C14CE8}"/>
              </a:ext>
            </a:extLst>
          </p:cNvPr>
          <p:cNvSpPr>
            <a:spLocks noGrp="1"/>
          </p:cNvSpPr>
          <p:nvPr>
            <p:ph type="title"/>
          </p:nvPr>
        </p:nvSpPr>
        <p:spPr>
          <a:xfrm>
            <a:off x="0" y="3703641"/>
            <a:ext cx="9144000" cy="1046922"/>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سلاح الغلبة</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br>
              <a:rPr kumimoji="0" lang="en-US" sz="3600" b="1" i="0" u="none" strike="noStrike" cap="none" normalizeH="0" baseline="0" dirty="0">
                <a:ln>
                  <a:noFill/>
                </a:ln>
                <a:solidFill>
                  <a:schemeClr val="bg1"/>
                </a:solidFill>
                <a:effectLst/>
                <a:latin typeface="Times New Roman" pitchFamily="18" charset="0"/>
                <a:cs typeface="Times New Roman" pitchFamily="18" charset="0"/>
              </a:rPr>
            </a:b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السلام لك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عرش الملك.</a:t>
            </a:r>
            <a:endParaRPr lang="en-GB" dirty="0"/>
          </a:p>
        </p:txBody>
      </p:sp>
      <p:sp>
        <p:nvSpPr>
          <p:cNvPr id="3" name="Text Placeholder 2">
            <a:extLst>
              <a:ext uri="{FF2B5EF4-FFF2-40B4-BE49-F238E27FC236}">
                <a16:creationId xmlns:a16="http://schemas.microsoft.com/office/drawing/2014/main" id="{4F21BEB2-14E9-4B6F-B6CD-F01AE1ACE9E2}"/>
              </a:ext>
            </a:extLst>
          </p:cNvPr>
          <p:cNvSpPr>
            <a:spLocks noGrp="1"/>
          </p:cNvSpPr>
          <p:nvPr>
            <p:ph type="body" idx="1"/>
          </p:nvPr>
        </p:nvSpPr>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ناك أوبي سطافروس: بي هوبلون إنتيه بي تشرو: شيريه ناك أوبي سطافروس: بي إثرونوس إمبي أوورو. </a:t>
            </a:r>
          </a:p>
        </p:txBody>
      </p:sp>
      <p:sp>
        <p:nvSpPr>
          <p:cNvPr id="4" name="Text Placeholder 3">
            <a:extLst>
              <a:ext uri="{FF2B5EF4-FFF2-40B4-BE49-F238E27FC236}">
                <a16:creationId xmlns:a16="http://schemas.microsoft.com/office/drawing/2014/main" id="{4527D85D-5312-4696-8683-2765F5850C9C}"/>
              </a:ext>
            </a:extLst>
          </p:cNvPr>
          <p:cNvSpPr>
            <a:spLocks noGrp="1"/>
          </p:cNvSpPr>
          <p:nvPr>
            <p:ph type="body" sz="quarter" idx="3"/>
          </p:nvPr>
        </p:nvSpPr>
        <p:spPr/>
        <p:txBody>
          <a:bodyPr/>
          <a:lstStyle/>
          <a:p>
            <a:r>
              <a:rPr lang="pl-PL" sz="4000" dirty="0"/>
              <a:t>&lt;ere nak `w pi`ctauroc@ pihoplon `nte pi`[ro@</a:t>
            </a:r>
            <a:endParaRPr lang="en-US" sz="4000" dirty="0"/>
          </a:p>
          <a:p>
            <a:r>
              <a:rPr lang="pl-PL" sz="4000" dirty="0"/>
              <a:t> ,ere nak `w pi`ctauroc@ pi`;ronoc `mpiouro.</a:t>
            </a:r>
          </a:p>
        </p:txBody>
      </p:sp>
    </p:spTree>
    <p:extLst>
      <p:ext uri="{BB962C8B-B14F-4D97-AF65-F5344CB8AC3E}">
        <p14:creationId xmlns:p14="http://schemas.microsoft.com/office/powerpoint/2010/main" val="122582668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04AF-DD90-401D-B516-2431F897B224}"/>
              </a:ext>
            </a:extLst>
          </p:cNvPr>
          <p:cNvSpPr>
            <a:spLocks noGrp="1"/>
          </p:cNvSpPr>
          <p:nvPr>
            <p:ph type="title"/>
          </p:nvPr>
        </p:nvSpPr>
        <p:spPr>
          <a:xfrm>
            <a:off x="0" y="3703640"/>
            <a:ext cx="9140686" cy="106051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علامة الخلاص</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a:t>
            </a:r>
            <a:br>
              <a:rPr kumimoji="0" lang="en-US" sz="3600" b="1" i="0" u="none" strike="noStrike" cap="none" normalizeH="0" baseline="0" dirty="0">
                <a:ln>
                  <a:noFill/>
                </a:ln>
                <a:solidFill>
                  <a:schemeClr val="bg1"/>
                </a:solidFill>
                <a:effectLst/>
                <a:latin typeface="Times New Roman" pitchFamily="18" charset="0"/>
                <a:cs typeface="Times New Roman" pitchFamily="18" charset="0"/>
              </a:rPr>
            </a:b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لك أيها</a:t>
            </a:r>
            <a:r>
              <a:rPr kumimoji="0" lang="en-US" sz="36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النور المشرق.</a:t>
            </a:r>
            <a:endParaRPr lang="en-GB" dirty="0"/>
          </a:p>
        </p:txBody>
      </p:sp>
      <p:sp>
        <p:nvSpPr>
          <p:cNvPr id="3" name="Text Placeholder 2">
            <a:extLst>
              <a:ext uri="{FF2B5EF4-FFF2-40B4-BE49-F238E27FC236}">
                <a16:creationId xmlns:a16="http://schemas.microsoft.com/office/drawing/2014/main" id="{148DD79E-4301-4134-935E-D8D30A8ADE9C}"/>
              </a:ext>
            </a:extLst>
          </p:cNvPr>
          <p:cNvSpPr>
            <a:spLocks noGrp="1"/>
          </p:cNvSpPr>
          <p:nvPr>
            <p:ph type="body" idx="1"/>
          </p:nvPr>
        </p:nvSpPr>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ناك أوبي سطافروس: بي ميني إنتيه بي أووجاى: شيريه ناك أوبي سطافروس: بي أوو أويني إيطاف شاى. </a:t>
            </a:r>
          </a:p>
        </p:txBody>
      </p:sp>
      <p:sp>
        <p:nvSpPr>
          <p:cNvPr id="4" name="Text Placeholder 3">
            <a:extLst>
              <a:ext uri="{FF2B5EF4-FFF2-40B4-BE49-F238E27FC236}">
                <a16:creationId xmlns:a16="http://schemas.microsoft.com/office/drawing/2014/main" id="{65E9746C-36E6-4373-8071-848D4AC8A651}"/>
              </a:ext>
            </a:extLst>
          </p:cNvPr>
          <p:cNvSpPr>
            <a:spLocks noGrp="1"/>
          </p:cNvSpPr>
          <p:nvPr>
            <p:ph type="body" sz="quarter" idx="3"/>
          </p:nvPr>
        </p:nvSpPr>
        <p:spPr>
          <a:xfrm>
            <a:off x="-3314" y="4764154"/>
            <a:ext cx="9144000" cy="1046923"/>
          </a:xfrm>
        </p:spPr>
        <p:txBody>
          <a:bodyPr anchor="ctr"/>
          <a:lstStyle/>
          <a:p>
            <a:r>
              <a:rPr kumimoji="0" lang="pl-PL" sz="4000" b="0" i="0" u="none" strike="noStrike" kern="0" cap="none" spc="0" normalizeH="0" baseline="0" noProof="0" dirty="0">
                <a:ln>
                  <a:noFill/>
                </a:ln>
                <a:effectLst/>
                <a:uLnTx/>
                <a:uFillTx/>
                <a:latin typeface="CS New Athanasius" pitchFamily="34" charset="0"/>
                <a:ea typeface="+mn-ea"/>
                <a:cs typeface="Arial" pitchFamily="34" charset="0"/>
              </a:rPr>
              <a:t>&lt;ere nak `w pi`ctauroc@ pimyini `nte pioujai@</a:t>
            </a:r>
            <a:endParaRPr kumimoji="0" lang="en-US" sz="4000" b="0" i="0" u="none" strike="noStrike" kern="0" cap="none" spc="0" normalizeH="0" baseline="0" noProof="0" dirty="0">
              <a:ln>
                <a:noFill/>
              </a:ln>
              <a:effectLst/>
              <a:uLnTx/>
              <a:uFillTx/>
              <a:latin typeface="CS New Athanasius" pitchFamily="34" charset="0"/>
              <a:ea typeface="+mn-ea"/>
              <a:cs typeface="Arial" pitchFamily="34" charset="0"/>
            </a:endParaRPr>
          </a:p>
          <a:p>
            <a:r>
              <a:rPr kumimoji="0" lang="pl-PL" sz="4000" b="0" i="0" u="none" strike="noStrike" kern="0" cap="none" spc="0" normalizeH="0" baseline="0" noProof="0" dirty="0">
                <a:ln>
                  <a:noFill/>
                </a:ln>
                <a:effectLst/>
                <a:uLnTx/>
                <a:uFillTx/>
                <a:latin typeface="CS New Athanasius" pitchFamily="34" charset="0"/>
                <a:ea typeface="+mn-ea"/>
                <a:cs typeface="Arial" pitchFamily="34" charset="0"/>
              </a:rPr>
              <a:t> ,ere nak `w pi`ctauroc@ piouwini `etafsai.</a:t>
            </a:r>
          </a:p>
        </p:txBody>
      </p:sp>
    </p:spTree>
    <p:extLst>
      <p:ext uri="{BB962C8B-B14F-4D97-AF65-F5344CB8AC3E}">
        <p14:creationId xmlns:p14="http://schemas.microsoft.com/office/powerpoint/2010/main" val="212310777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9AD6E-73E0-4737-B92C-7983F7C9C30E}"/>
              </a:ext>
            </a:extLst>
          </p:cNvPr>
          <p:cNvSpPr>
            <a:spLocks noGrp="1"/>
          </p:cNvSpPr>
          <p:nvPr>
            <p:ph type="title"/>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سيف الروح</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a:t>
            </a:r>
            <a:br>
              <a:rPr kumimoji="0" lang="en-US" sz="3600" b="1" i="0" u="none" strike="noStrike" cap="none" normalizeH="0" baseline="0" dirty="0">
                <a:ln>
                  <a:noFill/>
                </a:ln>
                <a:solidFill>
                  <a:schemeClr val="bg1"/>
                </a:solidFill>
                <a:effectLst/>
                <a:latin typeface="Times New Roman" pitchFamily="18" charset="0"/>
                <a:cs typeface="Times New Roman" pitchFamily="18" charset="0"/>
              </a:rPr>
            </a:b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ينبوع النعم.</a:t>
            </a:r>
            <a:endParaRPr lang="en-GB" dirty="0"/>
          </a:p>
        </p:txBody>
      </p:sp>
      <p:sp>
        <p:nvSpPr>
          <p:cNvPr id="3" name="Text Placeholder 2">
            <a:extLst>
              <a:ext uri="{FF2B5EF4-FFF2-40B4-BE49-F238E27FC236}">
                <a16:creationId xmlns:a16="http://schemas.microsoft.com/office/drawing/2014/main" id="{560CA063-6676-452B-AD94-9278C4E17A68}"/>
              </a:ext>
            </a:extLst>
          </p:cNvPr>
          <p:cNvSpPr>
            <a:spLocks noGrp="1"/>
          </p:cNvSpPr>
          <p:nvPr>
            <p:ph type="body" idx="1"/>
          </p:nvPr>
        </p:nvSpPr>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ناك أوبي سطافروس: تي سيفي إنتيه بي بنيفما: شيريه ناك أوبي سطافروس: تي موومي إننى خاريزما.</a:t>
            </a:r>
          </a:p>
        </p:txBody>
      </p:sp>
      <p:sp>
        <p:nvSpPr>
          <p:cNvPr id="4" name="Text Placeholder 3">
            <a:extLst>
              <a:ext uri="{FF2B5EF4-FFF2-40B4-BE49-F238E27FC236}">
                <a16:creationId xmlns:a16="http://schemas.microsoft.com/office/drawing/2014/main" id="{A5EF5BE2-88E2-4563-ADDA-41814BEDB93E}"/>
              </a:ext>
            </a:extLst>
          </p:cNvPr>
          <p:cNvSpPr>
            <a:spLocks noGrp="1"/>
          </p:cNvSpPr>
          <p:nvPr>
            <p:ph type="body" sz="quarter" idx="3"/>
          </p:nvPr>
        </p:nvSpPr>
        <p:spPr>
          <a:xfrm>
            <a:off x="-3314" y="4764154"/>
            <a:ext cx="9144000" cy="1046923"/>
          </a:xfrm>
        </p:spPr>
        <p:txBody>
          <a:bodyPr anchor="ctr"/>
          <a:lstStyle/>
          <a:p>
            <a:r>
              <a:rPr lang="pl-PL" sz="4000" dirty="0"/>
              <a:t>&lt;ere nak `w pi`ctauroc@ ]cyfi `nte pi`Pneuma@</a:t>
            </a:r>
            <a:endParaRPr lang="en-US" sz="4000" dirty="0"/>
          </a:p>
          <a:p>
            <a:r>
              <a:rPr lang="pl-PL" sz="4000" dirty="0"/>
              <a:t> ,ere nak `w pi`ctauroc@ ]moumi `nni,aricma.</a:t>
            </a:r>
          </a:p>
        </p:txBody>
      </p:sp>
    </p:spTree>
    <p:extLst>
      <p:ext uri="{BB962C8B-B14F-4D97-AF65-F5344CB8AC3E}">
        <p14:creationId xmlns:p14="http://schemas.microsoft.com/office/powerpoint/2010/main" val="264131420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5235-03DB-4818-9DC6-574C34B47F19}"/>
              </a:ext>
            </a:extLst>
          </p:cNvPr>
          <p:cNvSpPr>
            <a:spLocks noGrp="1"/>
          </p:cNvSpPr>
          <p:nvPr>
            <p:ph type="title"/>
          </p:nvPr>
        </p:nvSpPr>
        <p:spPr>
          <a:xfrm>
            <a:off x="0" y="3703640"/>
            <a:ext cx="9144000" cy="104692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كنز الخيرات</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السلام لك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إلى كمال الدهور.</a:t>
            </a:r>
            <a:endParaRPr lang="en-GB" dirty="0"/>
          </a:p>
        </p:txBody>
      </p:sp>
      <p:sp>
        <p:nvSpPr>
          <p:cNvPr id="3" name="Text Placeholder 2">
            <a:extLst>
              <a:ext uri="{FF2B5EF4-FFF2-40B4-BE49-F238E27FC236}">
                <a16:creationId xmlns:a16="http://schemas.microsoft.com/office/drawing/2014/main" id="{D041D8F0-A921-42EE-B3E3-03A3D98C2D99}"/>
              </a:ext>
            </a:extLst>
          </p:cNvPr>
          <p:cNvSpPr>
            <a:spLocks noGrp="1"/>
          </p:cNvSpPr>
          <p:nvPr>
            <p:ph type="body" idx="1"/>
          </p:nvPr>
        </p:nvSpPr>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ناك أوبي سطافروس: بي ثيصافروس إنتيه ني أغاثون: شيريه ناك أوبي سطافروس: شا إبجوك إيفول إن إيه أون.</a:t>
            </a:r>
          </a:p>
        </p:txBody>
      </p:sp>
      <p:sp>
        <p:nvSpPr>
          <p:cNvPr id="4" name="Text Placeholder 3">
            <a:extLst>
              <a:ext uri="{FF2B5EF4-FFF2-40B4-BE49-F238E27FC236}">
                <a16:creationId xmlns:a16="http://schemas.microsoft.com/office/drawing/2014/main" id="{F50D6ABD-B8C4-46ED-A973-A0D16E343C8B}"/>
              </a:ext>
            </a:extLst>
          </p:cNvPr>
          <p:cNvSpPr>
            <a:spLocks noGrp="1"/>
          </p:cNvSpPr>
          <p:nvPr>
            <p:ph type="body" sz="quarter" idx="3"/>
          </p:nvPr>
        </p:nvSpPr>
        <p:spPr>
          <a:xfrm>
            <a:off x="-3314" y="4750563"/>
            <a:ext cx="9144000" cy="1060514"/>
          </a:xfrm>
        </p:spPr>
        <p:txBody>
          <a:bodyPr/>
          <a:lstStyle/>
          <a:p>
            <a:r>
              <a:rPr kumimoji="0" lang="pl-PL" sz="3600" b="0" i="0" u="none" strike="noStrike" kern="0" cap="none" spc="0" normalizeH="0" baseline="0" noProof="0" dirty="0">
                <a:ln>
                  <a:noFill/>
                </a:ln>
                <a:effectLst/>
                <a:uLnTx/>
                <a:uFillTx/>
                <a:latin typeface="CS New Athanasius" pitchFamily="34" charset="0"/>
                <a:ea typeface="+mn-ea"/>
                <a:cs typeface="Arial" pitchFamily="34" charset="0"/>
              </a:rPr>
              <a:t>&lt;ere nak `w pi`ctauroc@ pi;ucauroc `nte ni`aga;on@ ,ere nak `w pi`ctauroc@ sa `pjwk `ebol `nni`ewn.</a:t>
            </a:r>
          </a:p>
        </p:txBody>
      </p:sp>
    </p:spTree>
    <p:extLst>
      <p:ext uri="{BB962C8B-B14F-4D97-AF65-F5344CB8AC3E}">
        <p14:creationId xmlns:p14="http://schemas.microsoft.com/office/powerpoint/2010/main" val="173099556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AD8B-C893-4D0F-BEF8-D1AC3711CC6C}"/>
              </a:ext>
            </a:extLst>
          </p:cNvPr>
          <p:cNvSpPr>
            <a:spLocks noGrp="1"/>
          </p:cNvSpPr>
          <p:nvPr>
            <p:ph type="title"/>
          </p:nvPr>
        </p:nvSpPr>
        <p:spPr>
          <a:xfrm>
            <a:off x="0" y="3703640"/>
            <a:ext cx="9144000" cy="104692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قائلين السلام لك أيها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الذى حمله الملك قسطنطين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معه إلى الحرب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وقتل البربر.</a:t>
            </a:r>
            <a:endParaRPr lang="en-GB" dirty="0"/>
          </a:p>
        </p:txBody>
      </p:sp>
      <p:sp>
        <p:nvSpPr>
          <p:cNvPr id="3" name="Text Placeholder 2">
            <a:extLst>
              <a:ext uri="{FF2B5EF4-FFF2-40B4-BE49-F238E27FC236}">
                <a16:creationId xmlns:a16="http://schemas.microsoft.com/office/drawing/2014/main" id="{D3AFD77D-BD3A-4588-AE56-0CB960A5B28B}"/>
              </a:ext>
            </a:extLst>
          </p:cNvPr>
          <p:cNvSpPr>
            <a:spLocks noGrp="1"/>
          </p:cNvSpPr>
          <p:nvPr>
            <p:ph type="body" idx="1"/>
          </p:nvPr>
        </p:nvSpPr>
        <p:spPr/>
        <p:txBody>
          <a:bodyPr/>
          <a:lstStyle/>
          <a:p>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جيه شيريه ناك أوبي سطافروس: في إيطا إبؤورو كوسطانتينوس: أولف نيماف إيه بي بوليموس: إفشارى إنني بارباروس.</a:t>
            </a:r>
          </a:p>
        </p:txBody>
      </p:sp>
      <p:sp>
        <p:nvSpPr>
          <p:cNvPr id="4" name="Text Placeholder 3">
            <a:extLst>
              <a:ext uri="{FF2B5EF4-FFF2-40B4-BE49-F238E27FC236}">
                <a16:creationId xmlns:a16="http://schemas.microsoft.com/office/drawing/2014/main" id="{1101F0C4-2FBD-4039-ADAB-6DE247AD4FAE}"/>
              </a:ext>
            </a:extLst>
          </p:cNvPr>
          <p:cNvSpPr>
            <a:spLocks noGrp="1"/>
          </p:cNvSpPr>
          <p:nvPr>
            <p:ph type="body" sz="quarter" idx="3"/>
          </p:nvPr>
        </p:nvSpPr>
        <p:spPr>
          <a:xfrm>
            <a:off x="-3314" y="4750563"/>
            <a:ext cx="9144000" cy="1060514"/>
          </a:xfrm>
        </p:spPr>
        <p:txBody>
          <a:bodyPr/>
          <a:lstStyle/>
          <a:p>
            <a:r>
              <a:rPr lang="en-GB" sz="3200" dirty="0"/>
              <a:t>Je ,ere </a:t>
            </a:r>
            <a:r>
              <a:rPr lang="en-GB" sz="3200" dirty="0" err="1"/>
              <a:t>nak</a:t>
            </a:r>
            <a:r>
              <a:rPr lang="en-GB" sz="3200" dirty="0"/>
              <a:t> `w </a:t>
            </a:r>
            <a:r>
              <a:rPr lang="en-GB" sz="3200" dirty="0" err="1"/>
              <a:t>pi`ctauroc</a:t>
            </a:r>
            <a:r>
              <a:rPr lang="en-GB" sz="3200" dirty="0"/>
              <a:t>@ </a:t>
            </a:r>
            <a:r>
              <a:rPr lang="en-GB" sz="3200" dirty="0" err="1"/>
              <a:t>vy`eta</a:t>
            </a:r>
            <a:r>
              <a:rPr lang="en-GB" sz="3200" dirty="0"/>
              <a:t> `</a:t>
            </a:r>
            <a:r>
              <a:rPr lang="en-GB" sz="3200" dirty="0" err="1"/>
              <a:t>pouro</a:t>
            </a:r>
            <a:r>
              <a:rPr lang="en-GB" sz="3200" dirty="0"/>
              <a:t> </a:t>
            </a:r>
            <a:r>
              <a:rPr lang="en-GB" sz="3200" dirty="0" err="1"/>
              <a:t>Kwctantinoc</a:t>
            </a:r>
            <a:r>
              <a:rPr lang="en-GB" sz="3200" dirty="0"/>
              <a:t>@ </a:t>
            </a:r>
            <a:r>
              <a:rPr lang="en-GB" sz="3200" dirty="0" err="1"/>
              <a:t>olf</a:t>
            </a:r>
            <a:r>
              <a:rPr lang="en-GB" sz="3200" dirty="0"/>
              <a:t> </a:t>
            </a:r>
            <a:r>
              <a:rPr lang="en-GB" sz="3200" dirty="0" err="1"/>
              <a:t>nemaf</a:t>
            </a:r>
            <a:r>
              <a:rPr lang="en-GB" sz="3200" dirty="0"/>
              <a:t> `</a:t>
            </a:r>
            <a:r>
              <a:rPr lang="en-GB" sz="3200" dirty="0" err="1"/>
              <a:t>epipolemoc</a:t>
            </a:r>
            <a:r>
              <a:rPr lang="en-GB" sz="3200" dirty="0"/>
              <a:t>@ </a:t>
            </a:r>
            <a:r>
              <a:rPr lang="en-GB" sz="3200" dirty="0" err="1"/>
              <a:t>afsari</a:t>
            </a:r>
            <a:r>
              <a:rPr lang="en-GB" sz="3200" dirty="0"/>
              <a:t> `</a:t>
            </a:r>
            <a:r>
              <a:rPr lang="en-GB" sz="3200" dirty="0" err="1"/>
              <a:t>nniBarbaroc</a:t>
            </a:r>
            <a:r>
              <a:rPr lang="en-GB" sz="3200" dirty="0"/>
              <a:t>.</a:t>
            </a:r>
          </a:p>
        </p:txBody>
      </p:sp>
    </p:spTree>
    <p:extLst>
      <p:ext uri="{BB962C8B-B14F-4D97-AF65-F5344CB8AC3E}">
        <p14:creationId xmlns:p14="http://schemas.microsoft.com/office/powerpoint/2010/main" val="5160450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7B57-B167-45A3-A6AF-47A52BFC137F}"/>
              </a:ext>
            </a:extLst>
          </p:cNvPr>
          <p:cNvSpPr>
            <a:spLocks noGrp="1"/>
          </p:cNvSpPr>
          <p:nvPr>
            <p:ph type="title"/>
          </p:nvPr>
        </p:nvSpPr>
        <p:spPr>
          <a:xfrm>
            <a:off x="0" y="3703640"/>
            <a:ext cx="9144000" cy="104692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مكرمة جداً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علامة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الذى ليسوع المسيح الملك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br>
              <a:rPr kumimoji="0" lang="en-US" sz="3600" b="1" i="0" u="none" strike="noStrike" cap="none" normalizeH="0" baseline="0" dirty="0">
                <a:ln>
                  <a:noFill/>
                </a:ln>
                <a:solidFill>
                  <a:schemeClr val="bg1"/>
                </a:solidFill>
                <a:effectLst/>
                <a:latin typeface="Times New Roman" pitchFamily="18" charset="0"/>
                <a:cs typeface="Times New Roman" pitchFamily="18" charset="0"/>
              </a:rPr>
            </a:b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إلهنا الحقيقى.</a:t>
            </a:r>
            <a:endParaRPr lang="en-GB" dirty="0"/>
          </a:p>
        </p:txBody>
      </p:sp>
      <p:sp>
        <p:nvSpPr>
          <p:cNvPr id="3" name="Text Placeholder 2">
            <a:extLst>
              <a:ext uri="{FF2B5EF4-FFF2-40B4-BE49-F238E27FC236}">
                <a16:creationId xmlns:a16="http://schemas.microsoft.com/office/drawing/2014/main" id="{95D55342-B76D-4541-A732-FD2397D3986F}"/>
              </a:ext>
            </a:extLst>
          </p:cNvPr>
          <p:cNvSpPr>
            <a:spLocks noGrp="1"/>
          </p:cNvSpPr>
          <p:nvPr>
            <p:ph type="body" idx="1"/>
          </p:nvPr>
        </p:nvSpPr>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إفطايوت غارإيماشو: إنجيه بي ميني إنتيه بي سطافروس:</a:t>
            </a:r>
            <a:endParaRPr kumimoji="0" lang="en-US" sz="35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إنتيه إيسووس بي خرستوس إبؤورو: بين نووتي إن أليثينوس.</a:t>
            </a:r>
          </a:p>
        </p:txBody>
      </p:sp>
      <p:sp>
        <p:nvSpPr>
          <p:cNvPr id="4" name="Text Placeholder 3">
            <a:extLst>
              <a:ext uri="{FF2B5EF4-FFF2-40B4-BE49-F238E27FC236}">
                <a16:creationId xmlns:a16="http://schemas.microsoft.com/office/drawing/2014/main" id="{BC79425C-C678-4F25-AD80-8EFF2A8F9FF8}"/>
              </a:ext>
            </a:extLst>
          </p:cNvPr>
          <p:cNvSpPr>
            <a:spLocks noGrp="1"/>
          </p:cNvSpPr>
          <p:nvPr>
            <p:ph type="body" sz="quarter" idx="3"/>
          </p:nvPr>
        </p:nvSpPr>
        <p:spPr>
          <a:xfrm>
            <a:off x="-43655" y="4750563"/>
            <a:ext cx="9254890" cy="1060514"/>
          </a:xfrm>
        </p:spPr>
        <p:txBody>
          <a:bodyPr/>
          <a:lstStyle/>
          <a:p>
            <a:r>
              <a:rPr lang="en-GB" dirty="0"/>
              <a:t>`</a:t>
            </a:r>
            <a:r>
              <a:rPr lang="en-GB" dirty="0" err="1"/>
              <a:t>Ftai`yout</a:t>
            </a:r>
            <a:r>
              <a:rPr lang="en-GB" dirty="0"/>
              <a:t> gar `</a:t>
            </a:r>
            <a:r>
              <a:rPr lang="en-GB" dirty="0" err="1"/>
              <a:t>emasw</a:t>
            </a:r>
            <a:r>
              <a:rPr lang="en-GB" dirty="0"/>
              <a:t>@ `</a:t>
            </a:r>
            <a:r>
              <a:rPr lang="en-GB" dirty="0" err="1"/>
              <a:t>nje</a:t>
            </a:r>
            <a:r>
              <a:rPr lang="en-GB" dirty="0"/>
              <a:t> </a:t>
            </a:r>
            <a:r>
              <a:rPr lang="en-GB" dirty="0" err="1"/>
              <a:t>pimyini</a:t>
            </a:r>
            <a:r>
              <a:rPr lang="en-GB" dirty="0"/>
              <a:t> `</a:t>
            </a:r>
            <a:r>
              <a:rPr lang="en-GB" dirty="0" err="1"/>
              <a:t>nte</a:t>
            </a:r>
            <a:r>
              <a:rPr lang="en-GB" dirty="0"/>
              <a:t> </a:t>
            </a:r>
            <a:r>
              <a:rPr lang="en-GB" dirty="0" err="1"/>
              <a:t>pi`ctauroc</a:t>
            </a:r>
            <a:r>
              <a:rPr lang="en-GB" dirty="0"/>
              <a:t>@</a:t>
            </a:r>
          </a:p>
          <a:p>
            <a:r>
              <a:rPr lang="en-GB" dirty="0"/>
              <a:t> `</a:t>
            </a:r>
            <a:r>
              <a:rPr lang="en-GB" dirty="0" err="1"/>
              <a:t>nte</a:t>
            </a:r>
            <a:r>
              <a:rPr lang="en-GB" dirty="0"/>
              <a:t> I=y=c P=,=c `</a:t>
            </a:r>
            <a:r>
              <a:rPr lang="en-GB" dirty="0" err="1"/>
              <a:t>pOuro</a:t>
            </a:r>
            <a:r>
              <a:rPr lang="en-GB" dirty="0"/>
              <a:t>@ </a:t>
            </a:r>
            <a:r>
              <a:rPr lang="en-GB" dirty="0" err="1"/>
              <a:t>penNou</a:t>
            </a:r>
            <a:r>
              <a:rPr lang="en-GB" dirty="0"/>
              <a:t>] `</a:t>
            </a:r>
            <a:r>
              <a:rPr lang="en-GB" dirty="0" err="1"/>
              <a:t>n`aly;inoc</a:t>
            </a:r>
            <a:r>
              <a:rPr lang="en-GB" dirty="0"/>
              <a:t>.</a:t>
            </a:r>
          </a:p>
        </p:txBody>
      </p:sp>
    </p:spTree>
    <p:extLst>
      <p:ext uri="{BB962C8B-B14F-4D97-AF65-F5344CB8AC3E}">
        <p14:creationId xmlns:p14="http://schemas.microsoft.com/office/powerpoint/2010/main" val="215659139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87F6-89D6-4117-9281-662CFD3C0B80}"/>
              </a:ext>
            </a:extLst>
          </p:cNvPr>
          <p:cNvSpPr>
            <a:spLocks noGrp="1"/>
          </p:cNvSpPr>
          <p:nvPr>
            <p:ph type="title"/>
          </p:nvPr>
        </p:nvSpPr>
        <p:spPr>
          <a:xfrm>
            <a:off x="0" y="3703641"/>
            <a:ext cx="9144000" cy="1046922"/>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الذى صُلب على الصليب</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حتى خلص جنسنا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ونحن أيضاً فلنكرمه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صارخين قائلين.</a:t>
            </a:r>
            <a:endParaRPr lang="en-GB" dirty="0"/>
          </a:p>
        </p:txBody>
      </p:sp>
      <p:sp>
        <p:nvSpPr>
          <p:cNvPr id="3" name="Text Placeholder 2">
            <a:extLst>
              <a:ext uri="{FF2B5EF4-FFF2-40B4-BE49-F238E27FC236}">
                <a16:creationId xmlns:a16="http://schemas.microsoft.com/office/drawing/2014/main" id="{B3048D19-957D-4CC6-8350-FA09B57247F1}"/>
              </a:ext>
            </a:extLst>
          </p:cNvPr>
          <p:cNvSpPr>
            <a:spLocks noGrp="1"/>
          </p:cNvSpPr>
          <p:nvPr>
            <p:ph type="body" idx="1"/>
          </p:nvPr>
        </p:nvSpPr>
        <p:spPr/>
        <p:txBody>
          <a:bodyPr/>
          <a:lstStyle/>
          <a:p>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في إيطاف أشف إيه بي سطافروس: شا إنتيف صوتي إم بين</a:t>
            </a:r>
            <a:r>
              <a:rPr kumimoji="0" lang="en-US" sz="33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جينوس: أنون ذيه هون مارين طايوف: إنؤش إيفول إنجو إمموس.</a:t>
            </a:r>
          </a:p>
        </p:txBody>
      </p:sp>
      <p:sp>
        <p:nvSpPr>
          <p:cNvPr id="4" name="Text Placeholder 3">
            <a:extLst>
              <a:ext uri="{FF2B5EF4-FFF2-40B4-BE49-F238E27FC236}">
                <a16:creationId xmlns:a16="http://schemas.microsoft.com/office/drawing/2014/main" id="{E7AFAEE2-4917-4BB7-91BE-39BF2938BFB1}"/>
              </a:ext>
            </a:extLst>
          </p:cNvPr>
          <p:cNvSpPr>
            <a:spLocks noGrp="1"/>
          </p:cNvSpPr>
          <p:nvPr>
            <p:ph type="body" sz="quarter" idx="3"/>
          </p:nvPr>
        </p:nvSpPr>
        <p:spPr>
          <a:xfrm>
            <a:off x="-3314" y="4764154"/>
            <a:ext cx="9144000" cy="1046923"/>
          </a:xfrm>
        </p:spPr>
        <p:txBody>
          <a:bodyPr/>
          <a:lstStyle/>
          <a:p>
            <a:r>
              <a:rPr kumimoji="0" lang="pl-PL" sz="3600" b="0" i="0" u="none" strike="noStrike" kern="0" cap="none" spc="0" normalizeH="0" baseline="0" noProof="0" dirty="0">
                <a:ln>
                  <a:noFill/>
                </a:ln>
                <a:effectLst/>
                <a:uLnTx/>
                <a:uFillTx/>
                <a:latin typeface="CS New Athanasius" pitchFamily="34" charset="0"/>
                <a:ea typeface="+mn-ea"/>
                <a:cs typeface="Arial" pitchFamily="34" charset="0"/>
              </a:rPr>
              <a:t>Vy`etau`asf `epi`ctauroc@ sa`ntefcw] `mpengenoc@ `anon de hwn marentaiof@ enws `ebol enjw `mmoc.</a:t>
            </a:r>
          </a:p>
        </p:txBody>
      </p:sp>
    </p:spTree>
    <p:extLst>
      <p:ext uri="{BB962C8B-B14F-4D97-AF65-F5344CB8AC3E}">
        <p14:creationId xmlns:p14="http://schemas.microsoft.com/office/powerpoint/2010/main" val="2934774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944A3-CDF5-4808-A47C-FC4360952973}"/>
              </a:ext>
            </a:extLst>
          </p:cNvPr>
          <p:cNvSpPr>
            <a:spLocks noGrp="1"/>
          </p:cNvSpPr>
          <p:nvPr>
            <p:ph type="title"/>
          </p:nvPr>
        </p:nvSpPr>
        <p:spPr>
          <a:xfrm>
            <a:off x="0" y="3703640"/>
            <a:ext cx="9144000" cy="104692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الصليب هو سلاحنا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الصليب هو رجاؤنا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الصليب هو ثباتنا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فى ضيقاتنا وشدائدنا.</a:t>
            </a:r>
            <a:endParaRPr lang="en-GB" dirty="0"/>
          </a:p>
        </p:txBody>
      </p:sp>
      <p:sp>
        <p:nvSpPr>
          <p:cNvPr id="3" name="Text Placeholder 2">
            <a:extLst>
              <a:ext uri="{FF2B5EF4-FFF2-40B4-BE49-F238E27FC236}">
                <a16:creationId xmlns:a16="http://schemas.microsoft.com/office/drawing/2014/main" id="{E013AF2E-69A2-4D8E-9F5E-4F9160A2550A}"/>
              </a:ext>
            </a:extLst>
          </p:cNvPr>
          <p:cNvSpPr>
            <a:spLocks noGrp="1"/>
          </p:cNvSpPr>
          <p:nvPr>
            <p:ph type="body" idx="1"/>
          </p:nvPr>
        </p:nvSpPr>
        <p:spPr/>
        <p:txBody>
          <a:bodyPr/>
          <a:lstStyle/>
          <a:p>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بي سطافروس بين هوبلون: بي سطافروس بيه تين هيلبيس: بي سطافروس بيه بين طاجرو: خين نين هوج هيج نيم نين إثليبسيس.</a:t>
            </a:r>
          </a:p>
        </p:txBody>
      </p:sp>
      <p:sp>
        <p:nvSpPr>
          <p:cNvPr id="4" name="Text Placeholder 3">
            <a:extLst>
              <a:ext uri="{FF2B5EF4-FFF2-40B4-BE49-F238E27FC236}">
                <a16:creationId xmlns:a16="http://schemas.microsoft.com/office/drawing/2014/main" id="{B3717037-F702-4016-9BF3-F0C8BA32EF55}"/>
              </a:ext>
            </a:extLst>
          </p:cNvPr>
          <p:cNvSpPr>
            <a:spLocks noGrp="1"/>
          </p:cNvSpPr>
          <p:nvPr>
            <p:ph type="body" sz="quarter" idx="3"/>
          </p:nvPr>
        </p:nvSpPr>
        <p:spPr>
          <a:xfrm>
            <a:off x="-3314" y="4764154"/>
            <a:ext cx="9144000" cy="1046923"/>
          </a:xfrm>
        </p:spPr>
        <p:txBody>
          <a:bodyPr anchor="ctr"/>
          <a:lstStyle/>
          <a:p>
            <a:r>
              <a:rPr lang="en-GB" sz="3200" dirty="0" err="1"/>
              <a:t>Pi`ctauroc</a:t>
            </a:r>
            <a:r>
              <a:rPr lang="en-GB" sz="3200" dirty="0"/>
              <a:t> pe </a:t>
            </a:r>
            <a:r>
              <a:rPr lang="en-GB" sz="3200" dirty="0" err="1"/>
              <a:t>penhoplon</a:t>
            </a:r>
            <a:r>
              <a:rPr lang="en-GB" sz="3200" dirty="0"/>
              <a:t>@ </a:t>
            </a:r>
            <a:r>
              <a:rPr lang="en-GB" sz="3200" dirty="0" err="1"/>
              <a:t>pi`ctauroc</a:t>
            </a:r>
            <a:r>
              <a:rPr lang="en-GB" sz="3200" dirty="0"/>
              <a:t> pe </a:t>
            </a:r>
            <a:r>
              <a:rPr lang="en-GB" sz="3200" dirty="0" err="1"/>
              <a:t>tenhelpic</a:t>
            </a:r>
            <a:r>
              <a:rPr lang="en-GB" sz="3200" dirty="0"/>
              <a:t>@ </a:t>
            </a:r>
            <a:r>
              <a:rPr lang="en-GB" sz="3200" dirty="0" err="1"/>
              <a:t>pi`ctauroc</a:t>
            </a:r>
            <a:r>
              <a:rPr lang="en-GB" sz="3200" dirty="0"/>
              <a:t> pe </a:t>
            </a:r>
            <a:r>
              <a:rPr lang="en-GB" sz="3200" dirty="0" err="1"/>
              <a:t>pentajro</a:t>
            </a:r>
            <a:r>
              <a:rPr lang="en-GB" sz="3200" dirty="0"/>
              <a:t>@ </a:t>
            </a:r>
            <a:r>
              <a:rPr lang="en-GB" sz="3200" dirty="0" err="1"/>
              <a:t>qen</a:t>
            </a:r>
            <a:r>
              <a:rPr lang="en-GB" sz="3200" dirty="0"/>
              <a:t> </a:t>
            </a:r>
            <a:r>
              <a:rPr lang="en-GB" sz="3200" dirty="0" err="1"/>
              <a:t>nenhojhej</a:t>
            </a:r>
            <a:r>
              <a:rPr lang="en-GB" sz="3200" dirty="0"/>
              <a:t> </a:t>
            </a:r>
            <a:r>
              <a:rPr lang="en-GB" sz="3200" dirty="0" err="1"/>
              <a:t>nem</a:t>
            </a:r>
            <a:r>
              <a:rPr lang="en-GB" sz="3200" dirty="0"/>
              <a:t> </a:t>
            </a:r>
            <a:r>
              <a:rPr lang="en-GB" sz="3200" dirty="0" err="1"/>
              <a:t>nen</a:t>
            </a:r>
            <a:r>
              <a:rPr lang="en-GB" sz="3200" dirty="0"/>
              <a:t>`;</a:t>
            </a:r>
            <a:r>
              <a:rPr lang="en-GB" sz="3200" dirty="0" err="1"/>
              <a:t>li'ic</a:t>
            </a:r>
            <a:r>
              <a:rPr lang="en-GB" sz="3200" dirty="0"/>
              <a:t>.</a:t>
            </a:r>
          </a:p>
        </p:txBody>
      </p:sp>
    </p:spTree>
    <p:extLst>
      <p:ext uri="{BB962C8B-B14F-4D97-AF65-F5344CB8AC3E}">
        <p14:creationId xmlns:p14="http://schemas.microsoft.com/office/powerpoint/2010/main" val="91279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أيها السيد الرب الإله </a:t>
            </a:r>
            <a:endParaRPr lang="en-US" sz="4400" dirty="0"/>
          </a:p>
        </p:txBody>
      </p:sp>
      <p:sp>
        <p:nvSpPr>
          <p:cNvPr id="6" name="Text Placeholder 5"/>
          <p:cNvSpPr>
            <a:spLocks noGrp="1"/>
          </p:cNvSpPr>
          <p:nvPr>
            <p:ph type="body" idx="1"/>
          </p:nvPr>
        </p:nvSpPr>
        <p:spPr/>
        <p:txBody>
          <a:bodyPr/>
          <a:lstStyle/>
          <a:p>
            <a:r>
              <a:rPr lang="ar-EG" sz="4800" dirty="0"/>
              <a:t>افنيب ابشويس افنوتى </a:t>
            </a:r>
          </a:p>
        </p:txBody>
      </p:sp>
      <p:sp>
        <p:nvSpPr>
          <p:cNvPr id="7" name="Text Placeholder 6"/>
          <p:cNvSpPr>
            <a:spLocks noGrp="1"/>
          </p:cNvSpPr>
          <p:nvPr>
            <p:ph type="body" sz="quarter" idx="3"/>
          </p:nvPr>
        </p:nvSpPr>
        <p:spPr>
          <a:xfrm>
            <a:off x="0" y="5392428"/>
            <a:ext cx="9144000" cy="682357"/>
          </a:xfrm>
        </p:spPr>
        <p:txBody>
          <a:bodyPr/>
          <a:lstStyle/>
          <a:p>
            <a:r>
              <a:rPr lang="en-US" sz="4800" dirty="0" err="1"/>
              <a:t>Vnhb</a:t>
            </a:r>
            <a:r>
              <a:rPr lang="en-US" sz="4800" dirty="0"/>
              <a:t>  ~P_ V; </a:t>
            </a:r>
          </a:p>
        </p:txBody>
      </p:sp>
    </p:spTree>
    <p:extLst>
      <p:ext uri="{BB962C8B-B14F-4D97-AF65-F5344CB8AC3E}">
        <p14:creationId xmlns:p14="http://schemas.microsoft.com/office/powerpoint/2010/main" val="66102971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694C-4F9D-4370-BB51-B393DFBDF360}"/>
              </a:ext>
            </a:extLst>
          </p:cNvPr>
          <p:cNvSpPr>
            <a:spLocks noGrp="1"/>
          </p:cNvSpPr>
          <p:nvPr>
            <p:ph type="title"/>
          </p:nvPr>
        </p:nvSpPr>
        <p:spPr/>
        <p:txBody>
          <a:bodyPr anchor="ct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لأنه مبارك المسيح إلهنا</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وصليبه المحيى</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a:t>
            </a:r>
            <a:endParaRPr lang="en-GB" sz="4400" dirty="0"/>
          </a:p>
        </p:txBody>
      </p:sp>
      <p:sp>
        <p:nvSpPr>
          <p:cNvPr id="3" name="Text Placeholder 2">
            <a:extLst>
              <a:ext uri="{FF2B5EF4-FFF2-40B4-BE49-F238E27FC236}">
                <a16:creationId xmlns:a16="http://schemas.microsoft.com/office/drawing/2014/main" id="{E133AC8C-32AB-498A-A229-D48D060874A7}"/>
              </a:ext>
            </a:extLst>
          </p:cNvPr>
          <p:cNvSpPr>
            <a:spLocks noGrp="1"/>
          </p:cNvSpPr>
          <p:nvPr>
            <p:ph type="body" idx="1"/>
          </p:nvPr>
        </p:nvSpPr>
        <p:spPr/>
        <p:txBody>
          <a:bodyP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جيه إف إسماروؤوت إنحيه بي خرستوس بين نووتي:</a:t>
            </a:r>
            <a:endParaRPr kumimoji="0" lang="en-US"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 نيم بي سطافروس إنريف طانخو:</a:t>
            </a:r>
            <a:endParaRPr lang="en-GB" dirty="0"/>
          </a:p>
        </p:txBody>
      </p:sp>
      <p:sp>
        <p:nvSpPr>
          <p:cNvPr id="4" name="Text Placeholder 3">
            <a:extLst>
              <a:ext uri="{FF2B5EF4-FFF2-40B4-BE49-F238E27FC236}">
                <a16:creationId xmlns:a16="http://schemas.microsoft.com/office/drawing/2014/main" id="{B0272588-DFB9-424C-8849-627FEE33E7E2}"/>
              </a:ext>
            </a:extLst>
          </p:cNvPr>
          <p:cNvSpPr>
            <a:spLocks noGrp="1"/>
          </p:cNvSpPr>
          <p:nvPr>
            <p:ph type="body" sz="quarter" idx="3"/>
          </p:nvPr>
        </p:nvSpPr>
        <p:spPr>
          <a:xfrm>
            <a:off x="-1" y="4754602"/>
            <a:ext cx="9144000" cy="1046923"/>
          </a:xfrm>
        </p:spPr>
        <p:txBody>
          <a:bodyPr anchor="ctr"/>
          <a:lstStyle/>
          <a:p>
            <a:r>
              <a:rPr lang="en-GB" sz="4000" dirty="0"/>
              <a:t>Je `</a:t>
            </a:r>
            <a:r>
              <a:rPr lang="en-GB" sz="4000" dirty="0" err="1"/>
              <a:t>f`cmarwout</a:t>
            </a:r>
            <a:r>
              <a:rPr lang="en-GB" sz="4000" dirty="0"/>
              <a:t> `</a:t>
            </a:r>
            <a:r>
              <a:rPr lang="en-GB" sz="4000" dirty="0" err="1"/>
              <a:t>nje</a:t>
            </a:r>
            <a:r>
              <a:rPr lang="en-GB" sz="4000" dirty="0"/>
              <a:t> P=,=c </a:t>
            </a:r>
            <a:r>
              <a:rPr lang="en-GB" sz="4000" dirty="0" err="1"/>
              <a:t>penNou</a:t>
            </a:r>
            <a:r>
              <a:rPr lang="en-GB" sz="4000" dirty="0"/>
              <a:t>]@ </a:t>
            </a:r>
            <a:r>
              <a:rPr lang="en-GB" sz="4000" dirty="0" err="1"/>
              <a:t>nem</a:t>
            </a:r>
            <a:r>
              <a:rPr lang="en-GB" sz="4000" dirty="0"/>
              <a:t> </a:t>
            </a:r>
            <a:r>
              <a:rPr lang="en-GB" sz="4000" dirty="0" err="1"/>
              <a:t>pef`ctauroc</a:t>
            </a:r>
            <a:r>
              <a:rPr lang="en-GB" sz="4000" dirty="0"/>
              <a:t> `</a:t>
            </a:r>
            <a:r>
              <a:rPr lang="en-GB" sz="4000" dirty="0" err="1"/>
              <a:t>nreftanqo</a:t>
            </a:r>
            <a:r>
              <a:rPr lang="en-GB" sz="4000" dirty="0"/>
              <a:t>@</a:t>
            </a:r>
          </a:p>
        </p:txBody>
      </p:sp>
    </p:spTree>
    <p:extLst>
      <p:ext uri="{BB962C8B-B14F-4D97-AF65-F5344CB8AC3E}">
        <p14:creationId xmlns:p14="http://schemas.microsoft.com/office/powerpoint/2010/main" val="306689237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A9A2-A211-425E-906E-947A3CC4C4B7}"/>
              </a:ext>
            </a:extLst>
          </p:cNvPr>
          <p:cNvSpPr>
            <a:spLocks noGrp="1"/>
          </p:cNvSpPr>
          <p:nvPr>
            <p:ph type="title"/>
          </p:nvPr>
        </p:nvSpPr>
        <p:spPr/>
        <p:txBody>
          <a:bodyPr anchor="ct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الذى صُلب عليه</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حتى خلصنا من خطايانا.</a:t>
            </a:r>
            <a:endParaRPr lang="en-GB" sz="4400" dirty="0"/>
          </a:p>
        </p:txBody>
      </p:sp>
      <p:sp>
        <p:nvSpPr>
          <p:cNvPr id="3" name="Text Placeholder 2">
            <a:extLst>
              <a:ext uri="{FF2B5EF4-FFF2-40B4-BE49-F238E27FC236}">
                <a16:creationId xmlns:a16="http://schemas.microsoft.com/office/drawing/2014/main" id="{223B6172-65FC-412D-A451-52D2CBCEC498}"/>
              </a:ext>
            </a:extLst>
          </p:cNvPr>
          <p:cNvSpPr>
            <a:spLocks noGrp="1"/>
          </p:cNvSpPr>
          <p:nvPr>
            <p:ph type="body" idx="1"/>
          </p:nvPr>
        </p:nvSpPr>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في إيطاف أشف إإهرى إيجوف: شا إنتيف صوتتين خين نين نوفي.</a:t>
            </a:r>
            <a:endParaRPr lang="en-GB" dirty="0"/>
          </a:p>
        </p:txBody>
      </p:sp>
      <p:sp>
        <p:nvSpPr>
          <p:cNvPr id="4" name="Text Placeholder 3">
            <a:extLst>
              <a:ext uri="{FF2B5EF4-FFF2-40B4-BE49-F238E27FC236}">
                <a16:creationId xmlns:a16="http://schemas.microsoft.com/office/drawing/2014/main" id="{DA4EE756-0EBC-43B4-8015-9A6F2DBE604E}"/>
              </a:ext>
            </a:extLst>
          </p:cNvPr>
          <p:cNvSpPr>
            <a:spLocks noGrp="1"/>
          </p:cNvSpPr>
          <p:nvPr>
            <p:ph type="body" sz="quarter" idx="3"/>
          </p:nvPr>
        </p:nvSpPr>
        <p:spPr>
          <a:xfrm>
            <a:off x="-3314" y="4532242"/>
            <a:ext cx="9144000" cy="1278835"/>
          </a:xfrm>
        </p:spPr>
        <p:txBody>
          <a:bodyPr/>
          <a:lstStyle/>
          <a:p>
            <a:r>
              <a:rPr lang="en-GB" sz="4000" dirty="0" err="1"/>
              <a:t>vy`etauasf</a:t>
            </a:r>
            <a:r>
              <a:rPr lang="en-GB" sz="4000" dirty="0"/>
              <a:t> `</a:t>
            </a:r>
            <a:r>
              <a:rPr lang="en-GB" sz="4000" dirty="0" err="1"/>
              <a:t>e`hryi</a:t>
            </a:r>
            <a:r>
              <a:rPr lang="en-GB" sz="4000" dirty="0"/>
              <a:t> `</a:t>
            </a:r>
            <a:r>
              <a:rPr lang="en-GB" sz="4000" dirty="0" err="1"/>
              <a:t>ejwf</a:t>
            </a:r>
            <a:r>
              <a:rPr lang="en-GB" sz="4000" dirty="0"/>
              <a:t>@ </a:t>
            </a:r>
            <a:r>
              <a:rPr lang="en-GB" sz="4000" dirty="0" err="1"/>
              <a:t>sa</a:t>
            </a:r>
            <a:r>
              <a:rPr lang="en-GB" sz="4000" dirty="0"/>
              <a:t> `</a:t>
            </a:r>
            <a:r>
              <a:rPr lang="en-GB" sz="4000" dirty="0" err="1"/>
              <a:t>ntef</a:t>
            </a:r>
            <a:r>
              <a:rPr lang="en-GB" sz="4000" dirty="0"/>
              <a:t> cotton </a:t>
            </a:r>
            <a:r>
              <a:rPr lang="en-GB" sz="4000" dirty="0" err="1"/>
              <a:t>qen</a:t>
            </a:r>
            <a:r>
              <a:rPr lang="en-GB" sz="4000" dirty="0"/>
              <a:t> </a:t>
            </a:r>
            <a:r>
              <a:rPr lang="en-GB" sz="4000" dirty="0" err="1"/>
              <a:t>nennobi</a:t>
            </a:r>
            <a:r>
              <a:rPr lang="en-GB" sz="4000" dirty="0"/>
              <a:t>.</a:t>
            </a:r>
          </a:p>
        </p:txBody>
      </p:sp>
    </p:spTree>
    <p:extLst>
      <p:ext uri="{BB962C8B-B14F-4D97-AF65-F5344CB8AC3E}">
        <p14:creationId xmlns:p14="http://schemas.microsoft.com/office/powerpoint/2010/main" val="298259008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86444-B634-431F-945A-3C31C67D36CC}"/>
              </a:ext>
            </a:extLst>
          </p:cNvPr>
          <p:cNvSpPr>
            <a:spLocks noGrp="1"/>
          </p:cNvSpPr>
          <p:nvPr>
            <p:ph type="title"/>
          </p:nvPr>
        </p:nvSpPr>
        <p:spPr>
          <a:xfrm>
            <a:off x="-53788" y="3703641"/>
            <a:ext cx="9251576" cy="680100"/>
          </a:xfrm>
        </p:spPr>
        <p:txBody>
          <a:bodyPr anchor="ctr"/>
          <a:lstStyle/>
          <a:p>
            <a:r>
              <a:rPr kumimoji="0" lang="ar-SA" sz="3000" b="1" i="0" u="none" strike="noStrike" cap="none" normalizeH="0" baseline="0" dirty="0">
                <a:ln>
                  <a:noFill/>
                </a:ln>
                <a:solidFill>
                  <a:schemeClr val="bg1"/>
                </a:solidFill>
                <a:effectLst/>
                <a:latin typeface="Times New Roman" pitchFamily="18" charset="0"/>
                <a:cs typeface="Times New Roman" pitchFamily="18" charset="0"/>
              </a:rPr>
              <a:t>نسبحه ونمجده</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ونزيده علواً</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كصالح ومحب البشر</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إرحمنا كعظيم رحمتك.</a:t>
            </a:r>
            <a:endParaRPr lang="en-GB" sz="3000" dirty="0"/>
          </a:p>
        </p:txBody>
      </p:sp>
      <p:sp>
        <p:nvSpPr>
          <p:cNvPr id="3" name="Text Placeholder 2">
            <a:extLst>
              <a:ext uri="{FF2B5EF4-FFF2-40B4-BE49-F238E27FC236}">
                <a16:creationId xmlns:a16="http://schemas.microsoft.com/office/drawing/2014/main" id="{BF754A5E-740A-426C-BE59-B38A35285255}"/>
              </a:ext>
            </a:extLst>
          </p:cNvPr>
          <p:cNvSpPr>
            <a:spLocks noGrp="1"/>
          </p:cNvSpPr>
          <p:nvPr>
            <p:ph type="body" idx="1"/>
          </p:nvPr>
        </p:nvSpPr>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تين هوس إيروف تين تي أوأووناف: تين إيرهووؤ تشيسي إمموف: هوس أغاثوس: أووه إمماى رومي: ناى نان كاطا بيك نيشتي إنناى.</a:t>
            </a:r>
            <a:endParaRPr lang="en-GB" sz="3200" dirty="0"/>
          </a:p>
        </p:txBody>
      </p:sp>
      <p:sp>
        <p:nvSpPr>
          <p:cNvPr id="4" name="Text Placeholder 3">
            <a:extLst>
              <a:ext uri="{FF2B5EF4-FFF2-40B4-BE49-F238E27FC236}">
                <a16:creationId xmlns:a16="http://schemas.microsoft.com/office/drawing/2014/main" id="{93B1B82A-91C3-499A-BA79-EF63EFFABD78}"/>
              </a:ext>
            </a:extLst>
          </p:cNvPr>
          <p:cNvSpPr>
            <a:spLocks noGrp="1"/>
          </p:cNvSpPr>
          <p:nvPr>
            <p:ph type="body" sz="quarter" idx="3"/>
          </p:nvPr>
        </p:nvSpPr>
        <p:spPr>
          <a:xfrm>
            <a:off x="-3314" y="4383742"/>
            <a:ext cx="9144000" cy="1427336"/>
          </a:xfrm>
        </p:spPr>
        <p:txBody>
          <a:bodyPr anchor="ctr"/>
          <a:lstStyle/>
          <a:p>
            <a:r>
              <a:rPr lang="en-GB" dirty="0" err="1"/>
              <a:t>Tenhwc</a:t>
            </a:r>
            <a:r>
              <a:rPr lang="en-GB" dirty="0"/>
              <a:t> `</a:t>
            </a:r>
            <a:r>
              <a:rPr lang="en-GB" dirty="0" err="1"/>
              <a:t>erof</a:t>
            </a:r>
            <a:r>
              <a:rPr lang="en-GB" dirty="0"/>
              <a:t> ten]`</a:t>
            </a:r>
            <a:r>
              <a:rPr lang="en-GB" dirty="0" err="1"/>
              <a:t>wou</a:t>
            </a:r>
            <a:r>
              <a:rPr lang="en-GB" dirty="0"/>
              <a:t> </a:t>
            </a:r>
            <a:r>
              <a:rPr lang="en-GB" dirty="0" err="1"/>
              <a:t>naf</a:t>
            </a:r>
            <a:r>
              <a:rPr lang="en-GB" dirty="0"/>
              <a:t>@ </a:t>
            </a:r>
            <a:r>
              <a:rPr lang="en-GB" dirty="0" err="1"/>
              <a:t>tenerhou`o</a:t>
            </a:r>
            <a:r>
              <a:rPr lang="en-GB" dirty="0"/>
              <a:t> [</a:t>
            </a:r>
            <a:r>
              <a:rPr lang="en-GB" dirty="0" err="1"/>
              <a:t>ici</a:t>
            </a:r>
            <a:r>
              <a:rPr lang="en-GB" dirty="0"/>
              <a:t> `</a:t>
            </a:r>
            <a:r>
              <a:rPr lang="en-GB" dirty="0" err="1"/>
              <a:t>mmof</a:t>
            </a:r>
            <a:r>
              <a:rPr lang="en-GB" dirty="0"/>
              <a:t>@ </a:t>
            </a:r>
            <a:r>
              <a:rPr lang="en-GB" dirty="0" err="1"/>
              <a:t>hwc</a:t>
            </a:r>
            <a:r>
              <a:rPr lang="en-GB" dirty="0"/>
              <a:t> `</a:t>
            </a:r>
            <a:r>
              <a:rPr lang="en-GB" dirty="0" err="1"/>
              <a:t>aga;oc</a:t>
            </a:r>
            <a:r>
              <a:rPr lang="en-GB" dirty="0"/>
              <a:t> </a:t>
            </a:r>
            <a:r>
              <a:rPr lang="en-GB" dirty="0" err="1"/>
              <a:t>ouoh</a:t>
            </a:r>
            <a:r>
              <a:rPr lang="en-GB" dirty="0"/>
              <a:t> `</a:t>
            </a:r>
            <a:r>
              <a:rPr lang="en-GB" dirty="0" err="1"/>
              <a:t>mmairwmi</a:t>
            </a:r>
            <a:r>
              <a:rPr lang="en-GB" dirty="0"/>
              <a:t>@ </a:t>
            </a:r>
            <a:r>
              <a:rPr lang="en-GB" dirty="0" err="1"/>
              <a:t>nai</a:t>
            </a:r>
            <a:r>
              <a:rPr lang="en-GB" dirty="0"/>
              <a:t> nan kata </a:t>
            </a:r>
            <a:r>
              <a:rPr lang="en-GB" dirty="0" err="1"/>
              <a:t>peknis</a:t>
            </a:r>
            <a:r>
              <a:rPr lang="en-GB" dirty="0"/>
              <a:t>] `</a:t>
            </a:r>
            <a:r>
              <a:rPr lang="en-GB" dirty="0" err="1"/>
              <a:t>nnai</a:t>
            </a:r>
            <a:r>
              <a:rPr lang="en-GB" dirty="0"/>
              <a:t>.</a:t>
            </a:r>
          </a:p>
        </p:txBody>
      </p:sp>
    </p:spTree>
    <p:extLst>
      <p:ext uri="{BB962C8B-B14F-4D97-AF65-F5344CB8AC3E}">
        <p14:creationId xmlns:p14="http://schemas.microsoft.com/office/powerpoint/2010/main" val="247991456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B73B-C960-49FC-8AB3-ABCA7BE6EE73}"/>
              </a:ext>
            </a:extLst>
          </p:cNvPr>
          <p:cNvSpPr>
            <a:spLocks noGrp="1"/>
          </p:cNvSpPr>
          <p:nvPr>
            <p:ph type="title"/>
          </p:nvPr>
        </p:nvSpPr>
        <p:spPr>
          <a:xfrm>
            <a:off x="-1" y="4343401"/>
            <a:ext cx="9144000" cy="533400"/>
          </a:xfrm>
        </p:spPr>
        <p:txBody>
          <a:bodyPr/>
          <a:lstStyle/>
          <a:p>
            <a:r>
              <a:rPr lang="ar-EG" sz="2400" b="1" kern="1200" dirty="0">
                <a:solidFill>
                  <a:schemeClr val="bg1"/>
                </a:solidFill>
                <a:latin typeface="Times New Roman" pitchFamily="18" charset="0"/>
                <a:ea typeface="+mn-ea"/>
                <a:cs typeface="Times New Roman" pitchFamily="18" charset="0"/>
              </a:rPr>
              <a:t>فلنسبح المسيح إلهنا، المساوي مع الآب في الجوهر، الذي خلق بلاهوته، الأحياء والأموات.</a:t>
            </a:r>
            <a:endParaRPr lang="en-GB" sz="2400" dirty="0"/>
          </a:p>
        </p:txBody>
      </p:sp>
      <p:sp>
        <p:nvSpPr>
          <p:cNvPr id="3" name="Text Placeholder 2">
            <a:extLst>
              <a:ext uri="{FF2B5EF4-FFF2-40B4-BE49-F238E27FC236}">
                <a16:creationId xmlns:a16="http://schemas.microsoft.com/office/drawing/2014/main" id="{3A76A70F-A48C-4A7E-A859-9BD74A95EBFD}"/>
              </a:ext>
            </a:extLst>
          </p:cNvPr>
          <p:cNvSpPr>
            <a:spLocks noGrp="1"/>
          </p:cNvSpPr>
          <p:nvPr>
            <p:ph type="body" idx="1"/>
          </p:nvPr>
        </p:nvSpPr>
        <p:spPr>
          <a:xfrm>
            <a:off x="-1" y="6039358"/>
            <a:ext cx="9143999" cy="808893"/>
          </a:xfrm>
        </p:spPr>
        <p:txBody>
          <a:bodyPr/>
          <a:lstStyle/>
          <a:p>
            <a:r>
              <a:rPr lang="ar-EG" sz="3200" b="1" kern="1200" dirty="0">
                <a:solidFill>
                  <a:schemeClr val="bg1"/>
                </a:solidFill>
                <a:latin typeface="Times New Roman" pitchFamily="18" charset="0"/>
                <a:ea typeface="+mn-ea"/>
                <a:cs typeface="Times New Roman" pitchFamily="18" charset="0"/>
              </a:rPr>
              <a:t>مارين هوس إبخرستوس بين نوتى: بى أومو أوسيوس نيم إفيوت: في إيطاف ثاميو خين تيف ميثنوتى: ان نى إتؤنخ نيم نى ريفموؤت.</a:t>
            </a:r>
          </a:p>
        </p:txBody>
      </p:sp>
      <p:sp>
        <p:nvSpPr>
          <p:cNvPr id="4" name="Text Placeholder 3">
            <a:extLst>
              <a:ext uri="{FF2B5EF4-FFF2-40B4-BE49-F238E27FC236}">
                <a16:creationId xmlns:a16="http://schemas.microsoft.com/office/drawing/2014/main" id="{3A8D7038-C3BB-4343-A19F-5FCB23EFD240}"/>
              </a:ext>
            </a:extLst>
          </p:cNvPr>
          <p:cNvSpPr>
            <a:spLocks noGrp="1"/>
          </p:cNvSpPr>
          <p:nvPr>
            <p:ph type="body" sz="quarter" idx="3"/>
          </p:nvPr>
        </p:nvSpPr>
        <p:spPr>
          <a:xfrm>
            <a:off x="-2" y="5114850"/>
            <a:ext cx="9144000" cy="682357"/>
          </a:xfrm>
        </p:spPr>
        <p:txBody>
          <a:bodyPr/>
          <a:lstStyle/>
          <a:p>
            <a:r>
              <a:rPr lang="en-GB" sz="2600" dirty="0" err="1"/>
              <a:t>Marenhwc</a:t>
            </a:r>
            <a:r>
              <a:rPr lang="en-GB" sz="2600" dirty="0"/>
              <a:t> `</a:t>
            </a:r>
            <a:r>
              <a:rPr lang="en-GB" sz="2600" dirty="0" err="1"/>
              <a:t>eP</a:t>
            </a:r>
            <a:r>
              <a:rPr lang="en-GB" sz="2600" dirty="0"/>
              <a:t>=,=c </a:t>
            </a:r>
            <a:r>
              <a:rPr lang="en-GB" sz="2600" dirty="0" err="1"/>
              <a:t>penNou</a:t>
            </a:r>
            <a:r>
              <a:rPr lang="en-GB" sz="2600" dirty="0"/>
              <a:t>]@ </a:t>
            </a:r>
            <a:r>
              <a:rPr lang="en-GB" sz="2600" dirty="0" err="1"/>
              <a:t>pi`Omooucioc</a:t>
            </a:r>
            <a:r>
              <a:rPr lang="en-GB" sz="2600" dirty="0"/>
              <a:t> </a:t>
            </a:r>
            <a:r>
              <a:rPr lang="en-GB" sz="2600" dirty="0" err="1"/>
              <a:t>nem</a:t>
            </a:r>
            <a:r>
              <a:rPr lang="en-GB" sz="2600" dirty="0"/>
              <a:t> `</a:t>
            </a:r>
            <a:r>
              <a:rPr lang="en-GB" sz="2600" dirty="0" err="1"/>
              <a:t>vIwt</a:t>
            </a:r>
            <a:r>
              <a:rPr lang="en-GB" sz="2600" dirty="0"/>
              <a:t>@ </a:t>
            </a:r>
            <a:endParaRPr lang="ar-EG" sz="2600" dirty="0"/>
          </a:p>
          <a:p>
            <a:r>
              <a:rPr lang="en-GB" sz="2600" dirty="0" err="1"/>
              <a:t>vy`etaf;amio</a:t>
            </a:r>
            <a:r>
              <a:rPr lang="en-GB" sz="2600" dirty="0"/>
              <a:t> </a:t>
            </a:r>
            <a:r>
              <a:rPr lang="en-GB" sz="2600" dirty="0" err="1"/>
              <a:t>qen</a:t>
            </a:r>
            <a:r>
              <a:rPr lang="en-GB" sz="2600" dirty="0"/>
              <a:t> </a:t>
            </a:r>
            <a:r>
              <a:rPr lang="en-GB" sz="2600" dirty="0" err="1"/>
              <a:t>tefme;nou</a:t>
            </a:r>
            <a:r>
              <a:rPr lang="en-GB" sz="2600" dirty="0"/>
              <a:t>]@ `</a:t>
            </a:r>
            <a:r>
              <a:rPr lang="en-GB" sz="2600" dirty="0" err="1"/>
              <a:t>nnyetwnq</a:t>
            </a:r>
            <a:r>
              <a:rPr lang="en-GB" sz="2600" dirty="0"/>
              <a:t> </a:t>
            </a:r>
            <a:r>
              <a:rPr lang="en-GB" sz="2600" dirty="0" err="1"/>
              <a:t>nem</a:t>
            </a:r>
            <a:r>
              <a:rPr lang="en-GB" sz="2600" dirty="0"/>
              <a:t> </a:t>
            </a:r>
            <a:r>
              <a:rPr lang="en-GB" sz="2600" dirty="0" err="1"/>
              <a:t>nirefmwout</a:t>
            </a:r>
            <a:r>
              <a:rPr lang="en-GB" sz="2600" dirty="0"/>
              <a:t>.</a:t>
            </a:r>
          </a:p>
        </p:txBody>
      </p:sp>
    </p:spTree>
    <p:extLst>
      <p:ext uri="{BB962C8B-B14F-4D97-AF65-F5344CB8AC3E}">
        <p14:creationId xmlns:p14="http://schemas.microsoft.com/office/powerpoint/2010/main" val="307334442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5DB7E-924D-4823-A7B0-2DCAD03BC918}"/>
              </a:ext>
            </a:extLst>
          </p:cNvPr>
          <p:cNvSpPr>
            <a:spLocks noGrp="1"/>
          </p:cNvSpPr>
          <p:nvPr>
            <p:ph type="title"/>
          </p:nvPr>
        </p:nvSpPr>
        <p:spPr>
          <a:xfrm>
            <a:off x="0" y="4330257"/>
            <a:ext cx="9144000" cy="782371"/>
          </a:xfrm>
        </p:spPr>
        <p:txBody>
          <a:bodyPr anchor="ctr"/>
          <a:lstStyle/>
          <a:p>
            <a:r>
              <a:rPr lang="ar-EG" sz="2800" b="1" kern="1200" dirty="0">
                <a:solidFill>
                  <a:schemeClr val="bg1"/>
                </a:solidFill>
                <a:latin typeface="Times New Roman" pitchFamily="18" charset="0"/>
                <a:ea typeface="+mn-ea"/>
                <a:cs typeface="Times New Roman" pitchFamily="18" charset="0"/>
              </a:rPr>
              <a:t>يسوع المسيح الوحيد الجنس، صعد فوق جبل تابور، وأخذ معه تلاميذه، </a:t>
            </a:r>
            <a:br>
              <a:rPr lang="en-US" sz="2800" b="1" kern="1200" dirty="0">
                <a:solidFill>
                  <a:schemeClr val="bg1"/>
                </a:solidFill>
                <a:latin typeface="Times New Roman" pitchFamily="18" charset="0"/>
                <a:ea typeface="+mn-ea"/>
                <a:cs typeface="Times New Roman" pitchFamily="18" charset="0"/>
              </a:rPr>
            </a:br>
            <a:r>
              <a:rPr lang="ar-EG" sz="2800" b="1" kern="1200" dirty="0">
                <a:solidFill>
                  <a:schemeClr val="bg1"/>
                </a:solidFill>
                <a:latin typeface="Times New Roman" pitchFamily="18" charset="0"/>
                <a:ea typeface="+mn-ea"/>
                <a:cs typeface="Times New Roman" pitchFamily="18" charset="0"/>
              </a:rPr>
              <a:t>بطرس ويعقوب ويوحنا.</a:t>
            </a:r>
            <a:endParaRPr lang="en-GB" sz="2800" dirty="0"/>
          </a:p>
        </p:txBody>
      </p:sp>
      <p:sp>
        <p:nvSpPr>
          <p:cNvPr id="3" name="Text Placeholder 2">
            <a:extLst>
              <a:ext uri="{FF2B5EF4-FFF2-40B4-BE49-F238E27FC236}">
                <a16:creationId xmlns:a16="http://schemas.microsoft.com/office/drawing/2014/main" id="{30BB6E88-6CD0-40AC-BA25-1A09C35FAB0E}"/>
              </a:ext>
            </a:extLst>
          </p:cNvPr>
          <p:cNvSpPr>
            <a:spLocks noGrp="1"/>
          </p:cNvSpPr>
          <p:nvPr>
            <p:ph type="body" idx="1"/>
          </p:nvPr>
        </p:nvSpPr>
        <p:spPr>
          <a:xfrm>
            <a:off x="0" y="5917411"/>
            <a:ext cx="9143999" cy="940589"/>
          </a:xfrm>
        </p:spPr>
        <p:txBody>
          <a:bodyPr/>
          <a:lstStyle/>
          <a:p>
            <a:r>
              <a:rPr lang="ar-EG" sz="3000" dirty="0"/>
              <a:t>إيسوس بخرستوس بيمونوجينيس: إڤشيناف سا إبشوى إمبى توؤ إنثافور: آفتشى نيماف إن نيف ماثيتييس: بيتروس نيم ياكوبوس نيم يؤانس.</a:t>
            </a:r>
          </a:p>
        </p:txBody>
      </p:sp>
      <p:sp>
        <p:nvSpPr>
          <p:cNvPr id="4" name="Text Placeholder 3">
            <a:extLst>
              <a:ext uri="{FF2B5EF4-FFF2-40B4-BE49-F238E27FC236}">
                <a16:creationId xmlns:a16="http://schemas.microsoft.com/office/drawing/2014/main" id="{C514CA8F-B927-480C-90E6-4EDC71A16869}"/>
              </a:ext>
            </a:extLst>
          </p:cNvPr>
          <p:cNvSpPr>
            <a:spLocks noGrp="1"/>
          </p:cNvSpPr>
          <p:nvPr>
            <p:ph type="body" sz="quarter" idx="3"/>
          </p:nvPr>
        </p:nvSpPr>
        <p:spPr>
          <a:xfrm>
            <a:off x="0" y="5135040"/>
            <a:ext cx="9144000" cy="782371"/>
          </a:xfrm>
        </p:spPr>
        <p:txBody>
          <a:bodyPr anchor="ctr"/>
          <a:lstStyle/>
          <a:p>
            <a:r>
              <a:rPr lang="en-GB" sz="2900" dirty="0">
                <a:latin typeface="CS New Athanasius" panose="020B0500000000000000" pitchFamily="34" charset="0"/>
              </a:rPr>
              <a:t>I=y=c P=,=c </a:t>
            </a:r>
            <a:r>
              <a:rPr lang="en-GB" sz="2900" dirty="0" err="1">
                <a:latin typeface="CS New Athanasius" panose="020B0500000000000000" pitchFamily="34" charset="0"/>
              </a:rPr>
              <a:t>pimonogenyc</a:t>
            </a:r>
            <a:r>
              <a:rPr lang="en-GB" sz="2900" dirty="0">
                <a:latin typeface="CS New Athanasius" panose="020B0500000000000000" pitchFamily="34" charset="0"/>
              </a:rPr>
              <a:t>@ </a:t>
            </a:r>
            <a:r>
              <a:rPr lang="en-GB" sz="2900" dirty="0" err="1">
                <a:latin typeface="CS New Athanasius" panose="020B0500000000000000" pitchFamily="34" charset="0"/>
              </a:rPr>
              <a:t>afsenaf</a:t>
            </a:r>
            <a:r>
              <a:rPr lang="en-GB" sz="2900" dirty="0">
                <a:latin typeface="CS New Athanasius" panose="020B0500000000000000" pitchFamily="34" charset="0"/>
              </a:rPr>
              <a:t> </a:t>
            </a:r>
            <a:r>
              <a:rPr lang="en-GB" sz="2900" dirty="0" err="1">
                <a:latin typeface="CS New Athanasius" panose="020B0500000000000000" pitchFamily="34" charset="0"/>
              </a:rPr>
              <a:t>ca`pswi</a:t>
            </a:r>
            <a:r>
              <a:rPr lang="en-GB" sz="2900" dirty="0">
                <a:latin typeface="CS New Athanasius" panose="020B0500000000000000" pitchFamily="34" charset="0"/>
              </a:rPr>
              <a:t> `</a:t>
            </a:r>
            <a:r>
              <a:rPr lang="en-GB" sz="2900" dirty="0" err="1">
                <a:latin typeface="CS New Athanasius" panose="020B0500000000000000" pitchFamily="34" charset="0"/>
              </a:rPr>
              <a:t>mpitwou</a:t>
            </a:r>
            <a:r>
              <a:rPr lang="en-GB" sz="2900" dirty="0">
                <a:latin typeface="CS New Athanasius" panose="020B0500000000000000" pitchFamily="34" charset="0"/>
              </a:rPr>
              <a:t> `</a:t>
            </a:r>
            <a:r>
              <a:rPr lang="en-GB" sz="2900" dirty="0" err="1">
                <a:latin typeface="CS New Athanasius" panose="020B0500000000000000" pitchFamily="34" charset="0"/>
              </a:rPr>
              <a:t>n:abwr</a:t>
            </a:r>
            <a:r>
              <a:rPr lang="en-GB" sz="2900" dirty="0">
                <a:latin typeface="CS New Athanasius" panose="020B0500000000000000" pitchFamily="34" charset="0"/>
              </a:rPr>
              <a:t>@ </a:t>
            </a:r>
            <a:r>
              <a:rPr lang="en-GB" sz="2900" dirty="0" err="1">
                <a:latin typeface="CS New Athanasius" panose="020B0500000000000000" pitchFamily="34" charset="0"/>
              </a:rPr>
              <a:t>af</a:t>
            </a:r>
            <a:r>
              <a:rPr lang="en-GB" sz="2900" dirty="0">
                <a:latin typeface="CS New Athanasius" panose="020B0500000000000000" pitchFamily="34" charset="0"/>
              </a:rPr>
              <a:t>[</a:t>
            </a:r>
            <a:r>
              <a:rPr lang="en-GB" sz="2900" dirty="0" err="1">
                <a:latin typeface="CS New Athanasius" panose="020B0500000000000000" pitchFamily="34" charset="0"/>
              </a:rPr>
              <a:t>i</a:t>
            </a:r>
            <a:r>
              <a:rPr lang="en-GB" sz="2900" dirty="0">
                <a:latin typeface="CS New Athanasius" panose="020B0500000000000000" pitchFamily="34" charset="0"/>
              </a:rPr>
              <a:t> </a:t>
            </a:r>
            <a:r>
              <a:rPr lang="en-GB" sz="2900" dirty="0" err="1">
                <a:latin typeface="CS New Athanasius" panose="020B0500000000000000" pitchFamily="34" charset="0"/>
              </a:rPr>
              <a:t>nemaf</a:t>
            </a:r>
            <a:r>
              <a:rPr lang="en-GB" sz="2900" dirty="0">
                <a:latin typeface="CS New Athanasius" panose="020B0500000000000000" pitchFamily="34" charset="0"/>
              </a:rPr>
              <a:t> `</a:t>
            </a:r>
            <a:r>
              <a:rPr lang="en-GB" sz="2900" dirty="0" err="1">
                <a:latin typeface="CS New Athanasius" panose="020B0500000000000000" pitchFamily="34" charset="0"/>
              </a:rPr>
              <a:t>nnefma;ytyc</a:t>
            </a:r>
            <a:r>
              <a:rPr lang="en-GB" sz="2900" dirty="0">
                <a:latin typeface="CS New Athanasius" panose="020B0500000000000000" pitchFamily="34" charset="0"/>
              </a:rPr>
              <a:t>@ </a:t>
            </a:r>
            <a:r>
              <a:rPr lang="en-GB" sz="2900" dirty="0" err="1">
                <a:latin typeface="CS New Athanasius" panose="020B0500000000000000" pitchFamily="34" charset="0"/>
              </a:rPr>
              <a:t>Petroc</a:t>
            </a:r>
            <a:r>
              <a:rPr lang="en-GB" sz="2900" dirty="0">
                <a:latin typeface="CS New Athanasius" panose="020B0500000000000000" pitchFamily="34" charset="0"/>
              </a:rPr>
              <a:t> </a:t>
            </a:r>
            <a:r>
              <a:rPr lang="en-GB" sz="2900" dirty="0" err="1">
                <a:latin typeface="CS New Athanasius" panose="020B0500000000000000" pitchFamily="34" charset="0"/>
              </a:rPr>
              <a:t>nem</a:t>
            </a:r>
            <a:r>
              <a:rPr lang="en-GB" sz="2900" dirty="0">
                <a:latin typeface="CS New Athanasius" panose="020B0500000000000000" pitchFamily="34" charset="0"/>
              </a:rPr>
              <a:t> </a:t>
            </a:r>
            <a:r>
              <a:rPr lang="en-GB" sz="2900" dirty="0" err="1">
                <a:latin typeface="CS New Athanasius" panose="020B0500000000000000" pitchFamily="34" charset="0"/>
              </a:rPr>
              <a:t>Iakwboc</a:t>
            </a:r>
            <a:r>
              <a:rPr lang="en-GB" sz="2900" dirty="0">
                <a:latin typeface="CS New Athanasius" panose="020B0500000000000000" pitchFamily="34" charset="0"/>
              </a:rPr>
              <a:t> </a:t>
            </a:r>
            <a:r>
              <a:rPr lang="en-GB" sz="2900" dirty="0" err="1">
                <a:latin typeface="CS New Athanasius" panose="020B0500000000000000" pitchFamily="34" charset="0"/>
              </a:rPr>
              <a:t>nem</a:t>
            </a:r>
            <a:r>
              <a:rPr lang="en-GB" sz="2900" dirty="0">
                <a:latin typeface="CS New Athanasius" panose="020B0500000000000000" pitchFamily="34" charset="0"/>
              </a:rPr>
              <a:t> </a:t>
            </a:r>
            <a:r>
              <a:rPr lang="en-GB" sz="2900" dirty="0" err="1">
                <a:latin typeface="CS New Athanasius" panose="020B0500000000000000" pitchFamily="34" charset="0"/>
              </a:rPr>
              <a:t>Iwannyc</a:t>
            </a:r>
            <a:r>
              <a:rPr lang="en-GB" sz="2900" dirty="0">
                <a:latin typeface="CS New Athanasius" panose="020B0500000000000000" pitchFamily="34" charset="0"/>
              </a:rPr>
              <a:t>.</a:t>
            </a:r>
          </a:p>
        </p:txBody>
      </p:sp>
    </p:spTree>
    <p:extLst>
      <p:ext uri="{BB962C8B-B14F-4D97-AF65-F5344CB8AC3E}">
        <p14:creationId xmlns:p14="http://schemas.microsoft.com/office/powerpoint/2010/main" val="424971233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4113-C09A-405D-9D77-07A1185DE232}"/>
              </a:ext>
            </a:extLst>
          </p:cNvPr>
          <p:cNvSpPr>
            <a:spLocks noGrp="1"/>
          </p:cNvSpPr>
          <p:nvPr>
            <p:ph type="title"/>
          </p:nvPr>
        </p:nvSpPr>
        <p:spPr>
          <a:xfrm>
            <a:off x="-1" y="4378475"/>
            <a:ext cx="9144000" cy="574525"/>
          </a:xfrm>
        </p:spPr>
        <p:txBody>
          <a:bodyPr/>
          <a:lstStyle/>
          <a:p>
            <a:r>
              <a:rPr lang="ar-EG" sz="2600" b="1" kern="1200" dirty="0">
                <a:solidFill>
                  <a:schemeClr val="bg1"/>
                </a:solidFill>
                <a:latin typeface="Times New Roman" pitchFamily="18" charset="0"/>
                <a:ea typeface="+mn-ea"/>
                <a:cs typeface="Times New Roman" pitchFamily="18" charset="0"/>
              </a:rPr>
              <a:t>وتجلى أمامهم، وكان وجهه يلمع أكثر من الشمس، وثيابه مثل الثلج، وظهر له النبيان.</a:t>
            </a:r>
            <a:endParaRPr lang="en-GB" sz="2600" dirty="0"/>
          </a:p>
        </p:txBody>
      </p:sp>
      <p:sp>
        <p:nvSpPr>
          <p:cNvPr id="3" name="Text Placeholder 2">
            <a:extLst>
              <a:ext uri="{FF2B5EF4-FFF2-40B4-BE49-F238E27FC236}">
                <a16:creationId xmlns:a16="http://schemas.microsoft.com/office/drawing/2014/main" id="{50B6E265-81D4-4735-A04A-2E90771F372E}"/>
              </a:ext>
            </a:extLst>
          </p:cNvPr>
          <p:cNvSpPr>
            <a:spLocks noGrp="1"/>
          </p:cNvSpPr>
          <p:nvPr>
            <p:ph type="body" idx="1"/>
          </p:nvPr>
        </p:nvSpPr>
        <p:spPr>
          <a:xfrm>
            <a:off x="0" y="6049107"/>
            <a:ext cx="9143999" cy="808893"/>
          </a:xfrm>
        </p:spPr>
        <p:txBody>
          <a:bodyPr/>
          <a:lstStyle/>
          <a:p>
            <a:r>
              <a:rPr lang="ar-EG" sz="3200" b="1" kern="1200" dirty="0">
                <a:solidFill>
                  <a:schemeClr val="bg1"/>
                </a:solidFill>
                <a:latin typeface="Times New Roman" pitchFamily="18" charset="0"/>
                <a:ea typeface="+mn-ea"/>
                <a:cs typeface="Times New Roman" pitchFamily="18" charset="0"/>
              </a:rPr>
              <a:t>أووه آفتشى شيريب إمبو إمثو: بيفهو ناف إى روؤينى إيهوتى إفرى: نيف إهفوس إم إفريتى إنؤشيون: بى إبروفيتيس إسناف آفؤونه ناف.</a:t>
            </a:r>
          </a:p>
        </p:txBody>
      </p:sp>
      <p:sp>
        <p:nvSpPr>
          <p:cNvPr id="4" name="Text Placeholder 3">
            <a:extLst>
              <a:ext uri="{FF2B5EF4-FFF2-40B4-BE49-F238E27FC236}">
                <a16:creationId xmlns:a16="http://schemas.microsoft.com/office/drawing/2014/main" id="{FA77D285-87C5-4B66-BE05-87B50961D935}"/>
              </a:ext>
            </a:extLst>
          </p:cNvPr>
          <p:cNvSpPr>
            <a:spLocks noGrp="1"/>
          </p:cNvSpPr>
          <p:nvPr>
            <p:ph type="body" sz="quarter" idx="3"/>
          </p:nvPr>
        </p:nvSpPr>
        <p:spPr>
          <a:xfrm>
            <a:off x="0" y="4953000"/>
            <a:ext cx="9144000" cy="970743"/>
          </a:xfrm>
        </p:spPr>
        <p:txBody>
          <a:bodyPr/>
          <a:lstStyle/>
          <a:p>
            <a:r>
              <a:rPr lang="en-GB" sz="2700" dirty="0" err="1"/>
              <a:t>Ouoh</a:t>
            </a:r>
            <a:r>
              <a:rPr lang="en-GB" sz="2700" dirty="0"/>
              <a:t> </a:t>
            </a:r>
            <a:r>
              <a:rPr lang="en-GB" sz="2700" dirty="0" err="1"/>
              <a:t>af</a:t>
            </a:r>
            <a:r>
              <a:rPr lang="en-GB" sz="2700" dirty="0"/>
              <a:t>[</a:t>
            </a:r>
            <a:r>
              <a:rPr lang="en-GB" sz="2700" dirty="0" err="1"/>
              <a:t>i,ereb</a:t>
            </a:r>
            <a:r>
              <a:rPr lang="en-GB" sz="2700" dirty="0"/>
              <a:t> `</a:t>
            </a:r>
            <a:r>
              <a:rPr lang="en-GB" sz="2700" dirty="0" err="1"/>
              <a:t>mpou`m;o</a:t>
            </a:r>
            <a:r>
              <a:rPr lang="en-GB" sz="2700" dirty="0"/>
              <a:t>@ </a:t>
            </a:r>
            <a:r>
              <a:rPr lang="en-GB" sz="2700" dirty="0" err="1"/>
              <a:t>pefho</a:t>
            </a:r>
            <a:r>
              <a:rPr lang="en-GB" sz="2700" dirty="0"/>
              <a:t> </a:t>
            </a:r>
            <a:r>
              <a:rPr lang="en-GB" sz="2700" dirty="0" err="1"/>
              <a:t>naferouwini</a:t>
            </a:r>
            <a:r>
              <a:rPr lang="en-GB" sz="2700" dirty="0"/>
              <a:t> `</a:t>
            </a:r>
            <a:r>
              <a:rPr lang="en-GB" sz="2700" dirty="0" err="1"/>
              <a:t>ehote</a:t>
            </a:r>
            <a:r>
              <a:rPr lang="en-GB" sz="2700" dirty="0"/>
              <a:t> `</a:t>
            </a:r>
            <a:r>
              <a:rPr lang="en-GB" sz="2700" dirty="0" err="1"/>
              <a:t>vry</a:t>
            </a:r>
            <a:r>
              <a:rPr lang="en-GB" sz="2700" dirty="0"/>
              <a:t>@ </a:t>
            </a:r>
            <a:r>
              <a:rPr lang="en-GB" sz="2700" dirty="0" err="1"/>
              <a:t>nef`hbwc</a:t>
            </a:r>
            <a:r>
              <a:rPr lang="en-GB" sz="2700" dirty="0"/>
              <a:t> `</a:t>
            </a:r>
            <a:r>
              <a:rPr lang="en-GB" sz="2700" dirty="0" err="1"/>
              <a:t>m`vry</a:t>
            </a:r>
            <a:r>
              <a:rPr lang="en-GB" sz="2700" dirty="0"/>
              <a:t>] `</a:t>
            </a:r>
            <a:r>
              <a:rPr lang="en-GB" sz="2700" dirty="0" err="1"/>
              <a:t>nou,iwn</a:t>
            </a:r>
            <a:r>
              <a:rPr lang="en-GB" sz="2700" dirty="0"/>
              <a:t>@ </a:t>
            </a:r>
            <a:r>
              <a:rPr lang="en-GB" sz="2700" dirty="0" err="1"/>
              <a:t>pi`provytyc</a:t>
            </a:r>
            <a:r>
              <a:rPr lang="en-GB" sz="2700" dirty="0"/>
              <a:t> `</a:t>
            </a:r>
            <a:r>
              <a:rPr lang="en-GB" sz="2700" dirty="0" err="1"/>
              <a:t>cnau</a:t>
            </a:r>
            <a:r>
              <a:rPr lang="en-GB" sz="2700" dirty="0"/>
              <a:t> </a:t>
            </a:r>
            <a:r>
              <a:rPr lang="en-GB" sz="2700" dirty="0" err="1"/>
              <a:t>auouwnh</a:t>
            </a:r>
            <a:r>
              <a:rPr lang="en-GB" sz="2700" dirty="0"/>
              <a:t> </a:t>
            </a:r>
            <a:r>
              <a:rPr lang="en-GB" sz="2700" dirty="0" err="1"/>
              <a:t>naf</a:t>
            </a:r>
            <a:r>
              <a:rPr lang="en-GB" sz="2700" dirty="0"/>
              <a:t>.</a:t>
            </a:r>
          </a:p>
        </p:txBody>
      </p:sp>
    </p:spTree>
    <p:extLst>
      <p:ext uri="{BB962C8B-B14F-4D97-AF65-F5344CB8AC3E}">
        <p14:creationId xmlns:p14="http://schemas.microsoft.com/office/powerpoint/2010/main" val="282894930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D8DF-17D6-4FED-AA7B-5F5E00DD91F0}"/>
              </a:ext>
            </a:extLst>
          </p:cNvPr>
          <p:cNvSpPr>
            <a:spLocks noGrp="1"/>
          </p:cNvSpPr>
          <p:nvPr>
            <p:ph type="title"/>
          </p:nvPr>
        </p:nvSpPr>
        <p:spPr>
          <a:xfrm>
            <a:off x="-1" y="4333651"/>
            <a:ext cx="9144000" cy="543149"/>
          </a:xfrm>
        </p:spPr>
        <p:txBody>
          <a:bodyPr/>
          <a:lstStyle/>
          <a:p>
            <a:r>
              <a:rPr lang="ar-EG" sz="3100" b="1" kern="1200" dirty="0">
                <a:solidFill>
                  <a:schemeClr val="bg1"/>
                </a:solidFill>
                <a:latin typeface="Times New Roman" pitchFamily="18" charset="0"/>
                <a:ea typeface="+mn-ea"/>
                <a:cs typeface="Times New Roman" pitchFamily="18" charset="0"/>
              </a:rPr>
              <a:t>نظر إيليا وموسى القوي، ثيابه فوق تابور، وعبر التلاميذ، سحابة نيرة.</a:t>
            </a:r>
            <a:endParaRPr lang="en-GB" sz="3100" dirty="0"/>
          </a:p>
        </p:txBody>
      </p:sp>
      <p:sp>
        <p:nvSpPr>
          <p:cNvPr id="3" name="Text Placeholder 2">
            <a:extLst>
              <a:ext uri="{FF2B5EF4-FFF2-40B4-BE49-F238E27FC236}">
                <a16:creationId xmlns:a16="http://schemas.microsoft.com/office/drawing/2014/main" id="{CB5294AF-9244-4BE6-92F4-016CEFA5B875}"/>
              </a:ext>
            </a:extLst>
          </p:cNvPr>
          <p:cNvSpPr>
            <a:spLocks noGrp="1"/>
          </p:cNvSpPr>
          <p:nvPr>
            <p:ph type="body" idx="1"/>
          </p:nvPr>
        </p:nvSpPr>
        <p:spPr>
          <a:xfrm>
            <a:off x="0" y="6049107"/>
            <a:ext cx="9143999" cy="808893"/>
          </a:xfrm>
        </p:spPr>
        <p:txBody>
          <a:bodyPr/>
          <a:lstStyle/>
          <a:p>
            <a:pPr>
              <a:lnSpc>
                <a:spcPct val="90000"/>
              </a:lnSpc>
            </a:pPr>
            <a:r>
              <a:rPr lang="ar-EG" sz="3400" b="1" kern="1200" dirty="0">
                <a:solidFill>
                  <a:schemeClr val="bg1"/>
                </a:solidFill>
                <a:latin typeface="Times New Roman" pitchFamily="18" charset="0"/>
                <a:ea typeface="+mn-ea"/>
                <a:cs typeface="Times New Roman" pitchFamily="18" charset="0"/>
              </a:rPr>
              <a:t>إيلياس نيم مويسيس بتيجور: آفناف إينف إهفوس هى ثابور: نيماثيتس أفئير جينيور: إنؤتشبى إسئير أوؤينى.</a:t>
            </a:r>
          </a:p>
        </p:txBody>
      </p:sp>
      <p:sp>
        <p:nvSpPr>
          <p:cNvPr id="4" name="Text Placeholder 3">
            <a:extLst>
              <a:ext uri="{FF2B5EF4-FFF2-40B4-BE49-F238E27FC236}">
                <a16:creationId xmlns:a16="http://schemas.microsoft.com/office/drawing/2014/main" id="{5D7E2E68-1145-4E65-9CA8-518B4E7B4F4B}"/>
              </a:ext>
            </a:extLst>
          </p:cNvPr>
          <p:cNvSpPr>
            <a:spLocks noGrp="1"/>
          </p:cNvSpPr>
          <p:nvPr>
            <p:ph type="body" sz="quarter" idx="3"/>
          </p:nvPr>
        </p:nvSpPr>
        <p:spPr>
          <a:xfrm>
            <a:off x="0" y="4876800"/>
            <a:ext cx="9144000" cy="1046943"/>
          </a:xfrm>
        </p:spPr>
        <p:txBody>
          <a:bodyPr anchor="t"/>
          <a:lstStyle/>
          <a:p>
            <a:r>
              <a:rPr lang="en-GB" sz="2900" dirty="0" err="1"/>
              <a:t>Yliac</a:t>
            </a:r>
            <a:r>
              <a:rPr lang="en-GB" sz="2900" dirty="0"/>
              <a:t> </a:t>
            </a:r>
            <a:r>
              <a:rPr lang="en-GB" sz="2900" dirty="0" err="1"/>
              <a:t>nem</a:t>
            </a:r>
            <a:r>
              <a:rPr lang="en-GB" sz="2900" dirty="0"/>
              <a:t> </a:t>
            </a:r>
            <a:r>
              <a:rPr lang="en-GB" sz="2900" dirty="0" err="1"/>
              <a:t>Mw`ucyc</a:t>
            </a:r>
            <a:r>
              <a:rPr lang="en-GB" sz="2900" dirty="0"/>
              <a:t> </a:t>
            </a:r>
            <a:r>
              <a:rPr lang="en-GB" sz="2900" dirty="0" err="1"/>
              <a:t>petjor</a:t>
            </a:r>
            <a:r>
              <a:rPr lang="en-GB" sz="2900" dirty="0"/>
              <a:t>@ </a:t>
            </a:r>
            <a:r>
              <a:rPr lang="en-GB" sz="2900" dirty="0" err="1"/>
              <a:t>aunau</a:t>
            </a:r>
            <a:r>
              <a:rPr lang="en-GB" sz="2900" dirty="0"/>
              <a:t> `</a:t>
            </a:r>
            <a:r>
              <a:rPr lang="en-GB" sz="2900" dirty="0" err="1"/>
              <a:t>enef`hbwc</a:t>
            </a:r>
            <a:r>
              <a:rPr lang="en-GB" sz="2900" dirty="0"/>
              <a:t> hi :</a:t>
            </a:r>
            <a:r>
              <a:rPr lang="en-GB" sz="2900" dirty="0" err="1"/>
              <a:t>abwr</a:t>
            </a:r>
            <a:r>
              <a:rPr lang="en-GB" sz="2900" dirty="0"/>
              <a:t>@</a:t>
            </a:r>
          </a:p>
          <a:p>
            <a:r>
              <a:rPr lang="en-GB" sz="2900" dirty="0"/>
              <a:t> </a:t>
            </a:r>
            <a:r>
              <a:rPr lang="en-GB" sz="2900" dirty="0" err="1"/>
              <a:t>nima;ytyc</a:t>
            </a:r>
            <a:r>
              <a:rPr lang="en-GB" sz="2900" dirty="0"/>
              <a:t> </a:t>
            </a:r>
            <a:r>
              <a:rPr lang="en-GB" sz="2900" dirty="0" err="1"/>
              <a:t>auerjinior</a:t>
            </a:r>
            <a:r>
              <a:rPr lang="en-GB" sz="2900" dirty="0"/>
              <a:t>@ `</a:t>
            </a:r>
            <a:r>
              <a:rPr lang="en-GB" sz="2900" dirty="0" err="1"/>
              <a:t>nou</a:t>
            </a:r>
            <a:r>
              <a:rPr lang="en-GB" sz="2900" dirty="0"/>
              <a:t>[</a:t>
            </a:r>
            <a:r>
              <a:rPr lang="en-GB" sz="2900" dirty="0" err="1"/>
              <a:t>ypi</a:t>
            </a:r>
            <a:r>
              <a:rPr lang="en-GB" sz="2900" dirty="0"/>
              <a:t> </a:t>
            </a:r>
            <a:r>
              <a:rPr lang="en-GB" sz="2900" dirty="0" err="1"/>
              <a:t>ec`erouwini</a:t>
            </a:r>
            <a:r>
              <a:rPr lang="en-GB" sz="2900" dirty="0"/>
              <a:t>.</a:t>
            </a:r>
          </a:p>
        </p:txBody>
      </p:sp>
    </p:spTree>
    <p:extLst>
      <p:ext uri="{BB962C8B-B14F-4D97-AF65-F5344CB8AC3E}">
        <p14:creationId xmlns:p14="http://schemas.microsoft.com/office/powerpoint/2010/main" val="185337251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7C53-C4E8-41CE-BD27-794131760D4D}"/>
              </a:ext>
            </a:extLst>
          </p:cNvPr>
          <p:cNvSpPr>
            <a:spLocks noGrp="1"/>
          </p:cNvSpPr>
          <p:nvPr>
            <p:ph type="title"/>
          </p:nvPr>
        </p:nvSpPr>
        <p:spPr>
          <a:xfrm>
            <a:off x="-1" y="4343401"/>
            <a:ext cx="9144000" cy="533400"/>
          </a:xfrm>
        </p:spPr>
        <p:txBody>
          <a:bodyPr anchor="ctr"/>
          <a:lstStyle/>
          <a:p>
            <a:r>
              <a:rPr lang="ar-EG" sz="2300" b="1" kern="1200" dirty="0">
                <a:solidFill>
                  <a:schemeClr val="bg1"/>
                </a:solidFill>
                <a:latin typeface="Times New Roman" pitchFamily="18" charset="0"/>
                <a:ea typeface="+mn-ea"/>
                <a:cs typeface="Times New Roman" pitchFamily="18" charset="0"/>
              </a:rPr>
              <a:t>وإذا بصوت من السماء، من عند الله الآب قائلاً، هذا هو إبني حبيبي، قد صنع إرادتي فإسمعوا له.</a:t>
            </a:r>
            <a:endParaRPr lang="en-GB" sz="2300" dirty="0"/>
          </a:p>
        </p:txBody>
      </p:sp>
      <p:sp>
        <p:nvSpPr>
          <p:cNvPr id="3" name="Text Placeholder 2">
            <a:extLst>
              <a:ext uri="{FF2B5EF4-FFF2-40B4-BE49-F238E27FC236}">
                <a16:creationId xmlns:a16="http://schemas.microsoft.com/office/drawing/2014/main" id="{72D9D013-4676-4D57-ACDF-7060820427C7}"/>
              </a:ext>
            </a:extLst>
          </p:cNvPr>
          <p:cNvSpPr>
            <a:spLocks noGrp="1"/>
          </p:cNvSpPr>
          <p:nvPr>
            <p:ph type="body" idx="1"/>
          </p:nvPr>
        </p:nvSpPr>
        <p:spPr>
          <a:xfrm>
            <a:off x="0" y="6049107"/>
            <a:ext cx="9143999" cy="808893"/>
          </a:xfrm>
        </p:spPr>
        <p:txBody>
          <a:bodyPr/>
          <a:lstStyle/>
          <a:p>
            <a:r>
              <a:rPr lang="ar-EG" sz="2800" b="1" kern="1200" dirty="0">
                <a:solidFill>
                  <a:schemeClr val="bg1"/>
                </a:solidFill>
                <a:latin typeface="Times New Roman" pitchFamily="18" charset="0"/>
                <a:ea typeface="+mn-ea"/>
                <a:cs typeface="Times New Roman" pitchFamily="18" charset="0"/>
              </a:rPr>
              <a:t>أووه يسى أو إسمى إيفول خين إتفى: ايفول هيتين افنوتى إفيوت: جى فاى بى باشيريه باميزيت: أف إر با أووش سوتيم إنسوف. </a:t>
            </a:r>
          </a:p>
        </p:txBody>
      </p:sp>
      <p:sp>
        <p:nvSpPr>
          <p:cNvPr id="4" name="Text Placeholder 3">
            <a:extLst>
              <a:ext uri="{FF2B5EF4-FFF2-40B4-BE49-F238E27FC236}">
                <a16:creationId xmlns:a16="http://schemas.microsoft.com/office/drawing/2014/main" id="{23981757-A842-481F-817B-E185DC45B2AA}"/>
              </a:ext>
            </a:extLst>
          </p:cNvPr>
          <p:cNvSpPr>
            <a:spLocks noGrp="1"/>
          </p:cNvSpPr>
          <p:nvPr>
            <p:ph type="body" sz="quarter" idx="3"/>
          </p:nvPr>
        </p:nvSpPr>
        <p:spPr>
          <a:xfrm>
            <a:off x="-1" y="4876801"/>
            <a:ext cx="9144000" cy="975609"/>
          </a:xfrm>
        </p:spPr>
        <p:txBody>
          <a:bodyPr/>
          <a:lstStyle/>
          <a:p>
            <a:r>
              <a:rPr lang="en-GB" sz="2800" dirty="0" err="1"/>
              <a:t>Ouoh</a:t>
            </a:r>
            <a:r>
              <a:rPr lang="en-GB" sz="2800" dirty="0"/>
              <a:t> </a:t>
            </a:r>
            <a:r>
              <a:rPr lang="en-GB" sz="2800" dirty="0" err="1"/>
              <a:t>ic</a:t>
            </a:r>
            <a:r>
              <a:rPr lang="en-GB" sz="2800" dirty="0"/>
              <a:t> </a:t>
            </a:r>
            <a:r>
              <a:rPr lang="en-GB" sz="2800" dirty="0" err="1"/>
              <a:t>ou`cmy</a:t>
            </a:r>
            <a:r>
              <a:rPr lang="en-GB" sz="2800" dirty="0"/>
              <a:t> `</a:t>
            </a:r>
            <a:r>
              <a:rPr lang="en-GB" sz="2800" dirty="0" err="1"/>
              <a:t>ebolqen</a:t>
            </a:r>
            <a:r>
              <a:rPr lang="en-GB" sz="2800" dirty="0"/>
              <a:t> `</a:t>
            </a:r>
            <a:r>
              <a:rPr lang="en-GB" sz="2800" dirty="0" err="1"/>
              <a:t>tve</a:t>
            </a:r>
            <a:r>
              <a:rPr lang="en-GB" sz="2800" dirty="0"/>
              <a:t>@ `</a:t>
            </a:r>
            <a:r>
              <a:rPr lang="en-GB" sz="2800" dirty="0" err="1"/>
              <a:t>ebolhiten</a:t>
            </a:r>
            <a:r>
              <a:rPr lang="en-GB" sz="2800" dirty="0"/>
              <a:t> `V] `</a:t>
            </a:r>
            <a:r>
              <a:rPr lang="en-GB" sz="2800" dirty="0" err="1"/>
              <a:t>vIwt</a:t>
            </a:r>
            <a:r>
              <a:rPr lang="en-GB" sz="2800" dirty="0"/>
              <a:t>@ </a:t>
            </a:r>
          </a:p>
          <a:p>
            <a:r>
              <a:rPr lang="en-GB" sz="2800" dirty="0"/>
              <a:t>je </a:t>
            </a:r>
            <a:r>
              <a:rPr lang="en-GB" sz="2800" dirty="0" err="1"/>
              <a:t>vai</a:t>
            </a:r>
            <a:r>
              <a:rPr lang="en-GB" sz="2800" dirty="0"/>
              <a:t> pe </a:t>
            </a:r>
            <a:r>
              <a:rPr lang="en-GB" sz="2800" dirty="0" err="1"/>
              <a:t>Pasyri</a:t>
            </a:r>
            <a:r>
              <a:rPr lang="en-GB" sz="2800" dirty="0"/>
              <a:t> </a:t>
            </a:r>
            <a:r>
              <a:rPr lang="en-GB" sz="2800" dirty="0" err="1"/>
              <a:t>Pamenrit</a:t>
            </a:r>
            <a:r>
              <a:rPr lang="en-GB" sz="2800" dirty="0"/>
              <a:t>@ </a:t>
            </a:r>
            <a:r>
              <a:rPr lang="en-GB" sz="2800" dirty="0" err="1"/>
              <a:t>afer</a:t>
            </a:r>
            <a:r>
              <a:rPr lang="en-GB" sz="2800" dirty="0"/>
              <a:t> </a:t>
            </a:r>
            <a:r>
              <a:rPr lang="en-GB" sz="2800" dirty="0" err="1"/>
              <a:t>paouws</a:t>
            </a:r>
            <a:r>
              <a:rPr lang="en-GB" sz="2800" dirty="0"/>
              <a:t> </a:t>
            </a:r>
            <a:r>
              <a:rPr lang="en-GB" sz="2800" dirty="0" err="1"/>
              <a:t>cwtem</a:t>
            </a:r>
            <a:r>
              <a:rPr lang="en-GB" sz="2800" dirty="0"/>
              <a:t> `</a:t>
            </a:r>
            <a:r>
              <a:rPr lang="en-GB" sz="2800" dirty="0" err="1"/>
              <a:t>ncwf</a:t>
            </a:r>
            <a:r>
              <a:rPr lang="en-GB" sz="2800" dirty="0"/>
              <a:t>.</a:t>
            </a:r>
          </a:p>
        </p:txBody>
      </p:sp>
    </p:spTree>
    <p:extLst>
      <p:ext uri="{BB962C8B-B14F-4D97-AF65-F5344CB8AC3E}">
        <p14:creationId xmlns:p14="http://schemas.microsoft.com/office/powerpoint/2010/main" val="326289861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2B6D3-2841-4709-A157-9F83E2A05EA5}"/>
              </a:ext>
            </a:extLst>
          </p:cNvPr>
          <p:cNvSpPr>
            <a:spLocks noGrp="1"/>
          </p:cNvSpPr>
          <p:nvPr>
            <p:ph type="title"/>
          </p:nvPr>
        </p:nvSpPr>
        <p:spPr>
          <a:xfrm>
            <a:off x="0" y="4343401"/>
            <a:ext cx="9144000" cy="533400"/>
          </a:xfrm>
        </p:spPr>
        <p:txBody>
          <a:bodyPr/>
          <a:lstStyle/>
          <a:p>
            <a:r>
              <a:rPr lang="ar-EG" sz="2900" dirty="0"/>
              <a:t>نسبحه ونمجده، ونزيده علواً، كصالح ومحب البشر، إرحمنا كعظيم رحمتك.</a:t>
            </a:r>
            <a:endParaRPr lang="en-GB" sz="2900" dirty="0"/>
          </a:p>
        </p:txBody>
      </p:sp>
      <p:sp>
        <p:nvSpPr>
          <p:cNvPr id="3" name="Text Placeholder 2">
            <a:extLst>
              <a:ext uri="{FF2B5EF4-FFF2-40B4-BE49-F238E27FC236}">
                <a16:creationId xmlns:a16="http://schemas.microsoft.com/office/drawing/2014/main" id="{1EFC1BCF-5609-45CA-840D-30A23640B766}"/>
              </a:ext>
            </a:extLst>
          </p:cNvPr>
          <p:cNvSpPr>
            <a:spLocks noGrp="1"/>
          </p:cNvSpPr>
          <p:nvPr>
            <p:ph type="body" idx="1"/>
          </p:nvPr>
        </p:nvSpPr>
        <p:spPr>
          <a:xfrm>
            <a:off x="0" y="6049107"/>
            <a:ext cx="9143999" cy="808893"/>
          </a:xfrm>
        </p:spPr>
        <p:txBody>
          <a:bodyPr/>
          <a:lstStyle/>
          <a:p>
            <a:r>
              <a:rPr lang="ar-EG" sz="3200" dirty="0"/>
              <a:t>تينهوس ايروف تين تى أوؤناف: تينير هوؤتشيسى إمموف: </a:t>
            </a:r>
            <a:endParaRPr lang="en-US" sz="3200" dirty="0"/>
          </a:p>
          <a:p>
            <a:r>
              <a:rPr lang="ar-EG" sz="3200" dirty="0"/>
              <a:t>هوس آغاثوس أووه إمماى رومى: ناى نان كاطا بيك نيشتى إن ناى.</a:t>
            </a:r>
          </a:p>
        </p:txBody>
      </p:sp>
      <p:sp>
        <p:nvSpPr>
          <p:cNvPr id="4" name="Text Placeholder 3">
            <a:extLst>
              <a:ext uri="{FF2B5EF4-FFF2-40B4-BE49-F238E27FC236}">
                <a16:creationId xmlns:a16="http://schemas.microsoft.com/office/drawing/2014/main" id="{0B62B069-F5DF-4C3E-A781-418FD3790C3C}"/>
              </a:ext>
            </a:extLst>
          </p:cNvPr>
          <p:cNvSpPr>
            <a:spLocks noGrp="1"/>
          </p:cNvSpPr>
          <p:nvPr>
            <p:ph type="body" sz="quarter" idx="3"/>
          </p:nvPr>
        </p:nvSpPr>
        <p:spPr>
          <a:xfrm>
            <a:off x="0" y="4876802"/>
            <a:ext cx="9144000" cy="1046942"/>
          </a:xfrm>
        </p:spPr>
        <p:txBody>
          <a:bodyPr anchor="ctr"/>
          <a:lstStyle/>
          <a:p>
            <a:r>
              <a:rPr lang="en-GB" sz="2700" dirty="0" err="1"/>
              <a:t>Tenhwc</a:t>
            </a:r>
            <a:r>
              <a:rPr lang="en-GB" sz="2700" dirty="0"/>
              <a:t> `</a:t>
            </a:r>
            <a:r>
              <a:rPr lang="en-GB" sz="2700" dirty="0" err="1"/>
              <a:t>erof</a:t>
            </a:r>
            <a:r>
              <a:rPr lang="en-GB" sz="2700" dirty="0"/>
              <a:t> ten]`</a:t>
            </a:r>
            <a:r>
              <a:rPr lang="en-GB" sz="2700" dirty="0" err="1"/>
              <a:t>wou</a:t>
            </a:r>
            <a:r>
              <a:rPr lang="en-GB" sz="2700" dirty="0"/>
              <a:t> </a:t>
            </a:r>
            <a:r>
              <a:rPr lang="en-GB" sz="2700" dirty="0" err="1"/>
              <a:t>naf</a:t>
            </a:r>
            <a:r>
              <a:rPr lang="en-GB" sz="2700" dirty="0"/>
              <a:t>@ </a:t>
            </a:r>
            <a:r>
              <a:rPr lang="en-GB" sz="2700" dirty="0" err="1"/>
              <a:t>tenerhou`o</a:t>
            </a:r>
            <a:r>
              <a:rPr lang="en-GB" sz="2700" dirty="0"/>
              <a:t> [</a:t>
            </a:r>
            <a:r>
              <a:rPr lang="en-GB" sz="2700" dirty="0" err="1"/>
              <a:t>ici</a:t>
            </a:r>
            <a:r>
              <a:rPr lang="en-GB" sz="2700" dirty="0"/>
              <a:t> `</a:t>
            </a:r>
            <a:r>
              <a:rPr lang="en-GB" sz="2700" dirty="0" err="1"/>
              <a:t>mmof</a:t>
            </a:r>
            <a:r>
              <a:rPr lang="en-GB" sz="2700" dirty="0"/>
              <a:t>@</a:t>
            </a:r>
          </a:p>
          <a:p>
            <a:r>
              <a:rPr lang="en-GB" sz="2700" dirty="0"/>
              <a:t> </a:t>
            </a:r>
            <a:r>
              <a:rPr lang="en-GB" sz="2700" dirty="0" err="1"/>
              <a:t>hwc</a:t>
            </a:r>
            <a:r>
              <a:rPr lang="en-GB" sz="2700" dirty="0"/>
              <a:t> `</a:t>
            </a:r>
            <a:r>
              <a:rPr lang="en-GB" sz="2700" dirty="0" err="1"/>
              <a:t>Aga;oc</a:t>
            </a:r>
            <a:r>
              <a:rPr lang="en-GB" sz="2700" dirty="0"/>
              <a:t> </a:t>
            </a:r>
            <a:r>
              <a:rPr lang="en-GB" sz="2700" dirty="0" err="1"/>
              <a:t>ouoh</a:t>
            </a:r>
            <a:r>
              <a:rPr lang="en-GB" sz="2700" dirty="0"/>
              <a:t> `</a:t>
            </a:r>
            <a:r>
              <a:rPr lang="en-GB" sz="2700" dirty="0" err="1"/>
              <a:t>mMairwmi</a:t>
            </a:r>
            <a:r>
              <a:rPr lang="en-GB" sz="2700" dirty="0"/>
              <a:t>@ </a:t>
            </a:r>
            <a:r>
              <a:rPr lang="en-GB" sz="2700" dirty="0" err="1"/>
              <a:t>nai</a:t>
            </a:r>
            <a:r>
              <a:rPr lang="en-GB" sz="2700" dirty="0"/>
              <a:t> nan kata </a:t>
            </a:r>
            <a:r>
              <a:rPr lang="en-GB" sz="2700" dirty="0" err="1"/>
              <a:t>peknis</a:t>
            </a:r>
            <a:r>
              <a:rPr lang="en-GB" sz="2700" dirty="0"/>
              <a:t>] `</a:t>
            </a:r>
            <a:r>
              <a:rPr lang="en-GB" sz="2700" dirty="0" err="1"/>
              <a:t>nnai</a:t>
            </a:r>
            <a:r>
              <a:rPr lang="en-GB" sz="2700" dirty="0"/>
              <a:t>.</a:t>
            </a:r>
          </a:p>
        </p:txBody>
      </p:sp>
    </p:spTree>
    <p:extLst>
      <p:ext uri="{BB962C8B-B14F-4D97-AF65-F5344CB8AC3E}">
        <p14:creationId xmlns:p14="http://schemas.microsoft.com/office/powerpoint/2010/main" val="58209698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5BD0-A749-4A7C-B87A-AD86B9386E15}"/>
              </a:ext>
            </a:extLst>
          </p:cNvPr>
          <p:cNvSpPr>
            <a:spLocks noGrp="1"/>
          </p:cNvSpPr>
          <p:nvPr>
            <p:ph type="title"/>
          </p:nvPr>
        </p:nvSpPr>
        <p:spPr>
          <a:xfrm>
            <a:off x="17928" y="4343401"/>
            <a:ext cx="9144000" cy="609600"/>
          </a:xfrm>
        </p:spPr>
        <p:txBody>
          <a:bodyPr/>
          <a:lstStyle/>
          <a:p>
            <a:r>
              <a:rPr lang="ar-EG" sz="2700" b="1" kern="1200" dirty="0">
                <a:solidFill>
                  <a:schemeClr val="bg1"/>
                </a:solidFill>
                <a:latin typeface="Times New Roman" pitchFamily="18" charset="0"/>
                <a:ea typeface="+mn-ea"/>
                <a:cs typeface="Times New Roman" pitchFamily="18" charset="0"/>
              </a:rPr>
              <a:t>هلليلويا هلليلويا، هلليلويا هلليلويا، يسوع المسيح إبن الله، تجلى على جبل تابور.</a:t>
            </a:r>
            <a:endParaRPr lang="en-GB" sz="2700" dirty="0"/>
          </a:p>
        </p:txBody>
      </p:sp>
      <p:sp>
        <p:nvSpPr>
          <p:cNvPr id="3" name="Text Placeholder 2">
            <a:extLst>
              <a:ext uri="{FF2B5EF4-FFF2-40B4-BE49-F238E27FC236}">
                <a16:creationId xmlns:a16="http://schemas.microsoft.com/office/drawing/2014/main" id="{EF0BA0A4-D77D-42D9-9E82-E5A526BACB4D}"/>
              </a:ext>
            </a:extLst>
          </p:cNvPr>
          <p:cNvSpPr>
            <a:spLocks noGrp="1"/>
          </p:cNvSpPr>
          <p:nvPr>
            <p:ph type="body" idx="1"/>
          </p:nvPr>
        </p:nvSpPr>
        <p:spPr>
          <a:xfrm>
            <a:off x="0" y="6049107"/>
            <a:ext cx="9143999" cy="808893"/>
          </a:xfrm>
        </p:spPr>
        <p:txBody>
          <a:bodyPr/>
          <a:lstStyle/>
          <a:p>
            <a:r>
              <a:rPr lang="ar-EG" sz="3200" dirty="0"/>
              <a:t>الليلويا الليلويا الليلويا الليلويا : إيسوس بخرستوس إبشيريه إمفنوتى: أفشوفت إيجين بيتوؤ إنثابور.</a:t>
            </a:r>
          </a:p>
        </p:txBody>
      </p:sp>
      <p:sp>
        <p:nvSpPr>
          <p:cNvPr id="4" name="Text Placeholder 3">
            <a:extLst>
              <a:ext uri="{FF2B5EF4-FFF2-40B4-BE49-F238E27FC236}">
                <a16:creationId xmlns:a16="http://schemas.microsoft.com/office/drawing/2014/main" id="{9FA024F5-ED7E-43E4-9FC6-995C460F01EF}"/>
              </a:ext>
            </a:extLst>
          </p:cNvPr>
          <p:cNvSpPr>
            <a:spLocks noGrp="1"/>
          </p:cNvSpPr>
          <p:nvPr>
            <p:ph type="body" sz="quarter" idx="3"/>
          </p:nvPr>
        </p:nvSpPr>
        <p:spPr>
          <a:xfrm>
            <a:off x="-1" y="4953001"/>
            <a:ext cx="9144000" cy="997264"/>
          </a:xfrm>
        </p:spPr>
        <p:txBody>
          <a:bodyPr/>
          <a:lstStyle/>
          <a:p>
            <a:r>
              <a:rPr lang="en-GB" sz="2800" dirty="0" err="1"/>
              <a:t>Allylouia</a:t>
            </a:r>
            <a:r>
              <a:rPr lang="en-GB" sz="2800" dirty="0"/>
              <a:t> =a=l@ </a:t>
            </a:r>
            <a:r>
              <a:rPr lang="en-GB" sz="2800" dirty="0" err="1"/>
              <a:t>allylouia</a:t>
            </a:r>
            <a:r>
              <a:rPr lang="en-GB" sz="2800" dirty="0"/>
              <a:t> =a=l@ I=y=c P=,=c `</a:t>
            </a:r>
            <a:r>
              <a:rPr lang="en-GB" sz="2800" dirty="0" err="1"/>
              <a:t>pSyri</a:t>
            </a:r>
            <a:r>
              <a:rPr lang="en-GB" sz="2800" dirty="0"/>
              <a:t> `</a:t>
            </a:r>
            <a:r>
              <a:rPr lang="en-GB" sz="2800" dirty="0" err="1"/>
              <a:t>m`V</a:t>
            </a:r>
            <a:r>
              <a:rPr lang="en-GB" sz="2800" dirty="0"/>
              <a:t>]@ </a:t>
            </a:r>
            <a:r>
              <a:rPr lang="en-GB" sz="2800" dirty="0" err="1"/>
              <a:t>afswbt</a:t>
            </a:r>
            <a:r>
              <a:rPr lang="en-GB" sz="2800" dirty="0"/>
              <a:t> `</a:t>
            </a:r>
            <a:r>
              <a:rPr lang="en-GB" sz="2800" dirty="0" err="1"/>
              <a:t>ejen</a:t>
            </a:r>
            <a:r>
              <a:rPr lang="en-GB" sz="2800" dirty="0"/>
              <a:t> </a:t>
            </a:r>
            <a:r>
              <a:rPr lang="en-GB" sz="2800" dirty="0" err="1"/>
              <a:t>pitwou</a:t>
            </a:r>
            <a:r>
              <a:rPr lang="en-GB" sz="2800" dirty="0"/>
              <a:t> `</a:t>
            </a:r>
            <a:r>
              <a:rPr lang="en-GB" sz="2800" dirty="0" err="1"/>
              <a:t>n:abwr</a:t>
            </a:r>
            <a:r>
              <a:rPr lang="en-GB" sz="2800" dirty="0"/>
              <a:t>.</a:t>
            </a:r>
          </a:p>
        </p:txBody>
      </p:sp>
    </p:spTree>
    <p:extLst>
      <p:ext uri="{BB962C8B-B14F-4D97-AF65-F5344CB8AC3E}">
        <p14:creationId xmlns:p14="http://schemas.microsoft.com/office/powerpoint/2010/main" val="3988356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ضابط الكل أبا ربنا</a:t>
            </a:r>
            <a:endParaRPr lang="en-US" sz="4400" dirty="0"/>
          </a:p>
        </p:txBody>
      </p:sp>
      <p:sp>
        <p:nvSpPr>
          <p:cNvPr id="6" name="Text Placeholder 5"/>
          <p:cNvSpPr>
            <a:spLocks noGrp="1"/>
          </p:cNvSpPr>
          <p:nvPr>
            <p:ph type="body" idx="1"/>
          </p:nvPr>
        </p:nvSpPr>
        <p:spPr/>
        <p:txBody>
          <a:bodyPr/>
          <a:lstStyle/>
          <a:p>
            <a:r>
              <a:rPr lang="ar-EG" sz="4400" dirty="0"/>
              <a:t>بى باندوكراطور افيوت ام بينشويس</a:t>
            </a:r>
          </a:p>
        </p:txBody>
      </p:sp>
      <p:sp>
        <p:nvSpPr>
          <p:cNvPr id="7" name="Text Placeholder 6"/>
          <p:cNvSpPr>
            <a:spLocks noGrp="1"/>
          </p:cNvSpPr>
          <p:nvPr>
            <p:ph type="body" sz="quarter" idx="3"/>
          </p:nvPr>
        </p:nvSpPr>
        <p:spPr>
          <a:xfrm>
            <a:off x="0" y="5317586"/>
            <a:ext cx="9144000" cy="682357"/>
          </a:xfrm>
        </p:spPr>
        <p:txBody>
          <a:bodyPr/>
          <a:lstStyle/>
          <a:p>
            <a:r>
              <a:rPr lang="en-US" sz="4400" dirty="0" err="1"/>
              <a:t>pipantokratwr</a:t>
            </a:r>
            <a:r>
              <a:rPr lang="en-US" sz="4400" dirty="0"/>
              <a:t> ~</a:t>
            </a:r>
            <a:r>
              <a:rPr lang="en-US" sz="4400" dirty="0" err="1"/>
              <a:t>Viwt</a:t>
            </a:r>
            <a:r>
              <a:rPr lang="en-US" sz="4400" dirty="0"/>
              <a:t> `</a:t>
            </a:r>
            <a:r>
              <a:rPr lang="en-US" sz="4400" dirty="0" err="1"/>
              <a:t>mPen</a:t>
            </a:r>
            <a:r>
              <a:rPr lang="en-US" sz="4400" dirty="0"/>
              <a:t>_ </a:t>
            </a:r>
          </a:p>
        </p:txBody>
      </p:sp>
    </p:spTree>
    <p:extLst>
      <p:ext uri="{BB962C8B-B14F-4D97-AF65-F5344CB8AC3E}">
        <p14:creationId xmlns:p14="http://schemas.microsoft.com/office/powerpoint/2010/main" val="277235067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96CC-E1BC-4ED0-92C0-5EB600541B8D}"/>
              </a:ext>
            </a:extLst>
          </p:cNvPr>
          <p:cNvSpPr>
            <a:spLocks noGrp="1"/>
          </p:cNvSpPr>
          <p:nvPr>
            <p:ph type="title"/>
          </p:nvPr>
        </p:nvSpPr>
        <p:spPr>
          <a:xfrm>
            <a:off x="0" y="4343401"/>
            <a:ext cx="9144000" cy="609600"/>
          </a:xfrm>
        </p:spPr>
        <p:txBody>
          <a:bodyPr/>
          <a:lstStyle/>
          <a:p>
            <a:r>
              <a:rPr lang="ar-EG" sz="2800" dirty="0"/>
              <a:t>هذا الذى ينبغى له المجد، مع أبيه الصالح، والروح القدس، من الآن وإلى الأبد.</a:t>
            </a:r>
            <a:endParaRPr lang="en-GB" sz="2800" dirty="0"/>
          </a:p>
        </p:txBody>
      </p:sp>
      <p:sp>
        <p:nvSpPr>
          <p:cNvPr id="3" name="Text Placeholder 2">
            <a:extLst>
              <a:ext uri="{FF2B5EF4-FFF2-40B4-BE49-F238E27FC236}">
                <a16:creationId xmlns:a16="http://schemas.microsoft.com/office/drawing/2014/main" id="{A18EF6BA-D8D1-4190-9821-F5638BD41375}"/>
              </a:ext>
            </a:extLst>
          </p:cNvPr>
          <p:cNvSpPr>
            <a:spLocks noGrp="1"/>
          </p:cNvSpPr>
          <p:nvPr>
            <p:ph type="body" idx="1"/>
          </p:nvPr>
        </p:nvSpPr>
        <p:spPr>
          <a:xfrm>
            <a:off x="0" y="6049107"/>
            <a:ext cx="9143999" cy="808893"/>
          </a:xfrm>
        </p:spPr>
        <p:txBody>
          <a:bodyPr/>
          <a:lstStyle/>
          <a:p>
            <a:r>
              <a:rPr kumimoji="0" lang="ar-EG" sz="2800" b="1" i="0" u="none" strike="noStrike" kern="1200" cap="none" normalizeH="0" baseline="0" dirty="0">
                <a:ln>
                  <a:noFill/>
                </a:ln>
                <a:solidFill>
                  <a:schemeClr val="bg1"/>
                </a:solidFill>
                <a:effectLst/>
                <a:latin typeface="Times New Roman" pitchFamily="18" charset="0"/>
                <a:ea typeface="+mn-ea"/>
                <a:cs typeface="Times New Roman" pitchFamily="18" charset="0"/>
              </a:rPr>
              <a:t>فاى إيرى بى أو أوو إريب ريبى ناف: نيم بيف يوت إنا غاثوس: نيم بى إبنڤما إثؤاب: يسچين تينو نيم شا إنيه.</a:t>
            </a:r>
          </a:p>
        </p:txBody>
      </p:sp>
      <p:sp>
        <p:nvSpPr>
          <p:cNvPr id="4" name="Text Placeholder 3">
            <a:extLst>
              <a:ext uri="{FF2B5EF4-FFF2-40B4-BE49-F238E27FC236}">
                <a16:creationId xmlns:a16="http://schemas.microsoft.com/office/drawing/2014/main" id="{4818A927-E29E-4EDC-B340-57ED8F907ADC}"/>
              </a:ext>
            </a:extLst>
          </p:cNvPr>
          <p:cNvSpPr>
            <a:spLocks noGrp="1"/>
          </p:cNvSpPr>
          <p:nvPr>
            <p:ph type="body" sz="quarter" idx="3"/>
          </p:nvPr>
        </p:nvSpPr>
        <p:spPr>
          <a:xfrm>
            <a:off x="0" y="5029200"/>
            <a:ext cx="9144000" cy="907733"/>
          </a:xfrm>
        </p:spPr>
        <p:txBody>
          <a:bodyPr/>
          <a:lstStyle/>
          <a:p>
            <a:r>
              <a:rPr lang="pt-BR" sz="3200" dirty="0"/>
              <a:t>Vai `ere pi`w`ou er`prepi naf@ nem Pefiwt `n`aga;oc@ nem pi`Pneuma =e=;=u@ icjen ]nou nem sa `eneh.</a:t>
            </a:r>
          </a:p>
        </p:txBody>
      </p:sp>
    </p:spTree>
    <p:extLst>
      <p:ext uri="{BB962C8B-B14F-4D97-AF65-F5344CB8AC3E}">
        <p14:creationId xmlns:p14="http://schemas.microsoft.com/office/powerpoint/2010/main" val="423431720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hlinkClick r:id="rId2" action="ppaction://hlinksldjump"/>
          </p:cNvPr>
          <p:cNvSpPr/>
          <p:nvPr/>
        </p:nvSpPr>
        <p:spPr>
          <a:xfrm>
            <a:off x="6860721" y="4406378"/>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العذراء والدة الاله</a:t>
            </a:r>
            <a:endParaRPr kumimoji="0" lang="en-US" sz="2400" b="0" i="0" u="none" strike="noStrike" kern="1200" cap="none" spc="0" normalizeH="0" baseline="0" noProof="0" dirty="0">
              <a:ln>
                <a:noFill/>
              </a:ln>
              <a:solidFill>
                <a:srgbClr val="FFC000"/>
              </a:solidFill>
              <a:effectLst/>
              <a:uLnTx/>
              <a:uFillTx/>
              <a:latin typeface="Calibri"/>
              <a:ea typeface="+mn-ea"/>
              <a:cs typeface="+mn-cs"/>
            </a:endParaRPr>
          </a:p>
        </p:txBody>
      </p:sp>
      <p:sp>
        <p:nvSpPr>
          <p:cNvPr id="16" name="Rectangle 15">
            <a:hlinkClick r:id="rId3" action="ppaction://hlinksldjump"/>
          </p:cNvPr>
          <p:cNvSpPr/>
          <p:nvPr/>
        </p:nvSpPr>
        <p:spPr>
          <a:xfrm>
            <a:off x="4419600" y="5202406"/>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ابو سيفين</a:t>
            </a:r>
            <a:endParaRPr kumimoji="0" lang="en-US"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7" name="Rectangle 16">
            <a:hlinkClick r:id="rId4" action="ppaction://hlinksldjump"/>
          </p:cNvPr>
          <p:cNvSpPr/>
          <p:nvPr/>
        </p:nvSpPr>
        <p:spPr>
          <a:xfrm>
            <a:off x="6860714" y="6001718"/>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الرسل</a:t>
            </a:r>
            <a:endParaRPr kumimoji="0" lang="en-US"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8" name="Rectangle 17">
            <a:hlinkClick r:id="rId5" action="ppaction://hlinksldjump"/>
          </p:cNvPr>
          <p:cNvSpPr/>
          <p:nvPr/>
        </p:nvSpPr>
        <p:spPr>
          <a:xfrm>
            <a:off x="6860719" y="6402569"/>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مارمرقس</a:t>
            </a:r>
            <a:endParaRPr kumimoji="0" lang="en-US"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9" name="Rectangle 18">
            <a:hlinkClick r:id="rId6" action="ppaction://hlinksldjump"/>
          </p:cNvPr>
          <p:cNvSpPr/>
          <p:nvPr/>
        </p:nvSpPr>
        <p:spPr>
          <a:xfrm>
            <a:off x="4419600" y="4403569"/>
            <a:ext cx="2267107"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استفانوس</a:t>
            </a:r>
            <a:endParaRPr kumimoji="0" lang="en-US"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20" name="Rectangle 19">
            <a:hlinkClick r:id="rId7" action="ppaction://hlinksldjump"/>
          </p:cNvPr>
          <p:cNvSpPr/>
          <p:nvPr/>
        </p:nvSpPr>
        <p:spPr>
          <a:xfrm>
            <a:off x="4419600" y="4800360"/>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مارجرحس</a:t>
            </a:r>
            <a:endParaRPr kumimoji="0" lang="en-US"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21" name="Rectangle 20">
            <a:hlinkClick r:id="rId8" action="ppaction://hlinksldjump"/>
          </p:cNvPr>
          <p:cNvSpPr/>
          <p:nvPr/>
        </p:nvSpPr>
        <p:spPr>
          <a:xfrm>
            <a:off x="6860721" y="4803169"/>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الملاك ميخائيل</a:t>
            </a:r>
            <a:endParaRPr kumimoji="0" lang="en-US" sz="2400" b="0" i="0" u="none" strike="noStrike" kern="1200" cap="none" spc="0" normalizeH="0" baseline="0" noProof="0" dirty="0">
              <a:ln>
                <a:noFill/>
              </a:ln>
              <a:solidFill>
                <a:srgbClr val="FFC000"/>
              </a:solidFill>
              <a:effectLst/>
              <a:uLnTx/>
              <a:uFillTx/>
              <a:latin typeface="Calibri"/>
              <a:ea typeface="+mn-ea"/>
              <a:cs typeface="+mn-cs"/>
            </a:endParaRPr>
          </a:p>
        </p:txBody>
      </p:sp>
      <p:sp>
        <p:nvSpPr>
          <p:cNvPr id="22" name="Rectangle 21">
            <a:hlinkClick r:id="rId9" action="ppaction://hlinksldjump"/>
          </p:cNvPr>
          <p:cNvSpPr/>
          <p:nvPr/>
        </p:nvSpPr>
        <p:spPr>
          <a:xfrm>
            <a:off x="6860714" y="5205783"/>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السمائين</a:t>
            </a:r>
            <a:endParaRPr kumimoji="0" lang="en-US" sz="2400" b="0" i="0" u="none" strike="noStrike" kern="1200" cap="none" spc="0" normalizeH="0" baseline="0" noProof="0" dirty="0">
              <a:ln>
                <a:noFill/>
              </a:ln>
              <a:solidFill>
                <a:srgbClr val="FFC000"/>
              </a:solidFill>
              <a:effectLst/>
              <a:uLnTx/>
              <a:uFillTx/>
              <a:latin typeface="Calibri"/>
              <a:ea typeface="+mn-ea"/>
              <a:cs typeface="+mn-cs"/>
            </a:endParaRPr>
          </a:p>
        </p:txBody>
      </p:sp>
      <p:sp>
        <p:nvSpPr>
          <p:cNvPr id="23" name="Rectangle 22">
            <a:hlinkClick r:id="rId10" action="ppaction://hlinksldjump"/>
          </p:cNvPr>
          <p:cNvSpPr/>
          <p:nvPr/>
        </p:nvSpPr>
        <p:spPr>
          <a:xfrm>
            <a:off x="6860721" y="5607541"/>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يوحنا المعمدان</a:t>
            </a:r>
            <a:endParaRPr kumimoji="0" lang="en-US"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34" name="Rectangle 33">
            <a:hlinkClick r:id="rId11" action="ppaction://hlinksldjump"/>
            <a:extLst>
              <a:ext uri="{FF2B5EF4-FFF2-40B4-BE49-F238E27FC236}">
                <a16:creationId xmlns:a16="http://schemas.microsoft.com/office/drawing/2014/main" id="{CAB64BC1-4C0E-4DCC-9FBF-78BCC3B9D4F0}"/>
              </a:ext>
            </a:extLst>
          </p:cNvPr>
          <p:cNvSpPr/>
          <p:nvPr/>
        </p:nvSpPr>
        <p:spPr>
          <a:xfrm>
            <a:off x="4419600" y="5602006"/>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مارمينا</a:t>
            </a:r>
            <a:endParaRPr kumimoji="0" lang="en-US"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35" name="Rectangle 34">
            <a:hlinkClick r:id="rId12" action="ppaction://hlinksldjump"/>
            <a:extLst>
              <a:ext uri="{FF2B5EF4-FFF2-40B4-BE49-F238E27FC236}">
                <a16:creationId xmlns:a16="http://schemas.microsoft.com/office/drawing/2014/main" id="{AB356055-B12E-42D6-B03F-E51AC613DDAC}"/>
              </a:ext>
            </a:extLst>
          </p:cNvPr>
          <p:cNvSpPr/>
          <p:nvPr/>
        </p:nvSpPr>
        <p:spPr>
          <a:xfrm>
            <a:off x="4419600" y="6004052"/>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الانبا انطونيس</a:t>
            </a:r>
          </a:p>
        </p:txBody>
      </p:sp>
      <p:sp>
        <p:nvSpPr>
          <p:cNvPr id="14" name="Rectangle 13">
            <a:hlinkClick r:id="rId13" action="ppaction://hlinksldjump"/>
            <a:extLst>
              <a:ext uri="{FF2B5EF4-FFF2-40B4-BE49-F238E27FC236}">
                <a16:creationId xmlns:a16="http://schemas.microsoft.com/office/drawing/2014/main" id="{733F16B6-3F69-42BA-BA3A-4CC016C45A4B}"/>
              </a:ext>
            </a:extLst>
          </p:cNvPr>
          <p:cNvSpPr/>
          <p:nvPr/>
        </p:nvSpPr>
        <p:spPr>
          <a:xfrm>
            <a:off x="4419600" y="6402569"/>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الانبا </a:t>
            </a:r>
            <a:r>
              <a:rPr lang="ar-EG" sz="2000" b="1" dirty="0">
                <a:solidFill>
                  <a:srgbClr val="FFC000"/>
                </a:solidFill>
                <a:latin typeface="Calibri"/>
                <a:cs typeface="Arial" panose="020B0604020202020204" pitchFamily="34" charset="0"/>
              </a:rPr>
              <a:t>بولا</a:t>
            </a:r>
            <a:endPar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endParaRPr>
          </a:p>
        </p:txBody>
      </p:sp>
      <p:sp>
        <p:nvSpPr>
          <p:cNvPr id="15" name="Rectangle 14">
            <a:hlinkClick r:id="rId14" action="ppaction://hlinksldjump"/>
            <a:extLst>
              <a:ext uri="{FF2B5EF4-FFF2-40B4-BE49-F238E27FC236}">
                <a16:creationId xmlns:a16="http://schemas.microsoft.com/office/drawing/2014/main" id="{D2C4D743-156E-4932-89CF-F446E29EB3B3}"/>
              </a:ext>
            </a:extLst>
          </p:cNvPr>
          <p:cNvSpPr/>
          <p:nvPr/>
        </p:nvSpPr>
        <p:spPr>
          <a:xfrm>
            <a:off x="1978479" y="4400760"/>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lvl="0" algn="ctr" defTabSz="914400">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a:t>
            </a:r>
            <a:r>
              <a:rPr lang="ar-EG" sz="2000" b="1" dirty="0">
                <a:solidFill>
                  <a:srgbClr val="FFC000"/>
                </a:solidFill>
              </a:rPr>
              <a:t>لانبا بيشوي و ا</a:t>
            </a: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لانبا </a:t>
            </a:r>
            <a:r>
              <a:rPr lang="ar-EG" sz="2000" b="1" dirty="0">
                <a:solidFill>
                  <a:srgbClr val="FFC000"/>
                </a:solidFill>
                <a:latin typeface="Calibri"/>
                <a:cs typeface="Arial" panose="020B0604020202020204" pitchFamily="34" charset="0"/>
              </a:rPr>
              <a:t>بولا</a:t>
            </a:r>
            <a:endPar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endParaRPr>
          </a:p>
        </p:txBody>
      </p:sp>
      <p:sp>
        <p:nvSpPr>
          <p:cNvPr id="36" name="Rectangle 35">
            <a:hlinkClick r:id="rId15" action="ppaction://hlinksldjump"/>
            <a:extLst>
              <a:ext uri="{FF2B5EF4-FFF2-40B4-BE49-F238E27FC236}">
                <a16:creationId xmlns:a16="http://schemas.microsoft.com/office/drawing/2014/main" id="{46504735-BF6C-4D28-84E4-DA9E8CB2B312}"/>
              </a:ext>
            </a:extLst>
          </p:cNvPr>
          <p:cNvSpPr/>
          <p:nvPr/>
        </p:nvSpPr>
        <p:spPr>
          <a:xfrm>
            <a:off x="1978479" y="4800360"/>
            <a:ext cx="2264400" cy="399600"/>
          </a:xfrm>
          <a:prstGeom prst="rect">
            <a:avLst/>
          </a:prstGeom>
          <a:noFill/>
          <a:ln w="38100">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الختام</a:t>
            </a:r>
            <a:endParaRPr kumimoji="0" lang="en-US" sz="2400" b="1"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88765773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7198832" y="436581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192567" y="5057020"/>
            <a:ext cx="2005959"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الختام</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2460698" y="5593868"/>
            <a:ext cx="2005962" cy="556846"/>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الانبا انطونيس</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460699" y="4953646"/>
            <a:ext cx="2005961"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مارمينا</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460701" y="4365812"/>
            <a:ext cx="200596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ابو سيفين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4829767" y="4365812"/>
            <a:ext cx="2005959"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الرسل</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29766" y="4953646"/>
            <a:ext cx="200596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مارمرقس</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829765" y="5597939"/>
            <a:ext cx="2005961"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استفانوس</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4820758" y="6225727"/>
            <a:ext cx="2005958"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مارجرحس</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7176333" y="4940199"/>
            <a:ext cx="1775098"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7176333" y="5590420"/>
            <a:ext cx="1775098"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180815" y="6240641"/>
            <a:ext cx="1770616"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يوحنا 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le 2">
            <a:extLst>
              <a:ext uri="{FF2B5EF4-FFF2-40B4-BE49-F238E27FC236}">
                <a16:creationId xmlns:a16="http://schemas.microsoft.com/office/drawing/2014/main" id="{954C52E0-AF3C-484C-B62A-41E88C79BBE9}"/>
              </a:ext>
            </a:extLst>
          </p:cNvPr>
          <p:cNvSpPr>
            <a:spLocks noGrp="1"/>
          </p:cNvSpPr>
          <p:nvPr>
            <p:ph type="title"/>
          </p:nvPr>
        </p:nvSpPr>
        <p:spPr>
          <a:xfrm>
            <a:off x="-1526282" y="0"/>
            <a:ext cx="1508139" cy="685800"/>
          </a:xfrm>
        </p:spPr>
        <p:txBody>
          <a:bodyPr/>
          <a:lstStyle/>
          <a:p>
            <a:r>
              <a:rPr lang="ar-EG" dirty="0">
                <a:solidFill>
                  <a:srgbClr val="FFC000"/>
                </a:solidFill>
              </a:rPr>
              <a:t>القائمة</a:t>
            </a:r>
            <a:endParaRPr lang="en-GB" dirty="0">
              <a:solidFill>
                <a:srgbClr val="FFC000"/>
              </a:solidFill>
            </a:endParaRPr>
          </a:p>
        </p:txBody>
      </p:sp>
      <p:sp>
        <p:nvSpPr>
          <p:cNvPr id="24" name="Flowchart: Punched Tape 23">
            <a:hlinkClick r:id="rId14" action="ppaction://hlinksldjump"/>
            <a:extLst>
              <a:ext uri="{FF2B5EF4-FFF2-40B4-BE49-F238E27FC236}">
                <a16:creationId xmlns:a16="http://schemas.microsoft.com/office/drawing/2014/main" id="{653771B8-F9A7-40BF-AAE7-7AEE6E8E6839}"/>
              </a:ext>
            </a:extLst>
          </p:cNvPr>
          <p:cNvSpPr/>
          <p:nvPr/>
        </p:nvSpPr>
        <p:spPr>
          <a:xfrm>
            <a:off x="2460697" y="6202281"/>
            <a:ext cx="2005962" cy="556846"/>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الانبا بولا</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lowchart: Punched Tape 24">
            <a:hlinkClick r:id="rId15" action="ppaction://hlinksldjump"/>
            <a:extLst>
              <a:ext uri="{FF2B5EF4-FFF2-40B4-BE49-F238E27FC236}">
                <a16:creationId xmlns:a16="http://schemas.microsoft.com/office/drawing/2014/main" id="{6FEE2EFC-1869-4AE7-9F08-D1052FA6D111}"/>
              </a:ext>
            </a:extLst>
          </p:cNvPr>
          <p:cNvSpPr/>
          <p:nvPr/>
        </p:nvSpPr>
        <p:spPr>
          <a:xfrm>
            <a:off x="192568" y="4396800"/>
            <a:ext cx="2005962" cy="556846"/>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الانبا بيشوي و الانبا بولا</a:t>
            </a:r>
            <a:endParaRPr kumimoji="0" lang="en-US"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1106723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7039"/>
            <a:ext cx="9144000" cy="624061"/>
          </a:xfrm>
        </p:spPr>
        <p:txBody>
          <a:bodyPr>
            <a:normAutofit fontScale="90000"/>
          </a:bodyPr>
          <a:lstStyle/>
          <a:p>
            <a:r>
              <a:rPr lang="ar-KW" altLang="zh-CN" dirty="0"/>
              <a:t>زينـة مريـم : فـي السمـوات</a:t>
            </a:r>
            <a:r>
              <a:rPr lang="en-US" altLang="zh-CN" dirty="0">
                <a:ea typeface="SimSun" pitchFamily="2" charset="-122"/>
              </a:rPr>
              <a:t> </a:t>
            </a:r>
            <a:r>
              <a:rPr lang="ar-KW" altLang="zh-CN" dirty="0"/>
              <a:t>العلويـة : عن يمين حبيبها : تطلب منه عنا</a:t>
            </a:r>
            <a:endParaRPr lang="en-US" dirty="0"/>
          </a:p>
        </p:txBody>
      </p:sp>
      <p:sp>
        <p:nvSpPr>
          <p:cNvPr id="3" name="Text Placeholder 2"/>
          <p:cNvSpPr>
            <a:spLocks noGrp="1"/>
          </p:cNvSpPr>
          <p:nvPr>
            <p:ph type="body" idx="1"/>
          </p:nvPr>
        </p:nvSpPr>
        <p:spPr>
          <a:xfrm>
            <a:off x="1" y="6049107"/>
            <a:ext cx="9143999" cy="808893"/>
          </a:xfrm>
        </p:spPr>
        <p:txBody>
          <a:bodyPr/>
          <a:lstStyle/>
          <a:p>
            <a:pPr>
              <a:buSzPct val="65000"/>
            </a:pPr>
            <a:r>
              <a:rPr lang="en-US" altLang="zh-CN" sz="3000" dirty="0">
                <a:ea typeface="SimSun" pitchFamily="2" charset="-122"/>
              </a:rPr>
              <a:t> </a:t>
            </a:r>
            <a:r>
              <a:rPr lang="ar-KW" altLang="zh-CN" sz="3000" dirty="0"/>
              <a:t>آرى إبسول سيل إم</a:t>
            </a:r>
            <a:r>
              <a:rPr lang="ar-EG" altLang="zh-CN" sz="3000" dirty="0"/>
              <a:t>م</a:t>
            </a:r>
            <a:r>
              <a:rPr lang="ar-KW" altLang="zh-CN" sz="3000" dirty="0"/>
              <a:t>اريام : خين ني فيئويإيتسا إبشوي : سا أوي نام أم بيس مينريت : إيس طوبه إى إهري إيإمموف جون .</a:t>
            </a:r>
            <a:endParaRPr lang="en-US" sz="3000" dirty="0"/>
          </a:p>
        </p:txBody>
      </p:sp>
      <p:sp>
        <p:nvSpPr>
          <p:cNvPr id="4" name="Text Placeholder 3"/>
          <p:cNvSpPr>
            <a:spLocks noGrp="1"/>
          </p:cNvSpPr>
          <p:nvPr>
            <p:ph type="body" sz="quarter" idx="3"/>
          </p:nvPr>
        </p:nvSpPr>
        <p:spPr>
          <a:xfrm>
            <a:off x="-1" y="4991100"/>
            <a:ext cx="9144000" cy="938994"/>
          </a:xfrm>
        </p:spPr>
        <p:txBody>
          <a:bodyPr anchor="ctr"/>
          <a:lstStyle/>
          <a:p>
            <a:pPr algn="ctr" rtl="0"/>
            <a:r>
              <a:rPr lang="en-US" sz="3400" b="0" i="0" u="none" strike="noStrike" dirty="0">
                <a:effectLst/>
                <a:latin typeface="CS New Athanasius" pitchFamily="34" charset="0"/>
              </a:rPr>
              <a:t>Ere `</a:t>
            </a:r>
            <a:r>
              <a:rPr lang="en-US" sz="3400" b="0" i="0" u="none" strike="noStrike" dirty="0" err="1">
                <a:effectLst/>
                <a:latin typeface="CS New Athanasius" pitchFamily="34" charset="0"/>
              </a:rPr>
              <a:t>pcolcel</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mMariam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qen</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nivyou`i</a:t>
            </a:r>
            <a:r>
              <a:rPr lang="en-US" sz="3400" b="0" i="0" u="none" strike="noStrike" dirty="0">
                <a:effectLst/>
                <a:latin typeface="CS New Athanasius" pitchFamily="34" charset="0"/>
              </a:rPr>
              <a:t> e`</a:t>
            </a:r>
            <a:r>
              <a:rPr lang="en-US" sz="3400" b="0" i="0" u="none" strike="noStrike" dirty="0" err="1">
                <a:effectLst/>
                <a:latin typeface="CS New Athanasius" pitchFamily="34" charset="0"/>
              </a:rPr>
              <a:t>tca</a:t>
            </a:r>
            <a:r>
              <a:rPr lang="en-US" sz="3400" b="0" i="0" u="none" strike="noStrike" dirty="0">
                <a:effectLst/>
                <a:latin typeface="CS New Athanasius" pitchFamily="34" charset="0"/>
              </a:rPr>
              <a:t>``</a:t>
            </a:r>
            <a:r>
              <a:rPr lang="en-US" sz="3400" b="0" i="0" u="none" strike="noStrike" dirty="0" err="1">
                <a:effectLst/>
                <a:latin typeface="CS New Athanasius" pitchFamily="34" charset="0"/>
              </a:rPr>
              <a:t>pswi</a:t>
            </a:r>
            <a:r>
              <a:rPr lang="en-US" sz="3400" b="0" i="0" u="none" strike="noStrike" dirty="0">
                <a:effectLst/>
                <a:latin typeface="CS New Athanasius" pitchFamily="34" charset="0"/>
              </a:rPr>
              <a:t> @</a:t>
            </a:r>
            <a:r>
              <a:rPr lang="en-US" sz="3400" b="0" i="0" u="none" strike="noStrike" baseline="0" dirty="0">
                <a:effectLst/>
                <a:latin typeface="CS New Athanasius" pitchFamily="34" charset="0"/>
              </a:rPr>
              <a:t> </a:t>
            </a:r>
            <a:r>
              <a:rPr lang="en-US" sz="3400" b="0" i="0" u="none" strike="noStrike" dirty="0" err="1">
                <a:effectLst/>
                <a:latin typeface="CS New Athanasius" pitchFamily="34" charset="0"/>
              </a:rPr>
              <a:t>caou`inam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mpecmenrit</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ectwbh</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mmof</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e`hryi</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ejwn</a:t>
            </a:r>
            <a:r>
              <a:rPr lang="en-US" sz="3400" b="0" i="0" u="none" strike="noStrike" dirty="0">
                <a:effectLst/>
                <a:latin typeface="CS New Athanasius" pitchFamily="34" charset="0"/>
              </a:rPr>
              <a:t>.</a:t>
            </a:r>
          </a:p>
        </p:txBody>
      </p:sp>
    </p:spTree>
    <p:extLst>
      <p:ext uri="{BB962C8B-B14F-4D97-AF65-F5344CB8AC3E}">
        <p14:creationId xmlns:p14="http://schemas.microsoft.com/office/powerpoint/2010/main" val="21213845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4451"/>
            <a:ext cx="9144000" cy="782371"/>
          </a:xfrm>
        </p:spPr>
        <p:txBody>
          <a:bodyPr>
            <a:normAutofit fontScale="90000"/>
          </a:bodyPr>
          <a:lstStyle/>
          <a:p>
            <a:r>
              <a:rPr lang="en-US" altLang="zh-CN" dirty="0">
                <a:ea typeface="SimSun" pitchFamily="2" charset="-122"/>
              </a:rPr>
              <a:t> </a:t>
            </a:r>
            <a:r>
              <a:rPr lang="ar-KW" altLang="zh-CN" dirty="0"/>
              <a:t>كمـــا قـــال داود فــي</a:t>
            </a:r>
            <a:r>
              <a:rPr lang="en-US" altLang="zh-CN" dirty="0">
                <a:ea typeface="SimSun" pitchFamily="2" charset="-122"/>
              </a:rPr>
              <a:t> </a:t>
            </a:r>
            <a:r>
              <a:rPr lang="ar-KW" altLang="zh-CN" dirty="0"/>
              <a:t>المـزمــور : قـامت الملكـة : عــن يمينـك أيهـا المـل</a:t>
            </a:r>
            <a:r>
              <a:rPr lang="ar-EG" altLang="zh-CN" dirty="0"/>
              <a:t>ك</a:t>
            </a:r>
            <a:endParaRPr lang="en-US" dirty="0"/>
          </a:p>
        </p:txBody>
      </p:sp>
      <p:sp>
        <p:nvSpPr>
          <p:cNvPr id="5" name="Text Placeholder 4"/>
          <p:cNvSpPr>
            <a:spLocks noGrp="1"/>
          </p:cNvSpPr>
          <p:nvPr>
            <p:ph type="body" idx="1"/>
          </p:nvPr>
        </p:nvSpPr>
        <p:spPr>
          <a:xfrm>
            <a:off x="0" y="6011007"/>
            <a:ext cx="9143999" cy="808893"/>
          </a:xfrm>
        </p:spPr>
        <p:txBody>
          <a:bodyPr/>
          <a:lstStyle/>
          <a:p>
            <a:pPr>
              <a:buSzPct val="65000"/>
            </a:pPr>
            <a:r>
              <a:rPr lang="ar-KW" altLang="zh-CN" sz="2900" dirty="0"/>
              <a:t>كاتا إفريتي إيطاف جوس : إنجى دافيــد خينبي إبسالموس : جى آس أوهي إيراتس إنجى تي أورو : سا أوي نام إمموك إبؤرو .</a:t>
            </a:r>
            <a:endParaRPr lang="en-US" sz="2900" dirty="0"/>
          </a:p>
        </p:txBody>
      </p:sp>
      <p:sp>
        <p:nvSpPr>
          <p:cNvPr id="6" name="Text Placeholder 5"/>
          <p:cNvSpPr>
            <a:spLocks noGrp="1"/>
          </p:cNvSpPr>
          <p:nvPr>
            <p:ph type="body" sz="quarter" idx="3"/>
          </p:nvPr>
        </p:nvSpPr>
        <p:spPr>
          <a:xfrm>
            <a:off x="0" y="5092700"/>
            <a:ext cx="9144000" cy="869143"/>
          </a:xfrm>
        </p:spPr>
        <p:txBody>
          <a:bodyPr/>
          <a:lstStyle/>
          <a:p>
            <a:pPr algn="ctr" rtl="0"/>
            <a:r>
              <a:rPr lang="en-US" sz="3500" b="0" i="0" u="none" strike="noStrike" dirty="0">
                <a:effectLst/>
                <a:latin typeface="CS New Athanasius" pitchFamily="34" charset="0"/>
              </a:rPr>
              <a:t>Kata `</a:t>
            </a:r>
            <a:r>
              <a:rPr lang="en-US" sz="3500" b="0" i="0" u="none" strike="noStrike" dirty="0" err="1">
                <a:effectLst/>
                <a:latin typeface="CS New Athanasius" pitchFamily="34" charset="0"/>
              </a:rPr>
              <a:t>vry</a:t>
            </a:r>
            <a:r>
              <a:rPr lang="en-US" sz="3500" b="0" i="0" u="none" strike="noStrike" dirty="0">
                <a:effectLst/>
                <a:latin typeface="CS New Athanasius" pitchFamily="34" charset="0"/>
              </a:rPr>
              <a:t>] `</a:t>
            </a:r>
            <a:r>
              <a:rPr lang="en-US" sz="3500" b="0" i="0" u="none" strike="noStrike" dirty="0" err="1">
                <a:effectLst/>
                <a:latin typeface="CS New Athanasius" pitchFamily="34" charset="0"/>
              </a:rPr>
              <a:t>etafjoc</a:t>
            </a:r>
            <a:r>
              <a:rPr lang="en-US" sz="3500" b="0" i="0" u="none" strike="noStrike" dirty="0">
                <a:effectLst/>
                <a:latin typeface="CS New Athanasius" pitchFamily="34" charset="0"/>
              </a:rPr>
              <a:t>@ `</a:t>
            </a:r>
            <a:r>
              <a:rPr lang="en-US" sz="3500" b="0" i="0" u="none" strike="noStrike" dirty="0" err="1">
                <a:effectLst/>
                <a:latin typeface="CS New Athanasius" pitchFamily="34" charset="0"/>
              </a:rPr>
              <a:t>nje</a:t>
            </a:r>
            <a:r>
              <a:rPr lang="en-US" sz="3500" b="0" i="0" u="none" strike="noStrike" dirty="0">
                <a:effectLst/>
                <a:latin typeface="CS New Athanasius" pitchFamily="34" charset="0"/>
              </a:rPr>
              <a:t> </a:t>
            </a:r>
            <a:r>
              <a:rPr lang="en-US" sz="3500" b="0" i="0" u="none" strike="noStrike" dirty="0" err="1">
                <a:effectLst/>
                <a:latin typeface="CS New Athanasius" pitchFamily="34" charset="0"/>
              </a:rPr>
              <a:t>Dauid</a:t>
            </a:r>
            <a:r>
              <a:rPr lang="en-US" sz="3500" b="0" i="0" u="none" strike="noStrike" dirty="0">
                <a:effectLst/>
                <a:latin typeface="CS New Athanasius" pitchFamily="34" charset="0"/>
              </a:rPr>
              <a:t> </a:t>
            </a:r>
            <a:r>
              <a:rPr lang="en-US" sz="3500" b="0" i="0" u="none" strike="noStrike" dirty="0" err="1">
                <a:effectLst/>
                <a:latin typeface="CS New Athanasius" pitchFamily="34" charset="0"/>
              </a:rPr>
              <a:t>qen</a:t>
            </a:r>
            <a:r>
              <a:rPr lang="en-US" sz="3500" b="0" i="0" u="none" strike="noStrike" dirty="0">
                <a:effectLst/>
                <a:latin typeface="CS New Athanasius" pitchFamily="34" charset="0"/>
              </a:rPr>
              <a:t> pi`'</a:t>
            </a:r>
            <a:r>
              <a:rPr lang="en-US" sz="3500" b="0" i="0" u="none" strike="noStrike" dirty="0" err="1">
                <a:effectLst/>
                <a:latin typeface="CS New Athanasius" pitchFamily="34" charset="0"/>
              </a:rPr>
              <a:t>alomc</a:t>
            </a:r>
            <a:r>
              <a:rPr lang="en-US" sz="3500" b="0" i="0" u="none" strike="noStrike" dirty="0">
                <a:effectLst/>
                <a:latin typeface="CS New Athanasius" pitchFamily="34" charset="0"/>
              </a:rPr>
              <a:t>@ je </a:t>
            </a:r>
            <a:r>
              <a:rPr lang="en-US" sz="3500" b="0" i="0" u="none" strike="noStrike" dirty="0" err="1">
                <a:effectLst/>
                <a:latin typeface="CS New Athanasius" pitchFamily="34" charset="0"/>
              </a:rPr>
              <a:t>ac`ohi</a:t>
            </a:r>
            <a:r>
              <a:rPr lang="en-US" sz="3500" b="0" i="0" u="none" strike="noStrike" dirty="0">
                <a:effectLst/>
                <a:latin typeface="CS New Athanasius" pitchFamily="34" charset="0"/>
              </a:rPr>
              <a:t> `</a:t>
            </a:r>
            <a:r>
              <a:rPr lang="en-US" sz="3500" b="0" i="0" u="none" strike="noStrike" dirty="0" err="1">
                <a:effectLst/>
                <a:latin typeface="CS New Athanasius" pitchFamily="34" charset="0"/>
              </a:rPr>
              <a:t>eratc</a:t>
            </a:r>
            <a:r>
              <a:rPr lang="en-US" sz="3500" b="0" i="0" u="none" strike="noStrike" dirty="0">
                <a:effectLst/>
                <a:latin typeface="CS New Athanasius" pitchFamily="34" charset="0"/>
              </a:rPr>
              <a:t> `</a:t>
            </a:r>
            <a:r>
              <a:rPr lang="en-US" sz="3500" b="0" i="0" u="none" strike="noStrike" dirty="0" err="1">
                <a:effectLst/>
                <a:latin typeface="CS New Athanasius" pitchFamily="34" charset="0"/>
              </a:rPr>
              <a:t>nje</a:t>
            </a:r>
            <a:r>
              <a:rPr lang="en-US" sz="3500" b="0" i="0" u="none" strike="noStrike" dirty="0">
                <a:effectLst/>
                <a:latin typeface="CS New Athanasius" pitchFamily="34" charset="0"/>
              </a:rPr>
              <a:t> ]</a:t>
            </a:r>
            <a:r>
              <a:rPr lang="en-US" sz="3500" b="0" i="0" u="none" strike="noStrike" dirty="0" err="1">
                <a:effectLst/>
                <a:latin typeface="CS New Athanasius" pitchFamily="34" charset="0"/>
              </a:rPr>
              <a:t>ourw</a:t>
            </a:r>
            <a:r>
              <a:rPr lang="en-US" sz="3500" b="0" i="0" u="none" strike="noStrike" dirty="0">
                <a:effectLst/>
                <a:latin typeface="CS New Athanasius" pitchFamily="34" charset="0"/>
              </a:rPr>
              <a:t>@ </a:t>
            </a:r>
            <a:r>
              <a:rPr lang="en-US" sz="3500" b="0" i="0" u="none" strike="noStrike" dirty="0" err="1">
                <a:effectLst/>
                <a:latin typeface="CS New Athanasius" pitchFamily="34" charset="0"/>
              </a:rPr>
              <a:t>caou`inam</a:t>
            </a:r>
            <a:r>
              <a:rPr lang="en-US" sz="3500" b="0" i="0" u="none" strike="noStrike" dirty="0">
                <a:effectLst/>
                <a:latin typeface="CS New Athanasius" pitchFamily="34" charset="0"/>
              </a:rPr>
              <a:t> `</a:t>
            </a:r>
            <a:r>
              <a:rPr lang="en-US" sz="3500" b="0" i="0" u="none" strike="noStrike" dirty="0" err="1">
                <a:effectLst/>
                <a:latin typeface="CS New Athanasius" pitchFamily="34" charset="0"/>
              </a:rPr>
              <a:t>mmok</a:t>
            </a:r>
            <a:r>
              <a:rPr lang="en-US" sz="3500" b="0" i="0" u="none" strike="noStrike" dirty="0">
                <a:effectLst/>
                <a:latin typeface="CS New Athanasius" pitchFamily="34" charset="0"/>
              </a:rPr>
              <a:t> `</a:t>
            </a:r>
            <a:r>
              <a:rPr lang="en-US" sz="3500" b="0" i="0" u="none" strike="noStrike" dirty="0" err="1">
                <a:effectLst/>
                <a:latin typeface="CS New Athanasius" pitchFamily="34" charset="0"/>
              </a:rPr>
              <a:t>pOuro</a:t>
            </a:r>
            <a:r>
              <a:rPr lang="en-US" sz="3500" b="0" i="0" u="none" strike="noStrike" dirty="0">
                <a:effectLst/>
                <a:latin typeface="CS New Athanasius" pitchFamily="34" charset="0"/>
              </a:rPr>
              <a:t>.</a:t>
            </a:r>
            <a:endParaRPr lang="ar-EG" sz="3500" b="0" i="0" u="none" strike="noStrike" dirty="0">
              <a:effectLst/>
              <a:latin typeface="CS New Athanasius" pitchFamily="34" charset="0"/>
              <a:cs typeface="Times New Roman" panose="02020603050405020304" pitchFamily="18" charset="0"/>
            </a:endParaRPr>
          </a:p>
        </p:txBody>
      </p:sp>
    </p:spTree>
    <p:extLst>
      <p:ext uri="{BB962C8B-B14F-4D97-AF65-F5344CB8AC3E}">
        <p14:creationId xmlns:p14="http://schemas.microsoft.com/office/powerpoint/2010/main" val="137863267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4370941"/>
            <a:ext cx="9144000" cy="596396"/>
          </a:xfrm>
        </p:spPr>
        <p:txBody>
          <a:bodyPr>
            <a:normAutofit fontScale="90000"/>
          </a:bodyPr>
          <a:lstStyle/>
          <a:p>
            <a:r>
              <a:rPr lang="en-US" altLang="zh-CN" dirty="0">
                <a:ea typeface="SimSun" pitchFamily="2" charset="-122"/>
              </a:rPr>
              <a:t> </a:t>
            </a:r>
            <a:r>
              <a:rPr lang="ar-KW" altLang="zh-CN" dirty="0"/>
              <a:t>سليمان دعاها : في نشيد الأنشاد</a:t>
            </a:r>
            <a:r>
              <a:rPr lang="en-US" altLang="zh-CN" dirty="0">
                <a:ea typeface="SimSun" pitchFamily="2" charset="-122"/>
              </a:rPr>
              <a:t> </a:t>
            </a:r>
            <a:r>
              <a:rPr lang="ar-KW" altLang="zh-CN" dirty="0"/>
              <a:t>أختي وخليلتي مدينتي الحقيقية أورشليم</a:t>
            </a:r>
            <a:endParaRPr lang="en-US" dirty="0"/>
          </a:p>
        </p:txBody>
      </p:sp>
      <p:sp>
        <p:nvSpPr>
          <p:cNvPr id="5" name="Text Placeholder 4"/>
          <p:cNvSpPr>
            <a:spLocks noGrp="1"/>
          </p:cNvSpPr>
          <p:nvPr>
            <p:ph type="body" idx="1"/>
          </p:nvPr>
        </p:nvSpPr>
        <p:spPr>
          <a:xfrm>
            <a:off x="0" y="6036407"/>
            <a:ext cx="9143999" cy="808893"/>
          </a:xfrm>
        </p:spPr>
        <p:txBody>
          <a:bodyPr/>
          <a:lstStyle/>
          <a:p>
            <a:pPr lvl="0">
              <a:lnSpc>
                <a:spcPct val="100000"/>
              </a:lnSpc>
              <a:spcBef>
                <a:spcPts val="0"/>
              </a:spcBef>
            </a:pPr>
            <a:r>
              <a:rPr lang="en-US" altLang="zh-CN" sz="3000" dirty="0">
                <a:latin typeface="Calibri"/>
                <a:ea typeface="SimSun" pitchFamily="2" charset="-122"/>
                <a:cs typeface="+mn-cs"/>
              </a:rPr>
              <a:t> </a:t>
            </a:r>
            <a:r>
              <a:rPr lang="ar-KW" altLang="zh-CN" sz="3000" dirty="0">
                <a:latin typeface="Calibri"/>
                <a:cs typeface="Arial" panose="020B0604020202020204" pitchFamily="34" charset="0"/>
              </a:rPr>
              <a:t>سولومون موتي إيروس : خين بي جــو إنتى</a:t>
            </a:r>
            <a:r>
              <a:rPr lang="en-US" altLang="zh-CN" sz="3000" dirty="0">
                <a:latin typeface="Calibri"/>
                <a:ea typeface="SimSun" pitchFamily="2" charset="-122"/>
                <a:cs typeface="+mn-cs"/>
              </a:rPr>
              <a:t> </a:t>
            </a:r>
            <a:r>
              <a:rPr lang="ar-KW" altLang="zh-CN" sz="3000" dirty="0">
                <a:latin typeface="Calibri"/>
                <a:cs typeface="Arial" panose="020B0604020202020204" pitchFamily="34" charset="0"/>
              </a:rPr>
              <a:t>ني جو : جى تاسوني أووه تا إشفيري : تابوليس إممي ييروساليم .</a:t>
            </a:r>
            <a:r>
              <a:rPr lang="en-US" altLang="zh-CN" sz="3000" dirty="0">
                <a:latin typeface="Calibri"/>
                <a:ea typeface="SimSun" pitchFamily="2" charset="-122"/>
                <a:cs typeface="+mn-cs"/>
              </a:rPr>
              <a:t> </a:t>
            </a:r>
            <a:endParaRPr lang="en-US" sz="3000" dirty="0">
              <a:latin typeface="Calibri"/>
              <a:cs typeface="+mn-cs"/>
            </a:endParaRPr>
          </a:p>
        </p:txBody>
      </p:sp>
      <p:sp>
        <p:nvSpPr>
          <p:cNvPr id="6" name="Text Placeholder 5"/>
          <p:cNvSpPr>
            <a:spLocks noGrp="1"/>
          </p:cNvSpPr>
          <p:nvPr>
            <p:ph type="body" sz="quarter" idx="3"/>
          </p:nvPr>
        </p:nvSpPr>
        <p:spPr>
          <a:xfrm>
            <a:off x="0" y="5054600"/>
            <a:ext cx="9144000" cy="894543"/>
          </a:xfrm>
        </p:spPr>
        <p:txBody>
          <a:bodyPr/>
          <a:lstStyle/>
          <a:p>
            <a:pPr algn="ctr" rtl="0">
              <a:lnSpc>
                <a:spcPct val="80000"/>
              </a:lnSpc>
              <a:spcBef>
                <a:spcPts val="0"/>
              </a:spcBef>
            </a:pPr>
            <a:r>
              <a:rPr lang="en-US" b="0" i="0" u="none" strike="noStrike" dirty="0" err="1">
                <a:effectLst/>
                <a:latin typeface="CS New Athanasius" pitchFamily="34" charset="0"/>
              </a:rPr>
              <a:t>Colomwn</a:t>
            </a:r>
            <a:r>
              <a:rPr lang="en-US" b="0" i="0" u="none" strike="noStrike" dirty="0">
                <a:effectLst/>
                <a:latin typeface="CS New Athanasius" pitchFamily="34" charset="0"/>
              </a:rPr>
              <a:t> </a:t>
            </a:r>
            <a:r>
              <a:rPr lang="en-US" b="0" i="0" u="none" strike="noStrike" dirty="0" err="1">
                <a:effectLst/>
                <a:latin typeface="CS New Athanasius" pitchFamily="34" charset="0"/>
              </a:rPr>
              <a:t>mou</a:t>
            </a:r>
            <a:r>
              <a:rPr lang="en-US" b="0" i="0" u="none" strike="noStrike" dirty="0">
                <a:effectLst/>
                <a:latin typeface="CS New Athanasius" pitchFamily="34" charset="0"/>
              </a:rPr>
              <a:t>] </a:t>
            </a:r>
            <a:r>
              <a:rPr lang="en-US" b="0" i="0" u="none" strike="noStrike" dirty="0" err="1">
                <a:effectLst/>
                <a:latin typeface="CS New Athanasius" pitchFamily="34" charset="0"/>
              </a:rPr>
              <a:t>eroc</a:t>
            </a:r>
            <a:r>
              <a:rPr lang="en-US" b="0" i="0" u="none" strike="noStrike" dirty="0">
                <a:effectLst/>
                <a:latin typeface="CS New Athanasius" pitchFamily="34" charset="0"/>
              </a:rPr>
              <a:t>@ </a:t>
            </a:r>
            <a:r>
              <a:rPr lang="en-US" b="0" i="0" u="none" strike="noStrike" dirty="0" err="1">
                <a:effectLst/>
                <a:latin typeface="CS New Athanasius" pitchFamily="34" charset="0"/>
              </a:rPr>
              <a:t>qen</a:t>
            </a:r>
            <a:r>
              <a:rPr lang="en-US" b="0" i="0" u="none" strike="noStrike" dirty="0">
                <a:effectLst/>
                <a:latin typeface="CS New Athanasius" pitchFamily="34" charset="0"/>
              </a:rPr>
              <a:t> </a:t>
            </a:r>
            <a:r>
              <a:rPr lang="en-US" b="0" i="0" u="none" strike="noStrike" dirty="0" err="1">
                <a:effectLst/>
                <a:latin typeface="CS New Athanasius" pitchFamily="34" charset="0"/>
              </a:rPr>
              <a:t>pijw</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a:t>
            </a:r>
            <a:r>
              <a:rPr lang="en-US" b="0" i="0" u="none" strike="noStrike" dirty="0" err="1">
                <a:effectLst/>
                <a:latin typeface="CS New Athanasius" pitchFamily="34" charset="0"/>
              </a:rPr>
              <a:t>nijw</a:t>
            </a:r>
            <a:r>
              <a:rPr lang="en-US" b="0" i="0" u="none" strike="noStrike" dirty="0">
                <a:effectLst/>
                <a:latin typeface="CS New Athanasius" pitchFamily="34" charset="0"/>
              </a:rPr>
              <a:t>@ je </a:t>
            </a:r>
            <a:r>
              <a:rPr lang="en-US" b="0" i="0" u="none" strike="noStrike" dirty="0" err="1">
                <a:effectLst/>
                <a:latin typeface="CS New Athanasius" pitchFamily="34" charset="0"/>
              </a:rPr>
              <a:t>tacwni</a:t>
            </a:r>
            <a:r>
              <a:rPr lang="en-US" b="0" i="0" u="none" strike="noStrike" dirty="0">
                <a:effectLst/>
                <a:latin typeface="CS New Athanasius" pitchFamily="34" charset="0"/>
              </a:rPr>
              <a:t> </a:t>
            </a:r>
            <a:r>
              <a:rPr lang="en-US" b="0" i="0" u="none" strike="noStrike" dirty="0" err="1">
                <a:effectLst/>
                <a:latin typeface="CS New Athanasius" pitchFamily="34" charset="0"/>
              </a:rPr>
              <a:t>ouoh</a:t>
            </a:r>
            <a:r>
              <a:rPr lang="en-US" b="0" i="0" u="none" strike="noStrike" dirty="0">
                <a:effectLst/>
                <a:latin typeface="CS New Athanasius" pitchFamily="34" charset="0"/>
              </a:rPr>
              <a:t> </a:t>
            </a:r>
            <a:r>
              <a:rPr lang="en-US" b="0" i="0" u="none" strike="noStrike" dirty="0" err="1">
                <a:effectLst/>
                <a:latin typeface="CS New Athanasius" pitchFamily="34" charset="0"/>
              </a:rPr>
              <a:t>ta`sveri</a:t>
            </a:r>
            <a:r>
              <a:rPr lang="en-US" b="0" i="0" u="none" strike="noStrike" dirty="0">
                <a:effectLst/>
                <a:latin typeface="CS New Athanasius" pitchFamily="34" charset="0"/>
              </a:rPr>
              <a:t>@ </a:t>
            </a:r>
            <a:r>
              <a:rPr lang="en-US" b="0" i="0" u="none" strike="noStrike" dirty="0" err="1">
                <a:effectLst/>
                <a:latin typeface="CS New Athanasius" pitchFamily="34" charset="0"/>
              </a:rPr>
              <a:t>tapolic</a:t>
            </a:r>
            <a:r>
              <a:rPr lang="en-US" b="0" i="0" u="none" strike="noStrike" dirty="0">
                <a:effectLst/>
                <a:latin typeface="CS New Athanasius" pitchFamily="34" charset="0"/>
              </a:rPr>
              <a:t> `</a:t>
            </a:r>
            <a:r>
              <a:rPr lang="en-US" b="0" i="0" u="none" strike="noStrike" dirty="0" err="1">
                <a:effectLst/>
                <a:latin typeface="CS New Athanasius" pitchFamily="34" charset="0"/>
              </a:rPr>
              <a:t>mmyi</a:t>
            </a:r>
            <a:r>
              <a:rPr lang="en-US" b="0" i="0" u="none" strike="noStrike" dirty="0">
                <a:effectLst/>
                <a:latin typeface="CS New Athanasius" pitchFamily="34" charset="0"/>
              </a:rPr>
              <a:t> </a:t>
            </a:r>
            <a:r>
              <a:rPr lang="en-US" b="0" i="0" u="none" strike="noStrike" dirty="0" err="1">
                <a:effectLst/>
                <a:latin typeface="CS New Athanasius" pitchFamily="34" charset="0"/>
              </a:rPr>
              <a:t>Ieroucalym</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249973849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1751"/>
            <a:ext cx="9144000" cy="782371"/>
          </a:xfrm>
        </p:spPr>
        <p:txBody>
          <a:bodyPr>
            <a:noAutofit/>
          </a:bodyPr>
          <a:lstStyle/>
          <a:p>
            <a:pPr lvl="0">
              <a:lnSpc>
                <a:spcPct val="100000"/>
              </a:lnSpc>
              <a:spcBef>
                <a:spcPts val="0"/>
              </a:spcBef>
            </a:pPr>
            <a:r>
              <a:rPr lang="en-US" altLang="zh-CN" sz="3600" dirty="0">
                <a:solidFill>
                  <a:prstClr val="white"/>
                </a:solidFill>
                <a:latin typeface="Calibri"/>
                <a:ea typeface="SimSun" pitchFamily="2" charset="-122"/>
                <a:cs typeface="+mn-cs"/>
              </a:rPr>
              <a:t> </a:t>
            </a:r>
            <a:r>
              <a:rPr lang="ar-KW" altLang="zh-CN" sz="3600" dirty="0">
                <a:solidFill>
                  <a:prstClr val="white"/>
                </a:solidFill>
                <a:latin typeface="Calibri"/>
                <a:cs typeface="Arial" panose="020B0604020202020204" pitchFamily="34" charset="0"/>
              </a:rPr>
              <a:t>لأنه أعطى عنها علا</a:t>
            </a:r>
            <a:r>
              <a:rPr lang="ar-EG" altLang="zh-CN" sz="3600" dirty="0">
                <a:solidFill>
                  <a:prstClr val="white"/>
                </a:solidFill>
                <a:latin typeface="Calibri"/>
                <a:cs typeface="Arial" panose="020B0604020202020204" pitchFamily="34" charset="0"/>
              </a:rPr>
              <a:t>م</a:t>
            </a:r>
            <a:r>
              <a:rPr lang="ar-KW" altLang="zh-CN" sz="3600" dirty="0">
                <a:solidFill>
                  <a:prstClr val="white"/>
                </a:solidFill>
                <a:latin typeface="Calibri"/>
                <a:cs typeface="Arial" panose="020B0604020202020204" pitchFamily="34" charset="0"/>
              </a:rPr>
              <a:t>ة بأسماء كثيرة عالية :</a:t>
            </a:r>
            <a:endParaRPr lang="en-US" sz="3600" dirty="0">
              <a:solidFill>
                <a:prstClr val="white"/>
              </a:solidFill>
              <a:latin typeface="Calibri"/>
              <a:cs typeface="+mn-cs"/>
            </a:endParaRPr>
          </a:p>
        </p:txBody>
      </p:sp>
      <p:sp>
        <p:nvSpPr>
          <p:cNvPr id="5" name="Text Placeholder 4"/>
          <p:cNvSpPr>
            <a:spLocks noGrp="1"/>
          </p:cNvSpPr>
          <p:nvPr>
            <p:ph type="body" idx="1"/>
          </p:nvPr>
        </p:nvSpPr>
        <p:spPr>
          <a:xfrm>
            <a:off x="0" y="6036407"/>
            <a:ext cx="9143999" cy="808893"/>
          </a:xfrm>
        </p:spPr>
        <p:txBody>
          <a:bodyPr/>
          <a:lstStyle/>
          <a:p>
            <a:pPr lvl="0">
              <a:lnSpc>
                <a:spcPct val="100000"/>
              </a:lnSpc>
              <a:spcBef>
                <a:spcPts val="0"/>
              </a:spcBef>
              <a:buSzPct val="65000"/>
            </a:pPr>
            <a:r>
              <a:rPr lang="ar-KW" altLang="zh-CN" dirty="0">
                <a:latin typeface="Calibri"/>
                <a:cs typeface="Arial" panose="020B0604020202020204" pitchFamily="34" charset="0"/>
              </a:rPr>
              <a:t>آفتي ميني غار إيروس : خين هان ميش إنرانإيف إتتشوسي :</a:t>
            </a:r>
            <a:endParaRPr lang="en-US" dirty="0">
              <a:latin typeface="Calibri"/>
              <a:cs typeface="+mn-cs"/>
            </a:endParaRPr>
          </a:p>
        </p:txBody>
      </p:sp>
      <p:sp>
        <p:nvSpPr>
          <p:cNvPr id="6" name="Text Placeholder 5"/>
          <p:cNvSpPr>
            <a:spLocks noGrp="1"/>
          </p:cNvSpPr>
          <p:nvPr>
            <p:ph type="body" sz="quarter" idx="3"/>
          </p:nvPr>
        </p:nvSpPr>
        <p:spPr>
          <a:xfrm>
            <a:off x="-1" y="5354050"/>
            <a:ext cx="9144000" cy="682357"/>
          </a:xfrm>
        </p:spPr>
        <p:txBody>
          <a:bodyPr/>
          <a:lstStyle/>
          <a:p>
            <a:r>
              <a:rPr lang="en-US" sz="4000" b="0" i="0" u="none" strike="noStrike" dirty="0" err="1">
                <a:effectLst/>
                <a:latin typeface="CS New Athanasius" pitchFamily="34" charset="0"/>
              </a:rPr>
              <a:t>Af</a:t>
            </a:r>
            <a:r>
              <a:rPr lang="en-US" sz="4000" b="0" i="0" u="none" strike="noStrike" dirty="0">
                <a:effectLst/>
                <a:latin typeface="CS New Athanasius" pitchFamily="34" charset="0"/>
              </a:rPr>
              <a:t>]</a:t>
            </a:r>
            <a:r>
              <a:rPr lang="en-US" sz="4000" b="0" i="0" u="none" strike="noStrike" dirty="0" err="1">
                <a:effectLst/>
                <a:latin typeface="CS New Athanasius" pitchFamily="34" charset="0"/>
              </a:rPr>
              <a:t>myini</a:t>
            </a:r>
            <a:r>
              <a:rPr lang="en-US" sz="4000" b="0" i="0" u="none" strike="noStrike" dirty="0">
                <a:effectLst/>
                <a:latin typeface="CS New Athanasius" pitchFamily="34" charset="0"/>
              </a:rPr>
              <a:t> gar `</a:t>
            </a:r>
            <a:r>
              <a:rPr lang="en-US" sz="4000" b="0" i="0" u="none" strike="noStrike" dirty="0" err="1">
                <a:effectLst/>
                <a:latin typeface="CS New Athanasius" pitchFamily="34" charset="0"/>
              </a:rPr>
              <a:t>eroc</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qen</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hanmys</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nran</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eu</a:t>
            </a:r>
            <a:r>
              <a:rPr lang="en-US" sz="4000" b="0" i="0" u="none" strike="noStrike" dirty="0">
                <a:effectLst/>
                <a:latin typeface="CS New Athanasius" pitchFamily="34" charset="0"/>
              </a:rPr>
              <a:t>[</a:t>
            </a:r>
            <a:r>
              <a:rPr lang="en-US" sz="4000" b="0" i="0" u="none" strike="noStrike" dirty="0" err="1">
                <a:effectLst/>
                <a:latin typeface="CS New Athanasius" pitchFamily="34" charset="0"/>
              </a:rPr>
              <a:t>oci</a:t>
            </a:r>
            <a:r>
              <a:rPr lang="en-US" sz="4000" b="0" i="0" u="none" strike="noStrike" dirty="0">
                <a:effectLst/>
                <a:latin typeface="CS New Athanasius" pitchFamily="34" charset="0"/>
              </a:rPr>
              <a:t>@</a:t>
            </a:r>
            <a:endParaRPr lang="en-US" sz="4000" dirty="0"/>
          </a:p>
        </p:txBody>
      </p:sp>
    </p:spTree>
    <p:extLst>
      <p:ext uri="{BB962C8B-B14F-4D97-AF65-F5344CB8AC3E}">
        <p14:creationId xmlns:p14="http://schemas.microsoft.com/office/powerpoint/2010/main" val="22186491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18B58-4460-431C-BD20-5D831E87D35B}"/>
              </a:ext>
            </a:extLst>
          </p:cNvPr>
          <p:cNvSpPr>
            <a:spLocks noGrp="1"/>
          </p:cNvSpPr>
          <p:nvPr>
            <p:ph type="title"/>
          </p:nvPr>
        </p:nvSpPr>
        <p:spPr/>
        <p:txBody>
          <a:bodyPr/>
          <a:lstStyle/>
          <a:p>
            <a:r>
              <a:rPr lang="ar-KW" altLang="zh-CN" sz="3600" dirty="0">
                <a:solidFill>
                  <a:prstClr val="white"/>
                </a:solidFill>
                <a:latin typeface="Calibri"/>
                <a:cs typeface="Arial" panose="020B0604020202020204" pitchFamily="34" charset="0"/>
              </a:rPr>
              <a:t>قائلاً أخرجي من بستانك : أيتها العنبر المختار</a:t>
            </a:r>
            <a:endParaRPr lang="en-GB" sz="3600" dirty="0"/>
          </a:p>
        </p:txBody>
      </p:sp>
      <p:sp>
        <p:nvSpPr>
          <p:cNvPr id="3" name="Text Placeholder 2">
            <a:extLst>
              <a:ext uri="{FF2B5EF4-FFF2-40B4-BE49-F238E27FC236}">
                <a16:creationId xmlns:a16="http://schemas.microsoft.com/office/drawing/2014/main" id="{DA86C4EB-121B-4C43-9CAF-F8FA68823097}"/>
              </a:ext>
            </a:extLst>
          </p:cNvPr>
          <p:cNvSpPr>
            <a:spLocks noGrp="1"/>
          </p:cNvSpPr>
          <p:nvPr>
            <p:ph type="body" idx="1"/>
          </p:nvPr>
        </p:nvSpPr>
        <p:spPr/>
        <p:txBody>
          <a:bodyPr/>
          <a:lstStyle/>
          <a:p>
            <a:r>
              <a:rPr lang="ar-KW" altLang="zh-CN" sz="3600" dirty="0">
                <a:latin typeface="Calibri"/>
                <a:cs typeface="Arial" panose="020B0604020202020204" pitchFamily="34" charset="0"/>
              </a:rPr>
              <a:t>جى آمي إيفول خين بيك إيبوس : أوثي إتسوتب إن آروماطا .</a:t>
            </a:r>
            <a:endParaRPr lang="en-GB" sz="3600" dirty="0"/>
          </a:p>
        </p:txBody>
      </p:sp>
      <p:sp>
        <p:nvSpPr>
          <p:cNvPr id="4" name="Text Placeholder 3">
            <a:extLst>
              <a:ext uri="{FF2B5EF4-FFF2-40B4-BE49-F238E27FC236}">
                <a16:creationId xmlns:a16="http://schemas.microsoft.com/office/drawing/2014/main" id="{8533D379-0DED-4E3B-B5DA-AE88D74E8056}"/>
              </a:ext>
            </a:extLst>
          </p:cNvPr>
          <p:cNvSpPr>
            <a:spLocks noGrp="1"/>
          </p:cNvSpPr>
          <p:nvPr>
            <p:ph type="body" sz="quarter" idx="3"/>
          </p:nvPr>
        </p:nvSpPr>
        <p:spPr/>
        <p:txBody>
          <a:bodyPr/>
          <a:lstStyle/>
          <a:p>
            <a:r>
              <a:rPr lang="en-US" sz="3400" b="0" i="0" u="none" strike="noStrike" dirty="0">
                <a:effectLst/>
                <a:latin typeface="CS New Athanasius" pitchFamily="34" charset="0"/>
              </a:rPr>
              <a:t>je `</a:t>
            </a:r>
            <a:r>
              <a:rPr lang="en-US" sz="3400" b="0" i="0" u="none" strike="noStrike" dirty="0" err="1">
                <a:effectLst/>
                <a:latin typeface="CS New Athanasius" pitchFamily="34" charset="0"/>
              </a:rPr>
              <a:t>amy</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ebolqen</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pek`ypoc</a:t>
            </a:r>
            <a:r>
              <a:rPr lang="en-US" sz="3400" b="0" i="0" u="none" strike="noStrike" dirty="0">
                <a:effectLst/>
                <a:latin typeface="CS New Athanasius" pitchFamily="34" charset="0"/>
              </a:rPr>
              <a:t>@ `w ;</a:t>
            </a:r>
            <a:r>
              <a:rPr lang="en-US" sz="3400" b="0" i="0" u="none" strike="noStrike" dirty="0" err="1">
                <a:effectLst/>
                <a:latin typeface="CS New Athanasius" pitchFamily="34" charset="0"/>
              </a:rPr>
              <a:t>y`etacwtp</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n`arwmata</a:t>
            </a:r>
            <a:r>
              <a:rPr lang="en-US" sz="3400" b="0" i="0" u="none" strike="noStrike" dirty="0">
                <a:effectLst/>
                <a:latin typeface="CS New Athanasius" pitchFamily="34" charset="0"/>
              </a:rPr>
              <a:t>.</a:t>
            </a:r>
            <a:endParaRPr lang="en-GB" sz="3400" dirty="0"/>
          </a:p>
        </p:txBody>
      </p:sp>
    </p:spTree>
    <p:extLst>
      <p:ext uri="{BB962C8B-B14F-4D97-AF65-F5344CB8AC3E}">
        <p14:creationId xmlns:p14="http://schemas.microsoft.com/office/powerpoint/2010/main" val="368431005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 السلام لك ايتها العذراء ، الملكة الحقيقية الحقانية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شيرى نى أوتي بارثينوس : تي اورو اممي ان اليثيني</a:t>
            </a:r>
            <a:endParaRPr lang="ar-EG" sz="19200" dirty="0"/>
          </a:p>
        </p:txBody>
      </p:sp>
      <p:sp>
        <p:nvSpPr>
          <p:cNvPr id="5" name="Text Placeholder 4"/>
          <p:cNvSpPr>
            <a:spLocks noGrp="1"/>
          </p:cNvSpPr>
          <p:nvPr>
            <p:ph type="body" sz="quarter" idx="3"/>
          </p:nvPr>
        </p:nvSpPr>
        <p:spPr>
          <a:xfrm>
            <a:off x="-1" y="5290550"/>
            <a:ext cx="9144000" cy="682357"/>
          </a:xfrm>
        </p:spPr>
        <p:txBody>
          <a:bodyPr/>
          <a:lstStyle/>
          <a:p>
            <a:r>
              <a:rPr lang="en-US" sz="3800" b="0" i="0" u="none" strike="noStrike" dirty="0">
                <a:effectLst/>
                <a:latin typeface="CS New Athanasius" pitchFamily="34" charset="0"/>
              </a:rPr>
              <a:t>&lt;ere ne `w ]</a:t>
            </a:r>
            <a:r>
              <a:rPr lang="en-US" sz="3800" b="0" i="0" u="none" strike="noStrike" dirty="0" err="1">
                <a:effectLst/>
                <a:latin typeface="CS New Athanasius" pitchFamily="34" charset="0"/>
              </a:rPr>
              <a:t>Par;enoc</a:t>
            </a:r>
            <a:r>
              <a:rPr lang="en-US" sz="3800" b="0" i="0" u="none" strike="noStrike" dirty="0">
                <a:effectLst/>
                <a:latin typeface="CS New Athanasius" pitchFamily="34" charset="0"/>
              </a:rPr>
              <a:t>@ ]</a:t>
            </a:r>
            <a:r>
              <a:rPr lang="en-US" sz="3800" b="0" i="0" u="none" strike="noStrike" dirty="0" err="1">
                <a:effectLst/>
                <a:latin typeface="CS New Athanasius" pitchFamily="34" charset="0"/>
              </a:rPr>
              <a:t>ourw</a:t>
            </a:r>
            <a:r>
              <a:rPr lang="en-US" sz="3800" b="0" i="0" u="none" strike="noStrike" dirty="0">
                <a:effectLst/>
                <a:latin typeface="CS New Athanasius" pitchFamily="34" charset="0"/>
              </a:rPr>
              <a:t> `</a:t>
            </a:r>
            <a:r>
              <a:rPr lang="en-US" sz="3800" b="0" i="0" u="none" strike="noStrike" dirty="0" err="1">
                <a:effectLst/>
                <a:latin typeface="CS New Athanasius" pitchFamily="34" charset="0"/>
              </a:rPr>
              <a:t>mmyi</a:t>
            </a:r>
            <a:r>
              <a:rPr lang="en-US" sz="3800" b="0" i="0" u="none" strike="noStrike" dirty="0">
                <a:effectLst/>
                <a:latin typeface="CS New Athanasius" pitchFamily="34" charset="0"/>
              </a:rPr>
              <a:t> `</a:t>
            </a:r>
            <a:r>
              <a:rPr lang="en-US" sz="3800" b="0" i="0" u="none" strike="noStrike" dirty="0" err="1">
                <a:effectLst/>
                <a:latin typeface="CS New Athanasius" pitchFamily="34" charset="0"/>
              </a:rPr>
              <a:t>n`aly;iny</a:t>
            </a:r>
            <a:r>
              <a:rPr lang="en-US" sz="3800" b="0" i="0" u="none" strike="noStrike" dirty="0">
                <a:effectLst/>
                <a:latin typeface="CS New Athanasius" pitchFamily="34" charset="0"/>
              </a:rPr>
              <a:t>@</a:t>
            </a:r>
            <a:endParaRPr lang="en-US" sz="3800" dirty="0">
              <a:latin typeface="Avva_Shenouda" pitchFamily="34" charset="2"/>
            </a:endParaRPr>
          </a:p>
        </p:txBody>
      </p:sp>
    </p:spTree>
    <p:extLst>
      <p:ext uri="{BB962C8B-B14F-4D97-AF65-F5344CB8AC3E}">
        <p14:creationId xmlns:p14="http://schemas.microsoft.com/office/powerpoint/2010/main" val="355991127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السلام لفخر جنسنا ، ولدت لنا عمانوئيل</a:t>
            </a:r>
            <a:endParaRPr lang="ar-SA" sz="34400" dirty="0"/>
          </a:p>
        </p:txBody>
      </p:sp>
      <p:sp>
        <p:nvSpPr>
          <p:cNvPr id="3" name="Text Placeholder 2"/>
          <p:cNvSpPr>
            <a:spLocks noGrp="1"/>
          </p:cNvSpPr>
          <p:nvPr>
            <p:ph type="body" idx="1"/>
          </p:nvPr>
        </p:nvSpPr>
        <p:spPr/>
        <p:txBody>
          <a:bodyPr/>
          <a:lstStyle/>
          <a:p>
            <a:pPr>
              <a:spcBef>
                <a:spcPts val="0"/>
              </a:spcBef>
              <a:defRPr/>
            </a:pPr>
            <a:r>
              <a:rPr lang="ar-EG" sz="3500" dirty="0">
                <a:solidFill>
                  <a:schemeClr val="lt1"/>
                </a:solidFill>
              </a:rPr>
              <a:t>شيرى ابشوشو انتى بين جينوس : اري اجفو نان ان اممانوئيل</a:t>
            </a:r>
            <a:endParaRPr lang="ar-EG" sz="3500" dirty="0"/>
          </a:p>
        </p:txBody>
      </p:sp>
      <p:sp>
        <p:nvSpPr>
          <p:cNvPr id="5" name="Text Placeholder 4"/>
          <p:cNvSpPr>
            <a:spLocks noGrp="1"/>
          </p:cNvSpPr>
          <p:nvPr>
            <p:ph type="body" sz="quarter" idx="3"/>
          </p:nvPr>
        </p:nvSpPr>
        <p:spPr>
          <a:xfrm>
            <a:off x="0" y="5102860"/>
            <a:ext cx="9144000" cy="1123143"/>
          </a:xfrm>
        </p:spPr>
        <p:txBody>
          <a:bodyPr/>
          <a:lstStyle/>
          <a:p>
            <a:r>
              <a:rPr lang="en-US" sz="4000" b="0" i="0" u="none" strike="noStrike" dirty="0">
                <a:effectLst/>
                <a:latin typeface="CS New Athanasius" pitchFamily="34" charset="0"/>
              </a:rPr>
              <a:t>,ere `</a:t>
            </a:r>
            <a:r>
              <a:rPr lang="en-US" sz="4000" b="0" i="0" u="none" strike="noStrike" dirty="0" err="1">
                <a:effectLst/>
                <a:latin typeface="CS New Athanasius" pitchFamily="34" charset="0"/>
              </a:rPr>
              <a:t>psousou</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nte</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pengenoc</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are`jvo</a:t>
            </a:r>
            <a:r>
              <a:rPr lang="en-US" sz="4000" b="0" i="0" u="none" strike="noStrike" dirty="0">
                <a:effectLst/>
                <a:latin typeface="CS New Athanasius" pitchFamily="34" charset="0"/>
              </a:rPr>
              <a:t> nan `</a:t>
            </a:r>
            <a:r>
              <a:rPr lang="en-US" sz="4000" b="0" i="0" u="none" strike="noStrike" dirty="0" err="1">
                <a:effectLst/>
                <a:latin typeface="CS New Athanasius" pitchFamily="34" charset="0"/>
              </a:rPr>
              <a:t>nEmmanouyl</a:t>
            </a:r>
            <a:r>
              <a:rPr lang="en-US" sz="4000" b="0" i="0" u="none" strike="noStrike" dirty="0">
                <a:effectLst/>
                <a:latin typeface="CS New Athanasius" pitchFamily="34" charset="0"/>
              </a:rPr>
              <a:t>.</a:t>
            </a:r>
            <a:endParaRPr lang="en-US" sz="11500" dirty="0">
              <a:latin typeface="Avva_Shenouda" pitchFamily="34" charset="2"/>
            </a:endParaRPr>
          </a:p>
        </p:txBody>
      </p:sp>
    </p:spTree>
    <p:extLst>
      <p:ext uri="{BB962C8B-B14F-4D97-AF65-F5344CB8AC3E}">
        <p14:creationId xmlns:p14="http://schemas.microsoft.com/office/powerpoint/2010/main" val="2854936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وإلهنا ومخلصنا يسوع المسيح </a:t>
            </a:r>
            <a:endParaRPr lang="en-US" sz="4400" dirty="0"/>
          </a:p>
        </p:txBody>
      </p:sp>
      <p:sp>
        <p:nvSpPr>
          <p:cNvPr id="6" name="Text Placeholder 5"/>
          <p:cNvSpPr>
            <a:spLocks noGrp="1"/>
          </p:cNvSpPr>
          <p:nvPr>
            <p:ph type="body" idx="1"/>
          </p:nvPr>
        </p:nvSpPr>
        <p:spPr/>
        <p:txBody>
          <a:bodyPr/>
          <a:lstStyle/>
          <a:p>
            <a:r>
              <a:rPr lang="ar-EG" sz="4000" dirty="0"/>
              <a:t>أووه بين نوتى أووه بين سوتير ايسوس بخرستوس</a:t>
            </a:r>
          </a:p>
        </p:txBody>
      </p:sp>
      <p:sp>
        <p:nvSpPr>
          <p:cNvPr id="7" name="Text Placeholder 6"/>
          <p:cNvSpPr>
            <a:spLocks noGrp="1"/>
          </p:cNvSpPr>
          <p:nvPr>
            <p:ph type="body" sz="quarter" idx="3"/>
          </p:nvPr>
        </p:nvSpPr>
        <p:spPr>
          <a:xfrm>
            <a:off x="0" y="5342168"/>
            <a:ext cx="9144000" cy="682357"/>
          </a:xfrm>
        </p:spPr>
        <p:txBody>
          <a:bodyPr/>
          <a:lstStyle/>
          <a:p>
            <a:r>
              <a:rPr lang="en-US" sz="4400" dirty="0" err="1"/>
              <a:t>ouo</a:t>
            </a:r>
            <a:r>
              <a:rPr lang="en-US" sz="4400" dirty="0"/>
              <a:t>\ </a:t>
            </a:r>
            <a:r>
              <a:rPr lang="en-US" sz="4400" dirty="0" err="1"/>
              <a:t>Pennou</a:t>
            </a:r>
            <a:r>
              <a:rPr lang="en-US" sz="4400" dirty="0"/>
              <a:t>; </a:t>
            </a:r>
            <a:r>
              <a:rPr lang="en-US" sz="4400" dirty="0" err="1"/>
              <a:t>ouo</a:t>
            </a:r>
            <a:r>
              <a:rPr lang="en-US" sz="4400" dirty="0"/>
              <a:t>\ </a:t>
            </a:r>
            <a:r>
              <a:rPr lang="en-US" sz="4400" dirty="0" err="1"/>
              <a:t>Pencwthr</a:t>
            </a:r>
            <a:r>
              <a:rPr lang="en-US" sz="4400" dirty="0"/>
              <a:t> </a:t>
            </a:r>
            <a:r>
              <a:rPr lang="en-US" sz="4400" dirty="0" err="1"/>
              <a:t>Ih</a:t>
            </a:r>
            <a:r>
              <a:rPr lang="en-US" sz="4400" dirty="0"/>
              <a:t>/c/ </a:t>
            </a:r>
            <a:r>
              <a:rPr lang="en-US" sz="4400" dirty="0" err="1"/>
              <a:t>Px</a:t>
            </a:r>
            <a:r>
              <a:rPr lang="en-US" sz="4400" dirty="0"/>
              <a:t>/c/</a:t>
            </a:r>
          </a:p>
        </p:txBody>
      </p:sp>
    </p:spTree>
    <p:extLst>
      <p:ext uri="{BB962C8B-B14F-4D97-AF65-F5344CB8AC3E}">
        <p14:creationId xmlns:p14="http://schemas.microsoft.com/office/powerpoint/2010/main" val="261028812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نسألك أذكرينا ، ايتها الشفيعة المؤتمنة</a:t>
            </a:r>
            <a:endParaRPr lang="ar-SA" sz="31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تين تي هو اري بين ميفي : اوتي ابروس تا تيس ايتين هوت</a:t>
            </a:r>
            <a:endParaRPr lang="ar-EG" sz="16000" dirty="0"/>
          </a:p>
        </p:txBody>
      </p:sp>
      <p:sp>
        <p:nvSpPr>
          <p:cNvPr id="5" name="Text Placeholder 4"/>
          <p:cNvSpPr>
            <a:spLocks noGrp="1"/>
          </p:cNvSpPr>
          <p:nvPr>
            <p:ph type="body" sz="quarter" idx="3"/>
          </p:nvPr>
        </p:nvSpPr>
        <p:spPr>
          <a:xfrm>
            <a:off x="-1" y="5218903"/>
            <a:ext cx="9144000" cy="682357"/>
          </a:xfrm>
        </p:spPr>
        <p:txBody>
          <a:bodyPr/>
          <a:lstStyle/>
          <a:p>
            <a:r>
              <a:rPr lang="en-US" sz="3800" b="0" i="0" u="none" strike="noStrike" dirty="0">
                <a:effectLst/>
                <a:latin typeface="CS New Athanasius" pitchFamily="34" charset="0"/>
              </a:rPr>
              <a:t>Ten]ho `</a:t>
            </a:r>
            <a:r>
              <a:rPr lang="en-US" sz="3800" b="0" i="0" u="none" strike="noStrike" dirty="0" err="1">
                <a:effectLst/>
                <a:latin typeface="CS New Athanasius" pitchFamily="34" charset="0"/>
              </a:rPr>
              <a:t>arepenmeu`i</a:t>
            </a:r>
            <a:r>
              <a:rPr lang="en-US" sz="3800" b="0" i="0" u="none" strike="noStrike" dirty="0">
                <a:effectLst/>
                <a:latin typeface="CS New Athanasius" pitchFamily="34" charset="0"/>
              </a:rPr>
              <a:t>@ `w ]`</a:t>
            </a:r>
            <a:r>
              <a:rPr lang="en-US" sz="3800" b="0" i="0" u="none" strike="noStrike" dirty="0" err="1">
                <a:effectLst/>
                <a:latin typeface="CS New Athanasius" pitchFamily="34" charset="0"/>
              </a:rPr>
              <a:t>proctatyc</a:t>
            </a:r>
            <a:r>
              <a:rPr lang="en-US" sz="3800" b="0" i="0" u="none" strike="noStrike" dirty="0">
                <a:effectLst/>
                <a:latin typeface="CS New Athanasius" pitchFamily="34" charset="0"/>
              </a:rPr>
              <a:t> `</a:t>
            </a:r>
            <a:r>
              <a:rPr lang="en-US" sz="3800" b="0" i="0" u="none" strike="noStrike" dirty="0" err="1">
                <a:effectLst/>
                <a:latin typeface="CS New Athanasius" pitchFamily="34" charset="0"/>
              </a:rPr>
              <a:t>etenhot</a:t>
            </a:r>
            <a:r>
              <a:rPr lang="en-US" sz="3800" b="0" i="0" u="none" strike="noStrike" dirty="0">
                <a:effectLst/>
                <a:latin typeface="CS New Athanasius" pitchFamily="34" charset="0"/>
              </a:rPr>
              <a:t>@</a:t>
            </a:r>
            <a:endParaRPr lang="en-US" sz="3800" dirty="0">
              <a:latin typeface="Avva_Shenouda" pitchFamily="34" charset="2"/>
            </a:endParaRPr>
          </a:p>
        </p:txBody>
      </p:sp>
    </p:spTree>
    <p:extLst>
      <p:ext uri="{BB962C8B-B14F-4D97-AF65-F5344CB8AC3E}">
        <p14:creationId xmlns:p14="http://schemas.microsoft.com/office/powerpoint/2010/main" val="54122227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أمام ربنا يسوع المسيح ، ليغفر لنا خطايانا</a:t>
            </a:r>
            <a:endParaRPr lang="ar-SA" sz="31200"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 y="5259244"/>
            <a:ext cx="9144000" cy="682357"/>
          </a:xfrm>
        </p:spPr>
        <p:txBody>
          <a:bodyPr/>
          <a:lstStyle/>
          <a:p>
            <a:r>
              <a:rPr lang="en-US" b="0" i="0" u="none" strike="noStrike" dirty="0" err="1">
                <a:effectLst/>
                <a:latin typeface="CS New Athanasius" pitchFamily="34" charset="0"/>
              </a:rPr>
              <a:t>nahren</a:t>
            </a:r>
            <a:r>
              <a:rPr lang="en-US" b="0" i="0" u="none" strike="noStrike" dirty="0">
                <a:effectLst/>
                <a:latin typeface="CS New Athanasius" pitchFamily="34" charset="0"/>
              </a:rPr>
              <a:t> pen=o=c I=y=c P=,=c@ `</a:t>
            </a:r>
            <a:r>
              <a:rPr lang="en-US" b="0" i="0" u="none" strike="noStrike" dirty="0" err="1">
                <a:effectLst/>
                <a:latin typeface="CS New Athanasius" pitchFamily="34" charset="0"/>
              </a:rPr>
              <a:t>ntef,a</a:t>
            </a:r>
            <a:r>
              <a:rPr lang="en-US" b="0" i="0" u="none" strike="noStrike" dirty="0">
                <a:effectLst/>
                <a:latin typeface="CS New Athanasius" pitchFamily="34" charset="0"/>
              </a:rPr>
              <a:t> </a:t>
            </a:r>
            <a:r>
              <a:rPr lang="en-US" b="0" i="0" u="none" strike="noStrike" dirty="0" err="1">
                <a:effectLst/>
                <a:latin typeface="CS New Athanasius" pitchFamily="34" charset="0"/>
              </a:rPr>
              <a:t>nennobi</a:t>
            </a:r>
            <a:r>
              <a:rPr lang="en-US" b="0" i="0" u="none" strike="noStrike" dirty="0">
                <a:effectLst/>
                <a:latin typeface="CS New Athanasius" pitchFamily="34" charset="0"/>
              </a:rPr>
              <a:t> nan `</a:t>
            </a:r>
            <a:r>
              <a:rPr lang="en-US" b="0" i="0" u="none" strike="noStrike" dirty="0" err="1">
                <a:effectLst/>
                <a:latin typeface="CS New Athanasius" pitchFamily="34" charset="0"/>
              </a:rPr>
              <a:t>ebol</a:t>
            </a:r>
            <a:r>
              <a:rPr lang="en-US" b="0" i="0" u="none" strike="noStrike" dirty="0">
                <a:effectLst/>
                <a:latin typeface="CS New Athanasius" pitchFamily="34" charset="0"/>
              </a:rPr>
              <a:t>.</a:t>
            </a:r>
            <a:endParaRPr lang="en-US" sz="3200" dirty="0">
              <a:latin typeface="Avva_Shenouda" pitchFamily="34" charset="2"/>
            </a:endParaRPr>
          </a:p>
        </p:txBody>
      </p:sp>
    </p:spTree>
    <p:extLst>
      <p:ext uri="{BB962C8B-B14F-4D97-AF65-F5344CB8AC3E}">
        <p14:creationId xmlns:p14="http://schemas.microsoft.com/office/powerpoint/2010/main" val="269465009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0" y="1181100"/>
            <a:ext cx="5161827" cy="2514600"/>
          </a:xfrm>
          <a:prstGeom prst="rect">
            <a:avLst/>
          </a:prstGeom>
        </p:spPr>
        <p:txBody>
          <a:bodyPr vert="horz" lIns="68580" tIns="34290" rIns="68580" bIns="3429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1" eaLnBrk="1" fontAlgn="auto" latinLnBrk="0" hangingPunct="1">
              <a:lnSpc>
                <a:spcPct val="90000"/>
              </a:lnSpc>
              <a:spcBef>
                <a:spcPts val="1000"/>
              </a:spcBef>
              <a:spcAft>
                <a:spcPts val="0"/>
              </a:spcAft>
              <a:buClrTx/>
              <a:buSzPct val="60000"/>
              <a:buFont typeface="Wingdings" pitchFamily="2" charset="2"/>
              <a:buChar char="v"/>
              <a:tabLst/>
              <a:defRPr/>
            </a:pPr>
            <a:endParaRPr kumimoji="0" lang="en-US" sz="3600" b="1" i="0" u="none" strike="noStrike" kern="1200" cap="none" spc="0" normalizeH="0" baseline="0" noProof="0" dirty="0">
              <a:ln>
                <a:noFill/>
              </a:ln>
              <a:solidFill>
                <a:srgbClr val="FFFF00"/>
              </a:solidFill>
              <a:effectLst/>
              <a:uLnTx/>
              <a:uFillTx/>
              <a:latin typeface="Calibri"/>
              <a:ea typeface="+mn-ea"/>
              <a:cs typeface="+mn-cs"/>
            </a:endParaRPr>
          </a:p>
        </p:txBody>
      </p:sp>
      <p:sp>
        <p:nvSpPr>
          <p:cNvPr id="4" name="Title 3">
            <a:extLst>
              <a:ext uri="{FF2B5EF4-FFF2-40B4-BE49-F238E27FC236}">
                <a16:creationId xmlns:a16="http://schemas.microsoft.com/office/drawing/2014/main" id="{F553D95F-67C7-46C3-BD26-5A51C6BB4C6C}"/>
              </a:ext>
            </a:extLst>
          </p:cNvPr>
          <p:cNvSpPr>
            <a:spLocks noGrp="1"/>
          </p:cNvSpPr>
          <p:nvPr>
            <p:ph type="title"/>
          </p:nvPr>
        </p:nvSpPr>
        <p:spPr>
          <a:xfrm>
            <a:off x="0" y="4373365"/>
            <a:ext cx="9144000" cy="782371"/>
          </a:xfrm>
        </p:spPr>
        <p:txBody>
          <a:bodyPr/>
          <a:lstStyle/>
          <a:p>
            <a:r>
              <a:rPr lang="ar-KW" altLang="zh-CN" sz="3000" b="1" dirty="0">
                <a:solidFill>
                  <a:schemeClr val="bg1"/>
                </a:solidFill>
              </a:rPr>
              <a:t> ميخائيل رئيس السمائيين هو الأول في الطقوس الملائكية يخدم أمام الرب</a:t>
            </a:r>
            <a:endParaRPr lang="en-GB" sz="3000" dirty="0"/>
          </a:p>
        </p:txBody>
      </p:sp>
      <p:sp>
        <p:nvSpPr>
          <p:cNvPr id="5" name="Text Placeholder 4">
            <a:extLst>
              <a:ext uri="{FF2B5EF4-FFF2-40B4-BE49-F238E27FC236}">
                <a16:creationId xmlns:a16="http://schemas.microsoft.com/office/drawing/2014/main" id="{E64B017A-5D45-437D-9C15-2A6EAA453F9B}"/>
              </a:ext>
            </a:extLst>
          </p:cNvPr>
          <p:cNvSpPr>
            <a:spLocks noGrp="1"/>
          </p:cNvSpPr>
          <p:nvPr>
            <p:ph type="body" idx="1"/>
          </p:nvPr>
        </p:nvSpPr>
        <p:spPr/>
        <p:txBody>
          <a:bodyPr/>
          <a:lstStyle/>
          <a:p>
            <a:r>
              <a:rPr lang="ar-EG" sz="2800" dirty="0"/>
              <a:t> ميخائيل إب أرخون أن نانيفيئوي: إنثوف إت أوي إنشورب : خين ني طاكسيس إن أنجيليكون : إيف شمشي إم بي إمثو إم إبشويس . </a:t>
            </a:r>
          </a:p>
        </p:txBody>
      </p:sp>
      <p:sp>
        <p:nvSpPr>
          <p:cNvPr id="6" name="Text Placeholder 5">
            <a:extLst>
              <a:ext uri="{FF2B5EF4-FFF2-40B4-BE49-F238E27FC236}">
                <a16:creationId xmlns:a16="http://schemas.microsoft.com/office/drawing/2014/main" id="{6E6E971D-6566-4244-BF50-D6F6B58AD9BF}"/>
              </a:ext>
            </a:extLst>
          </p:cNvPr>
          <p:cNvSpPr>
            <a:spLocks noGrp="1"/>
          </p:cNvSpPr>
          <p:nvPr>
            <p:ph type="body" sz="quarter" idx="3"/>
          </p:nvPr>
        </p:nvSpPr>
        <p:spPr>
          <a:xfrm>
            <a:off x="0" y="4948518"/>
            <a:ext cx="9144000" cy="1004413"/>
          </a:xfrm>
        </p:spPr>
        <p:txBody>
          <a:bodyPr/>
          <a:lstStyle/>
          <a:p>
            <a:pPr algn="ctr" rtl="0">
              <a:lnSpc>
                <a:spcPct val="80000"/>
              </a:lnSpc>
              <a:spcBef>
                <a:spcPts val="0"/>
              </a:spcBef>
            </a:pPr>
            <a:r>
              <a:rPr lang="en-US" sz="3600" b="0" i="0" u="none" strike="noStrike" dirty="0" err="1">
                <a:effectLst/>
                <a:latin typeface="CS New Athanasius" pitchFamily="34" charset="0"/>
              </a:rPr>
              <a:t>Mi,ayl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p`ar,wn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nna</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nivyoui</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n;of</a:t>
            </a:r>
            <a:r>
              <a:rPr lang="en-US" sz="3600" b="0" i="0" u="none" strike="noStrike" dirty="0">
                <a:effectLst/>
                <a:latin typeface="CS New Athanasius" pitchFamily="34" charset="0"/>
              </a:rPr>
              <a:t> on </a:t>
            </a:r>
            <a:r>
              <a:rPr lang="en-US" sz="3600" b="0" i="0" u="none" strike="noStrike" dirty="0" err="1">
                <a:effectLst/>
                <a:latin typeface="CS New Athanasius" pitchFamily="34" charset="0"/>
              </a:rPr>
              <a:t>etoi</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nsor</a:t>
            </a:r>
            <a:r>
              <a:rPr lang="en-US" sz="3600" b="0" i="0" u="none" strike="noStrike" dirty="0">
                <a:effectLst/>
                <a:latin typeface="CS New Athanasius" pitchFamily="34" charset="0"/>
              </a:rPr>
              <a:t>@</a:t>
            </a:r>
            <a:endParaRPr lang="ar-EG" sz="3600" b="0" i="0" u="none" strike="noStrike" dirty="0">
              <a:effectLst/>
              <a:latin typeface="CS New Athanasius" pitchFamily="34" charset="0"/>
            </a:endParaRPr>
          </a:p>
          <a:p>
            <a:pPr algn="ctr" rtl="0">
              <a:lnSpc>
                <a:spcPct val="80000"/>
              </a:lnSpc>
              <a:spcBef>
                <a:spcPts val="0"/>
              </a:spcBef>
            </a:pPr>
            <a:r>
              <a:rPr lang="en-US" sz="3600" b="0" i="0" u="none" strike="noStrike" dirty="0">
                <a:effectLst/>
                <a:latin typeface="CS New Athanasius" pitchFamily="34" charset="0"/>
              </a:rPr>
              <a:t> </a:t>
            </a:r>
            <a:r>
              <a:rPr lang="en-US" sz="3600" b="0" i="0" u="none" strike="noStrike" dirty="0" err="1">
                <a:effectLst/>
                <a:latin typeface="CS New Athanasius" pitchFamily="34" charset="0"/>
              </a:rPr>
              <a:t>qen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nitaxic</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n`aggelikon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efsemsi</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mpe`m;o</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mP</a:t>
            </a:r>
            <a:r>
              <a:rPr lang="en-US" sz="3600" b="0" i="0" u="none" strike="noStrike" dirty="0">
                <a:effectLst/>
                <a:latin typeface="CS New Athanasius" pitchFamily="34" charset="0"/>
              </a:rPr>
              <a:t>=o=c.</a:t>
            </a:r>
          </a:p>
        </p:txBody>
      </p:sp>
      <p:sp>
        <p:nvSpPr>
          <p:cNvPr id="7" name="TextBox 6">
            <a:hlinkClick r:id="rId2" action="ppaction://hlinksldjump"/>
            <a:extLst>
              <a:ext uri="{FF2B5EF4-FFF2-40B4-BE49-F238E27FC236}">
                <a16:creationId xmlns:a16="http://schemas.microsoft.com/office/drawing/2014/main" id="{0973E2FF-511B-4F09-BA9F-ADB93D204C3F}"/>
              </a:ext>
            </a:extLst>
          </p:cNvPr>
          <p:cNvSpPr txBox="1"/>
          <p:nvPr/>
        </p:nvSpPr>
        <p:spPr>
          <a:xfrm>
            <a:off x="0"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TextBox 7">
            <a:hlinkClick r:id="rId3" action="ppaction://hlinksldjump"/>
            <a:extLst>
              <a:ext uri="{FF2B5EF4-FFF2-40B4-BE49-F238E27FC236}">
                <a16:creationId xmlns:a16="http://schemas.microsoft.com/office/drawing/2014/main" id="{E1C82245-EF37-4B39-A9E1-F3CE81E85BB2}"/>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extBox 2">
            <a:hlinkClick r:id="rId4" action="ppaction://hlinksldjump"/>
            <a:extLst>
              <a:ext uri="{FF2B5EF4-FFF2-40B4-BE49-F238E27FC236}">
                <a16:creationId xmlns:a16="http://schemas.microsoft.com/office/drawing/2014/main" id="{1B8F2409-4B84-4942-B8A1-D8A2610317BC}"/>
              </a:ext>
            </a:extLst>
          </p:cNvPr>
          <p:cNvSpPr txBox="1"/>
          <p:nvPr/>
        </p:nvSpPr>
        <p:spPr>
          <a:xfrm>
            <a:off x="3046219" y="4007870"/>
            <a:ext cx="3051560" cy="400110"/>
          </a:xfrm>
          <a:prstGeom prst="rect">
            <a:avLst/>
          </a:prstGeom>
          <a:noFill/>
        </p:spPr>
        <p:txBody>
          <a:bodyPr wrap="square" rtlCol="0">
            <a:spAutoFit/>
          </a:bodyPr>
          <a:lstStyle/>
          <a:p>
            <a:pPr algn="r" rtl="1"/>
            <a:r>
              <a:rPr lang="ar-EG" sz="2000" b="1" dirty="0">
                <a:solidFill>
                  <a:srgbClr val="FFC000"/>
                </a:solidFill>
              </a:rPr>
              <a:t>السمائين</a:t>
            </a:r>
            <a:r>
              <a:rPr lang="ar-EG" b="1" dirty="0">
                <a:solidFill>
                  <a:srgbClr val="FFC000"/>
                </a:solidFill>
              </a:rPr>
              <a:t> </a:t>
            </a:r>
            <a:r>
              <a:rPr lang="ar-EG" sz="1600" b="1" dirty="0">
                <a:solidFill>
                  <a:schemeClr val="bg1"/>
                </a:solidFill>
              </a:rPr>
              <a:t>(شاشف ان ارشي/سبع رؤساء)</a:t>
            </a:r>
            <a:endParaRPr lang="en-GB" sz="1600" b="1" dirty="0">
              <a:solidFill>
                <a:srgbClr val="FFC000"/>
              </a:solidFill>
            </a:endParaRPr>
          </a:p>
        </p:txBody>
      </p:sp>
    </p:spTree>
    <p:extLst>
      <p:ext uri="{BB962C8B-B14F-4D97-AF65-F5344CB8AC3E}">
        <p14:creationId xmlns:p14="http://schemas.microsoft.com/office/powerpoint/2010/main" val="155099157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ED8F-B029-4FA3-BEE0-B90F79AB2C80}"/>
              </a:ext>
            </a:extLst>
          </p:cNvPr>
          <p:cNvSpPr>
            <a:spLocks noGrp="1"/>
          </p:cNvSpPr>
          <p:nvPr>
            <p:ph type="title"/>
          </p:nvPr>
        </p:nvSpPr>
        <p:spPr/>
        <p:txBody>
          <a:bodyPr/>
          <a:lstStyle/>
          <a:p>
            <a:r>
              <a:rPr lang="ar-EG" sz="3000" dirty="0">
                <a:effectLst/>
                <a:latin typeface="Tahoma" panose="020B0604030504040204" pitchFamily="34" charset="0"/>
              </a:rPr>
              <a:t>إن الله يرسل لنا مراحمه ورأفاته بسؤال ميخائيل رئيس الملائكة العظيم  </a:t>
            </a:r>
            <a:endParaRPr lang="en-GB" sz="3000" dirty="0"/>
          </a:p>
        </p:txBody>
      </p:sp>
      <p:sp>
        <p:nvSpPr>
          <p:cNvPr id="3" name="Text Placeholder 2">
            <a:extLst>
              <a:ext uri="{FF2B5EF4-FFF2-40B4-BE49-F238E27FC236}">
                <a16:creationId xmlns:a16="http://schemas.microsoft.com/office/drawing/2014/main" id="{1CE3FF42-7F66-485E-8831-D8C18F8C152B}"/>
              </a:ext>
            </a:extLst>
          </p:cNvPr>
          <p:cNvSpPr>
            <a:spLocks noGrp="1"/>
          </p:cNvSpPr>
          <p:nvPr>
            <p:ph type="body" idx="1"/>
          </p:nvPr>
        </p:nvSpPr>
        <p:spPr/>
        <p:txBody>
          <a:bodyPr/>
          <a:lstStyle/>
          <a:p>
            <a:r>
              <a:rPr lang="ar-EG" sz="2800" dirty="0"/>
              <a:t> شارى إفنوتي أوأورب نان : إن نيف ناي نيـم نيف ميت شنهيت :هيتين ني تيهو إنتى ميخائيل: بي نيشتي أن أرشي أنجيلوس</a:t>
            </a:r>
          </a:p>
        </p:txBody>
      </p:sp>
      <p:sp>
        <p:nvSpPr>
          <p:cNvPr id="4" name="Text Placeholder 3">
            <a:extLst>
              <a:ext uri="{FF2B5EF4-FFF2-40B4-BE49-F238E27FC236}">
                <a16:creationId xmlns:a16="http://schemas.microsoft.com/office/drawing/2014/main" id="{1378029D-09AD-4F61-85FF-6C2967716599}"/>
              </a:ext>
            </a:extLst>
          </p:cNvPr>
          <p:cNvSpPr>
            <a:spLocks noGrp="1"/>
          </p:cNvSpPr>
          <p:nvPr>
            <p:ph type="body" sz="quarter" idx="3"/>
          </p:nvPr>
        </p:nvSpPr>
        <p:spPr/>
        <p:txBody>
          <a:bodyPr/>
          <a:lstStyle/>
          <a:p>
            <a:pPr algn="ctr" rtl="0">
              <a:spcBef>
                <a:spcPts val="0"/>
              </a:spcBef>
            </a:pPr>
            <a:r>
              <a:rPr lang="en-US" sz="3400" b="0" i="0" u="none" strike="noStrike" dirty="0" err="1">
                <a:effectLst/>
                <a:latin typeface="CS New Athanasius" pitchFamily="34" charset="0"/>
              </a:rPr>
              <a:t>Sare</a:t>
            </a:r>
            <a:r>
              <a:rPr lang="en-US" sz="3400" b="0" i="0" u="none" strike="noStrike" dirty="0">
                <a:effectLst/>
                <a:latin typeface="CS New Athanasius" pitchFamily="34" charset="0"/>
              </a:rPr>
              <a:t> V] </a:t>
            </a:r>
            <a:r>
              <a:rPr lang="en-US" sz="3400" b="0" i="0" u="none" strike="noStrike" dirty="0" err="1">
                <a:effectLst/>
                <a:latin typeface="CS New Athanasius" pitchFamily="34" charset="0"/>
              </a:rPr>
              <a:t>ouwrp</a:t>
            </a:r>
            <a:r>
              <a:rPr lang="en-US" sz="3400" b="0" i="0" u="none" strike="noStrike" dirty="0">
                <a:effectLst/>
                <a:latin typeface="CS New Athanasius" pitchFamily="34" charset="0"/>
              </a:rPr>
              <a:t> nan@ `</a:t>
            </a:r>
            <a:r>
              <a:rPr lang="en-US" sz="3400" b="0" i="0" u="none" strike="noStrike" dirty="0" err="1">
                <a:effectLst/>
                <a:latin typeface="CS New Athanasius" pitchFamily="34" charset="0"/>
              </a:rPr>
              <a:t>nnefnai</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nem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nefmetsenhyt</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hiten</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ni</a:t>
            </a:r>
            <a:r>
              <a:rPr lang="en-US" sz="3400" b="0" i="0" u="none" strike="noStrike" dirty="0">
                <a:effectLst/>
                <a:latin typeface="CS New Athanasius" pitchFamily="34" charset="0"/>
              </a:rPr>
              <a:t>]ho `</a:t>
            </a:r>
            <a:r>
              <a:rPr lang="en-US" sz="3400" b="0" i="0" u="none" strike="noStrike" dirty="0" err="1">
                <a:effectLst/>
                <a:latin typeface="CS New Athanasius" pitchFamily="34" charset="0"/>
              </a:rPr>
              <a:t>nte</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Mi,ayl</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pinis</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n`ar,y`aggeloc</a:t>
            </a:r>
            <a:r>
              <a:rPr lang="en-US" sz="3400" b="0" i="0" u="none" strike="noStrike" dirty="0">
                <a:effectLst/>
                <a:latin typeface="CS New Athanasius" pitchFamily="34" charset="0"/>
              </a:rPr>
              <a:t>.</a:t>
            </a:r>
          </a:p>
        </p:txBody>
      </p:sp>
    </p:spTree>
    <p:extLst>
      <p:ext uri="{BB962C8B-B14F-4D97-AF65-F5344CB8AC3E}">
        <p14:creationId xmlns:p14="http://schemas.microsoft.com/office/powerpoint/2010/main" val="123703169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C6F1-1FEC-4CBF-AC81-84438EF4EF92}"/>
              </a:ext>
            </a:extLst>
          </p:cNvPr>
          <p:cNvSpPr>
            <a:spLocks noGrp="1"/>
          </p:cNvSpPr>
          <p:nvPr>
            <p:ph type="title"/>
          </p:nvPr>
        </p:nvSpPr>
        <p:spPr/>
        <p:txBody>
          <a:bodyPr/>
          <a:lstStyle/>
          <a:p>
            <a:r>
              <a:rPr lang="ar-KW" altLang="zh-CN" sz="3200" b="1" dirty="0">
                <a:solidFill>
                  <a:schemeClr val="bg1"/>
                </a:solidFill>
              </a:rPr>
              <a:t>وتكمــل الأثمـار : بسـؤالات</a:t>
            </a:r>
            <a:r>
              <a:rPr lang="en-US" altLang="zh-CN" sz="3200" b="1" dirty="0">
                <a:solidFill>
                  <a:schemeClr val="bg1"/>
                </a:solidFill>
              </a:rPr>
              <a:t> </a:t>
            </a:r>
            <a:r>
              <a:rPr lang="ar-KW" altLang="zh-CN" sz="3200" b="1" dirty="0">
                <a:solidFill>
                  <a:schemeClr val="bg1"/>
                </a:solidFill>
              </a:rPr>
              <a:t>ميخائيل : لأنه قريب إلى الله : يسأل عنّا</a:t>
            </a:r>
            <a:endParaRPr lang="en-GB" dirty="0"/>
          </a:p>
        </p:txBody>
      </p:sp>
      <p:sp>
        <p:nvSpPr>
          <p:cNvPr id="3" name="Text Placeholder 2">
            <a:extLst>
              <a:ext uri="{FF2B5EF4-FFF2-40B4-BE49-F238E27FC236}">
                <a16:creationId xmlns:a16="http://schemas.microsoft.com/office/drawing/2014/main" id="{A701F9E5-BED9-40F1-9A91-B505682CA1B4}"/>
              </a:ext>
            </a:extLst>
          </p:cNvPr>
          <p:cNvSpPr>
            <a:spLocks noGrp="1"/>
          </p:cNvSpPr>
          <p:nvPr>
            <p:ph type="body" idx="1"/>
          </p:nvPr>
        </p:nvSpPr>
        <p:spPr/>
        <p:txBody>
          <a:bodyPr/>
          <a:lstStyle/>
          <a:p>
            <a:r>
              <a:rPr lang="ar-KW" altLang="zh-CN" sz="2800" b="1" dirty="0"/>
              <a:t> شاف جوك إيفول إنجى ني كاربوس : هيتين نين طوبه إم ميخائيل :جى إنثوف إيت خينت إيخون إى إفنوتي:إيف تيهو إى إهري إيجون .</a:t>
            </a:r>
            <a:r>
              <a:rPr lang="en-US" altLang="zh-CN" sz="2800" b="1" dirty="0">
                <a:ea typeface="SimSun" pitchFamily="2" charset="-122"/>
              </a:rPr>
              <a:t> </a:t>
            </a:r>
            <a:endParaRPr lang="en-US" sz="2800" b="1" dirty="0"/>
          </a:p>
        </p:txBody>
      </p:sp>
      <p:sp>
        <p:nvSpPr>
          <p:cNvPr id="4" name="Text Placeholder 3">
            <a:extLst>
              <a:ext uri="{FF2B5EF4-FFF2-40B4-BE49-F238E27FC236}">
                <a16:creationId xmlns:a16="http://schemas.microsoft.com/office/drawing/2014/main" id="{94F0B6AF-78AA-4B7C-9F09-B5758DA524D0}"/>
              </a:ext>
            </a:extLst>
          </p:cNvPr>
          <p:cNvSpPr>
            <a:spLocks noGrp="1"/>
          </p:cNvSpPr>
          <p:nvPr>
            <p:ph type="body" sz="quarter" idx="3"/>
          </p:nvPr>
        </p:nvSpPr>
        <p:spPr/>
        <p:txBody>
          <a:bodyPr/>
          <a:lstStyle/>
          <a:p>
            <a:pPr algn="ctr" rtl="0"/>
            <a:r>
              <a:rPr lang="en-US" sz="3200" b="0" i="0" u="none" strike="noStrike" dirty="0" err="1">
                <a:effectLst/>
                <a:latin typeface="CS New Athanasius" pitchFamily="34" charset="0"/>
              </a:rPr>
              <a:t>Saujwk</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ebol</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nje</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nikarpoc</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hiten</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nentwbh</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mMi,ayl</a:t>
            </a:r>
            <a:r>
              <a:rPr lang="en-US" sz="3200" b="0" i="0" u="none" strike="noStrike" dirty="0">
                <a:effectLst/>
                <a:latin typeface="CS New Athanasius" pitchFamily="34" charset="0"/>
              </a:rPr>
              <a:t>@ je `</a:t>
            </a:r>
            <a:r>
              <a:rPr lang="en-US" sz="3200" b="0" i="0" u="none" strike="noStrike" dirty="0" err="1">
                <a:effectLst/>
                <a:latin typeface="CS New Athanasius" pitchFamily="34" charset="0"/>
              </a:rPr>
              <a:t>n;of</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etqent</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eqoun</a:t>
            </a:r>
            <a:r>
              <a:rPr lang="en-US" sz="3200" b="0" i="0" u="none" strike="noStrike" dirty="0">
                <a:effectLst/>
                <a:latin typeface="CS New Athanasius" pitchFamily="34" charset="0"/>
              </a:rPr>
              <a:t> `eV]@ </a:t>
            </a:r>
            <a:r>
              <a:rPr lang="en-US" sz="3200" b="0" i="0" u="none" strike="noStrike" dirty="0" err="1">
                <a:effectLst/>
                <a:latin typeface="CS New Athanasius" pitchFamily="34" charset="0"/>
              </a:rPr>
              <a:t>ef</a:t>
            </a:r>
            <a:r>
              <a:rPr lang="en-US" sz="3200" b="0" i="0" u="none" strike="noStrike" dirty="0">
                <a:effectLst/>
                <a:latin typeface="CS New Athanasius" pitchFamily="34" charset="0"/>
              </a:rPr>
              <a:t>]ho `</a:t>
            </a:r>
            <a:r>
              <a:rPr lang="en-US" sz="3200" b="0" i="0" u="none" strike="noStrike" dirty="0" err="1">
                <a:effectLst/>
                <a:latin typeface="CS New Athanasius" pitchFamily="34" charset="0"/>
              </a:rPr>
              <a:t>e`hryi</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ejwn</a:t>
            </a:r>
            <a:r>
              <a:rPr lang="en-US" sz="3200" b="0" i="0" u="none" strike="noStrike" dirty="0">
                <a:effectLst/>
                <a:latin typeface="CS New Athanasius" pitchFamily="34" charset="0"/>
              </a:rPr>
              <a:t>.</a:t>
            </a:r>
          </a:p>
        </p:txBody>
      </p:sp>
    </p:spTree>
    <p:extLst>
      <p:ext uri="{BB962C8B-B14F-4D97-AF65-F5344CB8AC3E}">
        <p14:creationId xmlns:p14="http://schemas.microsoft.com/office/powerpoint/2010/main" val="339595136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02740-2705-4D58-B67A-56D3822D0B3F}"/>
              </a:ext>
            </a:extLst>
          </p:cNvPr>
          <p:cNvSpPr>
            <a:spLocks noGrp="1"/>
          </p:cNvSpPr>
          <p:nvPr>
            <p:ph type="title"/>
          </p:nvPr>
        </p:nvSpPr>
        <p:spPr/>
        <p:txBody>
          <a:bodyPr/>
          <a:lstStyle/>
          <a:p>
            <a:r>
              <a:rPr lang="ar-EG" sz="2800" dirty="0">
                <a:effectLst/>
                <a:latin typeface="Tahoma" panose="020B0604030504040204" pitchFamily="34" charset="0"/>
              </a:rPr>
              <a:t>كل عطية صالحة وكل موهبة تامة انما تهبط لنا من فوق من عند ابي الانوار</a:t>
            </a:r>
            <a:endParaRPr lang="en-GB" sz="2800" dirty="0"/>
          </a:p>
        </p:txBody>
      </p:sp>
      <p:sp>
        <p:nvSpPr>
          <p:cNvPr id="3" name="Text Placeholder 2">
            <a:extLst>
              <a:ext uri="{FF2B5EF4-FFF2-40B4-BE49-F238E27FC236}">
                <a16:creationId xmlns:a16="http://schemas.microsoft.com/office/drawing/2014/main" id="{5AF7494D-707F-4390-BE83-96F341D72C75}"/>
              </a:ext>
            </a:extLst>
          </p:cNvPr>
          <p:cNvSpPr>
            <a:spLocks noGrp="1"/>
          </p:cNvSpPr>
          <p:nvPr>
            <p:ph type="body" idx="1"/>
          </p:nvPr>
        </p:nvSpPr>
        <p:spPr/>
        <p:txBody>
          <a:bodyPr/>
          <a:lstStyle/>
          <a:p>
            <a:r>
              <a:rPr lang="ar-EG" dirty="0">
                <a:effectLst/>
                <a:latin typeface="Tahoma" panose="020B0604030504040204" pitchFamily="34" charset="0"/>
              </a:rPr>
              <a:t>تايو نيفين إثنانيف: نيم ذورون نيفين إتجيك إيفول: إيفنيو نان إيفول إم إبشوى: هيتين إفيوت إنتى نى أو أوى</a:t>
            </a:r>
            <a:endParaRPr lang="en-GB" dirty="0"/>
          </a:p>
        </p:txBody>
      </p:sp>
      <p:sp>
        <p:nvSpPr>
          <p:cNvPr id="4" name="Text Placeholder 3">
            <a:extLst>
              <a:ext uri="{FF2B5EF4-FFF2-40B4-BE49-F238E27FC236}">
                <a16:creationId xmlns:a16="http://schemas.microsoft.com/office/drawing/2014/main" id="{3FAD172C-3671-4439-A574-0FCF7A5CE918}"/>
              </a:ext>
            </a:extLst>
          </p:cNvPr>
          <p:cNvSpPr>
            <a:spLocks noGrp="1"/>
          </p:cNvSpPr>
          <p:nvPr>
            <p:ph type="body" sz="quarter" idx="3"/>
          </p:nvPr>
        </p:nvSpPr>
        <p:spPr/>
        <p:txBody>
          <a:bodyPr/>
          <a:lstStyle/>
          <a:p>
            <a:pPr algn="ctr" rtl="0"/>
            <a:r>
              <a:rPr lang="en-US" sz="3200" b="0" i="0" u="none" strike="noStrike" dirty="0" err="1">
                <a:effectLst/>
                <a:latin typeface="CS New Athanasius" pitchFamily="34" charset="0"/>
              </a:rPr>
              <a:t>Taio</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niben</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e;naneu</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nem</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dwron</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niben</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etjyk</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ebol</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eunyou</a:t>
            </a:r>
            <a:r>
              <a:rPr lang="en-US" sz="3200" b="0" i="0" u="none" strike="noStrike" dirty="0">
                <a:effectLst/>
                <a:latin typeface="CS New Athanasius" pitchFamily="34" charset="0"/>
              </a:rPr>
              <a:t> nan `</a:t>
            </a:r>
            <a:r>
              <a:rPr lang="en-US" sz="3200" b="0" i="0" u="none" strike="noStrike" dirty="0" err="1">
                <a:effectLst/>
                <a:latin typeface="CS New Athanasius" pitchFamily="34" charset="0"/>
              </a:rPr>
              <a:t>ebol</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m`pswi</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hiten</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Viwt</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nte</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niouwini</a:t>
            </a:r>
            <a:r>
              <a:rPr lang="en-US" sz="3200" b="0" i="0" u="none" strike="noStrike" dirty="0">
                <a:effectLst/>
                <a:latin typeface="CS New Athanasius" pitchFamily="34" charset="0"/>
              </a:rPr>
              <a:t>.</a:t>
            </a:r>
          </a:p>
        </p:txBody>
      </p:sp>
    </p:spTree>
    <p:extLst>
      <p:ext uri="{BB962C8B-B14F-4D97-AF65-F5344CB8AC3E}">
        <p14:creationId xmlns:p14="http://schemas.microsoft.com/office/powerpoint/2010/main" val="42890865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390E5-5AB2-4E46-83C8-8390D748C5B7}"/>
              </a:ext>
            </a:extLst>
          </p:cNvPr>
          <p:cNvSpPr>
            <a:spLocks noGrp="1"/>
          </p:cNvSpPr>
          <p:nvPr>
            <p:ph type="title"/>
          </p:nvPr>
        </p:nvSpPr>
        <p:spPr>
          <a:xfrm>
            <a:off x="0" y="4298578"/>
            <a:ext cx="9144000" cy="542364"/>
          </a:xfrm>
        </p:spPr>
        <p:txBody>
          <a:bodyPr/>
          <a:lstStyle/>
          <a:p>
            <a:r>
              <a:rPr lang="ar-EG" dirty="0">
                <a:effectLst/>
                <a:latin typeface="Tahoma" panose="020B0604030504040204" pitchFamily="34" charset="0"/>
              </a:rPr>
              <a:t>فلنسبح ونمجد ونسجد للثالوث المقدس المساوي الدائم الى الأبد</a:t>
            </a:r>
            <a:endParaRPr lang="en-GB" dirty="0"/>
          </a:p>
        </p:txBody>
      </p:sp>
      <p:sp>
        <p:nvSpPr>
          <p:cNvPr id="3" name="Text Placeholder 2">
            <a:extLst>
              <a:ext uri="{FF2B5EF4-FFF2-40B4-BE49-F238E27FC236}">
                <a16:creationId xmlns:a16="http://schemas.microsoft.com/office/drawing/2014/main" id="{0832CFBA-1380-4B78-A831-DE6110690865}"/>
              </a:ext>
            </a:extLst>
          </p:cNvPr>
          <p:cNvSpPr>
            <a:spLocks noGrp="1"/>
          </p:cNvSpPr>
          <p:nvPr>
            <p:ph type="body" idx="1"/>
          </p:nvPr>
        </p:nvSpPr>
        <p:spPr/>
        <p:txBody>
          <a:bodyPr/>
          <a:lstStyle/>
          <a:p>
            <a:r>
              <a:rPr lang="ar-EG" dirty="0">
                <a:effectLst/>
                <a:latin typeface="Tahoma" panose="020B0604030504040204" pitchFamily="34" charset="0"/>
              </a:rPr>
              <a:t>مارن هوس إنتين تى أو أو: إنتين أو أوشت إن تى إترياس إثؤاب : إت أوى إن أوموسيوس : إثمين إيفول شا إينيه</a:t>
            </a:r>
            <a:endParaRPr lang="en-GB" dirty="0"/>
          </a:p>
        </p:txBody>
      </p:sp>
      <p:sp>
        <p:nvSpPr>
          <p:cNvPr id="4" name="Text Placeholder 3">
            <a:extLst>
              <a:ext uri="{FF2B5EF4-FFF2-40B4-BE49-F238E27FC236}">
                <a16:creationId xmlns:a16="http://schemas.microsoft.com/office/drawing/2014/main" id="{F94DCB69-79A4-470D-AB96-80C3768E5272}"/>
              </a:ext>
            </a:extLst>
          </p:cNvPr>
          <p:cNvSpPr>
            <a:spLocks noGrp="1"/>
          </p:cNvSpPr>
          <p:nvPr>
            <p:ph type="body" sz="quarter" idx="3"/>
          </p:nvPr>
        </p:nvSpPr>
        <p:spPr>
          <a:xfrm>
            <a:off x="0" y="4840943"/>
            <a:ext cx="9144000" cy="1102658"/>
          </a:xfrm>
        </p:spPr>
        <p:txBody>
          <a:bodyPr/>
          <a:lstStyle/>
          <a:p>
            <a:pPr algn="ctr" rtl="0"/>
            <a:r>
              <a:rPr lang="en-US" sz="3200" b="0" i="0" u="none" strike="noStrike" dirty="0" err="1">
                <a:effectLst/>
                <a:latin typeface="CS New Athanasius" pitchFamily="34" charset="0"/>
              </a:rPr>
              <a:t>Marenhwc</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nten</a:t>
            </a:r>
            <a:r>
              <a:rPr lang="en-US" sz="3200" b="0" i="0" u="none" strike="noStrike" dirty="0">
                <a:effectLst/>
                <a:latin typeface="CS New Athanasius" pitchFamily="34" charset="0"/>
              </a:rPr>
              <a:t>]</a:t>
            </a:r>
            <a:r>
              <a:rPr lang="en-US" sz="3200" b="0" i="0" u="none" strike="noStrike" dirty="0" err="1">
                <a:effectLst/>
                <a:latin typeface="CS New Athanasius" pitchFamily="34" charset="0"/>
              </a:rPr>
              <a:t>wou</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ntenouwst</a:t>
            </a:r>
            <a:r>
              <a:rPr lang="en-US" sz="3200" b="0" i="0" u="none" strike="noStrike" dirty="0">
                <a:effectLst/>
                <a:latin typeface="CS New Athanasius" pitchFamily="34" charset="0"/>
              </a:rPr>
              <a:t> `n]`</a:t>
            </a:r>
            <a:r>
              <a:rPr lang="en-US" sz="3200" b="0" i="0" u="none" strike="noStrike" dirty="0" err="1">
                <a:effectLst/>
                <a:latin typeface="CS New Athanasius" pitchFamily="34" charset="0"/>
              </a:rPr>
              <a:t>Triac</a:t>
            </a:r>
            <a:r>
              <a:rPr lang="en-US" sz="3200" b="0" i="0" u="none" strike="noStrike" dirty="0">
                <a:effectLst/>
                <a:latin typeface="CS New Athanasius" pitchFamily="34" charset="0"/>
              </a:rPr>
              <a:t> =e=;=u@ </a:t>
            </a:r>
            <a:r>
              <a:rPr lang="en-US" sz="3200" b="0" i="0" u="none" strike="noStrike" dirty="0" err="1">
                <a:effectLst/>
                <a:latin typeface="CS New Athanasius" pitchFamily="34" charset="0"/>
              </a:rPr>
              <a:t>etoi</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nomooucioc</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e;myn</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ebol</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sa</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eneh</a:t>
            </a:r>
            <a:r>
              <a:rPr lang="en-US" sz="3200" b="0" i="0" u="none" strike="noStrike" dirty="0">
                <a:effectLst/>
                <a:latin typeface="CS New Athanasius" pitchFamily="34" charset="0"/>
              </a:rPr>
              <a:t>.</a:t>
            </a:r>
          </a:p>
        </p:txBody>
      </p:sp>
    </p:spTree>
    <p:extLst>
      <p:ext uri="{BB962C8B-B14F-4D97-AF65-F5344CB8AC3E}">
        <p14:creationId xmlns:p14="http://schemas.microsoft.com/office/powerpoint/2010/main" val="289205454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5BB42-FBDB-4FF1-A088-C0C077846693}"/>
              </a:ext>
            </a:extLst>
          </p:cNvPr>
          <p:cNvSpPr>
            <a:spLocks noGrp="1"/>
          </p:cNvSpPr>
          <p:nvPr>
            <p:ph type="title"/>
          </p:nvPr>
        </p:nvSpPr>
        <p:spPr>
          <a:xfrm>
            <a:off x="-1" y="4337210"/>
            <a:ext cx="9144000" cy="530625"/>
          </a:xfrm>
        </p:spPr>
        <p:txBody>
          <a:bodyPr/>
          <a:lstStyle/>
          <a:p>
            <a:r>
              <a:rPr lang="ar-EG" sz="2800" dirty="0">
                <a:effectLst/>
                <a:latin typeface="Tahoma" panose="020B0604030504040204" pitchFamily="34" charset="0"/>
              </a:rPr>
              <a:t>اشفع فينا يا رئيس الملائكة الطاهر ميخائيل رئيس السمائيين ليغفر لنا خطايانا</a:t>
            </a:r>
            <a:endParaRPr lang="en-GB" sz="2800" dirty="0"/>
          </a:p>
        </p:txBody>
      </p:sp>
      <p:sp>
        <p:nvSpPr>
          <p:cNvPr id="3" name="Text Placeholder 2">
            <a:extLst>
              <a:ext uri="{FF2B5EF4-FFF2-40B4-BE49-F238E27FC236}">
                <a16:creationId xmlns:a16="http://schemas.microsoft.com/office/drawing/2014/main" id="{A964A527-B103-40CE-B9DC-00A65F2B6E13}"/>
              </a:ext>
            </a:extLst>
          </p:cNvPr>
          <p:cNvSpPr>
            <a:spLocks noGrp="1"/>
          </p:cNvSpPr>
          <p:nvPr>
            <p:ph type="body" idx="1"/>
          </p:nvPr>
        </p:nvSpPr>
        <p:spPr>
          <a:xfrm>
            <a:off x="0" y="5884329"/>
            <a:ext cx="9143999" cy="973672"/>
          </a:xfrm>
        </p:spPr>
        <p:txBody>
          <a:bodyPr/>
          <a:lstStyle/>
          <a:p>
            <a:r>
              <a:rPr lang="ar-EG" dirty="0">
                <a:effectLst/>
                <a:latin typeface="Tahoma" panose="020B0604030504040204" pitchFamily="34" charset="0"/>
              </a:rPr>
              <a:t>أرى إبريسفيفين إ إهرى إيجون: أوبى أرشى أنجيلوس إثؤاب : ميخائيل إب أرخون إننا نى فيؤوى: إنتيف كا نين نوفى نان إيفول</a:t>
            </a:r>
            <a:endParaRPr lang="en-GB" dirty="0"/>
          </a:p>
        </p:txBody>
      </p:sp>
      <p:sp>
        <p:nvSpPr>
          <p:cNvPr id="4" name="Text Placeholder 3">
            <a:extLst>
              <a:ext uri="{FF2B5EF4-FFF2-40B4-BE49-F238E27FC236}">
                <a16:creationId xmlns:a16="http://schemas.microsoft.com/office/drawing/2014/main" id="{3CDC7A8F-1E0B-42F2-AE82-C6AA8C7EBF90}"/>
              </a:ext>
            </a:extLst>
          </p:cNvPr>
          <p:cNvSpPr>
            <a:spLocks noGrp="1"/>
          </p:cNvSpPr>
          <p:nvPr>
            <p:ph type="body" sz="quarter" idx="3"/>
          </p:nvPr>
        </p:nvSpPr>
        <p:spPr>
          <a:xfrm>
            <a:off x="0" y="4867835"/>
            <a:ext cx="9144000" cy="1016493"/>
          </a:xfrm>
        </p:spPr>
        <p:txBody>
          <a:bodyPr/>
          <a:lstStyle/>
          <a:p>
            <a:r>
              <a:rPr lang="en-US" sz="3200" b="0" i="0" u="none" strike="noStrike" dirty="0" err="1">
                <a:effectLst/>
                <a:latin typeface="CS New Athanasius" pitchFamily="34" charset="0"/>
              </a:rPr>
              <a:t>Ariprecbeuin</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e`hryi</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ejwn</a:t>
            </a:r>
            <a:r>
              <a:rPr lang="en-US" sz="3200" b="0" i="0" u="none" strike="noStrike" dirty="0">
                <a:effectLst/>
                <a:latin typeface="CS New Athanasius" pitchFamily="34" charset="0"/>
              </a:rPr>
              <a:t>@ w </a:t>
            </a:r>
            <a:r>
              <a:rPr lang="en-US" sz="3200" b="0" i="0" u="none" strike="noStrike" dirty="0" err="1">
                <a:effectLst/>
                <a:latin typeface="CS New Athanasius" pitchFamily="34" charset="0"/>
              </a:rPr>
              <a:t>pi`ar,y`aggeloc</a:t>
            </a:r>
            <a:r>
              <a:rPr lang="en-US" sz="3200" b="0" i="0" u="none" strike="noStrike" dirty="0">
                <a:effectLst/>
                <a:latin typeface="CS New Athanasius" pitchFamily="34" charset="0"/>
              </a:rPr>
              <a:t> =e=;=u@ </a:t>
            </a:r>
            <a:r>
              <a:rPr lang="en-US" sz="3200" b="0" i="0" u="none" strike="noStrike" dirty="0" err="1">
                <a:effectLst/>
                <a:latin typeface="CS New Athanasius" pitchFamily="34" charset="0"/>
              </a:rPr>
              <a:t>Mi,ayl</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p`ar,wn</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nna</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nivyoui</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ntef,a</a:t>
            </a:r>
            <a:r>
              <a:rPr lang="en-US" sz="3200" b="0" i="0" u="none" strike="noStrike" dirty="0">
                <a:effectLst/>
                <a:latin typeface="CS New Athanasius" pitchFamily="34" charset="0"/>
              </a:rPr>
              <a:t> </a:t>
            </a:r>
            <a:r>
              <a:rPr lang="en-US" sz="3200" b="0" i="0" u="none" strike="noStrike" dirty="0" err="1">
                <a:effectLst/>
                <a:latin typeface="CS New Athanasius" pitchFamily="34" charset="0"/>
              </a:rPr>
              <a:t>nennobi</a:t>
            </a:r>
            <a:r>
              <a:rPr lang="en-US" sz="3200" b="0" i="0" u="none" strike="noStrike" dirty="0">
                <a:effectLst/>
                <a:latin typeface="CS New Athanasius" pitchFamily="34" charset="0"/>
              </a:rPr>
              <a:t> nan `</a:t>
            </a:r>
            <a:r>
              <a:rPr lang="en-US" sz="3200" b="0" i="0" u="none" strike="noStrike" dirty="0" err="1">
                <a:effectLst/>
                <a:latin typeface="CS New Athanasius" pitchFamily="34" charset="0"/>
              </a:rPr>
              <a:t>ebol</a:t>
            </a:r>
            <a:r>
              <a:rPr lang="en-US" sz="3200" b="0" i="0" u="none" strike="noStrike" dirty="0">
                <a:effectLst/>
                <a:latin typeface="CS New Athanasius" pitchFamily="34" charset="0"/>
              </a:rPr>
              <a:t>.</a:t>
            </a:r>
            <a:endParaRPr lang="en-GB" sz="3200" dirty="0"/>
          </a:p>
        </p:txBody>
      </p:sp>
    </p:spTree>
    <p:extLst>
      <p:ext uri="{BB962C8B-B14F-4D97-AF65-F5344CB8AC3E}">
        <p14:creationId xmlns:p14="http://schemas.microsoft.com/office/powerpoint/2010/main" val="337522845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4357695"/>
            <a:ext cx="9144000" cy="658806"/>
          </a:xfrm>
        </p:spPr>
        <p:txBody>
          <a:bodyPr>
            <a:noAutofit/>
          </a:bodyPr>
          <a:lstStyle/>
          <a:p>
            <a:pPr lvl="0">
              <a:lnSpc>
                <a:spcPct val="100000"/>
              </a:lnSpc>
              <a:spcBef>
                <a:spcPts val="0"/>
              </a:spcBef>
            </a:pPr>
            <a:r>
              <a:rPr lang="ar-KW" altLang="zh-CN" sz="2600" dirty="0">
                <a:solidFill>
                  <a:prstClr val="white"/>
                </a:solidFill>
                <a:latin typeface="Calibri"/>
                <a:cs typeface="Arial" panose="020B0604020202020204" pitchFamily="34" charset="0"/>
              </a:rPr>
              <a:t>سبعة رؤساء ملائكة : وقـوف</a:t>
            </a:r>
            <a:r>
              <a:rPr lang="en-US" altLang="zh-CN" sz="2600" dirty="0">
                <a:solidFill>
                  <a:prstClr val="white"/>
                </a:solidFill>
                <a:latin typeface="Calibri"/>
                <a:ea typeface="SimSun" pitchFamily="2" charset="-122"/>
                <a:cs typeface="+mn-cs"/>
              </a:rPr>
              <a:t> </a:t>
            </a:r>
            <a:r>
              <a:rPr lang="ar-KW" altLang="zh-CN" sz="2600" dirty="0">
                <a:solidFill>
                  <a:prstClr val="white"/>
                </a:solidFill>
                <a:latin typeface="Calibri"/>
                <a:cs typeface="Arial" panose="020B0604020202020204" pitchFamily="34" charset="0"/>
              </a:rPr>
              <a:t>يسبحون : أمام الضابط الكل : يخدمون السر الخفي .</a:t>
            </a:r>
            <a:endParaRPr lang="en-US" sz="2600" dirty="0">
              <a:solidFill>
                <a:prstClr val="white"/>
              </a:solidFill>
              <a:latin typeface="Calibri"/>
              <a:cs typeface="+mn-cs"/>
            </a:endParaRPr>
          </a:p>
        </p:txBody>
      </p:sp>
      <p:sp>
        <p:nvSpPr>
          <p:cNvPr id="11" name="Text Placeholder 2"/>
          <p:cNvSpPr>
            <a:spLocks noGrp="1"/>
          </p:cNvSpPr>
          <p:nvPr>
            <p:ph type="body" idx="1"/>
          </p:nvPr>
        </p:nvSpPr>
        <p:spPr>
          <a:xfrm>
            <a:off x="0" y="6023707"/>
            <a:ext cx="9143999" cy="808893"/>
          </a:xfrm>
        </p:spPr>
        <p:txBody>
          <a:bodyPr/>
          <a:lstStyle/>
          <a:p>
            <a:pPr lvl="0">
              <a:lnSpc>
                <a:spcPct val="100000"/>
              </a:lnSpc>
              <a:spcBef>
                <a:spcPts val="0"/>
              </a:spcBef>
              <a:buSzPct val="65000"/>
            </a:pPr>
            <a:r>
              <a:rPr lang="en-US" altLang="zh-CN" sz="2600" dirty="0">
                <a:latin typeface="Calibri"/>
                <a:ea typeface="SimSun" pitchFamily="2" charset="-122"/>
                <a:cs typeface="+mn-cs"/>
              </a:rPr>
              <a:t> </a:t>
            </a:r>
            <a:r>
              <a:rPr lang="ar-KW" altLang="zh-CN" sz="2600" dirty="0">
                <a:latin typeface="Calibri"/>
                <a:cs typeface="Arial" panose="020B0604020202020204" pitchFamily="34" charset="0"/>
              </a:rPr>
              <a:t>شاشف إن آرشي آنجيلوس : سى أوهي</a:t>
            </a:r>
            <a:r>
              <a:rPr lang="en-US" altLang="zh-CN" sz="2600" dirty="0">
                <a:latin typeface="Calibri"/>
                <a:ea typeface="SimSun" pitchFamily="2" charset="-122"/>
                <a:cs typeface="+mn-cs"/>
              </a:rPr>
              <a:t> </a:t>
            </a:r>
            <a:r>
              <a:rPr lang="ar-KW" altLang="zh-CN" sz="2600" dirty="0">
                <a:latin typeface="Calibri"/>
                <a:cs typeface="Arial" panose="020B0604020202020204" pitchFamily="34" charset="0"/>
              </a:rPr>
              <a:t>إيراطوإف إرهيمنوس : إم بي إمثو إم بي بانطوكراطور : إيف شيمشي إم ميستيريون إتهيب </a:t>
            </a:r>
            <a:endParaRPr lang="en-US" sz="2600" dirty="0">
              <a:latin typeface="Calibri"/>
              <a:cs typeface="+mn-cs"/>
            </a:endParaRPr>
          </a:p>
        </p:txBody>
      </p:sp>
      <p:sp>
        <p:nvSpPr>
          <p:cNvPr id="12" name="Text Placeholder 5"/>
          <p:cNvSpPr>
            <a:spLocks noGrp="1"/>
          </p:cNvSpPr>
          <p:nvPr>
            <p:ph type="body" sz="quarter" idx="3"/>
          </p:nvPr>
        </p:nvSpPr>
        <p:spPr>
          <a:xfrm>
            <a:off x="0" y="4863493"/>
            <a:ext cx="9144000" cy="1047551"/>
          </a:xfrm>
        </p:spPr>
        <p:txBody>
          <a:bodyPr/>
          <a:lstStyle/>
          <a:p>
            <a:pPr algn="ctr" rtl="0">
              <a:spcBef>
                <a:spcPts val="0"/>
              </a:spcBef>
            </a:pPr>
            <a:r>
              <a:rPr lang="en-US" sz="3100" b="0" i="0" u="none" strike="noStrike" dirty="0" err="1">
                <a:effectLst/>
                <a:latin typeface="CS New Athanasius" pitchFamily="34" charset="0"/>
              </a:rPr>
              <a:t>Sasf</a:t>
            </a:r>
            <a:r>
              <a:rPr lang="en-US" sz="3100" b="0" i="0" u="none" strike="noStrike" dirty="0">
                <a:effectLst/>
                <a:latin typeface="CS New Athanasius" pitchFamily="34" charset="0"/>
              </a:rPr>
              <a:t> (=z) `</a:t>
            </a:r>
            <a:r>
              <a:rPr lang="en-US" sz="3100" b="0" i="0" u="none" strike="noStrike" dirty="0" err="1">
                <a:effectLst/>
                <a:latin typeface="CS New Athanasius" pitchFamily="34" charset="0"/>
              </a:rPr>
              <a:t>n`ar,y`aggeloc</a:t>
            </a:r>
            <a:r>
              <a:rPr lang="en-US" sz="3100" b="0" i="0" u="none" strike="noStrike" dirty="0">
                <a:effectLst/>
                <a:latin typeface="CS New Athanasius" pitchFamily="34" charset="0"/>
              </a:rPr>
              <a:t>@</a:t>
            </a:r>
            <a:r>
              <a:rPr lang="ar-EG" sz="3100" b="0" i="0" u="none" strike="noStrike" dirty="0">
                <a:effectLst/>
                <a:latin typeface="CS New Athanasius" pitchFamily="34" charset="0"/>
              </a:rPr>
              <a:t> </a:t>
            </a:r>
            <a:r>
              <a:rPr lang="en-US" sz="3100" b="0" i="0" u="none" strike="noStrike" dirty="0" err="1">
                <a:effectLst/>
                <a:latin typeface="CS New Athanasius" pitchFamily="34" charset="0"/>
              </a:rPr>
              <a:t>ce`ohi</a:t>
            </a:r>
            <a:r>
              <a:rPr lang="en-US" sz="3100" b="0" i="0" u="none" strike="noStrike" dirty="0">
                <a:effectLst/>
                <a:latin typeface="CS New Athanasius" pitchFamily="34" charset="0"/>
              </a:rPr>
              <a:t> `</a:t>
            </a:r>
            <a:r>
              <a:rPr lang="en-US" sz="3100" b="0" i="0" u="none" strike="noStrike" dirty="0" err="1">
                <a:effectLst/>
                <a:latin typeface="CS New Athanasius" pitchFamily="34" charset="0"/>
              </a:rPr>
              <a:t>eratou</a:t>
            </a:r>
            <a:r>
              <a:rPr lang="en-US" sz="3100" b="0" i="0" u="none" strike="noStrike" dirty="0">
                <a:effectLst/>
                <a:latin typeface="CS New Athanasius" pitchFamily="34" charset="0"/>
              </a:rPr>
              <a:t> `</a:t>
            </a:r>
            <a:r>
              <a:rPr lang="en-US" sz="3100" b="0" i="0" u="none" strike="noStrike" dirty="0" err="1">
                <a:effectLst/>
                <a:latin typeface="CS New Athanasius" pitchFamily="34" charset="0"/>
              </a:rPr>
              <a:t>eu`erhumnoc</a:t>
            </a:r>
            <a:r>
              <a:rPr lang="en-US" sz="3100" b="0" i="0" u="none" strike="noStrike" dirty="0">
                <a:effectLst/>
                <a:latin typeface="CS New Athanasius" pitchFamily="34" charset="0"/>
              </a:rPr>
              <a:t>@</a:t>
            </a:r>
            <a:endParaRPr lang="ar-EG" sz="3100" b="0" i="0" u="none" strike="noStrike" dirty="0">
              <a:effectLst/>
              <a:latin typeface="CS New Athanasius" pitchFamily="34" charset="0"/>
            </a:endParaRPr>
          </a:p>
          <a:p>
            <a:pPr algn="ctr" rtl="0">
              <a:spcBef>
                <a:spcPts val="0"/>
              </a:spcBef>
            </a:pPr>
            <a:r>
              <a:rPr lang="en-US" sz="3100" b="0" i="0" u="none" strike="noStrike" dirty="0">
                <a:effectLst/>
                <a:latin typeface="CS New Athanasius" pitchFamily="34" charset="0"/>
              </a:rPr>
              <a:t> `</a:t>
            </a:r>
            <a:r>
              <a:rPr lang="en-US" sz="3100" b="0" i="0" u="none" strike="noStrike" dirty="0" err="1">
                <a:effectLst/>
                <a:latin typeface="CS New Athanasius" pitchFamily="34" charset="0"/>
              </a:rPr>
              <a:t>mpe`m;o</a:t>
            </a:r>
            <a:r>
              <a:rPr lang="en-US" sz="3100" b="0" i="0" u="none" strike="noStrike" dirty="0">
                <a:effectLst/>
                <a:latin typeface="CS New Athanasius" pitchFamily="34" charset="0"/>
              </a:rPr>
              <a:t> `</a:t>
            </a:r>
            <a:r>
              <a:rPr lang="en-US" sz="3100" b="0" i="0" u="none" strike="noStrike" dirty="0" err="1">
                <a:effectLst/>
                <a:latin typeface="CS New Athanasius" pitchFamily="34" charset="0"/>
              </a:rPr>
              <a:t>mpiPantokratwr</a:t>
            </a:r>
            <a:r>
              <a:rPr lang="en-US" sz="3100" b="0" i="0" u="none" strike="noStrike" dirty="0">
                <a:effectLst/>
                <a:latin typeface="CS New Athanasius" pitchFamily="34" charset="0"/>
              </a:rPr>
              <a:t>@ `</a:t>
            </a:r>
            <a:r>
              <a:rPr lang="en-US" sz="3100" b="0" i="0" u="none" strike="noStrike" dirty="0" err="1">
                <a:effectLst/>
                <a:latin typeface="CS New Athanasius" pitchFamily="34" charset="0"/>
              </a:rPr>
              <a:t>eusemsi</a:t>
            </a:r>
            <a:r>
              <a:rPr lang="en-US" sz="3100" b="0" i="0" u="none" strike="noStrike" dirty="0">
                <a:effectLst/>
                <a:latin typeface="CS New Athanasius" pitchFamily="34" charset="0"/>
              </a:rPr>
              <a:t> `</a:t>
            </a:r>
            <a:r>
              <a:rPr lang="en-US" sz="3100" b="0" i="0" u="none" strike="noStrike" dirty="0" err="1">
                <a:effectLst/>
                <a:latin typeface="CS New Athanasius" pitchFamily="34" charset="0"/>
              </a:rPr>
              <a:t>mmuctyrion</a:t>
            </a:r>
            <a:r>
              <a:rPr lang="en-US" sz="3100" b="0" i="0" u="none" strike="noStrike" dirty="0">
                <a:effectLst/>
                <a:latin typeface="CS New Athanasius" pitchFamily="34" charset="0"/>
              </a:rPr>
              <a:t> `</a:t>
            </a:r>
            <a:r>
              <a:rPr lang="en-US" sz="3100" b="0" i="0" u="none" strike="noStrike" dirty="0" err="1">
                <a:effectLst/>
                <a:latin typeface="CS New Athanasius" pitchFamily="34" charset="0"/>
              </a:rPr>
              <a:t>ethyp</a:t>
            </a:r>
            <a:r>
              <a:rPr lang="en-US" sz="3100" b="0" i="0" u="none" strike="noStrike" dirty="0">
                <a:effectLst/>
                <a:latin typeface="CS New Athanasius" pitchFamily="34" charset="0"/>
              </a:rPr>
              <a:t>.</a:t>
            </a:r>
          </a:p>
        </p:txBody>
      </p:sp>
      <p:sp>
        <p:nvSpPr>
          <p:cNvPr id="5" name="TextBox 4">
            <a:hlinkClick r:id="rId2" action="ppaction://hlinksldjump"/>
            <a:extLst>
              <a:ext uri="{FF2B5EF4-FFF2-40B4-BE49-F238E27FC236}">
                <a16:creationId xmlns:a16="http://schemas.microsoft.com/office/drawing/2014/main" id="{FF840CCD-CABD-4388-9929-13A9C534458C}"/>
              </a:ext>
            </a:extLst>
          </p:cNvPr>
          <p:cNvSpPr txBox="1"/>
          <p:nvPr/>
        </p:nvSpPr>
        <p:spPr>
          <a:xfrm>
            <a:off x="3728357" y="3940164"/>
            <a:ext cx="1687285" cy="461665"/>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الملاك ميخائيل</a:t>
            </a:r>
            <a:endParaRPr kumimoji="0" lang="en-GB" sz="2400" b="0"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301E855B-4B36-46B5-8A14-E7B2377117D0}"/>
              </a:ext>
            </a:extLst>
          </p:cNvPr>
          <p:cNvSpPr txBox="1"/>
          <p:nvPr/>
        </p:nvSpPr>
        <p:spPr>
          <a:xfrm>
            <a:off x="8153400" y="3984297"/>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TextBox 6">
            <a:hlinkClick r:id="rId4" action="ppaction://hlinksldjump"/>
            <a:extLst>
              <a:ext uri="{FF2B5EF4-FFF2-40B4-BE49-F238E27FC236}">
                <a16:creationId xmlns:a16="http://schemas.microsoft.com/office/drawing/2014/main" id="{0463C3CE-1844-4CF2-9B0D-48E490E1C612}"/>
              </a:ext>
            </a:extLst>
          </p:cNvPr>
          <p:cNvSpPr txBox="1"/>
          <p:nvPr/>
        </p:nvSpPr>
        <p:spPr>
          <a:xfrm>
            <a:off x="0" y="3990774"/>
            <a:ext cx="2285998"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6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9198977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4363489"/>
            <a:ext cx="9144000" cy="576811"/>
          </a:xfrm>
        </p:spPr>
        <p:txBody>
          <a:bodyPr>
            <a:normAutofit/>
          </a:bodyPr>
          <a:lstStyle/>
          <a:p>
            <a:pPr lvl="0">
              <a:lnSpc>
                <a:spcPct val="100000"/>
              </a:lnSpc>
              <a:spcBef>
                <a:spcPts val="0"/>
              </a:spcBef>
            </a:pPr>
            <a:r>
              <a:rPr lang="en-US" altLang="zh-CN" sz="2400" dirty="0">
                <a:solidFill>
                  <a:prstClr val="white"/>
                </a:solidFill>
                <a:latin typeface="Calibri"/>
                <a:ea typeface="SimSun" pitchFamily="2" charset="-122"/>
                <a:cs typeface="+mn-cs"/>
              </a:rPr>
              <a:t> </a:t>
            </a:r>
            <a:r>
              <a:rPr lang="ar-KW" altLang="zh-CN" sz="2400" dirty="0">
                <a:solidFill>
                  <a:prstClr val="white"/>
                </a:solidFill>
                <a:latin typeface="Calibri"/>
                <a:cs typeface="Arial" panose="020B0604020202020204" pitchFamily="34" charset="0"/>
              </a:rPr>
              <a:t>ميخائيل هــو الأول</a:t>
            </a:r>
            <a:r>
              <a:rPr lang="en-US" altLang="zh-CN" sz="2400" dirty="0">
                <a:solidFill>
                  <a:prstClr val="white"/>
                </a:solidFill>
                <a:latin typeface="Calibri"/>
                <a:ea typeface="SimSun" pitchFamily="2" charset="-122"/>
                <a:cs typeface="+mn-cs"/>
              </a:rPr>
              <a:t> </a:t>
            </a:r>
            <a:r>
              <a:rPr lang="ar-KW" altLang="zh-CN" sz="2400" dirty="0">
                <a:solidFill>
                  <a:prstClr val="white"/>
                </a:solidFill>
                <a:latin typeface="Calibri"/>
                <a:cs typeface="Arial" panose="020B0604020202020204" pitchFamily="34" charset="0"/>
              </a:rPr>
              <a:t>: غبريال</a:t>
            </a:r>
            <a:r>
              <a:rPr lang="en-US" altLang="zh-CN" sz="2400" dirty="0">
                <a:solidFill>
                  <a:prstClr val="white"/>
                </a:solidFill>
                <a:latin typeface="Calibri"/>
                <a:ea typeface="SimSun" pitchFamily="2" charset="-122"/>
                <a:cs typeface="+mn-cs"/>
              </a:rPr>
              <a:t> </a:t>
            </a:r>
            <a:r>
              <a:rPr lang="ar-KW" altLang="zh-CN" sz="2400" dirty="0">
                <a:solidFill>
                  <a:prstClr val="white"/>
                </a:solidFill>
                <a:latin typeface="Calibri"/>
                <a:cs typeface="Arial" panose="020B0604020202020204" pitchFamily="34" charset="0"/>
              </a:rPr>
              <a:t>هــو الثاني : رافائي</a:t>
            </a:r>
            <a:r>
              <a:rPr lang="ar-EG" altLang="zh-CN" sz="2400" dirty="0">
                <a:solidFill>
                  <a:prstClr val="white"/>
                </a:solidFill>
                <a:latin typeface="Calibri"/>
                <a:cs typeface="Arial" panose="020B0604020202020204" pitchFamily="34" charset="0"/>
              </a:rPr>
              <a:t>ـــ</a:t>
            </a:r>
            <a:r>
              <a:rPr lang="ar-KW" altLang="zh-CN" sz="2400" dirty="0">
                <a:solidFill>
                  <a:prstClr val="white"/>
                </a:solidFill>
                <a:latin typeface="Calibri"/>
                <a:cs typeface="Arial" panose="020B0604020202020204" pitchFamily="34" charset="0"/>
              </a:rPr>
              <a:t>ل هو الثالث : كمثال الثالوث .</a:t>
            </a:r>
            <a:r>
              <a:rPr lang="en-US" altLang="zh-CN" sz="2400" dirty="0">
                <a:solidFill>
                  <a:prstClr val="white"/>
                </a:solidFill>
                <a:latin typeface="Calibri"/>
                <a:ea typeface="SimSun" pitchFamily="2" charset="-122"/>
                <a:cs typeface="+mn-cs"/>
              </a:rPr>
              <a:t> </a:t>
            </a:r>
            <a:endParaRPr lang="en-US" sz="2400" dirty="0">
              <a:solidFill>
                <a:prstClr val="white"/>
              </a:solidFill>
              <a:latin typeface="Calibri"/>
              <a:cs typeface="+mn-cs"/>
            </a:endParaRPr>
          </a:p>
        </p:txBody>
      </p:sp>
      <p:sp>
        <p:nvSpPr>
          <p:cNvPr id="5" name="Text Placeholder 4"/>
          <p:cNvSpPr>
            <a:spLocks noGrp="1"/>
          </p:cNvSpPr>
          <p:nvPr>
            <p:ph type="body" idx="1"/>
          </p:nvPr>
        </p:nvSpPr>
        <p:spPr>
          <a:xfrm>
            <a:off x="-1" y="6047029"/>
            <a:ext cx="9143999" cy="808893"/>
          </a:xfrm>
        </p:spPr>
        <p:txBody>
          <a:bodyPr/>
          <a:lstStyle/>
          <a:p>
            <a:pPr lvl="0">
              <a:lnSpc>
                <a:spcPct val="100000"/>
              </a:lnSpc>
              <a:spcBef>
                <a:spcPts val="0"/>
              </a:spcBef>
              <a:buSzPct val="65000"/>
            </a:pPr>
            <a:r>
              <a:rPr lang="ar-KW" altLang="zh-CN" sz="2800" dirty="0">
                <a:latin typeface="Calibri"/>
                <a:cs typeface="Arial" panose="020B0604020202020204" pitchFamily="34" charset="0"/>
              </a:rPr>
              <a:t>ميخائيل بى بي هويت : غـابرييل بى بي ماه</a:t>
            </a:r>
            <a:r>
              <a:rPr lang="ar-EG" altLang="zh-CN" sz="2800" dirty="0">
                <a:latin typeface="Calibri"/>
                <a:cs typeface="Arial" panose="020B0604020202020204" pitchFamily="34" charset="0"/>
              </a:rPr>
              <a:t> </a:t>
            </a:r>
            <a:r>
              <a:rPr lang="ar-KW" altLang="zh-CN" sz="2800" dirty="0">
                <a:latin typeface="Calibri"/>
                <a:cs typeface="Arial" panose="020B0604020202020204" pitchFamily="34" charset="0"/>
              </a:rPr>
              <a:t>إسناف</a:t>
            </a:r>
            <a:r>
              <a:rPr lang="ar-EG" altLang="zh-CN" sz="2800" dirty="0">
                <a:latin typeface="Calibri"/>
                <a:cs typeface="Arial" panose="020B0604020202020204" pitchFamily="34" charset="0"/>
              </a:rPr>
              <a:t> </a:t>
            </a:r>
            <a:r>
              <a:rPr lang="ar-KW" altLang="zh-CN" sz="2800" dirty="0">
                <a:latin typeface="Calibri"/>
                <a:cs typeface="Arial" panose="020B0604020202020204" pitchFamily="34" charset="0"/>
              </a:rPr>
              <a:t>: رافائيل بى بي ماه شمت : كاتا إبتيبوس إن تي إترياس .</a:t>
            </a:r>
            <a:r>
              <a:rPr lang="en-US" altLang="zh-CN" sz="2800" dirty="0">
                <a:latin typeface="Calibri"/>
                <a:ea typeface="SimSun" pitchFamily="2" charset="-122"/>
                <a:cs typeface="+mn-cs"/>
              </a:rPr>
              <a:t> </a:t>
            </a:r>
            <a:endParaRPr lang="en-US" sz="2800" dirty="0">
              <a:latin typeface="Calibri"/>
              <a:cs typeface="+mn-cs"/>
            </a:endParaRPr>
          </a:p>
        </p:txBody>
      </p:sp>
      <p:sp>
        <p:nvSpPr>
          <p:cNvPr id="6" name="Text Placeholder 5"/>
          <p:cNvSpPr>
            <a:spLocks noGrp="1"/>
          </p:cNvSpPr>
          <p:nvPr>
            <p:ph type="body" sz="quarter" idx="3"/>
          </p:nvPr>
        </p:nvSpPr>
        <p:spPr>
          <a:xfrm>
            <a:off x="-2" y="4940300"/>
            <a:ext cx="9144000" cy="1106729"/>
          </a:xfrm>
        </p:spPr>
        <p:txBody>
          <a:bodyPr/>
          <a:lstStyle/>
          <a:p>
            <a:pPr algn="ctr" rtl="0"/>
            <a:r>
              <a:rPr lang="en-US" b="0" i="0" u="none" strike="noStrike" dirty="0" err="1">
                <a:effectLst/>
                <a:latin typeface="CS New Athanasius" pitchFamily="34" charset="0"/>
              </a:rPr>
              <a:t>Mi,ayl</a:t>
            </a:r>
            <a:r>
              <a:rPr lang="en-US" b="0" i="0" u="none" strike="noStrike" dirty="0">
                <a:effectLst/>
                <a:latin typeface="CS New Athanasius" pitchFamily="34" charset="0"/>
              </a:rPr>
              <a:t> pe </a:t>
            </a:r>
            <a:r>
              <a:rPr lang="en-US" b="0" i="0" u="none" strike="noStrike" dirty="0" err="1">
                <a:effectLst/>
                <a:latin typeface="CS New Athanasius" pitchFamily="34" charset="0"/>
              </a:rPr>
              <a:t>pihouit</a:t>
            </a:r>
            <a:r>
              <a:rPr lang="en-US" b="0" i="0" u="none" strike="noStrike" dirty="0">
                <a:effectLst/>
                <a:latin typeface="CS New Athanasius" pitchFamily="34" charset="0"/>
              </a:rPr>
              <a:t>@ </a:t>
            </a:r>
            <a:r>
              <a:rPr lang="en-US" b="0" i="0" u="none" strike="noStrike" dirty="0" err="1">
                <a:effectLst/>
                <a:latin typeface="CS New Athanasius" pitchFamily="34" charset="0"/>
              </a:rPr>
              <a:t>Gabriyl</a:t>
            </a:r>
            <a:r>
              <a:rPr lang="en-US" b="0" i="0" u="none" strike="noStrike" dirty="0">
                <a:effectLst/>
                <a:latin typeface="CS New Athanasius" pitchFamily="34" charset="0"/>
              </a:rPr>
              <a:t> pe </a:t>
            </a:r>
            <a:r>
              <a:rPr lang="en-US" b="0" i="0" u="none" strike="noStrike" dirty="0" err="1">
                <a:effectLst/>
                <a:latin typeface="CS New Athanasius" pitchFamily="34" charset="0"/>
              </a:rPr>
              <a:t>pimah</a:t>
            </a:r>
            <a:r>
              <a:rPr lang="en-US" b="0" i="0" u="none" strike="noStrike" dirty="0">
                <a:effectLst/>
                <a:latin typeface="CS New Athanasius" pitchFamily="34" charset="0"/>
              </a:rPr>
              <a:t> `</a:t>
            </a:r>
            <a:r>
              <a:rPr lang="en-US" b="0" i="0" u="none" strike="noStrike" dirty="0" err="1">
                <a:effectLst/>
                <a:latin typeface="CS New Athanasius" pitchFamily="34" charset="0"/>
              </a:rPr>
              <a:t>cnau</a:t>
            </a:r>
            <a:r>
              <a:rPr lang="en-US" b="0" i="0" u="none" strike="noStrike" dirty="0">
                <a:effectLst/>
                <a:latin typeface="CS New Athanasius" pitchFamily="34" charset="0"/>
              </a:rPr>
              <a:t>@ </a:t>
            </a:r>
            <a:r>
              <a:rPr lang="en-US" b="0" i="0" u="none" strike="noStrike" dirty="0" err="1">
                <a:effectLst/>
                <a:latin typeface="CS New Athanasius" pitchFamily="34" charset="0"/>
              </a:rPr>
              <a:t>Ravayl</a:t>
            </a:r>
            <a:r>
              <a:rPr lang="en-US" b="0" i="0" u="none" strike="noStrike" dirty="0">
                <a:effectLst/>
                <a:latin typeface="CS New Athanasius" pitchFamily="34" charset="0"/>
              </a:rPr>
              <a:t> pe </a:t>
            </a:r>
            <a:r>
              <a:rPr lang="en-US" b="0" i="0" u="none" strike="noStrike" dirty="0" err="1">
                <a:effectLst/>
                <a:latin typeface="CS New Athanasius" pitchFamily="34" charset="0"/>
              </a:rPr>
              <a:t>pimah</a:t>
            </a:r>
            <a:r>
              <a:rPr lang="en-US" b="0" i="0" u="none" strike="noStrike" dirty="0">
                <a:effectLst/>
                <a:latin typeface="CS New Athanasius" pitchFamily="34" charset="0"/>
              </a:rPr>
              <a:t> </a:t>
            </a:r>
            <a:r>
              <a:rPr lang="en-US" b="0" i="0" u="none" strike="noStrike" dirty="0" err="1">
                <a:effectLst/>
                <a:latin typeface="CS New Athanasius" pitchFamily="34" charset="0"/>
              </a:rPr>
              <a:t>somt</a:t>
            </a:r>
            <a:r>
              <a:rPr lang="en-US" b="0" i="0" u="none" strike="noStrike" dirty="0">
                <a:effectLst/>
                <a:latin typeface="CS New Athanasius" pitchFamily="34" charset="0"/>
              </a:rPr>
              <a:t>@ kata `</a:t>
            </a:r>
            <a:r>
              <a:rPr lang="en-US" b="0" i="0" u="none" strike="noStrike" dirty="0" err="1">
                <a:effectLst/>
                <a:latin typeface="CS New Athanasius" pitchFamily="34" charset="0"/>
              </a:rPr>
              <a:t>ptupoc</a:t>
            </a:r>
            <a:r>
              <a:rPr lang="en-US" b="0" i="0" u="none" strike="noStrike" dirty="0">
                <a:effectLst/>
                <a:latin typeface="CS New Athanasius" pitchFamily="34" charset="0"/>
              </a:rPr>
              <a:t> `n]`</a:t>
            </a:r>
            <a:r>
              <a:rPr lang="en-US" b="0" i="0" u="none" strike="noStrike" dirty="0" err="1">
                <a:effectLst/>
                <a:latin typeface="CS New Athanasius" pitchFamily="34" charset="0"/>
              </a:rPr>
              <a:t>Triac</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3673278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نشكرك على كل حال</a:t>
            </a:r>
            <a:endParaRPr lang="en-US" sz="4800" dirty="0"/>
          </a:p>
        </p:txBody>
      </p:sp>
      <p:sp>
        <p:nvSpPr>
          <p:cNvPr id="6" name="Text Placeholder 5"/>
          <p:cNvSpPr>
            <a:spLocks noGrp="1"/>
          </p:cNvSpPr>
          <p:nvPr>
            <p:ph type="body" idx="1"/>
          </p:nvPr>
        </p:nvSpPr>
        <p:spPr/>
        <p:txBody>
          <a:bodyPr/>
          <a:lstStyle/>
          <a:p>
            <a:r>
              <a:rPr lang="ar-EG" sz="4400" dirty="0"/>
              <a:t>تين شيبئهموت إن توتك كاطا هوب نيفين </a:t>
            </a:r>
          </a:p>
        </p:txBody>
      </p:sp>
      <p:sp>
        <p:nvSpPr>
          <p:cNvPr id="7" name="Text Placeholder 6"/>
          <p:cNvSpPr>
            <a:spLocks noGrp="1"/>
          </p:cNvSpPr>
          <p:nvPr>
            <p:ph type="body" sz="quarter" idx="3"/>
          </p:nvPr>
        </p:nvSpPr>
        <p:spPr>
          <a:xfrm>
            <a:off x="0" y="5415836"/>
            <a:ext cx="9144000" cy="682357"/>
          </a:xfrm>
        </p:spPr>
        <p:txBody>
          <a:bodyPr/>
          <a:lstStyle/>
          <a:p>
            <a:r>
              <a:rPr lang="en-US" sz="4400" dirty="0"/>
              <a:t>Ten]ep `\mot `</a:t>
            </a:r>
            <a:r>
              <a:rPr lang="en-US" sz="4400" dirty="0" err="1"/>
              <a:t>ntotk</a:t>
            </a:r>
            <a:r>
              <a:rPr lang="en-US" sz="4400" dirty="0"/>
              <a:t>&gt; kata \</a:t>
            </a:r>
            <a:r>
              <a:rPr lang="en-US" sz="4400" dirty="0" err="1"/>
              <a:t>wb</a:t>
            </a:r>
            <a:r>
              <a:rPr lang="en-US" sz="4400" dirty="0"/>
              <a:t> </a:t>
            </a:r>
            <a:r>
              <a:rPr lang="en-US" sz="4400" dirty="0" err="1"/>
              <a:t>niben</a:t>
            </a:r>
            <a:r>
              <a:rPr lang="en-US" sz="4400" dirty="0"/>
              <a:t> </a:t>
            </a:r>
          </a:p>
        </p:txBody>
      </p:sp>
    </p:spTree>
    <p:extLst>
      <p:ext uri="{BB962C8B-B14F-4D97-AF65-F5344CB8AC3E}">
        <p14:creationId xmlns:p14="http://schemas.microsoft.com/office/powerpoint/2010/main" val="1482997405"/>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4343400"/>
            <a:ext cx="9144000" cy="782371"/>
          </a:xfrm>
        </p:spPr>
        <p:txBody>
          <a:bodyPr anchor="ctr">
            <a:noAutofit/>
          </a:bodyPr>
          <a:lstStyle/>
          <a:p>
            <a:r>
              <a:rPr lang="ar-EG" sz="2800" dirty="0"/>
              <a:t> سوريال سداكيال : سراتيال وأنانيال هؤلاء المنيرون العظماء الأطهار يطلبون منه عن الخليقة</a:t>
            </a:r>
          </a:p>
        </p:txBody>
      </p:sp>
      <p:sp>
        <p:nvSpPr>
          <p:cNvPr id="5" name="Text Placeholder 4"/>
          <p:cNvSpPr>
            <a:spLocks noGrp="1"/>
          </p:cNvSpPr>
          <p:nvPr>
            <p:ph type="body" idx="1"/>
          </p:nvPr>
        </p:nvSpPr>
        <p:spPr>
          <a:xfrm>
            <a:off x="0" y="6049107"/>
            <a:ext cx="9143999" cy="808893"/>
          </a:xfrm>
        </p:spPr>
        <p:txBody>
          <a:bodyPr/>
          <a:lstStyle/>
          <a:p>
            <a:r>
              <a:rPr lang="ar-EG" sz="2800" dirty="0"/>
              <a:t> سورييل سداكييل : سراتييل نيم أنانييل : ناي نيشتي إنريف إير أوأويني إثؤواب : ني إت طوبه إممــوف إى إهــري إيجيــن بــي سـونت . </a:t>
            </a:r>
          </a:p>
        </p:txBody>
      </p:sp>
      <p:sp>
        <p:nvSpPr>
          <p:cNvPr id="6" name="Text Placeholder 5"/>
          <p:cNvSpPr>
            <a:spLocks noGrp="1"/>
          </p:cNvSpPr>
          <p:nvPr>
            <p:ph type="body" sz="quarter" idx="3"/>
          </p:nvPr>
        </p:nvSpPr>
        <p:spPr/>
        <p:txBody>
          <a:bodyPr/>
          <a:lstStyle/>
          <a:p>
            <a:pPr algn="ctr" rtl="0"/>
            <a:r>
              <a:rPr lang="en-US" sz="2800" b="0" i="0" u="none" strike="noStrike" dirty="0" err="1">
                <a:effectLst/>
                <a:latin typeface="CS New Athanasius" pitchFamily="34" charset="0"/>
              </a:rPr>
              <a:t>Couriyl</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Cedakiyl</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Cara;iyl</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nem</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Ananiyl</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nainis</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nref`erouwini</a:t>
            </a:r>
            <a:r>
              <a:rPr lang="en-US" sz="2800" b="0" i="0" u="none" strike="noStrike" dirty="0">
                <a:effectLst/>
                <a:latin typeface="CS New Athanasius" pitchFamily="34" charset="0"/>
              </a:rPr>
              <a:t> =e=;=u@ </a:t>
            </a:r>
            <a:r>
              <a:rPr lang="en-US" sz="2800" b="0" i="0" u="none" strike="noStrike" dirty="0" err="1">
                <a:effectLst/>
                <a:latin typeface="CS New Athanasius" pitchFamily="34" charset="0"/>
              </a:rPr>
              <a:t>ny`etwbh</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mmof</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e`hryi</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ejen</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picwnt</a:t>
            </a:r>
            <a:r>
              <a:rPr lang="en-US" sz="2800" b="0" i="0" u="none" strike="noStrike" dirty="0">
                <a:effectLst/>
                <a:latin typeface="CS New Athanasius" pitchFamily="34" charset="0"/>
              </a:rPr>
              <a:t>.</a:t>
            </a:r>
          </a:p>
        </p:txBody>
      </p:sp>
    </p:spTree>
    <p:extLst>
      <p:ext uri="{BB962C8B-B14F-4D97-AF65-F5344CB8AC3E}">
        <p14:creationId xmlns:p14="http://schemas.microsoft.com/office/powerpoint/2010/main" val="345854534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4329774"/>
            <a:ext cx="9144000" cy="782371"/>
          </a:xfrm>
        </p:spPr>
        <p:txBody>
          <a:bodyPr anchor="ctr">
            <a:noAutofit/>
          </a:bodyPr>
          <a:lstStyle/>
          <a:p>
            <a:r>
              <a:rPr lang="ar-EG" sz="2800" dirty="0"/>
              <a:t> الشـاروبيـم والسـارافيم : الكراسي والربوبيات والقوات : والـ4 أحياء غير المتجسدين : الحاملون مركبة الله . </a:t>
            </a:r>
          </a:p>
        </p:txBody>
      </p:sp>
      <p:sp>
        <p:nvSpPr>
          <p:cNvPr id="5" name="Text Placeholder 4"/>
          <p:cNvSpPr>
            <a:spLocks noGrp="1"/>
          </p:cNvSpPr>
          <p:nvPr>
            <p:ph type="body" idx="1"/>
          </p:nvPr>
        </p:nvSpPr>
        <p:spPr>
          <a:xfrm>
            <a:off x="0" y="6011007"/>
            <a:ext cx="9143999" cy="808893"/>
          </a:xfrm>
        </p:spPr>
        <p:txBody>
          <a:bodyPr/>
          <a:lstStyle/>
          <a:p>
            <a:r>
              <a:rPr lang="ar-EG" sz="2800" dirty="0"/>
              <a:t>ني شيروبيم نيم ني سيرافيم : ني إثرونوس ني ميت شويس ني جوم : بي إفتو إن ذوأون إن آسـومــاتـوس : إت فـاي خـابي هارمــا إن ثيئوس . </a:t>
            </a:r>
          </a:p>
        </p:txBody>
      </p:sp>
      <p:sp>
        <p:nvSpPr>
          <p:cNvPr id="6" name="Text Placeholder 5"/>
          <p:cNvSpPr>
            <a:spLocks noGrp="1"/>
          </p:cNvSpPr>
          <p:nvPr>
            <p:ph type="body" sz="quarter" idx="3"/>
          </p:nvPr>
        </p:nvSpPr>
        <p:spPr>
          <a:xfrm>
            <a:off x="0" y="5220397"/>
            <a:ext cx="9144000" cy="682357"/>
          </a:xfrm>
        </p:spPr>
        <p:txBody>
          <a:bodyPr anchor="ctr"/>
          <a:lstStyle/>
          <a:p>
            <a:pPr algn="ctr" rtl="0"/>
            <a:r>
              <a:rPr lang="en-US" sz="3000" b="0" i="0" u="none" strike="noStrike" dirty="0">
                <a:effectLst/>
                <a:latin typeface="CS New Athanasius" pitchFamily="34" charset="0"/>
              </a:rPr>
              <a:t>Ni&lt;</a:t>
            </a:r>
            <a:r>
              <a:rPr lang="en-US" sz="3000" b="0" i="0" u="none" strike="noStrike" dirty="0" err="1">
                <a:effectLst/>
                <a:latin typeface="CS New Athanasius" pitchFamily="34" charset="0"/>
              </a:rPr>
              <a:t>erobim</a:t>
            </a:r>
            <a:r>
              <a:rPr lang="en-US" sz="3000" b="0" i="0" u="none" strike="noStrike" dirty="0">
                <a:effectLst/>
                <a:latin typeface="CS New Athanasius" pitchFamily="34" charset="0"/>
              </a:rPr>
              <a:t> </a:t>
            </a:r>
            <a:r>
              <a:rPr lang="en-US" sz="3000" b="0" i="0" u="none" strike="noStrike" dirty="0" err="1">
                <a:effectLst/>
                <a:latin typeface="CS New Athanasius" pitchFamily="34" charset="0"/>
              </a:rPr>
              <a:t>nem</a:t>
            </a:r>
            <a:r>
              <a:rPr lang="en-US" sz="3000" b="0" i="0" u="none" strike="noStrike" dirty="0">
                <a:effectLst/>
                <a:latin typeface="CS New Athanasius" pitchFamily="34" charset="0"/>
              </a:rPr>
              <a:t> </a:t>
            </a:r>
            <a:r>
              <a:rPr lang="en-US" sz="3000" b="0" i="0" u="none" strike="noStrike" dirty="0" err="1">
                <a:effectLst/>
                <a:latin typeface="CS New Athanasius" pitchFamily="34" charset="0"/>
              </a:rPr>
              <a:t>niCeravim</a:t>
            </a:r>
            <a:r>
              <a:rPr lang="en-US" sz="3000" b="0" i="0" u="none" strike="noStrike" dirty="0">
                <a:effectLst/>
                <a:latin typeface="CS New Athanasius" pitchFamily="34" charset="0"/>
              </a:rPr>
              <a:t>@ </a:t>
            </a:r>
            <a:r>
              <a:rPr lang="en-US" sz="3000" b="0" i="0" u="none" strike="noStrike" dirty="0" err="1">
                <a:effectLst/>
                <a:latin typeface="CS New Athanasius" pitchFamily="34" charset="0"/>
              </a:rPr>
              <a:t>ni</a:t>
            </a:r>
            <a:r>
              <a:rPr lang="en-US" sz="3000" b="0" i="0" u="none" strike="noStrike" dirty="0">
                <a:effectLst/>
                <a:latin typeface="CS New Athanasius" pitchFamily="34" charset="0"/>
              </a:rPr>
              <a:t>`;</a:t>
            </a:r>
            <a:r>
              <a:rPr lang="en-US" sz="3000" b="0" i="0" u="none" strike="noStrike" dirty="0" err="1">
                <a:effectLst/>
                <a:latin typeface="CS New Athanasius" pitchFamily="34" charset="0"/>
              </a:rPr>
              <a:t>ronoc</a:t>
            </a:r>
            <a:r>
              <a:rPr lang="en-US" sz="3000" b="0" i="0" u="none" strike="noStrike" baseline="0" dirty="0">
                <a:effectLst/>
                <a:latin typeface="CS New Athanasius" pitchFamily="34" charset="0"/>
              </a:rPr>
              <a:t> </a:t>
            </a:r>
            <a:r>
              <a:rPr lang="en-US" sz="3000" b="0" i="0" u="none" strike="noStrike" dirty="0" err="1">
                <a:effectLst/>
                <a:latin typeface="CS New Athanasius" pitchFamily="34" charset="0"/>
              </a:rPr>
              <a:t>nimet</a:t>
            </a:r>
            <a:r>
              <a:rPr lang="en-US" sz="3000" b="0" i="0" u="none" strike="noStrike" dirty="0">
                <a:effectLst/>
                <a:latin typeface="CS New Athanasius" pitchFamily="34" charset="0"/>
              </a:rPr>
              <a:t>=o=c </a:t>
            </a:r>
            <a:r>
              <a:rPr lang="en-US" sz="3000" b="0" i="0" u="none" strike="noStrike" dirty="0" err="1">
                <a:effectLst/>
                <a:latin typeface="CS New Athanasius" pitchFamily="34" charset="0"/>
              </a:rPr>
              <a:t>nijom</a:t>
            </a:r>
            <a:r>
              <a:rPr lang="en-US" sz="3000" b="0" i="0" u="none" strike="noStrike" dirty="0">
                <a:effectLst/>
                <a:latin typeface="CS New Athanasius" pitchFamily="34" charset="0"/>
              </a:rPr>
              <a:t>@</a:t>
            </a:r>
            <a:r>
              <a:rPr lang="en-US" sz="3000" b="0" i="0" u="none" strike="noStrike" baseline="0" dirty="0">
                <a:effectLst/>
                <a:latin typeface="CS New Athanasius" pitchFamily="34" charset="0"/>
              </a:rPr>
              <a:t> </a:t>
            </a:r>
            <a:r>
              <a:rPr lang="en-US" sz="3000" b="0" i="0" u="none" strike="noStrike" dirty="0" err="1">
                <a:effectLst/>
                <a:latin typeface="CS New Athanasius" pitchFamily="34" charset="0"/>
              </a:rPr>
              <a:t>pi`ftoou</a:t>
            </a:r>
            <a:r>
              <a:rPr lang="en-US" sz="3000" b="0" i="0" u="none" strike="noStrike" dirty="0">
                <a:effectLst/>
                <a:latin typeface="CS New Athanasius" pitchFamily="34" charset="0"/>
              </a:rPr>
              <a:t> `</a:t>
            </a:r>
            <a:r>
              <a:rPr lang="en-US" sz="3000" b="0" i="0" u="none" strike="noStrike" dirty="0" err="1">
                <a:effectLst/>
                <a:latin typeface="CS New Athanasius" pitchFamily="34" charset="0"/>
              </a:rPr>
              <a:t>nzwon</a:t>
            </a:r>
            <a:r>
              <a:rPr lang="en-US" sz="3000" b="0" i="0" u="none" strike="noStrike" dirty="0">
                <a:effectLst/>
                <a:latin typeface="CS New Athanasius" pitchFamily="34" charset="0"/>
              </a:rPr>
              <a:t> `</a:t>
            </a:r>
            <a:r>
              <a:rPr lang="en-US" sz="3000" b="0" i="0" u="none" strike="noStrike" dirty="0" err="1">
                <a:effectLst/>
                <a:latin typeface="CS New Athanasius" pitchFamily="34" charset="0"/>
              </a:rPr>
              <a:t>n`acwmatoc</a:t>
            </a:r>
            <a:r>
              <a:rPr lang="en-US" sz="3000" b="0" i="0" u="none" strike="noStrike" dirty="0">
                <a:effectLst/>
                <a:latin typeface="CS New Athanasius" pitchFamily="34" charset="0"/>
              </a:rPr>
              <a:t>@ </a:t>
            </a:r>
            <a:r>
              <a:rPr lang="en-US" sz="3000" b="0" i="0" u="none" strike="noStrike" dirty="0" err="1">
                <a:effectLst/>
                <a:latin typeface="CS New Athanasius" pitchFamily="34" charset="0"/>
              </a:rPr>
              <a:t>etfai</a:t>
            </a:r>
            <a:r>
              <a:rPr lang="en-US" sz="3000" b="0" i="0" u="none" strike="noStrike" dirty="0">
                <a:effectLst/>
                <a:latin typeface="CS New Athanasius" pitchFamily="34" charset="0"/>
              </a:rPr>
              <a:t> </a:t>
            </a:r>
            <a:r>
              <a:rPr lang="en-US" sz="3000" b="0" i="0" u="none" strike="noStrike" dirty="0" err="1">
                <a:effectLst/>
                <a:latin typeface="CS New Athanasius" pitchFamily="34" charset="0"/>
              </a:rPr>
              <a:t>qa</a:t>
            </a:r>
            <a:r>
              <a:rPr lang="en-US" sz="3000" b="0" i="0" u="none" strike="noStrike" dirty="0">
                <a:effectLst/>
                <a:latin typeface="CS New Athanasius" pitchFamily="34" charset="0"/>
              </a:rPr>
              <a:t> </a:t>
            </a:r>
            <a:r>
              <a:rPr lang="en-US" sz="3000" b="0" i="0" u="none" strike="noStrike" dirty="0" err="1">
                <a:effectLst/>
                <a:latin typeface="CS New Athanasius" pitchFamily="34" charset="0"/>
              </a:rPr>
              <a:t>piharma</a:t>
            </a:r>
            <a:r>
              <a:rPr lang="en-US" sz="3000" b="0" i="0" u="none" strike="noStrike" dirty="0">
                <a:effectLst/>
                <a:latin typeface="CS New Athanasius" pitchFamily="34" charset="0"/>
              </a:rPr>
              <a:t> `</a:t>
            </a:r>
            <a:r>
              <a:rPr lang="en-US" sz="3000" b="0" i="0" u="none" strike="noStrike" dirty="0" err="1">
                <a:effectLst/>
                <a:latin typeface="CS New Athanasius" pitchFamily="34" charset="0"/>
              </a:rPr>
              <a:t>n:eoc</a:t>
            </a:r>
            <a:r>
              <a:rPr lang="en-US" sz="3000" b="0" i="0" u="none" strike="noStrike" dirty="0">
                <a:effectLst/>
                <a:latin typeface="CS New Athanasius" pitchFamily="34" charset="0"/>
              </a:rPr>
              <a:t>.</a:t>
            </a:r>
          </a:p>
        </p:txBody>
      </p:sp>
    </p:spTree>
    <p:extLst>
      <p:ext uri="{BB962C8B-B14F-4D97-AF65-F5344CB8AC3E}">
        <p14:creationId xmlns:p14="http://schemas.microsoft.com/office/powerpoint/2010/main" val="185508306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 y="4382958"/>
            <a:ext cx="9144000" cy="552114"/>
          </a:xfrm>
        </p:spPr>
        <p:txBody>
          <a:bodyPr>
            <a:noAutofit/>
          </a:bodyPr>
          <a:lstStyle/>
          <a:p>
            <a:r>
              <a:rPr lang="ar-EG" sz="3000" dirty="0"/>
              <a:t> الــ 24 قسيساً : فـي كنيسة الأبكار: يسبحون بلا فتور : صارخين قــائلين </a:t>
            </a:r>
          </a:p>
        </p:txBody>
      </p:sp>
      <p:sp>
        <p:nvSpPr>
          <p:cNvPr id="5" name="Text Placeholder 4"/>
          <p:cNvSpPr>
            <a:spLocks noGrp="1"/>
          </p:cNvSpPr>
          <p:nvPr>
            <p:ph type="body" idx="1"/>
          </p:nvPr>
        </p:nvSpPr>
        <p:spPr/>
        <p:txBody>
          <a:bodyPr/>
          <a:lstStyle/>
          <a:p>
            <a:r>
              <a:rPr lang="ar-EG" sz="2800" dirty="0"/>
              <a:t> بي جوت إفتو إم إبريسفيتيــروس : خيـن تي إككليسيا إنتى ني شورب إمميسي : إيف هوس إيروف خين أوميت آت مونك : إيف أوش إيفول إفجو إمموس . </a:t>
            </a:r>
          </a:p>
        </p:txBody>
      </p:sp>
      <p:sp>
        <p:nvSpPr>
          <p:cNvPr id="6" name="Text Placeholder 5"/>
          <p:cNvSpPr>
            <a:spLocks noGrp="1"/>
          </p:cNvSpPr>
          <p:nvPr>
            <p:ph type="body" sz="quarter" idx="3"/>
          </p:nvPr>
        </p:nvSpPr>
        <p:spPr>
          <a:xfrm>
            <a:off x="-2" y="4961968"/>
            <a:ext cx="9144000" cy="860096"/>
          </a:xfrm>
        </p:spPr>
        <p:txBody>
          <a:bodyPr/>
          <a:lstStyle/>
          <a:p>
            <a:pPr algn="ctr" rtl="0"/>
            <a:r>
              <a:rPr lang="en-US" sz="2800" b="0" i="0" u="none" strike="noStrike" dirty="0" err="1">
                <a:effectLst/>
                <a:latin typeface="CS New Athanasius" pitchFamily="34" charset="0"/>
              </a:rPr>
              <a:t>Pijout</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ftoou</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m`precbuteroc</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qen</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ekklycia</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nte</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nisorp</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mmici</a:t>
            </a:r>
            <a:r>
              <a:rPr lang="en-US" sz="2800" b="0" i="0" u="none" strike="noStrike" dirty="0">
                <a:effectLst/>
                <a:latin typeface="CS New Athanasius" pitchFamily="34" charset="0"/>
              </a:rPr>
              <a:t>@</a:t>
            </a:r>
            <a:endParaRPr lang="ar-EG" sz="2800" b="0" i="0" u="none" strike="noStrike" dirty="0">
              <a:effectLst/>
              <a:latin typeface="CS New Athanasius" pitchFamily="34" charset="0"/>
            </a:endParaRPr>
          </a:p>
          <a:p>
            <a:pPr algn="ctr" rtl="0">
              <a:spcBef>
                <a:spcPts val="0"/>
              </a:spcBef>
            </a:pPr>
            <a:r>
              <a:rPr lang="en-US" sz="2800" b="0" i="0" u="none" strike="noStrike" dirty="0">
                <a:effectLst/>
                <a:latin typeface="CS New Athanasius" pitchFamily="34" charset="0"/>
              </a:rPr>
              <a:t> `</a:t>
            </a:r>
            <a:r>
              <a:rPr lang="en-US" sz="2800" b="0" i="0" u="none" strike="noStrike" dirty="0" err="1">
                <a:effectLst/>
                <a:latin typeface="CS New Athanasius" pitchFamily="34" charset="0"/>
              </a:rPr>
              <a:t>euhwc</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erof</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qen</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oumet`atmounk</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euws</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ebol</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eujw</a:t>
            </a:r>
            <a:r>
              <a:rPr lang="en-US" sz="2800" b="0" i="0" u="none" strike="noStrike" dirty="0">
                <a:effectLst/>
                <a:latin typeface="CS New Athanasius" pitchFamily="34" charset="0"/>
              </a:rPr>
              <a:t> `</a:t>
            </a:r>
            <a:r>
              <a:rPr lang="en-US" sz="2800" b="0" i="0" u="none" strike="noStrike" dirty="0" err="1">
                <a:effectLst/>
                <a:latin typeface="CS New Athanasius" pitchFamily="34" charset="0"/>
              </a:rPr>
              <a:t>mmoc</a:t>
            </a:r>
            <a:r>
              <a:rPr lang="en-US" sz="2800" b="0" i="0" u="none" strike="noStrike" dirty="0">
                <a:effectLst/>
                <a:latin typeface="CS New Athanasius" pitchFamily="34" charset="0"/>
              </a:rPr>
              <a:t>.</a:t>
            </a:r>
          </a:p>
        </p:txBody>
      </p:sp>
    </p:spTree>
    <p:extLst>
      <p:ext uri="{BB962C8B-B14F-4D97-AF65-F5344CB8AC3E}">
        <p14:creationId xmlns:p14="http://schemas.microsoft.com/office/powerpoint/2010/main" val="12388396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782371"/>
          </a:xfrm>
        </p:spPr>
        <p:txBody>
          <a:bodyPr>
            <a:normAutofit fontScale="90000"/>
          </a:bodyPr>
          <a:lstStyle/>
          <a:p>
            <a:r>
              <a:rPr lang="ar-EG" dirty="0"/>
              <a:t> قـدوس اللـه : المرضى إشفهم : قدوس القوي : الذين رقدوا يارب نيحهم . </a:t>
            </a:r>
          </a:p>
        </p:txBody>
      </p:sp>
      <p:sp>
        <p:nvSpPr>
          <p:cNvPr id="5" name="Text Placeholder 4"/>
          <p:cNvSpPr>
            <a:spLocks noGrp="1"/>
          </p:cNvSpPr>
          <p:nvPr>
            <p:ph type="body" idx="1"/>
          </p:nvPr>
        </p:nvSpPr>
        <p:spPr/>
        <p:txBody>
          <a:bodyPr/>
          <a:lstStyle/>
          <a:p>
            <a:r>
              <a:rPr lang="ar-EG" sz="2800" dirty="0"/>
              <a:t> جـى آجيـوس أوثيئـوس : نيئت شوني ماطالتشوأو: آجيوس يس شيروس ني إيطاف إنكوت إبشويس ما إمطون نوأو . </a:t>
            </a:r>
          </a:p>
        </p:txBody>
      </p:sp>
      <p:sp>
        <p:nvSpPr>
          <p:cNvPr id="6" name="Text Placeholder 5"/>
          <p:cNvSpPr>
            <a:spLocks noGrp="1"/>
          </p:cNvSpPr>
          <p:nvPr>
            <p:ph type="body" sz="quarter" idx="3"/>
          </p:nvPr>
        </p:nvSpPr>
        <p:spPr>
          <a:xfrm>
            <a:off x="0" y="5152486"/>
            <a:ext cx="9144000" cy="771257"/>
          </a:xfrm>
        </p:spPr>
        <p:txBody>
          <a:bodyPr/>
          <a:lstStyle/>
          <a:p>
            <a:pPr algn="ctr" rtl="0"/>
            <a:r>
              <a:rPr lang="pl-PL" sz="3200" b="0" i="0" u="none" strike="noStrike" dirty="0">
                <a:effectLst/>
                <a:latin typeface="CS New Athanasius" pitchFamily="34" charset="0"/>
              </a:rPr>
              <a:t>Je `agioc `o :eoc@ ny`etswni matal`[wou@ `agioc Ic,uroc@ ny`etau`enkot P=o=c ma`mton nwou.</a:t>
            </a:r>
          </a:p>
        </p:txBody>
      </p:sp>
    </p:spTree>
    <p:extLst>
      <p:ext uri="{BB962C8B-B14F-4D97-AF65-F5344CB8AC3E}">
        <p14:creationId xmlns:p14="http://schemas.microsoft.com/office/powerpoint/2010/main" val="391281401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2815"/>
            <a:ext cx="9144000" cy="570185"/>
          </a:xfrm>
        </p:spPr>
        <p:txBody>
          <a:bodyPr>
            <a:normAutofit fontScale="90000"/>
          </a:bodyPr>
          <a:lstStyle/>
          <a:p>
            <a:r>
              <a:rPr lang="ar-EG" dirty="0"/>
              <a:t> قـدوس الذي لايموت : بارك ميراثك : ولتكن رحمتك وسلامك : حصناً لشعبك </a:t>
            </a:r>
          </a:p>
        </p:txBody>
      </p:sp>
      <p:sp>
        <p:nvSpPr>
          <p:cNvPr id="5" name="Text Placeholder 4"/>
          <p:cNvSpPr>
            <a:spLocks noGrp="1"/>
          </p:cNvSpPr>
          <p:nvPr>
            <p:ph type="body" idx="1"/>
          </p:nvPr>
        </p:nvSpPr>
        <p:spPr>
          <a:xfrm>
            <a:off x="0" y="6011007"/>
            <a:ext cx="9143999" cy="808893"/>
          </a:xfrm>
        </p:spPr>
        <p:txBody>
          <a:bodyPr/>
          <a:lstStyle/>
          <a:p>
            <a:r>
              <a:rPr lang="ar-EG" sz="2800" dirty="0"/>
              <a:t> آجيوس آثاناطوس : إزمو إيتيك إكليرونوميا : مارى بيك ناي نيم تيك هيريني : أوي إن سوفت إمبيك لأوس . </a:t>
            </a:r>
          </a:p>
        </p:txBody>
      </p:sp>
      <p:sp>
        <p:nvSpPr>
          <p:cNvPr id="6" name="Text Placeholder 5"/>
          <p:cNvSpPr>
            <a:spLocks noGrp="1"/>
          </p:cNvSpPr>
          <p:nvPr>
            <p:ph type="body" sz="quarter" idx="3"/>
          </p:nvPr>
        </p:nvSpPr>
        <p:spPr>
          <a:xfrm>
            <a:off x="-1" y="5178350"/>
            <a:ext cx="9144000" cy="682357"/>
          </a:xfrm>
        </p:spPr>
        <p:txBody>
          <a:bodyPr/>
          <a:lstStyle/>
          <a:p>
            <a:r>
              <a:rPr lang="pl-PL" sz="3200" b="0" i="0" u="none" strike="noStrike" dirty="0">
                <a:effectLst/>
                <a:latin typeface="CS New Athanasius" pitchFamily="34" charset="0"/>
              </a:rPr>
              <a:t>Agioc `A;anatoc@ `cmou `etek`klyronomia@ mare peknai nem tekhiryny@ oi `ncobt `mpeklaoc.</a:t>
            </a:r>
            <a:endParaRPr lang="en-US" sz="2800" dirty="0"/>
          </a:p>
        </p:txBody>
      </p:sp>
    </p:spTree>
    <p:extLst>
      <p:ext uri="{BB962C8B-B14F-4D97-AF65-F5344CB8AC3E}">
        <p14:creationId xmlns:p14="http://schemas.microsoft.com/office/powerpoint/2010/main" val="87621936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582885"/>
          </a:xfrm>
        </p:spPr>
        <p:txBody>
          <a:bodyPr>
            <a:noAutofit/>
          </a:bodyPr>
          <a:lstStyle/>
          <a:p>
            <a:r>
              <a:rPr lang="ar-EG" sz="2500" dirty="0"/>
              <a:t> قـدوس قدوس: قدوس رب الصباؤوت: السماء والأرض مملؤتان: من مجدك وكرامتك</a:t>
            </a:r>
          </a:p>
        </p:txBody>
      </p:sp>
      <p:sp>
        <p:nvSpPr>
          <p:cNvPr id="5" name="Text Placeholder 4"/>
          <p:cNvSpPr>
            <a:spLocks noGrp="1"/>
          </p:cNvSpPr>
          <p:nvPr>
            <p:ph type="body" idx="1"/>
          </p:nvPr>
        </p:nvSpPr>
        <p:spPr>
          <a:xfrm>
            <a:off x="0" y="5903259"/>
            <a:ext cx="9143999" cy="929341"/>
          </a:xfrm>
        </p:spPr>
        <p:txBody>
          <a:bodyPr/>
          <a:lstStyle/>
          <a:p>
            <a:r>
              <a:rPr lang="ar-EG" sz="3000" dirty="0"/>
              <a:t>جى إكـؤواب أووه إكـؤواب : إكـؤواب إبشـويس سافاؤوت : إتفى نيم إبكاهي ميه إيفول : خين بيك أوأو نيم بيك طايو . </a:t>
            </a:r>
          </a:p>
        </p:txBody>
      </p:sp>
      <p:sp>
        <p:nvSpPr>
          <p:cNvPr id="6" name="Text Placeholder 5"/>
          <p:cNvSpPr>
            <a:spLocks noGrp="1"/>
          </p:cNvSpPr>
          <p:nvPr>
            <p:ph type="body" sz="quarter" idx="3"/>
          </p:nvPr>
        </p:nvSpPr>
        <p:spPr>
          <a:xfrm>
            <a:off x="-1" y="5220902"/>
            <a:ext cx="9144000" cy="682357"/>
          </a:xfrm>
        </p:spPr>
        <p:txBody>
          <a:bodyPr/>
          <a:lstStyle/>
          <a:p>
            <a:pPr algn="ctr" rtl="0">
              <a:lnSpc>
                <a:spcPct val="90000"/>
              </a:lnSpc>
              <a:spcBef>
                <a:spcPts val="0"/>
              </a:spcBef>
            </a:pPr>
            <a:r>
              <a:rPr lang="pl-PL" sz="3500" b="0" i="0" u="none" strike="noStrike" dirty="0">
                <a:effectLst/>
                <a:latin typeface="CS New Athanasius" pitchFamily="34" charset="0"/>
              </a:rPr>
              <a:t>Je `,ouab ouoh `,ouab@ `,ouab P=o=c cabaw;@</a:t>
            </a:r>
            <a:endParaRPr lang="ar-EG" sz="3500" b="0" i="0" u="none" strike="noStrike" dirty="0">
              <a:effectLst/>
              <a:latin typeface="CS New Athanasius" pitchFamily="34" charset="0"/>
            </a:endParaRPr>
          </a:p>
          <a:p>
            <a:pPr algn="ctr" rtl="0">
              <a:lnSpc>
                <a:spcPct val="90000"/>
              </a:lnSpc>
              <a:spcBef>
                <a:spcPts val="0"/>
              </a:spcBef>
            </a:pPr>
            <a:r>
              <a:rPr lang="pl-PL" sz="3500" b="0" i="0" u="none" strike="noStrike" dirty="0">
                <a:effectLst/>
                <a:latin typeface="CS New Athanasius" pitchFamily="34" charset="0"/>
              </a:rPr>
              <a:t> `tve nem `pkahi meh `ebol@ qen pek`wou nem pektaio.</a:t>
            </a:r>
          </a:p>
        </p:txBody>
      </p:sp>
    </p:spTree>
    <p:extLst>
      <p:ext uri="{BB962C8B-B14F-4D97-AF65-F5344CB8AC3E}">
        <p14:creationId xmlns:p14="http://schemas.microsoft.com/office/powerpoint/2010/main" val="55662823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582885"/>
          </a:xfrm>
        </p:spPr>
        <p:txBody>
          <a:bodyPr>
            <a:noAutofit/>
          </a:bodyPr>
          <a:lstStyle/>
          <a:p>
            <a:r>
              <a:rPr lang="ar-EG" sz="2600" dirty="0"/>
              <a:t>إذ ما قالوا الليلويا : يتبعهم السمائيون قائلين : قدوس آمين الليلويا : المجد هو لألهنا </a:t>
            </a:r>
          </a:p>
        </p:txBody>
      </p:sp>
      <p:sp>
        <p:nvSpPr>
          <p:cNvPr id="5" name="Text Placeholder 4"/>
          <p:cNvSpPr>
            <a:spLocks noGrp="1"/>
          </p:cNvSpPr>
          <p:nvPr>
            <p:ph type="body" idx="1"/>
          </p:nvPr>
        </p:nvSpPr>
        <p:spPr>
          <a:xfrm>
            <a:off x="0" y="6011007"/>
            <a:ext cx="9143999" cy="808893"/>
          </a:xfrm>
        </p:spPr>
        <p:txBody>
          <a:bodyPr/>
          <a:lstStyle/>
          <a:p>
            <a:r>
              <a:rPr lang="ar-EG" sz="3000" dirty="0"/>
              <a:t> أف شان جوس إمبي الليلويا : شارى نانيفيئـوي أووه إمموأو : جى آجيوس آمين الليلويا : بى أوأو فا بينوتي بى . </a:t>
            </a:r>
          </a:p>
        </p:txBody>
      </p:sp>
      <p:sp>
        <p:nvSpPr>
          <p:cNvPr id="6" name="Text Placeholder 5"/>
          <p:cNvSpPr>
            <a:spLocks noGrp="1"/>
          </p:cNvSpPr>
          <p:nvPr>
            <p:ph type="body" sz="quarter" idx="3"/>
          </p:nvPr>
        </p:nvSpPr>
        <p:spPr>
          <a:xfrm>
            <a:off x="-1" y="4953001"/>
            <a:ext cx="9144000" cy="870182"/>
          </a:xfrm>
        </p:spPr>
        <p:txBody>
          <a:bodyPr/>
          <a:lstStyle/>
          <a:p>
            <a:pPr algn="ctr" rtl="0"/>
            <a:r>
              <a:rPr lang="pl-PL" sz="3200" b="0" i="0" u="none" strike="noStrike" dirty="0">
                <a:effectLst/>
                <a:latin typeface="CS New Athanasius" pitchFamily="34" charset="0"/>
              </a:rPr>
              <a:t>Ausanjoc `mpi =a=l@ sare nan nivyou`i ouoh `mmwou@ je `agioc `amyn =a=l@ pi`wou va penNou] pe.</a:t>
            </a:r>
          </a:p>
        </p:txBody>
      </p:sp>
    </p:spTree>
    <p:extLst>
      <p:ext uri="{BB962C8B-B14F-4D97-AF65-F5344CB8AC3E}">
        <p14:creationId xmlns:p14="http://schemas.microsoft.com/office/powerpoint/2010/main" val="1340615342"/>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493985"/>
          </a:xfrm>
        </p:spPr>
        <p:txBody>
          <a:bodyPr>
            <a:noAutofit/>
          </a:bodyPr>
          <a:lstStyle/>
          <a:p>
            <a:r>
              <a:rPr lang="ar-EG" altLang="zh-CN" sz="2800" dirty="0"/>
              <a:t> </a:t>
            </a:r>
            <a:r>
              <a:rPr lang="ar-KW" altLang="zh-CN" sz="2800" dirty="0"/>
              <a:t>إشفعـوا فين</a:t>
            </a:r>
            <a:r>
              <a:rPr lang="ar-EG" altLang="zh-CN" sz="2800" dirty="0"/>
              <a:t>ا</a:t>
            </a:r>
            <a:r>
              <a:rPr lang="ar-KW" altLang="zh-CN" sz="2800" dirty="0"/>
              <a:t> : أيها العساكر</a:t>
            </a:r>
            <a:r>
              <a:rPr lang="ar-EG" altLang="zh-CN" sz="2800" dirty="0">
                <a:ea typeface="SimSun" pitchFamily="2" charset="-122"/>
              </a:rPr>
              <a:t> </a:t>
            </a:r>
            <a:r>
              <a:rPr lang="ar-KW" altLang="zh-CN" sz="2800" dirty="0"/>
              <a:t>الملائكية : والطغمات السمائية : ليغفر لنا خطايانا</a:t>
            </a:r>
            <a:endParaRPr lang="en-US" sz="2800" dirty="0"/>
          </a:p>
        </p:txBody>
      </p:sp>
      <p:sp>
        <p:nvSpPr>
          <p:cNvPr id="3" name="Text Placeholder 2"/>
          <p:cNvSpPr>
            <a:spLocks noGrp="1"/>
          </p:cNvSpPr>
          <p:nvPr>
            <p:ph type="body" idx="1"/>
          </p:nvPr>
        </p:nvSpPr>
        <p:spPr>
          <a:xfrm>
            <a:off x="0" y="6023707"/>
            <a:ext cx="9143999" cy="808893"/>
          </a:xfrm>
        </p:spPr>
        <p:txBody>
          <a:bodyPr/>
          <a:lstStyle/>
          <a:p>
            <a:r>
              <a:rPr lang="ar-EG" sz="2800" dirty="0"/>
              <a:t>آري إبـريسفـافيـن إى إهـري إيجـون : ني ستراتــيا إن آنجيليكون : نيم ني طاغما إن إيبورانيون : إنتيف كانين نوفي نان إيفــــــــول . </a:t>
            </a:r>
          </a:p>
        </p:txBody>
      </p:sp>
      <p:sp>
        <p:nvSpPr>
          <p:cNvPr id="6" name="Text Placeholder 5"/>
          <p:cNvSpPr>
            <a:spLocks noGrp="1"/>
          </p:cNvSpPr>
          <p:nvPr>
            <p:ph type="body" sz="quarter" idx="3"/>
          </p:nvPr>
        </p:nvSpPr>
        <p:spPr>
          <a:xfrm>
            <a:off x="0" y="4988859"/>
            <a:ext cx="9144000" cy="953527"/>
          </a:xfrm>
        </p:spPr>
        <p:txBody>
          <a:bodyPr/>
          <a:lstStyle/>
          <a:p>
            <a:pPr algn="ctr" rtl="0">
              <a:lnSpc>
                <a:spcPct val="80000"/>
              </a:lnSpc>
              <a:spcBef>
                <a:spcPts val="0"/>
              </a:spcBef>
            </a:pPr>
            <a:r>
              <a:rPr lang="pl-PL" sz="3300" b="0" i="0" u="none" strike="noStrike" dirty="0">
                <a:effectLst/>
                <a:latin typeface="CS New Athanasius" pitchFamily="34" charset="0"/>
              </a:rPr>
              <a:t>Ari`precbeuin `e`hryi `ejwn@ ni`ctratia `n`aggelikon@</a:t>
            </a:r>
            <a:endParaRPr lang="en-US" sz="3300" b="0" i="0" u="none" strike="noStrike" dirty="0">
              <a:effectLst/>
              <a:latin typeface="CS New Athanasius" pitchFamily="34" charset="0"/>
            </a:endParaRPr>
          </a:p>
          <a:p>
            <a:pPr algn="ctr" rtl="0">
              <a:lnSpc>
                <a:spcPct val="80000"/>
              </a:lnSpc>
              <a:spcBef>
                <a:spcPts val="0"/>
              </a:spcBef>
            </a:pPr>
            <a:r>
              <a:rPr lang="pl-PL" sz="3300" b="0" i="0" u="none" strike="noStrike" dirty="0">
                <a:effectLst/>
                <a:latin typeface="CS New Athanasius" pitchFamily="34" charset="0"/>
              </a:rPr>
              <a:t> nem nitagma </a:t>
            </a:r>
            <a:r>
              <a:rPr lang="en-US" sz="3300" b="0" i="0" u="none" strike="noStrike" dirty="0">
                <a:effectLst/>
                <a:latin typeface="CS New Athanasius" pitchFamily="34" charset="0"/>
              </a:rPr>
              <a:t>`</a:t>
            </a:r>
            <a:r>
              <a:rPr lang="pl-PL" sz="3300" b="0" i="0" u="none" strike="noStrike" dirty="0">
                <a:effectLst/>
                <a:latin typeface="CS New Athanasius" pitchFamily="34" charset="0"/>
              </a:rPr>
              <a:t>n`epouranion@ `ntef ,a nennobi nan ebol.</a:t>
            </a:r>
          </a:p>
        </p:txBody>
      </p:sp>
    </p:spTree>
    <p:extLst>
      <p:ext uri="{BB962C8B-B14F-4D97-AF65-F5344CB8AC3E}">
        <p14:creationId xmlns:p14="http://schemas.microsoft.com/office/powerpoint/2010/main" val="253489875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493985"/>
          </a:xfrm>
        </p:spPr>
        <p:txBody>
          <a:bodyPr>
            <a:noAutofit/>
          </a:bodyPr>
          <a:lstStyle/>
          <a:p>
            <a:r>
              <a:rPr lang="ar-EG" altLang="zh-CN" sz="2400" dirty="0"/>
              <a:t> لم يقم في مواليد النساء، من يشبهك، أنت عظيم في جميع القديسين، يا يوحنا المعمدان</a:t>
            </a:r>
            <a:endParaRPr lang="en-US" sz="2400" dirty="0"/>
          </a:p>
        </p:txBody>
      </p:sp>
      <p:sp>
        <p:nvSpPr>
          <p:cNvPr id="3" name="Text Placeholder 2"/>
          <p:cNvSpPr>
            <a:spLocks noGrp="1"/>
          </p:cNvSpPr>
          <p:nvPr>
            <p:ph type="body" idx="1"/>
          </p:nvPr>
        </p:nvSpPr>
        <p:spPr>
          <a:xfrm>
            <a:off x="0" y="6023707"/>
            <a:ext cx="9143999" cy="808893"/>
          </a:xfrm>
        </p:spPr>
        <p:txBody>
          <a:bodyPr/>
          <a:lstStyle/>
          <a:p>
            <a:r>
              <a:rPr lang="ar-EG" sz="3000" dirty="0"/>
              <a:t>ام بى او أون تونف خين نى جين ميسى : انتى ني هيومى إفؤنى إمموك : إنثوك أو نيشتى خين نى إثؤواب تيرو : يوأنس بى ريف تى اومس . </a:t>
            </a:r>
          </a:p>
        </p:txBody>
      </p:sp>
      <p:sp>
        <p:nvSpPr>
          <p:cNvPr id="6" name="Text Placeholder 5"/>
          <p:cNvSpPr>
            <a:spLocks noGrp="1"/>
          </p:cNvSpPr>
          <p:nvPr>
            <p:ph type="body" sz="quarter" idx="3"/>
          </p:nvPr>
        </p:nvSpPr>
        <p:spPr>
          <a:xfrm>
            <a:off x="0" y="5026525"/>
            <a:ext cx="9144000" cy="847457"/>
          </a:xfrm>
        </p:spPr>
        <p:txBody>
          <a:bodyPr/>
          <a:lstStyle/>
          <a:p>
            <a:pPr>
              <a:spcBef>
                <a:spcPts val="0"/>
              </a:spcBef>
            </a:pPr>
            <a:r>
              <a:rPr lang="pl-PL" sz="3300" b="0" i="0" u="none" strike="noStrike" dirty="0">
                <a:effectLst/>
                <a:latin typeface="CS New Athanasius" pitchFamily="34" charset="0"/>
              </a:rPr>
              <a:t>Mpe ouon twnf qen nijinmici@ `nte nihiomi efoni `mmok@</a:t>
            </a:r>
            <a:endParaRPr lang="en-US" sz="3300" b="0" i="0" u="none" strike="noStrike" dirty="0">
              <a:effectLst/>
              <a:latin typeface="CS New Athanasius" pitchFamily="34" charset="0"/>
            </a:endParaRPr>
          </a:p>
          <a:p>
            <a:pPr>
              <a:spcBef>
                <a:spcPts val="0"/>
              </a:spcBef>
            </a:pPr>
            <a:r>
              <a:rPr lang="pl-PL" sz="3300" b="0" i="0" u="none" strike="noStrike" dirty="0">
                <a:effectLst/>
                <a:latin typeface="CS New Athanasius" pitchFamily="34" charset="0"/>
              </a:rPr>
              <a:t> `n;ok ounis] qen ny=e=;=u tyrou@ Iwannyc piref]wmc.</a:t>
            </a:r>
            <a:endParaRPr lang="en-US" sz="3300" dirty="0"/>
          </a:p>
        </p:txBody>
      </p:sp>
      <p:sp>
        <p:nvSpPr>
          <p:cNvPr id="8" name="TextBox 7">
            <a:hlinkClick r:id="rId2" action="ppaction://hlinksldjump"/>
            <a:extLst>
              <a:ext uri="{FF2B5EF4-FFF2-40B4-BE49-F238E27FC236}">
                <a16:creationId xmlns:a16="http://schemas.microsoft.com/office/drawing/2014/main" id="{DDEE91AD-0792-4FF6-BF83-8822BBE949DD}"/>
              </a:ext>
            </a:extLst>
          </p:cNvPr>
          <p:cNvSpPr txBox="1"/>
          <p:nvPr/>
        </p:nvSpPr>
        <p:spPr>
          <a:xfrm>
            <a:off x="3124200" y="3967851"/>
            <a:ext cx="2647045" cy="461665"/>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الرسل </a:t>
            </a:r>
            <a:r>
              <a:rPr kumimoji="0" lang="ar-EG" sz="1800" b="0"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(كيريوس/ الرب يسوع)</a:t>
            </a:r>
            <a:endParaRPr kumimoji="0" lang="en-GB" sz="2400" b="0"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TextBox 8">
            <a:hlinkClick r:id="rId3" action="ppaction://hlinksldjump"/>
            <a:extLst>
              <a:ext uri="{FF2B5EF4-FFF2-40B4-BE49-F238E27FC236}">
                <a16:creationId xmlns:a16="http://schemas.microsoft.com/office/drawing/2014/main" id="{498B1B1E-E447-4C68-B919-FBA1817C0A92}"/>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4" action="ppaction://hlinksldjump"/>
            <a:extLst>
              <a:ext uri="{FF2B5EF4-FFF2-40B4-BE49-F238E27FC236}">
                <a16:creationId xmlns:a16="http://schemas.microsoft.com/office/drawing/2014/main" id="{D74D4AE1-193C-4F5E-B89D-522A7A37285A}"/>
              </a:ext>
            </a:extLst>
          </p:cNvPr>
          <p:cNvSpPr txBox="1"/>
          <p:nvPr/>
        </p:nvSpPr>
        <p:spPr>
          <a:xfrm>
            <a:off x="6705600" y="4033035"/>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4745804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6284-B9BE-4A31-BF33-3AE61AF8A41A}"/>
              </a:ext>
            </a:extLst>
          </p:cNvPr>
          <p:cNvSpPr>
            <a:spLocks noGrp="1"/>
          </p:cNvSpPr>
          <p:nvPr>
            <p:ph type="title"/>
          </p:nvPr>
        </p:nvSpPr>
        <p:spPr>
          <a:xfrm>
            <a:off x="-4483" y="4341072"/>
            <a:ext cx="9144000" cy="782371"/>
          </a:xfrm>
        </p:spPr>
        <p:txBody>
          <a:bodyPr/>
          <a:lstStyle/>
          <a:p>
            <a:r>
              <a:rPr lang="ar-EG" dirty="0">
                <a:effectLst/>
                <a:latin typeface="Tahoma" panose="020B0604030504040204" pitchFamily="34" charset="0"/>
              </a:rPr>
              <a:t>أنت أفضل من نبي، تعاليت في البر، أنت هو صديق الختن، حمل الله</a:t>
            </a:r>
            <a:endParaRPr lang="en-GB" dirty="0"/>
          </a:p>
        </p:txBody>
      </p:sp>
      <p:sp>
        <p:nvSpPr>
          <p:cNvPr id="3" name="Text Placeholder 2">
            <a:extLst>
              <a:ext uri="{FF2B5EF4-FFF2-40B4-BE49-F238E27FC236}">
                <a16:creationId xmlns:a16="http://schemas.microsoft.com/office/drawing/2014/main" id="{F71B7802-CCD1-4362-B2AE-97E5DB0B87AE}"/>
              </a:ext>
            </a:extLst>
          </p:cNvPr>
          <p:cNvSpPr>
            <a:spLocks noGrp="1"/>
          </p:cNvSpPr>
          <p:nvPr>
            <p:ph type="body" idx="1"/>
          </p:nvPr>
        </p:nvSpPr>
        <p:spPr>
          <a:xfrm>
            <a:off x="-4482" y="6023757"/>
            <a:ext cx="9143999" cy="808893"/>
          </a:xfrm>
        </p:spPr>
        <p:txBody>
          <a:bodyPr/>
          <a:lstStyle/>
          <a:p>
            <a:r>
              <a:rPr lang="ar-EG" sz="2800" dirty="0">
                <a:effectLst/>
                <a:latin typeface="Tahoma" panose="020B0604030504040204" pitchFamily="34" charset="0"/>
              </a:rPr>
              <a:t>إنثوك أوو هوؤو إمبروفيتيس : أكتشيسي خين تي ميثمي : إنثوك بيه إب إشفير إمبي بات شيليت بي هييب إنتيه إفنوتي  </a:t>
            </a:r>
            <a:endParaRPr lang="en-GB" sz="2800" dirty="0"/>
          </a:p>
        </p:txBody>
      </p:sp>
      <p:sp>
        <p:nvSpPr>
          <p:cNvPr id="4" name="Text Placeholder 3">
            <a:extLst>
              <a:ext uri="{FF2B5EF4-FFF2-40B4-BE49-F238E27FC236}">
                <a16:creationId xmlns:a16="http://schemas.microsoft.com/office/drawing/2014/main" id="{83612F1B-2FEC-4805-A6C4-BD81DFB40BDE}"/>
              </a:ext>
            </a:extLst>
          </p:cNvPr>
          <p:cNvSpPr>
            <a:spLocks noGrp="1"/>
          </p:cNvSpPr>
          <p:nvPr>
            <p:ph type="body" sz="quarter" idx="3"/>
          </p:nvPr>
        </p:nvSpPr>
        <p:spPr/>
        <p:txBody>
          <a:bodyPr/>
          <a:lstStyle/>
          <a:p>
            <a:pPr algn="ctr" rtl="0">
              <a:lnSpc>
                <a:spcPct val="80000"/>
              </a:lnSpc>
              <a:spcBef>
                <a:spcPts val="0"/>
              </a:spcBef>
            </a:pPr>
            <a:r>
              <a:rPr lang="pl-PL" b="0" i="0" u="none" strike="noStrike" dirty="0">
                <a:effectLst/>
                <a:latin typeface="CS New Athanasius" pitchFamily="34" charset="0"/>
              </a:rPr>
              <a:t> `N;ok ouhou`o `m`provytyc@ ak[ici qen ]me;myi@</a:t>
            </a:r>
            <a:endParaRPr lang="en-US" b="0" i="0" u="none" strike="noStrike" dirty="0">
              <a:effectLst/>
              <a:latin typeface="CS New Athanasius" pitchFamily="34" charset="0"/>
            </a:endParaRPr>
          </a:p>
          <a:p>
            <a:pPr algn="ctr" rtl="0">
              <a:lnSpc>
                <a:spcPct val="80000"/>
              </a:lnSpc>
              <a:spcBef>
                <a:spcPts val="0"/>
              </a:spcBef>
            </a:pPr>
            <a:r>
              <a:rPr lang="pl-PL" b="0" i="0" u="none" strike="noStrike" dirty="0">
                <a:effectLst/>
                <a:latin typeface="CS New Athanasius" pitchFamily="34" charset="0"/>
              </a:rPr>
              <a:t> `n;ok pe `p`svyr `mpipatselet@ pihiyb `nte V].</a:t>
            </a:r>
          </a:p>
        </p:txBody>
      </p:sp>
    </p:spTree>
    <p:extLst>
      <p:ext uri="{BB962C8B-B14F-4D97-AF65-F5344CB8AC3E}">
        <p14:creationId xmlns:p14="http://schemas.microsoft.com/office/powerpoint/2010/main" val="2491218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ومن أجل كل حال وفي كل حال</a:t>
            </a:r>
            <a:endParaRPr lang="en-US" sz="4400" dirty="0"/>
          </a:p>
        </p:txBody>
      </p:sp>
      <p:sp>
        <p:nvSpPr>
          <p:cNvPr id="6" name="Text Placeholder 5"/>
          <p:cNvSpPr>
            <a:spLocks noGrp="1"/>
          </p:cNvSpPr>
          <p:nvPr>
            <p:ph type="body" idx="1"/>
          </p:nvPr>
        </p:nvSpPr>
        <p:spPr/>
        <p:txBody>
          <a:bodyPr/>
          <a:lstStyle/>
          <a:p>
            <a:r>
              <a:rPr lang="ar-EG" sz="4400" dirty="0"/>
              <a:t>نيم إثفي هوب نيفين نيم خين هوب نيفين</a:t>
            </a:r>
          </a:p>
        </p:txBody>
      </p:sp>
      <p:sp>
        <p:nvSpPr>
          <p:cNvPr id="7" name="Text Placeholder 6"/>
          <p:cNvSpPr>
            <a:spLocks noGrp="1"/>
          </p:cNvSpPr>
          <p:nvPr>
            <p:ph type="body" sz="quarter" idx="3"/>
          </p:nvPr>
        </p:nvSpPr>
        <p:spPr>
          <a:xfrm>
            <a:off x="-1" y="5377914"/>
            <a:ext cx="9144000" cy="682357"/>
          </a:xfrm>
        </p:spPr>
        <p:txBody>
          <a:bodyPr/>
          <a:lstStyle/>
          <a:p>
            <a:r>
              <a:rPr lang="en-US" sz="4400" dirty="0" err="1"/>
              <a:t>nem</a:t>
            </a:r>
            <a:r>
              <a:rPr lang="en-US" sz="4400" dirty="0"/>
              <a:t> </a:t>
            </a:r>
            <a:r>
              <a:rPr lang="en-US" sz="4400" dirty="0" err="1"/>
              <a:t>eqbe</a:t>
            </a:r>
            <a:r>
              <a:rPr lang="en-US" sz="4400" dirty="0"/>
              <a:t> \</a:t>
            </a:r>
            <a:r>
              <a:rPr lang="en-US" sz="4400" dirty="0" err="1"/>
              <a:t>wb</a:t>
            </a:r>
            <a:r>
              <a:rPr lang="en-US" sz="4400" dirty="0"/>
              <a:t> </a:t>
            </a:r>
            <a:r>
              <a:rPr lang="en-US" sz="4400" dirty="0" err="1"/>
              <a:t>niben</a:t>
            </a:r>
            <a:r>
              <a:rPr lang="en-US" sz="4400" dirty="0"/>
              <a:t> </a:t>
            </a:r>
            <a:r>
              <a:rPr lang="en-US" sz="4400" dirty="0" err="1"/>
              <a:t>nem</a:t>
            </a:r>
            <a:r>
              <a:rPr lang="en-US" sz="4400" dirty="0"/>
              <a:t> '</a:t>
            </a:r>
            <a:r>
              <a:rPr lang="en-US" sz="4400" dirty="0" err="1"/>
              <a:t>en</a:t>
            </a:r>
            <a:r>
              <a:rPr lang="en-US" sz="4400" dirty="0"/>
              <a:t> \</a:t>
            </a:r>
            <a:r>
              <a:rPr lang="en-US" sz="4400" dirty="0" err="1"/>
              <a:t>wb</a:t>
            </a:r>
            <a:r>
              <a:rPr lang="en-US" sz="4400" dirty="0"/>
              <a:t> </a:t>
            </a:r>
            <a:r>
              <a:rPr lang="en-US" sz="4400" dirty="0" err="1"/>
              <a:t>niben</a:t>
            </a:r>
            <a:endParaRPr lang="en-US" sz="4400" dirty="0"/>
          </a:p>
        </p:txBody>
      </p:sp>
    </p:spTree>
    <p:extLst>
      <p:ext uri="{BB962C8B-B14F-4D97-AF65-F5344CB8AC3E}">
        <p14:creationId xmlns:p14="http://schemas.microsoft.com/office/powerpoint/2010/main" val="477913847"/>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0D24-E4AD-49A8-9071-698A4DC94CA9}"/>
              </a:ext>
            </a:extLst>
          </p:cNvPr>
          <p:cNvSpPr>
            <a:spLocks noGrp="1"/>
          </p:cNvSpPr>
          <p:nvPr>
            <p:ph type="title"/>
          </p:nvPr>
        </p:nvSpPr>
        <p:spPr>
          <a:xfrm>
            <a:off x="-152400" y="4378475"/>
            <a:ext cx="9300882" cy="782371"/>
          </a:xfrm>
        </p:spPr>
        <p:txBody>
          <a:bodyPr/>
          <a:lstStyle/>
          <a:p>
            <a:r>
              <a:rPr lang="ar-EG" sz="2600" dirty="0">
                <a:effectLst/>
                <a:latin typeface="Tahoma" panose="020B0604030504040204" pitchFamily="34" charset="0"/>
              </a:rPr>
              <a:t>شهدت للنور الحقيقي، الذي أتي إلي العالم، و الذين يؤمنون باسمه، صاروا أبناء النور  </a:t>
            </a:r>
            <a:endParaRPr lang="en-GB" sz="2600" dirty="0"/>
          </a:p>
        </p:txBody>
      </p:sp>
      <p:sp>
        <p:nvSpPr>
          <p:cNvPr id="3" name="Text Placeholder 2">
            <a:extLst>
              <a:ext uri="{FF2B5EF4-FFF2-40B4-BE49-F238E27FC236}">
                <a16:creationId xmlns:a16="http://schemas.microsoft.com/office/drawing/2014/main" id="{12BD45F4-AF20-48F3-98B7-16199A1E4EB6}"/>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أك إر ميثريه خا بي أووأويني : إنطا إفمي إطاف إي إ بي كوزموس :           ني إثناهتي إ بيف ران : أف شوبي إنشيري إنتيه بي أووأويني  </a:t>
            </a:r>
            <a:endParaRPr lang="en-GB" sz="2800" dirty="0"/>
          </a:p>
        </p:txBody>
      </p:sp>
      <p:sp>
        <p:nvSpPr>
          <p:cNvPr id="4" name="Text Placeholder 3">
            <a:extLst>
              <a:ext uri="{FF2B5EF4-FFF2-40B4-BE49-F238E27FC236}">
                <a16:creationId xmlns:a16="http://schemas.microsoft.com/office/drawing/2014/main" id="{C8CEFBE0-003B-40F0-93E5-CFFD8EBC75C7}"/>
              </a:ext>
            </a:extLst>
          </p:cNvPr>
          <p:cNvSpPr>
            <a:spLocks noGrp="1"/>
          </p:cNvSpPr>
          <p:nvPr>
            <p:ph type="body" sz="quarter" idx="3"/>
          </p:nvPr>
        </p:nvSpPr>
        <p:spPr/>
        <p:txBody>
          <a:bodyPr/>
          <a:lstStyle/>
          <a:p>
            <a:pPr algn="ctr" rtl="0">
              <a:lnSpc>
                <a:spcPct val="80000"/>
              </a:lnSpc>
              <a:spcBef>
                <a:spcPts val="0"/>
              </a:spcBef>
            </a:pPr>
            <a:r>
              <a:rPr lang="pl-PL" sz="3500" b="0" i="0" u="none" strike="noStrike" dirty="0">
                <a:effectLst/>
                <a:latin typeface="CS New Athanasius" pitchFamily="34" charset="0"/>
              </a:rPr>
              <a:t>Akerme;re qa piouwini@ `nta`vmyi etaf`i `epikocmoc@ ny`e;nah] `epefran@ auswpi `nsyri `nte piouwini.</a:t>
            </a:r>
          </a:p>
        </p:txBody>
      </p:sp>
    </p:spTree>
    <p:extLst>
      <p:ext uri="{BB962C8B-B14F-4D97-AF65-F5344CB8AC3E}">
        <p14:creationId xmlns:p14="http://schemas.microsoft.com/office/powerpoint/2010/main" val="302586586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5709-38D7-4B19-8352-6B8E6111F7EF}"/>
              </a:ext>
            </a:extLst>
          </p:cNvPr>
          <p:cNvSpPr>
            <a:spLocks noGrp="1"/>
          </p:cNvSpPr>
          <p:nvPr>
            <p:ph type="title"/>
          </p:nvPr>
        </p:nvSpPr>
        <p:spPr>
          <a:xfrm>
            <a:off x="-1" y="4359001"/>
            <a:ext cx="9144000" cy="782371"/>
          </a:xfrm>
        </p:spPr>
        <p:txBody>
          <a:bodyPr/>
          <a:lstStyle/>
          <a:p>
            <a:r>
              <a:rPr lang="ar-EG" dirty="0">
                <a:effectLst/>
                <a:latin typeface="Tahoma" panose="020B0604030504040204" pitchFamily="34" charset="0"/>
              </a:rPr>
              <a:t>إشفع فينا، أيها السابق الصابغ، يوحنا المعمدان، ليغفر لنا خطايانا.</a:t>
            </a:r>
            <a:endParaRPr lang="en-GB" dirty="0"/>
          </a:p>
        </p:txBody>
      </p:sp>
      <p:sp>
        <p:nvSpPr>
          <p:cNvPr id="3" name="Text Placeholder 2">
            <a:extLst>
              <a:ext uri="{FF2B5EF4-FFF2-40B4-BE49-F238E27FC236}">
                <a16:creationId xmlns:a16="http://schemas.microsoft.com/office/drawing/2014/main" id="{A6828F86-D384-49F8-A5A9-2DE5606A00C1}"/>
              </a:ext>
            </a:extLst>
          </p:cNvPr>
          <p:cNvSpPr>
            <a:spLocks noGrp="1"/>
          </p:cNvSpPr>
          <p:nvPr>
            <p:ph type="body" idx="1"/>
          </p:nvPr>
        </p:nvSpPr>
        <p:spPr>
          <a:xfrm>
            <a:off x="0" y="6023757"/>
            <a:ext cx="9143999" cy="808893"/>
          </a:xfrm>
        </p:spPr>
        <p:txBody>
          <a:bodyPr/>
          <a:lstStyle/>
          <a:p>
            <a:r>
              <a:rPr lang="ar-EG" dirty="0">
                <a:effectLst/>
                <a:latin typeface="Tahoma" panose="020B0604030504040204" pitchFamily="34" charset="0"/>
              </a:rPr>
              <a:t>أري بريسفيفين إ إهري إجون : أو بي بروذروموس إمفا بتيس تيس يوأنيس بي ريف تي أومس : إتيف كا نين نوفي نان إفول  </a:t>
            </a:r>
            <a:endParaRPr lang="en-GB" dirty="0"/>
          </a:p>
        </p:txBody>
      </p:sp>
      <p:sp>
        <p:nvSpPr>
          <p:cNvPr id="4" name="Text Placeholder 3">
            <a:extLst>
              <a:ext uri="{FF2B5EF4-FFF2-40B4-BE49-F238E27FC236}">
                <a16:creationId xmlns:a16="http://schemas.microsoft.com/office/drawing/2014/main" id="{E908E83A-67F0-4698-9135-AC14FBE1FB26}"/>
              </a:ext>
            </a:extLst>
          </p:cNvPr>
          <p:cNvSpPr>
            <a:spLocks noGrp="1"/>
          </p:cNvSpPr>
          <p:nvPr>
            <p:ph type="body" sz="quarter" idx="3"/>
          </p:nvPr>
        </p:nvSpPr>
        <p:spPr>
          <a:xfrm>
            <a:off x="0" y="5014836"/>
            <a:ext cx="9144000" cy="808894"/>
          </a:xfrm>
        </p:spPr>
        <p:txBody>
          <a:bodyPr anchor="ctr"/>
          <a:lstStyle/>
          <a:p>
            <a:pPr algn="ctr" rtl="0">
              <a:lnSpc>
                <a:spcPct val="80000"/>
              </a:lnSpc>
              <a:spcBef>
                <a:spcPts val="0"/>
              </a:spcBef>
            </a:pPr>
            <a:r>
              <a:rPr lang="pl-PL" sz="3200" b="0" i="0" u="none" strike="noStrike" dirty="0">
                <a:effectLst/>
                <a:latin typeface="CS New Athanasius" pitchFamily="34" charset="0"/>
              </a:rPr>
              <a:t>Ari`precbeuin `e`hryi ejwn@ `w pi`prodromoc `mbaptictyc@ Iwannyc piref]wmc@ `ntef,a nennobi nan ebol.</a:t>
            </a:r>
          </a:p>
        </p:txBody>
      </p:sp>
    </p:spTree>
    <p:extLst>
      <p:ext uri="{BB962C8B-B14F-4D97-AF65-F5344CB8AC3E}">
        <p14:creationId xmlns:p14="http://schemas.microsoft.com/office/powerpoint/2010/main" val="69156557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5709-38D7-4B19-8352-6B8E6111F7EF}"/>
              </a:ext>
            </a:extLst>
          </p:cNvPr>
          <p:cNvSpPr>
            <a:spLocks noGrp="1"/>
          </p:cNvSpPr>
          <p:nvPr>
            <p:ph type="title"/>
          </p:nvPr>
        </p:nvSpPr>
        <p:spPr>
          <a:xfrm>
            <a:off x="-1" y="4359001"/>
            <a:ext cx="9144000" cy="782371"/>
          </a:xfrm>
        </p:spPr>
        <p:txBody>
          <a:bodyPr/>
          <a:lstStyle/>
          <a:p>
            <a:r>
              <a:rPr lang="ar-EG" sz="2800" dirty="0">
                <a:effectLst/>
                <a:latin typeface="Tahoma" panose="020B0604030504040204" pitchFamily="34" charset="0"/>
              </a:rPr>
              <a:t>الرب يسوع المسيح: اختار رسله: و هم بطرس و أندراوس: ويوحنا ويعقوب. </a:t>
            </a:r>
            <a:endParaRPr lang="en-GB" sz="2800" dirty="0"/>
          </a:p>
        </p:txBody>
      </p:sp>
      <p:sp>
        <p:nvSpPr>
          <p:cNvPr id="3" name="Text Placeholder 2">
            <a:extLst>
              <a:ext uri="{FF2B5EF4-FFF2-40B4-BE49-F238E27FC236}">
                <a16:creationId xmlns:a16="http://schemas.microsoft.com/office/drawing/2014/main" id="{A6828F86-D384-49F8-A5A9-2DE5606A00C1}"/>
              </a:ext>
            </a:extLst>
          </p:cNvPr>
          <p:cNvSpPr>
            <a:spLocks noGrp="1"/>
          </p:cNvSpPr>
          <p:nvPr>
            <p:ph type="body" idx="1"/>
          </p:nvPr>
        </p:nvSpPr>
        <p:spPr>
          <a:xfrm>
            <a:off x="0" y="6023757"/>
            <a:ext cx="9143999" cy="808893"/>
          </a:xfrm>
        </p:spPr>
        <p:txBody>
          <a:bodyPr/>
          <a:lstStyle/>
          <a:p>
            <a:r>
              <a:rPr lang="ar-EG" dirty="0">
                <a:effectLst/>
                <a:latin typeface="Tahoma" panose="020B0604030504040204" pitchFamily="34" charset="0"/>
              </a:rPr>
              <a:t>كيريوس إيسووس بي خريستوس أف سوتب إن نيف أبوسطولوس إيتيه بيتروس نيم أنيدرياس: يوأنيس نيم ياكوبوس  </a:t>
            </a:r>
            <a:endParaRPr lang="en-GB" dirty="0"/>
          </a:p>
        </p:txBody>
      </p:sp>
      <p:sp>
        <p:nvSpPr>
          <p:cNvPr id="4" name="Text Placeholder 3">
            <a:extLst>
              <a:ext uri="{FF2B5EF4-FFF2-40B4-BE49-F238E27FC236}">
                <a16:creationId xmlns:a16="http://schemas.microsoft.com/office/drawing/2014/main" id="{E908E83A-67F0-4698-9135-AC14FBE1FB26}"/>
              </a:ext>
            </a:extLst>
          </p:cNvPr>
          <p:cNvSpPr>
            <a:spLocks noGrp="1"/>
          </p:cNvSpPr>
          <p:nvPr>
            <p:ph type="body" sz="quarter" idx="3"/>
          </p:nvPr>
        </p:nvSpPr>
        <p:spPr>
          <a:xfrm>
            <a:off x="0" y="5199756"/>
            <a:ext cx="9144000" cy="682357"/>
          </a:xfrm>
        </p:spPr>
        <p:txBody>
          <a:bodyPr/>
          <a:lstStyle/>
          <a:p>
            <a:pPr algn="ctr" rtl="0">
              <a:lnSpc>
                <a:spcPct val="80000"/>
              </a:lnSpc>
              <a:spcBef>
                <a:spcPts val="0"/>
              </a:spcBef>
            </a:pPr>
            <a:r>
              <a:rPr lang="pl-PL" b="0" i="0" u="none" strike="noStrike" dirty="0">
                <a:effectLst/>
                <a:latin typeface="CS New Athanasius" pitchFamily="34" charset="0"/>
              </a:rPr>
              <a:t>Kurioc Iycouc Pi`,rictoc@ afcwtp `nnef`apoctloc@</a:t>
            </a:r>
            <a:endParaRPr lang="en-US" b="0" i="0" u="none" strike="noStrike" dirty="0">
              <a:effectLst/>
              <a:latin typeface="CS New Athanasius" pitchFamily="34" charset="0"/>
            </a:endParaRPr>
          </a:p>
          <a:p>
            <a:pPr algn="ctr" rtl="0">
              <a:lnSpc>
                <a:spcPct val="80000"/>
              </a:lnSpc>
              <a:spcBef>
                <a:spcPts val="0"/>
              </a:spcBef>
            </a:pPr>
            <a:r>
              <a:rPr lang="pl-PL" b="0" i="0" u="none" strike="noStrike" dirty="0">
                <a:effectLst/>
                <a:latin typeface="CS New Athanasius" pitchFamily="34" charset="0"/>
              </a:rPr>
              <a:t> `ete Petroc nem Andreac@ Iwannyc nem Iakwboc.</a:t>
            </a:r>
          </a:p>
        </p:txBody>
      </p:sp>
      <p:sp>
        <p:nvSpPr>
          <p:cNvPr id="6" name="TextBox 5">
            <a:hlinkClick r:id="rId2" action="ppaction://hlinksldjump"/>
            <a:extLst>
              <a:ext uri="{FF2B5EF4-FFF2-40B4-BE49-F238E27FC236}">
                <a16:creationId xmlns:a16="http://schemas.microsoft.com/office/drawing/2014/main" id="{7284887D-6397-4D55-A027-A9DE317C29FC}"/>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TextBox 6">
            <a:hlinkClick r:id="rId3" action="ppaction://hlinksldjump"/>
            <a:extLst>
              <a:ext uri="{FF2B5EF4-FFF2-40B4-BE49-F238E27FC236}">
                <a16:creationId xmlns:a16="http://schemas.microsoft.com/office/drawing/2014/main" id="{37D45EA3-0B25-4AE0-86BC-87D3477EB8A0}"/>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5047473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73E0-90A3-466C-A4AF-894C5A5B4112}"/>
              </a:ext>
            </a:extLst>
          </p:cNvPr>
          <p:cNvSpPr>
            <a:spLocks noGrp="1"/>
          </p:cNvSpPr>
          <p:nvPr>
            <p:ph type="title"/>
          </p:nvPr>
        </p:nvSpPr>
        <p:spPr>
          <a:xfrm>
            <a:off x="0" y="4343400"/>
            <a:ext cx="9144000" cy="782371"/>
          </a:xfrm>
        </p:spPr>
        <p:txBody>
          <a:bodyPr/>
          <a:lstStyle/>
          <a:p>
            <a:r>
              <a:rPr lang="ar-EG" sz="2800" dirty="0">
                <a:effectLst/>
                <a:latin typeface="Tahoma" panose="020B0604030504040204" pitchFamily="34" charset="0"/>
              </a:rPr>
              <a:t>و فيلبس و متي وبرثلماوس و توما: و يعقوب بن حلفى: وسمعان القانوى</a:t>
            </a:r>
            <a:endParaRPr lang="en-GB" sz="2800" dirty="0"/>
          </a:p>
        </p:txBody>
      </p:sp>
      <p:sp>
        <p:nvSpPr>
          <p:cNvPr id="3" name="Text Placeholder 2">
            <a:extLst>
              <a:ext uri="{FF2B5EF4-FFF2-40B4-BE49-F238E27FC236}">
                <a16:creationId xmlns:a16="http://schemas.microsoft.com/office/drawing/2014/main" id="{419724F6-4B12-4442-AE74-BA64294290C0}"/>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ليبون فيليبوس نيم ماتيؤس: بارثولوميئوس نيم توماس: ياكوبوس إنتيه ألفيؤس: نيم سيمون بي كانا نيؤس.</a:t>
            </a:r>
            <a:endParaRPr lang="en-GB" sz="2800" dirty="0"/>
          </a:p>
        </p:txBody>
      </p:sp>
      <p:sp>
        <p:nvSpPr>
          <p:cNvPr id="4" name="Text Placeholder 3">
            <a:extLst>
              <a:ext uri="{FF2B5EF4-FFF2-40B4-BE49-F238E27FC236}">
                <a16:creationId xmlns:a16="http://schemas.microsoft.com/office/drawing/2014/main" id="{9A0CB6B6-6FBE-49FB-A906-A62480B4F0FF}"/>
              </a:ext>
            </a:extLst>
          </p:cNvPr>
          <p:cNvSpPr>
            <a:spLocks noGrp="1"/>
          </p:cNvSpPr>
          <p:nvPr>
            <p:ph type="body" sz="quarter" idx="3"/>
          </p:nvPr>
        </p:nvSpPr>
        <p:spPr>
          <a:xfrm>
            <a:off x="0" y="4921625"/>
            <a:ext cx="9144000" cy="995988"/>
          </a:xfrm>
        </p:spPr>
        <p:txBody>
          <a:bodyPr/>
          <a:lstStyle/>
          <a:p>
            <a:pPr algn="ctr" rtl="0">
              <a:lnSpc>
                <a:spcPct val="80000"/>
              </a:lnSpc>
              <a:spcBef>
                <a:spcPts val="0"/>
              </a:spcBef>
            </a:pPr>
            <a:r>
              <a:rPr lang="pl-PL" sz="3300" b="0" i="0" u="none" strike="noStrike" dirty="0">
                <a:effectLst/>
                <a:latin typeface="CS New Athanasius" pitchFamily="34" charset="0"/>
              </a:rPr>
              <a:t>Loipon Villippoc nem Ma;eoc@ Bar;olomeoc nem :wmac@ Iakwboc `nte Alveoc@ nem Cimwn pikananeoc.</a:t>
            </a:r>
          </a:p>
        </p:txBody>
      </p:sp>
    </p:spTree>
    <p:extLst>
      <p:ext uri="{BB962C8B-B14F-4D97-AF65-F5344CB8AC3E}">
        <p14:creationId xmlns:p14="http://schemas.microsoft.com/office/powerpoint/2010/main" val="64562615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018BB-07E8-46D6-BA71-B067814C8B5F}"/>
              </a:ext>
            </a:extLst>
          </p:cNvPr>
          <p:cNvSpPr>
            <a:spLocks noGrp="1"/>
          </p:cNvSpPr>
          <p:nvPr>
            <p:ph type="title"/>
          </p:nvPr>
        </p:nvSpPr>
        <p:spPr>
          <a:xfrm>
            <a:off x="0" y="4378475"/>
            <a:ext cx="9144000" cy="782371"/>
          </a:xfrm>
        </p:spPr>
        <p:txBody>
          <a:bodyPr/>
          <a:lstStyle/>
          <a:p>
            <a:r>
              <a:rPr lang="ar-EG" sz="2800" dirty="0">
                <a:effectLst/>
                <a:latin typeface="Tahoma" panose="020B0604030504040204" pitchFamily="34" charset="0"/>
              </a:rPr>
              <a:t>تداوس و متياس: وبولس و مرقس و لوقا: و بقية التلاميذ: الذين تبعوا مخلصنا</a:t>
            </a:r>
            <a:endParaRPr lang="en-GB" sz="2800" dirty="0"/>
          </a:p>
        </p:txBody>
      </p:sp>
      <p:sp>
        <p:nvSpPr>
          <p:cNvPr id="3" name="Text Placeholder 2">
            <a:extLst>
              <a:ext uri="{FF2B5EF4-FFF2-40B4-BE49-F238E27FC236}">
                <a16:creationId xmlns:a16="http://schemas.microsoft.com/office/drawing/2014/main" id="{F26769CF-BA71-496F-89EE-08715DA3EA56}"/>
              </a:ext>
            </a:extLst>
          </p:cNvPr>
          <p:cNvSpPr>
            <a:spLocks noGrp="1"/>
          </p:cNvSpPr>
          <p:nvPr>
            <p:ph type="body" idx="1"/>
          </p:nvPr>
        </p:nvSpPr>
        <p:spPr>
          <a:xfrm>
            <a:off x="1" y="6017730"/>
            <a:ext cx="9143999" cy="808893"/>
          </a:xfrm>
        </p:spPr>
        <p:txBody>
          <a:bodyPr/>
          <a:lstStyle/>
          <a:p>
            <a:r>
              <a:rPr lang="ar-EG" sz="2800" dirty="0">
                <a:effectLst/>
                <a:latin typeface="Tahoma" panose="020B0604030504040204" pitchFamily="34" charset="0"/>
              </a:rPr>
              <a:t>تاديؤس نيم ماتيؤس: بافلوس نيم ماركوس نيم لوكاس: نيم إبسيبي إنتيه ني ماثيتيس: ني إطاف موشي إنصا بين سوتير  </a:t>
            </a:r>
            <a:endParaRPr lang="en-GB" sz="2800" dirty="0"/>
          </a:p>
        </p:txBody>
      </p:sp>
      <p:sp>
        <p:nvSpPr>
          <p:cNvPr id="4" name="Text Placeholder 3">
            <a:extLst>
              <a:ext uri="{FF2B5EF4-FFF2-40B4-BE49-F238E27FC236}">
                <a16:creationId xmlns:a16="http://schemas.microsoft.com/office/drawing/2014/main" id="{04B86A7F-AFFD-48D0-89B5-EEDD1ABB7D19}"/>
              </a:ext>
            </a:extLst>
          </p:cNvPr>
          <p:cNvSpPr>
            <a:spLocks noGrp="1"/>
          </p:cNvSpPr>
          <p:nvPr>
            <p:ph type="body" sz="quarter" idx="3"/>
          </p:nvPr>
        </p:nvSpPr>
        <p:spPr>
          <a:xfrm>
            <a:off x="0" y="4908176"/>
            <a:ext cx="9144000" cy="935027"/>
          </a:xfrm>
        </p:spPr>
        <p:txBody>
          <a:bodyPr/>
          <a:lstStyle/>
          <a:p>
            <a:pPr algn="ctr" rtl="0">
              <a:lnSpc>
                <a:spcPct val="80000"/>
              </a:lnSpc>
              <a:spcBef>
                <a:spcPts val="0"/>
              </a:spcBef>
            </a:pPr>
            <a:r>
              <a:rPr lang="pt-BR" sz="3000" b="0" i="0" u="none" strike="noStrike" dirty="0">
                <a:effectLst/>
                <a:latin typeface="CS New Athanasius" pitchFamily="34" charset="0"/>
              </a:rPr>
              <a:t>:addeoc nem Mat;iac@ Pauloc nem Markoc nem Loukac@ nem `pcepi `nte nyma;ytyc@ ny`etaumosi `nca penCwtyr.</a:t>
            </a:r>
          </a:p>
        </p:txBody>
      </p:sp>
    </p:spTree>
    <p:extLst>
      <p:ext uri="{BB962C8B-B14F-4D97-AF65-F5344CB8AC3E}">
        <p14:creationId xmlns:p14="http://schemas.microsoft.com/office/powerpoint/2010/main" val="421467827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6F17-7482-452F-A060-42886A6BC6F4}"/>
              </a:ext>
            </a:extLst>
          </p:cNvPr>
          <p:cNvSpPr>
            <a:spLocks noGrp="1"/>
          </p:cNvSpPr>
          <p:nvPr>
            <p:ph type="title"/>
          </p:nvPr>
        </p:nvSpPr>
        <p:spPr>
          <a:xfrm>
            <a:off x="0" y="4359001"/>
            <a:ext cx="9144000" cy="782371"/>
          </a:xfrm>
        </p:spPr>
        <p:txBody>
          <a:bodyPr/>
          <a:lstStyle/>
          <a:p>
            <a:r>
              <a:rPr lang="ar-EG" sz="2800" dirty="0">
                <a:effectLst/>
                <a:latin typeface="Tahoma" panose="020B0604030504040204" pitchFamily="34" charset="0"/>
              </a:rPr>
              <a:t>متياس الذى صار: عوضاً عن يهوذا: و كامل بقية التلاميذ: الذين تبعوا السيد.</a:t>
            </a:r>
            <a:endParaRPr lang="en-GB" sz="2800" dirty="0"/>
          </a:p>
        </p:txBody>
      </p:sp>
      <p:sp>
        <p:nvSpPr>
          <p:cNvPr id="3" name="Text Placeholder 2">
            <a:extLst>
              <a:ext uri="{FF2B5EF4-FFF2-40B4-BE49-F238E27FC236}">
                <a16:creationId xmlns:a16="http://schemas.microsoft.com/office/drawing/2014/main" id="{2347AAF4-98BB-45E1-BBE3-DE2AFFB0AB22}"/>
              </a:ext>
            </a:extLst>
          </p:cNvPr>
          <p:cNvSpPr>
            <a:spLocks noGrp="1"/>
          </p:cNvSpPr>
          <p:nvPr>
            <p:ph type="body" idx="1"/>
          </p:nvPr>
        </p:nvSpPr>
        <p:spPr>
          <a:xfrm>
            <a:off x="1" y="6023757"/>
            <a:ext cx="9143999" cy="808893"/>
          </a:xfrm>
        </p:spPr>
        <p:txBody>
          <a:bodyPr/>
          <a:lstStyle/>
          <a:p>
            <a:r>
              <a:rPr lang="ar-EG" sz="2800" dirty="0">
                <a:effectLst/>
                <a:latin typeface="Tahoma" panose="020B0604030504040204" pitchFamily="34" charset="0"/>
              </a:rPr>
              <a:t>ماتياس في إطاف شوبي: إن إتشيفيو إن يووداس : نيم إب جوك إفول نيم إبسيبي ني إتاف موشي إنصا ذيس بوطا</a:t>
            </a:r>
            <a:endParaRPr lang="en-GB" sz="2800" dirty="0"/>
          </a:p>
        </p:txBody>
      </p:sp>
      <p:sp>
        <p:nvSpPr>
          <p:cNvPr id="4" name="Text Placeholder 3">
            <a:extLst>
              <a:ext uri="{FF2B5EF4-FFF2-40B4-BE49-F238E27FC236}">
                <a16:creationId xmlns:a16="http://schemas.microsoft.com/office/drawing/2014/main" id="{C25F1243-C60E-47CD-A167-484339C82B17}"/>
              </a:ext>
            </a:extLst>
          </p:cNvPr>
          <p:cNvSpPr>
            <a:spLocks noGrp="1"/>
          </p:cNvSpPr>
          <p:nvPr>
            <p:ph type="body" sz="quarter" idx="3"/>
          </p:nvPr>
        </p:nvSpPr>
        <p:spPr/>
        <p:txBody>
          <a:bodyPr/>
          <a:lstStyle/>
          <a:p>
            <a:pPr algn="ctr" rtl="0"/>
            <a:r>
              <a:rPr lang="pt-BR" sz="3200" b="0" i="0" u="none" strike="noStrike" dirty="0">
                <a:effectLst/>
                <a:latin typeface="CS New Athanasius" pitchFamily="34" charset="0"/>
              </a:rPr>
              <a:t>Mat;iac vy`etafswpi@ `n`tsebiw `nIoudac@ nem `pjwk `ebol nem `pcepi@ ny`etaumosi `nca Decpota.</a:t>
            </a:r>
          </a:p>
        </p:txBody>
      </p:sp>
    </p:spTree>
    <p:extLst>
      <p:ext uri="{BB962C8B-B14F-4D97-AF65-F5344CB8AC3E}">
        <p14:creationId xmlns:p14="http://schemas.microsoft.com/office/powerpoint/2010/main" val="191862794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C02A-F4E8-43BD-832D-C79290C16210}"/>
              </a:ext>
            </a:extLst>
          </p:cNvPr>
          <p:cNvSpPr>
            <a:spLocks noGrp="1"/>
          </p:cNvSpPr>
          <p:nvPr>
            <p:ph type="title"/>
          </p:nvPr>
        </p:nvSpPr>
        <p:spPr>
          <a:xfrm>
            <a:off x="-1" y="4409851"/>
            <a:ext cx="9144000" cy="782371"/>
          </a:xfrm>
        </p:spPr>
        <p:txBody>
          <a:bodyPr/>
          <a:lstStyle/>
          <a:p>
            <a:r>
              <a:rPr lang="ar-EG" sz="2800" dirty="0">
                <a:effectLst/>
                <a:latin typeface="Tahoma" panose="020B0604030504040204" pitchFamily="34" charset="0"/>
              </a:rPr>
              <a:t>خرجت أصواتهم: إلي وجه الأرض كلها: و بلغ كلامهم: إلي أقطار المسكونة. </a:t>
            </a:r>
            <a:endParaRPr lang="en-GB" sz="2800" dirty="0"/>
          </a:p>
        </p:txBody>
      </p:sp>
      <p:sp>
        <p:nvSpPr>
          <p:cNvPr id="3" name="Text Placeholder 2">
            <a:extLst>
              <a:ext uri="{FF2B5EF4-FFF2-40B4-BE49-F238E27FC236}">
                <a16:creationId xmlns:a16="http://schemas.microsoft.com/office/drawing/2014/main" id="{D09D2DC1-AD72-4992-973B-C829F3BA6430}"/>
              </a:ext>
            </a:extLst>
          </p:cNvPr>
          <p:cNvSpPr>
            <a:spLocks noGrp="1"/>
          </p:cNvSpPr>
          <p:nvPr>
            <p:ph type="body" idx="1"/>
          </p:nvPr>
        </p:nvSpPr>
        <p:spPr>
          <a:xfrm>
            <a:off x="-17928" y="6049107"/>
            <a:ext cx="9143999" cy="808893"/>
          </a:xfrm>
        </p:spPr>
        <p:txBody>
          <a:bodyPr/>
          <a:lstStyle/>
          <a:p>
            <a:r>
              <a:rPr lang="ar-EG" sz="2800" dirty="0">
                <a:effectLst/>
                <a:latin typeface="Tahoma" panose="020B0604030504040204" pitchFamily="34" charset="0"/>
              </a:rPr>
              <a:t>أ بو إخروؤو شيناف إيفول: هيجين إبهو إم إبكاهي تيرف: أووه نوو صاجي أف فوه: شا أفريجس إنتي إيكووميني</a:t>
            </a:r>
            <a:endParaRPr lang="en-GB" sz="2800" dirty="0"/>
          </a:p>
        </p:txBody>
      </p:sp>
      <p:sp>
        <p:nvSpPr>
          <p:cNvPr id="4" name="Text Placeholder 3">
            <a:extLst>
              <a:ext uri="{FF2B5EF4-FFF2-40B4-BE49-F238E27FC236}">
                <a16:creationId xmlns:a16="http://schemas.microsoft.com/office/drawing/2014/main" id="{BC83582B-94E1-420F-AA42-7CD3DB5BBCFC}"/>
              </a:ext>
            </a:extLst>
          </p:cNvPr>
          <p:cNvSpPr>
            <a:spLocks noGrp="1"/>
          </p:cNvSpPr>
          <p:nvPr>
            <p:ph type="body" sz="quarter" idx="3"/>
          </p:nvPr>
        </p:nvSpPr>
        <p:spPr/>
        <p:txBody>
          <a:bodyPr/>
          <a:lstStyle/>
          <a:p>
            <a:pPr algn="ctr" rtl="0">
              <a:lnSpc>
                <a:spcPct val="80000"/>
              </a:lnSpc>
              <a:spcBef>
                <a:spcPts val="0"/>
              </a:spcBef>
            </a:pPr>
            <a:r>
              <a:rPr lang="pt-BR" b="0" i="0" u="none" strike="noStrike" dirty="0">
                <a:effectLst/>
                <a:latin typeface="CS New Athanasius" pitchFamily="34" charset="0"/>
              </a:rPr>
              <a:t>Apou`qrwou senaf `ebol@ hijen `pho `m`pkahi tyrf@</a:t>
            </a:r>
          </a:p>
          <a:p>
            <a:pPr algn="ctr" rtl="0">
              <a:lnSpc>
                <a:spcPct val="80000"/>
              </a:lnSpc>
              <a:spcBef>
                <a:spcPts val="0"/>
              </a:spcBef>
            </a:pPr>
            <a:r>
              <a:rPr lang="pt-BR" b="0" i="0" u="none" strike="noStrike" dirty="0">
                <a:effectLst/>
                <a:latin typeface="CS New Athanasius" pitchFamily="34" charset="0"/>
              </a:rPr>
              <a:t> ouoh noucaji auvoh@ sa auryjc `n]oikoumeny.</a:t>
            </a:r>
          </a:p>
        </p:txBody>
      </p:sp>
    </p:spTree>
    <p:extLst>
      <p:ext uri="{BB962C8B-B14F-4D97-AF65-F5344CB8AC3E}">
        <p14:creationId xmlns:p14="http://schemas.microsoft.com/office/powerpoint/2010/main" val="243604978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70B4-BCE9-49A8-B10A-144E61990A37}"/>
              </a:ext>
            </a:extLst>
          </p:cNvPr>
          <p:cNvSpPr>
            <a:spLocks noGrp="1"/>
          </p:cNvSpPr>
          <p:nvPr>
            <p:ph type="title"/>
          </p:nvPr>
        </p:nvSpPr>
        <p:spPr>
          <a:xfrm>
            <a:off x="0" y="4382815"/>
            <a:ext cx="9144000" cy="493985"/>
          </a:xfrm>
        </p:spPr>
        <p:txBody>
          <a:bodyPr/>
          <a:lstStyle/>
          <a:p>
            <a:r>
              <a:rPr lang="ar-EG" sz="2800" dirty="0">
                <a:effectLst/>
                <a:latin typeface="Tahoma" panose="020B0604030504040204" pitchFamily="34" charset="0"/>
              </a:rPr>
              <a:t>اطلبوا من الرب عنا يا سادتي الأباء الرسل: والسبعون تلميذاً: ليغفر لنا خطايانا.</a:t>
            </a:r>
            <a:endParaRPr lang="en-GB" sz="4400" dirty="0"/>
          </a:p>
        </p:txBody>
      </p:sp>
      <p:sp>
        <p:nvSpPr>
          <p:cNvPr id="3" name="Text Placeholder 2">
            <a:extLst>
              <a:ext uri="{FF2B5EF4-FFF2-40B4-BE49-F238E27FC236}">
                <a16:creationId xmlns:a16="http://schemas.microsoft.com/office/drawing/2014/main" id="{01ECDC04-37D7-4B89-8A4D-ED8465BA1941}"/>
              </a:ext>
            </a:extLst>
          </p:cNvPr>
          <p:cNvSpPr>
            <a:spLocks noGrp="1"/>
          </p:cNvSpPr>
          <p:nvPr>
            <p:ph type="body" idx="1"/>
          </p:nvPr>
        </p:nvSpPr>
        <p:spPr>
          <a:xfrm>
            <a:off x="-4482" y="6049107"/>
            <a:ext cx="9143999" cy="808893"/>
          </a:xfrm>
        </p:spPr>
        <p:txBody>
          <a:bodyPr/>
          <a:lstStyle/>
          <a:p>
            <a:r>
              <a:rPr lang="ar-EG" sz="2800" dirty="0">
                <a:effectLst/>
                <a:latin typeface="Tahoma" panose="020B0604030504040204" pitchFamily="34" charset="0"/>
              </a:rPr>
              <a:t>طوبه إم إبتشويس إ إهري إجون: أو ناتشويس إن يوتي إن أبوسطولوس: نيم بي إشفيه إمماثيتيس: إنتيف كا نين نوفي نان إيفول  </a:t>
            </a:r>
            <a:endParaRPr lang="en-GB" sz="2800" dirty="0"/>
          </a:p>
        </p:txBody>
      </p:sp>
      <p:sp>
        <p:nvSpPr>
          <p:cNvPr id="4" name="Text Placeholder 3">
            <a:extLst>
              <a:ext uri="{FF2B5EF4-FFF2-40B4-BE49-F238E27FC236}">
                <a16:creationId xmlns:a16="http://schemas.microsoft.com/office/drawing/2014/main" id="{BC7EB0FF-AB86-43AE-98FC-EDBDC86A21D8}"/>
              </a:ext>
            </a:extLst>
          </p:cNvPr>
          <p:cNvSpPr>
            <a:spLocks noGrp="1"/>
          </p:cNvSpPr>
          <p:nvPr>
            <p:ph type="body" sz="quarter" idx="3"/>
          </p:nvPr>
        </p:nvSpPr>
        <p:spPr>
          <a:xfrm>
            <a:off x="0" y="5257800"/>
            <a:ext cx="9144000" cy="682357"/>
          </a:xfrm>
        </p:spPr>
        <p:txBody>
          <a:bodyPr/>
          <a:lstStyle/>
          <a:p>
            <a:pPr algn="ctr" rtl="0">
              <a:lnSpc>
                <a:spcPct val="80000"/>
              </a:lnSpc>
              <a:spcBef>
                <a:spcPts val="0"/>
              </a:spcBef>
            </a:pPr>
            <a:r>
              <a:rPr lang="pt-BR" sz="3400" b="0" i="0" u="none" strike="noStrike" dirty="0">
                <a:effectLst/>
                <a:latin typeface="CS New Athanasius" pitchFamily="34" charset="0"/>
              </a:rPr>
              <a:t>Twbh `m`P=o=c `e`hryi `ejwn@ `w na=o=c `nio] `n`apoctoloc@</a:t>
            </a:r>
          </a:p>
          <a:p>
            <a:pPr algn="ctr" rtl="0">
              <a:lnSpc>
                <a:spcPct val="80000"/>
              </a:lnSpc>
              <a:spcBef>
                <a:spcPts val="0"/>
              </a:spcBef>
            </a:pPr>
            <a:r>
              <a:rPr lang="pt-BR" sz="3400" b="0" i="0" u="none" strike="noStrike" dirty="0">
                <a:effectLst/>
                <a:latin typeface="CS New Athanasius" pitchFamily="34" charset="0"/>
              </a:rPr>
              <a:t> nem pi`sbe `mma;ytyc@ `ntef ,a nenobi nan `ebol.</a:t>
            </a:r>
          </a:p>
        </p:txBody>
      </p:sp>
    </p:spTree>
    <p:extLst>
      <p:ext uri="{BB962C8B-B14F-4D97-AF65-F5344CB8AC3E}">
        <p14:creationId xmlns:p14="http://schemas.microsoft.com/office/powerpoint/2010/main" val="79585585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70B4-BCE9-49A8-B10A-144E61990A37}"/>
              </a:ext>
            </a:extLst>
          </p:cNvPr>
          <p:cNvSpPr>
            <a:spLocks noGrp="1"/>
          </p:cNvSpPr>
          <p:nvPr>
            <p:ph type="title"/>
          </p:nvPr>
        </p:nvSpPr>
        <p:spPr>
          <a:xfrm>
            <a:off x="0" y="4382815"/>
            <a:ext cx="9144000" cy="493985"/>
          </a:xfrm>
        </p:spPr>
        <p:txBody>
          <a:bodyPr/>
          <a:lstStyle/>
          <a:p>
            <a:r>
              <a:rPr lang="ar-EG" dirty="0">
                <a:effectLst/>
                <a:latin typeface="Tahoma" panose="020B0604030504040204" pitchFamily="34" charset="0"/>
              </a:rPr>
              <a:t>يا مرقس الرسول، و الإنجيلي، الشاهد لآلام، الإله الوحيد الجنس.</a:t>
            </a:r>
            <a:endParaRPr lang="en-GB" sz="4800" dirty="0"/>
          </a:p>
        </p:txBody>
      </p:sp>
      <p:sp>
        <p:nvSpPr>
          <p:cNvPr id="3" name="Text Placeholder 2">
            <a:extLst>
              <a:ext uri="{FF2B5EF4-FFF2-40B4-BE49-F238E27FC236}">
                <a16:creationId xmlns:a16="http://schemas.microsoft.com/office/drawing/2014/main" id="{01ECDC04-37D7-4B89-8A4D-ED8465BA1941}"/>
              </a:ext>
            </a:extLst>
          </p:cNvPr>
          <p:cNvSpPr>
            <a:spLocks noGrp="1"/>
          </p:cNvSpPr>
          <p:nvPr>
            <p:ph type="body" idx="1"/>
          </p:nvPr>
        </p:nvSpPr>
        <p:spPr>
          <a:xfrm>
            <a:off x="-4482" y="6049107"/>
            <a:ext cx="9148482" cy="808893"/>
          </a:xfrm>
        </p:spPr>
        <p:txBody>
          <a:bodyPr/>
          <a:lstStyle/>
          <a:p>
            <a:pPr>
              <a:spcBef>
                <a:spcPts val="0"/>
              </a:spcBef>
            </a:pPr>
            <a:r>
              <a:rPr lang="ar-EG" dirty="0">
                <a:effectLst/>
                <a:latin typeface="Tahoma" panose="020B0604030504040204" pitchFamily="34" charset="0"/>
              </a:rPr>
              <a:t>ماركوس بي أبوسطولوس : أووة بي إف أنجيليستيس :</a:t>
            </a:r>
          </a:p>
          <a:p>
            <a:pPr>
              <a:spcBef>
                <a:spcPts val="0"/>
              </a:spcBef>
            </a:pPr>
            <a:r>
              <a:rPr lang="ar-EG" dirty="0">
                <a:effectLst/>
                <a:latin typeface="Tahoma" panose="020B0604030504040204" pitchFamily="34" charset="0"/>
              </a:rPr>
              <a:t> بي ميثريه خا ني إمكافه : إنتيه بي مونوجينيس إن نووتي  </a:t>
            </a:r>
            <a:endParaRPr lang="en-GB" sz="4800" dirty="0"/>
          </a:p>
        </p:txBody>
      </p:sp>
      <p:sp>
        <p:nvSpPr>
          <p:cNvPr id="4" name="Text Placeholder 3">
            <a:extLst>
              <a:ext uri="{FF2B5EF4-FFF2-40B4-BE49-F238E27FC236}">
                <a16:creationId xmlns:a16="http://schemas.microsoft.com/office/drawing/2014/main" id="{BC7EB0FF-AB86-43AE-98FC-EDBDC86A21D8}"/>
              </a:ext>
            </a:extLst>
          </p:cNvPr>
          <p:cNvSpPr>
            <a:spLocks noGrp="1"/>
          </p:cNvSpPr>
          <p:nvPr>
            <p:ph type="body" sz="quarter" idx="3"/>
          </p:nvPr>
        </p:nvSpPr>
        <p:spPr>
          <a:xfrm>
            <a:off x="0" y="4876800"/>
            <a:ext cx="9144000" cy="1063357"/>
          </a:xfrm>
        </p:spPr>
        <p:txBody>
          <a:bodyPr anchor="b"/>
          <a:lstStyle/>
          <a:p>
            <a:pPr>
              <a:spcBef>
                <a:spcPts val="0"/>
              </a:spcBef>
            </a:pPr>
            <a:r>
              <a:rPr lang="en-GB" sz="2600" dirty="0" err="1">
                <a:effectLst/>
                <a:latin typeface="Avva_Shenouda" panose="020B0500000000000000" pitchFamily="34" charset="0"/>
              </a:rPr>
              <a:t>Markoc</a:t>
            </a:r>
            <a:r>
              <a:rPr lang="en-GB" sz="2600" dirty="0">
                <a:effectLst/>
                <a:latin typeface="Avva_Shenouda" panose="020B0500000000000000" pitchFamily="34" charset="0"/>
              </a:rPr>
              <a:t> </a:t>
            </a:r>
            <a:r>
              <a:rPr lang="en-GB" sz="2600" dirty="0" err="1">
                <a:effectLst/>
                <a:latin typeface="Avva_Shenouda" panose="020B0500000000000000" pitchFamily="34" charset="0"/>
              </a:rPr>
              <a:t>piapoctoloc</a:t>
            </a:r>
            <a:r>
              <a:rPr lang="en-GB" sz="2600" dirty="0">
                <a:effectLst/>
                <a:latin typeface="Avva_Shenouda" panose="020B0500000000000000" pitchFamily="34" charset="0"/>
              </a:rPr>
              <a:t> : </a:t>
            </a:r>
            <a:r>
              <a:rPr lang="en-GB" sz="2600" dirty="0" err="1">
                <a:effectLst/>
                <a:latin typeface="Avva_Shenouda" panose="020B0500000000000000" pitchFamily="34" charset="0"/>
              </a:rPr>
              <a:t>ovoh</a:t>
            </a:r>
            <a:r>
              <a:rPr lang="en-GB" sz="2600" dirty="0">
                <a:effectLst/>
                <a:latin typeface="Avva_Shenouda" panose="020B0500000000000000" pitchFamily="34" charset="0"/>
              </a:rPr>
              <a:t> pievajjelict3c : </a:t>
            </a:r>
            <a:endParaRPr lang="ar-EG" sz="2600" dirty="0">
              <a:effectLst/>
              <a:latin typeface="Avva_Shenouda" panose="020B0500000000000000" pitchFamily="34" charset="0"/>
            </a:endParaRPr>
          </a:p>
          <a:p>
            <a:pPr>
              <a:spcBef>
                <a:spcPts val="0"/>
              </a:spcBef>
            </a:pPr>
            <a:r>
              <a:rPr lang="en-GB" sz="2600" dirty="0">
                <a:effectLst/>
                <a:latin typeface="Avva_Shenouda" panose="020B0500000000000000" pitchFamily="34" charset="0"/>
              </a:rPr>
              <a:t>pime0re </a:t>
            </a:r>
            <a:r>
              <a:rPr lang="en-GB" sz="2600" dirty="0" err="1">
                <a:effectLst/>
                <a:latin typeface="Avva_Shenouda" panose="020B0500000000000000" pitchFamily="34" charset="0"/>
              </a:rPr>
              <a:t>qa</a:t>
            </a:r>
            <a:r>
              <a:rPr lang="en-GB" sz="2600" dirty="0">
                <a:effectLst/>
                <a:latin typeface="Avva_Shenouda" panose="020B0500000000000000" pitchFamily="34" charset="0"/>
              </a:rPr>
              <a:t> </a:t>
            </a:r>
            <a:r>
              <a:rPr lang="en-GB" sz="2600" dirty="0" err="1">
                <a:effectLst/>
                <a:latin typeface="Avva_Shenouda" panose="020B0500000000000000" pitchFamily="34" charset="0"/>
              </a:rPr>
              <a:t>ni`mkavh</a:t>
            </a:r>
            <a:r>
              <a:rPr lang="en-GB" sz="2600" dirty="0">
                <a:effectLst/>
                <a:latin typeface="Avva_Shenouda" panose="020B0500000000000000" pitchFamily="34" charset="0"/>
              </a:rPr>
              <a:t> : `</a:t>
            </a:r>
            <a:r>
              <a:rPr lang="en-GB" sz="2600" dirty="0" err="1">
                <a:effectLst/>
                <a:latin typeface="Avva_Shenouda" panose="020B0500000000000000" pitchFamily="34" charset="0"/>
              </a:rPr>
              <a:t>nte</a:t>
            </a:r>
            <a:r>
              <a:rPr lang="en-GB" sz="2600" dirty="0">
                <a:effectLst/>
                <a:latin typeface="Avva_Shenouda" panose="020B0500000000000000" pitchFamily="34" charset="0"/>
              </a:rPr>
              <a:t> pimonojen3c `nnov5 </a:t>
            </a:r>
            <a:endParaRPr lang="en-GB" sz="2600" dirty="0"/>
          </a:p>
        </p:txBody>
      </p:sp>
      <p:sp>
        <p:nvSpPr>
          <p:cNvPr id="5" name="TextBox 4">
            <a:hlinkClick r:id="rId2" action="ppaction://hlinksldjump"/>
            <a:extLst>
              <a:ext uri="{FF2B5EF4-FFF2-40B4-BE49-F238E27FC236}">
                <a16:creationId xmlns:a16="http://schemas.microsoft.com/office/drawing/2014/main" id="{02C31E48-3B60-4C8F-A891-E30C26F34CD2}"/>
              </a:ext>
            </a:extLst>
          </p:cNvPr>
          <p:cNvSpPr txBox="1"/>
          <p:nvPr/>
        </p:nvSpPr>
        <p:spPr>
          <a:xfrm>
            <a:off x="0"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0186793C-3300-47AD-BCB2-33BD7583ACBC}"/>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6499768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361D4-F972-4A36-BF5C-6324D2C2ECD8}"/>
              </a:ext>
            </a:extLst>
          </p:cNvPr>
          <p:cNvSpPr>
            <a:spLocks noGrp="1"/>
          </p:cNvSpPr>
          <p:nvPr>
            <p:ph type="title"/>
          </p:nvPr>
        </p:nvSpPr>
        <p:spPr>
          <a:xfrm>
            <a:off x="0" y="4338133"/>
            <a:ext cx="9144000" cy="782371"/>
          </a:xfrm>
        </p:spPr>
        <p:txBody>
          <a:bodyPr/>
          <a:lstStyle/>
          <a:p>
            <a:r>
              <a:rPr lang="ar-EG" dirty="0">
                <a:effectLst/>
                <a:latin typeface="Tahoma" panose="020B0604030504040204" pitchFamily="34" charset="0"/>
              </a:rPr>
              <a:t>أتيت و أنرت لنا، بإنجيلك، وعلمتنا الآب و الابن، و الروح القدس.</a:t>
            </a:r>
            <a:endParaRPr lang="en-GB" sz="4800" dirty="0"/>
          </a:p>
        </p:txBody>
      </p:sp>
      <p:sp>
        <p:nvSpPr>
          <p:cNvPr id="3" name="Text Placeholder 2">
            <a:extLst>
              <a:ext uri="{FF2B5EF4-FFF2-40B4-BE49-F238E27FC236}">
                <a16:creationId xmlns:a16="http://schemas.microsoft.com/office/drawing/2014/main" id="{5567533E-064F-4D55-81B6-AD376C6966AE}"/>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أك إي أك إر أووأويني إرون : هيتين بيك إف أنجيليون : أك إتسافون إم إفيوت نيم إبشيري : نيم بي بنيفما إثؤواب</a:t>
            </a:r>
            <a:endParaRPr lang="en-GB" sz="2800" dirty="0"/>
          </a:p>
        </p:txBody>
      </p:sp>
      <p:sp>
        <p:nvSpPr>
          <p:cNvPr id="4" name="Text Placeholder 3">
            <a:extLst>
              <a:ext uri="{FF2B5EF4-FFF2-40B4-BE49-F238E27FC236}">
                <a16:creationId xmlns:a16="http://schemas.microsoft.com/office/drawing/2014/main" id="{7C558875-CB28-4BF3-AD38-D7C81C2FAB5B}"/>
              </a:ext>
            </a:extLst>
          </p:cNvPr>
          <p:cNvSpPr>
            <a:spLocks noGrp="1"/>
          </p:cNvSpPr>
          <p:nvPr>
            <p:ph type="body" sz="quarter" idx="3"/>
          </p:nvPr>
        </p:nvSpPr>
        <p:spPr>
          <a:xfrm>
            <a:off x="0" y="5133225"/>
            <a:ext cx="9144000" cy="682357"/>
          </a:xfrm>
        </p:spPr>
        <p:txBody>
          <a:bodyPr/>
          <a:lstStyle/>
          <a:p>
            <a:r>
              <a:rPr lang="en-GB" sz="2400" dirty="0" err="1">
                <a:effectLst/>
                <a:latin typeface="Avva_Shenouda" panose="020B0500000000000000" pitchFamily="34" charset="0"/>
              </a:rPr>
              <a:t>Ak`i</a:t>
            </a:r>
            <a:r>
              <a:rPr lang="en-GB" sz="2400" dirty="0">
                <a:effectLst/>
                <a:latin typeface="Avva_Shenouda" panose="020B0500000000000000" pitchFamily="34" charset="0"/>
              </a:rPr>
              <a:t> </a:t>
            </a:r>
            <a:r>
              <a:rPr lang="en-GB" sz="2400" dirty="0" err="1">
                <a:effectLst/>
                <a:latin typeface="Avva_Shenouda" panose="020B0500000000000000" pitchFamily="34" charset="0"/>
              </a:rPr>
              <a:t>akerovwini</a:t>
            </a:r>
            <a:r>
              <a:rPr lang="en-GB" sz="2400" dirty="0">
                <a:effectLst/>
                <a:latin typeface="Avva_Shenouda" panose="020B0500000000000000" pitchFamily="34" charset="0"/>
              </a:rPr>
              <a:t> `</a:t>
            </a:r>
            <a:r>
              <a:rPr lang="en-GB" sz="2400" dirty="0" err="1">
                <a:effectLst/>
                <a:latin typeface="Avva_Shenouda" panose="020B0500000000000000" pitchFamily="34" charset="0"/>
              </a:rPr>
              <a:t>eron</a:t>
            </a:r>
            <a:r>
              <a:rPr lang="en-GB" sz="2400" dirty="0">
                <a:effectLst/>
                <a:latin typeface="Avva_Shenouda" panose="020B0500000000000000" pitchFamily="34" charset="0"/>
              </a:rPr>
              <a:t> : </a:t>
            </a:r>
            <a:r>
              <a:rPr lang="en-GB" sz="2400" dirty="0" err="1">
                <a:effectLst/>
                <a:latin typeface="Avva_Shenouda" panose="020B0500000000000000" pitchFamily="34" charset="0"/>
              </a:rPr>
              <a:t>hiten</a:t>
            </a:r>
            <a:r>
              <a:rPr lang="en-GB" sz="2400" dirty="0">
                <a:effectLst/>
                <a:latin typeface="Avva_Shenouda" panose="020B0500000000000000" pitchFamily="34" charset="0"/>
              </a:rPr>
              <a:t> </a:t>
            </a:r>
            <a:r>
              <a:rPr lang="en-GB" sz="2400" dirty="0" err="1">
                <a:effectLst/>
                <a:latin typeface="Avva_Shenouda" panose="020B0500000000000000" pitchFamily="34" charset="0"/>
              </a:rPr>
              <a:t>pekevajjelion</a:t>
            </a:r>
            <a:r>
              <a:rPr lang="en-GB" sz="2400" dirty="0">
                <a:effectLst/>
                <a:latin typeface="Avva_Shenouda" panose="020B0500000000000000" pitchFamily="34" charset="0"/>
              </a:rPr>
              <a:t> : </a:t>
            </a:r>
            <a:r>
              <a:rPr lang="en-GB" sz="2400" dirty="0" err="1">
                <a:effectLst/>
                <a:latin typeface="Avva_Shenouda" panose="020B0500000000000000" pitchFamily="34" charset="0"/>
              </a:rPr>
              <a:t>ak`tcabon</a:t>
            </a:r>
            <a:r>
              <a:rPr lang="en-GB" sz="2400" dirty="0">
                <a:effectLst/>
                <a:latin typeface="Avva_Shenouda" panose="020B0500000000000000" pitchFamily="34" charset="0"/>
              </a:rPr>
              <a:t> `</a:t>
            </a:r>
            <a:r>
              <a:rPr lang="en-GB" sz="2400" dirty="0" err="1">
                <a:effectLst/>
                <a:latin typeface="Avva_Shenouda" panose="020B0500000000000000" pitchFamily="34" charset="0"/>
              </a:rPr>
              <a:t>m`fiwt</a:t>
            </a:r>
            <a:r>
              <a:rPr lang="en-GB" sz="2400" dirty="0">
                <a:effectLst/>
                <a:latin typeface="Avva_Shenouda" panose="020B0500000000000000" pitchFamily="34" charset="0"/>
              </a:rPr>
              <a:t> </a:t>
            </a:r>
            <a:r>
              <a:rPr lang="en-GB" sz="2400" dirty="0" err="1">
                <a:effectLst/>
                <a:latin typeface="Avva_Shenouda" panose="020B0500000000000000" pitchFamily="34" charset="0"/>
              </a:rPr>
              <a:t>nem</a:t>
            </a:r>
            <a:r>
              <a:rPr lang="en-GB" sz="2400" dirty="0">
                <a:effectLst/>
                <a:latin typeface="Avva_Shenouda" panose="020B0500000000000000" pitchFamily="34" charset="0"/>
              </a:rPr>
              <a:t> `p23ri </a:t>
            </a:r>
            <a:r>
              <a:rPr lang="en-GB" sz="2400" dirty="0" err="1">
                <a:effectLst/>
                <a:latin typeface="Avva_Shenouda" panose="020B0500000000000000" pitchFamily="34" charset="0"/>
              </a:rPr>
              <a:t>nem</a:t>
            </a:r>
            <a:r>
              <a:rPr lang="en-GB" sz="2400" dirty="0">
                <a:effectLst/>
                <a:latin typeface="Avva_Shenouda" panose="020B0500000000000000" pitchFamily="34" charset="0"/>
              </a:rPr>
              <a:t> </a:t>
            </a:r>
            <a:r>
              <a:rPr lang="en-GB" sz="2400" dirty="0" err="1">
                <a:effectLst/>
                <a:latin typeface="Avva_Shenouda" panose="020B0500000000000000" pitchFamily="34" charset="0"/>
              </a:rPr>
              <a:t>pipnevma</a:t>
            </a:r>
            <a:r>
              <a:rPr lang="en-GB" sz="2400" dirty="0">
                <a:effectLst/>
                <a:latin typeface="Avva_Shenouda" panose="020B0500000000000000" pitchFamily="34" charset="0"/>
              </a:rPr>
              <a:t> e0ovab</a:t>
            </a:r>
            <a:endParaRPr lang="en-GB" sz="2400" dirty="0"/>
          </a:p>
        </p:txBody>
      </p:sp>
    </p:spTree>
    <p:extLst>
      <p:ext uri="{BB962C8B-B14F-4D97-AF65-F5344CB8AC3E}">
        <p14:creationId xmlns:p14="http://schemas.microsoft.com/office/powerpoint/2010/main" val="3898911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73850"/>
            <a:ext cx="9144000" cy="782371"/>
          </a:xfrm>
        </p:spPr>
        <p:txBody>
          <a:bodyPr/>
          <a:lstStyle/>
          <a:p>
            <a:r>
              <a:rPr lang="ar-EG" dirty="0"/>
              <a:t>لأنك سترتنا واعنتنا وحفظتنا </a:t>
            </a:r>
          </a:p>
        </p:txBody>
      </p:sp>
      <p:sp>
        <p:nvSpPr>
          <p:cNvPr id="7" name="Text Placeholder 6"/>
          <p:cNvSpPr>
            <a:spLocks noGrp="1"/>
          </p:cNvSpPr>
          <p:nvPr>
            <p:ph type="body" sz="quarter" idx="3"/>
          </p:nvPr>
        </p:nvSpPr>
        <p:spPr>
          <a:xfrm>
            <a:off x="-1" y="5578843"/>
            <a:ext cx="9144000" cy="682357"/>
          </a:xfrm>
        </p:spPr>
        <p:txBody>
          <a:bodyPr/>
          <a:lstStyle/>
          <a:p>
            <a:r>
              <a:rPr lang="en-US" dirty="0"/>
              <a:t>Je </a:t>
            </a:r>
            <a:r>
              <a:rPr lang="en-US" dirty="0" err="1"/>
              <a:t>aker`ckepazin</a:t>
            </a:r>
            <a:r>
              <a:rPr lang="en-US" dirty="0"/>
              <a:t>  `</a:t>
            </a:r>
            <a:r>
              <a:rPr lang="en-US" dirty="0" err="1"/>
              <a:t>ejwn</a:t>
            </a:r>
            <a:r>
              <a:rPr lang="en-US" dirty="0"/>
              <a:t> &gt;</a:t>
            </a:r>
            <a:r>
              <a:rPr lang="en-US" dirty="0" err="1"/>
              <a:t>akerbo`hqin</a:t>
            </a:r>
            <a:r>
              <a:rPr lang="en-US" dirty="0"/>
              <a:t> `</a:t>
            </a:r>
            <a:r>
              <a:rPr lang="en-US" dirty="0" err="1"/>
              <a:t>eron</a:t>
            </a:r>
            <a:r>
              <a:rPr lang="en-US" dirty="0"/>
              <a:t>&gt;</a:t>
            </a:r>
            <a:r>
              <a:rPr lang="en-US" dirty="0" err="1"/>
              <a:t>ak`are</a:t>
            </a:r>
            <a:r>
              <a:rPr lang="en-US" dirty="0"/>
              <a:t>\ `</a:t>
            </a:r>
            <a:r>
              <a:rPr lang="en-US" dirty="0" err="1"/>
              <a:t>eron</a:t>
            </a:r>
            <a:endParaRPr lang="en-US" dirty="0"/>
          </a:p>
        </p:txBody>
      </p:sp>
      <p:sp>
        <p:nvSpPr>
          <p:cNvPr id="8" name="Text Placeholder 7"/>
          <p:cNvSpPr>
            <a:spLocks noGrp="1"/>
          </p:cNvSpPr>
          <p:nvPr>
            <p:ph type="body" idx="1"/>
          </p:nvPr>
        </p:nvSpPr>
        <p:spPr/>
        <p:txBody>
          <a:bodyPr/>
          <a:lstStyle/>
          <a:p>
            <a:r>
              <a:rPr lang="ar-EG" dirty="0"/>
              <a:t>جي آك إير إسكيبازين إجون آك إيرفويثين إيرون أك أريه إيرون </a:t>
            </a:r>
          </a:p>
        </p:txBody>
      </p:sp>
    </p:spTree>
    <p:extLst>
      <p:ext uri="{BB962C8B-B14F-4D97-AF65-F5344CB8AC3E}">
        <p14:creationId xmlns:p14="http://schemas.microsoft.com/office/powerpoint/2010/main" val="1859056005"/>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4136-69AE-41DB-A0CA-5911D21544E7}"/>
              </a:ext>
            </a:extLst>
          </p:cNvPr>
          <p:cNvSpPr>
            <a:spLocks noGrp="1"/>
          </p:cNvSpPr>
          <p:nvPr>
            <p:ph type="title"/>
          </p:nvPr>
        </p:nvSpPr>
        <p:spPr>
          <a:xfrm>
            <a:off x="-1" y="4409851"/>
            <a:ext cx="9144000" cy="782371"/>
          </a:xfrm>
        </p:spPr>
        <p:txBody>
          <a:bodyPr/>
          <a:lstStyle/>
          <a:p>
            <a:r>
              <a:rPr lang="ar-EG" sz="2600" dirty="0">
                <a:effectLst/>
                <a:latin typeface="Tahoma" panose="020B0604030504040204" pitchFamily="34" charset="0"/>
              </a:rPr>
              <a:t>و أخرجتنا من الظلمة، إلي النور الحقيقي، و أطعمتنا خبز الحياة، الذي نزل من السماء</a:t>
            </a:r>
            <a:endParaRPr lang="en-GB" sz="2600" dirty="0"/>
          </a:p>
        </p:txBody>
      </p:sp>
      <p:sp>
        <p:nvSpPr>
          <p:cNvPr id="3" name="Text Placeholder 2">
            <a:extLst>
              <a:ext uri="{FF2B5EF4-FFF2-40B4-BE49-F238E27FC236}">
                <a16:creationId xmlns:a16="http://schemas.microsoft.com/office/drawing/2014/main" id="{9B53EDCD-529D-443B-9E82-3D1B06C83B88}"/>
              </a:ext>
            </a:extLst>
          </p:cNvPr>
          <p:cNvSpPr>
            <a:spLocks noGrp="1"/>
          </p:cNvSpPr>
          <p:nvPr>
            <p:ph type="body" idx="1"/>
          </p:nvPr>
        </p:nvSpPr>
        <p:spPr>
          <a:xfrm>
            <a:off x="0" y="6038861"/>
            <a:ext cx="9143999" cy="808893"/>
          </a:xfrm>
        </p:spPr>
        <p:txBody>
          <a:bodyPr/>
          <a:lstStyle/>
          <a:p>
            <a:r>
              <a:rPr lang="ar-EG" sz="2800" dirty="0">
                <a:effectLst/>
                <a:latin typeface="Tahoma" panose="020B0604030504040204" pitchFamily="34" charset="0"/>
              </a:rPr>
              <a:t>أك إنتين إفول خين إبكاهي إخوون إبي أووأويني إممي : أك تيم مون إم بي أويك إنتيه إب أونخ : إطاف إي إبيسيت إفول خين إتفيه</a:t>
            </a:r>
            <a:endParaRPr lang="en-GB" sz="2800" dirty="0"/>
          </a:p>
        </p:txBody>
      </p:sp>
      <p:sp>
        <p:nvSpPr>
          <p:cNvPr id="4" name="Text Placeholder 3">
            <a:extLst>
              <a:ext uri="{FF2B5EF4-FFF2-40B4-BE49-F238E27FC236}">
                <a16:creationId xmlns:a16="http://schemas.microsoft.com/office/drawing/2014/main" id="{80ABBAA2-2EB1-4074-BEA0-FC1CC1CF5709}"/>
              </a:ext>
            </a:extLst>
          </p:cNvPr>
          <p:cNvSpPr>
            <a:spLocks noGrp="1"/>
          </p:cNvSpPr>
          <p:nvPr>
            <p:ph type="body" sz="quarter" idx="3"/>
          </p:nvPr>
        </p:nvSpPr>
        <p:spPr>
          <a:xfrm>
            <a:off x="-1" y="5356504"/>
            <a:ext cx="9144000" cy="682357"/>
          </a:xfrm>
        </p:spPr>
        <p:txBody>
          <a:bodyPr/>
          <a:lstStyle/>
          <a:p>
            <a:r>
              <a:rPr lang="en-GB" sz="2400" dirty="0" err="1">
                <a:effectLst/>
                <a:latin typeface="Avva_Shenouda" panose="020B0500000000000000" pitchFamily="34" charset="0"/>
              </a:rPr>
              <a:t>Akenten</a:t>
            </a:r>
            <a:r>
              <a:rPr lang="en-GB" sz="2400" dirty="0">
                <a:effectLst/>
                <a:latin typeface="Avva_Shenouda" panose="020B0500000000000000" pitchFamily="34" charset="0"/>
              </a:rPr>
              <a:t> `</a:t>
            </a:r>
            <a:r>
              <a:rPr lang="en-GB" sz="2400" dirty="0" err="1">
                <a:effectLst/>
                <a:latin typeface="Avva_Shenouda" panose="020B0500000000000000" pitchFamily="34" charset="0"/>
              </a:rPr>
              <a:t>ebolqen</a:t>
            </a:r>
            <a:r>
              <a:rPr lang="en-GB" sz="2400" dirty="0">
                <a:effectLst/>
                <a:latin typeface="Avva_Shenouda" panose="020B0500000000000000" pitchFamily="34" charset="0"/>
              </a:rPr>
              <a:t> `</a:t>
            </a:r>
            <a:r>
              <a:rPr lang="en-GB" sz="2400" dirty="0" err="1">
                <a:effectLst/>
                <a:latin typeface="Avva_Shenouda" panose="020B0500000000000000" pitchFamily="34" charset="0"/>
              </a:rPr>
              <a:t>pxaki</a:t>
            </a:r>
            <a:r>
              <a:rPr lang="en-GB" sz="2400" dirty="0">
                <a:effectLst/>
                <a:latin typeface="Avva_Shenouda" panose="020B0500000000000000" pitchFamily="34" charset="0"/>
              </a:rPr>
              <a:t> : `</a:t>
            </a:r>
            <a:r>
              <a:rPr lang="en-GB" sz="2400" dirty="0" err="1">
                <a:effectLst/>
                <a:latin typeface="Avva_Shenouda" panose="020B0500000000000000" pitchFamily="34" charset="0"/>
              </a:rPr>
              <a:t>eqovn</a:t>
            </a:r>
            <a:r>
              <a:rPr lang="en-GB" sz="2400" dirty="0">
                <a:effectLst/>
                <a:latin typeface="Avva_Shenouda" panose="020B0500000000000000" pitchFamily="34" charset="0"/>
              </a:rPr>
              <a:t> `</a:t>
            </a:r>
            <a:r>
              <a:rPr lang="en-GB" sz="2400" dirty="0" err="1">
                <a:effectLst/>
                <a:latin typeface="Avva_Shenouda" panose="020B0500000000000000" pitchFamily="34" charset="0"/>
              </a:rPr>
              <a:t>epiovwini</a:t>
            </a:r>
            <a:r>
              <a:rPr lang="en-GB" sz="2400" dirty="0">
                <a:effectLst/>
                <a:latin typeface="Avva_Shenouda" panose="020B0500000000000000" pitchFamily="34" charset="0"/>
              </a:rPr>
              <a:t> `mm3i : </a:t>
            </a:r>
            <a:r>
              <a:rPr lang="en-GB" sz="2400" dirty="0" err="1">
                <a:effectLst/>
                <a:latin typeface="Avva_Shenouda" panose="020B0500000000000000" pitchFamily="34" charset="0"/>
              </a:rPr>
              <a:t>aktemmon</a:t>
            </a:r>
            <a:r>
              <a:rPr lang="en-GB" sz="2400" dirty="0">
                <a:effectLst/>
                <a:latin typeface="Avva_Shenouda" panose="020B0500000000000000" pitchFamily="34" charset="0"/>
              </a:rPr>
              <a:t> `</a:t>
            </a:r>
            <a:r>
              <a:rPr lang="en-GB" sz="2400" dirty="0" err="1">
                <a:effectLst/>
                <a:latin typeface="Avva_Shenouda" panose="020B0500000000000000" pitchFamily="34" charset="0"/>
              </a:rPr>
              <a:t>mpiwik</a:t>
            </a:r>
            <a:r>
              <a:rPr lang="en-GB" sz="2400" dirty="0">
                <a:effectLst/>
                <a:latin typeface="Avva_Shenouda" panose="020B0500000000000000" pitchFamily="34" charset="0"/>
              </a:rPr>
              <a:t> `</a:t>
            </a:r>
            <a:r>
              <a:rPr lang="en-GB" sz="2400" dirty="0" err="1">
                <a:effectLst/>
                <a:latin typeface="Avva_Shenouda" panose="020B0500000000000000" pitchFamily="34" charset="0"/>
              </a:rPr>
              <a:t>nte</a:t>
            </a:r>
            <a:r>
              <a:rPr lang="en-GB" sz="2400" dirty="0">
                <a:effectLst/>
                <a:latin typeface="Avva_Shenouda" panose="020B0500000000000000" pitchFamily="34" charset="0"/>
              </a:rPr>
              <a:t> `</a:t>
            </a:r>
            <a:r>
              <a:rPr lang="en-GB" sz="2400" dirty="0" err="1">
                <a:effectLst/>
                <a:latin typeface="Avva_Shenouda" panose="020B0500000000000000" pitchFamily="34" charset="0"/>
              </a:rPr>
              <a:t>pwnq</a:t>
            </a:r>
            <a:r>
              <a:rPr lang="en-GB" sz="2400" dirty="0">
                <a:effectLst/>
                <a:latin typeface="Avva_Shenouda" panose="020B0500000000000000" pitchFamily="34" charset="0"/>
              </a:rPr>
              <a:t> eta4`i `epec3t `</a:t>
            </a:r>
            <a:r>
              <a:rPr lang="en-GB" sz="2400" dirty="0" err="1">
                <a:effectLst/>
                <a:latin typeface="Avva_Shenouda" panose="020B0500000000000000" pitchFamily="34" charset="0"/>
              </a:rPr>
              <a:t>ebol</a:t>
            </a:r>
            <a:r>
              <a:rPr lang="en-GB" sz="2400" dirty="0">
                <a:effectLst/>
                <a:latin typeface="Avva_Shenouda" panose="020B0500000000000000" pitchFamily="34" charset="0"/>
              </a:rPr>
              <a:t> </a:t>
            </a:r>
            <a:r>
              <a:rPr lang="en-GB" sz="2400" dirty="0" err="1">
                <a:effectLst/>
                <a:latin typeface="Avva_Shenouda" panose="020B0500000000000000" pitchFamily="34" charset="0"/>
              </a:rPr>
              <a:t>qen</a:t>
            </a:r>
            <a:r>
              <a:rPr lang="en-GB" sz="2400" dirty="0">
                <a:effectLst/>
                <a:latin typeface="Avva_Shenouda" panose="020B0500000000000000" pitchFamily="34" charset="0"/>
              </a:rPr>
              <a:t> `</a:t>
            </a:r>
            <a:r>
              <a:rPr lang="en-GB" sz="2400" dirty="0" err="1">
                <a:effectLst/>
                <a:latin typeface="Avva_Shenouda" panose="020B0500000000000000" pitchFamily="34" charset="0"/>
              </a:rPr>
              <a:t>tfe</a:t>
            </a:r>
            <a:endParaRPr lang="en-GB" sz="2400" dirty="0"/>
          </a:p>
        </p:txBody>
      </p:sp>
    </p:spTree>
    <p:extLst>
      <p:ext uri="{BB962C8B-B14F-4D97-AF65-F5344CB8AC3E}">
        <p14:creationId xmlns:p14="http://schemas.microsoft.com/office/powerpoint/2010/main" val="188544795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BB11-9288-43F6-BA3A-2FEEC83DFEE0}"/>
              </a:ext>
            </a:extLst>
          </p:cNvPr>
          <p:cNvSpPr>
            <a:spLocks noGrp="1"/>
          </p:cNvSpPr>
          <p:nvPr>
            <p:ph type="title"/>
          </p:nvPr>
        </p:nvSpPr>
        <p:spPr>
          <a:xfrm>
            <a:off x="0" y="4333651"/>
            <a:ext cx="9144000" cy="782371"/>
          </a:xfrm>
        </p:spPr>
        <p:txBody>
          <a:bodyPr/>
          <a:lstStyle/>
          <a:p>
            <a:r>
              <a:rPr lang="ar-EG" dirty="0">
                <a:effectLst/>
                <a:latin typeface="Tahoma" panose="020B0604030504040204" pitchFamily="34" charset="0"/>
              </a:rPr>
              <a:t>تباركت بك، كل قبائل الأرض، وأقوالك بلغت، إلي أقطار المسكونة.  </a:t>
            </a:r>
            <a:endParaRPr lang="en-GB" sz="4800" dirty="0"/>
          </a:p>
        </p:txBody>
      </p:sp>
      <p:sp>
        <p:nvSpPr>
          <p:cNvPr id="3" name="Text Placeholder 2">
            <a:extLst>
              <a:ext uri="{FF2B5EF4-FFF2-40B4-BE49-F238E27FC236}">
                <a16:creationId xmlns:a16="http://schemas.microsoft.com/office/drawing/2014/main" id="{B6A06A23-3AAB-4AFE-BCE7-4789F8341599}"/>
              </a:ext>
            </a:extLst>
          </p:cNvPr>
          <p:cNvSpPr>
            <a:spLocks noGrp="1"/>
          </p:cNvSpPr>
          <p:nvPr>
            <p:ph type="body" idx="1"/>
          </p:nvPr>
        </p:nvSpPr>
        <p:spPr>
          <a:xfrm>
            <a:off x="0" y="6049107"/>
            <a:ext cx="9143999" cy="808893"/>
          </a:xfrm>
        </p:spPr>
        <p:txBody>
          <a:bodyPr/>
          <a:lstStyle/>
          <a:p>
            <a:pPr>
              <a:spcBef>
                <a:spcPts val="0"/>
              </a:spcBef>
            </a:pPr>
            <a:r>
              <a:rPr lang="ar-EG" sz="2800" dirty="0">
                <a:effectLst/>
                <a:latin typeface="Tahoma" panose="020B0604030504040204" pitchFamily="34" charset="0"/>
              </a:rPr>
              <a:t>أف تشي إسموو إن إخري إنخيتك : إنجيه ني فيلي تيروو إنتيه إبكاهي :</a:t>
            </a:r>
          </a:p>
          <a:p>
            <a:pPr>
              <a:spcBef>
                <a:spcPts val="0"/>
              </a:spcBef>
            </a:pPr>
            <a:r>
              <a:rPr lang="ar-EG" sz="2800" dirty="0">
                <a:effectLst/>
                <a:latin typeface="Tahoma" panose="020B0604030504040204" pitchFamily="34" charset="0"/>
              </a:rPr>
              <a:t>أووه نيك صاجي أف فوه : شا أفريجس إنتي إي كووميني</a:t>
            </a:r>
            <a:endParaRPr lang="en-GB" sz="2800" dirty="0"/>
          </a:p>
        </p:txBody>
      </p:sp>
      <p:sp>
        <p:nvSpPr>
          <p:cNvPr id="4" name="Text Placeholder 3">
            <a:extLst>
              <a:ext uri="{FF2B5EF4-FFF2-40B4-BE49-F238E27FC236}">
                <a16:creationId xmlns:a16="http://schemas.microsoft.com/office/drawing/2014/main" id="{FF0312B9-1A54-40DC-A934-12CB35D4F266}"/>
              </a:ext>
            </a:extLst>
          </p:cNvPr>
          <p:cNvSpPr>
            <a:spLocks noGrp="1"/>
          </p:cNvSpPr>
          <p:nvPr>
            <p:ph type="body" sz="quarter" idx="3"/>
          </p:nvPr>
        </p:nvSpPr>
        <p:spPr>
          <a:xfrm>
            <a:off x="0" y="5366750"/>
            <a:ext cx="9144000" cy="682357"/>
          </a:xfrm>
        </p:spPr>
        <p:txBody>
          <a:bodyPr/>
          <a:lstStyle/>
          <a:p>
            <a:r>
              <a:rPr lang="en-GB" sz="2400" dirty="0" err="1">
                <a:effectLst/>
                <a:latin typeface="Avva_Shenouda" panose="020B0500000000000000" pitchFamily="34" charset="0"/>
              </a:rPr>
              <a:t>Avsi`cmov</a:t>
            </a:r>
            <a:r>
              <a:rPr lang="en-GB" sz="2400" dirty="0">
                <a:effectLst/>
                <a:latin typeface="Avva_Shenouda" panose="020B0500000000000000" pitchFamily="34" charset="0"/>
              </a:rPr>
              <a:t> `n`qr3i `nq3tk : `</a:t>
            </a:r>
            <a:r>
              <a:rPr lang="en-GB" sz="2400" dirty="0" err="1">
                <a:effectLst/>
                <a:latin typeface="Avva_Shenouda" panose="020B0500000000000000" pitchFamily="34" charset="0"/>
              </a:rPr>
              <a:t>nge</a:t>
            </a:r>
            <a:r>
              <a:rPr lang="en-GB" sz="2400" dirty="0">
                <a:effectLst/>
                <a:latin typeface="Avva_Shenouda" panose="020B0500000000000000" pitchFamily="34" charset="0"/>
              </a:rPr>
              <a:t> nifvl3 t3rov `</a:t>
            </a:r>
            <a:r>
              <a:rPr lang="en-GB" sz="2400" dirty="0" err="1">
                <a:effectLst/>
                <a:latin typeface="Avva_Shenouda" panose="020B0500000000000000" pitchFamily="34" charset="0"/>
              </a:rPr>
              <a:t>nte</a:t>
            </a:r>
            <a:r>
              <a:rPr lang="en-GB" sz="2400" dirty="0">
                <a:effectLst/>
                <a:latin typeface="Avva_Shenouda" panose="020B0500000000000000" pitchFamily="34" charset="0"/>
              </a:rPr>
              <a:t> `</a:t>
            </a:r>
            <a:r>
              <a:rPr lang="en-GB" sz="2400" dirty="0" err="1">
                <a:effectLst/>
                <a:latin typeface="Avva_Shenouda" panose="020B0500000000000000" pitchFamily="34" charset="0"/>
              </a:rPr>
              <a:t>pkahi</a:t>
            </a:r>
            <a:r>
              <a:rPr lang="en-GB" sz="2400" dirty="0">
                <a:effectLst/>
                <a:latin typeface="Avva_Shenouda" panose="020B0500000000000000" pitchFamily="34" charset="0"/>
              </a:rPr>
              <a:t> </a:t>
            </a:r>
            <a:r>
              <a:rPr lang="en-GB" sz="2400" dirty="0" err="1">
                <a:effectLst/>
                <a:latin typeface="Avva_Shenouda" panose="020B0500000000000000" pitchFamily="34" charset="0"/>
              </a:rPr>
              <a:t>ovoh</a:t>
            </a:r>
            <a:r>
              <a:rPr lang="en-GB" sz="2400" dirty="0">
                <a:effectLst/>
                <a:latin typeface="Avva_Shenouda" panose="020B0500000000000000" pitchFamily="34" charset="0"/>
              </a:rPr>
              <a:t> </a:t>
            </a:r>
            <a:r>
              <a:rPr lang="en-GB" sz="2400" dirty="0" err="1">
                <a:effectLst/>
                <a:latin typeface="Avva_Shenouda" panose="020B0500000000000000" pitchFamily="34" charset="0"/>
              </a:rPr>
              <a:t>nekcagi</a:t>
            </a:r>
            <a:r>
              <a:rPr lang="en-GB" sz="2400" dirty="0">
                <a:effectLst/>
                <a:latin typeface="Avva_Shenouda" panose="020B0500000000000000" pitchFamily="34" charset="0"/>
              </a:rPr>
              <a:t> </a:t>
            </a:r>
            <a:r>
              <a:rPr lang="en-GB" sz="2400" dirty="0" err="1">
                <a:effectLst/>
                <a:latin typeface="Avva_Shenouda" panose="020B0500000000000000" pitchFamily="34" charset="0"/>
              </a:rPr>
              <a:t>avfoh</a:t>
            </a:r>
            <a:r>
              <a:rPr lang="en-GB" sz="2400" dirty="0">
                <a:effectLst/>
                <a:latin typeface="Avva_Shenouda" panose="020B0500000000000000" pitchFamily="34" charset="0"/>
              </a:rPr>
              <a:t> : 2a avr3gc `n5oikovmen3</a:t>
            </a:r>
            <a:endParaRPr lang="en-GB" sz="2400" dirty="0"/>
          </a:p>
        </p:txBody>
      </p:sp>
    </p:spTree>
    <p:extLst>
      <p:ext uri="{BB962C8B-B14F-4D97-AF65-F5344CB8AC3E}">
        <p14:creationId xmlns:p14="http://schemas.microsoft.com/office/powerpoint/2010/main" val="169679422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01ED-8626-41B3-85D0-4EBA396FE9AD}"/>
              </a:ext>
            </a:extLst>
          </p:cNvPr>
          <p:cNvSpPr>
            <a:spLocks noGrp="1"/>
          </p:cNvSpPr>
          <p:nvPr>
            <p:ph type="title"/>
          </p:nvPr>
        </p:nvSpPr>
        <p:spPr>
          <a:xfrm>
            <a:off x="0" y="4378475"/>
            <a:ext cx="9144000" cy="782371"/>
          </a:xfrm>
        </p:spPr>
        <p:txBody>
          <a:bodyPr/>
          <a:lstStyle/>
          <a:p>
            <a:r>
              <a:rPr lang="ar-EG" sz="2800" dirty="0">
                <a:effectLst/>
                <a:latin typeface="Tahoma" panose="020B0604030504040204" pitchFamily="34" charset="0"/>
              </a:rPr>
              <a:t>السلام لك أيها الشهيد، السلام للإنجيلي، السلام للرسول، مرقس ناظر الإله.</a:t>
            </a:r>
            <a:endParaRPr lang="en-GB" sz="2800" dirty="0"/>
          </a:p>
        </p:txBody>
      </p:sp>
      <p:sp>
        <p:nvSpPr>
          <p:cNvPr id="3" name="Text Placeholder 2">
            <a:extLst>
              <a:ext uri="{FF2B5EF4-FFF2-40B4-BE49-F238E27FC236}">
                <a16:creationId xmlns:a16="http://schemas.microsoft.com/office/drawing/2014/main" id="{64D812CB-451A-48BB-9E70-8EAB774A3725}"/>
              </a:ext>
            </a:extLst>
          </p:cNvPr>
          <p:cNvSpPr>
            <a:spLocks noGrp="1"/>
          </p:cNvSpPr>
          <p:nvPr>
            <p:ph type="body" idx="1"/>
          </p:nvPr>
        </p:nvSpPr>
        <p:spPr>
          <a:xfrm>
            <a:off x="0" y="6044624"/>
            <a:ext cx="9143999" cy="808893"/>
          </a:xfrm>
        </p:spPr>
        <p:txBody>
          <a:bodyPr/>
          <a:lstStyle/>
          <a:p>
            <a:r>
              <a:rPr lang="ar-EG" dirty="0">
                <a:effectLst/>
                <a:latin typeface="Tahoma" panose="020B0604030504040204" pitchFamily="34" charset="0"/>
              </a:rPr>
              <a:t>شيريه ناك أو بي مارتيروس : شيري بي إف أنجيليستيس : شيريه بي أبوسطولوس : ماركوس بي ثيئوريموس</a:t>
            </a:r>
            <a:endParaRPr lang="en-GB" dirty="0"/>
          </a:p>
        </p:txBody>
      </p:sp>
      <p:sp>
        <p:nvSpPr>
          <p:cNvPr id="4" name="Text Placeholder 3">
            <a:extLst>
              <a:ext uri="{FF2B5EF4-FFF2-40B4-BE49-F238E27FC236}">
                <a16:creationId xmlns:a16="http://schemas.microsoft.com/office/drawing/2014/main" id="{531BBE7A-40CC-4552-A38E-1916A116809B}"/>
              </a:ext>
            </a:extLst>
          </p:cNvPr>
          <p:cNvSpPr>
            <a:spLocks noGrp="1"/>
          </p:cNvSpPr>
          <p:nvPr>
            <p:ph type="body" sz="quarter" idx="3"/>
          </p:nvPr>
        </p:nvSpPr>
        <p:spPr>
          <a:xfrm>
            <a:off x="-1" y="5160846"/>
            <a:ext cx="9144000" cy="682357"/>
          </a:xfrm>
        </p:spPr>
        <p:txBody>
          <a:bodyPr/>
          <a:lstStyle/>
          <a:p>
            <a:r>
              <a:rPr lang="en-GB" sz="2400" dirty="0" err="1">
                <a:effectLst/>
                <a:latin typeface="Avva_Shenouda" panose="020B0500000000000000" pitchFamily="34" charset="0"/>
              </a:rPr>
              <a:t>Xere</a:t>
            </a:r>
            <a:r>
              <a:rPr lang="en-GB" sz="2400" dirty="0">
                <a:effectLst/>
                <a:latin typeface="Avva_Shenouda" panose="020B0500000000000000" pitchFamily="34" charset="0"/>
              </a:rPr>
              <a:t> </a:t>
            </a:r>
            <a:r>
              <a:rPr lang="en-GB" sz="2400" dirty="0" err="1">
                <a:effectLst/>
                <a:latin typeface="Avva_Shenouda" panose="020B0500000000000000" pitchFamily="34" charset="0"/>
              </a:rPr>
              <a:t>nak</a:t>
            </a:r>
            <a:r>
              <a:rPr lang="en-GB" sz="2400" dirty="0">
                <a:effectLst/>
                <a:latin typeface="Avva_Shenouda" panose="020B0500000000000000" pitchFamily="34" charset="0"/>
              </a:rPr>
              <a:t> w </a:t>
            </a:r>
            <a:r>
              <a:rPr lang="en-GB" sz="2400" dirty="0" err="1">
                <a:effectLst/>
                <a:latin typeface="Avva_Shenouda" panose="020B0500000000000000" pitchFamily="34" charset="0"/>
              </a:rPr>
              <a:t>pimartvroc</a:t>
            </a:r>
            <a:r>
              <a:rPr lang="ar-EG" sz="2400" dirty="0">
                <a:effectLst/>
                <a:latin typeface="Avva_Shenouda" panose="020B0500000000000000" pitchFamily="34" charset="0"/>
              </a:rPr>
              <a:t> </a:t>
            </a:r>
            <a:r>
              <a:rPr lang="en-GB" sz="2400" dirty="0">
                <a:effectLst/>
                <a:latin typeface="Avva_Shenouda" panose="020B0500000000000000" pitchFamily="34" charset="0"/>
              </a:rPr>
              <a:t>: </a:t>
            </a:r>
            <a:r>
              <a:rPr lang="en-GB" sz="2400" dirty="0" err="1">
                <a:effectLst/>
                <a:latin typeface="Avva_Shenouda" panose="020B0500000000000000" pitchFamily="34" charset="0"/>
              </a:rPr>
              <a:t>xere</a:t>
            </a:r>
            <a:r>
              <a:rPr lang="en-GB" sz="2400" dirty="0">
                <a:effectLst/>
                <a:latin typeface="Avva_Shenouda" panose="020B0500000000000000" pitchFamily="34" charset="0"/>
              </a:rPr>
              <a:t> pievajjelict3c</a:t>
            </a:r>
            <a:r>
              <a:rPr lang="ar-EG" sz="2400" dirty="0">
                <a:effectLst/>
                <a:latin typeface="Avva_Shenouda" panose="020B0500000000000000" pitchFamily="34" charset="0"/>
              </a:rPr>
              <a:t> </a:t>
            </a:r>
            <a:r>
              <a:rPr lang="en-GB" sz="2400" dirty="0">
                <a:effectLst/>
                <a:latin typeface="Avva_Shenouda" panose="020B0500000000000000" pitchFamily="34" charset="0"/>
              </a:rPr>
              <a:t>: </a:t>
            </a:r>
            <a:r>
              <a:rPr lang="en-GB" sz="2400" dirty="0" err="1">
                <a:effectLst/>
                <a:latin typeface="Avva_Shenouda" panose="020B0500000000000000" pitchFamily="34" charset="0"/>
              </a:rPr>
              <a:t>xere</a:t>
            </a:r>
            <a:r>
              <a:rPr lang="en-GB" sz="2400" dirty="0">
                <a:effectLst/>
                <a:latin typeface="Avva_Shenouda" panose="020B0500000000000000" pitchFamily="34" charset="0"/>
              </a:rPr>
              <a:t> </a:t>
            </a:r>
            <a:r>
              <a:rPr lang="en-GB" sz="2400" dirty="0" err="1">
                <a:effectLst/>
                <a:latin typeface="Avva_Shenouda" panose="020B0500000000000000" pitchFamily="34" charset="0"/>
              </a:rPr>
              <a:t>piapoctoloc</a:t>
            </a:r>
            <a:r>
              <a:rPr lang="en-GB" sz="2400" dirty="0">
                <a:effectLst/>
                <a:latin typeface="Avva_Shenouda" panose="020B0500000000000000" pitchFamily="34" charset="0"/>
              </a:rPr>
              <a:t> : </a:t>
            </a:r>
            <a:r>
              <a:rPr lang="en-GB" sz="2400" dirty="0" err="1">
                <a:effectLst/>
                <a:latin typeface="Avva_Shenouda" panose="020B0500000000000000" pitchFamily="34" charset="0"/>
              </a:rPr>
              <a:t>Markoc</a:t>
            </a:r>
            <a:r>
              <a:rPr lang="en-GB" sz="2400" dirty="0">
                <a:effectLst/>
                <a:latin typeface="Avva_Shenouda" panose="020B0500000000000000" pitchFamily="34" charset="0"/>
              </a:rPr>
              <a:t> pi0ewrimoc </a:t>
            </a:r>
            <a:endParaRPr lang="en-GB" sz="2400" dirty="0"/>
          </a:p>
        </p:txBody>
      </p:sp>
    </p:spTree>
    <p:extLst>
      <p:ext uri="{BB962C8B-B14F-4D97-AF65-F5344CB8AC3E}">
        <p14:creationId xmlns:p14="http://schemas.microsoft.com/office/powerpoint/2010/main" val="377208471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7E87-C8F5-408F-A1AC-1BF8F0F110B1}"/>
              </a:ext>
            </a:extLst>
          </p:cNvPr>
          <p:cNvSpPr>
            <a:spLocks noGrp="1"/>
          </p:cNvSpPr>
          <p:nvPr>
            <p:ph type="title"/>
          </p:nvPr>
        </p:nvSpPr>
        <p:spPr>
          <a:xfrm>
            <a:off x="-4483" y="4343400"/>
            <a:ext cx="9144000" cy="782371"/>
          </a:xfrm>
        </p:spPr>
        <p:txBody>
          <a:bodyPr/>
          <a:lstStyle/>
          <a:p>
            <a:r>
              <a:rPr lang="ar-EG" sz="2800" dirty="0">
                <a:effectLst/>
                <a:latin typeface="Tahoma" panose="020B0604030504040204" pitchFamily="34" charset="0"/>
              </a:rPr>
              <a:t>اطلب من الرب عنا، يا ناظر الإله الإنجيلي، مرقس الرسول، ليغفر لنا خطايانا.</a:t>
            </a:r>
            <a:endParaRPr lang="en-GB" sz="2800" dirty="0"/>
          </a:p>
        </p:txBody>
      </p:sp>
      <p:sp>
        <p:nvSpPr>
          <p:cNvPr id="3" name="Text Placeholder 2">
            <a:extLst>
              <a:ext uri="{FF2B5EF4-FFF2-40B4-BE49-F238E27FC236}">
                <a16:creationId xmlns:a16="http://schemas.microsoft.com/office/drawing/2014/main" id="{630BC94B-272B-4C5D-88D3-4DBADC881EF6}"/>
              </a:ext>
            </a:extLst>
          </p:cNvPr>
          <p:cNvSpPr>
            <a:spLocks noGrp="1"/>
          </p:cNvSpPr>
          <p:nvPr>
            <p:ph type="body" idx="1"/>
          </p:nvPr>
        </p:nvSpPr>
        <p:spPr>
          <a:xfrm>
            <a:off x="-4482" y="6049107"/>
            <a:ext cx="9143999" cy="808893"/>
          </a:xfrm>
        </p:spPr>
        <p:txBody>
          <a:bodyPr/>
          <a:lstStyle/>
          <a:p>
            <a:r>
              <a:rPr lang="ar-EG" sz="2800" dirty="0">
                <a:effectLst/>
                <a:latin typeface="Tahoma" panose="020B0604030504040204" pitchFamily="34" charset="0"/>
              </a:rPr>
              <a:t>طوبه إم إبتشويس إ إهري إجون : أو بي ثيئوريموس إن إف أنجيليستيس ماركوس بي أبوسطولوس : إنتيف كا نين نوفي نان إفول  </a:t>
            </a:r>
            <a:endParaRPr lang="en-GB" sz="2800" dirty="0"/>
          </a:p>
        </p:txBody>
      </p:sp>
      <p:sp>
        <p:nvSpPr>
          <p:cNvPr id="4" name="Text Placeholder 3">
            <a:extLst>
              <a:ext uri="{FF2B5EF4-FFF2-40B4-BE49-F238E27FC236}">
                <a16:creationId xmlns:a16="http://schemas.microsoft.com/office/drawing/2014/main" id="{79604F15-111A-4D40-9E33-14A531F1B82C}"/>
              </a:ext>
            </a:extLst>
          </p:cNvPr>
          <p:cNvSpPr>
            <a:spLocks noGrp="1"/>
          </p:cNvSpPr>
          <p:nvPr>
            <p:ph type="body" sz="quarter" idx="3"/>
          </p:nvPr>
        </p:nvSpPr>
        <p:spPr>
          <a:xfrm>
            <a:off x="-4483" y="5366750"/>
            <a:ext cx="9144000" cy="682357"/>
          </a:xfrm>
        </p:spPr>
        <p:txBody>
          <a:bodyPr/>
          <a:lstStyle/>
          <a:p>
            <a:r>
              <a:rPr lang="en-GB" sz="2400" dirty="0" err="1">
                <a:effectLst/>
                <a:latin typeface="Avva_Shenouda" panose="020B0500000000000000" pitchFamily="34" charset="0"/>
              </a:rPr>
              <a:t>Twbh</a:t>
            </a:r>
            <a:r>
              <a:rPr lang="en-GB" sz="2400" dirty="0">
                <a:effectLst/>
                <a:latin typeface="Avva_Shenouda" panose="020B0500000000000000" pitchFamily="34" charset="0"/>
              </a:rPr>
              <a:t> `</a:t>
            </a:r>
            <a:r>
              <a:rPr lang="en-GB" sz="2400" dirty="0" err="1">
                <a:effectLst/>
                <a:latin typeface="Avva_Shenouda" panose="020B0500000000000000" pitchFamily="34" charset="0"/>
              </a:rPr>
              <a:t>m`psoic</a:t>
            </a:r>
            <a:r>
              <a:rPr lang="en-GB" sz="2400" dirty="0">
                <a:effectLst/>
                <a:latin typeface="Avva_Shenouda" panose="020B0500000000000000" pitchFamily="34" charset="0"/>
              </a:rPr>
              <a:t> `e`hr3i `</a:t>
            </a:r>
            <a:r>
              <a:rPr lang="en-GB" sz="2400" dirty="0" err="1">
                <a:effectLst/>
                <a:latin typeface="Avva_Shenouda" panose="020B0500000000000000" pitchFamily="34" charset="0"/>
              </a:rPr>
              <a:t>egwn</a:t>
            </a:r>
            <a:r>
              <a:rPr lang="en-GB" sz="2400" dirty="0">
                <a:effectLst/>
                <a:latin typeface="Avva_Shenouda" panose="020B0500000000000000" pitchFamily="34" charset="0"/>
              </a:rPr>
              <a:t> : `w pi0ewrimoc `nevajjelict3c </a:t>
            </a:r>
            <a:r>
              <a:rPr lang="en-GB" sz="2400" dirty="0" err="1">
                <a:effectLst/>
                <a:latin typeface="Avva_Shenouda" panose="020B0500000000000000" pitchFamily="34" charset="0"/>
              </a:rPr>
              <a:t>Markoc</a:t>
            </a:r>
            <a:r>
              <a:rPr lang="en-GB" sz="2400" dirty="0">
                <a:effectLst/>
                <a:latin typeface="Avva_Shenouda" panose="020B0500000000000000" pitchFamily="34" charset="0"/>
              </a:rPr>
              <a:t> </a:t>
            </a:r>
            <a:r>
              <a:rPr lang="en-GB" sz="2400" dirty="0" err="1">
                <a:effectLst/>
                <a:latin typeface="Avva_Shenouda" panose="020B0500000000000000" pitchFamily="34" charset="0"/>
              </a:rPr>
              <a:t>piapoctoloc</a:t>
            </a:r>
            <a:r>
              <a:rPr lang="en-GB" sz="2400" dirty="0">
                <a:effectLst/>
                <a:latin typeface="Avva_Shenouda" panose="020B0500000000000000" pitchFamily="34" charset="0"/>
              </a:rPr>
              <a:t> `nte4xa </a:t>
            </a:r>
            <a:r>
              <a:rPr lang="en-GB" sz="2400" dirty="0" err="1">
                <a:effectLst/>
                <a:latin typeface="Avva_Shenouda" panose="020B0500000000000000" pitchFamily="34" charset="0"/>
              </a:rPr>
              <a:t>nennobi</a:t>
            </a:r>
            <a:r>
              <a:rPr lang="en-GB" sz="2400" dirty="0">
                <a:effectLst/>
                <a:latin typeface="Avva_Shenouda" panose="020B0500000000000000" pitchFamily="34" charset="0"/>
              </a:rPr>
              <a:t> nan </a:t>
            </a:r>
            <a:r>
              <a:rPr lang="en-GB" sz="2400" dirty="0" err="1">
                <a:effectLst/>
                <a:latin typeface="Avva_Shenouda" panose="020B0500000000000000" pitchFamily="34" charset="0"/>
              </a:rPr>
              <a:t>ebol</a:t>
            </a:r>
            <a:r>
              <a:rPr lang="en-GB" sz="2400" dirty="0">
                <a:effectLst/>
                <a:latin typeface="Avva_Shenouda" panose="020B0500000000000000" pitchFamily="34" charset="0"/>
              </a:rPr>
              <a:t>  </a:t>
            </a:r>
            <a:endParaRPr lang="en-GB" sz="2400" dirty="0"/>
          </a:p>
        </p:txBody>
      </p:sp>
    </p:spTree>
    <p:extLst>
      <p:ext uri="{BB962C8B-B14F-4D97-AF65-F5344CB8AC3E}">
        <p14:creationId xmlns:p14="http://schemas.microsoft.com/office/powerpoint/2010/main" val="427629667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7E87-C8F5-408F-A1AC-1BF8F0F110B1}"/>
              </a:ext>
            </a:extLst>
          </p:cNvPr>
          <p:cNvSpPr>
            <a:spLocks noGrp="1"/>
          </p:cNvSpPr>
          <p:nvPr>
            <p:ph type="title"/>
          </p:nvPr>
        </p:nvSpPr>
        <p:spPr>
          <a:xfrm>
            <a:off x="-4483" y="4343401"/>
            <a:ext cx="9144000" cy="541392"/>
          </a:xfrm>
        </p:spPr>
        <p:txBody>
          <a:bodyPr/>
          <a:lstStyle/>
          <a:p>
            <a:r>
              <a:rPr lang="ar-EG" sz="2600" dirty="0">
                <a:effectLst/>
                <a:latin typeface="Tahoma" panose="020B0604030504040204" pitchFamily="34" charset="0"/>
              </a:rPr>
              <a:t>الشهيد المكرم. الذي لربنا يسوع المسيح. القديس اسطفانوس. الذي تأويله الإكليل.</a:t>
            </a:r>
            <a:endParaRPr lang="en-GB" sz="2600" dirty="0"/>
          </a:p>
        </p:txBody>
      </p:sp>
      <p:sp>
        <p:nvSpPr>
          <p:cNvPr id="3" name="Text Placeholder 2">
            <a:extLst>
              <a:ext uri="{FF2B5EF4-FFF2-40B4-BE49-F238E27FC236}">
                <a16:creationId xmlns:a16="http://schemas.microsoft.com/office/drawing/2014/main" id="{630BC94B-272B-4C5D-88D3-4DBADC881EF6}"/>
              </a:ext>
            </a:extLst>
          </p:cNvPr>
          <p:cNvSpPr>
            <a:spLocks noGrp="1"/>
          </p:cNvSpPr>
          <p:nvPr>
            <p:ph type="body" idx="1"/>
          </p:nvPr>
        </p:nvSpPr>
        <p:spPr>
          <a:xfrm>
            <a:off x="-4482" y="6049107"/>
            <a:ext cx="9143999" cy="808893"/>
          </a:xfrm>
        </p:spPr>
        <p:txBody>
          <a:bodyPr/>
          <a:lstStyle/>
          <a:p>
            <a:r>
              <a:rPr lang="ar-EG" sz="3000" dirty="0">
                <a:effectLst/>
                <a:latin typeface="Tahoma" panose="020B0604030504040204" pitchFamily="34" charset="0"/>
              </a:rPr>
              <a:t>في إت طايوت إم مارتيروس: إنتيه بين تشويس إيسوس بي إخريستوس : في إثوؤاب ستيفانوس: إيتيه بيف اوؤهيم بيه بي اكلوم  </a:t>
            </a:r>
            <a:endParaRPr lang="en-GB" sz="3000" dirty="0"/>
          </a:p>
        </p:txBody>
      </p:sp>
      <p:sp>
        <p:nvSpPr>
          <p:cNvPr id="4" name="Text Placeholder 3">
            <a:extLst>
              <a:ext uri="{FF2B5EF4-FFF2-40B4-BE49-F238E27FC236}">
                <a16:creationId xmlns:a16="http://schemas.microsoft.com/office/drawing/2014/main" id="{79604F15-111A-4D40-9E33-14A531F1B82C}"/>
              </a:ext>
            </a:extLst>
          </p:cNvPr>
          <p:cNvSpPr>
            <a:spLocks noGrp="1"/>
          </p:cNvSpPr>
          <p:nvPr>
            <p:ph type="body" sz="quarter" idx="3"/>
          </p:nvPr>
        </p:nvSpPr>
        <p:spPr>
          <a:xfrm>
            <a:off x="0" y="5168554"/>
            <a:ext cx="9144000" cy="682357"/>
          </a:xfrm>
        </p:spPr>
        <p:txBody>
          <a:bodyPr/>
          <a:lstStyle/>
          <a:p>
            <a:r>
              <a:rPr lang="en-GB" sz="2400" dirty="0">
                <a:effectLst/>
                <a:latin typeface="Avva_Shenouda" panose="020B0500000000000000" pitchFamily="34" charset="0"/>
              </a:rPr>
              <a:t>F3ettai3ovt `</a:t>
            </a:r>
            <a:r>
              <a:rPr lang="en-GB" sz="2400" dirty="0" err="1">
                <a:effectLst/>
                <a:latin typeface="Avva_Shenouda" panose="020B0500000000000000" pitchFamily="34" charset="0"/>
              </a:rPr>
              <a:t>mU</a:t>
            </a:r>
            <a:r>
              <a:rPr lang="en-GB" sz="2400" dirty="0">
                <a:effectLst/>
                <a:latin typeface="Avva_Shenouda" panose="020B0500000000000000" pitchFamily="34" charset="0"/>
              </a:rPr>
              <a:t> : `</a:t>
            </a:r>
            <a:r>
              <a:rPr lang="en-GB" sz="2400" dirty="0" err="1">
                <a:effectLst/>
                <a:latin typeface="Avva_Shenouda" panose="020B0500000000000000" pitchFamily="34" charset="0"/>
              </a:rPr>
              <a:t>nte</a:t>
            </a:r>
            <a:r>
              <a:rPr lang="en-GB" sz="2400" dirty="0">
                <a:effectLst/>
                <a:latin typeface="Avva_Shenouda" panose="020B0500000000000000" pitchFamily="34" charset="0"/>
              </a:rPr>
              <a:t> </a:t>
            </a:r>
            <a:r>
              <a:rPr lang="en-GB" sz="2400" dirty="0" err="1">
                <a:effectLst/>
                <a:latin typeface="Avva_Shenouda" panose="020B0500000000000000" pitchFamily="34" charset="0"/>
              </a:rPr>
              <a:t>Penu</a:t>
            </a:r>
            <a:r>
              <a:rPr lang="en-GB" sz="2400" dirty="0">
                <a:effectLst/>
                <a:latin typeface="Avva_Shenouda" panose="020B0500000000000000" pitchFamily="34" charset="0"/>
              </a:rPr>
              <a:t> I=3c P=x=c : f3=e=0=v </a:t>
            </a:r>
            <a:r>
              <a:rPr lang="en-GB" sz="2400" dirty="0" err="1">
                <a:effectLst/>
                <a:latin typeface="Avva_Shenouda" panose="020B0500000000000000" pitchFamily="34" charset="0"/>
              </a:rPr>
              <a:t>Ctefanoc</a:t>
            </a:r>
            <a:r>
              <a:rPr lang="en-GB" sz="2400" dirty="0">
                <a:effectLst/>
                <a:latin typeface="Avva_Shenouda" panose="020B0500000000000000" pitchFamily="34" charset="0"/>
              </a:rPr>
              <a:t> : </a:t>
            </a:r>
            <a:r>
              <a:rPr lang="en-GB" sz="2400" dirty="0" err="1">
                <a:effectLst/>
                <a:latin typeface="Avva_Shenouda" panose="020B0500000000000000" pitchFamily="34" charset="0"/>
              </a:rPr>
              <a:t>ete</a:t>
            </a:r>
            <a:r>
              <a:rPr lang="en-GB" sz="2400" dirty="0">
                <a:effectLst/>
                <a:latin typeface="Avva_Shenouda" panose="020B0500000000000000" pitchFamily="34" charset="0"/>
              </a:rPr>
              <a:t> pe4ovwhem pe </a:t>
            </a:r>
            <a:r>
              <a:rPr lang="en-GB" sz="2400" dirty="0" err="1">
                <a:effectLst/>
                <a:latin typeface="Avva_Shenouda" panose="020B0500000000000000" pitchFamily="34" charset="0"/>
              </a:rPr>
              <a:t>pixlom</a:t>
            </a:r>
            <a:endParaRPr lang="en-GB" sz="4400" dirty="0"/>
          </a:p>
        </p:txBody>
      </p:sp>
      <p:sp>
        <p:nvSpPr>
          <p:cNvPr id="5" name="TextBox 4">
            <a:hlinkClick r:id="rId2" action="ppaction://hlinksldjump"/>
            <a:extLst>
              <a:ext uri="{FF2B5EF4-FFF2-40B4-BE49-F238E27FC236}">
                <a16:creationId xmlns:a16="http://schemas.microsoft.com/office/drawing/2014/main" id="{AD2FB4DB-14AA-4F1C-8A1B-58DB1C01965A}"/>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E0537DDC-ED98-46F8-9257-E084B4ACFDE0}"/>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79849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01B3-355F-4665-8FC5-41AB97151C0B}"/>
              </a:ext>
            </a:extLst>
          </p:cNvPr>
          <p:cNvSpPr>
            <a:spLocks noGrp="1"/>
          </p:cNvSpPr>
          <p:nvPr>
            <p:ph type="title"/>
          </p:nvPr>
        </p:nvSpPr>
        <p:spPr>
          <a:xfrm>
            <a:off x="0" y="4371961"/>
            <a:ext cx="9144000" cy="570185"/>
          </a:xfrm>
        </p:spPr>
        <p:txBody>
          <a:bodyPr/>
          <a:lstStyle/>
          <a:p>
            <a:r>
              <a:rPr lang="ar-EG" dirty="0">
                <a:effectLst/>
                <a:latin typeface="Tahoma" panose="020B0604030504040204" pitchFamily="34" charset="0"/>
              </a:rPr>
              <a:t>الذي كشفً له الله. أسراراً عظيمة. واستنار وجهه. مثل وجه ملاك.  </a:t>
            </a:r>
            <a:endParaRPr lang="en-GB" dirty="0"/>
          </a:p>
        </p:txBody>
      </p:sp>
      <p:sp>
        <p:nvSpPr>
          <p:cNvPr id="3" name="Text Placeholder 2">
            <a:extLst>
              <a:ext uri="{FF2B5EF4-FFF2-40B4-BE49-F238E27FC236}">
                <a16:creationId xmlns:a16="http://schemas.microsoft.com/office/drawing/2014/main" id="{6B15A846-ACAD-400E-B313-348DAD67FD06}"/>
              </a:ext>
            </a:extLst>
          </p:cNvPr>
          <p:cNvSpPr>
            <a:spLocks noGrp="1"/>
          </p:cNvSpPr>
          <p:nvPr>
            <p:ph type="body" idx="1"/>
          </p:nvPr>
        </p:nvSpPr>
        <p:spPr>
          <a:xfrm>
            <a:off x="1" y="6049107"/>
            <a:ext cx="9143999" cy="808893"/>
          </a:xfrm>
        </p:spPr>
        <p:txBody>
          <a:bodyPr/>
          <a:lstStyle/>
          <a:p>
            <a:r>
              <a:rPr lang="ar-EG" sz="2800" dirty="0">
                <a:effectLst/>
                <a:latin typeface="Tahoma" panose="020B0604030504040204" pitchFamily="34" charset="0"/>
              </a:rPr>
              <a:t>في إيطا إفنوتي تشورب إروف : إنهان نيشتي إممي ستيبيون : اف تشي اوؤيني إنـﭽيه بيفهو : إم إفريتي إم إبهو إن او انجيلوس.</a:t>
            </a:r>
            <a:endParaRPr lang="en-GB" sz="2800" dirty="0"/>
          </a:p>
        </p:txBody>
      </p:sp>
      <p:sp>
        <p:nvSpPr>
          <p:cNvPr id="4" name="Text Placeholder 3">
            <a:extLst>
              <a:ext uri="{FF2B5EF4-FFF2-40B4-BE49-F238E27FC236}">
                <a16:creationId xmlns:a16="http://schemas.microsoft.com/office/drawing/2014/main" id="{3458ED8C-009C-44EF-A2C1-59E36373472F}"/>
              </a:ext>
            </a:extLst>
          </p:cNvPr>
          <p:cNvSpPr>
            <a:spLocks noGrp="1"/>
          </p:cNvSpPr>
          <p:nvPr>
            <p:ph type="body" sz="quarter" idx="3"/>
          </p:nvPr>
        </p:nvSpPr>
        <p:spPr>
          <a:xfrm>
            <a:off x="0" y="5154448"/>
            <a:ext cx="9144000" cy="682357"/>
          </a:xfrm>
        </p:spPr>
        <p:txBody>
          <a:bodyPr/>
          <a:lstStyle/>
          <a:p>
            <a:pPr>
              <a:spcBef>
                <a:spcPts val="0"/>
              </a:spcBef>
            </a:pPr>
            <a:r>
              <a:rPr lang="en-GB" sz="2000" dirty="0">
                <a:effectLst/>
                <a:latin typeface="Avva_Shenouda" panose="020B0500000000000000" pitchFamily="34" charset="0"/>
              </a:rPr>
              <a:t>F3`eta F5 </a:t>
            </a:r>
            <a:r>
              <a:rPr lang="en-GB" sz="2000" dirty="0" err="1">
                <a:effectLst/>
                <a:latin typeface="Avva_Shenouda" panose="020B0500000000000000" pitchFamily="34" charset="0"/>
              </a:rPr>
              <a:t>swrp</a:t>
            </a:r>
            <a:r>
              <a:rPr lang="en-GB" sz="2000" dirty="0">
                <a:effectLst/>
                <a:latin typeface="Avva_Shenouda" panose="020B0500000000000000" pitchFamily="34" charset="0"/>
              </a:rPr>
              <a:t> `ero4 : `nhanni25 `mmvct3pion :</a:t>
            </a:r>
            <a:r>
              <a:rPr lang="ar-EG" sz="2000" dirty="0">
                <a:effectLst/>
                <a:latin typeface="Avva_Shenouda" panose="020B0500000000000000" pitchFamily="34" charset="0"/>
              </a:rPr>
              <a:t> </a:t>
            </a:r>
            <a:r>
              <a:rPr lang="en-GB" sz="2000" dirty="0">
                <a:effectLst/>
                <a:latin typeface="Avva_Shenouda" panose="020B0500000000000000" pitchFamily="34" charset="0"/>
              </a:rPr>
              <a:t>a4siovwini `</a:t>
            </a:r>
            <a:r>
              <a:rPr lang="en-GB" sz="2000" dirty="0" err="1">
                <a:effectLst/>
                <a:latin typeface="Avva_Shenouda" panose="020B0500000000000000" pitchFamily="34" charset="0"/>
              </a:rPr>
              <a:t>nge</a:t>
            </a:r>
            <a:r>
              <a:rPr lang="en-GB" sz="2000" dirty="0">
                <a:effectLst/>
                <a:latin typeface="Avva_Shenouda" panose="020B0500000000000000" pitchFamily="34" charset="0"/>
              </a:rPr>
              <a:t> pe4ho : `m`fp35 `</a:t>
            </a:r>
            <a:r>
              <a:rPr lang="en-GB" sz="2000" dirty="0" err="1">
                <a:effectLst/>
                <a:latin typeface="Avva_Shenouda" panose="020B0500000000000000" pitchFamily="34" charset="0"/>
              </a:rPr>
              <a:t>m`pho`novajjeloc</a:t>
            </a:r>
            <a:r>
              <a:rPr lang="en-GB" sz="2000" dirty="0">
                <a:effectLst/>
                <a:latin typeface="Avva_Shenouda" panose="020B0500000000000000" pitchFamily="34" charset="0"/>
              </a:rPr>
              <a:t>  </a:t>
            </a:r>
            <a:endParaRPr lang="en-GB" sz="2000" dirty="0"/>
          </a:p>
        </p:txBody>
      </p:sp>
    </p:spTree>
    <p:extLst>
      <p:ext uri="{BB962C8B-B14F-4D97-AF65-F5344CB8AC3E}">
        <p14:creationId xmlns:p14="http://schemas.microsoft.com/office/powerpoint/2010/main" val="252394884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C891-BB1D-4720-9C3A-672F322C6EB0}"/>
              </a:ext>
            </a:extLst>
          </p:cNvPr>
          <p:cNvSpPr>
            <a:spLocks noGrp="1"/>
          </p:cNvSpPr>
          <p:nvPr>
            <p:ph type="title"/>
          </p:nvPr>
        </p:nvSpPr>
        <p:spPr>
          <a:xfrm>
            <a:off x="-1" y="4267200"/>
            <a:ext cx="9144000" cy="782371"/>
          </a:xfrm>
        </p:spPr>
        <p:txBody>
          <a:bodyPr/>
          <a:lstStyle/>
          <a:p>
            <a:r>
              <a:rPr lang="ar-EG" sz="2600" dirty="0">
                <a:effectLst/>
                <a:latin typeface="Tahoma" panose="020B0604030504040204" pitchFamily="34" charset="0"/>
              </a:rPr>
              <a:t>الذي رأى السموات مفتوحة. وربنا يسوع المسيح عن يمين ابيه. والذين يرجمونه. كان يطلب عن خلاصهم.  </a:t>
            </a:r>
            <a:endParaRPr lang="en-GB" sz="2600" dirty="0"/>
          </a:p>
        </p:txBody>
      </p:sp>
      <p:sp>
        <p:nvSpPr>
          <p:cNvPr id="3" name="Text Placeholder 2">
            <a:extLst>
              <a:ext uri="{FF2B5EF4-FFF2-40B4-BE49-F238E27FC236}">
                <a16:creationId xmlns:a16="http://schemas.microsoft.com/office/drawing/2014/main" id="{C3884A18-7920-4B16-B06E-D59B36687903}"/>
              </a:ext>
            </a:extLst>
          </p:cNvPr>
          <p:cNvSpPr>
            <a:spLocks noGrp="1"/>
          </p:cNvSpPr>
          <p:nvPr>
            <p:ph type="body" idx="1"/>
          </p:nvPr>
        </p:nvSpPr>
        <p:spPr>
          <a:xfrm>
            <a:off x="-1" y="6049107"/>
            <a:ext cx="9143999" cy="808893"/>
          </a:xfrm>
        </p:spPr>
        <p:txBody>
          <a:bodyPr/>
          <a:lstStyle/>
          <a:p>
            <a:r>
              <a:rPr lang="ar-EG" sz="2800" dirty="0">
                <a:effectLst/>
                <a:latin typeface="Tahoma" panose="020B0604030504040204" pitchFamily="34" charset="0"/>
              </a:rPr>
              <a:t>في إيت افتاﭭـإي ني فيؤي إف اووين تي اووه با تشويس إيسوس صاوؤي نام إمبيف يوت : ني إتاف هي اويني إيجوف : ناف طوبه إنصا بو اوجاي.</a:t>
            </a:r>
            <a:endParaRPr lang="en-GB" sz="2800" dirty="0"/>
          </a:p>
        </p:txBody>
      </p:sp>
      <p:sp>
        <p:nvSpPr>
          <p:cNvPr id="4" name="Text Placeholder 3">
            <a:extLst>
              <a:ext uri="{FF2B5EF4-FFF2-40B4-BE49-F238E27FC236}">
                <a16:creationId xmlns:a16="http://schemas.microsoft.com/office/drawing/2014/main" id="{8E220F4D-8D83-4578-A6A4-9935BE4C2A41}"/>
              </a:ext>
            </a:extLst>
          </p:cNvPr>
          <p:cNvSpPr>
            <a:spLocks noGrp="1"/>
          </p:cNvSpPr>
          <p:nvPr>
            <p:ph type="body" sz="quarter" idx="3"/>
          </p:nvPr>
        </p:nvSpPr>
        <p:spPr>
          <a:xfrm>
            <a:off x="0" y="5199771"/>
            <a:ext cx="9144000" cy="682357"/>
          </a:xfrm>
        </p:spPr>
        <p:txBody>
          <a:bodyPr/>
          <a:lstStyle/>
          <a:p>
            <a:r>
              <a:rPr lang="en-GB" sz="2000" dirty="0">
                <a:effectLst/>
                <a:latin typeface="Avva_Shenouda" panose="020B0500000000000000" pitchFamily="34" charset="0"/>
              </a:rPr>
              <a:t>F3`eta4nav `enif3ov`i evov3n : </a:t>
            </a:r>
            <a:r>
              <a:rPr lang="en-GB" sz="2000" dirty="0" err="1">
                <a:effectLst/>
                <a:latin typeface="Avva_Shenouda" panose="020B0500000000000000" pitchFamily="34" charset="0"/>
              </a:rPr>
              <a:t>ovoh</a:t>
            </a:r>
            <a:r>
              <a:rPr lang="en-GB" sz="2000" dirty="0">
                <a:effectLst/>
                <a:latin typeface="Avva_Shenouda" panose="020B0500000000000000" pitchFamily="34" charset="0"/>
              </a:rPr>
              <a:t> Pau I==3=c </a:t>
            </a:r>
            <a:r>
              <a:rPr lang="en-GB" sz="2000" dirty="0" err="1">
                <a:effectLst/>
                <a:latin typeface="Avva_Shenouda" panose="020B0500000000000000" pitchFamily="34" charset="0"/>
              </a:rPr>
              <a:t>Caovinam</a:t>
            </a:r>
            <a:r>
              <a:rPr lang="en-GB" sz="2000" dirty="0">
                <a:effectLst/>
                <a:latin typeface="Avva_Shenouda" panose="020B0500000000000000" pitchFamily="34" charset="0"/>
              </a:rPr>
              <a:t> `mPe4iwt : n3`etavhiwni `egw4 : na4twbh `</a:t>
            </a:r>
            <a:r>
              <a:rPr lang="en-GB" sz="2000" dirty="0" err="1">
                <a:effectLst/>
                <a:latin typeface="Avva_Shenouda" panose="020B0500000000000000" pitchFamily="34" charset="0"/>
              </a:rPr>
              <a:t>nca</a:t>
            </a:r>
            <a:r>
              <a:rPr lang="en-GB" sz="2000" dirty="0">
                <a:effectLst/>
                <a:latin typeface="Avva_Shenouda" panose="020B0500000000000000" pitchFamily="34" charset="0"/>
              </a:rPr>
              <a:t> </a:t>
            </a:r>
            <a:r>
              <a:rPr lang="en-GB" sz="2000" dirty="0" err="1">
                <a:effectLst/>
                <a:latin typeface="Avva_Shenouda" panose="020B0500000000000000" pitchFamily="34" charset="0"/>
              </a:rPr>
              <a:t>povovgai</a:t>
            </a:r>
            <a:r>
              <a:rPr lang="en-GB" sz="2000" dirty="0">
                <a:effectLst/>
                <a:latin typeface="Avva_Shenouda" panose="020B0500000000000000" pitchFamily="34" charset="0"/>
              </a:rPr>
              <a:t>  </a:t>
            </a:r>
            <a:endParaRPr lang="en-GB" sz="2000" dirty="0"/>
          </a:p>
        </p:txBody>
      </p:sp>
    </p:spTree>
    <p:extLst>
      <p:ext uri="{BB962C8B-B14F-4D97-AF65-F5344CB8AC3E}">
        <p14:creationId xmlns:p14="http://schemas.microsoft.com/office/powerpoint/2010/main" val="17107971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DEFC-714F-4E01-BDAF-FF8CCC5D25EA}"/>
              </a:ext>
            </a:extLst>
          </p:cNvPr>
          <p:cNvSpPr>
            <a:spLocks noGrp="1"/>
          </p:cNvSpPr>
          <p:nvPr>
            <p:ph type="title"/>
          </p:nvPr>
        </p:nvSpPr>
        <p:spPr>
          <a:xfrm>
            <a:off x="0" y="4332107"/>
            <a:ext cx="9144000" cy="782371"/>
          </a:xfrm>
        </p:spPr>
        <p:txBody>
          <a:bodyPr/>
          <a:lstStyle/>
          <a:p>
            <a:r>
              <a:rPr lang="ar-EG" sz="2800" dirty="0">
                <a:effectLst/>
                <a:latin typeface="Tahoma" panose="020B0604030504040204" pitchFamily="34" charset="0"/>
              </a:rPr>
              <a:t>صارخاً قائلاً. ياربي يسوع المسيح. إقبل روحي إليك. ولا تحسب هذه الخطية على هؤلاء الناس. </a:t>
            </a:r>
            <a:endParaRPr lang="en-GB" sz="2800" dirty="0"/>
          </a:p>
        </p:txBody>
      </p:sp>
      <p:sp>
        <p:nvSpPr>
          <p:cNvPr id="3" name="Text Placeholder 2">
            <a:extLst>
              <a:ext uri="{FF2B5EF4-FFF2-40B4-BE49-F238E27FC236}">
                <a16:creationId xmlns:a16="http://schemas.microsoft.com/office/drawing/2014/main" id="{C45C510B-9FD6-4FDC-8474-4837592500EB}"/>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إف اوش إيـﭭول إفجو إمموس : ﭽيه با تشويس إيسوس بي إخريستوس : شيب با بنيـﭭما إروك : إمبي ريب باي نوﭭي إي ناي رومي.</a:t>
            </a:r>
            <a:endParaRPr lang="en-GB" sz="2800" dirty="0"/>
          </a:p>
        </p:txBody>
      </p:sp>
      <p:sp>
        <p:nvSpPr>
          <p:cNvPr id="4" name="Text Placeholder 3">
            <a:extLst>
              <a:ext uri="{FF2B5EF4-FFF2-40B4-BE49-F238E27FC236}">
                <a16:creationId xmlns:a16="http://schemas.microsoft.com/office/drawing/2014/main" id="{3EFD2DF9-AF08-48DD-A08A-7847CB83697D}"/>
              </a:ext>
            </a:extLst>
          </p:cNvPr>
          <p:cNvSpPr>
            <a:spLocks noGrp="1"/>
          </p:cNvSpPr>
          <p:nvPr>
            <p:ph type="body" sz="quarter" idx="3"/>
          </p:nvPr>
        </p:nvSpPr>
        <p:spPr>
          <a:xfrm>
            <a:off x="13446" y="5334000"/>
            <a:ext cx="9144000" cy="682357"/>
          </a:xfrm>
        </p:spPr>
        <p:txBody>
          <a:bodyPr/>
          <a:lstStyle/>
          <a:p>
            <a:r>
              <a:rPr lang="en-GB" sz="2400" dirty="0">
                <a:effectLst/>
                <a:latin typeface="Avva_Shenouda" panose="020B0500000000000000" pitchFamily="34" charset="0"/>
              </a:rPr>
              <a:t>E4w2 ``</a:t>
            </a:r>
            <a:r>
              <a:rPr lang="en-GB" sz="2400" dirty="0" err="1">
                <a:effectLst/>
                <a:latin typeface="Avva_Shenouda" panose="020B0500000000000000" pitchFamily="34" charset="0"/>
              </a:rPr>
              <a:t>ebol</a:t>
            </a:r>
            <a:r>
              <a:rPr lang="en-GB" sz="2400" dirty="0">
                <a:effectLst/>
                <a:latin typeface="Avva_Shenouda" panose="020B0500000000000000" pitchFamily="34" charset="0"/>
              </a:rPr>
              <a:t> e4gw `</a:t>
            </a:r>
            <a:r>
              <a:rPr lang="en-GB" sz="2400" dirty="0" err="1">
                <a:effectLst/>
                <a:latin typeface="Avva_Shenouda" panose="020B0500000000000000" pitchFamily="34" charset="0"/>
              </a:rPr>
              <a:t>mmoc</a:t>
            </a:r>
            <a:r>
              <a:rPr lang="en-GB" sz="2400" dirty="0">
                <a:effectLst/>
                <a:latin typeface="Avva_Shenouda" panose="020B0500000000000000" pitchFamily="34" charset="0"/>
              </a:rPr>
              <a:t> : </a:t>
            </a:r>
            <a:r>
              <a:rPr lang="en-GB" sz="2400" dirty="0" err="1">
                <a:effectLst/>
                <a:latin typeface="Avva_Shenouda" panose="020B0500000000000000" pitchFamily="34" charset="0"/>
              </a:rPr>
              <a:t>ge</a:t>
            </a:r>
            <a:r>
              <a:rPr lang="en-GB" sz="2400" dirty="0">
                <a:effectLst/>
                <a:latin typeface="Avva_Shenouda" panose="020B0500000000000000" pitchFamily="34" charset="0"/>
              </a:rPr>
              <a:t> Pau I=3=c P=x=c : 2ep pa=p=n=a `</a:t>
            </a:r>
            <a:r>
              <a:rPr lang="en-GB" sz="2400" dirty="0" err="1">
                <a:effectLst/>
                <a:latin typeface="Avva_Shenouda" panose="020B0500000000000000" pitchFamily="34" charset="0"/>
              </a:rPr>
              <a:t>Erok</a:t>
            </a:r>
            <a:r>
              <a:rPr lang="en-GB" sz="2400" dirty="0">
                <a:effectLst/>
                <a:latin typeface="Avva_Shenouda" panose="020B0500000000000000" pitchFamily="34" charset="0"/>
              </a:rPr>
              <a:t> : `</a:t>
            </a:r>
            <a:r>
              <a:rPr lang="en-GB" sz="2400" dirty="0" err="1">
                <a:effectLst/>
                <a:latin typeface="Avva_Shenouda" panose="020B0500000000000000" pitchFamily="34" charset="0"/>
              </a:rPr>
              <a:t>mperep</a:t>
            </a:r>
            <a:r>
              <a:rPr lang="en-GB" sz="2400" dirty="0">
                <a:effectLst/>
                <a:latin typeface="Avva_Shenouda" panose="020B0500000000000000" pitchFamily="34" charset="0"/>
              </a:rPr>
              <a:t> </a:t>
            </a:r>
            <a:r>
              <a:rPr lang="en-GB" sz="2400" dirty="0" err="1">
                <a:effectLst/>
                <a:latin typeface="Avva_Shenouda" panose="020B0500000000000000" pitchFamily="34" charset="0"/>
              </a:rPr>
              <a:t>painobi</a:t>
            </a:r>
            <a:r>
              <a:rPr lang="en-GB" sz="2400" dirty="0">
                <a:effectLst/>
                <a:latin typeface="Avva_Shenouda" panose="020B0500000000000000" pitchFamily="34" charset="0"/>
              </a:rPr>
              <a:t> `</a:t>
            </a:r>
            <a:r>
              <a:rPr lang="en-GB" sz="2400" dirty="0" err="1">
                <a:effectLst/>
                <a:latin typeface="Avva_Shenouda" panose="020B0500000000000000" pitchFamily="34" charset="0"/>
              </a:rPr>
              <a:t>enairwmi</a:t>
            </a:r>
            <a:endParaRPr lang="en-GB" sz="2400" dirty="0"/>
          </a:p>
        </p:txBody>
      </p:sp>
    </p:spTree>
    <p:extLst>
      <p:ext uri="{BB962C8B-B14F-4D97-AF65-F5344CB8AC3E}">
        <p14:creationId xmlns:p14="http://schemas.microsoft.com/office/powerpoint/2010/main" val="132368501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E748-CFE0-4F2F-AD7E-9CEA7C0A3244}"/>
              </a:ext>
            </a:extLst>
          </p:cNvPr>
          <p:cNvSpPr>
            <a:spLocks noGrp="1"/>
          </p:cNvSpPr>
          <p:nvPr>
            <p:ph type="title"/>
          </p:nvPr>
        </p:nvSpPr>
        <p:spPr>
          <a:xfrm>
            <a:off x="-1" y="4387439"/>
            <a:ext cx="9144000" cy="782371"/>
          </a:xfrm>
        </p:spPr>
        <p:txBody>
          <a:bodyPr/>
          <a:lstStyle/>
          <a:p>
            <a:r>
              <a:rPr lang="ar-EG" dirty="0">
                <a:effectLst/>
                <a:latin typeface="Tahoma" panose="020B0604030504040204" pitchFamily="34" charset="0"/>
              </a:rPr>
              <a:t>لأنهم لا يدرون. ماذا يصنعون. من أجل عمى قلوبهم. يارب لا تبكتهم.  </a:t>
            </a:r>
            <a:endParaRPr lang="en-GB" dirty="0"/>
          </a:p>
        </p:txBody>
      </p:sp>
      <p:sp>
        <p:nvSpPr>
          <p:cNvPr id="3" name="Text Placeholder 2">
            <a:extLst>
              <a:ext uri="{FF2B5EF4-FFF2-40B4-BE49-F238E27FC236}">
                <a16:creationId xmlns:a16="http://schemas.microsoft.com/office/drawing/2014/main" id="{394AC889-9711-4193-B203-47AF5BADB667}"/>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ﭽيه إن سي سوؤن إن إهلي ان : خين إن شيت او إيري إموؤ : إثـﭭيه بي ثوم إنتيه بوو هيت : إبتشويس إمبير سوهي إموؤ</a:t>
            </a:r>
            <a:endParaRPr lang="en-GB" sz="2800" dirty="0"/>
          </a:p>
        </p:txBody>
      </p:sp>
      <p:sp>
        <p:nvSpPr>
          <p:cNvPr id="4" name="Text Placeholder 3">
            <a:extLst>
              <a:ext uri="{FF2B5EF4-FFF2-40B4-BE49-F238E27FC236}">
                <a16:creationId xmlns:a16="http://schemas.microsoft.com/office/drawing/2014/main" id="{6311AE55-7238-4E27-BD36-166E8A13C151}"/>
              </a:ext>
            </a:extLst>
          </p:cNvPr>
          <p:cNvSpPr>
            <a:spLocks noGrp="1"/>
          </p:cNvSpPr>
          <p:nvPr>
            <p:ph type="body" sz="quarter" idx="3"/>
          </p:nvPr>
        </p:nvSpPr>
        <p:spPr>
          <a:xfrm>
            <a:off x="0" y="5169810"/>
            <a:ext cx="9144000" cy="682357"/>
          </a:xfrm>
        </p:spPr>
        <p:txBody>
          <a:bodyPr/>
          <a:lstStyle/>
          <a:p>
            <a:pPr>
              <a:spcBef>
                <a:spcPts val="0"/>
              </a:spcBef>
            </a:pPr>
            <a:r>
              <a:rPr lang="en-GB" sz="2400" dirty="0">
                <a:effectLst/>
                <a:latin typeface="Avva_Shenouda" panose="020B0500000000000000" pitchFamily="34" charset="0"/>
              </a:rPr>
              <a:t>Ge `</a:t>
            </a:r>
            <a:r>
              <a:rPr lang="en-GB" sz="2400" dirty="0" err="1">
                <a:effectLst/>
                <a:latin typeface="Avva_Shenouda" panose="020B0500000000000000" pitchFamily="34" charset="0"/>
              </a:rPr>
              <a:t>ncecwovn</a:t>
            </a:r>
            <a:r>
              <a:rPr lang="en-GB" sz="2400" dirty="0">
                <a:effectLst/>
                <a:latin typeface="Avva_Shenouda" panose="020B0500000000000000" pitchFamily="34" charset="0"/>
              </a:rPr>
              <a:t> `</a:t>
            </a:r>
            <a:r>
              <a:rPr lang="en-GB" sz="2400" dirty="0" err="1">
                <a:effectLst/>
                <a:latin typeface="Avva_Shenouda" panose="020B0500000000000000" pitchFamily="34" charset="0"/>
              </a:rPr>
              <a:t>n`hlian</a:t>
            </a:r>
            <a:r>
              <a:rPr lang="en-GB" sz="2400" dirty="0">
                <a:effectLst/>
                <a:latin typeface="Avva_Shenouda" panose="020B0500000000000000" pitchFamily="34" charset="0"/>
              </a:rPr>
              <a:t> :</a:t>
            </a:r>
            <a:r>
              <a:rPr lang="ar-EG" sz="2400" dirty="0">
                <a:effectLst/>
                <a:latin typeface="Avva_Shenouda" panose="020B0500000000000000" pitchFamily="34" charset="0"/>
              </a:rPr>
              <a:t> </a:t>
            </a:r>
            <a:r>
              <a:rPr lang="en-GB" sz="2400" dirty="0" err="1">
                <a:effectLst/>
                <a:latin typeface="Avva_Shenouda" panose="020B0500000000000000" pitchFamily="34" charset="0"/>
              </a:rPr>
              <a:t>qen</a:t>
            </a:r>
            <a:r>
              <a:rPr lang="en-GB" sz="2400" dirty="0">
                <a:effectLst/>
                <a:latin typeface="Avva_Shenouda" panose="020B0500000000000000" pitchFamily="34" charset="0"/>
              </a:rPr>
              <a:t> n3etov`iri `</a:t>
            </a:r>
            <a:r>
              <a:rPr lang="en-GB" sz="2400" dirty="0" err="1">
                <a:effectLst/>
                <a:latin typeface="Avva_Shenouda" panose="020B0500000000000000" pitchFamily="34" charset="0"/>
              </a:rPr>
              <a:t>mmwov</a:t>
            </a:r>
            <a:r>
              <a:rPr lang="en-GB" sz="2400" dirty="0">
                <a:effectLst/>
                <a:latin typeface="Avva_Shenouda" panose="020B0500000000000000" pitchFamily="34" charset="0"/>
              </a:rPr>
              <a:t> :</a:t>
            </a:r>
            <a:r>
              <a:rPr lang="ar-EG" sz="2400" dirty="0">
                <a:effectLst/>
                <a:latin typeface="Avva_Shenouda" panose="020B0500000000000000" pitchFamily="34" charset="0"/>
              </a:rPr>
              <a:t> </a:t>
            </a:r>
            <a:r>
              <a:rPr lang="en-GB" sz="2400" dirty="0">
                <a:effectLst/>
                <a:latin typeface="Avva_Shenouda" panose="020B0500000000000000" pitchFamily="34" charset="0"/>
              </a:rPr>
              <a:t>e0be pi0wm `</a:t>
            </a:r>
            <a:r>
              <a:rPr lang="en-GB" sz="2400" dirty="0" err="1">
                <a:effectLst/>
                <a:latin typeface="Avva_Shenouda" panose="020B0500000000000000" pitchFamily="34" charset="0"/>
              </a:rPr>
              <a:t>nte</a:t>
            </a:r>
            <a:r>
              <a:rPr lang="en-GB" sz="2400" dirty="0">
                <a:effectLst/>
                <a:latin typeface="Avva_Shenouda" panose="020B0500000000000000" pitchFamily="34" charset="0"/>
              </a:rPr>
              <a:t> povh3t : Pu `</a:t>
            </a:r>
            <a:r>
              <a:rPr lang="en-GB" sz="2400" dirty="0" err="1">
                <a:effectLst/>
                <a:latin typeface="Avva_Shenouda" panose="020B0500000000000000" pitchFamily="34" charset="0"/>
              </a:rPr>
              <a:t>mpercohi</a:t>
            </a:r>
            <a:r>
              <a:rPr lang="en-GB" sz="2400" dirty="0">
                <a:effectLst/>
                <a:latin typeface="Avva_Shenouda" panose="020B0500000000000000" pitchFamily="34" charset="0"/>
              </a:rPr>
              <a:t> `</a:t>
            </a:r>
            <a:r>
              <a:rPr lang="en-GB" sz="2400" dirty="0" err="1">
                <a:effectLst/>
                <a:latin typeface="Avva_Shenouda" panose="020B0500000000000000" pitchFamily="34" charset="0"/>
              </a:rPr>
              <a:t>mmwov</a:t>
            </a:r>
            <a:endParaRPr lang="en-GB" sz="2400" dirty="0"/>
          </a:p>
        </p:txBody>
      </p:sp>
    </p:spTree>
    <p:extLst>
      <p:ext uri="{BB962C8B-B14F-4D97-AF65-F5344CB8AC3E}">
        <p14:creationId xmlns:p14="http://schemas.microsoft.com/office/powerpoint/2010/main" val="181472622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6EA24-FB0C-4155-81CB-4AD5D7660D20}"/>
              </a:ext>
            </a:extLst>
          </p:cNvPr>
          <p:cNvSpPr>
            <a:spLocks noGrp="1"/>
          </p:cNvSpPr>
          <p:nvPr>
            <p:ph type="title"/>
          </p:nvPr>
        </p:nvSpPr>
        <p:spPr>
          <a:xfrm>
            <a:off x="0" y="4376012"/>
            <a:ext cx="9144000" cy="657007"/>
          </a:xfrm>
        </p:spPr>
        <p:txBody>
          <a:bodyPr/>
          <a:lstStyle/>
          <a:p>
            <a:r>
              <a:rPr lang="ar-EG" dirty="0">
                <a:effectLst/>
                <a:latin typeface="Tahoma" panose="020B0604030504040204" pitchFamily="34" charset="0"/>
              </a:rPr>
              <a:t>أكمل سعيه. ومات على الحق. ولبس إكليل الشهادة غير المضمحل.  </a:t>
            </a:r>
            <a:endParaRPr lang="en-GB" dirty="0"/>
          </a:p>
        </p:txBody>
      </p:sp>
      <p:sp>
        <p:nvSpPr>
          <p:cNvPr id="3" name="Text Placeholder 2">
            <a:extLst>
              <a:ext uri="{FF2B5EF4-FFF2-40B4-BE49-F238E27FC236}">
                <a16:creationId xmlns:a16="http://schemas.microsoft.com/office/drawing/2014/main" id="{4FD41BC5-6545-4EE9-A0A6-6DAFFF4D8675}"/>
              </a:ext>
            </a:extLst>
          </p:cNvPr>
          <p:cNvSpPr>
            <a:spLocks noGrp="1"/>
          </p:cNvSpPr>
          <p:nvPr>
            <p:ph type="body" idx="1"/>
          </p:nvPr>
        </p:nvSpPr>
        <p:spPr>
          <a:xfrm>
            <a:off x="1" y="6049107"/>
            <a:ext cx="9143999" cy="808893"/>
          </a:xfrm>
        </p:spPr>
        <p:txBody>
          <a:bodyPr/>
          <a:lstStyle/>
          <a:p>
            <a:r>
              <a:rPr lang="ar-EG" sz="2800" dirty="0">
                <a:effectLst/>
                <a:latin typeface="Tahoma" panose="020B0604030504040204" pitchFamily="34" charset="0"/>
              </a:rPr>
              <a:t>بيف ذروموس افجوكف إيﭭول: اووه افموو إيﭽين تي ميثمي : اف إر فورين إمب إكلوم إن اتلوم : إنتيه تي ميت مارتيروس  .</a:t>
            </a:r>
            <a:endParaRPr lang="en-GB" sz="2800" dirty="0"/>
          </a:p>
        </p:txBody>
      </p:sp>
      <p:sp>
        <p:nvSpPr>
          <p:cNvPr id="4" name="Text Placeholder 3">
            <a:extLst>
              <a:ext uri="{FF2B5EF4-FFF2-40B4-BE49-F238E27FC236}">
                <a16:creationId xmlns:a16="http://schemas.microsoft.com/office/drawing/2014/main" id="{8AA46BC8-3E2F-47AA-82EF-A03F63C0BC3A}"/>
              </a:ext>
            </a:extLst>
          </p:cNvPr>
          <p:cNvSpPr>
            <a:spLocks noGrp="1"/>
          </p:cNvSpPr>
          <p:nvPr>
            <p:ph type="body" sz="quarter" idx="3"/>
          </p:nvPr>
        </p:nvSpPr>
        <p:spPr>
          <a:xfrm>
            <a:off x="0" y="5115080"/>
            <a:ext cx="9144000" cy="682357"/>
          </a:xfrm>
        </p:spPr>
        <p:txBody>
          <a:bodyPr/>
          <a:lstStyle/>
          <a:p>
            <a:r>
              <a:rPr lang="en-GB" sz="2000" dirty="0">
                <a:effectLst/>
                <a:latin typeface="Avva_Shenouda" panose="020B0500000000000000" pitchFamily="34" charset="0"/>
              </a:rPr>
              <a:t>Pe4dromoc a4gok4 `</a:t>
            </a:r>
            <a:r>
              <a:rPr lang="en-GB" sz="2000" dirty="0" err="1">
                <a:effectLst/>
                <a:latin typeface="Avva_Shenouda" panose="020B0500000000000000" pitchFamily="34" charset="0"/>
              </a:rPr>
              <a:t>ebol</a:t>
            </a:r>
            <a:r>
              <a:rPr lang="en-GB" sz="2000" dirty="0">
                <a:effectLst/>
                <a:latin typeface="Avva_Shenouda" panose="020B0500000000000000" pitchFamily="34" charset="0"/>
              </a:rPr>
              <a:t> : </a:t>
            </a:r>
            <a:r>
              <a:rPr lang="en-GB" sz="2000" dirty="0" err="1">
                <a:effectLst/>
                <a:latin typeface="Avva_Shenouda" panose="020B0500000000000000" pitchFamily="34" charset="0"/>
              </a:rPr>
              <a:t>ovoh</a:t>
            </a:r>
            <a:r>
              <a:rPr lang="en-GB" sz="2000" dirty="0">
                <a:effectLst/>
                <a:latin typeface="Avva_Shenouda" panose="020B0500000000000000" pitchFamily="34" charset="0"/>
              </a:rPr>
              <a:t> a4mov </a:t>
            </a:r>
            <a:r>
              <a:rPr lang="en-GB" sz="2000" dirty="0" err="1">
                <a:effectLst/>
                <a:latin typeface="Avva_Shenouda" panose="020B0500000000000000" pitchFamily="34" charset="0"/>
              </a:rPr>
              <a:t>egen</a:t>
            </a:r>
            <a:r>
              <a:rPr lang="en-GB" sz="2000" dirty="0">
                <a:effectLst/>
                <a:latin typeface="Avva_Shenouda" panose="020B0500000000000000" pitchFamily="34" charset="0"/>
              </a:rPr>
              <a:t> 5me0m3i :</a:t>
            </a:r>
            <a:r>
              <a:rPr lang="ar-EG" sz="2000" dirty="0">
                <a:effectLst/>
                <a:latin typeface="Avva_Shenouda" panose="020B0500000000000000" pitchFamily="34" charset="0"/>
              </a:rPr>
              <a:t> </a:t>
            </a:r>
            <a:r>
              <a:rPr lang="en-GB" sz="2000" dirty="0">
                <a:effectLst/>
                <a:latin typeface="Avva_Shenouda" panose="020B0500000000000000" pitchFamily="34" charset="0"/>
              </a:rPr>
              <a:t>a4erforin `</a:t>
            </a:r>
            <a:r>
              <a:rPr lang="en-GB" sz="2000" dirty="0" err="1">
                <a:effectLst/>
                <a:latin typeface="Avva_Shenouda" panose="020B0500000000000000" pitchFamily="34" charset="0"/>
              </a:rPr>
              <a:t>mpixlom</a:t>
            </a:r>
            <a:r>
              <a:rPr lang="en-GB" sz="2000" dirty="0">
                <a:effectLst/>
                <a:latin typeface="Avva_Shenouda" panose="020B0500000000000000" pitchFamily="34" charset="0"/>
              </a:rPr>
              <a:t> `</a:t>
            </a:r>
            <a:r>
              <a:rPr lang="en-GB" sz="2000" dirty="0" err="1">
                <a:effectLst/>
                <a:latin typeface="Avva_Shenouda" panose="020B0500000000000000" pitchFamily="34" charset="0"/>
              </a:rPr>
              <a:t>natlwm</a:t>
            </a:r>
            <a:r>
              <a:rPr lang="en-GB" sz="2000" dirty="0">
                <a:effectLst/>
                <a:latin typeface="Avva_Shenouda" panose="020B0500000000000000" pitchFamily="34" charset="0"/>
              </a:rPr>
              <a:t> : `</a:t>
            </a:r>
            <a:r>
              <a:rPr lang="en-GB" sz="2000" dirty="0" err="1">
                <a:effectLst/>
                <a:latin typeface="Avva_Shenouda" panose="020B0500000000000000" pitchFamily="34" charset="0"/>
              </a:rPr>
              <a:t>nte</a:t>
            </a:r>
            <a:r>
              <a:rPr lang="en-GB" sz="2000" dirty="0">
                <a:effectLst/>
                <a:latin typeface="Avva_Shenouda" panose="020B0500000000000000" pitchFamily="34" charset="0"/>
              </a:rPr>
              <a:t> 5metmartvroc</a:t>
            </a:r>
            <a:endParaRPr lang="en-GB" sz="2000" dirty="0"/>
          </a:p>
        </p:txBody>
      </p:sp>
    </p:spTree>
    <p:extLst>
      <p:ext uri="{BB962C8B-B14F-4D97-AF65-F5344CB8AC3E}">
        <p14:creationId xmlns:p14="http://schemas.microsoft.com/office/powerpoint/2010/main" val="2179205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وقبلتنا إليك أشفقت علينا و عضدتنا</a:t>
            </a:r>
            <a:endParaRPr lang="en-US" sz="4400" dirty="0"/>
          </a:p>
        </p:txBody>
      </p:sp>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lstStyle/>
          <a:p>
            <a:r>
              <a:rPr lang="en-US" sz="4400" dirty="0" err="1"/>
              <a:t>ak</a:t>
            </a:r>
            <a:r>
              <a:rPr lang="en-US" sz="4400" dirty="0"/>
              <a:t>]</a:t>
            </a:r>
            <a:r>
              <a:rPr lang="en-US" sz="4400" dirty="0" err="1"/>
              <a:t>opten</a:t>
            </a:r>
            <a:r>
              <a:rPr lang="en-US" sz="4400" dirty="0"/>
              <a:t> `</a:t>
            </a:r>
            <a:r>
              <a:rPr lang="en-US" sz="4400" dirty="0" err="1"/>
              <a:t>erok</a:t>
            </a:r>
            <a:r>
              <a:rPr lang="en-US" sz="4400" dirty="0"/>
              <a:t>&gt;</a:t>
            </a:r>
            <a:r>
              <a:rPr lang="en-US" sz="4400" dirty="0" err="1"/>
              <a:t>ak</a:t>
            </a:r>
            <a:r>
              <a:rPr lang="en-US" sz="4400" dirty="0"/>
              <a:t>;`</a:t>
            </a:r>
            <a:r>
              <a:rPr lang="en-US" sz="4400" dirty="0" err="1"/>
              <a:t>aco</a:t>
            </a:r>
            <a:r>
              <a:rPr lang="en-US" sz="4400" dirty="0"/>
              <a:t> `</a:t>
            </a:r>
            <a:r>
              <a:rPr lang="en-US" sz="4400" dirty="0" err="1"/>
              <a:t>eron</a:t>
            </a:r>
            <a:r>
              <a:rPr lang="en-US" sz="4400" dirty="0"/>
              <a:t>&gt;</a:t>
            </a:r>
            <a:r>
              <a:rPr lang="en-US" sz="4400" dirty="0" err="1"/>
              <a:t>ak;toten</a:t>
            </a:r>
            <a:endParaRPr lang="en-US" sz="4400" dirty="0"/>
          </a:p>
        </p:txBody>
      </p:sp>
    </p:spTree>
    <p:extLst>
      <p:ext uri="{BB962C8B-B14F-4D97-AF65-F5344CB8AC3E}">
        <p14:creationId xmlns:p14="http://schemas.microsoft.com/office/powerpoint/2010/main" val="374377380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AB40-F164-4979-9EA8-27616F730906}"/>
              </a:ext>
            </a:extLst>
          </p:cNvPr>
          <p:cNvSpPr>
            <a:spLocks noGrp="1"/>
          </p:cNvSpPr>
          <p:nvPr>
            <p:ph type="title"/>
          </p:nvPr>
        </p:nvSpPr>
        <p:spPr>
          <a:xfrm>
            <a:off x="-1" y="4443414"/>
            <a:ext cx="9144000" cy="682357"/>
          </a:xfrm>
        </p:spPr>
        <p:txBody>
          <a:bodyPr/>
          <a:lstStyle/>
          <a:p>
            <a:r>
              <a:rPr lang="ar-EG" sz="2400" dirty="0">
                <a:effectLst/>
                <a:latin typeface="Tahoma" panose="020B0604030504040204" pitchFamily="34" charset="0"/>
              </a:rPr>
              <a:t>السلام لك أيها المجاهد. الذي لربنا يسوع المسيح. القديس اسطفانوس. الذي تأويله الإكليل.  </a:t>
            </a:r>
            <a:endParaRPr lang="en-GB" sz="2400" dirty="0"/>
          </a:p>
        </p:txBody>
      </p:sp>
      <p:sp>
        <p:nvSpPr>
          <p:cNvPr id="3" name="Text Placeholder 2">
            <a:extLst>
              <a:ext uri="{FF2B5EF4-FFF2-40B4-BE49-F238E27FC236}">
                <a16:creationId xmlns:a16="http://schemas.microsoft.com/office/drawing/2014/main" id="{E6690726-7CA1-4D2A-8DC0-D42DE264AC72}"/>
              </a:ext>
            </a:extLst>
          </p:cNvPr>
          <p:cNvSpPr>
            <a:spLocks noGrp="1"/>
          </p:cNvSpPr>
          <p:nvPr>
            <p:ph type="body" idx="1"/>
          </p:nvPr>
        </p:nvSpPr>
        <p:spPr>
          <a:xfrm>
            <a:off x="0" y="6049107"/>
            <a:ext cx="9143999" cy="808893"/>
          </a:xfrm>
        </p:spPr>
        <p:txBody>
          <a:bodyPr/>
          <a:lstStyle/>
          <a:p>
            <a:pPr>
              <a:spcBef>
                <a:spcPts val="0"/>
              </a:spcBef>
            </a:pPr>
            <a:r>
              <a:rPr lang="ar-EG" sz="2800" dirty="0">
                <a:effectLst/>
                <a:latin typeface="Tahoma" panose="020B0604030504040204" pitchFamily="34" charset="0"/>
              </a:rPr>
              <a:t>شيري ناك اوبي اثليتيس : إنتيه بين تشويس إيسوس بي إخريستوس :</a:t>
            </a:r>
          </a:p>
          <a:p>
            <a:pPr>
              <a:spcBef>
                <a:spcPts val="0"/>
              </a:spcBef>
            </a:pPr>
            <a:r>
              <a:rPr lang="ar-EG" sz="2800" dirty="0">
                <a:effectLst/>
                <a:latin typeface="Tahoma" panose="020B0604030504040204" pitchFamily="34" charset="0"/>
              </a:rPr>
              <a:t>في إثوؤاب ستيفانوس : إيتيه بيف اؤوهيم بيه بي إكلوم </a:t>
            </a:r>
            <a:endParaRPr lang="en-GB" sz="2800" dirty="0"/>
          </a:p>
        </p:txBody>
      </p:sp>
      <p:sp>
        <p:nvSpPr>
          <p:cNvPr id="4" name="Text Placeholder 3">
            <a:extLst>
              <a:ext uri="{FF2B5EF4-FFF2-40B4-BE49-F238E27FC236}">
                <a16:creationId xmlns:a16="http://schemas.microsoft.com/office/drawing/2014/main" id="{2B09CA7C-0459-4DA1-805D-7478328C39CE}"/>
              </a:ext>
            </a:extLst>
          </p:cNvPr>
          <p:cNvSpPr>
            <a:spLocks noGrp="1"/>
          </p:cNvSpPr>
          <p:nvPr>
            <p:ph type="body" sz="quarter" idx="3"/>
          </p:nvPr>
        </p:nvSpPr>
        <p:spPr/>
        <p:txBody>
          <a:bodyPr/>
          <a:lstStyle/>
          <a:p>
            <a:r>
              <a:rPr lang="en-GB" sz="2400" dirty="0" err="1">
                <a:effectLst/>
                <a:latin typeface="Avva_Shenouda" panose="020B0500000000000000" pitchFamily="34" charset="0"/>
              </a:rPr>
              <a:t>Xere</a:t>
            </a:r>
            <a:r>
              <a:rPr lang="en-GB" sz="2400" dirty="0">
                <a:effectLst/>
                <a:latin typeface="Avva_Shenouda" panose="020B0500000000000000" pitchFamily="34" charset="0"/>
              </a:rPr>
              <a:t> </a:t>
            </a:r>
            <a:r>
              <a:rPr lang="en-GB" sz="2400" dirty="0" err="1">
                <a:effectLst/>
                <a:latin typeface="Avva_Shenouda" panose="020B0500000000000000" pitchFamily="34" charset="0"/>
              </a:rPr>
              <a:t>nak</a:t>
            </a:r>
            <a:r>
              <a:rPr lang="en-GB" sz="2400" dirty="0">
                <a:effectLst/>
                <a:latin typeface="Avva_Shenouda" panose="020B0500000000000000" pitchFamily="34" charset="0"/>
              </a:rPr>
              <a:t> `w pia0l3t3c : `</a:t>
            </a:r>
            <a:r>
              <a:rPr lang="en-GB" sz="2400" dirty="0" err="1">
                <a:effectLst/>
                <a:latin typeface="Avva_Shenouda" panose="020B0500000000000000" pitchFamily="34" charset="0"/>
              </a:rPr>
              <a:t>nte</a:t>
            </a:r>
            <a:r>
              <a:rPr lang="en-GB" sz="2400" dirty="0">
                <a:effectLst/>
                <a:latin typeface="Avva_Shenouda" panose="020B0500000000000000" pitchFamily="34" charset="0"/>
              </a:rPr>
              <a:t> </a:t>
            </a:r>
            <a:r>
              <a:rPr lang="en-GB" sz="2400" dirty="0" err="1">
                <a:effectLst/>
                <a:latin typeface="Avva_Shenouda" panose="020B0500000000000000" pitchFamily="34" charset="0"/>
              </a:rPr>
              <a:t>Penu</a:t>
            </a:r>
            <a:r>
              <a:rPr lang="en-GB" sz="2400" dirty="0">
                <a:effectLst/>
                <a:latin typeface="Avva_Shenouda" panose="020B0500000000000000" pitchFamily="34" charset="0"/>
              </a:rPr>
              <a:t> I=3=c P=x=c : f3=e=0=v </a:t>
            </a:r>
            <a:r>
              <a:rPr lang="en-GB" sz="2400" dirty="0" err="1">
                <a:effectLst/>
                <a:latin typeface="Avva_Shenouda" panose="020B0500000000000000" pitchFamily="34" charset="0"/>
              </a:rPr>
              <a:t>Ctefanoc</a:t>
            </a:r>
            <a:r>
              <a:rPr lang="en-GB" sz="2400" dirty="0">
                <a:effectLst/>
                <a:latin typeface="Avva_Shenouda" panose="020B0500000000000000" pitchFamily="34" charset="0"/>
              </a:rPr>
              <a:t> : </a:t>
            </a:r>
            <a:r>
              <a:rPr lang="en-GB" sz="2400" dirty="0" err="1">
                <a:effectLst/>
                <a:latin typeface="Avva_Shenouda" panose="020B0500000000000000" pitchFamily="34" charset="0"/>
              </a:rPr>
              <a:t>ete</a:t>
            </a:r>
            <a:r>
              <a:rPr lang="en-GB" sz="2400" dirty="0">
                <a:effectLst/>
                <a:latin typeface="Avva_Shenouda" panose="020B0500000000000000" pitchFamily="34" charset="0"/>
              </a:rPr>
              <a:t> pe4ov`whem pe </a:t>
            </a:r>
            <a:r>
              <a:rPr lang="en-GB" sz="2400" dirty="0" err="1">
                <a:effectLst/>
                <a:latin typeface="Avva_Shenouda" panose="020B0500000000000000" pitchFamily="34" charset="0"/>
              </a:rPr>
              <a:t>pixlom</a:t>
            </a:r>
            <a:endParaRPr lang="en-GB" sz="2400" dirty="0"/>
          </a:p>
        </p:txBody>
      </p:sp>
    </p:spTree>
    <p:extLst>
      <p:ext uri="{BB962C8B-B14F-4D97-AF65-F5344CB8AC3E}">
        <p14:creationId xmlns:p14="http://schemas.microsoft.com/office/powerpoint/2010/main" val="354367661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E021-922D-497D-B35C-EAB9BF0AA689}"/>
              </a:ext>
            </a:extLst>
          </p:cNvPr>
          <p:cNvSpPr>
            <a:spLocks noGrp="1"/>
          </p:cNvSpPr>
          <p:nvPr>
            <p:ph type="title"/>
          </p:nvPr>
        </p:nvSpPr>
        <p:spPr>
          <a:xfrm>
            <a:off x="0" y="4343400"/>
            <a:ext cx="9144000" cy="782371"/>
          </a:xfrm>
        </p:spPr>
        <p:txBody>
          <a:bodyPr/>
          <a:lstStyle/>
          <a:p>
            <a:r>
              <a:rPr lang="ar-EG" sz="2400" dirty="0">
                <a:effectLst/>
                <a:latin typeface="Tahoma" panose="020B0604030504040204" pitchFamily="34" charset="0"/>
              </a:rPr>
              <a:t>اطلب من الرب عنا يا رئيس الشمامسة المبارك اسطفانوس الشهيد الأول. ليغفر لنا خطايانا.</a:t>
            </a:r>
            <a:endParaRPr lang="en-GB" sz="2400" dirty="0"/>
          </a:p>
        </p:txBody>
      </p:sp>
      <p:sp>
        <p:nvSpPr>
          <p:cNvPr id="3" name="Text Placeholder 2">
            <a:extLst>
              <a:ext uri="{FF2B5EF4-FFF2-40B4-BE49-F238E27FC236}">
                <a16:creationId xmlns:a16="http://schemas.microsoft.com/office/drawing/2014/main" id="{A105EB20-A0A5-4599-9907-B64F7F75DA06}"/>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طوبه إم إبتشويس إ إهري إجون : اوو بي ارشي ذياكون إت إسماروؤت : إستيفانوس بي شورب إم مارتيروس : إنتيف كا نين نوفي نان إفول  </a:t>
            </a:r>
            <a:endParaRPr lang="en-GB" sz="2800" dirty="0"/>
          </a:p>
        </p:txBody>
      </p:sp>
      <p:sp>
        <p:nvSpPr>
          <p:cNvPr id="4" name="Text Placeholder 3">
            <a:extLst>
              <a:ext uri="{FF2B5EF4-FFF2-40B4-BE49-F238E27FC236}">
                <a16:creationId xmlns:a16="http://schemas.microsoft.com/office/drawing/2014/main" id="{1BA230DE-9831-423A-BC6A-8A89E920724B}"/>
              </a:ext>
            </a:extLst>
          </p:cNvPr>
          <p:cNvSpPr>
            <a:spLocks noGrp="1"/>
          </p:cNvSpPr>
          <p:nvPr>
            <p:ph type="body" sz="quarter" idx="3"/>
          </p:nvPr>
        </p:nvSpPr>
        <p:spPr>
          <a:xfrm>
            <a:off x="0" y="5350070"/>
            <a:ext cx="9144000" cy="682357"/>
          </a:xfrm>
        </p:spPr>
        <p:txBody>
          <a:bodyPr/>
          <a:lstStyle/>
          <a:p>
            <a:r>
              <a:rPr lang="en-GB" sz="2400" dirty="0" err="1">
                <a:effectLst/>
                <a:latin typeface="Avva_Shenouda" panose="020B0500000000000000" pitchFamily="34" charset="0"/>
              </a:rPr>
              <a:t>Twbh</a:t>
            </a:r>
            <a:r>
              <a:rPr lang="en-GB" sz="2400" dirty="0">
                <a:effectLst/>
                <a:latin typeface="Avva_Shenouda" panose="020B0500000000000000" pitchFamily="34" charset="0"/>
              </a:rPr>
              <a:t> `</a:t>
            </a:r>
            <a:r>
              <a:rPr lang="en-GB" sz="2400" dirty="0" err="1">
                <a:effectLst/>
                <a:latin typeface="Avva_Shenouda" panose="020B0500000000000000" pitchFamily="34" charset="0"/>
              </a:rPr>
              <a:t>m`psoic</a:t>
            </a:r>
            <a:r>
              <a:rPr lang="en-GB" sz="2400" dirty="0">
                <a:effectLst/>
                <a:latin typeface="Avva_Shenouda" panose="020B0500000000000000" pitchFamily="34" charset="0"/>
              </a:rPr>
              <a:t> `e`hr3i `</a:t>
            </a:r>
            <a:r>
              <a:rPr lang="en-GB" sz="2400" dirty="0" err="1">
                <a:effectLst/>
                <a:latin typeface="Avva_Shenouda" panose="020B0500000000000000" pitchFamily="34" charset="0"/>
              </a:rPr>
              <a:t>egwn</a:t>
            </a:r>
            <a:r>
              <a:rPr lang="ar-EG" sz="2400" dirty="0">
                <a:effectLst/>
                <a:latin typeface="Avva_Shenouda" panose="020B0500000000000000" pitchFamily="34" charset="0"/>
              </a:rPr>
              <a:t> </a:t>
            </a:r>
            <a:r>
              <a:rPr lang="en-GB" sz="2400" dirty="0">
                <a:effectLst/>
                <a:latin typeface="Avva_Shenouda" panose="020B0500000000000000" pitchFamily="34" charset="0"/>
              </a:rPr>
              <a:t>: `w piarx3liakwn </a:t>
            </a:r>
            <a:r>
              <a:rPr lang="en-GB" sz="2400" dirty="0" err="1">
                <a:effectLst/>
                <a:latin typeface="Avva_Shenouda" panose="020B0500000000000000" pitchFamily="34" charset="0"/>
              </a:rPr>
              <a:t>et`cmarwovt</a:t>
            </a:r>
            <a:r>
              <a:rPr lang="en-GB" sz="2400" dirty="0">
                <a:effectLst/>
                <a:latin typeface="Avva_Shenouda" panose="020B0500000000000000" pitchFamily="34" charset="0"/>
              </a:rPr>
              <a:t> : `</a:t>
            </a:r>
            <a:r>
              <a:rPr lang="en-GB" sz="2400" dirty="0" err="1">
                <a:effectLst/>
                <a:latin typeface="Avva_Shenouda" panose="020B0500000000000000" pitchFamily="34" charset="0"/>
              </a:rPr>
              <a:t>Ctefanoc</a:t>
            </a:r>
            <a:r>
              <a:rPr lang="en-GB" sz="2400" dirty="0">
                <a:effectLst/>
                <a:latin typeface="Avva_Shenouda" panose="020B0500000000000000" pitchFamily="34" charset="0"/>
              </a:rPr>
              <a:t> pi2orp `</a:t>
            </a:r>
            <a:r>
              <a:rPr lang="en-GB" sz="2400" dirty="0" err="1">
                <a:effectLst/>
                <a:latin typeface="Avva_Shenouda" panose="020B0500000000000000" pitchFamily="34" charset="0"/>
              </a:rPr>
              <a:t>mU</a:t>
            </a:r>
            <a:r>
              <a:rPr lang="en-GB" sz="2400" dirty="0">
                <a:effectLst/>
                <a:latin typeface="Avva_Shenouda" panose="020B0500000000000000" pitchFamily="34" charset="0"/>
              </a:rPr>
              <a:t>:</a:t>
            </a:r>
            <a:r>
              <a:rPr lang="en-US" sz="2400" dirty="0">
                <a:latin typeface="Avva_Shenouda" panose="020B0500000000000000" pitchFamily="34" charset="0"/>
              </a:rPr>
              <a:t> </a:t>
            </a:r>
            <a:r>
              <a:rPr lang="en-GB" sz="2400" dirty="0">
                <a:effectLst/>
                <a:latin typeface="Avva_Shenouda" panose="020B0500000000000000" pitchFamily="34" charset="0"/>
              </a:rPr>
              <a:t>nte4xa </a:t>
            </a:r>
            <a:r>
              <a:rPr lang="en-GB" sz="2400" dirty="0" err="1">
                <a:effectLst/>
                <a:latin typeface="Avva_Shenouda" panose="020B0500000000000000" pitchFamily="34" charset="0"/>
              </a:rPr>
              <a:t>nennobi</a:t>
            </a:r>
            <a:r>
              <a:rPr lang="en-GB" sz="2400" dirty="0">
                <a:effectLst/>
                <a:latin typeface="Avva_Shenouda" panose="020B0500000000000000" pitchFamily="34" charset="0"/>
              </a:rPr>
              <a:t> nan </a:t>
            </a:r>
            <a:r>
              <a:rPr lang="en-GB" sz="2400" dirty="0" err="1">
                <a:effectLst/>
                <a:latin typeface="Avva_Shenouda" panose="020B0500000000000000" pitchFamily="34" charset="0"/>
              </a:rPr>
              <a:t>ebol</a:t>
            </a:r>
            <a:endParaRPr lang="en-GB" sz="2400" dirty="0"/>
          </a:p>
        </p:txBody>
      </p:sp>
    </p:spTree>
    <p:extLst>
      <p:ext uri="{BB962C8B-B14F-4D97-AF65-F5344CB8AC3E}">
        <p14:creationId xmlns:p14="http://schemas.microsoft.com/office/powerpoint/2010/main" val="104958763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CE021-922D-497D-B35C-EAB9BF0AA689}"/>
              </a:ext>
            </a:extLst>
          </p:cNvPr>
          <p:cNvSpPr>
            <a:spLocks noGrp="1"/>
          </p:cNvSpPr>
          <p:nvPr>
            <p:ph type="title"/>
          </p:nvPr>
        </p:nvSpPr>
        <p:spPr>
          <a:xfrm>
            <a:off x="0" y="4343401"/>
            <a:ext cx="9144000" cy="541392"/>
          </a:xfrm>
        </p:spPr>
        <p:txBody>
          <a:bodyPr/>
          <a:lstStyle/>
          <a:p>
            <a:r>
              <a:rPr lang="ar-EG" sz="2500" dirty="0">
                <a:effectLst/>
                <a:latin typeface="Tahoma" panose="020B0604030504040204" pitchFamily="34" charset="0"/>
              </a:rPr>
              <a:t>سبع سنين أكملها. القديس جورجيوس. والسبعون ملكا المنافقون، يحكمون عليه كل يوم.</a:t>
            </a:r>
            <a:endParaRPr lang="en-GB" sz="2500" dirty="0"/>
          </a:p>
        </p:txBody>
      </p:sp>
      <p:sp>
        <p:nvSpPr>
          <p:cNvPr id="3" name="Text Placeholder 2">
            <a:extLst>
              <a:ext uri="{FF2B5EF4-FFF2-40B4-BE49-F238E27FC236}">
                <a16:creationId xmlns:a16="http://schemas.microsoft.com/office/drawing/2014/main" id="{A105EB20-A0A5-4599-9907-B64F7F75DA06}"/>
              </a:ext>
            </a:extLst>
          </p:cNvPr>
          <p:cNvSpPr>
            <a:spLocks noGrp="1"/>
          </p:cNvSpPr>
          <p:nvPr>
            <p:ph type="body" idx="1"/>
          </p:nvPr>
        </p:nvSpPr>
        <p:spPr>
          <a:xfrm>
            <a:off x="0" y="6049107"/>
            <a:ext cx="9143999" cy="808893"/>
          </a:xfrm>
        </p:spPr>
        <p:txBody>
          <a:bodyPr/>
          <a:lstStyle/>
          <a:p>
            <a:r>
              <a:rPr lang="ar-EG" dirty="0">
                <a:effectLst/>
                <a:latin typeface="Tahoma" panose="020B0604030504040204" pitchFamily="34" charset="0"/>
              </a:rPr>
              <a:t>شاشف إن رومبي أفجوكوو إفول : إنجيه في إثؤواب جيؤرجيوس : إريه بي إشفيه إن أوورو إن أنوموس إف تي هاب إروف إمميني  </a:t>
            </a:r>
            <a:endParaRPr lang="en-GB" sz="4800" dirty="0"/>
          </a:p>
        </p:txBody>
      </p:sp>
      <p:sp>
        <p:nvSpPr>
          <p:cNvPr id="4" name="Text Placeholder 3">
            <a:extLst>
              <a:ext uri="{FF2B5EF4-FFF2-40B4-BE49-F238E27FC236}">
                <a16:creationId xmlns:a16="http://schemas.microsoft.com/office/drawing/2014/main" id="{1BA230DE-9831-423A-BC6A-8A89E920724B}"/>
              </a:ext>
            </a:extLst>
          </p:cNvPr>
          <p:cNvSpPr>
            <a:spLocks noGrp="1"/>
          </p:cNvSpPr>
          <p:nvPr>
            <p:ph type="body" sz="quarter" idx="3"/>
          </p:nvPr>
        </p:nvSpPr>
        <p:spPr>
          <a:xfrm>
            <a:off x="-1" y="4884794"/>
            <a:ext cx="9144000" cy="1014012"/>
          </a:xfrm>
        </p:spPr>
        <p:txBody>
          <a:bodyPr/>
          <a:lstStyle/>
          <a:p>
            <a:pPr algn="ctr" rtl="0"/>
            <a:r>
              <a:rPr lang="pl-PL" sz="3200" b="0" i="0" u="none" strike="noStrike" dirty="0">
                <a:effectLst/>
                <a:latin typeface="CS New Athanasius" pitchFamily="34" charset="0"/>
              </a:rPr>
              <a:t>Sasf (=z) `nrompi afjokou `ebol@ `nje vy=e=;=u Ge`wrgioc@</a:t>
            </a:r>
            <a:endParaRPr lang="en-US" sz="3200" b="0" i="0" u="none" strike="noStrike" dirty="0">
              <a:effectLst/>
              <a:latin typeface="CS New Athanasius" pitchFamily="34" charset="0"/>
            </a:endParaRPr>
          </a:p>
          <a:p>
            <a:pPr algn="ctr" rtl="0">
              <a:lnSpc>
                <a:spcPct val="80000"/>
              </a:lnSpc>
              <a:spcBef>
                <a:spcPts val="0"/>
              </a:spcBef>
            </a:pPr>
            <a:r>
              <a:rPr lang="pl-PL" sz="3200" b="0" i="0" u="none" strike="noStrike" dirty="0">
                <a:effectLst/>
                <a:latin typeface="CS New Athanasius" pitchFamily="34" charset="0"/>
              </a:rPr>
              <a:t> `ere pi`sbe `nouro `n`anomoc@ eu]hap `erof `mmyni.</a:t>
            </a:r>
          </a:p>
        </p:txBody>
      </p:sp>
      <p:sp>
        <p:nvSpPr>
          <p:cNvPr id="5" name="TextBox 4">
            <a:hlinkClick r:id="rId2" action="ppaction://hlinksldjump"/>
            <a:extLst>
              <a:ext uri="{FF2B5EF4-FFF2-40B4-BE49-F238E27FC236}">
                <a16:creationId xmlns:a16="http://schemas.microsoft.com/office/drawing/2014/main" id="{B1965AF7-7AB0-4459-A8CA-A6D9A78BB463}"/>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4221F4F5-7612-4304-9B67-6A6BB2CBD4C1}"/>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5727084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A54F-398E-473B-A762-59A1E00A3CD9}"/>
              </a:ext>
            </a:extLst>
          </p:cNvPr>
          <p:cNvSpPr>
            <a:spLocks noGrp="1"/>
          </p:cNvSpPr>
          <p:nvPr>
            <p:ph type="title"/>
          </p:nvPr>
        </p:nvSpPr>
        <p:spPr>
          <a:xfrm>
            <a:off x="-13448" y="4333651"/>
            <a:ext cx="9144000" cy="782371"/>
          </a:xfrm>
        </p:spPr>
        <p:txBody>
          <a:bodyPr/>
          <a:lstStyle/>
          <a:p>
            <a:r>
              <a:rPr lang="ar-EG" sz="2600" dirty="0">
                <a:effectLst/>
                <a:latin typeface="Tahoma" panose="020B0604030504040204" pitchFamily="34" charset="0"/>
              </a:rPr>
              <a:t>و لم يقدروا أن يميلوا أفكاره. و لا إيمانه المستقيم. و لا عظم محبته. في الملك المسيح.</a:t>
            </a:r>
            <a:endParaRPr lang="en-GB" sz="2600" dirty="0"/>
          </a:p>
        </p:txBody>
      </p:sp>
      <p:sp>
        <p:nvSpPr>
          <p:cNvPr id="3" name="Text Placeholder 2">
            <a:extLst>
              <a:ext uri="{FF2B5EF4-FFF2-40B4-BE49-F238E27FC236}">
                <a16:creationId xmlns:a16="http://schemas.microsoft.com/office/drawing/2014/main" id="{2D08DCFE-5DB8-4BDE-A72A-814F2DA73763}"/>
              </a:ext>
            </a:extLst>
          </p:cNvPr>
          <p:cNvSpPr>
            <a:spLocks noGrp="1"/>
          </p:cNvSpPr>
          <p:nvPr>
            <p:ph type="body" idx="1"/>
          </p:nvPr>
        </p:nvSpPr>
        <p:spPr>
          <a:xfrm>
            <a:off x="0" y="6049107"/>
            <a:ext cx="9143999" cy="808893"/>
          </a:xfrm>
        </p:spPr>
        <p:txBody>
          <a:bodyPr/>
          <a:lstStyle/>
          <a:p>
            <a:r>
              <a:rPr lang="ar-EG" dirty="0">
                <a:effectLst/>
                <a:latin typeface="Tahoma" panose="020B0604030504040204" pitchFamily="34" charset="0"/>
              </a:rPr>
              <a:t>إمبوو إش فونه إمبيف لوجيزموس: أوذيه بيف ناهتي إت سوتون : أوذيه تيف نيشتي إن أغابي : إخوون إب أوورو بي خريستوس  .</a:t>
            </a:r>
            <a:endParaRPr lang="en-GB" dirty="0"/>
          </a:p>
        </p:txBody>
      </p:sp>
      <p:sp>
        <p:nvSpPr>
          <p:cNvPr id="4" name="Text Placeholder 3">
            <a:extLst>
              <a:ext uri="{FF2B5EF4-FFF2-40B4-BE49-F238E27FC236}">
                <a16:creationId xmlns:a16="http://schemas.microsoft.com/office/drawing/2014/main" id="{40CA6183-C4D3-474B-BC8F-A66CD99703F6}"/>
              </a:ext>
            </a:extLst>
          </p:cNvPr>
          <p:cNvSpPr>
            <a:spLocks noGrp="1"/>
          </p:cNvSpPr>
          <p:nvPr>
            <p:ph type="body" sz="quarter" idx="3"/>
          </p:nvPr>
        </p:nvSpPr>
        <p:spPr>
          <a:xfrm>
            <a:off x="-13448" y="5116022"/>
            <a:ext cx="9144000" cy="682357"/>
          </a:xfrm>
        </p:spPr>
        <p:txBody>
          <a:bodyPr/>
          <a:lstStyle/>
          <a:p>
            <a:pPr>
              <a:lnSpc>
                <a:spcPct val="80000"/>
              </a:lnSpc>
              <a:spcBef>
                <a:spcPts val="0"/>
              </a:spcBef>
            </a:pPr>
            <a:r>
              <a:rPr lang="pl-PL" sz="3200" b="0" i="0" u="none" strike="noStrike" dirty="0">
                <a:effectLst/>
                <a:latin typeface="CS New Athanasius" pitchFamily="34" charset="0"/>
              </a:rPr>
              <a:t>Mpou`svwnh `mpeflogicmoc@ oude pefnah] etcoutwn@</a:t>
            </a:r>
            <a:endParaRPr lang="en-US" sz="3200" b="0" i="0" u="none" strike="noStrike" dirty="0">
              <a:effectLst/>
              <a:latin typeface="CS New Athanasius" pitchFamily="34" charset="0"/>
            </a:endParaRPr>
          </a:p>
          <a:p>
            <a:pPr>
              <a:lnSpc>
                <a:spcPct val="80000"/>
              </a:lnSpc>
              <a:spcBef>
                <a:spcPts val="0"/>
              </a:spcBef>
            </a:pPr>
            <a:r>
              <a:rPr lang="pl-PL" sz="3200" b="0" i="0" u="none" strike="noStrike" dirty="0">
                <a:effectLst/>
                <a:latin typeface="CS New Athanasius" pitchFamily="34" charset="0"/>
              </a:rPr>
              <a:t> oude tefnis] `n`agapy@ `eqoun `e`pOuro P=,=c.</a:t>
            </a:r>
            <a:endParaRPr lang="en-GB" sz="3200" dirty="0"/>
          </a:p>
        </p:txBody>
      </p:sp>
    </p:spTree>
    <p:extLst>
      <p:ext uri="{BB962C8B-B14F-4D97-AF65-F5344CB8AC3E}">
        <p14:creationId xmlns:p14="http://schemas.microsoft.com/office/powerpoint/2010/main" val="281249736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7B9F-C44F-4AC9-A508-F41F09DD0A9F}"/>
              </a:ext>
            </a:extLst>
          </p:cNvPr>
          <p:cNvSpPr>
            <a:spLocks noGrp="1"/>
          </p:cNvSpPr>
          <p:nvPr>
            <p:ph type="title"/>
          </p:nvPr>
        </p:nvSpPr>
        <p:spPr>
          <a:xfrm>
            <a:off x="0" y="4343400"/>
            <a:ext cx="9144000" cy="782371"/>
          </a:xfrm>
        </p:spPr>
        <p:txBody>
          <a:bodyPr/>
          <a:lstStyle/>
          <a:p>
            <a:r>
              <a:rPr lang="ar-EG" sz="2600" dirty="0">
                <a:effectLst/>
                <a:latin typeface="Tahoma" panose="020B0604030504040204" pitchFamily="34" charset="0"/>
              </a:rPr>
              <a:t>و كان يرتل مع داود قائلاً: أحاط بي جميع الأمم. لكن باسم يسوع إلهي. انتقمت منهم.</a:t>
            </a:r>
            <a:endParaRPr lang="en-GB" sz="2600" dirty="0"/>
          </a:p>
        </p:txBody>
      </p:sp>
      <p:sp>
        <p:nvSpPr>
          <p:cNvPr id="3" name="Text Placeholder 2">
            <a:extLst>
              <a:ext uri="{FF2B5EF4-FFF2-40B4-BE49-F238E27FC236}">
                <a16:creationId xmlns:a16="http://schemas.microsoft.com/office/drawing/2014/main" id="{9A5D1A70-253D-4D8A-9C11-15C3953C15C3}"/>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ناف إربسالين نيم دافيد: جيه أف كوتي إروي إنجيه ني إثنوس تيروو: ألا خين إفران إن إيسووس بانووتي: إي تشي إمبا تشي إم إبشيش نيموؤو  </a:t>
            </a:r>
            <a:endParaRPr lang="en-GB" sz="2800" dirty="0"/>
          </a:p>
        </p:txBody>
      </p:sp>
      <p:sp>
        <p:nvSpPr>
          <p:cNvPr id="4" name="Text Placeholder 3">
            <a:extLst>
              <a:ext uri="{FF2B5EF4-FFF2-40B4-BE49-F238E27FC236}">
                <a16:creationId xmlns:a16="http://schemas.microsoft.com/office/drawing/2014/main" id="{EDDF1919-2B13-4A2E-816B-FB310B951026}"/>
              </a:ext>
            </a:extLst>
          </p:cNvPr>
          <p:cNvSpPr>
            <a:spLocks noGrp="1"/>
          </p:cNvSpPr>
          <p:nvPr>
            <p:ph type="body" sz="quarter" idx="3"/>
          </p:nvPr>
        </p:nvSpPr>
        <p:spPr>
          <a:xfrm>
            <a:off x="-8966" y="5185414"/>
            <a:ext cx="9144000" cy="682357"/>
          </a:xfrm>
        </p:spPr>
        <p:txBody>
          <a:bodyPr/>
          <a:lstStyle/>
          <a:p>
            <a:pPr algn="ctr" rtl="0"/>
            <a:r>
              <a:rPr lang="pl-PL" sz="3000" b="0" i="0" u="none" strike="noStrike" dirty="0">
                <a:effectLst/>
                <a:latin typeface="CS New Athanasius" pitchFamily="34" charset="0"/>
              </a:rPr>
              <a:t>Naf`er'lin nem Dauid@ je aukw] `eroi `nje ni`e;noc tyrou@ alla qen `vran `nI=y=c paNou]@ ai[i `mpa[i `m`psis nemwou.</a:t>
            </a:r>
          </a:p>
        </p:txBody>
      </p:sp>
    </p:spTree>
    <p:extLst>
      <p:ext uri="{BB962C8B-B14F-4D97-AF65-F5344CB8AC3E}">
        <p14:creationId xmlns:p14="http://schemas.microsoft.com/office/powerpoint/2010/main" val="30409033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6E7F1-3CC0-42C6-A8B6-C3AE9CF14BC5}"/>
              </a:ext>
            </a:extLst>
          </p:cNvPr>
          <p:cNvSpPr>
            <a:spLocks noGrp="1"/>
          </p:cNvSpPr>
          <p:nvPr>
            <p:ph type="title"/>
          </p:nvPr>
        </p:nvSpPr>
        <p:spPr>
          <a:xfrm>
            <a:off x="0" y="4373463"/>
            <a:ext cx="9144000" cy="619349"/>
          </a:xfrm>
        </p:spPr>
        <p:txBody>
          <a:bodyPr/>
          <a:lstStyle/>
          <a:p>
            <a:r>
              <a:rPr lang="ar-EG" sz="2400" dirty="0">
                <a:effectLst/>
                <a:latin typeface="Tahoma" panose="020B0604030504040204" pitchFamily="34" charset="0"/>
              </a:rPr>
              <a:t>عظيمة هي كرامتك. يا سيدى الملك جورجيوس. المسيح يفرح معك. في أورشليم السمائية.</a:t>
            </a:r>
            <a:endParaRPr lang="en-GB" sz="2400" dirty="0"/>
          </a:p>
        </p:txBody>
      </p:sp>
      <p:sp>
        <p:nvSpPr>
          <p:cNvPr id="3" name="Text Placeholder 2">
            <a:extLst>
              <a:ext uri="{FF2B5EF4-FFF2-40B4-BE49-F238E27FC236}">
                <a16:creationId xmlns:a16="http://schemas.microsoft.com/office/drawing/2014/main" id="{5BBA9186-C695-4444-AFAA-A204B26251A6}"/>
              </a:ext>
            </a:extLst>
          </p:cNvPr>
          <p:cNvSpPr>
            <a:spLocks noGrp="1"/>
          </p:cNvSpPr>
          <p:nvPr>
            <p:ph type="body" idx="1"/>
          </p:nvPr>
        </p:nvSpPr>
        <p:spPr>
          <a:xfrm>
            <a:off x="1" y="6049107"/>
            <a:ext cx="9143999" cy="808893"/>
          </a:xfrm>
        </p:spPr>
        <p:txBody>
          <a:bodyPr/>
          <a:lstStyle/>
          <a:p>
            <a:pPr>
              <a:spcBef>
                <a:spcPts val="0"/>
              </a:spcBef>
            </a:pPr>
            <a:r>
              <a:rPr lang="ar-EG" sz="2800" dirty="0">
                <a:effectLst/>
                <a:latin typeface="Tahoma" panose="020B0604030504040204" pitchFamily="34" charset="0"/>
              </a:rPr>
              <a:t>أوو نيشتي غار بيه بيك طايو : أو باتشيوس إب أوورو جيؤرجيوس : </a:t>
            </a:r>
          </a:p>
          <a:p>
            <a:pPr>
              <a:spcBef>
                <a:spcPts val="0"/>
              </a:spcBef>
            </a:pPr>
            <a:r>
              <a:rPr lang="ar-EG" sz="2800" dirty="0">
                <a:effectLst/>
                <a:latin typeface="Tahoma" panose="020B0604030504040204" pitchFamily="34" charset="0"/>
              </a:rPr>
              <a:t>إريه بيخريستوس راشي نيماك : خين يرووساليم إنتيه إتفيه  .</a:t>
            </a:r>
            <a:endParaRPr lang="en-GB" sz="2800" dirty="0"/>
          </a:p>
        </p:txBody>
      </p:sp>
      <p:sp>
        <p:nvSpPr>
          <p:cNvPr id="4" name="Text Placeholder 3">
            <a:extLst>
              <a:ext uri="{FF2B5EF4-FFF2-40B4-BE49-F238E27FC236}">
                <a16:creationId xmlns:a16="http://schemas.microsoft.com/office/drawing/2014/main" id="{6AE3F1FF-6E87-4168-8081-35A23EEF0D31}"/>
              </a:ext>
            </a:extLst>
          </p:cNvPr>
          <p:cNvSpPr>
            <a:spLocks noGrp="1"/>
          </p:cNvSpPr>
          <p:nvPr>
            <p:ph type="body" sz="quarter" idx="3"/>
          </p:nvPr>
        </p:nvSpPr>
        <p:spPr>
          <a:xfrm>
            <a:off x="0" y="5179781"/>
            <a:ext cx="9144000" cy="682357"/>
          </a:xfrm>
        </p:spPr>
        <p:txBody>
          <a:bodyPr/>
          <a:lstStyle/>
          <a:p>
            <a:pPr algn="ctr" rtl="0">
              <a:lnSpc>
                <a:spcPct val="80000"/>
              </a:lnSpc>
              <a:spcBef>
                <a:spcPts val="0"/>
              </a:spcBef>
            </a:pPr>
            <a:r>
              <a:rPr lang="pl-PL" b="0" i="0" u="none" strike="noStrike" dirty="0">
                <a:effectLst/>
                <a:latin typeface="CS New Athanasius" pitchFamily="34" charset="0"/>
              </a:rPr>
              <a:t>Ounis] gar pe pektaio@ `w pa=o=c `pouro Ge`wrgioc@</a:t>
            </a:r>
            <a:endParaRPr lang="en-US" b="0" i="0" u="none" strike="noStrike" dirty="0">
              <a:effectLst/>
              <a:latin typeface="CS New Athanasius" pitchFamily="34" charset="0"/>
            </a:endParaRPr>
          </a:p>
          <a:p>
            <a:pPr algn="ctr" rtl="0">
              <a:lnSpc>
                <a:spcPct val="80000"/>
              </a:lnSpc>
              <a:spcBef>
                <a:spcPts val="0"/>
              </a:spcBef>
            </a:pPr>
            <a:r>
              <a:rPr lang="pl-PL" b="0" i="0" u="none" strike="noStrike" dirty="0">
                <a:effectLst/>
                <a:latin typeface="CS New Athanasius" pitchFamily="34" charset="0"/>
              </a:rPr>
              <a:t> `ere P=,=c rasi nemak@ qen Ieroucalym `nte `tve.</a:t>
            </a:r>
          </a:p>
        </p:txBody>
      </p:sp>
    </p:spTree>
    <p:extLst>
      <p:ext uri="{BB962C8B-B14F-4D97-AF65-F5344CB8AC3E}">
        <p14:creationId xmlns:p14="http://schemas.microsoft.com/office/powerpoint/2010/main" val="21574412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271E-696E-4FA8-B894-E209009D181A}"/>
              </a:ext>
            </a:extLst>
          </p:cNvPr>
          <p:cNvSpPr>
            <a:spLocks noGrp="1"/>
          </p:cNvSpPr>
          <p:nvPr>
            <p:ph type="title"/>
          </p:nvPr>
        </p:nvSpPr>
        <p:spPr>
          <a:xfrm>
            <a:off x="-17929" y="4267186"/>
            <a:ext cx="9144000" cy="1004404"/>
          </a:xfrm>
        </p:spPr>
        <p:txBody>
          <a:bodyPr/>
          <a:lstStyle/>
          <a:p>
            <a:r>
              <a:rPr lang="ar-EG" dirty="0">
                <a:effectLst/>
                <a:latin typeface="Tahoma" panose="020B0604030504040204" pitchFamily="34" charset="0"/>
              </a:rPr>
              <a:t>السلام لك أيها الشهيد. السلام للشجاع المجاهد. السلام للابس الجهاد. سيدى الملك جورجيوس.</a:t>
            </a:r>
            <a:endParaRPr lang="en-GB" dirty="0"/>
          </a:p>
        </p:txBody>
      </p:sp>
      <p:sp>
        <p:nvSpPr>
          <p:cNvPr id="3" name="Text Placeholder 2">
            <a:extLst>
              <a:ext uri="{FF2B5EF4-FFF2-40B4-BE49-F238E27FC236}">
                <a16:creationId xmlns:a16="http://schemas.microsoft.com/office/drawing/2014/main" id="{9D50EFFE-18A4-4854-8491-96DD0EC09A92}"/>
              </a:ext>
            </a:extLst>
          </p:cNvPr>
          <p:cNvSpPr>
            <a:spLocks noGrp="1"/>
          </p:cNvSpPr>
          <p:nvPr>
            <p:ph type="body" idx="1"/>
          </p:nvPr>
        </p:nvSpPr>
        <p:spPr>
          <a:xfrm>
            <a:off x="17928" y="6049107"/>
            <a:ext cx="9143999" cy="808893"/>
          </a:xfrm>
        </p:spPr>
        <p:txBody>
          <a:bodyPr/>
          <a:lstStyle/>
          <a:p>
            <a:pPr>
              <a:spcBef>
                <a:spcPts val="0"/>
              </a:spcBef>
            </a:pPr>
            <a:r>
              <a:rPr lang="ar-EG" sz="2800" dirty="0">
                <a:effectLst/>
                <a:latin typeface="Tahoma" panose="020B0604030504040204" pitchFamily="34" charset="0"/>
              </a:rPr>
              <a:t>شيريه ناك أو بي مارتيروس : شيريه بي شويج إن جينيؤس :</a:t>
            </a:r>
            <a:r>
              <a:rPr lang="en-US" sz="2800" dirty="0">
                <a:latin typeface="Tahoma" panose="020B0604030504040204" pitchFamily="34" charset="0"/>
              </a:rPr>
              <a:t> </a:t>
            </a:r>
            <a:r>
              <a:rPr lang="ar-EG" sz="2800" dirty="0">
                <a:effectLst/>
                <a:latin typeface="Tahoma" panose="020B0604030504040204" pitchFamily="34" charset="0"/>
              </a:rPr>
              <a:t>شيريه بي أثلوفوروس : باتشويس إب أوورو جيؤرجيوس  .  </a:t>
            </a:r>
            <a:endParaRPr lang="en-GB" sz="2800" dirty="0"/>
          </a:p>
        </p:txBody>
      </p:sp>
      <p:sp>
        <p:nvSpPr>
          <p:cNvPr id="4" name="Text Placeholder 3">
            <a:extLst>
              <a:ext uri="{FF2B5EF4-FFF2-40B4-BE49-F238E27FC236}">
                <a16:creationId xmlns:a16="http://schemas.microsoft.com/office/drawing/2014/main" id="{B3C1D10B-5A3F-4F7F-A3D2-1538DB50141A}"/>
              </a:ext>
            </a:extLst>
          </p:cNvPr>
          <p:cNvSpPr>
            <a:spLocks noGrp="1"/>
          </p:cNvSpPr>
          <p:nvPr>
            <p:ph type="body" sz="quarter" idx="3"/>
          </p:nvPr>
        </p:nvSpPr>
        <p:spPr>
          <a:xfrm>
            <a:off x="-17929" y="5271590"/>
            <a:ext cx="9144000" cy="808893"/>
          </a:xfrm>
        </p:spPr>
        <p:txBody>
          <a:bodyPr anchor="ctr"/>
          <a:lstStyle/>
          <a:p>
            <a:pPr algn="ctr" rtl="0">
              <a:lnSpc>
                <a:spcPct val="80000"/>
              </a:lnSpc>
              <a:spcBef>
                <a:spcPts val="0"/>
              </a:spcBef>
            </a:pPr>
            <a:r>
              <a:rPr lang="pl-PL" sz="3200" b="0" i="0" u="none" strike="noStrike" dirty="0">
                <a:effectLst/>
                <a:latin typeface="CS New Athanasius" pitchFamily="34" charset="0"/>
              </a:rPr>
              <a:t>&lt;ere nak `w pimarturoc@ ,ere piswij `ngenneoc@ ,ere pi`a;lovoroc@ pa=o=c `pouro Ge`wrgioc.</a:t>
            </a:r>
          </a:p>
        </p:txBody>
      </p:sp>
    </p:spTree>
    <p:extLst>
      <p:ext uri="{BB962C8B-B14F-4D97-AF65-F5344CB8AC3E}">
        <p14:creationId xmlns:p14="http://schemas.microsoft.com/office/powerpoint/2010/main" val="119773759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0BF8-F8C0-4E67-A4A0-A028BDDA1972}"/>
              </a:ext>
            </a:extLst>
          </p:cNvPr>
          <p:cNvSpPr>
            <a:spLocks noGrp="1"/>
          </p:cNvSpPr>
          <p:nvPr>
            <p:ph type="title"/>
          </p:nvPr>
        </p:nvSpPr>
        <p:spPr>
          <a:xfrm>
            <a:off x="-4483" y="4333651"/>
            <a:ext cx="9144000" cy="782371"/>
          </a:xfrm>
        </p:spPr>
        <p:txBody>
          <a:bodyPr/>
          <a:lstStyle/>
          <a:p>
            <a:r>
              <a:rPr lang="ar-EG" sz="2600" dirty="0">
                <a:effectLst/>
                <a:latin typeface="Tahoma" panose="020B0604030504040204" pitchFamily="34" charset="0"/>
              </a:rPr>
              <a:t>اطلب من الرب عنا. أيها الشهيد المجاهد.</a:t>
            </a:r>
            <a:r>
              <a:rPr lang="en-US" sz="2600" dirty="0">
                <a:effectLst/>
                <a:latin typeface="Tahoma" panose="020B0604030504040204" pitchFamily="34" charset="0"/>
              </a:rPr>
              <a:t> </a:t>
            </a:r>
            <a:r>
              <a:rPr lang="ar-EG" sz="2600" dirty="0">
                <a:effectLst/>
                <a:latin typeface="Tahoma" panose="020B0604030504040204" pitchFamily="34" charset="0"/>
              </a:rPr>
              <a:t>سيدى الملك جورجيوس.</a:t>
            </a:r>
            <a:r>
              <a:rPr lang="en-US" sz="2600" dirty="0">
                <a:effectLst/>
                <a:latin typeface="Tahoma" panose="020B0604030504040204" pitchFamily="34" charset="0"/>
              </a:rPr>
              <a:t> </a:t>
            </a:r>
            <a:r>
              <a:rPr lang="ar-EG" sz="2600" dirty="0">
                <a:effectLst/>
                <a:latin typeface="Tahoma" panose="020B0604030504040204" pitchFamily="34" charset="0"/>
              </a:rPr>
              <a:t>ليغفر لنا خطايانا.</a:t>
            </a:r>
            <a:endParaRPr lang="en-GB" sz="2600" dirty="0"/>
          </a:p>
        </p:txBody>
      </p:sp>
      <p:sp>
        <p:nvSpPr>
          <p:cNvPr id="3" name="Text Placeholder 2">
            <a:extLst>
              <a:ext uri="{FF2B5EF4-FFF2-40B4-BE49-F238E27FC236}">
                <a16:creationId xmlns:a16="http://schemas.microsoft.com/office/drawing/2014/main" id="{DE7EAAE1-95FD-4C2D-9344-6CDA1A7628A0}"/>
              </a:ext>
            </a:extLst>
          </p:cNvPr>
          <p:cNvSpPr>
            <a:spLocks noGrp="1"/>
          </p:cNvSpPr>
          <p:nvPr>
            <p:ph type="body" idx="1"/>
          </p:nvPr>
        </p:nvSpPr>
        <p:spPr>
          <a:xfrm>
            <a:off x="0" y="6049107"/>
            <a:ext cx="9143999" cy="808893"/>
          </a:xfrm>
        </p:spPr>
        <p:txBody>
          <a:bodyPr/>
          <a:lstStyle/>
          <a:p>
            <a:r>
              <a:rPr lang="ar-EG" dirty="0">
                <a:effectLst/>
                <a:latin typeface="Tahoma" panose="020B0604030504040204" pitchFamily="34" charset="0"/>
              </a:rPr>
              <a:t>طوبه إم إبتشويس إ إهري إجون : أو بي أثلوفوروس إممارتيروس : باتشويس إب أوورو جيؤرجيوس : إنتيف كا نين نوفي نان إفول  . </a:t>
            </a:r>
            <a:endParaRPr lang="en-GB" dirty="0"/>
          </a:p>
        </p:txBody>
      </p:sp>
      <p:sp>
        <p:nvSpPr>
          <p:cNvPr id="4" name="Text Placeholder 3">
            <a:extLst>
              <a:ext uri="{FF2B5EF4-FFF2-40B4-BE49-F238E27FC236}">
                <a16:creationId xmlns:a16="http://schemas.microsoft.com/office/drawing/2014/main" id="{519C6562-DFD8-4E10-80AB-D8C382F2905F}"/>
              </a:ext>
            </a:extLst>
          </p:cNvPr>
          <p:cNvSpPr>
            <a:spLocks noGrp="1"/>
          </p:cNvSpPr>
          <p:nvPr>
            <p:ph type="body" sz="quarter" idx="3"/>
          </p:nvPr>
        </p:nvSpPr>
        <p:spPr>
          <a:xfrm>
            <a:off x="0" y="4881283"/>
            <a:ext cx="9144000" cy="957438"/>
          </a:xfrm>
        </p:spPr>
        <p:txBody>
          <a:bodyPr/>
          <a:lstStyle/>
          <a:p>
            <a:pPr algn="ctr" rtl="0">
              <a:lnSpc>
                <a:spcPct val="80000"/>
              </a:lnSpc>
              <a:spcBef>
                <a:spcPts val="0"/>
              </a:spcBef>
            </a:pPr>
            <a:r>
              <a:rPr lang="pl-PL" sz="3400" b="0" i="0" u="none" strike="noStrike" dirty="0">
                <a:effectLst/>
                <a:latin typeface="CS New Athanasius" pitchFamily="34" charset="0"/>
              </a:rPr>
              <a:t>Twbh `mP=o=c `e`hryi `ejwn@ `w pi`a;lovoroc `mmarturoc@ pa=o=c `pouro Ge`wrgioc@ `ntef ,a nennobi nan ebol.</a:t>
            </a:r>
          </a:p>
        </p:txBody>
      </p:sp>
    </p:spTree>
    <p:extLst>
      <p:ext uri="{BB962C8B-B14F-4D97-AF65-F5344CB8AC3E}">
        <p14:creationId xmlns:p14="http://schemas.microsoft.com/office/powerpoint/2010/main" val="358339243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F0BF8-F8C0-4E67-A4A0-A028BDDA1972}"/>
              </a:ext>
            </a:extLst>
          </p:cNvPr>
          <p:cNvSpPr>
            <a:spLocks noGrp="1"/>
          </p:cNvSpPr>
          <p:nvPr>
            <p:ph type="title"/>
          </p:nvPr>
        </p:nvSpPr>
        <p:spPr>
          <a:xfrm>
            <a:off x="-4483" y="4333651"/>
            <a:ext cx="9144000" cy="782371"/>
          </a:xfrm>
        </p:spPr>
        <p:txBody>
          <a:bodyPr/>
          <a:lstStyle/>
          <a:p>
            <a:r>
              <a:rPr lang="ar-EG" sz="2800" dirty="0">
                <a:effectLst/>
                <a:latin typeface="Tahoma" panose="020B0604030504040204" pitchFamily="34" charset="0"/>
              </a:rPr>
              <a:t>محب الآب مرقوريوس. القوي بالمسيح . لبس الخوذة. وكل سلاح الايمان.  </a:t>
            </a:r>
            <a:endParaRPr lang="en-GB" sz="4000" dirty="0"/>
          </a:p>
        </p:txBody>
      </p:sp>
      <p:sp>
        <p:nvSpPr>
          <p:cNvPr id="3" name="Text Placeholder 2">
            <a:extLst>
              <a:ext uri="{FF2B5EF4-FFF2-40B4-BE49-F238E27FC236}">
                <a16:creationId xmlns:a16="http://schemas.microsoft.com/office/drawing/2014/main" id="{DE7EAAE1-95FD-4C2D-9344-6CDA1A7628A0}"/>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فيلوباتير ميركوريوس: بى ريم إنجوم انتى بخرستوس: أفتى هيوتف إنتى بانوبوليا: نيم بى خوك تيرف انتى بى ناهتى  .  </a:t>
            </a:r>
            <a:endParaRPr lang="en-GB" sz="2800" dirty="0"/>
          </a:p>
        </p:txBody>
      </p:sp>
      <p:sp>
        <p:nvSpPr>
          <p:cNvPr id="4" name="Text Placeholder 3">
            <a:extLst>
              <a:ext uri="{FF2B5EF4-FFF2-40B4-BE49-F238E27FC236}">
                <a16:creationId xmlns:a16="http://schemas.microsoft.com/office/drawing/2014/main" id="{519C6562-DFD8-4E10-80AB-D8C382F2905F}"/>
              </a:ext>
            </a:extLst>
          </p:cNvPr>
          <p:cNvSpPr>
            <a:spLocks noGrp="1"/>
          </p:cNvSpPr>
          <p:nvPr>
            <p:ph type="body" sz="quarter" idx="3"/>
          </p:nvPr>
        </p:nvSpPr>
        <p:spPr>
          <a:xfrm>
            <a:off x="0" y="5218974"/>
            <a:ext cx="9144000" cy="682357"/>
          </a:xfrm>
        </p:spPr>
        <p:txBody>
          <a:bodyPr/>
          <a:lstStyle/>
          <a:p>
            <a:r>
              <a:rPr lang="pt-BR" sz="2800" dirty="0">
                <a:effectLst/>
                <a:latin typeface="Avva_Shenouda" panose="020B0500000000000000" pitchFamily="34" charset="0"/>
              </a:rPr>
              <a:t>Filopat3r Merkovrioc : pirem`ngom `nte P=x=c : a45hiwt4 `n5panoplia : nem piqwk t3r4 `nte pinah5 .</a:t>
            </a:r>
            <a:endParaRPr lang="en-GB" sz="2800" dirty="0"/>
          </a:p>
        </p:txBody>
      </p:sp>
      <p:sp>
        <p:nvSpPr>
          <p:cNvPr id="5" name="TextBox 4">
            <a:hlinkClick r:id="rId2" action="ppaction://hlinksldjump"/>
            <a:extLst>
              <a:ext uri="{FF2B5EF4-FFF2-40B4-BE49-F238E27FC236}">
                <a16:creationId xmlns:a16="http://schemas.microsoft.com/office/drawing/2014/main" id="{ECDB3466-3E01-4961-9044-B538DBD84730}"/>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6C892E53-CE90-47C7-BD25-CC7ECBB205AC}"/>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840099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A9EA5-6845-49D1-82F8-35AB75A98D34}"/>
              </a:ext>
            </a:extLst>
          </p:cNvPr>
          <p:cNvSpPr>
            <a:spLocks noGrp="1"/>
          </p:cNvSpPr>
          <p:nvPr>
            <p:ph type="title"/>
          </p:nvPr>
        </p:nvSpPr>
        <p:spPr>
          <a:xfrm>
            <a:off x="0" y="4343400"/>
            <a:ext cx="9144000" cy="782371"/>
          </a:xfrm>
        </p:spPr>
        <p:txBody>
          <a:bodyPr/>
          <a:lstStyle/>
          <a:p>
            <a:r>
              <a:rPr lang="ar-EG" dirty="0">
                <a:effectLst/>
                <a:latin typeface="Tahoma" panose="020B0604030504040204" pitchFamily="34" charset="0"/>
              </a:rPr>
              <a:t>واخذ بيده. السيف ذا الحدين. الذي ثبته ملاك الرب. في يده اليمنى.  </a:t>
            </a:r>
            <a:endParaRPr lang="en-GB" dirty="0"/>
          </a:p>
        </p:txBody>
      </p:sp>
      <p:sp>
        <p:nvSpPr>
          <p:cNvPr id="3" name="Text Placeholder 2">
            <a:extLst>
              <a:ext uri="{FF2B5EF4-FFF2-40B4-BE49-F238E27FC236}">
                <a16:creationId xmlns:a16="http://schemas.microsoft.com/office/drawing/2014/main" id="{75D98448-1D2F-4867-9FDC-485FB34F3916}"/>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أووه آفتشى خين تيف جيج: إن تسى سيفى إنرو إسناف: ثى إيطابى أنجيلوس: انتى إبشويس طاجروس: خين تيف جيج إنؤينام .  </a:t>
            </a:r>
            <a:endParaRPr lang="en-GB" sz="2800" dirty="0"/>
          </a:p>
        </p:txBody>
      </p:sp>
      <p:sp>
        <p:nvSpPr>
          <p:cNvPr id="4" name="Text Placeholder 3">
            <a:extLst>
              <a:ext uri="{FF2B5EF4-FFF2-40B4-BE49-F238E27FC236}">
                <a16:creationId xmlns:a16="http://schemas.microsoft.com/office/drawing/2014/main" id="{28D63782-651B-49FC-A257-C1988A795A7F}"/>
              </a:ext>
            </a:extLst>
          </p:cNvPr>
          <p:cNvSpPr>
            <a:spLocks noGrp="1"/>
          </p:cNvSpPr>
          <p:nvPr>
            <p:ph type="body" sz="quarter" idx="3"/>
          </p:nvPr>
        </p:nvSpPr>
        <p:spPr/>
        <p:txBody>
          <a:bodyPr/>
          <a:lstStyle/>
          <a:p>
            <a:r>
              <a:rPr lang="en-GB" sz="2400" dirty="0" err="1">
                <a:effectLst/>
                <a:latin typeface="Avva_Shenouda" panose="020B0500000000000000" pitchFamily="34" charset="0"/>
              </a:rPr>
              <a:t>Ovoh</a:t>
            </a:r>
            <a:r>
              <a:rPr lang="en-GB" sz="2400" dirty="0">
                <a:effectLst/>
                <a:latin typeface="Avva_Shenouda" panose="020B0500000000000000" pitchFamily="34" charset="0"/>
              </a:rPr>
              <a:t> a4si </a:t>
            </a:r>
            <a:r>
              <a:rPr lang="en-GB" sz="2400" dirty="0" err="1">
                <a:effectLst/>
                <a:latin typeface="Avva_Shenouda" panose="020B0500000000000000" pitchFamily="34" charset="0"/>
              </a:rPr>
              <a:t>qen</a:t>
            </a:r>
            <a:r>
              <a:rPr lang="en-GB" sz="2400" dirty="0">
                <a:effectLst/>
                <a:latin typeface="Avva_Shenouda" panose="020B0500000000000000" pitchFamily="34" charset="0"/>
              </a:rPr>
              <a:t> te4gig : `n5c34i `</a:t>
            </a:r>
            <a:r>
              <a:rPr lang="en-GB" sz="2400" dirty="0" err="1">
                <a:effectLst/>
                <a:latin typeface="Avva_Shenouda" panose="020B0500000000000000" pitchFamily="34" charset="0"/>
              </a:rPr>
              <a:t>nro`cnav</a:t>
            </a:r>
            <a:r>
              <a:rPr lang="en-GB" sz="2400" dirty="0">
                <a:effectLst/>
                <a:latin typeface="Avva_Shenouda" panose="020B0500000000000000" pitchFamily="34" charset="0"/>
              </a:rPr>
              <a:t> : 03eta </a:t>
            </a:r>
            <a:r>
              <a:rPr lang="en-GB" sz="2400" dirty="0" err="1">
                <a:effectLst/>
                <a:latin typeface="Avva_Shenouda" panose="020B0500000000000000" pitchFamily="34" charset="0"/>
              </a:rPr>
              <a:t>piajjeloc</a:t>
            </a:r>
            <a:r>
              <a:rPr lang="en-GB" sz="2400" dirty="0">
                <a:effectLst/>
                <a:latin typeface="Avva_Shenouda" panose="020B0500000000000000" pitchFamily="34" charset="0"/>
              </a:rPr>
              <a:t> `</a:t>
            </a:r>
            <a:r>
              <a:rPr lang="en-GB" sz="2400" dirty="0" err="1">
                <a:effectLst/>
                <a:latin typeface="Avva_Shenouda" panose="020B0500000000000000" pitchFamily="34" charset="0"/>
              </a:rPr>
              <a:t>nte</a:t>
            </a:r>
            <a:r>
              <a:rPr lang="en-GB" sz="2400" dirty="0">
                <a:effectLst/>
                <a:latin typeface="Avva_Shenouda" panose="020B0500000000000000" pitchFamily="34" charset="0"/>
              </a:rPr>
              <a:t> Pu </a:t>
            </a:r>
            <a:r>
              <a:rPr lang="en-GB" sz="2400" dirty="0" err="1">
                <a:effectLst/>
                <a:latin typeface="Avva_Shenouda" panose="020B0500000000000000" pitchFamily="34" charset="0"/>
              </a:rPr>
              <a:t>tagroc</a:t>
            </a:r>
            <a:r>
              <a:rPr lang="en-GB" sz="2400" dirty="0">
                <a:effectLst/>
                <a:latin typeface="Avva_Shenouda" panose="020B0500000000000000" pitchFamily="34" charset="0"/>
              </a:rPr>
              <a:t> : </a:t>
            </a:r>
            <a:r>
              <a:rPr lang="en-GB" sz="2400" dirty="0" err="1">
                <a:effectLst/>
                <a:latin typeface="Avva_Shenouda" panose="020B0500000000000000" pitchFamily="34" charset="0"/>
              </a:rPr>
              <a:t>qen</a:t>
            </a:r>
            <a:r>
              <a:rPr lang="en-GB" sz="2400" dirty="0">
                <a:effectLst/>
                <a:latin typeface="Avva_Shenouda" panose="020B0500000000000000" pitchFamily="34" charset="0"/>
              </a:rPr>
              <a:t> te4 gig `</a:t>
            </a:r>
            <a:r>
              <a:rPr lang="en-GB" sz="2400" dirty="0" err="1">
                <a:effectLst/>
                <a:latin typeface="Avva_Shenouda" panose="020B0500000000000000" pitchFamily="34" charset="0"/>
              </a:rPr>
              <a:t>nov`inam</a:t>
            </a:r>
            <a:r>
              <a:rPr lang="en-GB" sz="2400" dirty="0">
                <a:effectLst/>
                <a:latin typeface="Avva_Shenouda" panose="020B0500000000000000" pitchFamily="34" charset="0"/>
              </a:rPr>
              <a:t> </a:t>
            </a:r>
            <a:endParaRPr lang="en-GB" sz="2400" dirty="0"/>
          </a:p>
        </p:txBody>
      </p:sp>
    </p:spTree>
    <p:extLst>
      <p:ext uri="{BB962C8B-B14F-4D97-AF65-F5344CB8AC3E}">
        <p14:creationId xmlns:p14="http://schemas.microsoft.com/office/powerpoint/2010/main" val="411602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4495801"/>
            <a:ext cx="533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الرب إله القوات كن معنا </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0" y="5248506"/>
            <a:ext cx="9144000"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0" noProof="0" dirty="0">
                <a:ln>
                  <a:noFill/>
                </a:ln>
                <a:solidFill>
                  <a:srgbClr val="FFC000"/>
                </a:solidFill>
                <a:effectLst/>
                <a:uLnTx/>
                <a:uFillTx/>
                <a:latin typeface="Avva_Shenouda" pitchFamily="34" charset="2"/>
              </a:rPr>
              <a:t>Pu F5 `</a:t>
            </a:r>
            <a:r>
              <a:rPr kumimoji="0" lang="fr-FR" sz="3200" b="1" i="0" u="none" strike="noStrike" kern="1200" cap="none" spc="0" normalizeH="0" baseline="0" noProof="0" dirty="0" err="1">
                <a:ln>
                  <a:noFill/>
                </a:ln>
                <a:solidFill>
                  <a:srgbClr val="FFC000"/>
                </a:solidFill>
                <a:effectLst/>
                <a:uLnTx/>
                <a:uFillTx/>
                <a:latin typeface="Avva_Shenouda" pitchFamily="34" charset="2"/>
              </a:rPr>
              <a:t>nte</a:t>
            </a:r>
            <a:r>
              <a:rPr kumimoji="0" lang="fr-FR" sz="3200" b="1" i="0" u="none" strike="noStrike" kern="1200" cap="none" spc="0" normalizeH="0" baseline="0" noProof="0" dirty="0">
                <a:ln>
                  <a:noFill/>
                </a:ln>
                <a:solidFill>
                  <a:srgbClr val="FFC000"/>
                </a:solidFill>
                <a:effectLst/>
                <a:uLnTx/>
                <a:uFillTx/>
                <a:latin typeface="Avva_Shenouda" pitchFamily="34" charset="2"/>
              </a:rPr>
              <a:t> </a:t>
            </a:r>
            <a:r>
              <a:rPr kumimoji="0" lang="fr-FR" sz="3200" b="1" i="0" u="none" strike="noStrike" kern="1200" cap="none" spc="0" normalizeH="0" baseline="0" noProof="0" dirty="0" err="1">
                <a:ln>
                  <a:noFill/>
                </a:ln>
                <a:solidFill>
                  <a:srgbClr val="FFC000"/>
                </a:solidFill>
                <a:effectLst/>
                <a:uLnTx/>
                <a:uFillTx/>
                <a:latin typeface="Avva_Shenouda" pitchFamily="34" charset="2"/>
              </a:rPr>
              <a:t>nigom</a:t>
            </a:r>
            <a:r>
              <a:rPr kumimoji="0" lang="fr-FR" sz="3200" b="1" i="0" u="none" strike="noStrike" kern="1200" cap="none" spc="0" normalizeH="0" baseline="0" noProof="0" dirty="0">
                <a:ln>
                  <a:noFill/>
                </a:ln>
                <a:solidFill>
                  <a:srgbClr val="FFC000"/>
                </a:solidFill>
                <a:effectLst/>
                <a:uLnTx/>
                <a:uFillTx/>
                <a:latin typeface="Avva_Shenouda" pitchFamily="34" charset="2"/>
              </a:rPr>
              <a:t> 2wpi </a:t>
            </a:r>
            <a:r>
              <a:rPr kumimoji="0" lang="fr-FR" sz="3200" b="1" i="0" u="none" strike="noStrike" kern="1200" cap="none" spc="0" normalizeH="0" baseline="0" noProof="0" dirty="0" err="1">
                <a:ln>
                  <a:noFill/>
                </a:ln>
                <a:solidFill>
                  <a:srgbClr val="FFC000"/>
                </a:solidFill>
                <a:effectLst/>
                <a:uLnTx/>
                <a:uFillTx/>
                <a:latin typeface="Avva_Shenouda" pitchFamily="34" charset="2"/>
              </a:rPr>
              <a:t>neman</a:t>
            </a:r>
            <a:endParaRPr kumimoji="0" lang="en-US" sz="4000" b="1" i="0" u="none" strike="noStrike" kern="1200" cap="none" spc="0" normalizeH="0" baseline="0" noProof="0" dirty="0">
              <a:ln>
                <a:noFill/>
              </a:ln>
              <a:solidFill>
                <a:srgbClr val="FFC000"/>
              </a:solidFill>
              <a:effectLst/>
              <a:uLnTx/>
              <a:uFillTx/>
              <a:latin typeface="Avva_Shenouda" pitchFamily="34" charset="2"/>
            </a:endParaRPr>
          </a:p>
        </p:txBody>
      </p:sp>
      <p:sp>
        <p:nvSpPr>
          <p:cNvPr id="5" name="Rectangle 4"/>
          <p:cNvSpPr/>
          <p:nvPr/>
        </p:nvSpPr>
        <p:spPr>
          <a:xfrm>
            <a:off x="381000" y="5939646"/>
            <a:ext cx="8382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إبشويس إفنوتي إنتي نيجوم شوبي نيمان</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4414191"/>
            <a:ext cx="9144000" cy="782371"/>
          </a:xfrm>
        </p:spPr>
        <p:txBody>
          <a:bodyPr>
            <a:normAutofit/>
          </a:bodyPr>
          <a:lstStyle/>
          <a:p>
            <a:r>
              <a:rPr lang="ar-EG" sz="4400" dirty="0"/>
              <a:t>وأتيت بنا إلى هذه الساعة</a:t>
            </a:r>
            <a:endParaRPr lang="en-US" sz="4400" dirty="0"/>
          </a:p>
        </p:txBody>
      </p:sp>
      <p:sp>
        <p:nvSpPr>
          <p:cNvPr id="6" name="Text Placeholder 5"/>
          <p:cNvSpPr>
            <a:spLocks noGrp="1"/>
          </p:cNvSpPr>
          <p:nvPr>
            <p:ph type="body" idx="1"/>
          </p:nvPr>
        </p:nvSpPr>
        <p:spPr/>
        <p:txBody>
          <a:bodyPr/>
          <a:lstStyle/>
          <a:p>
            <a:r>
              <a:rPr lang="ar-EG" sz="4400" dirty="0"/>
              <a:t>أك إين تين شا إى إهرى إيطاى أو نو ثاى</a:t>
            </a:r>
          </a:p>
        </p:txBody>
      </p:sp>
      <p:sp>
        <p:nvSpPr>
          <p:cNvPr id="7" name="Text Placeholder 6"/>
          <p:cNvSpPr>
            <a:spLocks noGrp="1"/>
          </p:cNvSpPr>
          <p:nvPr>
            <p:ph type="body" sz="quarter" idx="3"/>
          </p:nvPr>
        </p:nvSpPr>
        <p:spPr>
          <a:xfrm>
            <a:off x="101600" y="5317586"/>
            <a:ext cx="9144000" cy="682357"/>
          </a:xfrm>
        </p:spPr>
        <p:txBody>
          <a:bodyPr/>
          <a:lstStyle/>
          <a:p>
            <a:r>
              <a:rPr lang="pt-BR" sz="4800" dirty="0"/>
              <a:t>akenten ]a `e`\rhi`etaiounou qai</a:t>
            </a:r>
          </a:p>
        </p:txBody>
      </p:sp>
    </p:spTree>
    <p:extLst>
      <p:ext uri="{BB962C8B-B14F-4D97-AF65-F5344CB8AC3E}">
        <p14:creationId xmlns:p14="http://schemas.microsoft.com/office/powerpoint/2010/main" val="2679302736"/>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88D02-40A1-42EF-9E61-782D339107CC}"/>
              </a:ext>
            </a:extLst>
          </p:cNvPr>
          <p:cNvSpPr>
            <a:spLocks noGrp="1"/>
          </p:cNvSpPr>
          <p:nvPr>
            <p:ph type="title"/>
          </p:nvPr>
        </p:nvSpPr>
        <p:spPr>
          <a:xfrm>
            <a:off x="-31376" y="4343400"/>
            <a:ext cx="9144000" cy="782371"/>
          </a:xfrm>
        </p:spPr>
        <p:txBody>
          <a:bodyPr/>
          <a:lstStyle/>
          <a:p>
            <a:r>
              <a:rPr lang="ar-EG" dirty="0">
                <a:effectLst/>
                <a:latin typeface="Tahoma" panose="020B0604030504040204" pitchFamily="34" charset="0"/>
              </a:rPr>
              <a:t>مضى الى الحرب. بقوة المسيح. وقتل البربر. بجراحات عظيمة.</a:t>
            </a:r>
            <a:endParaRPr lang="en-GB" dirty="0"/>
          </a:p>
        </p:txBody>
      </p:sp>
      <p:sp>
        <p:nvSpPr>
          <p:cNvPr id="3" name="Text Placeholder 2">
            <a:extLst>
              <a:ext uri="{FF2B5EF4-FFF2-40B4-BE49-F238E27FC236}">
                <a16:creationId xmlns:a16="http://schemas.microsoft.com/office/drawing/2014/main" id="{701FAB52-00FB-4068-ABF0-98F092C031E8}"/>
              </a:ext>
            </a:extLst>
          </p:cNvPr>
          <p:cNvSpPr>
            <a:spLocks noGrp="1"/>
          </p:cNvSpPr>
          <p:nvPr>
            <p:ph type="body" idx="1"/>
          </p:nvPr>
        </p:nvSpPr>
        <p:spPr>
          <a:xfrm>
            <a:off x="1" y="6049107"/>
            <a:ext cx="9143999" cy="808893"/>
          </a:xfrm>
        </p:spPr>
        <p:txBody>
          <a:bodyPr/>
          <a:lstStyle/>
          <a:p>
            <a:r>
              <a:rPr lang="ar-EG" sz="2800" dirty="0">
                <a:effectLst/>
                <a:latin typeface="Tahoma" panose="020B0604030504040204" pitchFamily="34" charset="0"/>
              </a:rPr>
              <a:t>أفشناف إى بى بوليموس: خين تى جوم إنتى بخرستوس: افشارى إينيبارباروس: خين أونيشتى إن إرخوت</a:t>
            </a:r>
            <a:endParaRPr lang="en-GB" sz="2800" dirty="0"/>
          </a:p>
        </p:txBody>
      </p:sp>
      <p:sp>
        <p:nvSpPr>
          <p:cNvPr id="4" name="Text Placeholder 3">
            <a:extLst>
              <a:ext uri="{FF2B5EF4-FFF2-40B4-BE49-F238E27FC236}">
                <a16:creationId xmlns:a16="http://schemas.microsoft.com/office/drawing/2014/main" id="{673CA3E8-0318-4DF5-A140-AFC631A67ECF}"/>
              </a:ext>
            </a:extLst>
          </p:cNvPr>
          <p:cNvSpPr>
            <a:spLocks noGrp="1"/>
          </p:cNvSpPr>
          <p:nvPr>
            <p:ph type="body" sz="quarter" idx="3"/>
          </p:nvPr>
        </p:nvSpPr>
        <p:spPr>
          <a:xfrm>
            <a:off x="4482" y="5261243"/>
            <a:ext cx="9144000" cy="682357"/>
          </a:xfrm>
        </p:spPr>
        <p:txBody>
          <a:bodyPr/>
          <a:lstStyle/>
          <a:p>
            <a:r>
              <a:rPr lang="en-GB" sz="2800" dirty="0">
                <a:effectLst/>
                <a:latin typeface="Avva_Shenouda" panose="020B0500000000000000" pitchFamily="34" charset="0"/>
              </a:rPr>
              <a:t>A42ena4 `</a:t>
            </a:r>
            <a:r>
              <a:rPr lang="en-GB" sz="2800" dirty="0" err="1">
                <a:effectLst/>
                <a:latin typeface="Avva_Shenouda" panose="020B0500000000000000" pitchFamily="34" charset="0"/>
              </a:rPr>
              <a:t>epipolemoc</a:t>
            </a:r>
            <a:r>
              <a:rPr lang="en-GB" sz="2800" dirty="0">
                <a:effectLst/>
                <a:latin typeface="Avva_Shenouda" panose="020B0500000000000000" pitchFamily="34" charset="0"/>
              </a:rPr>
              <a:t> : </a:t>
            </a:r>
            <a:r>
              <a:rPr lang="en-GB" sz="2800" dirty="0" err="1">
                <a:effectLst/>
                <a:latin typeface="Avva_Shenouda" panose="020B0500000000000000" pitchFamily="34" charset="0"/>
              </a:rPr>
              <a:t>qen</a:t>
            </a:r>
            <a:r>
              <a:rPr lang="en-GB" sz="2800" dirty="0">
                <a:effectLst/>
                <a:latin typeface="Avva_Shenouda" panose="020B0500000000000000" pitchFamily="34" charset="0"/>
              </a:rPr>
              <a:t> 5gom `</a:t>
            </a:r>
            <a:r>
              <a:rPr lang="en-GB" sz="2800" dirty="0" err="1">
                <a:effectLst/>
                <a:latin typeface="Avva_Shenouda" panose="020B0500000000000000" pitchFamily="34" charset="0"/>
              </a:rPr>
              <a:t>nte</a:t>
            </a:r>
            <a:r>
              <a:rPr lang="en-GB" sz="2800" dirty="0">
                <a:effectLst/>
                <a:latin typeface="Avva_Shenouda" panose="020B0500000000000000" pitchFamily="34" charset="0"/>
              </a:rPr>
              <a:t> P=x=c : a42ari `</a:t>
            </a:r>
            <a:r>
              <a:rPr lang="en-GB" sz="2800" dirty="0" err="1">
                <a:effectLst/>
                <a:latin typeface="Avva_Shenouda" panose="020B0500000000000000" pitchFamily="34" charset="0"/>
              </a:rPr>
              <a:t>eniBarbaroc</a:t>
            </a:r>
            <a:r>
              <a:rPr lang="en-GB" sz="2800" dirty="0">
                <a:effectLst/>
                <a:latin typeface="Avva_Shenouda" panose="020B0500000000000000" pitchFamily="34" charset="0"/>
              </a:rPr>
              <a:t> : </a:t>
            </a:r>
            <a:r>
              <a:rPr lang="en-GB" sz="2800" dirty="0" err="1">
                <a:effectLst/>
                <a:latin typeface="Avva_Shenouda" panose="020B0500000000000000" pitchFamily="34" charset="0"/>
              </a:rPr>
              <a:t>qen</a:t>
            </a:r>
            <a:r>
              <a:rPr lang="en-GB" sz="2800" dirty="0">
                <a:effectLst/>
                <a:latin typeface="Avva_Shenouda" panose="020B0500000000000000" pitchFamily="34" charset="0"/>
              </a:rPr>
              <a:t> ovni25 `</a:t>
            </a:r>
            <a:r>
              <a:rPr lang="en-GB" sz="2800" dirty="0" err="1">
                <a:effectLst/>
                <a:latin typeface="Avva_Shenouda" panose="020B0500000000000000" pitchFamily="34" charset="0"/>
              </a:rPr>
              <a:t>nerqot</a:t>
            </a:r>
            <a:r>
              <a:rPr lang="en-GB" sz="2800" dirty="0">
                <a:effectLst/>
                <a:latin typeface="Avva_Shenouda" panose="020B0500000000000000" pitchFamily="34" charset="0"/>
              </a:rPr>
              <a:t> .</a:t>
            </a:r>
            <a:endParaRPr lang="en-GB" sz="2800" dirty="0"/>
          </a:p>
        </p:txBody>
      </p:sp>
    </p:spTree>
    <p:extLst>
      <p:ext uri="{BB962C8B-B14F-4D97-AF65-F5344CB8AC3E}">
        <p14:creationId xmlns:p14="http://schemas.microsoft.com/office/powerpoint/2010/main" val="338582290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EE2D-4FD0-4DE5-B1B5-9914B270CF54}"/>
              </a:ext>
            </a:extLst>
          </p:cNvPr>
          <p:cNvSpPr>
            <a:spLocks noGrp="1"/>
          </p:cNvSpPr>
          <p:nvPr>
            <p:ph type="title"/>
          </p:nvPr>
        </p:nvSpPr>
        <p:spPr>
          <a:xfrm>
            <a:off x="0" y="4396333"/>
            <a:ext cx="9144000" cy="682357"/>
          </a:xfrm>
        </p:spPr>
        <p:txBody>
          <a:bodyPr/>
          <a:lstStyle/>
          <a:p>
            <a:r>
              <a:rPr lang="ar-EG" dirty="0">
                <a:effectLst/>
                <a:latin typeface="Tahoma" panose="020B0604030504040204" pitchFamily="34" charset="0"/>
              </a:rPr>
              <a:t>تيقظ عن الأرضيات. وطلب السمائيات. وتشجع. في ميدان الشهادة.</a:t>
            </a:r>
            <a:endParaRPr lang="en-GB" dirty="0"/>
          </a:p>
        </p:txBody>
      </p:sp>
      <p:sp>
        <p:nvSpPr>
          <p:cNvPr id="3" name="Text Placeholder 2">
            <a:extLst>
              <a:ext uri="{FF2B5EF4-FFF2-40B4-BE49-F238E27FC236}">
                <a16:creationId xmlns:a16="http://schemas.microsoft.com/office/drawing/2014/main" id="{F9FCFC72-9FC7-4D8B-B3B5-CADA17F37BAB}"/>
              </a:ext>
            </a:extLst>
          </p:cNvPr>
          <p:cNvSpPr>
            <a:spLocks noGrp="1"/>
          </p:cNvSpPr>
          <p:nvPr>
            <p:ph type="body" idx="1"/>
          </p:nvPr>
        </p:nvSpPr>
        <p:spPr>
          <a:xfrm>
            <a:off x="1" y="6049107"/>
            <a:ext cx="9143999" cy="808893"/>
          </a:xfrm>
        </p:spPr>
        <p:txBody>
          <a:bodyPr/>
          <a:lstStyle/>
          <a:p>
            <a:r>
              <a:rPr lang="ar-EG" sz="2800" dirty="0">
                <a:effectLst/>
                <a:latin typeface="Tahoma" panose="020B0604030504040204" pitchFamily="34" charset="0"/>
              </a:rPr>
              <a:t>أفير نيمفين إيفول هانا إبكاهى: أووه إفكوتى إينا نى فيؤيى: آفتشوجى خين بى إسطاذى أون: انتى تى ميت مارتيروس  .  </a:t>
            </a:r>
            <a:endParaRPr lang="en-GB" sz="2800" dirty="0"/>
          </a:p>
        </p:txBody>
      </p:sp>
      <p:sp>
        <p:nvSpPr>
          <p:cNvPr id="4" name="Text Placeholder 3">
            <a:extLst>
              <a:ext uri="{FF2B5EF4-FFF2-40B4-BE49-F238E27FC236}">
                <a16:creationId xmlns:a16="http://schemas.microsoft.com/office/drawing/2014/main" id="{71986CF0-D552-42F8-A8DD-0628029E0EA9}"/>
              </a:ext>
            </a:extLst>
          </p:cNvPr>
          <p:cNvSpPr>
            <a:spLocks noGrp="1"/>
          </p:cNvSpPr>
          <p:nvPr>
            <p:ph type="body" sz="quarter" idx="3"/>
          </p:nvPr>
        </p:nvSpPr>
        <p:spPr/>
        <p:txBody>
          <a:bodyPr/>
          <a:lstStyle/>
          <a:p>
            <a:r>
              <a:rPr lang="en-GB" sz="2400" dirty="0">
                <a:effectLst/>
                <a:latin typeface="Avva_Shenouda" panose="020B0500000000000000" pitchFamily="34" charset="0"/>
              </a:rPr>
              <a:t>A4ernvmfin `</a:t>
            </a:r>
            <a:r>
              <a:rPr lang="en-GB" sz="2400" dirty="0" err="1">
                <a:effectLst/>
                <a:latin typeface="Avva_Shenouda" panose="020B0500000000000000" pitchFamily="34" charset="0"/>
              </a:rPr>
              <a:t>ebol</a:t>
            </a:r>
            <a:r>
              <a:rPr lang="en-GB" sz="2400" dirty="0">
                <a:effectLst/>
                <a:latin typeface="Avva_Shenouda" panose="020B0500000000000000" pitchFamily="34" charset="0"/>
              </a:rPr>
              <a:t> ha </a:t>
            </a:r>
            <a:r>
              <a:rPr lang="en-GB" sz="2400" dirty="0" err="1">
                <a:effectLst/>
                <a:latin typeface="Avva_Shenouda" panose="020B0500000000000000" pitchFamily="34" charset="0"/>
              </a:rPr>
              <a:t>na</a:t>
            </a:r>
            <a:r>
              <a:rPr lang="en-GB" sz="2400" dirty="0">
                <a:effectLst/>
                <a:latin typeface="Avva_Shenouda" panose="020B0500000000000000" pitchFamily="34" charset="0"/>
              </a:rPr>
              <a:t> `</a:t>
            </a:r>
            <a:r>
              <a:rPr lang="en-GB" sz="2400" dirty="0" err="1">
                <a:effectLst/>
                <a:latin typeface="Avva_Shenouda" panose="020B0500000000000000" pitchFamily="34" charset="0"/>
              </a:rPr>
              <a:t>pkahi</a:t>
            </a:r>
            <a:r>
              <a:rPr lang="en-GB" sz="2400" dirty="0">
                <a:effectLst/>
                <a:latin typeface="Avva_Shenouda" panose="020B0500000000000000" pitchFamily="34" charset="0"/>
              </a:rPr>
              <a:t> : </a:t>
            </a:r>
            <a:r>
              <a:rPr lang="en-GB" sz="2400" dirty="0" err="1">
                <a:effectLst/>
                <a:latin typeface="Avva_Shenouda" panose="020B0500000000000000" pitchFamily="34" charset="0"/>
              </a:rPr>
              <a:t>ovoh</a:t>
            </a:r>
            <a:r>
              <a:rPr lang="en-GB" sz="2400" dirty="0">
                <a:effectLst/>
                <a:latin typeface="Avva_Shenouda" panose="020B0500000000000000" pitchFamily="34" charset="0"/>
              </a:rPr>
              <a:t> a4kw5 `</a:t>
            </a:r>
            <a:r>
              <a:rPr lang="en-GB" sz="2400" dirty="0" err="1">
                <a:effectLst/>
                <a:latin typeface="Avva_Shenouda" panose="020B0500000000000000" pitchFamily="34" charset="0"/>
              </a:rPr>
              <a:t>ena</a:t>
            </a:r>
            <a:r>
              <a:rPr lang="en-GB" sz="2400" dirty="0">
                <a:effectLst/>
                <a:latin typeface="Avva_Shenouda" panose="020B0500000000000000" pitchFamily="34" charset="0"/>
              </a:rPr>
              <a:t> nif3ov`i : a4sogi </a:t>
            </a:r>
            <a:r>
              <a:rPr lang="en-GB" sz="2400" dirty="0" err="1">
                <a:effectLst/>
                <a:latin typeface="Avva_Shenouda" panose="020B0500000000000000" pitchFamily="34" charset="0"/>
              </a:rPr>
              <a:t>qen</a:t>
            </a:r>
            <a:r>
              <a:rPr lang="en-GB" sz="2400" dirty="0">
                <a:effectLst/>
                <a:latin typeface="Avva_Shenouda" panose="020B0500000000000000" pitchFamily="34" charset="0"/>
              </a:rPr>
              <a:t> </a:t>
            </a:r>
            <a:r>
              <a:rPr lang="en-GB" sz="2400" dirty="0" err="1">
                <a:effectLst/>
                <a:latin typeface="Avva_Shenouda" panose="020B0500000000000000" pitchFamily="34" charset="0"/>
              </a:rPr>
              <a:t>pictadion</a:t>
            </a:r>
            <a:r>
              <a:rPr lang="en-GB" sz="2400" dirty="0">
                <a:effectLst/>
                <a:latin typeface="Avva_Shenouda" panose="020B0500000000000000" pitchFamily="34" charset="0"/>
              </a:rPr>
              <a:t> : </a:t>
            </a:r>
            <a:r>
              <a:rPr lang="en-GB" sz="2400" dirty="0" err="1">
                <a:effectLst/>
                <a:latin typeface="Avva_Shenouda" panose="020B0500000000000000" pitchFamily="34" charset="0"/>
              </a:rPr>
              <a:t>nte</a:t>
            </a:r>
            <a:r>
              <a:rPr lang="en-GB" sz="2400" dirty="0">
                <a:effectLst/>
                <a:latin typeface="Avva_Shenouda" panose="020B0500000000000000" pitchFamily="34" charset="0"/>
              </a:rPr>
              <a:t> 5met U .</a:t>
            </a:r>
            <a:endParaRPr lang="en-GB" sz="2400" dirty="0"/>
          </a:p>
        </p:txBody>
      </p:sp>
    </p:spTree>
    <p:extLst>
      <p:ext uri="{BB962C8B-B14F-4D97-AF65-F5344CB8AC3E}">
        <p14:creationId xmlns:p14="http://schemas.microsoft.com/office/powerpoint/2010/main" val="357263958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B0F8-A115-4D99-B69D-E5104AD092AE}"/>
              </a:ext>
            </a:extLst>
          </p:cNvPr>
          <p:cNvSpPr>
            <a:spLocks noGrp="1"/>
          </p:cNvSpPr>
          <p:nvPr>
            <p:ph type="title"/>
          </p:nvPr>
        </p:nvSpPr>
        <p:spPr>
          <a:xfrm>
            <a:off x="-1" y="4378475"/>
            <a:ext cx="9144000" cy="782371"/>
          </a:xfrm>
        </p:spPr>
        <p:txBody>
          <a:bodyPr/>
          <a:lstStyle/>
          <a:p>
            <a:r>
              <a:rPr lang="ar-EG" dirty="0">
                <a:effectLst/>
                <a:latin typeface="Tahoma" panose="020B0604030504040204" pitchFamily="34" charset="0"/>
              </a:rPr>
              <a:t>أفضح داكيوس. الملك المنافق. بصبره العظيم. وتعب العذابات.</a:t>
            </a:r>
            <a:endParaRPr lang="en-GB" dirty="0"/>
          </a:p>
        </p:txBody>
      </p:sp>
      <p:sp>
        <p:nvSpPr>
          <p:cNvPr id="3" name="Text Placeholder 2">
            <a:extLst>
              <a:ext uri="{FF2B5EF4-FFF2-40B4-BE49-F238E27FC236}">
                <a16:creationId xmlns:a16="http://schemas.microsoft.com/office/drawing/2014/main" id="{D3FEC4AF-71BC-4443-BA13-11238742A2E1}"/>
              </a:ext>
            </a:extLst>
          </p:cNvPr>
          <p:cNvSpPr>
            <a:spLocks noGrp="1"/>
          </p:cNvSpPr>
          <p:nvPr>
            <p:ph type="body" idx="1"/>
          </p:nvPr>
        </p:nvSpPr>
        <p:spPr>
          <a:xfrm>
            <a:off x="1" y="6026695"/>
            <a:ext cx="9143999" cy="808893"/>
          </a:xfrm>
        </p:spPr>
        <p:txBody>
          <a:bodyPr/>
          <a:lstStyle/>
          <a:p>
            <a:r>
              <a:rPr lang="ar-EG" sz="2800" dirty="0">
                <a:effectLst/>
                <a:latin typeface="Tahoma" panose="020B0604030504040204" pitchFamily="34" charset="0"/>
              </a:rPr>
              <a:t>أفتى شيبى إن ديكيوس: بى أورو إن آسيفيس: هيتين تيف نيشتى إنهيبومونى: نيم إبخيسى انتى نى فاسانوس</a:t>
            </a:r>
            <a:endParaRPr lang="en-GB" sz="2800" dirty="0"/>
          </a:p>
        </p:txBody>
      </p:sp>
      <p:sp>
        <p:nvSpPr>
          <p:cNvPr id="4" name="Text Placeholder 3">
            <a:extLst>
              <a:ext uri="{FF2B5EF4-FFF2-40B4-BE49-F238E27FC236}">
                <a16:creationId xmlns:a16="http://schemas.microsoft.com/office/drawing/2014/main" id="{B95D6991-3086-4C7A-A69F-C5F019CC9B0F}"/>
              </a:ext>
            </a:extLst>
          </p:cNvPr>
          <p:cNvSpPr>
            <a:spLocks noGrp="1"/>
          </p:cNvSpPr>
          <p:nvPr>
            <p:ph type="body" sz="quarter" idx="3"/>
          </p:nvPr>
        </p:nvSpPr>
        <p:spPr>
          <a:xfrm>
            <a:off x="-1" y="5261243"/>
            <a:ext cx="9144000" cy="682357"/>
          </a:xfrm>
        </p:spPr>
        <p:txBody>
          <a:bodyPr/>
          <a:lstStyle/>
          <a:p>
            <a:pPr>
              <a:spcBef>
                <a:spcPts val="0"/>
              </a:spcBef>
            </a:pPr>
            <a:r>
              <a:rPr lang="en-GB" sz="2800" dirty="0">
                <a:effectLst/>
                <a:latin typeface="Avva_Shenouda" panose="020B0500000000000000" pitchFamily="34" charset="0"/>
              </a:rPr>
              <a:t>A452ipi `</a:t>
            </a:r>
            <a:r>
              <a:rPr lang="en-GB" sz="2800" dirty="0" err="1">
                <a:effectLst/>
                <a:latin typeface="Avva_Shenouda" panose="020B0500000000000000" pitchFamily="34" charset="0"/>
              </a:rPr>
              <a:t>nDekioc</a:t>
            </a:r>
            <a:r>
              <a:rPr lang="en-GB" sz="2800" dirty="0">
                <a:effectLst/>
                <a:latin typeface="Avva_Shenouda" panose="020B0500000000000000" pitchFamily="34" charset="0"/>
              </a:rPr>
              <a:t> : </a:t>
            </a:r>
            <a:r>
              <a:rPr lang="en-GB" sz="2800" dirty="0" err="1">
                <a:effectLst/>
                <a:latin typeface="Avva_Shenouda" panose="020B0500000000000000" pitchFamily="34" charset="0"/>
              </a:rPr>
              <a:t>piovro</a:t>
            </a:r>
            <a:r>
              <a:rPr lang="en-GB" sz="2800" dirty="0">
                <a:effectLst/>
                <a:latin typeface="Avva_Shenouda" panose="020B0500000000000000" pitchFamily="34" charset="0"/>
              </a:rPr>
              <a:t> `naceb3c : </a:t>
            </a:r>
          </a:p>
          <a:p>
            <a:pPr>
              <a:spcBef>
                <a:spcPts val="0"/>
              </a:spcBef>
            </a:pPr>
            <a:r>
              <a:rPr lang="en-GB" sz="2800" dirty="0" err="1">
                <a:effectLst/>
                <a:latin typeface="Avva_Shenouda" panose="020B0500000000000000" pitchFamily="34" charset="0"/>
              </a:rPr>
              <a:t>hiten</a:t>
            </a:r>
            <a:r>
              <a:rPr lang="en-GB" sz="2800" dirty="0">
                <a:effectLst/>
                <a:latin typeface="Avva_Shenouda" panose="020B0500000000000000" pitchFamily="34" charset="0"/>
              </a:rPr>
              <a:t> te4ni25 `nhvpomon3 : </a:t>
            </a:r>
            <a:r>
              <a:rPr lang="en-GB" sz="2800" dirty="0" err="1">
                <a:effectLst/>
                <a:latin typeface="Avva_Shenouda" panose="020B0500000000000000" pitchFamily="34" charset="0"/>
              </a:rPr>
              <a:t>nem</a:t>
            </a:r>
            <a:r>
              <a:rPr lang="en-GB" sz="2800" dirty="0">
                <a:effectLst/>
                <a:latin typeface="Avva_Shenouda" panose="020B0500000000000000" pitchFamily="34" charset="0"/>
              </a:rPr>
              <a:t> `</a:t>
            </a:r>
            <a:r>
              <a:rPr lang="en-GB" sz="2800" dirty="0" err="1">
                <a:effectLst/>
                <a:latin typeface="Avva_Shenouda" panose="020B0500000000000000" pitchFamily="34" charset="0"/>
              </a:rPr>
              <a:t>pqici</a:t>
            </a:r>
            <a:r>
              <a:rPr lang="en-GB" sz="2800" dirty="0">
                <a:effectLst/>
                <a:latin typeface="Avva_Shenouda" panose="020B0500000000000000" pitchFamily="34" charset="0"/>
              </a:rPr>
              <a:t> `</a:t>
            </a:r>
            <a:r>
              <a:rPr lang="en-GB" sz="2800" dirty="0" err="1">
                <a:effectLst/>
                <a:latin typeface="Avva_Shenouda" panose="020B0500000000000000" pitchFamily="34" charset="0"/>
              </a:rPr>
              <a:t>nte</a:t>
            </a:r>
            <a:r>
              <a:rPr lang="en-GB" sz="2800" dirty="0">
                <a:effectLst/>
                <a:latin typeface="Avva_Shenouda" panose="020B0500000000000000" pitchFamily="34" charset="0"/>
              </a:rPr>
              <a:t> </a:t>
            </a:r>
            <a:r>
              <a:rPr lang="en-GB" sz="2800" dirty="0" err="1">
                <a:effectLst/>
                <a:latin typeface="Avva_Shenouda" panose="020B0500000000000000" pitchFamily="34" charset="0"/>
              </a:rPr>
              <a:t>nibacanoc</a:t>
            </a:r>
            <a:endParaRPr lang="en-GB" sz="2800" dirty="0"/>
          </a:p>
        </p:txBody>
      </p:sp>
    </p:spTree>
    <p:extLst>
      <p:ext uri="{BB962C8B-B14F-4D97-AF65-F5344CB8AC3E}">
        <p14:creationId xmlns:p14="http://schemas.microsoft.com/office/powerpoint/2010/main" val="122216728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6694-06CB-4102-8C3B-FF6021DD1404}"/>
              </a:ext>
            </a:extLst>
          </p:cNvPr>
          <p:cNvSpPr>
            <a:spLocks noGrp="1"/>
          </p:cNvSpPr>
          <p:nvPr>
            <p:ph type="title"/>
          </p:nvPr>
        </p:nvSpPr>
        <p:spPr>
          <a:xfrm>
            <a:off x="-1" y="4333651"/>
            <a:ext cx="9144000" cy="782371"/>
          </a:xfrm>
        </p:spPr>
        <p:txBody>
          <a:bodyPr/>
          <a:lstStyle/>
          <a:p>
            <a:r>
              <a:rPr lang="ar-EG" sz="2600" dirty="0">
                <a:effectLst/>
                <a:latin typeface="Tahoma" panose="020B0604030504040204" pitchFamily="34" charset="0"/>
              </a:rPr>
              <a:t>وبهذا لبس اكليل.</a:t>
            </a:r>
            <a:r>
              <a:rPr lang="en-US" sz="2600" dirty="0">
                <a:effectLst/>
                <a:latin typeface="Tahoma" panose="020B0604030504040204" pitchFamily="34" charset="0"/>
              </a:rPr>
              <a:t> </a:t>
            </a:r>
            <a:r>
              <a:rPr lang="ar-EG" sz="2600" dirty="0">
                <a:effectLst/>
                <a:latin typeface="Tahoma" panose="020B0604030504040204" pitchFamily="34" charset="0"/>
              </a:rPr>
              <a:t>الشهادة غير المضمحل. وعيد مع جميع القديسين.</a:t>
            </a:r>
            <a:r>
              <a:rPr lang="en-US" sz="2600" dirty="0">
                <a:effectLst/>
                <a:latin typeface="Tahoma" panose="020B0604030504040204" pitchFamily="34" charset="0"/>
              </a:rPr>
              <a:t> </a:t>
            </a:r>
            <a:r>
              <a:rPr lang="ar-EG" sz="2600" dirty="0">
                <a:effectLst/>
                <a:latin typeface="Tahoma" panose="020B0604030504040204" pitchFamily="34" charset="0"/>
              </a:rPr>
              <a:t>في كورة الأحياء.</a:t>
            </a:r>
            <a:endParaRPr lang="en-GB" sz="2600" dirty="0"/>
          </a:p>
        </p:txBody>
      </p:sp>
      <p:sp>
        <p:nvSpPr>
          <p:cNvPr id="3" name="Text Placeholder 2">
            <a:extLst>
              <a:ext uri="{FF2B5EF4-FFF2-40B4-BE49-F238E27FC236}">
                <a16:creationId xmlns:a16="http://schemas.microsoft.com/office/drawing/2014/main" id="{183AE4C8-993A-4AFD-B4A1-AC16A84A456C}"/>
              </a:ext>
            </a:extLst>
          </p:cNvPr>
          <p:cNvSpPr>
            <a:spLocks noGrp="1"/>
          </p:cNvSpPr>
          <p:nvPr>
            <p:ph type="body" idx="1"/>
          </p:nvPr>
        </p:nvSpPr>
        <p:spPr>
          <a:xfrm>
            <a:off x="1" y="6049107"/>
            <a:ext cx="9143999" cy="808893"/>
          </a:xfrm>
        </p:spPr>
        <p:txBody>
          <a:bodyPr/>
          <a:lstStyle/>
          <a:p>
            <a:pPr>
              <a:spcBef>
                <a:spcPts val="0"/>
              </a:spcBef>
            </a:pPr>
            <a:r>
              <a:rPr lang="ar-EG" sz="2800" dirty="0">
                <a:effectLst/>
                <a:latin typeface="Tahoma" panose="020B0604030504040204" pitchFamily="34" charset="0"/>
              </a:rPr>
              <a:t>خين ناى أفئيرفورين إمبى إكلوم إتآتلوم: إنتى تى ميت مارتيروس:</a:t>
            </a:r>
            <a:endParaRPr lang="en-US" sz="2800" dirty="0">
              <a:effectLst/>
              <a:latin typeface="Tahoma" panose="020B0604030504040204" pitchFamily="34" charset="0"/>
            </a:endParaRPr>
          </a:p>
          <a:p>
            <a:pPr>
              <a:spcBef>
                <a:spcPts val="0"/>
              </a:spcBef>
            </a:pPr>
            <a:r>
              <a:rPr lang="ar-EG" sz="2800" dirty="0">
                <a:effectLst/>
                <a:latin typeface="Tahoma" panose="020B0604030504040204" pitchFamily="34" charset="0"/>
              </a:rPr>
              <a:t> أفئيرشاى نيم نى إثؤاب تيرو: خين إتخورا إنتى نى إتؤنخ  .</a:t>
            </a:r>
            <a:endParaRPr lang="en-GB" sz="2800" dirty="0"/>
          </a:p>
        </p:txBody>
      </p:sp>
      <p:sp>
        <p:nvSpPr>
          <p:cNvPr id="4" name="Text Placeholder 3">
            <a:extLst>
              <a:ext uri="{FF2B5EF4-FFF2-40B4-BE49-F238E27FC236}">
                <a16:creationId xmlns:a16="http://schemas.microsoft.com/office/drawing/2014/main" id="{18FAACD0-7C5E-4AF7-BC7B-D2CDAC236B46}"/>
              </a:ext>
            </a:extLst>
          </p:cNvPr>
          <p:cNvSpPr>
            <a:spLocks noGrp="1"/>
          </p:cNvSpPr>
          <p:nvPr>
            <p:ph type="body" sz="quarter" idx="3"/>
          </p:nvPr>
        </p:nvSpPr>
        <p:spPr>
          <a:xfrm>
            <a:off x="0" y="5095268"/>
            <a:ext cx="9144000" cy="682357"/>
          </a:xfrm>
        </p:spPr>
        <p:txBody>
          <a:bodyPr/>
          <a:lstStyle/>
          <a:p>
            <a:r>
              <a:rPr lang="en-GB" sz="2400" dirty="0" err="1">
                <a:effectLst/>
                <a:latin typeface="Avva_Shenouda" panose="020B0500000000000000" pitchFamily="34" charset="0"/>
              </a:rPr>
              <a:t>Qen</a:t>
            </a:r>
            <a:r>
              <a:rPr lang="en-GB" sz="2400" dirty="0">
                <a:effectLst/>
                <a:latin typeface="Avva_Shenouda" panose="020B0500000000000000" pitchFamily="34" charset="0"/>
              </a:rPr>
              <a:t> </a:t>
            </a:r>
            <a:r>
              <a:rPr lang="en-GB" sz="2400" dirty="0" err="1">
                <a:effectLst/>
                <a:latin typeface="Avva_Shenouda" panose="020B0500000000000000" pitchFamily="34" charset="0"/>
              </a:rPr>
              <a:t>nai</a:t>
            </a:r>
            <a:r>
              <a:rPr lang="en-GB" sz="2400" dirty="0">
                <a:effectLst/>
                <a:latin typeface="Avva_Shenouda" panose="020B0500000000000000" pitchFamily="34" charset="0"/>
              </a:rPr>
              <a:t> a4erforin `</a:t>
            </a:r>
            <a:r>
              <a:rPr lang="en-GB" sz="2400" dirty="0" err="1">
                <a:effectLst/>
                <a:latin typeface="Avva_Shenouda" panose="020B0500000000000000" pitchFamily="34" charset="0"/>
              </a:rPr>
              <a:t>mpi`xlom</a:t>
            </a:r>
            <a:r>
              <a:rPr lang="en-GB" sz="2400" dirty="0">
                <a:effectLst/>
                <a:latin typeface="Avva_Shenouda" panose="020B0500000000000000" pitchFamily="34" charset="0"/>
              </a:rPr>
              <a:t> `</a:t>
            </a:r>
            <a:r>
              <a:rPr lang="en-GB" sz="2400" dirty="0" err="1">
                <a:effectLst/>
                <a:latin typeface="Avva_Shenouda" panose="020B0500000000000000" pitchFamily="34" charset="0"/>
              </a:rPr>
              <a:t>natlwm</a:t>
            </a:r>
            <a:r>
              <a:rPr lang="en-GB" sz="2400" dirty="0">
                <a:effectLst/>
                <a:latin typeface="Avva_Shenouda" panose="020B0500000000000000" pitchFamily="34" charset="0"/>
              </a:rPr>
              <a:t> : `</a:t>
            </a:r>
            <a:r>
              <a:rPr lang="en-GB" sz="2400" dirty="0" err="1">
                <a:effectLst/>
                <a:latin typeface="Avva_Shenouda" panose="020B0500000000000000" pitchFamily="34" charset="0"/>
              </a:rPr>
              <a:t>nte</a:t>
            </a:r>
            <a:r>
              <a:rPr lang="en-GB" sz="2400" dirty="0">
                <a:effectLst/>
                <a:latin typeface="Avva_Shenouda" panose="020B0500000000000000" pitchFamily="34" charset="0"/>
              </a:rPr>
              <a:t> 5metU : a4er 2ai </a:t>
            </a:r>
            <a:r>
              <a:rPr lang="en-GB" sz="2400" dirty="0" err="1">
                <a:effectLst/>
                <a:latin typeface="Avva_Shenouda" panose="020B0500000000000000" pitchFamily="34" charset="0"/>
              </a:rPr>
              <a:t>nem</a:t>
            </a:r>
            <a:r>
              <a:rPr lang="en-GB" sz="2400" dirty="0">
                <a:effectLst/>
                <a:latin typeface="Avva_Shenouda" panose="020B0500000000000000" pitchFamily="34" charset="0"/>
              </a:rPr>
              <a:t> n3=e=0=v T3rov : </a:t>
            </a:r>
            <a:r>
              <a:rPr lang="en-GB" sz="2400" dirty="0" err="1">
                <a:effectLst/>
                <a:latin typeface="Avva_Shenouda" panose="020B0500000000000000" pitchFamily="34" charset="0"/>
              </a:rPr>
              <a:t>qen</a:t>
            </a:r>
            <a:r>
              <a:rPr lang="en-GB" sz="2400" dirty="0">
                <a:effectLst/>
                <a:latin typeface="Avva_Shenouda" panose="020B0500000000000000" pitchFamily="34" charset="0"/>
              </a:rPr>
              <a:t> `</a:t>
            </a:r>
            <a:r>
              <a:rPr lang="en-GB" sz="2400" dirty="0" err="1">
                <a:effectLst/>
                <a:latin typeface="Avva_Shenouda" panose="020B0500000000000000" pitchFamily="34" charset="0"/>
              </a:rPr>
              <a:t>txwra</a:t>
            </a:r>
            <a:r>
              <a:rPr lang="en-GB" sz="2400" dirty="0">
                <a:effectLst/>
                <a:latin typeface="Avva_Shenouda" panose="020B0500000000000000" pitchFamily="34" charset="0"/>
              </a:rPr>
              <a:t> `</a:t>
            </a:r>
            <a:r>
              <a:rPr lang="en-GB" sz="2400" dirty="0" err="1">
                <a:effectLst/>
                <a:latin typeface="Avva_Shenouda" panose="020B0500000000000000" pitchFamily="34" charset="0"/>
              </a:rPr>
              <a:t>nte</a:t>
            </a:r>
            <a:r>
              <a:rPr lang="en-GB" sz="2400" dirty="0">
                <a:effectLst/>
                <a:latin typeface="Avva_Shenouda" panose="020B0500000000000000" pitchFamily="34" charset="0"/>
              </a:rPr>
              <a:t> n3etonq</a:t>
            </a:r>
            <a:endParaRPr lang="en-GB" sz="2400" dirty="0"/>
          </a:p>
        </p:txBody>
      </p:sp>
    </p:spTree>
    <p:extLst>
      <p:ext uri="{BB962C8B-B14F-4D97-AF65-F5344CB8AC3E}">
        <p14:creationId xmlns:p14="http://schemas.microsoft.com/office/powerpoint/2010/main" val="149902567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BF0F-BEA2-4237-AC78-CED32C7D930B}"/>
              </a:ext>
            </a:extLst>
          </p:cNvPr>
          <p:cNvSpPr>
            <a:spLocks noGrp="1"/>
          </p:cNvSpPr>
          <p:nvPr>
            <p:ph type="title"/>
          </p:nvPr>
        </p:nvSpPr>
        <p:spPr>
          <a:xfrm>
            <a:off x="-4483" y="4343404"/>
            <a:ext cx="9144000" cy="682358"/>
          </a:xfrm>
        </p:spPr>
        <p:txBody>
          <a:bodyPr/>
          <a:lstStyle/>
          <a:p>
            <a:r>
              <a:rPr lang="ar-EG" sz="2600" dirty="0">
                <a:effectLst/>
                <a:latin typeface="Tahoma" panose="020B0604030504040204" pitchFamily="34" charset="0"/>
              </a:rPr>
              <a:t>السلام لك أيها الشهيد. السلام للشجاع البطل</a:t>
            </a:r>
            <a:r>
              <a:rPr lang="ar-EG" sz="2600" dirty="0">
                <a:latin typeface="Tahoma" panose="020B0604030504040204" pitchFamily="34" charset="0"/>
              </a:rPr>
              <a:t>.</a:t>
            </a:r>
            <a:r>
              <a:rPr lang="ar-EG" sz="2600" dirty="0">
                <a:effectLst/>
                <a:latin typeface="Tahoma" panose="020B0604030504040204" pitchFamily="34" charset="0"/>
              </a:rPr>
              <a:t> السلام للمجاهد محب الآب مرقوريوس.</a:t>
            </a:r>
            <a:endParaRPr lang="en-GB" sz="2600" dirty="0"/>
          </a:p>
        </p:txBody>
      </p:sp>
      <p:sp>
        <p:nvSpPr>
          <p:cNvPr id="3" name="Text Placeholder 2">
            <a:extLst>
              <a:ext uri="{FF2B5EF4-FFF2-40B4-BE49-F238E27FC236}">
                <a16:creationId xmlns:a16="http://schemas.microsoft.com/office/drawing/2014/main" id="{5C26C062-EAB9-4321-B22E-635D7D130576}"/>
              </a:ext>
            </a:extLst>
          </p:cNvPr>
          <p:cNvSpPr>
            <a:spLocks noGrp="1"/>
          </p:cNvSpPr>
          <p:nvPr>
            <p:ph type="body" idx="1"/>
          </p:nvPr>
        </p:nvSpPr>
        <p:spPr>
          <a:xfrm>
            <a:off x="1" y="6049107"/>
            <a:ext cx="9143999" cy="808893"/>
          </a:xfrm>
        </p:spPr>
        <p:txBody>
          <a:bodyPr/>
          <a:lstStyle/>
          <a:p>
            <a:r>
              <a:rPr lang="ar-EG" dirty="0"/>
              <a:t>شيرى ناك أوبى مارتيروس: شيرى بى تشويج إنجين نيؤس: شيرى بى أثلوفوروس: فيلوباتير ميركوريوس.</a:t>
            </a:r>
          </a:p>
        </p:txBody>
      </p:sp>
      <p:sp>
        <p:nvSpPr>
          <p:cNvPr id="4" name="Text Placeholder 3">
            <a:extLst>
              <a:ext uri="{FF2B5EF4-FFF2-40B4-BE49-F238E27FC236}">
                <a16:creationId xmlns:a16="http://schemas.microsoft.com/office/drawing/2014/main" id="{E1D77584-394F-44AD-91A5-A40635970E0F}"/>
              </a:ext>
            </a:extLst>
          </p:cNvPr>
          <p:cNvSpPr>
            <a:spLocks noGrp="1"/>
          </p:cNvSpPr>
          <p:nvPr>
            <p:ph type="body" sz="quarter" idx="3"/>
          </p:nvPr>
        </p:nvSpPr>
        <p:spPr>
          <a:xfrm>
            <a:off x="0" y="5196256"/>
            <a:ext cx="9144000" cy="682357"/>
          </a:xfrm>
        </p:spPr>
        <p:txBody>
          <a:bodyPr/>
          <a:lstStyle/>
          <a:p>
            <a:pPr>
              <a:spcBef>
                <a:spcPts val="0"/>
              </a:spcBef>
            </a:pPr>
            <a:r>
              <a:rPr lang="en-GB" sz="2800" dirty="0" err="1">
                <a:effectLst/>
                <a:latin typeface="Avva_Shenouda" panose="020B0500000000000000" pitchFamily="34" charset="0"/>
              </a:rPr>
              <a:t>Xere</a:t>
            </a:r>
            <a:r>
              <a:rPr lang="en-GB" sz="2800" dirty="0">
                <a:effectLst/>
                <a:latin typeface="Avva_Shenouda" panose="020B0500000000000000" pitchFamily="34" charset="0"/>
              </a:rPr>
              <a:t> </a:t>
            </a:r>
            <a:r>
              <a:rPr lang="en-GB" sz="2800" dirty="0" err="1">
                <a:effectLst/>
                <a:latin typeface="Avva_Shenouda" panose="020B0500000000000000" pitchFamily="34" charset="0"/>
              </a:rPr>
              <a:t>nak</a:t>
            </a:r>
            <a:r>
              <a:rPr lang="en-GB" sz="2800" dirty="0">
                <a:effectLst/>
                <a:latin typeface="Avva_Shenouda" panose="020B0500000000000000" pitchFamily="34" charset="0"/>
              </a:rPr>
              <a:t> `w </a:t>
            </a:r>
            <a:r>
              <a:rPr lang="en-GB" sz="2800" dirty="0" err="1">
                <a:effectLst/>
                <a:latin typeface="Avva_Shenouda" panose="020B0500000000000000" pitchFamily="34" charset="0"/>
              </a:rPr>
              <a:t>piU</a:t>
            </a:r>
            <a:r>
              <a:rPr lang="en-GB" sz="2800" dirty="0">
                <a:effectLst/>
                <a:latin typeface="Avva_Shenouda" panose="020B0500000000000000" pitchFamily="34" charset="0"/>
              </a:rPr>
              <a:t> : </a:t>
            </a:r>
            <a:r>
              <a:rPr lang="en-GB" sz="2800" dirty="0" err="1">
                <a:effectLst/>
                <a:latin typeface="Avva_Shenouda" panose="020B0500000000000000" pitchFamily="34" charset="0"/>
              </a:rPr>
              <a:t>xere</a:t>
            </a:r>
            <a:r>
              <a:rPr lang="en-GB" sz="2800" dirty="0">
                <a:effectLst/>
                <a:latin typeface="Avva_Shenouda" panose="020B0500000000000000" pitchFamily="34" charset="0"/>
              </a:rPr>
              <a:t> pi2wig `</a:t>
            </a:r>
            <a:r>
              <a:rPr lang="en-GB" sz="2800" dirty="0" err="1">
                <a:effectLst/>
                <a:latin typeface="Avva_Shenouda" panose="020B0500000000000000" pitchFamily="34" charset="0"/>
              </a:rPr>
              <a:t>njenneoc</a:t>
            </a:r>
            <a:r>
              <a:rPr lang="en-GB" sz="2800" dirty="0">
                <a:effectLst/>
                <a:latin typeface="Avva_Shenouda" panose="020B0500000000000000" pitchFamily="34" charset="0"/>
              </a:rPr>
              <a:t> : </a:t>
            </a:r>
            <a:endParaRPr lang="ar-EG" sz="2800" dirty="0">
              <a:effectLst/>
              <a:latin typeface="Avva_Shenouda" panose="020B0500000000000000" pitchFamily="34" charset="0"/>
            </a:endParaRPr>
          </a:p>
          <a:p>
            <a:pPr>
              <a:spcBef>
                <a:spcPts val="0"/>
              </a:spcBef>
            </a:pPr>
            <a:r>
              <a:rPr lang="en-GB" sz="2800" dirty="0" err="1">
                <a:effectLst/>
                <a:latin typeface="Avva_Shenouda" panose="020B0500000000000000" pitchFamily="34" charset="0"/>
              </a:rPr>
              <a:t>xere</a:t>
            </a:r>
            <a:r>
              <a:rPr lang="en-GB" sz="2800" dirty="0">
                <a:effectLst/>
                <a:latin typeface="Avva_Shenouda" panose="020B0500000000000000" pitchFamily="34" charset="0"/>
              </a:rPr>
              <a:t> pia0loforoc : Filopat3r </a:t>
            </a:r>
            <a:r>
              <a:rPr lang="en-GB" sz="2800" dirty="0" err="1">
                <a:effectLst/>
                <a:latin typeface="Avva_Shenouda" panose="020B0500000000000000" pitchFamily="34" charset="0"/>
              </a:rPr>
              <a:t>Merkovrioc</a:t>
            </a:r>
            <a:endParaRPr lang="en-GB" sz="2800" dirty="0"/>
          </a:p>
        </p:txBody>
      </p:sp>
    </p:spTree>
    <p:extLst>
      <p:ext uri="{BB962C8B-B14F-4D97-AF65-F5344CB8AC3E}">
        <p14:creationId xmlns:p14="http://schemas.microsoft.com/office/powerpoint/2010/main" val="403315470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7FF7-29DE-4D76-B7E5-FDE39D33BEED}"/>
              </a:ext>
            </a:extLst>
          </p:cNvPr>
          <p:cNvSpPr>
            <a:spLocks noGrp="1"/>
          </p:cNvSpPr>
          <p:nvPr>
            <p:ph type="title"/>
          </p:nvPr>
        </p:nvSpPr>
        <p:spPr>
          <a:xfrm>
            <a:off x="1" y="4333651"/>
            <a:ext cx="9143999" cy="782371"/>
          </a:xfrm>
        </p:spPr>
        <p:txBody>
          <a:bodyPr/>
          <a:lstStyle/>
          <a:p>
            <a:r>
              <a:rPr lang="ar-EG" sz="3000" dirty="0">
                <a:effectLst/>
                <a:latin typeface="Tahoma" panose="020B0604030504040204" pitchFamily="34" charset="0"/>
              </a:rPr>
              <a:t>أطلب عنا. ايها الشهيد المجاهد. محب الاب مرقوريوس. ليغفر لنا خطايانا.</a:t>
            </a:r>
            <a:endParaRPr lang="en-GB" sz="3000" dirty="0"/>
          </a:p>
        </p:txBody>
      </p:sp>
      <p:sp>
        <p:nvSpPr>
          <p:cNvPr id="3" name="Text Placeholder 2">
            <a:extLst>
              <a:ext uri="{FF2B5EF4-FFF2-40B4-BE49-F238E27FC236}">
                <a16:creationId xmlns:a16="http://schemas.microsoft.com/office/drawing/2014/main" id="{980776A4-0D1A-4793-913B-C89258DA69DF}"/>
              </a:ext>
            </a:extLst>
          </p:cNvPr>
          <p:cNvSpPr>
            <a:spLocks noGrp="1"/>
          </p:cNvSpPr>
          <p:nvPr>
            <p:ph type="body" idx="1"/>
          </p:nvPr>
        </p:nvSpPr>
        <p:spPr>
          <a:xfrm>
            <a:off x="0" y="6049107"/>
            <a:ext cx="9143999" cy="808893"/>
          </a:xfrm>
        </p:spPr>
        <p:txBody>
          <a:bodyPr/>
          <a:lstStyle/>
          <a:p>
            <a:pPr>
              <a:spcBef>
                <a:spcPts val="0"/>
              </a:spcBef>
            </a:pPr>
            <a:r>
              <a:rPr lang="ar-EG" sz="2800" dirty="0">
                <a:effectLst/>
                <a:latin typeface="Tahoma" panose="020B0604030504040204" pitchFamily="34" charset="0"/>
              </a:rPr>
              <a:t>طوبه إم إبتشويس إ إهري إجون : أو بي أثلوفوروس إممارتيروس :</a:t>
            </a:r>
          </a:p>
          <a:p>
            <a:pPr>
              <a:spcBef>
                <a:spcPts val="0"/>
              </a:spcBef>
            </a:pPr>
            <a:r>
              <a:rPr lang="ar-EG" sz="2800" dirty="0">
                <a:effectLst/>
                <a:latin typeface="Tahoma" panose="020B0604030504040204" pitchFamily="34" charset="0"/>
              </a:rPr>
              <a:t> فيلوباتير ميركوريوس </a:t>
            </a:r>
            <a:r>
              <a:rPr lang="ar-EG" sz="2800" dirty="0">
                <a:latin typeface="Tahoma" panose="020B0604030504040204" pitchFamily="34" charset="0"/>
              </a:rPr>
              <a:t>: </a:t>
            </a:r>
            <a:r>
              <a:rPr lang="ar-EG" sz="2800" dirty="0">
                <a:effectLst/>
                <a:latin typeface="Tahoma" panose="020B0604030504040204" pitchFamily="34" charset="0"/>
              </a:rPr>
              <a:t>إنتيف كا نين نوفي نان إفول  </a:t>
            </a:r>
            <a:endParaRPr lang="en-GB" sz="2800" dirty="0"/>
          </a:p>
        </p:txBody>
      </p:sp>
      <p:sp>
        <p:nvSpPr>
          <p:cNvPr id="4" name="Text Placeholder 3">
            <a:extLst>
              <a:ext uri="{FF2B5EF4-FFF2-40B4-BE49-F238E27FC236}">
                <a16:creationId xmlns:a16="http://schemas.microsoft.com/office/drawing/2014/main" id="{28EF15C5-2440-459D-B830-FBAF83DE9B84}"/>
              </a:ext>
            </a:extLst>
          </p:cNvPr>
          <p:cNvSpPr>
            <a:spLocks noGrp="1"/>
          </p:cNvSpPr>
          <p:nvPr>
            <p:ph type="body" sz="quarter" idx="3"/>
          </p:nvPr>
        </p:nvSpPr>
        <p:spPr>
          <a:xfrm>
            <a:off x="0" y="5241386"/>
            <a:ext cx="9144000" cy="682357"/>
          </a:xfrm>
        </p:spPr>
        <p:txBody>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Twbh</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m`psoic</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`e`hr3i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egwn</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 `w pia0loforoc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mmartvroc</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Filopatvr</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Merkovrioc</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`nte4xa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nennobi</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nan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ebol</a:t>
            </a:r>
            <a:endParaRPr kumimoji="0" lang="en-GB" sz="2800" b="0" i="0" u="none" strike="noStrike" kern="1200" cap="none" spc="0" normalizeH="0" baseline="0" noProof="0" dirty="0">
              <a:ln>
                <a:noFill/>
              </a:ln>
              <a:solidFill>
                <a:srgbClr val="FFC000"/>
              </a:solidFill>
              <a:effectLst/>
              <a:uLnTx/>
              <a:uFillTx/>
              <a:latin typeface="CS Avva Shenouda" panose="020B7200000000000000" pitchFamily="34" charset="0"/>
              <a:ea typeface="+mn-ea"/>
              <a:cs typeface="Traditional Arabic" pitchFamily="2" charset="-78"/>
            </a:endParaRPr>
          </a:p>
        </p:txBody>
      </p:sp>
    </p:spTree>
    <p:extLst>
      <p:ext uri="{BB962C8B-B14F-4D97-AF65-F5344CB8AC3E}">
        <p14:creationId xmlns:p14="http://schemas.microsoft.com/office/powerpoint/2010/main" val="274892901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3467-918F-43FC-A740-E2441BDDEBE7}"/>
              </a:ext>
            </a:extLst>
          </p:cNvPr>
          <p:cNvSpPr>
            <a:spLocks noGrp="1"/>
          </p:cNvSpPr>
          <p:nvPr>
            <p:ph type="title"/>
          </p:nvPr>
        </p:nvSpPr>
        <p:spPr>
          <a:xfrm>
            <a:off x="-1" y="4409851"/>
            <a:ext cx="9144000" cy="782371"/>
          </a:xfrm>
        </p:spPr>
        <p:txBody>
          <a:bodyPr/>
          <a:lstStyle/>
          <a:p>
            <a:r>
              <a:rPr lang="ar-EG" sz="3200" dirty="0">
                <a:effectLst/>
                <a:latin typeface="Tahoma" panose="020B0604030504040204" pitchFamily="34" charset="0"/>
              </a:rPr>
              <a:t>اذا ربح الانسان العالم كله. وخسر نفسه. فما هي هذه. الحياة الباطلة.</a:t>
            </a:r>
            <a:endParaRPr lang="en-GB" sz="3200" dirty="0"/>
          </a:p>
        </p:txBody>
      </p:sp>
      <p:sp>
        <p:nvSpPr>
          <p:cNvPr id="3" name="Text Placeholder 2">
            <a:extLst>
              <a:ext uri="{FF2B5EF4-FFF2-40B4-BE49-F238E27FC236}">
                <a16:creationId xmlns:a16="http://schemas.microsoft.com/office/drawing/2014/main" id="{2CFFB63C-E3EC-40AE-B86B-69CF6E237203}"/>
              </a:ext>
            </a:extLst>
          </p:cNvPr>
          <p:cNvSpPr>
            <a:spLocks noGrp="1"/>
          </p:cNvSpPr>
          <p:nvPr>
            <p:ph type="body" idx="1"/>
          </p:nvPr>
        </p:nvSpPr>
        <p:spPr>
          <a:xfrm>
            <a:off x="-4483" y="6049107"/>
            <a:ext cx="9143999" cy="808893"/>
          </a:xfrm>
        </p:spPr>
        <p:txBody>
          <a:bodyPr/>
          <a:lstStyle/>
          <a:p>
            <a:r>
              <a:rPr lang="ar-EG" sz="2800" dirty="0">
                <a:effectLst/>
                <a:latin typeface="Tahoma" panose="020B0604030504040204" pitchFamily="34" charset="0"/>
              </a:rPr>
              <a:t>إيشوب أون إنتى بى رومى: جيم هيو إمبى كوزموس تيرف: إنتيفتى أوسى إنتيف إبسيشى: أوبى باى أونخ إن إى إفليو</a:t>
            </a:r>
            <a:endParaRPr lang="en-GB" sz="2800" dirty="0"/>
          </a:p>
        </p:txBody>
      </p:sp>
      <p:sp>
        <p:nvSpPr>
          <p:cNvPr id="4" name="Text Placeholder 3">
            <a:extLst>
              <a:ext uri="{FF2B5EF4-FFF2-40B4-BE49-F238E27FC236}">
                <a16:creationId xmlns:a16="http://schemas.microsoft.com/office/drawing/2014/main" id="{07B3B494-5D77-40F8-807F-15A7526866FE}"/>
              </a:ext>
            </a:extLst>
          </p:cNvPr>
          <p:cNvSpPr>
            <a:spLocks noGrp="1"/>
          </p:cNvSpPr>
          <p:nvPr>
            <p:ph type="body" sz="quarter" idx="3"/>
          </p:nvPr>
        </p:nvSpPr>
        <p:spPr>
          <a:xfrm>
            <a:off x="0" y="5241386"/>
            <a:ext cx="9144000" cy="682357"/>
          </a:xfrm>
        </p:spPr>
        <p:txBody>
          <a:bodyPr/>
          <a:lstStyle/>
          <a:p>
            <a:pPr>
              <a:spcBef>
                <a:spcPts val="0"/>
              </a:spcBef>
            </a:pPr>
            <a:r>
              <a:rPr lang="en-GB" sz="2800" dirty="0">
                <a:effectLst/>
                <a:latin typeface="Avva_Shenouda" panose="020B0500000000000000" pitchFamily="34" charset="0"/>
              </a:rPr>
              <a:t>E2wp </a:t>
            </a:r>
            <a:r>
              <a:rPr lang="en-GB" sz="2800" dirty="0" err="1">
                <a:effectLst/>
                <a:latin typeface="Avva_Shenouda" panose="020B0500000000000000" pitchFamily="34" charset="0"/>
              </a:rPr>
              <a:t>ovn</a:t>
            </a:r>
            <a:r>
              <a:rPr lang="en-GB" sz="2800" dirty="0">
                <a:effectLst/>
                <a:latin typeface="Avva_Shenouda" panose="020B0500000000000000" pitchFamily="34" charset="0"/>
              </a:rPr>
              <a:t> `</a:t>
            </a:r>
            <a:r>
              <a:rPr lang="en-GB" sz="2800" dirty="0" err="1">
                <a:effectLst/>
                <a:latin typeface="Avva_Shenouda" panose="020B0500000000000000" pitchFamily="34" charset="0"/>
              </a:rPr>
              <a:t>nte</a:t>
            </a:r>
            <a:r>
              <a:rPr lang="en-GB" sz="2800" dirty="0">
                <a:effectLst/>
                <a:latin typeface="Avva_Shenouda" panose="020B0500000000000000" pitchFamily="34" charset="0"/>
              </a:rPr>
              <a:t> </a:t>
            </a:r>
            <a:r>
              <a:rPr lang="en-GB" sz="2800" dirty="0" err="1">
                <a:effectLst/>
                <a:latin typeface="Avva_Shenouda" panose="020B0500000000000000" pitchFamily="34" charset="0"/>
              </a:rPr>
              <a:t>pirwmi</a:t>
            </a:r>
            <a:r>
              <a:rPr lang="en-GB" sz="2800" dirty="0">
                <a:effectLst/>
                <a:latin typeface="Avva_Shenouda" panose="020B0500000000000000" pitchFamily="34" charset="0"/>
              </a:rPr>
              <a:t> : gemh3ov `</a:t>
            </a:r>
            <a:r>
              <a:rPr lang="en-GB" sz="2800" dirty="0" err="1">
                <a:effectLst/>
                <a:latin typeface="Avva_Shenouda" panose="020B0500000000000000" pitchFamily="34" charset="0"/>
              </a:rPr>
              <a:t>mpikocmoc</a:t>
            </a:r>
            <a:r>
              <a:rPr lang="en-GB" sz="2800" dirty="0">
                <a:effectLst/>
                <a:latin typeface="Avva_Shenouda" panose="020B0500000000000000" pitchFamily="34" charset="0"/>
              </a:rPr>
              <a:t> t3r4:</a:t>
            </a:r>
          </a:p>
          <a:p>
            <a:pPr>
              <a:spcBef>
                <a:spcPts val="0"/>
              </a:spcBef>
            </a:pPr>
            <a:r>
              <a:rPr lang="en-GB" sz="2800" dirty="0">
                <a:effectLst/>
                <a:latin typeface="Avva_Shenouda" panose="020B0500000000000000" pitchFamily="34" charset="0"/>
              </a:rPr>
              <a:t> `nte45`oci `nte4yvx3: </a:t>
            </a:r>
            <a:r>
              <a:rPr lang="en-GB" sz="2800" dirty="0" err="1">
                <a:effectLst/>
                <a:latin typeface="Avva_Shenouda" panose="020B0500000000000000" pitchFamily="34" charset="0"/>
              </a:rPr>
              <a:t>ov</a:t>
            </a:r>
            <a:r>
              <a:rPr lang="en-GB" sz="2800" dirty="0">
                <a:effectLst/>
                <a:latin typeface="Avva_Shenouda" panose="020B0500000000000000" pitchFamily="34" charset="0"/>
              </a:rPr>
              <a:t> pe </a:t>
            </a:r>
            <a:r>
              <a:rPr lang="en-GB" sz="2800" dirty="0" err="1">
                <a:effectLst/>
                <a:latin typeface="Avva_Shenouda" panose="020B0500000000000000" pitchFamily="34" charset="0"/>
              </a:rPr>
              <a:t>paiwnq</a:t>
            </a:r>
            <a:r>
              <a:rPr lang="en-GB" sz="2800" dirty="0">
                <a:effectLst/>
                <a:latin typeface="Avva_Shenouda" panose="020B0500000000000000" pitchFamily="34" charset="0"/>
              </a:rPr>
              <a:t> `nefl3ov</a:t>
            </a:r>
            <a:endParaRPr lang="en-GB" sz="2800" dirty="0"/>
          </a:p>
        </p:txBody>
      </p:sp>
      <p:sp>
        <p:nvSpPr>
          <p:cNvPr id="5" name="TextBox 4">
            <a:hlinkClick r:id="rId2" action="ppaction://hlinksldjump"/>
            <a:extLst>
              <a:ext uri="{FF2B5EF4-FFF2-40B4-BE49-F238E27FC236}">
                <a16:creationId xmlns:a16="http://schemas.microsoft.com/office/drawing/2014/main" id="{A1CB9A95-2E90-41E9-A4A7-CF64D7F767FC}"/>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6BE4B5B8-33B3-4B0D-81C4-0FCE63EF9245}"/>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0889499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5352-0190-4857-BD32-AED327D7ED5B}"/>
              </a:ext>
            </a:extLst>
          </p:cNvPr>
          <p:cNvSpPr>
            <a:spLocks noGrp="1"/>
          </p:cNvSpPr>
          <p:nvPr>
            <p:ph type="title"/>
          </p:nvPr>
        </p:nvSpPr>
        <p:spPr>
          <a:xfrm>
            <a:off x="0" y="4400043"/>
            <a:ext cx="9144000" cy="782371"/>
          </a:xfrm>
        </p:spPr>
        <p:txBody>
          <a:bodyPr/>
          <a:lstStyle/>
          <a:p>
            <a:r>
              <a:rPr lang="ar-EG" sz="3000" dirty="0">
                <a:effectLst/>
                <a:latin typeface="Tahoma" panose="020B0604030504040204" pitchFamily="34" charset="0"/>
              </a:rPr>
              <a:t>القدسي ابا مينا. سمع الصوت الالهي. وترك عنه العالم كله. ومجده الفاسد.</a:t>
            </a:r>
            <a:br>
              <a:rPr lang="ar-EG" sz="3000" dirty="0">
                <a:effectLst/>
                <a:latin typeface="Tahoma" panose="020B0604030504040204" pitchFamily="34" charset="0"/>
              </a:rPr>
            </a:br>
            <a:endParaRPr lang="en-GB" sz="3000" dirty="0"/>
          </a:p>
        </p:txBody>
      </p:sp>
      <p:sp>
        <p:nvSpPr>
          <p:cNvPr id="3" name="Text Placeholder 2">
            <a:extLst>
              <a:ext uri="{FF2B5EF4-FFF2-40B4-BE49-F238E27FC236}">
                <a16:creationId xmlns:a16="http://schemas.microsoft.com/office/drawing/2014/main" id="{61045B58-F78F-417E-A6DC-76D27800E5C1}"/>
              </a:ext>
            </a:extLst>
          </p:cNvPr>
          <p:cNvSpPr>
            <a:spLocks noGrp="1"/>
          </p:cNvSpPr>
          <p:nvPr>
            <p:ph type="body" idx="1"/>
          </p:nvPr>
        </p:nvSpPr>
        <p:spPr>
          <a:xfrm>
            <a:off x="0" y="6041686"/>
            <a:ext cx="9143999" cy="808893"/>
          </a:xfrm>
        </p:spPr>
        <p:txBody>
          <a:bodyPr/>
          <a:lstStyle/>
          <a:p>
            <a:r>
              <a:rPr lang="ar-EG" sz="2800" dirty="0">
                <a:effectLst/>
                <a:latin typeface="Tahoma" panose="020B0604030504040204" pitchFamily="34" charset="0"/>
              </a:rPr>
              <a:t>بى آجيوس آبا مينا: أفسوتيم إنسا تى إسمى إن نوتى: أفكو إمبى كوزموس تيرف إنسوف: نيم بيف أوأوو إثنا طاكو</a:t>
            </a:r>
            <a:endParaRPr lang="en-GB" sz="2800" dirty="0"/>
          </a:p>
        </p:txBody>
      </p:sp>
      <p:sp>
        <p:nvSpPr>
          <p:cNvPr id="4" name="Text Placeholder 3">
            <a:extLst>
              <a:ext uri="{FF2B5EF4-FFF2-40B4-BE49-F238E27FC236}">
                <a16:creationId xmlns:a16="http://schemas.microsoft.com/office/drawing/2014/main" id="{207419F7-FA72-46D9-921A-59070C31FCB7}"/>
              </a:ext>
            </a:extLst>
          </p:cNvPr>
          <p:cNvSpPr>
            <a:spLocks noGrp="1"/>
          </p:cNvSpPr>
          <p:nvPr>
            <p:ph type="body" sz="quarter" idx="3"/>
          </p:nvPr>
        </p:nvSpPr>
        <p:spPr/>
        <p:txBody>
          <a:bodyPr/>
          <a:lstStyle/>
          <a:p>
            <a:r>
              <a:rPr lang="en-GB" sz="2400" dirty="0">
                <a:effectLst/>
                <a:latin typeface="Avva_Shenouda" panose="020B0500000000000000" pitchFamily="34" charset="0"/>
              </a:rPr>
              <a:t>Pi``</a:t>
            </a:r>
            <a:r>
              <a:rPr lang="en-GB" sz="2400" dirty="0" err="1">
                <a:effectLst/>
                <a:latin typeface="Avva_Shenouda" panose="020B0500000000000000" pitchFamily="34" charset="0"/>
              </a:rPr>
              <a:t>ajioc</a:t>
            </a:r>
            <a:r>
              <a:rPr lang="en-GB" sz="2400" dirty="0">
                <a:effectLst/>
                <a:latin typeface="Avva_Shenouda" panose="020B0500000000000000" pitchFamily="34" charset="0"/>
              </a:rPr>
              <a:t> </a:t>
            </a:r>
            <a:r>
              <a:rPr lang="en-GB" sz="2400" dirty="0" err="1">
                <a:effectLst/>
                <a:latin typeface="Avva_Shenouda" panose="020B0500000000000000" pitchFamily="34" charset="0"/>
              </a:rPr>
              <a:t>apa</a:t>
            </a:r>
            <a:r>
              <a:rPr lang="en-GB" sz="2400" dirty="0">
                <a:effectLst/>
                <a:latin typeface="Avva_Shenouda" panose="020B0500000000000000" pitchFamily="34" charset="0"/>
              </a:rPr>
              <a:t> M3na :a4cwtem `</a:t>
            </a:r>
            <a:r>
              <a:rPr lang="en-GB" sz="2400" dirty="0" err="1">
                <a:effectLst/>
                <a:latin typeface="Avva_Shenouda" panose="020B0500000000000000" pitchFamily="34" charset="0"/>
              </a:rPr>
              <a:t>nca</a:t>
            </a:r>
            <a:r>
              <a:rPr lang="en-GB" sz="2400" dirty="0">
                <a:effectLst/>
                <a:latin typeface="Avva_Shenouda" panose="020B0500000000000000" pitchFamily="34" charset="0"/>
              </a:rPr>
              <a:t> 5`cm3 `nnov5 :a4xw `</a:t>
            </a:r>
            <a:r>
              <a:rPr lang="en-GB" sz="2400" dirty="0" err="1">
                <a:effectLst/>
                <a:latin typeface="Avva_Shenouda" panose="020B0500000000000000" pitchFamily="34" charset="0"/>
              </a:rPr>
              <a:t>mpikocmoc</a:t>
            </a:r>
            <a:r>
              <a:rPr lang="en-GB" sz="2400" dirty="0">
                <a:effectLst/>
                <a:latin typeface="Avva_Shenouda" panose="020B0500000000000000" pitchFamily="34" charset="0"/>
              </a:rPr>
              <a:t> t3r4 `ncw4:nem pe4wov e0natako</a:t>
            </a:r>
            <a:endParaRPr lang="en-GB" sz="2400" dirty="0"/>
          </a:p>
        </p:txBody>
      </p:sp>
    </p:spTree>
    <p:extLst>
      <p:ext uri="{BB962C8B-B14F-4D97-AF65-F5344CB8AC3E}">
        <p14:creationId xmlns:p14="http://schemas.microsoft.com/office/powerpoint/2010/main" val="262094213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473D-0194-4DF3-9002-68B221C82CAE}"/>
              </a:ext>
            </a:extLst>
          </p:cNvPr>
          <p:cNvSpPr>
            <a:spLocks noGrp="1"/>
          </p:cNvSpPr>
          <p:nvPr>
            <p:ph type="title"/>
          </p:nvPr>
        </p:nvSpPr>
        <p:spPr>
          <a:xfrm>
            <a:off x="0" y="4323029"/>
            <a:ext cx="9144000" cy="782371"/>
          </a:xfrm>
        </p:spPr>
        <p:txBody>
          <a:bodyPr/>
          <a:lstStyle/>
          <a:p>
            <a:r>
              <a:rPr lang="ar-EG" sz="3000" dirty="0">
                <a:effectLst/>
                <a:latin typeface="Tahoma" panose="020B0604030504040204" pitchFamily="34" charset="0"/>
              </a:rPr>
              <a:t>وبذل نفسه للموت. وجسده للنار. وقبل عذابات عظيمة. لأجل ابن الله الحي.</a:t>
            </a:r>
            <a:endParaRPr lang="en-GB" sz="3000" dirty="0"/>
          </a:p>
        </p:txBody>
      </p:sp>
      <p:sp>
        <p:nvSpPr>
          <p:cNvPr id="3" name="Text Placeholder 2">
            <a:extLst>
              <a:ext uri="{FF2B5EF4-FFF2-40B4-BE49-F238E27FC236}">
                <a16:creationId xmlns:a16="http://schemas.microsoft.com/office/drawing/2014/main" id="{ABB4A8AD-EE56-4FB8-B7AE-959D766284BF}"/>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أفتى إنتيف إبسيشى اى إفمو: نيم بيف سوما إيبى إكروم: أفشيب هان نيشتى إمفاسانوس: إتفى إبشيرى إم إفنوتى إتؤنخ.</a:t>
            </a:r>
            <a:endParaRPr lang="en-GB" sz="2800" dirty="0"/>
          </a:p>
        </p:txBody>
      </p:sp>
      <p:sp>
        <p:nvSpPr>
          <p:cNvPr id="4" name="Text Placeholder 3">
            <a:extLst>
              <a:ext uri="{FF2B5EF4-FFF2-40B4-BE49-F238E27FC236}">
                <a16:creationId xmlns:a16="http://schemas.microsoft.com/office/drawing/2014/main" id="{1F7C7000-7721-4871-8FC3-5CFB2155F086}"/>
              </a:ext>
            </a:extLst>
          </p:cNvPr>
          <p:cNvSpPr>
            <a:spLocks noGrp="1"/>
          </p:cNvSpPr>
          <p:nvPr>
            <p:ph type="body" sz="quarter" idx="3"/>
          </p:nvPr>
        </p:nvSpPr>
        <p:spPr/>
        <p:txBody>
          <a:bodyPr/>
          <a:lstStyle/>
          <a:p>
            <a:pPr>
              <a:spcBef>
                <a:spcPts val="0"/>
              </a:spcBef>
            </a:pPr>
            <a:r>
              <a:rPr lang="en-GB" sz="2800" dirty="0">
                <a:effectLst/>
                <a:latin typeface="Avva_Shenouda" panose="020B0500000000000000" pitchFamily="34" charset="0"/>
              </a:rPr>
              <a:t>A45 `nte4yvx3 `</a:t>
            </a:r>
            <a:r>
              <a:rPr lang="en-GB" sz="2800" dirty="0" err="1">
                <a:effectLst/>
                <a:latin typeface="Avva_Shenouda" panose="020B0500000000000000" pitchFamily="34" charset="0"/>
              </a:rPr>
              <a:t>e`fmov</a:t>
            </a:r>
            <a:r>
              <a:rPr lang="en-GB" sz="2800" dirty="0">
                <a:effectLst/>
                <a:latin typeface="Avva_Shenouda" panose="020B0500000000000000" pitchFamily="34" charset="0"/>
              </a:rPr>
              <a:t> : </a:t>
            </a:r>
            <a:r>
              <a:rPr lang="en-GB" sz="2800" dirty="0" err="1">
                <a:effectLst/>
                <a:latin typeface="Avva_Shenouda" panose="020B0500000000000000" pitchFamily="34" charset="0"/>
              </a:rPr>
              <a:t>nem</a:t>
            </a:r>
            <a:r>
              <a:rPr lang="en-GB" sz="2800" dirty="0">
                <a:effectLst/>
                <a:latin typeface="Avva_Shenouda" panose="020B0500000000000000" pitchFamily="34" charset="0"/>
              </a:rPr>
              <a:t> pe4cwma `</a:t>
            </a:r>
            <a:r>
              <a:rPr lang="en-GB" sz="2800" dirty="0" err="1">
                <a:effectLst/>
                <a:latin typeface="Avva_Shenouda" panose="020B0500000000000000" pitchFamily="34" charset="0"/>
              </a:rPr>
              <a:t>epi`xrwm</a:t>
            </a:r>
            <a:r>
              <a:rPr lang="en-GB" sz="2800" dirty="0">
                <a:effectLst/>
                <a:latin typeface="Avva_Shenouda" panose="020B0500000000000000" pitchFamily="34" charset="0"/>
              </a:rPr>
              <a:t> : </a:t>
            </a:r>
          </a:p>
          <a:p>
            <a:pPr>
              <a:spcBef>
                <a:spcPts val="0"/>
              </a:spcBef>
            </a:pPr>
            <a:r>
              <a:rPr lang="en-GB" sz="2800" dirty="0">
                <a:effectLst/>
                <a:latin typeface="Avva_Shenouda" panose="020B0500000000000000" pitchFamily="34" charset="0"/>
              </a:rPr>
              <a:t>a42ep hanni25 `</a:t>
            </a:r>
            <a:r>
              <a:rPr lang="en-GB" sz="2800" dirty="0" err="1">
                <a:effectLst/>
                <a:latin typeface="Avva_Shenouda" panose="020B0500000000000000" pitchFamily="34" charset="0"/>
              </a:rPr>
              <a:t>mbacanoc</a:t>
            </a:r>
            <a:r>
              <a:rPr lang="en-GB" sz="2800" dirty="0">
                <a:effectLst/>
                <a:latin typeface="Avva_Shenouda" panose="020B0500000000000000" pitchFamily="34" charset="0"/>
              </a:rPr>
              <a:t> : e0be `P23ri `MF5 </a:t>
            </a:r>
            <a:r>
              <a:rPr lang="en-GB" sz="2800" dirty="0" err="1">
                <a:effectLst/>
                <a:latin typeface="Avva_Shenouda" panose="020B0500000000000000" pitchFamily="34" charset="0"/>
              </a:rPr>
              <a:t>etonq</a:t>
            </a:r>
            <a:r>
              <a:rPr lang="en-GB" sz="2800" dirty="0">
                <a:effectLst/>
                <a:latin typeface="Avva_Shenouda" panose="020B0500000000000000" pitchFamily="34" charset="0"/>
              </a:rPr>
              <a:t> </a:t>
            </a:r>
            <a:endParaRPr lang="en-GB" sz="2800" dirty="0"/>
          </a:p>
        </p:txBody>
      </p:sp>
    </p:spTree>
    <p:extLst>
      <p:ext uri="{BB962C8B-B14F-4D97-AF65-F5344CB8AC3E}">
        <p14:creationId xmlns:p14="http://schemas.microsoft.com/office/powerpoint/2010/main" val="244604068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9406-3FEF-446C-B038-00D0340AD2D6}"/>
              </a:ext>
            </a:extLst>
          </p:cNvPr>
          <p:cNvSpPr>
            <a:spLocks noGrp="1"/>
          </p:cNvSpPr>
          <p:nvPr>
            <p:ph type="title"/>
          </p:nvPr>
        </p:nvSpPr>
        <p:spPr>
          <a:xfrm>
            <a:off x="-17929" y="4343400"/>
            <a:ext cx="9144000" cy="782371"/>
          </a:xfrm>
        </p:spPr>
        <p:txBody>
          <a:bodyPr/>
          <a:lstStyle/>
          <a:p>
            <a:r>
              <a:rPr lang="ar-EG" sz="3200" dirty="0">
                <a:effectLst/>
                <a:latin typeface="Tahoma" panose="020B0604030504040204" pitchFamily="34" charset="0"/>
              </a:rPr>
              <a:t>فلهذا رفعه مخلصنا. إلى ملكوته. وأعطاه الخيرات. التي لم</a:t>
            </a:r>
            <a:r>
              <a:rPr lang="en-US" sz="3200" dirty="0">
                <a:effectLst/>
                <a:latin typeface="Tahoma" panose="020B0604030504040204" pitchFamily="34" charset="0"/>
              </a:rPr>
              <a:t> </a:t>
            </a:r>
            <a:r>
              <a:rPr lang="ar-EG" sz="3200" dirty="0">
                <a:effectLst/>
                <a:latin typeface="Tahoma" panose="020B0604030504040204" pitchFamily="34" charset="0"/>
              </a:rPr>
              <a:t>ترها عين.</a:t>
            </a:r>
            <a:endParaRPr lang="en-GB" sz="3200" dirty="0"/>
          </a:p>
        </p:txBody>
      </p:sp>
      <p:sp>
        <p:nvSpPr>
          <p:cNvPr id="3" name="Text Placeholder 2">
            <a:extLst>
              <a:ext uri="{FF2B5EF4-FFF2-40B4-BE49-F238E27FC236}">
                <a16:creationId xmlns:a16="http://schemas.microsoft.com/office/drawing/2014/main" id="{49678FAD-1D64-44A2-A9DF-0AE164BCB9B7}"/>
              </a:ext>
            </a:extLst>
          </p:cNvPr>
          <p:cNvSpPr>
            <a:spLocks noGrp="1"/>
          </p:cNvSpPr>
          <p:nvPr>
            <p:ph type="body" idx="1"/>
          </p:nvPr>
        </p:nvSpPr>
        <p:spPr>
          <a:xfrm>
            <a:off x="1" y="6050651"/>
            <a:ext cx="9143999" cy="808893"/>
          </a:xfrm>
        </p:spPr>
        <p:txBody>
          <a:bodyPr/>
          <a:lstStyle/>
          <a:p>
            <a:pPr>
              <a:spcBef>
                <a:spcPts val="0"/>
              </a:spcBef>
            </a:pPr>
            <a:r>
              <a:rPr lang="ar-EG" sz="2800" dirty="0">
                <a:effectLst/>
                <a:latin typeface="Tahoma" panose="020B0604030504040204" pitchFamily="34" charset="0"/>
              </a:rPr>
              <a:t>إثفيه فاى ا بين صوتير: أولف إيخوون إيه تيف ميت أوورو: أفتي ناف إنني أغاثو</a:t>
            </a:r>
            <a:r>
              <a:rPr lang="ar-EG" sz="2800" dirty="0">
                <a:latin typeface="Tahoma" panose="020B0604030504040204" pitchFamily="34" charset="0"/>
              </a:rPr>
              <a:t>ن:</a:t>
            </a:r>
            <a:r>
              <a:rPr lang="ar-EG" sz="2800" dirty="0">
                <a:effectLst/>
                <a:latin typeface="Tahoma" panose="020B0604030504040204" pitchFamily="34" charset="0"/>
              </a:rPr>
              <a:t> ني إيتيه إمبيه فال ناف إيروؤو .  </a:t>
            </a:r>
            <a:endParaRPr lang="en-GB" sz="2800" dirty="0"/>
          </a:p>
        </p:txBody>
      </p:sp>
      <p:sp>
        <p:nvSpPr>
          <p:cNvPr id="4" name="Text Placeholder 3">
            <a:extLst>
              <a:ext uri="{FF2B5EF4-FFF2-40B4-BE49-F238E27FC236}">
                <a16:creationId xmlns:a16="http://schemas.microsoft.com/office/drawing/2014/main" id="{AFB7BD97-C3CC-4339-B43C-2227B7E1BD42}"/>
              </a:ext>
            </a:extLst>
          </p:cNvPr>
          <p:cNvSpPr>
            <a:spLocks noGrp="1"/>
          </p:cNvSpPr>
          <p:nvPr>
            <p:ph type="body" sz="quarter" idx="3"/>
          </p:nvPr>
        </p:nvSpPr>
        <p:spPr>
          <a:xfrm>
            <a:off x="0" y="5242550"/>
            <a:ext cx="9144000" cy="682357"/>
          </a:xfrm>
        </p:spPr>
        <p:txBody>
          <a:bodyPr/>
          <a:lstStyle/>
          <a:p>
            <a:pPr>
              <a:spcBef>
                <a:spcPts val="0"/>
              </a:spcBef>
            </a:pPr>
            <a:r>
              <a:rPr lang="pt-BR" sz="2800" dirty="0">
                <a:effectLst/>
                <a:latin typeface="Avva_Shenouda" panose="020B0500000000000000" pitchFamily="34" charset="0"/>
              </a:rPr>
              <a:t>E0be fai a Pen=c=w=r: ol4 `eqovn `ete4metovro : </a:t>
            </a:r>
            <a:endParaRPr lang="ar-EG" sz="2800" dirty="0">
              <a:effectLst/>
              <a:latin typeface="Avva_Shenouda" panose="020B0500000000000000" pitchFamily="34" charset="0"/>
            </a:endParaRPr>
          </a:p>
          <a:p>
            <a:pPr>
              <a:spcBef>
                <a:spcPts val="0"/>
              </a:spcBef>
            </a:pPr>
            <a:r>
              <a:rPr lang="pt-BR" sz="2800" dirty="0">
                <a:effectLst/>
                <a:latin typeface="Avva_Shenouda" panose="020B0500000000000000" pitchFamily="34" charset="0"/>
              </a:rPr>
              <a:t>a45 na4 `nni`aja0on: n3ete `mpebal nav `erwov</a:t>
            </a:r>
            <a:endParaRPr lang="en-GB" sz="2800" dirty="0"/>
          </a:p>
        </p:txBody>
      </p:sp>
    </p:spTree>
    <p:extLst>
      <p:ext uri="{BB962C8B-B14F-4D97-AF65-F5344CB8AC3E}">
        <p14:creationId xmlns:p14="http://schemas.microsoft.com/office/powerpoint/2010/main" val="1096714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إطلبوا لكي يرحمنا الله ويتراءف علينا </a:t>
            </a:r>
            <a:endParaRPr lang="en-US" dirty="0"/>
          </a:p>
        </p:txBody>
      </p:sp>
      <p:sp>
        <p:nvSpPr>
          <p:cNvPr id="6" name="Text Placeholder 5"/>
          <p:cNvSpPr>
            <a:spLocks noGrp="1"/>
          </p:cNvSpPr>
          <p:nvPr>
            <p:ph type="body" idx="1"/>
          </p:nvPr>
        </p:nvSpPr>
        <p:spPr/>
        <p:txBody>
          <a:bodyPr/>
          <a:lstStyle/>
          <a:p>
            <a:r>
              <a:rPr lang="ar-EG" sz="4000" dirty="0"/>
              <a:t>طف هينا إنتى إفنوتي ناى نان إنتيف شينهيت خارون </a:t>
            </a:r>
          </a:p>
        </p:txBody>
      </p:sp>
      <p:sp>
        <p:nvSpPr>
          <p:cNvPr id="7" name="Text Placeholder 6"/>
          <p:cNvSpPr>
            <a:spLocks noGrp="1"/>
          </p:cNvSpPr>
          <p:nvPr>
            <p:ph type="body" sz="quarter" idx="3"/>
          </p:nvPr>
        </p:nvSpPr>
        <p:spPr/>
        <p:txBody>
          <a:bodyPr/>
          <a:lstStyle/>
          <a:p>
            <a:r>
              <a:rPr lang="en-US" dirty="0" err="1"/>
              <a:t>Twb</a:t>
            </a:r>
            <a:r>
              <a:rPr lang="en-US" dirty="0"/>
              <a:t>\ \</a:t>
            </a:r>
            <a:r>
              <a:rPr lang="en-US" dirty="0" err="1"/>
              <a:t>ina</a:t>
            </a:r>
            <a:r>
              <a:rPr lang="en-US" dirty="0"/>
              <a:t> `</a:t>
            </a:r>
            <a:r>
              <a:rPr lang="en-US" dirty="0" err="1"/>
              <a:t>nte</a:t>
            </a:r>
            <a:r>
              <a:rPr lang="en-US" dirty="0"/>
              <a:t> V; </a:t>
            </a:r>
            <a:r>
              <a:rPr lang="en-US" dirty="0" err="1"/>
              <a:t>nai</a:t>
            </a:r>
            <a:r>
              <a:rPr lang="en-US" dirty="0"/>
              <a:t> nan&gt; `</a:t>
            </a:r>
            <a:r>
              <a:rPr lang="en-US" dirty="0" err="1"/>
              <a:t>ntef</a:t>
            </a:r>
            <a:r>
              <a:rPr lang="en-US" dirty="0"/>
              <a:t>]</a:t>
            </a:r>
            <a:r>
              <a:rPr lang="en-US" dirty="0" err="1"/>
              <a:t>en</a:t>
            </a:r>
            <a:r>
              <a:rPr lang="en-US" dirty="0"/>
              <a:t>\</a:t>
            </a:r>
            <a:r>
              <a:rPr lang="en-US" dirty="0" err="1"/>
              <a:t>ht</a:t>
            </a:r>
            <a:r>
              <a:rPr lang="en-US" dirty="0"/>
              <a:t> '</a:t>
            </a:r>
            <a:r>
              <a:rPr lang="en-US" dirty="0" err="1"/>
              <a:t>aron</a:t>
            </a:r>
            <a:endParaRPr lang="en-US" dirty="0"/>
          </a:p>
        </p:txBody>
      </p:sp>
    </p:spTree>
    <p:extLst>
      <p:ext uri="{BB962C8B-B14F-4D97-AF65-F5344CB8AC3E}">
        <p14:creationId xmlns:p14="http://schemas.microsoft.com/office/powerpoint/2010/main" val="317808314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89D6-39C9-47A5-8BCD-C041813DB4C0}"/>
              </a:ext>
            </a:extLst>
          </p:cNvPr>
          <p:cNvSpPr>
            <a:spLocks noGrp="1"/>
          </p:cNvSpPr>
          <p:nvPr>
            <p:ph type="title"/>
          </p:nvPr>
        </p:nvSpPr>
        <p:spPr>
          <a:xfrm>
            <a:off x="-1" y="4343400"/>
            <a:ext cx="9144000" cy="782371"/>
          </a:xfrm>
        </p:spPr>
        <p:txBody>
          <a:bodyPr/>
          <a:lstStyle/>
          <a:p>
            <a:r>
              <a:rPr lang="ar-EG" sz="2800" dirty="0">
                <a:effectLst/>
                <a:latin typeface="Tahoma" panose="020B0604030504040204" pitchFamily="34" charset="0"/>
              </a:rPr>
              <a:t>السلام لك ايها الشهيد. السلام للشجاع البطل. السلام للمجاهد القديس ابا مينا.</a:t>
            </a:r>
            <a:endParaRPr lang="en-GB" sz="2800" dirty="0"/>
          </a:p>
        </p:txBody>
      </p:sp>
      <p:sp>
        <p:nvSpPr>
          <p:cNvPr id="3" name="Text Placeholder 2">
            <a:extLst>
              <a:ext uri="{FF2B5EF4-FFF2-40B4-BE49-F238E27FC236}">
                <a16:creationId xmlns:a16="http://schemas.microsoft.com/office/drawing/2014/main" id="{C5F9757A-423A-4420-9D99-DA28E93C2CBE}"/>
              </a:ext>
            </a:extLst>
          </p:cNvPr>
          <p:cNvSpPr>
            <a:spLocks noGrp="1"/>
          </p:cNvSpPr>
          <p:nvPr>
            <p:ph type="body" idx="1"/>
          </p:nvPr>
        </p:nvSpPr>
        <p:spPr>
          <a:xfrm>
            <a:off x="1" y="6039358"/>
            <a:ext cx="9143999" cy="808893"/>
          </a:xfrm>
        </p:spPr>
        <p:txBody>
          <a:bodyPr/>
          <a:lstStyle/>
          <a:p>
            <a:r>
              <a:rPr lang="ar-EG" sz="2800" dirty="0">
                <a:effectLst/>
                <a:latin typeface="Tahoma" panose="020B0604030504040204" pitchFamily="34" charset="0"/>
              </a:rPr>
              <a:t>شيري ناك او بي مارتيروس : شيري بي اتشويج ان جينيئوس :</a:t>
            </a:r>
          </a:p>
          <a:p>
            <a:r>
              <a:rPr lang="ar-EG" sz="2800" dirty="0">
                <a:effectLst/>
                <a:latin typeface="Tahoma" panose="020B0604030504040204" pitchFamily="34" charset="0"/>
              </a:rPr>
              <a:t>شيري بي اثلوفوروس : بي اجيوس ابا مينا  . </a:t>
            </a:r>
            <a:endParaRPr lang="en-GB" sz="2800" dirty="0"/>
          </a:p>
        </p:txBody>
      </p:sp>
      <p:sp>
        <p:nvSpPr>
          <p:cNvPr id="4" name="Text Placeholder 3">
            <a:extLst>
              <a:ext uri="{FF2B5EF4-FFF2-40B4-BE49-F238E27FC236}">
                <a16:creationId xmlns:a16="http://schemas.microsoft.com/office/drawing/2014/main" id="{659F0E7A-1238-4054-83C7-A9D944DEB294}"/>
              </a:ext>
            </a:extLst>
          </p:cNvPr>
          <p:cNvSpPr>
            <a:spLocks noGrp="1"/>
          </p:cNvSpPr>
          <p:nvPr>
            <p:ph type="body" sz="quarter" idx="3"/>
          </p:nvPr>
        </p:nvSpPr>
        <p:spPr/>
        <p:txBody>
          <a:bodyPr/>
          <a:lstStyle/>
          <a:p>
            <a:r>
              <a:rPr lang="en-GB" sz="2800" dirty="0" err="1">
                <a:effectLst/>
                <a:latin typeface="Avva_Shenouda" panose="020B0500000000000000" pitchFamily="34" charset="0"/>
              </a:rPr>
              <a:t>Xere</a:t>
            </a:r>
            <a:r>
              <a:rPr lang="en-GB" sz="2800" dirty="0">
                <a:effectLst/>
                <a:latin typeface="Avva_Shenouda" panose="020B0500000000000000" pitchFamily="34" charset="0"/>
              </a:rPr>
              <a:t> </a:t>
            </a:r>
            <a:r>
              <a:rPr lang="en-GB" sz="2800" dirty="0" err="1">
                <a:effectLst/>
                <a:latin typeface="Avva_Shenouda" panose="020B0500000000000000" pitchFamily="34" charset="0"/>
              </a:rPr>
              <a:t>nak</a:t>
            </a:r>
            <a:r>
              <a:rPr lang="en-GB" sz="2800" dirty="0">
                <a:effectLst/>
                <a:latin typeface="Avva_Shenouda" panose="020B0500000000000000" pitchFamily="34" charset="0"/>
              </a:rPr>
              <a:t> ``w </a:t>
            </a:r>
            <a:r>
              <a:rPr lang="en-GB" sz="2800" dirty="0" err="1">
                <a:effectLst/>
                <a:latin typeface="Avva_Shenouda" panose="020B0500000000000000" pitchFamily="34" charset="0"/>
              </a:rPr>
              <a:t>piU</a:t>
            </a:r>
            <a:r>
              <a:rPr lang="en-GB" sz="2800" dirty="0">
                <a:effectLst/>
                <a:latin typeface="Avva_Shenouda" panose="020B0500000000000000" pitchFamily="34" charset="0"/>
              </a:rPr>
              <a:t> </a:t>
            </a:r>
            <a:r>
              <a:rPr lang="en-GB" sz="2800" dirty="0" err="1">
                <a:effectLst/>
                <a:latin typeface="Avva_Shenouda" panose="020B0500000000000000" pitchFamily="34" charset="0"/>
              </a:rPr>
              <a:t>xere</a:t>
            </a:r>
            <a:r>
              <a:rPr lang="en-GB" sz="2800" dirty="0">
                <a:effectLst/>
                <a:latin typeface="Avva_Shenouda" panose="020B0500000000000000" pitchFamily="34" charset="0"/>
              </a:rPr>
              <a:t> pi2wig ``</a:t>
            </a:r>
            <a:r>
              <a:rPr lang="en-GB" sz="2800" dirty="0" err="1">
                <a:effectLst/>
                <a:latin typeface="Avva_Shenouda" panose="020B0500000000000000" pitchFamily="34" charset="0"/>
              </a:rPr>
              <a:t>njenneoc</a:t>
            </a:r>
            <a:r>
              <a:rPr lang="en-GB" sz="2800" dirty="0">
                <a:effectLst/>
                <a:latin typeface="Avva_Shenouda" panose="020B0500000000000000" pitchFamily="34" charset="0"/>
              </a:rPr>
              <a:t> : </a:t>
            </a:r>
            <a:endParaRPr lang="ar-EG" sz="2800" dirty="0">
              <a:effectLst/>
              <a:latin typeface="Avva_Shenouda" panose="020B0500000000000000" pitchFamily="34" charset="0"/>
            </a:endParaRPr>
          </a:p>
          <a:p>
            <a:r>
              <a:rPr lang="en-GB" sz="2800" dirty="0" err="1">
                <a:effectLst/>
                <a:latin typeface="Avva_Shenouda" panose="020B0500000000000000" pitchFamily="34" charset="0"/>
              </a:rPr>
              <a:t>xere</a:t>
            </a:r>
            <a:r>
              <a:rPr lang="en-GB" sz="2800" dirty="0">
                <a:effectLst/>
                <a:latin typeface="Avva_Shenouda" panose="020B0500000000000000" pitchFamily="34" charset="0"/>
              </a:rPr>
              <a:t> pia0loforoc : pi``</a:t>
            </a:r>
            <a:r>
              <a:rPr lang="en-GB" sz="2800" dirty="0" err="1">
                <a:effectLst/>
                <a:latin typeface="Avva_Shenouda" panose="020B0500000000000000" pitchFamily="34" charset="0"/>
              </a:rPr>
              <a:t>ajioc</a:t>
            </a:r>
            <a:r>
              <a:rPr lang="en-GB" sz="2800" dirty="0">
                <a:effectLst/>
                <a:latin typeface="Avva_Shenouda" panose="020B0500000000000000" pitchFamily="34" charset="0"/>
              </a:rPr>
              <a:t> </a:t>
            </a:r>
            <a:r>
              <a:rPr lang="en-GB" sz="2800" dirty="0" err="1">
                <a:effectLst/>
                <a:latin typeface="Avva_Shenouda" panose="020B0500000000000000" pitchFamily="34" charset="0"/>
              </a:rPr>
              <a:t>apa</a:t>
            </a:r>
            <a:r>
              <a:rPr lang="en-GB" sz="2800" dirty="0">
                <a:effectLst/>
                <a:latin typeface="Avva_Shenouda" panose="020B0500000000000000" pitchFamily="34" charset="0"/>
              </a:rPr>
              <a:t> M3na</a:t>
            </a:r>
            <a:endParaRPr lang="en-GB" sz="2800" dirty="0"/>
          </a:p>
        </p:txBody>
      </p:sp>
    </p:spTree>
    <p:extLst>
      <p:ext uri="{BB962C8B-B14F-4D97-AF65-F5344CB8AC3E}">
        <p14:creationId xmlns:p14="http://schemas.microsoft.com/office/powerpoint/2010/main" val="3229093185"/>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7FF7-29DE-4D76-B7E5-FDE39D33BEED}"/>
              </a:ext>
            </a:extLst>
          </p:cNvPr>
          <p:cNvSpPr>
            <a:spLocks noGrp="1"/>
          </p:cNvSpPr>
          <p:nvPr>
            <p:ph type="title"/>
          </p:nvPr>
        </p:nvSpPr>
        <p:spPr>
          <a:xfrm>
            <a:off x="1" y="4333651"/>
            <a:ext cx="9143999" cy="782371"/>
          </a:xfrm>
        </p:spPr>
        <p:txBody>
          <a:bodyPr/>
          <a:lstStyle/>
          <a:p>
            <a:r>
              <a:rPr lang="ar-EG" sz="2800" dirty="0">
                <a:effectLst/>
                <a:latin typeface="Tahoma" panose="020B0604030504040204" pitchFamily="34" charset="0"/>
              </a:rPr>
              <a:t>أطلب عنا. ايها الشهيد المجاهد. محب الاب مرقوريوس. ليغفر لنا خطايانا.</a:t>
            </a:r>
            <a:endParaRPr lang="en-GB" sz="2800" dirty="0"/>
          </a:p>
        </p:txBody>
      </p:sp>
      <p:sp>
        <p:nvSpPr>
          <p:cNvPr id="3" name="Text Placeholder 2">
            <a:extLst>
              <a:ext uri="{FF2B5EF4-FFF2-40B4-BE49-F238E27FC236}">
                <a16:creationId xmlns:a16="http://schemas.microsoft.com/office/drawing/2014/main" id="{980776A4-0D1A-4793-913B-C89258DA69DF}"/>
              </a:ext>
            </a:extLst>
          </p:cNvPr>
          <p:cNvSpPr>
            <a:spLocks noGrp="1"/>
          </p:cNvSpPr>
          <p:nvPr>
            <p:ph type="body" idx="1"/>
          </p:nvPr>
        </p:nvSpPr>
        <p:spPr>
          <a:xfrm>
            <a:off x="0" y="6049107"/>
            <a:ext cx="9143999" cy="808893"/>
          </a:xfrm>
        </p:spPr>
        <p:txBody>
          <a:bodyPr/>
          <a:lstStyle/>
          <a:p>
            <a:pPr>
              <a:spcBef>
                <a:spcPts val="0"/>
              </a:spcBef>
            </a:pPr>
            <a:r>
              <a:rPr lang="ar-EG" sz="2800" dirty="0">
                <a:effectLst/>
                <a:latin typeface="Tahoma" panose="020B0604030504040204" pitchFamily="34" charset="0"/>
              </a:rPr>
              <a:t>طوبه إم إبتشويس إ إهري إجون : أوبى أثلوفوروس إممارتيروس:</a:t>
            </a:r>
          </a:p>
          <a:p>
            <a:pPr>
              <a:spcBef>
                <a:spcPts val="0"/>
              </a:spcBef>
            </a:pPr>
            <a:r>
              <a:rPr lang="ar-EG" sz="2800" dirty="0">
                <a:effectLst/>
                <a:latin typeface="Tahoma" panose="020B0604030504040204" pitchFamily="34" charset="0"/>
              </a:rPr>
              <a:t>بى آجيوس آبا مينا: إنتيف كا نين نوفي نان إفول  </a:t>
            </a:r>
            <a:endParaRPr lang="en-GB" sz="2800" dirty="0"/>
          </a:p>
        </p:txBody>
      </p:sp>
      <p:sp>
        <p:nvSpPr>
          <p:cNvPr id="4" name="Text Placeholder 3">
            <a:extLst>
              <a:ext uri="{FF2B5EF4-FFF2-40B4-BE49-F238E27FC236}">
                <a16:creationId xmlns:a16="http://schemas.microsoft.com/office/drawing/2014/main" id="{28EF15C5-2440-459D-B830-FBAF83DE9B84}"/>
              </a:ext>
            </a:extLst>
          </p:cNvPr>
          <p:cNvSpPr>
            <a:spLocks noGrp="1"/>
          </p:cNvSpPr>
          <p:nvPr>
            <p:ph type="body" sz="quarter" idx="3"/>
          </p:nvPr>
        </p:nvSpPr>
        <p:spPr>
          <a:xfrm>
            <a:off x="-1" y="5241386"/>
            <a:ext cx="9144000" cy="682357"/>
          </a:xfrm>
        </p:spPr>
        <p:txBody>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Twbh</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m`psoic</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`e`hr3i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egwn</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 </a:t>
            </a:r>
            <a:r>
              <a:rPr kumimoji="0" lang="pl-PL"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w pia0loforoc `mmartvroc</a:t>
            </a:r>
            <a:r>
              <a:rPr kumimoji="0" lang="en-US"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a:t>
            </a:r>
            <a:r>
              <a:rPr kumimoji="0" lang="pl-PL"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a:t>
            </a:r>
            <a:r>
              <a:rPr lang="en-US" sz="2800" dirty="0">
                <a:latin typeface="Avva_Shenouda" panose="020B0500000000000000" pitchFamily="34" charset="0"/>
              </a:rPr>
              <a:t> </a:t>
            </a:r>
            <a:r>
              <a:rPr kumimoji="0" lang="pl-PL"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pi`ajioc apa m3na</a:t>
            </a:r>
            <a:r>
              <a:rPr kumimoji="0" lang="en-US"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`nte4xa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nennobi</a:t>
            </a:r>
            <a:r>
              <a:rPr kumimoji="0" lang="en-GB" sz="2800" b="0" i="0" u="none" strike="noStrike" kern="1200" cap="none" spc="0" normalizeH="0" baseline="0" noProof="0" dirty="0">
                <a:ln>
                  <a:noFill/>
                </a:ln>
                <a:solidFill>
                  <a:srgbClr val="FFC000"/>
                </a:solidFill>
                <a:effectLst/>
                <a:uLnTx/>
                <a:uFillTx/>
                <a:latin typeface="Avva_Shenouda" panose="020B0500000000000000" pitchFamily="34" charset="0"/>
                <a:ea typeface="+mn-ea"/>
                <a:cs typeface="Traditional Arabic" pitchFamily="2" charset="-78"/>
              </a:rPr>
              <a:t> nan </a:t>
            </a:r>
            <a:r>
              <a:rPr kumimoji="0" lang="en-GB" sz="2800" b="0" i="0" u="none" strike="noStrike" kern="1200" cap="none" spc="0" normalizeH="0" baseline="0" noProof="0" dirty="0" err="1">
                <a:ln>
                  <a:noFill/>
                </a:ln>
                <a:solidFill>
                  <a:srgbClr val="FFC000"/>
                </a:solidFill>
                <a:effectLst/>
                <a:uLnTx/>
                <a:uFillTx/>
                <a:latin typeface="Avva_Shenouda" panose="020B0500000000000000" pitchFamily="34" charset="0"/>
                <a:ea typeface="+mn-ea"/>
                <a:cs typeface="Traditional Arabic" pitchFamily="2" charset="-78"/>
              </a:rPr>
              <a:t>ebol</a:t>
            </a:r>
            <a:endParaRPr kumimoji="0" lang="en-GB" sz="2800" b="0" i="0" u="none" strike="noStrike" kern="1200" cap="none" spc="0" normalizeH="0" baseline="0" noProof="0" dirty="0">
              <a:ln>
                <a:noFill/>
              </a:ln>
              <a:solidFill>
                <a:srgbClr val="FFC000"/>
              </a:solidFill>
              <a:effectLst/>
              <a:uLnTx/>
              <a:uFillTx/>
              <a:latin typeface="CS Avva Shenouda" panose="020B7200000000000000" pitchFamily="34" charset="0"/>
              <a:ea typeface="+mn-ea"/>
              <a:cs typeface="Traditional Arabic" pitchFamily="2" charset="-78"/>
            </a:endParaRPr>
          </a:p>
        </p:txBody>
      </p:sp>
      <p:sp>
        <p:nvSpPr>
          <p:cNvPr id="5" name="TextBox 4">
            <a:hlinkClick r:id="rId2" action="ppaction://hlinksldjump"/>
            <a:extLst>
              <a:ext uri="{FF2B5EF4-FFF2-40B4-BE49-F238E27FC236}">
                <a16:creationId xmlns:a16="http://schemas.microsoft.com/office/drawing/2014/main" id="{A6C518F0-D6A9-4A3B-A648-FF80CE2AB38F}"/>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CB0BFE44-D82E-44A8-8CF0-93AA3DEE9D10}"/>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72281562"/>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27FF7-29DE-4D76-B7E5-FDE39D33BEED}"/>
              </a:ext>
            </a:extLst>
          </p:cNvPr>
          <p:cNvSpPr>
            <a:spLocks noGrp="1"/>
          </p:cNvSpPr>
          <p:nvPr>
            <p:ph type="title"/>
          </p:nvPr>
        </p:nvSpPr>
        <p:spPr>
          <a:xfrm>
            <a:off x="1" y="4333651"/>
            <a:ext cx="9143999" cy="782371"/>
          </a:xfrm>
        </p:spPr>
        <p:txBody>
          <a:bodyPr/>
          <a:lstStyle/>
          <a:p>
            <a:r>
              <a:rPr lang="ar-EG" dirty="0">
                <a:effectLst/>
                <a:latin typeface="Tahoma" panose="020B0604030504040204" pitchFamily="34" charset="0"/>
              </a:rPr>
              <a:t>أنزعوا من قلوبكم الشر والظنون الخداعة التى تظلم العقل  . </a:t>
            </a:r>
            <a:endParaRPr lang="en-GB" sz="4800" dirty="0"/>
          </a:p>
        </p:txBody>
      </p:sp>
      <p:sp>
        <p:nvSpPr>
          <p:cNvPr id="3" name="Text Placeholder 2">
            <a:extLst>
              <a:ext uri="{FF2B5EF4-FFF2-40B4-BE49-F238E27FC236}">
                <a16:creationId xmlns:a16="http://schemas.microsoft.com/office/drawing/2014/main" id="{980776A4-0D1A-4793-913B-C89258DA69DF}"/>
              </a:ext>
            </a:extLst>
          </p:cNvPr>
          <p:cNvSpPr>
            <a:spLocks noGrp="1"/>
          </p:cNvSpPr>
          <p:nvPr>
            <p:ph type="body" idx="1"/>
          </p:nvPr>
        </p:nvSpPr>
        <p:spPr>
          <a:xfrm>
            <a:off x="0" y="6049107"/>
            <a:ext cx="9143999" cy="808893"/>
          </a:xfrm>
        </p:spPr>
        <p:txBody>
          <a:bodyPr/>
          <a:lstStyle/>
          <a:p>
            <a:pPr>
              <a:spcBef>
                <a:spcPts val="0"/>
              </a:spcBef>
            </a:pPr>
            <a:r>
              <a:rPr lang="ar-EG" dirty="0">
                <a:effectLst/>
                <a:latin typeface="Tahoma" panose="020B0604030504040204" pitchFamily="34" charset="0"/>
              </a:rPr>
              <a:t>فول أيفول خين نيتينهيت: إننى موك ميك إنتى تى كاكيا: </a:t>
            </a:r>
            <a:endParaRPr lang="en-US" dirty="0">
              <a:effectLst/>
              <a:latin typeface="Tahoma" panose="020B0604030504040204" pitchFamily="34" charset="0"/>
            </a:endParaRPr>
          </a:p>
          <a:p>
            <a:pPr>
              <a:spcBef>
                <a:spcPts val="0"/>
              </a:spcBef>
            </a:pPr>
            <a:r>
              <a:rPr lang="ar-EG" dirty="0">
                <a:effectLst/>
                <a:latin typeface="Tahoma" panose="020B0604030504040204" pitchFamily="34" charset="0"/>
              </a:rPr>
              <a:t>نيم نى ميفئى إتشيف شوب إتئيرى إمبى نوس إنكاكى</a:t>
            </a:r>
            <a:endParaRPr lang="en-GB" sz="4800" dirty="0"/>
          </a:p>
        </p:txBody>
      </p:sp>
      <p:sp>
        <p:nvSpPr>
          <p:cNvPr id="4" name="Text Placeholder 3">
            <a:extLst>
              <a:ext uri="{FF2B5EF4-FFF2-40B4-BE49-F238E27FC236}">
                <a16:creationId xmlns:a16="http://schemas.microsoft.com/office/drawing/2014/main" id="{28EF15C5-2440-459D-B830-FBAF83DE9B84}"/>
              </a:ext>
            </a:extLst>
          </p:cNvPr>
          <p:cNvSpPr>
            <a:spLocks noGrp="1"/>
          </p:cNvSpPr>
          <p:nvPr>
            <p:ph type="body" sz="quarter" idx="3"/>
          </p:nvPr>
        </p:nvSpPr>
        <p:spPr>
          <a:xfrm>
            <a:off x="-1" y="4935072"/>
            <a:ext cx="9144000" cy="927576"/>
          </a:xfrm>
        </p:spPr>
        <p:txBody>
          <a:bodyPr anchor="ctr"/>
          <a:lstStyle/>
          <a:p>
            <a:pPr algn="ctr" rtl="0">
              <a:lnSpc>
                <a:spcPct val="80000"/>
              </a:lnSpc>
              <a:spcBef>
                <a:spcPts val="0"/>
              </a:spcBef>
            </a:pPr>
            <a:r>
              <a:rPr lang="nb-NO" b="0" i="0" u="none" strike="noStrike" dirty="0">
                <a:effectLst/>
                <a:latin typeface="CS New Athanasius" pitchFamily="34" charset="0"/>
              </a:rPr>
              <a:t>Bwl `ebol qen netenhyt@ `nnimokmek `nte ],akia@ nem nimeu`i etsebswb@ et`iri `mpinouc `n,aki.</a:t>
            </a:r>
          </a:p>
        </p:txBody>
      </p:sp>
      <p:sp>
        <p:nvSpPr>
          <p:cNvPr id="5" name="TextBox 4">
            <a:hlinkClick r:id="rId2" action="ppaction://hlinksldjump"/>
            <a:extLst>
              <a:ext uri="{FF2B5EF4-FFF2-40B4-BE49-F238E27FC236}">
                <a16:creationId xmlns:a16="http://schemas.microsoft.com/office/drawing/2014/main" id="{BFF1A7CD-875D-4E99-9433-5FD28A713372}"/>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19088CF0-3EFA-4B01-875E-B80C43F4C8B3}"/>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1036172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F749-087E-493E-A067-4AD49357AE9D}"/>
              </a:ext>
            </a:extLst>
          </p:cNvPr>
          <p:cNvSpPr>
            <a:spLocks noGrp="1"/>
          </p:cNvSpPr>
          <p:nvPr>
            <p:ph type="title"/>
          </p:nvPr>
        </p:nvSpPr>
        <p:spPr>
          <a:xfrm>
            <a:off x="0" y="4354519"/>
            <a:ext cx="9144000" cy="682357"/>
          </a:xfrm>
        </p:spPr>
        <p:txBody>
          <a:bodyPr/>
          <a:lstStyle/>
          <a:p>
            <a:r>
              <a:rPr lang="ar-EG" sz="2600" dirty="0">
                <a:effectLst/>
                <a:latin typeface="Tahoma" panose="020B0604030504040204" pitchFamily="34" charset="0"/>
              </a:rPr>
              <a:t>تفهوا بتأمل إلى المعجزات العالية التي لأبينا الطوباوى. سيدى العظيم أنبا أنطونيوس. </a:t>
            </a:r>
            <a:endParaRPr lang="en-GB" sz="2600" dirty="0"/>
          </a:p>
        </p:txBody>
      </p:sp>
      <p:sp>
        <p:nvSpPr>
          <p:cNvPr id="3" name="Text Placeholder 2">
            <a:extLst>
              <a:ext uri="{FF2B5EF4-FFF2-40B4-BE49-F238E27FC236}">
                <a16:creationId xmlns:a16="http://schemas.microsoft.com/office/drawing/2014/main" id="{C8822B92-3A0F-490A-9BC3-D092D8D5392B}"/>
              </a:ext>
            </a:extLst>
          </p:cNvPr>
          <p:cNvSpPr>
            <a:spLocks noGrp="1"/>
          </p:cNvSpPr>
          <p:nvPr>
            <p:ph type="body" idx="1"/>
          </p:nvPr>
        </p:nvSpPr>
        <p:spPr>
          <a:xfrm>
            <a:off x="0" y="6023757"/>
            <a:ext cx="9143999" cy="808893"/>
          </a:xfrm>
        </p:spPr>
        <p:txBody>
          <a:bodyPr/>
          <a:lstStyle/>
          <a:p>
            <a:pPr>
              <a:spcBef>
                <a:spcPts val="0"/>
              </a:spcBef>
            </a:pPr>
            <a:r>
              <a:rPr lang="ar-EG" sz="2800" dirty="0">
                <a:effectLst/>
                <a:latin typeface="Tahoma" panose="020B0604030504040204" pitchFamily="34" charset="0"/>
              </a:rPr>
              <a:t>آرينوين خين أوتى إهتيف: إن نى كاثار طوما إتتشوسى:</a:t>
            </a:r>
          </a:p>
          <a:p>
            <a:pPr>
              <a:spcBef>
                <a:spcPts val="0"/>
              </a:spcBef>
            </a:pPr>
            <a:r>
              <a:rPr lang="ar-EG" sz="2800" dirty="0">
                <a:effectLst/>
                <a:latin typeface="Tahoma" panose="020B0604030504040204" pitchFamily="34" charset="0"/>
              </a:rPr>
              <a:t>انتى بين ماكاريوس إنيوت: باشويس بى نيشتى آفا أنطونى  . </a:t>
            </a:r>
            <a:endParaRPr lang="en-GB" sz="4400" dirty="0"/>
          </a:p>
        </p:txBody>
      </p:sp>
      <p:sp>
        <p:nvSpPr>
          <p:cNvPr id="4" name="Text Placeholder 3">
            <a:extLst>
              <a:ext uri="{FF2B5EF4-FFF2-40B4-BE49-F238E27FC236}">
                <a16:creationId xmlns:a16="http://schemas.microsoft.com/office/drawing/2014/main" id="{754A91DF-64CA-43CC-AA7F-A6FA66F5B7EF}"/>
              </a:ext>
            </a:extLst>
          </p:cNvPr>
          <p:cNvSpPr>
            <a:spLocks noGrp="1"/>
          </p:cNvSpPr>
          <p:nvPr>
            <p:ph type="body" sz="quarter" idx="3"/>
          </p:nvPr>
        </p:nvSpPr>
        <p:spPr>
          <a:xfrm>
            <a:off x="-1" y="4908176"/>
            <a:ext cx="9144000" cy="963319"/>
          </a:xfrm>
        </p:spPr>
        <p:txBody>
          <a:bodyPr/>
          <a:lstStyle/>
          <a:p>
            <a:pPr algn="ctr" rtl="0">
              <a:lnSpc>
                <a:spcPct val="80000"/>
              </a:lnSpc>
              <a:spcBef>
                <a:spcPts val="0"/>
              </a:spcBef>
            </a:pPr>
            <a:r>
              <a:rPr lang="nb-NO" sz="3400" b="0" i="0" u="none" strike="noStrike" dirty="0">
                <a:effectLst/>
                <a:latin typeface="CS New Athanasius" pitchFamily="34" charset="0"/>
              </a:rPr>
              <a:t>Arinoin qen ou]`h;yf@ `nnika;artwma et[oci@</a:t>
            </a:r>
          </a:p>
          <a:p>
            <a:pPr algn="ctr" rtl="0">
              <a:lnSpc>
                <a:spcPct val="80000"/>
              </a:lnSpc>
              <a:spcBef>
                <a:spcPts val="0"/>
              </a:spcBef>
            </a:pPr>
            <a:r>
              <a:rPr lang="nb-NO" sz="3400" b="0" i="0" u="none" strike="noStrike" dirty="0">
                <a:effectLst/>
                <a:latin typeface="CS New Athanasius" pitchFamily="34" charset="0"/>
              </a:rPr>
              <a:t> `nte penmakarioc `niwt@ pa=o=c pinis] Abba Antwni.</a:t>
            </a:r>
          </a:p>
        </p:txBody>
      </p:sp>
    </p:spTree>
    <p:extLst>
      <p:ext uri="{BB962C8B-B14F-4D97-AF65-F5344CB8AC3E}">
        <p14:creationId xmlns:p14="http://schemas.microsoft.com/office/powerpoint/2010/main" val="89910260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11531-3C0C-449B-8B67-18D1816A6A32}"/>
              </a:ext>
            </a:extLst>
          </p:cNvPr>
          <p:cNvSpPr>
            <a:spLocks noGrp="1"/>
          </p:cNvSpPr>
          <p:nvPr>
            <p:ph type="title"/>
          </p:nvPr>
        </p:nvSpPr>
        <p:spPr>
          <a:xfrm>
            <a:off x="0" y="4343400"/>
            <a:ext cx="9144000" cy="782371"/>
          </a:xfrm>
        </p:spPr>
        <p:txBody>
          <a:bodyPr/>
          <a:lstStyle/>
          <a:p>
            <a:r>
              <a:rPr lang="ar-EG" sz="3000" dirty="0">
                <a:effectLst/>
                <a:latin typeface="Tahoma" panose="020B0604030504040204" pitchFamily="34" charset="0"/>
              </a:rPr>
              <a:t>هذا الذى صار. مرشداً وميناء خلاص. ودعانا بفرح. إلى الحياة الأبدية. </a:t>
            </a:r>
            <a:endParaRPr lang="en-GB" sz="3000" dirty="0"/>
          </a:p>
        </p:txBody>
      </p:sp>
      <p:sp>
        <p:nvSpPr>
          <p:cNvPr id="3" name="Text Placeholder 2">
            <a:extLst>
              <a:ext uri="{FF2B5EF4-FFF2-40B4-BE49-F238E27FC236}">
                <a16:creationId xmlns:a16="http://schemas.microsoft.com/office/drawing/2014/main" id="{CE458146-255C-49ED-8539-8A2EDBC3289B}"/>
              </a:ext>
            </a:extLst>
          </p:cNvPr>
          <p:cNvSpPr>
            <a:spLocks noGrp="1"/>
          </p:cNvSpPr>
          <p:nvPr>
            <p:ph type="body" idx="1"/>
          </p:nvPr>
        </p:nvSpPr>
        <p:spPr>
          <a:xfrm>
            <a:off x="4483" y="6039358"/>
            <a:ext cx="9143999" cy="808893"/>
          </a:xfrm>
        </p:spPr>
        <p:txBody>
          <a:bodyPr/>
          <a:lstStyle/>
          <a:p>
            <a:pPr>
              <a:spcBef>
                <a:spcPts val="0"/>
              </a:spcBef>
            </a:pPr>
            <a:r>
              <a:rPr lang="ar-EG" dirty="0">
                <a:effectLst/>
                <a:latin typeface="Tahoma" panose="020B0604030504040204" pitchFamily="34" charset="0"/>
              </a:rPr>
              <a:t>فاى إيطاف شوبى نان إتتشافمويت: إنليمين انتى بى أوجاى:</a:t>
            </a:r>
          </a:p>
          <a:p>
            <a:pPr>
              <a:spcBef>
                <a:spcPts val="0"/>
              </a:spcBef>
            </a:pPr>
            <a:r>
              <a:rPr lang="ar-EG" dirty="0">
                <a:effectLst/>
                <a:latin typeface="Tahoma" panose="020B0604030504040204" pitchFamily="34" charset="0"/>
              </a:rPr>
              <a:t>أفئو هيم إممون خين أو إرو أوت: إيخون إيه بى أونخ إن إنيه.</a:t>
            </a:r>
            <a:endParaRPr lang="en-GB" sz="4800" dirty="0"/>
          </a:p>
        </p:txBody>
      </p:sp>
      <p:sp>
        <p:nvSpPr>
          <p:cNvPr id="4" name="Text Placeholder 3">
            <a:extLst>
              <a:ext uri="{FF2B5EF4-FFF2-40B4-BE49-F238E27FC236}">
                <a16:creationId xmlns:a16="http://schemas.microsoft.com/office/drawing/2014/main" id="{BAE9055A-5DC6-4DD2-A77C-0ECCCDD2EFD9}"/>
              </a:ext>
            </a:extLst>
          </p:cNvPr>
          <p:cNvSpPr>
            <a:spLocks noGrp="1"/>
          </p:cNvSpPr>
          <p:nvPr>
            <p:ph type="body" sz="quarter" idx="3"/>
          </p:nvPr>
        </p:nvSpPr>
        <p:spPr>
          <a:xfrm>
            <a:off x="0" y="5012684"/>
            <a:ext cx="9144000" cy="808892"/>
          </a:xfrm>
        </p:spPr>
        <p:txBody>
          <a:bodyPr anchor="ctr"/>
          <a:lstStyle/>
          <a:p>
            <a:pPr algn="ctr" rtl="0">
              <a:lnSpc>
                <a:spcPct val="80000"/>
              </a:lnSpc>
              <a:spcBef>
                <a:spcPts val="0"/>
              </a:spcBef>
            </a:pPr>
            <a:r>
              <a:rPr lang="nb-NO" sz="3400" b="0" i="0" u="none" strike="noStrike" dirty="0">
                <a:effectLst/>
                <a:latin typeface="CS New Athanasius" pitchFamily="34" charset="0"/>
              </a:rPr>
              <a:t>Vai `etafswpi nan `n[aumwit@ `nlumyn `nte pioujai@ af;whem `mmon qen ou`erouwt@ `eqoun `epiwnq `n`eneh.</a:t>
            </a:r>
          </a:p>
        </p:txBody>
      </p:sp>
    </p:spTree>
    <p:extLst>
      <p:ext uri="{BB962C8B-B14F-4D97-AF65-F5344CB8AC3E}">
        <p14:creationId xmlns:p14="http://schemas.microsoft.com/office/powerpoint/2010/main" val="158370282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FBC9-66FB-47C9-8093-706D3131B16D}"/>
              </a:ext>
            </a:extLst>
          </p:cNvPr>
          <p:cNvSpPr>
            <a:spLocks noGrp="1"/>
          </p:cNvSpPr>
          <p:nvPr>
            <p:ph type="title"/>
          </p:nvPr>
        </p:nvSpPr>
        <p:spPr>
          <a:xfrm>
            <a:off x="0" y="4342617"/>
            <a:ext cx="9144000" cy="534184"/>
          </a:xfrm>
        </p:spPr>
        <p:txBody>
          <a:bodyPr/>
          <a:lstStyle/>
          <a:p>
            <a:r>
              <a:rPr lang="ar-EG" sz="3000" dirty="0">
                <a:effectLst/>
                <a:latin typeface="Tahoma" panose="020B0604030504040204" pitchFamily="34" charset="0"/>
              </a:rPr>
              <a:t>بخور فضائله. أعطى الفرح لنفوسنا. مثل العنبر المزهر. في الفردوس.</a:t>
            </a:r>
            <a:endParaRPr lang="en-GB" sz="3000" dirty="0"/>
          </a:p>
        </p:txBody>
      </p:sp>
      <p:sp>
        <p:nvSpPr>
          <p:cNvPr id="3" name="Text Placeholder 2">
            <a:extLst>
              <a:ext uri="{FF2B5EF4-FFF2-40B4-BE49-F238E27FC236}">
                <a16:creationId xmlns:a16="http://schemas.microsoft.com/office/drawing/2014/main" id="{9161E356-C660-4BDA-BB11-358C99065BB5}"/>
              </a:ext>
            </a:extLst>
          </p:cNvPr>
          <p:cNvSpPr>
            <a:spLocks noGrp="1"/>
          </p:cNvSpPr>
          <p:nvPr>
            <p:ph type="body" idx="1"/>
          </p:nvPr>
        </p:nvSpPr>
        <p:spPr>
          <a:xfrm>
            <a:off x="0" y="6049107"/>
            <a:ext cx="9143999" cy="808893"/>
          </a:xfrm>
        </p:spPr>
        <p:txBody>
          <a:bodyPr/>
          <a:lstStyle/>
          <a:p>
            <a:pPr>
              <a:spcBef>
                <a:spcPts val="0"/>
              </a:spcBef>
            </a:pPr>
            <a:r>
              <a:rPr lang="ar-EG" dirty="0">
                <a:effectLst/>
                <a:latin typeface="Tahoma" panose="020B0604030504040204" pitchFamily="34" charset="0"/>
              </a:rPr>
              <a:t>آبى إستوى نوفى إنتى نيف آريتى: تى إم ابؤنوف إن تين إبسيشى:</a:t>
            </a:r>
          </a:p>
          <a:p>
            <a:pPr>
              <a:spcBef>
                <a:spcPts val="0"/>
              </a:spcBef>
            </a:pPr>
            <a:r>
              <a:rPr lang="ar-EG" dirty="0">
                <a:effectLst/>
                <a:latin typeface="Tahoma" panose="020B0604030504040204" pitchFamily="34" charset="0"/>
              </a:rPr>
              <a:t>إم افريتى امبى آروماطا: إتريتى خين بى باراديسوس. </a:t>
            </a:r>
            <a:endParaRPr lang="en-GB" dirty="0"/>
          </a:p>
        </p:txBody>
      </p:sp>
      <p:sp>
        <p:nvSpPr>
          <p:cNvPr id="4" name="Text Placeholder 3">
            <a:extLst>
              <a:ext uri="{FF2B5EF4-FFF2-40B4-BE49-F238E27FC236}">
                <a16:creationId xmlns:a16="http://schemas.microsoft.com/office/drawing/2014/main" id="{C2F9FBA3-1D7D-4822-BDE5-33120FEDF4B0}"/>
              </a:ext>
            </a:extLst>
          </p:cNvPr>
          <p:cNvSpPr>
            <a:spLocks noGrp="1"/>
          </p:cNvSpPr>
          <p:nvPr>
            <p:ph type="body" sz="quarter" idx="3"/>
          </p:nvPr>
        </p:nvSpPr>
        <p:spPr>
          <a:xfrm>
            <a:off x="-1" y="5185043"/>
            <a:ext cx="9144000" cy="682357"/>
          </a:xfrm>
        </p:spPr>
        <p:txBody>
          <a:bodyPr/>
          <a:lstStyle/>
          <a:p>
            <a:pPr algn="ctr" rtl="0">
              <a:lnSpc>
                <a:spcPct val="80000"/>
              </a:lnSpc>
              <a:spcBef>
                <a:spcPts val="0"/>
              </a:spcBef>
            </a:pPr>
            <a:r>
              <a:rPr lang="nb-NO" b="0" i="0" u="none" strike="noStrike" dirty="0">
                <a:effectLst/>
                <a:latin typeface="CS New Athanasius" pitchFamily="34" charset="0"/>
              </a:rPr>
              <a:t>Apic;oinofi `nte nefarety@ ] `m`pounof `nnenu,y@</a:t>
            </a:r>
          </a:p>
          <a:p>
            <a:pPr algn="ctr" rtl="0">
              <a:lnSpc>
                <a:spcPct val="80000"/>
              </a:lnSpc>
              <a:spcBef>
                <a:spcPts val="0"/>
              </a:spcBef>
            </a:pPr>
            <a:r>
              <a:rPr lang="nb-NO" b="0" i="0" u="none" strike="noStrike" dirty="0">
                <a:effectLst/>
                <a:latin typeface="CS New Athanasius" pitchFamily="34" charset="0"/>
              </a:rPr>
              <a:t> `m`vry] `mpiarwmata@ etryt qen piparadicoc.</a:t>
            </a:r>
          </a:p>
        </p:txBody>
      </p:sp>
    </p:spTree>
    <p:extLst>
      <p:ext uri="{BB962C8B-B14F-4D97-AF65-F5344CB8AC3E}">
        <p14:creationId xmlns:p14="http://schemas.microsoft.com/office/powerpoint/2010/main" val="421102044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26570-F682-4829-B6AD-808D5A9509D0}"/>
              </a:ext>
            </a:extLst>
          </p:cNvPr>
          <p:cNvSpPr>
            <a:spLocks noGrp="1"/>
          </p:cNvSpPr>
          <p:nvPr>
            <p:ph type="title"/>
          </p:nvPr>
        </p:nvSpPr>
        <p:spPr>
          <a:xfrm>
            <a:off x="0" y="4343400"/>
            <a:ext cx="9144000" cy="782371"/>
          </a:xfrm>
        </p:spPr>
        <p:txBody>
          <a:bodyPr/>
          <a:lstStyle/>
          <a:p>
            <a:r>
              <a:rPr lang="ar-EG" sz="2800" dirty="0">
                <a:effectLst/>
                <a:latin typeface="Tahoma" panose="020B0604030504040204" pitchFamily="34" charset="0"/>
              </a:rPr>
              <a:t>فلنثبت بالحقيقة. في الإيمان المستقيم. الذى للعظيم انطونيوس. صارخين قائلين.</a:t>
            </a:r>
            <a:endParaRPr lang="en-GB" sz="2800" dirty="0"/>
          </a:p>
        </p:txBody>
      </p:sp>
      <p:sp>
        <p:nvSpPr>
          <p:cNvPr id="3" name="Text Placeholder 2">
            <a:extLst>
              <a:ext uri="{FF2B5EF4-FFF2-40B4-BE49-F238E27FC236}">
                <a16:creationId xmlns:a16="http://schemas.microsoft.com/office/drawing/2014/main" id="{9F1214DA-7F33-488B-8CCD-F206784CDEDA}"/>
              </a:ext>
            </a:extLst>
          </p:cNvPr>
          <p:cNvSpPr>
            <a:spLocks noGrp="1"/>
          </p:cNvSpPr>
          <p:nvPr>
            <p:ph type="body" idx="1"/>
          </p:nvPr>
        </p:nvSpPr>
        <p:spPr>
          <a:xfrm>
            <a:off x="0" y="6039358"/>
            <a:ext cx="9143999" cy="808893"/>
          </a:xfrm>
        </p:spPr>
        <p:txBody>
          <a:bodyPr/>
          <a:lstStyle/>
          <a:p>
            <a:pPr>
              <a:spcBef>
                <a:spcPts val="0"/>
              </a:spcBef>
            </a:pPr>
            <a:r>
              <a:rPr lang="ar-EG" dirty="0">
                <a:effectLst/>
                <a:latin typeface="Tahoma" panose="020B0604030504040204" pitchFamily="34" charset="0"/>
              </a:rPr>
              <a:t>مارين طاجرون خين بي ناهتي: إتسووطون خين أوو ميثمي:</a:t>
            </a:r>
          </a:p>
          <a:p>
            <a:pPr>
              <a:spcBef>
                <a:spcPts val="0"/>
              </a:spcBef>
            </a:pPr>
            <a:r>
              <a:rPr lang="ar-EG" dirty="0">
                <a:effectLst/>
                <a:latin typeface="Tahoma" panose="020B0604030504040204" pitchFamily="34" charset="0"/>
              </a:rPr>
              <a:t> إنتيه بي نيشتي أفا أنطونيوس: إنؤش إيفول إنجو إمموس  .  </a:t>
            </a:r>
            <a:endParaRPr lang="en-GB" sz="4800" dirty="0"/>
          </a:p>
        </p:txBody>
      </p:sp>
      <p:sp>
        <p:nvSpPr>
          <p:cNvPr id="4" name="Text Placeholder 3">
            <a:extLst>
              <a:ext uri="{FF2B5EF4-FFF2-40B4-BE49-F238E27FC236}">
                <a16:creationId xmlns:a16="http://schemas.microsoft.com/office/drawing/2014/main" id="{688D06BE-7A6F-457C-95BF-F87AEE0A38DF}"/>
              </a:ext>
            </a:extLst>
          </p:cNvPr>
          <p:cNvSpPr>
            <a:spLocks noGrp="1"/>
          </p:cNvSpPr>
          <p:nvPr>
            <p:ph type="body" sz="quarter" idx="3"/>
          </p:nvPr>
        </p:nvSpPr>
        <p:spPr>
          <a:xfrm>
            <a:off x="0" y="4948518"/>
            <a:ext cx="9144000" cy="915439"/>
          </a:xfrm>
        </p:spPr>
        <p:txBody>
          <a:bodyPr anchor="ctr"/>
          <a:lstStyle/>
          <a:p>
            <a:pPr algn="ctr" rtl="0">
              <a:lnSpc>
                <a:spcPct val="80000"/>
              </a:lnSpc>
              <a:spcBef>
                <a:spcPts val="0"/>
              </a:spcBef>
            </a:pPr>
            <a:r>
              <a:rPr lang="nb-NO" sz="3300" b="0" i="0" u="none" strike="noStrike" dirty="0">
                <a:effectLst/>
                <a:latin typeface="CS New Athanasius" pitchFamily="34" charset="0"/>
              </a:rPr>
              <a:t>Marentajron qen pinah]@ etcoutwn qen oume;myi@</a:t>
            </a:r>
          </a:p>
          <a:p>
            <a:pPr algn="ctr" rtl="0">
              <a:lnSpc>
                <a:spcPct val="80000"/>
              </a:lnSpc>
              <a:spcBef>
                <a:spcPts val="0"/>
              </a:spcBef>
            </a:pPr>
            <a:r>
              <a:rPr lang="nb-NO" sz="3300" b="0" i="0" u="none" strike="noStrike" dirty="0">
                <a:effectLst/>
                <a:latin typeface="CS New Athanasius" pitchFamily="34" charset="0"/>
              </a:rPr>
              <a:t> `nte pinis] Antwnioc@ enws `ebol `enjw `mmoc.</a:t>
            </a:r>
          </a:p>
        </p:txBody>
      </p:sp>
    </p:spTree>
    <p:extLst>
      <p:ext uri="{BB962C8B-B14F-4D97-AF65-F5344CB8AC3E}">
        <p14:creationId xmlns:p14="http://schemas.microsoft.com/office/powerpoint/2010/main" val="136509186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C751-22F3-428E-8C2A-037092750BE4}"/>
              </a:ext>
            </a:extLst>
          </p:cNvPr>
          <p:cNvSpPr>
            <a:spLocks noGrp="1"/>
          </p:cNvSpPr>
          <p:nvPr>
            <p:ph type="title"/>
          </p:nvPr>
        </p:nvSpPr>
        <p:spPr>
          <a:xfrm>
            <a:off x="0" y="4343400"/>
            <a:ext cx="9144000" cy="782371"/>
          </a:xfrm>
        </p:spPr>
        <p:txBody>
          <a:bodyPr/>
          <a:lstStyle/>
          <a:p>
            <a:r>
              <a:rPr lang="ar-EG" dirty="0">
                <a:effectLst/>
                <a:latin typeface="Tahoma" panose="020B0604030504040204" pitchFamily="34" charset="0"/>
              </a:rPr>
              <a:t>طلبت فوجدت. سألت فأخذت. قرعت و أؤمن. أنه سيفتح لى.</a:t>
            </a:r>
            <a:endParaRPr lang="en-GB" sz="4400" dirty="0"/>
          </a:p>
        </p:txBody>
      </p:sp>
      <p:sp>
        <p:nvSpPr>
          <p:cNvPr id="3" name="Text Placeholder 2">
            <a:extLst>
              <a:ext uri="{FF2B5EF4-FFF2-40B4-BE49-F238E27FC236}">
                <a16:creationId xmlns:a16="http://schemas.microsoft.com/office/drawing/2014/main" id="{D732FC91-5B92-4622-B83B-730B4D524113}"/>
              </a:ext>
            </a:extLst>
          </p:cNvPr>
          <p:cNvSpPr>
            <a:spLocks noGrp="1"/>
          </p:cNvSpPr>
          <p:nvPr>
            <p:ph type="body" idx="1"/>
          </p:nvPr>
        </p:nvSpPr>
        <p:spPr>
          <a:xfrm>
            <a:off x="1" y="6049107"/>
            <a:ext cx="9143999" cy="808893"/>
          </a:xfrm>
        </p:spPr>
        <p:txBody>
          <a:bodyPr/>
          <a:lstStyle/>
          <a:p>
            <a:pPr>
              <a:spcBef>
                <a:spcPts val="0"/>
              </a:spcBef>
            </a:pPr>
            <a:r>
              <a:rPr lang="ar-EG" sz="2800" dirty="0">
                <a:effectLst/>
                <a:latin typeface="Tahoma" panose="020B0604030504040204" pitchFamily="34" charset="0"/>
              </a:rPr>
              <a:t>جى آيكوتى أووه آيجيمى: آى إيريتين أووه آيتشى: آيكوله أووه تى ناهتى: جى سينا آ أوؤن نى  .  </a:t>
            </a:r>
            <a:endParaRPr lang="en-GB" sz="4400" dirty="0"/>
          </a:p>
        </p:txBody>
      </p:sp>
      <p:sp>
        <p:nvSpPr>
          <p:cNvPr id="4" name="Text Placeholder 3">
            <a:extLst>
              <a:ext uri="{FF2B5EF4-FFF2-40B4-BE49-F238E27FC236}">
                <a16:creationId xmlns:a16="http://schemas.microsoft.com/office/drawing/2014/main" id="{A6C4C3FA-257C-4E73-817A-75B7B0624438}"/>
              </a:ext>
            </a:extLst>
          </p:cNvPr>
          <p:cNvSpPr>
            <a:spLocks noGrp="1"/>
          </p:cNvSpPr>
          <p:nvPr>
            <p:ph type="body" sz="quarter" idx="3"/>
          </p:nvPr>
        </p:nvSpPr>
        <p:spPr>
          <a:xfrm>
            <a:off x="0" y="5002306"/>
            <a:ext cx="9144000" cy="921437"/>
          </a:xfrm>
        </p:spPr>
        <p:txBody>
          <a:bodyPr anchor="ctr"/>
          <a:lstStyle/>
          <a:p>
            <a:pPr>
              <a:spcBef>
                <a:spcPts val="0"/>
              </a:spcBef>
            </a:pPr>
            <a:r>
              <a:rPr lang="nb-NO" b="0" i="0" u="none" strike="noStrike" dirty="0">
                <a:effectLst/>
                <a:latin typeface="CS New Athanasius" pitchFamily="34" charset="0"/>
              </a:rPr>
              <a:t>Je aikw] ouoh aijimi@ ai`eretin ouoh ai[i@ aikwlh ouoh ]nah]@ je cena`aouwn nyi.</a:t>
            </a:r>
            <a:endParaRPr lang="en-GB" sz="6000" dirty="0"/>
          </a:p>
        </p:txBody>
      </p:sp>
    </p:spTree>
    <p:extLst>
      <p:ext uri="{BB962C8B-B14F-4D97-AF65-F5344CB8AC3E}">
        <p14:creationId xmlns:p14="http://schemas.microsoft.com/office/powerpoint/2010/main" val="70522159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9048-7B92-42E0-9B9E-6F15D0C33A4D}"/>
              </a:ext>
            </a:extLst>
          </p:cNvPr>
          <p:cNvSpPr>
            <a:spLocks noGrp="1"/>
          </p:cNvSpPr>
          <p:nvPr>
            <p:ph type="title"/>
          </p:nvPr>
        </p:nvSpPr>
        <p:spPr>
          <a:xfrm>
            <a:off x="-1" y="4267200"/>
            <a:ext cx="9144000" cy="782371"/>
          </a:xfrm>
        </p:spPr>
        <p:txBody>
          <a:bodyPr/>
          <a:lstStyle/>
          <a:p>
            <a:r>
              <a:rPr lang="ar-EG" sz="2800" dirty="0">
                <a:effectLst/>
                <a:latin typeface="Tahoma" panose="020B0604030504040204" pitchFamily="34" charset="0"/>
              </a:rPr>
              <a:t>السلام لأبينا أنطونيوس. مصباح الرهبنة. السلام لأبينا أنبا بولا. حبيب المسيح. </a:t>
            </a:r>
            <a:endParaRPr lang="en-GB" sz="2800" dirty="0"/>
          </a:p>
        </p:txBody>
      </p:sp>
      <p:sp>
        <p:nvSpPr>
          <p:cNvPr id="3" name="Text Placeholder 2">
            <a:extLst>
              <a:ext uri="{FF2B5EF4-FFF2-40B4-BE49-F238E27FC236}">
                <a16:creationId xmlns:a16="http://schemas.microsoft.com/office/drawing/2014/main" id="{A866AA7F-3C86-402A-A4F2-254AE8478A21}"/>
              </a:ext>
            </a:extLst>
          </p:cNvPr>
          <p:cNvSpPr>
            <a:spLocks noGrp="1"/>
          </p:cNvSpPr>
          <p:nvPr>
            <p:ph type="body" idx="1"/>
          </p:nvPr>
        </p:nvSpPr>
        <p:spPr>
          <a:xfrm>
            <a:off x="0" y="6049107"/>
            <a:ext cx="9143999" cy="808893"/>
          </a:xfrm>
        </p:spPr>
        <p:txBody>
          <a:bodyPr/>
          <a:lstStyle/>
          <a:p>
            <a:pPr>
              <a:spcBef>
                <a:spcPts val="0"/>
              </a:spcBef>
            </a:pPr>
            <a:r>
              <a:rPr lang="ar-EG" sz="2800" dirty="0">
                <a:effectLst/>
                <a:latin typeface="Tahoma" panose="020B0604030504040204" pitchFamily="34" charset="0"/>
              </a:rPr>
              <a:t>شيرى بين يوت أنطونيوس: بى خيبس إنتى تى ميت موناخوس:</a:t>
            </a:r>
          </a:p>
          <a:p>
            <a:pPr>
              <a:spcBef>
                <a:spcPts val="0"/>
              </a:spcBef>
            </a:pPr>
            <a:r>
              <a:rPr lang="ar-EG" sz="2800" dirty="0">
                <a:effectLst/>
                <a:latin typeface="Tahoma" panose="020B0604030504040204" pitchFamily="34" charset="0"/>
              </a:rPr>
              <a:t>شيرى بين يوت آفا بافلى: بى منريت انتى بخرستوس  .  </a:t>
            </a:r>
            <a:endParaRPr lang="en-GB" sz="4400" dirty="0"/>
          </a:p>
        </p:txBody>
      </p:sp>
      <p:sp>
        <p:nvSpPr>
          <p:cNvPr id="4" name="Text Placeholder 3">
            <a:extLst>
              <a:ext uri="{FF2B5EF4-FFF2-40B4-BE49-F238E27FC236}">
                <a16:creationId xmlns:a16="http://schemas.microsoft.com/office/drawing/2014/main" id="{C5BB6010-C1F8-4164-80F2-C4EA8566C096}"/>
              </a:ext>
            </a:extLst>
          </p:cNvPr>
          <p:cNvSpPr>
            <a:spLocks noGrp="1"/>
          </p:cNvSpPr>
          <p:nvPr>
            <p:ph type="body" sz="quarter" idx="3"/>
          </p:nvPr>
        </p:nvSpPr>
        <p:spPr>
          <a:xfrm>
            <a:off x="0" y="4894730"/>
            <a:ext cx="9144000" cy="911358"/>
          </a:xfrm>
        </p:spPr>
        <p:txBody>
          <a:bodyPr anchor="ctr"/>
          <a:lstStyle/>
          <a:p>
            <a:pPr algn="ctr" rtl="0"/>
            <a:r>
              <a:rPr lang="nb-NO" sz="3100" b="0" i="0" u="none" strike="noStrike" dirty="0">
                <a:effectLst/>
                <a:latin typeface="CS New Athanasius" pitchFamily="34" charset="0"/>
              </a:rPr>
              <a:t>&lt;ere peniwt abba Antwnioc@ piqybc `nte ]metmona,oc@ ,ere peniwt abba Paule@ pimenrit `nte P=,=c.</a:t>
            </a:r>
          </a:p>
        </p:txBody>
      </p:sp>
    </p:spTree>
    <p:extLst>
      <p:ext uri="{BB962C8B-B14F-4D97-AF65-F5344CB8AC3E}">
        <p14:creationId xmlns:p14="http://schemas.microsoft.com/office/powerpoint/2010/main" val="2645765052"/>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63492-9EB5-4C89-A24F-9D675A0B2BDA}"/>
              </a:ext>
            </a:extLst>
          </p:cNvPr>
          <p:cNvSpPr>
            <a:spLocks noGrp="1"/>
          </p:cNvSpPr>
          <p:nvPr>
            <p:ph type="title"/>
          </p:nvPr>
        </p:nvSpPr>
        <p:spPr>
          <a:xfrm>
            <a:off x="0" y="4343400"/>
            <a:ext cx="9144000" cy="782371"/>
          </a:xfrm>
        </p:spPr>
        <p:txBody>
          <a:bodyPr/>
          <a:lstStyle/>
          <a:p>
            <a:r>
              <a:rPr lang="ar-EG" sz="2400" dirty="0">
                <a:effectLst/>
                <a:latin typeface="Tahoma" panose="020B0604030504040204" pitchFamily="34" charset="0"/>
              </a:rPr>
              <a:t>أطلبا من الرب عنا. يا سيدى الأبوين محبى أولادهما. أنبا أنطونيوس وأنبا بولا. ليغفر لنا خطايانا.</a:t>
            </a:r>
            <a:endParaRPr lang="en-GB" sz="2400" dirty="0"/>
          </a:p>
        </p:txBody>
      </p:sp>
      <p:sp>
        <p:nvSpPr>
          <p:cNvPr id="3" name="Text Placeholder 2">
            <a:extLst>
              <a:ext uri="{FF2B5EF4-FFF2-40B4-BE49-F238E27FC236}">
                <a16:creationId xmlns:a16="http://schemas.microsoft.com/office/drawing/2014/main" id="{1BCB13A7-DEA9-407D-A815-A07B2760B290}"/>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طوبه ... : أوناتشويس إنيوتى إمماى نوشيرى: أفا أنطونيوس نيم آفا بافلى: إنتيف …</a:t>
            </a:r>
            <a:endParaRPr lang="en-GB" sz="2800" dirty="0"/>
          </a:p>
        </p:txBody>
      </p:sp>
      <p:sp>
        <p:nvSpPr>
          <p:cNvPr id="4" name="Text Placeholder 3">
            <a:extLst>
              <a:ext uri="{FF2B5EF4-FFF2-40B4-BE49-F238E27FC236}">
                <a16:creationId xmlns:a16="http://schemas.microsoft.com/office/drawing/2014/main" id="{8D4E8AB1-BE4A-4B33-B9A4-B1CE56BA60A3}"/>
              </a:ext>
            </a:extLst>
          </p:cNvPr>
          <p:cNvSpPr>
            <a:spLocks noGrp="1"/>
          </p:cNvSpPr>
          <p:nvPr>
            <p:ph type="body" sz="quarter" idx="3"/>
          </p:nvPr>
        </p:nvSpPr>
        <p:spPr>
          <a:xfrm>
            <a:off x="-1" y="5125772"/>
            <a:ext cx="9144000" cy="914210"/>
          </a:xfrm>
        </p:spPr>
        <p:txBody>
          <a:bodyPr anchor="ctr"/>
          <a:lstStyle/>
          <a:p>
            <a:pPr marL="0" marR="0" lvl="0" indent="0" algn="ctr" defTabSz="914400" rtl="0" eaLnBrk="1" fontAlgn="auto" latinLnBrk="0" hangingPunct="1">
              <a:lnSpc>
                <a:spcPct val="80000"/>
              </a:lnSpc>
              <a:spcBef>
                <a:spcPts val="0"/>
              </a:spcBef>
              <a:spcAft>
                <a:spcPts val="0"/>
              </a:spcAft>
              <a:buClrTx/>
              <a:buSzTx/>
              <a:buFont typeface="Arial" pitchFamily="34" charset="0"/>
              <a:buNone/>
              <a:tabLst/>
              <a:defRPr/>
            </a:pPr>
            <a:r>
              <a:rPr lang="nb-NO" b="0" i="0" u="none" strike="noStrike" dirty="0">
                <a:effectLst/>
                <a:latin typeface="CS New Athanasius" panose="020B0500000000000000" pitchFamily="34" charset="0"/>
              </a:rPr>
              <a:t>Twbh</a:t>
            </a:r>
            <a:r>
              <a:rPr lang="en-GB" dirty="0">
                <a:latin typeface="CS New Athanasius" panose="020B0500000000000000" pitchFamily="34" charset="0"/>
              </a:rPr>
              <a:t> ... @</a:t>
            </a:r>
            <a:r>
              <a:rPr kumimoji="0" lang="en-GB" b="0" i="0" u="none" strike="noStrike" kern="1200" cap="none" spc="0" normalizeH="0" baseline="0" noProof="0" dirty="0">
                <a:ln>
                  <a:noFill/>
                </a:ln>
                <a:effectLst/>
                <a:uLnTx/>
                <a:uFillTx/>
                <a:latin typeface="CS New Athanasius" panose="020B0500000000000000" pitchFamily="34" charset="0"/>
              </a:rPr>
              <a:t> </a:t>
            </a:r>
            <a:r>
              <a:rPr lang="nb-NO" b="0" i="0" u="none" strike="noStrike" dirty="0">
                <a:effectLst/>
                <a:latin typeface="CS New Athanasius" panose="020B0500000000000000" pitchFamily="34" charset="0"/>
              </a:rPr>
              <a:t>w na=o=c `nio] `mmainousyri@ abba Antwnioc nem abba Paule@</a:t>
            </a:r>
            <a:r>
              <a:rPr kumimoji="0" lang="en-GB" b="0" i="0" u="none" strike="noStrike" kern="1200" cap="none" spc="0" normalizeH="0" baseline="0" noProof="0" dirty="0">
                <a:ln>
                  <a:noFill/>
                </a:ln>
                <a:effectLst/>
                <a:uLnTx/>
                <a:uFillTx/>
                <a:latin typeface="CS New Athanasius" panose="020B0500000000000000" pitchFamily="34" charset="0"/>
              </a:rPr>
              <a:t> `</a:t>
            </a:r>
            <a:r>
              <a:rPr kumimoji="0" lang="en-GB" b="0" i="0" u="none" strike="noStrike" kern="1200" cap="none" spc="0" normalizeH="0" baseline="0" noProof="0" dirty="0" err="1">
                <a:ln>
                  <a:noFill/>
                </a:ln>
                <a:effectLst/>
                <a:uLnTx/>
                <a:uFillTx/>
                <a:latin typeface="CS New Athanasius" panose="020B0500000000000000" pitchFamily="34" charset="0"/>
              </a:rPr>
              <a:t>ntef,a</a:t>
            </a:r>
            <a:r>
              <a:rPr kumimoji="0" lang="en-GB" b="0" i="0" u="none" strike="noStrike" kern="1200" cap="none" spc="0" normalizeH="0" baseline="0" noProof="0" dirty="0">
                <a:ln>
                  <a:noFill/>
                </a:ln>
                <a:effectLst/>
                <a:uLnTx/>
                <a:uFillTx/>
                <a:latin typeface="CS New Athanasius" panose="020B0500000000000000" pitchFamily="34" charset="0"/>
              </a:rPr>
              <a:t> . . .</a:t>
            </a:r>
          </a:p>
        </p:txBody>
      </p:sp>
      <p:sp>
        <p:nvSpPr>
          <p:cNvPr id="5" name="TextBox 4">
            <a:hlinkClick r:id="rId2" action="ppaction://hlinksldjump"/>
            <a:extLst>
              <a:ext uri="{FF2B5EF4-FFF2-40B4-BE49-F238E27FC236}">
                <a16:creationId xmlns:a16="http://schemas.microsoft.com/office/drawing/2014/main" id="{40A9E903-8738-4A35-BBB5-6FD9A5095152}"/>
              </a:ext>
            </a:extLst>
          </p:cNvPr>
          <p:cNvSpPr txBox="1"/>
          <p:nvPr/>
        </p:nvSpPr>
        <p:spPr>
          <a:xfrm>
            <a:off x="0" y="3972623"/>
            <a:ext cx="995081"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C2D911CF-4726-4F8F-B452-14F752D0D921}"/>
              </a:ext>
            </a:extLst>
          </p:cNvPr>
          <p:cNvSpPr txBox="1"/>
          <p:nvPr/>
        </p:nvSpPr>
        <p:spPr>
          <a:xfrm>
            <a:off x="6704478" y="3977093"/>
            <a:ext cx="2439522"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206415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10159"/>
            <a:ext cx="9144000" cy="782371"/>
          </a:xfrm>
        </p:spPr>
        <p:txBody>
          <a:bodyPr>
            <a:normAutofit fontScale="90000"/>
          </a:bodyPr>
          <a:lstStyle/>
          <a:p>
            <a:r>
              <a:rPr lang="ar-EG" sz="4800" dirty="0"/>
              <a:t>ويسمعنا ويعيننا</a:t>
            </a:r>
            <a:endParaRPr lang="en-US" sz="4800" dirty="0"/>
          </a:p>
        </p:txBody>
      </p:sp>
      <p:sp>
        <p:nvSpPr>
          <p:cNvPr id="6" name="Text Placeholder 5"/>
          <p:cNvSpPr>
            <a:spLocks noGrp="1"/>
          </p:cNvSpPr>
          <p:nvPr>
            <p:ph type="body" idx="1"/>
          </p:nvPr>
        </p:nvSpPr>
        <p:spPr/>
        <p:txBody>
          <a:bodyPr/>
          <a:lstStyle/>
          <a:p>
            <a:r>
              <a:rPr lang="ar-EG" sz="4000" dirty="0"/>
              <a:t>إنتيف سوتيم إيرون إنتيف إيرفويثين إيرون</a:t>
            </a:r>
          </a:p>
        </p:txBody>
      </p:sp>
      <p:sp>
        <p:nvSpPr>
          <p:cNvPr id="7" name="Text Placeholder 6"/>
          <p:cNvSpPr>
            <a:spLocks noGrp="1"/>
          </p:cNvSpPr>
          <p:nvPr>
            <p:ph type="body" sz="quarter" idx="3"/>
          </p:nvPr>
        </p:nvSpPr>
        <p:spPr>
          <a:xfrm>
            <a:off x="-1" y="5411389"/>
            <a:ext cx="9144000" cy="682357"/>
          </a:xfrm>
        </p:spPr>
        <p:txBody>
          <a:bodyPr/>
          <a:lstStyle/>
          <a:p>
            <a:r>
              <a:rPr lang="en-US" sz="4800" dirty="0"/>
              <a:t> `</a:t>
            </a:r>
            <a:r>
              <a:rPr lang="en-US" sz="4800" dirty="0" err="1"/>
              <a:t>ntefcwtem</a:t>
            </a:r>
            <a:r>
              <a:rPr lang="en-US" sz="4800" dirty="0"/>
              <a:t>  `</a:t>
            </a:r>
            <a:r>
              <a:rPr lang="en-US" sz="4800" dirty="0" err="1"/>
              <a:t>eron</a:t>
            </a:r>
            <a:r>
              <a:rPr lang="en-US" sz="4800" dirty="0"/>
              <a:t>&gt;  `</a:t>
            </a:r>
            <a:r>
              <a:rPr lang="en-US" sz="4800" dirty="0" err="1"/>
              <a:t>nteferbo`hqin</a:t>
            </a:r>
            <a:r>
              <a:rPr lang="en-US" sz="4800" dirty="0"/>
              <a:t>  `</a:t>
            </a:r>
            <a:r>
              <a:rPr lang="en-US" sz="4800" dirty="0" err="1"/>
              <a:t>eron</a:t>
            </a:r>
            <a:endParaRPr lang="en-US" sz="4800" dirty="0"/>
          </a:p>
        </p:txBody>
      </p:sp>
    </p:spTree>
    <p:extLst>
      <p:ext uri="{BB962C8B-B14F-4D97-AF65-F5344CB8AC3E}">
        <p14:creationId xmlns:p14="http://schemas.microsoft.com/office/powerpoint/2010/main" val="52092595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B2A3-6C23-4213-9B84-561F2054296F}"/>
              </a:ext>
            </a:extLst>
          </p:cNvPr>
          <p:cNvSpPr>
            <a:spLocks noGrp="1"/>
          </p:cNvSpPr>
          <p:nvPr>
            <p:ph type="title"/>
          </p:nvPr>
        </p:nvSpPr>
        <p:spPr>
          <a:xfrm>
            <a:off x="0" y="4311098"/>
            <a:ext cx="9144000" cy="529843"/>
          </a:xfrm>
        </p:spPr>
        <p:txBody>
          <a:bodyPr/>
          <a:lstStyle/>
          <a:p>
            <a:r>
              <a:rPr lang="ar-EG" sz="2800" dirty="0"/>
              <a:t>أبونا القديس أنبا بولا، صار أولًا في البرية، وتنسك بغير انقطاع، نهارًا وليلاً.</a:t>
            </a:r>
            <a:endParaRPr lang="en-GB" sz="2800" dirty="0"/>
          </a:p>
        </p:txBody>
      </p:sp>
      <p:sp>
        <p:nvSpPr>
          <p:cNvPr id="3" name="Text Placeholder 2">
            <a:extLst>
              <a:ext uri="{FF2B5EF4-FFF2-40B4-BE49-F238E27FC236}">
                <a16:creationId xmlns:a16="http://schemas.microsoft.com/office/drawing/2014/main" id="{21D82069-BDE5-4145-ABF7-4C5E6BD09996}"/>
              </a:ext>
            </a:extLst>
          </p:cNvPr>
          <p:cNvSpPr>
            <a:spLocks noGrp="1"/>
          </p:cNvSpPr>
          <p:nvPr>
            <p:ph type="body" idx="1"/>
          </p:nvPr>
        </p:nvSpPr>
        <p:spPr>
          <a:xfrm>
            <a:off x="0" y="6049107"/>
            <a:ext cx="9143999" cy="808893"/>
          </a:xfrm>
        </p:spPr>
        <p:txBody>
          <a:bodyPr/>
          <a:lstStyle/>
          <a:p>
            <a:pPr>
              <a:spcBef>
                <a:spcPts val="0"/>
              </a:spcBef>
            </a:pPr>
            <a:r>
              <a:rPr lang="ar-EG" dirty="0"/>
              <a:t>بين يوت إثؤواب آڤا باڤلى: أفشوبي إنهويت هي إبشافيه: </a:t>
            </a:r>
          </a:p>
          <a:p>
            <a:pPr>
              <a:spcBef>
                <a:spcPts val="0"/>
              </a:spcBef>
            </a:pPr>
            <a:r>
              <a:rPr lang="ar-EG" dirty="0"/>
              <a:t>أف إراسكين خين أوميت أتمونك: إمبي إيهوؤو نيم بي إيجوره.</a:t>
            </a:r>
          </a:p>
        </p:txBody>
      </p:sp>
      <p:sp>
        <p:nvSpPr>
          <p:cNvPr id="4" name="Text Placeholder 3">
            <a:extLst>
              <a:ext uri="{FF2B5EF4-FFF2-40B4-BE49-F238E27FC236}">
                <a16:creationId xmlns:a16="http://schemas.microsoft.com/office/drawing/2014/main" id="{21C3270C-BC52-4B78-8BC4-A50F97AE0F56}"/>
              </a:ext>
            </a:extLst>
          </p:cNvPr>
          <p:cNvSpPr>
            <a:spLocks noGrp="1"/>
          </p:cNvSpPr>
          <p:nvPr>
            <p:ph type="body" sz="quarter" idx="3"/>
          </p:nvPr>
        </p:nvSpPr>
        <p:spPr>
          <a:xfrm>
            <a:off x="0" y="4840941"/>
            <a:ext cx="9144000" cy="955638"/>
          </a:xfrm>
        </p:spPr>
        <p:txBody>
          <a:bodyPr anchor="ctr"/>
          <a:lstStyle/>
          <a:p>
            <a:pPr>
              <a:spcBef>
                <a:spcPts val="0"/>
              </a:spcBef>
            </a:pPr>
            <a:r>
              <a:rPr lang="en-GB" sz="3200" dirty="0" err="1">
                <a:latin typeface="CS New Athanasius" panose="020B0500000000000000" pitchFamily="34" charset="0"/>
              </a:rPr>
              <a:t>Peniwt</a:t>
            </a:r>
            <a:r>
              <a:rPr lang="en-GB" sz="3200" dirty="0">
                <a:latin typeface="CS New Athanasius" panose="020B0500000000000000" pitchFamily="34" charset="0"/>
              </a:rPr>
              <a:t> =e=;=u abba </a:t>
            </a:r>
            <a:r>
              <a:rPr lang="en-GB" sz="3200" dirty="0" err="1">
                <a:latin typeface="CS New Athanasius" panose="020B0500000000000000" pitchFamily="34" charset="0"/>
              </a:rPr>
              <a:t>Paule</a:t>
            </a:r>
            <a:r>
              <a:rPr lang="en-GB" sz="3200" dirty="0">
                <a:latin typeface="CS New Athanasius" panose="020B0500000000000000" pitchFamily="34" charset="0"/>
              </a:rPr>
              <a:t>@ </a:t>
            </a:r>
            <a:r>
              <a:rPr lang="en-GB" sz="3200" dirty="0" err="1">
                <a:latin typeface="CS New Athanasius" panose="020B0500000000000000" pitchFamily="34" charset="0"/>
              </a:rPr>
              <a:t>afswpi</a:t>
            </a:r>
            <a:r>
              <a:rPr lang="en-GB" sz="3200" dirty="0">
                <a:latin typeface="CS New Athanasius" panose="020B0500000000000000" pitchFamily="34" charset="0"/>
              </a:rPr>
              <a:t> `</a:t>
            </a:r>
            <a:r>
              <a:rPr lang="en-GB" sz="3200" dirty="0" err="1">
                <a:latin typeface="CS New Athanasius" panose="020B0500000000000000" pitchFamily="34" charset="0"/>
              </a:rPr>
              <a:t>nhouit</a:t>
            </a:r>
            <a:r>
              <a:rPr lang="en-GB" sz="3200" dirty="0">
                <a:latin typeface="CS New Athanasius" panose="020B0500000000000000" pitchFamily="34" charset="0"/>
              </a:rPr>
              <a:t> hi `</a:t>
            </a:r>
            <a:r>
              <a:rPr lang="en-GB" sz="3200" dirty="0" err="1">
                <a:latin typeface="CS New Athanasius" panose="020B0500000000000000" pitchFamily="34" charset="0"/>
              </a:rPr>
              <a:t>psafe</a:t>
            </a:r>
            <a:r>
              <a:rPr lang="en-GB" sz="3200" dirty="0">
                <a:latin typeface="CS New Athanasius" panose="020B0500000000000000" pitchFamily="34" charset="0"/>
              </a:rPr>
              <a:t>@ </a:t>
            </a:r>
            <a:r>
              <a:rPr lang="en-GB" sz="3200" dirty="0" err="1">
                <a:latin typeface="CS New Athanasius" panose="020B0500000000000000" pitchFamily="34" charset="0"/>
              </a:rPr>
              <a:t>aferackin</a:t>
            </a:r>
            <a:r>
              <a:rPr lang="en-GB" sz="3200" dirty="0">
                <a:latin typeface="CS New Athanasius" panose="020B0500000000000000" pitchFamily="34" charset="0"/>
              </a:rPr>
              <a:t> </a:t>
            </a:r>
            <a:r>
              <a:rPr lang="en-GB" sz="3200" dirty="0" err="1">
                <a:latin typeface="CS New Athanasius" panose="020B0500000000000000" pitchFamily="34" charset="0"/>
              </a:rPr>
              <a:t>qen</a:t>
            </a:r>
            <a:r>
              <a:rPr lang="ar-EG" sz="3200" dirty="0">
                <a:latin typeface="CS New Athanasius" panose="020B0500000000000000" pitchFamily="34" charset="0"/>
              </a:rPr>
              <a:t> </a:t>
            </a:r>
            <a:r>
              <a:rPr lang="en-GB" sz="3200" dirty="0" err="1">
                <a:latin typeface="CS New Athanasius" panose="020B0500000000000000" pitchFamily="34" charset="0"/>
              </a:rPr>
              <a:t>oumeta;mounk</a:t>
            </a:r>
            <a:r>
              <a:rPr lang="en-GB" sz="3200" dirty="0">
                <a:latin typeface="CS New Athanasius" panose="020B0500000000000000" pitchFamily="34" charset="0"/>
              </a:rPr>
              <a:t>@ `</a:t>
            </a:r>
            <a:r>
              <a:rPr lang="en-GB" sz="3200" dirty="0" err="1">
                <a:latin typeface="CS New Athanasius" panose="020B0500000000000000" pitchFamily="34" charset="0"/>
              </a:rPr>
              <a:t>mpi`ehoou</a:t>
            </a:r>
            <a:r>
              <a:rPr lang="en-GB" sz="3200" dirty="0">
                <a:latin typeface="CS New Athanasius" panose="020B0500000000000000" pitchFamily="34" charset="0"/>
              </a:rPr>
              <a:t> </a:t>
            </a:r>
            <a:r>
              <a:rPr lang="en-GB" sz="3200" dirty="0" err="1">
                <a:latin typeface="CS New Athanasius" panose="020B0500000000000000" pitchFamily="34" charset="0"/>
              </a:rPr>
              <a:t>nem</a:t>
            </a:r>
            <a:r>
              <a:rPr lang="en-GB" sz="3200" dirty="0">
                <a:latin typeface="CS New Athanasius" panose="020B0500000000000000" pitchFamily="34" charset="0"/>
              </a:rPr>
              <a:t> </a:t>
            </a:r>
            <a:r>
              <a:rPr lang="en-GB" sz="3200" dirty="0" err="1">
                <a:latin typeface="CS New Athanasius" panose="020B0500000000000000" pitchFamily="34" charset="0"/>
              </a:rPr>
              <a:t>pi`ejwrh</a:t>
            </a:r>
            <a:r>
              <a:rPr lang="en-GB" sz="3200" dirty="0">
                <a:latin typeface="CS New Athanasius" panose="020B0500000000000000" pitchFamily="34" charset="0"/>
              </a:rPr>
              <a:t>.</a:t>
            </a:r>
          </a:p>
        </p:txBody>
      </p:sp>
      <p:sp>
        <p:nvSpPr>
          <p:cNvPr id="5" name="TextBox 4">
            <a:hlinkClick r:id="rId2" action="ppaction://hlinksldjump"/>
            <a:extLst>
              <a:ext uri="{FF2B5EF4-FFF2-40B4-BE49-F238E27FC236}">
                <a16:creationId xmlns:a16="http://schemas.microsoft.com/office/drawing/2014/main" id="{146EB9FD-6276-4CD2-82EA-74EE62469B5D}"/>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C39E360A-24B9-4359-87A3-7FC5BB15702B}"/>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7049489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5FDD-2CAD-4E71-A4D9-642A19D47491}"/>
              </a:ext>
            </a:extLst>
          </p:cNvPr>
          <p:cNvSpPr>
            <a:spLocks noGrp="1"/>
          </p:cNvSpPr>
          <p:nvPr>
            <p:ph type="title"/>
          </p:nvPr>
        </p:nvSpPr>
        <p:spPr>
          <a:xfrm>
            <a:off x="0" y="4337993"/>
            <a:ext cx="9144000" cy="583632"/>
          </a:xfrm>
        </p:spPr>
        <p:txBody>
          <a:bodyPr/>
          <a:lstStyle/>
          <a:p>
            <a:r>
              <a:rPr lang="ar-EG" dirty="0"/>
              <a:t>وجاهد، في ميدان العبادة، ونال جائزة الغلبة، بقوة المسيح.</a:t>
            </a:r>
            <a:endParaRPr lang="en-GB" dirty="0"/>
          </a:p>
        </p:txBody>
      </p:sp>
      <p:sp>
        <p:nvSpPr>
          <p:cNvPr id="3" name="Text Placeholder 2">
            <a:extLst>
              <a:ext uri="{FF2B5EF4-FFF2-40B4-BE49-F238E27FC236}">
                <a16:creationId xmlns:a16="http://schemas.microsoft.com/office/drawing/2014/main" id="{D6CF4CC6-9FDB-4FDB-A23D-0AE446065FE8}"/>
              </a:ext>
            </a:extLst>
          </p:cNvPr>
          <p:cNvSpPr>
            <a:spLocks noGrp="1"/>
          </p:cNvSpPr>
          <p:nvPr>
            <p:ph type="body" idx="1"/>
          </p:nvPr>
        </p:nvSpPr>
        <p:spPr>
          <a:xfrm>
            <a:off x="1" y="6044766"/>
            <a:ext cx="9143999" cy="808893"/>
          </a:xfrm>
        </p:spPr>
        <p:txBody>
          <a:bodyPr/>
          <a:lstStyle/>
          <a:p>
            <a:r>
              <a:rPr lang="ar-EG" sz="3000" dirty="0"/>
              <a:t>آفتشوچي خين بي إستاذيون: إنتيه تي ميت إڤسيڤيس: آفتشي إمبي ڤاي إنتيه بي تشرو: هيتين إتجوم إنتيه بخريستوس.</a:t>
            </a:r>
          </a:p>
        </p:txBody>
      </p:sp>
      <p:sp>
        <p:nvSpPr>
          <p:cNvPr id="4" name="Text Placeholder 3">
            <a:extLst>
              <a:ext uri="{FF2B5EF4-FFF2-40B4-BE49-F238E27FC236}">
                <a16:creationId xmlns:a16="http://schemas.microsoft.com/office/drawing/2014/main" id="{AE52FA71-562D-4617-9571-812A8A187142}"/>
              </a:ext>
            </a:extLst>
          </p:cNvPr>
          <p:cNvSpPr>
            <a:spLocks noGrp="1"/>
          </p:cNvSpPr>
          <p:nvPr>
            <p:ph type="body" sz="quarter" idx="3"/>
          </p:nvPr>
        </p:nvSpPr>
        <p:spPr>
          <a:xfrm>
            <a:off x="0" y="5066946"/>
            <a:ext cx="9144000" cy="682357"/>
          </a:xfrm>
        </p:spPr>
        <p:txBody>
          <a:bodyPr anchor="ctr"/>
          <a:lstStyle/>
          <a:p>
            <a:r>
              <a:rPr lang="nb-NO" b="0" i="0" u="none" strike="noStrike" dirty="0">
                <a:effectLst/>
                <a:latin typeface="CS New Athanasius" pitchFamily="34" charset="0"/>
              </a:rPr>
              <a:t>Af[oji qen pi`ctadion@ </a:t>
            </a:r>
            <a:r>
              <a:rPr lang="en-US" b="0" i="0" u="none" strike="noStrike" dirty="0">
                <a:effectLst/>
                <a:latin typeface="CS New Athanasius" pitchFamily="34" charset="0"/>
              </a:rPr>
              <a:t>`</a:t>
            </a:r>
            <a:r>
              <a:rPr lang="nb-NO" b="0" i="0" u="none" strike="noStrike" dirty="0">
                <a:effectLst/>
                <a:latin typeface="CS New Athanasius" pitchFamily="34" charset="0"/>
              </a:rPr>
              <a:t>nte ]meteucebyc@ af[i `mpibai `nte pi`[ro@ hiten `tjom `nte P=,=c.</a:t>
            </a:r>
          </a:p>
        </p:txBody>
      </p:sp>
    </p:spTree>
    <p:extLst>
      <p:ext uri="{BB962C8B-B14F-4D97-AF65-F5344CB8AC3E}">
        <p14:creationId xmlns:p14="http://schemas.microsoft.com/office/powerpoint/2010/main" val="211829446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EA41-6959-4E3D-B94C-10AB0CA04369}"/>
              </a:ext>
            </a:extLst>
          </p:cNvPr>
          <p:cNvSpPr>
            <a:spLocks noGrp="1"/>
          </p:cNvSpPr>
          <p:nvPr>
            <p:ph type="title"/>
          </p:nvPr>
        </p:nvSpPr>
        <p:spPr>
          <a:xfrm>
            <a:off x="0" y="4311098"/>
            <a:ext cx="9144000" cy="659071"/>
          </a:xfrm>
        </p:spPr>
        <p:txBody>
          <a:bodyPr anchor="ctr"/>
          <a:lstStyle/>
          <a:p>
            <a:r>
              <a:rPr lang="ar-EG" sz="2900" dirty="0"/>
              <a:t>صارخًا قائلاً، مثل الحكيم بولس، أمام أبينا البار، العظيم القديس أنطونيوس.</a:t>
            </a:r>
            <a:endParaRPr lang="en-GB" sz="2900" dirty="0"/>
          </a:p>
        </p:txBody>
      </p:sp>
      <p:sp>
        <p:nvSpPr>
          <p:cNvPr id="3" name="Text Placeholder 2">
            <a:extLst>
              <a:ext uri="{FF2B5EF4-FFF2-40B4-BE49-F238E27FC236}">
                <a16:creationId xmlns:a16="http://schemas.microsoft.com/office/drawing/2014/main" id="{A9DE2D30-9DFD-45B0-BF58-C2224B88F742}"/>
              </a:ext>
            </a:extLst>
          </p:cNvPr>
          <p:cNvSpPr>
            <a:spLocks noGrp="1"/>
          </p:cNvSpPr>
          <p:nvPr>
            <p:ph type="body" idx="1"/>
          </p:nvPr>
        </p:nvSpPr>
        <p:spPr>
          <a:xfrm>
            <a:off x="0" y="6047045"/>
            <a:ext cx="9143999" cy="808893"/>
          </a:xfrm>
        </p:spPr>
        <p:txBody>
          <a:bodyPr/>
          <a:lstStyle/>
          <a:p>
            <a:r>
              <a:rPr lang="ar-EG" dirty="0"/>
              <a:t>إفؤش إيڤول إفجو إمموس: إم إفريتي إمبي سوفوس باڤلوس: إمبيه إمثو إم بينيوت بي إثمي: بي نيشتي إثؤواب أنطونيوس.</a:t>
            </a:r>
          </a:p>
        </p:txBody>
      </p:sp>
      <p:sp>
        <p:nvSpPr>
          <p:cNvPr id="4" name="Text Placeholder 3">
            <a:extLst>
              <a:ext uri="{FF2B5EF4-FFF2-40B4-BE49-F238E27FC236}">
                <a16:creationId xmlns:a16="http://schemas.microsoft.com/office/drawing/2014/main" id="{3F8784F2-B48F-40A0-90CE-05BB07AC459F}"/>
              </a:ext>
            </a:extLst>
          </p:cNvPr>
          <p:cNvSpPr>
            <a:spLocks noGrp="1"/>
          </p:cNvSpPr>
          <p:nvPr>
            <p:ph type="body" sz="quarter" idx="3"/>
          </p:nvPr>
        </p:nvSpPr>
        <p:spPr>
          <a:xfrm>
            <a:off x="0" y="4970169"/>
            <a:ext cx="9144000" cy="830274"/>
          </a:xfrm>
        </p:spPr>
        <p:txBody>
          <a:bodyPr anchor="ctr"/>
          <a:lstStyle/>
          <a:p>
            <a:pPr>
              <a:lnSpc>
                <a:spcPct val="80000"/>
              </a:lnSpc>
              <a:spcBef>
                <a:spcPts val="0"/>
              </a:spcBef>
            </a:pPr>
            <a:r>
              <a:rPr lang="nb-NO" sz="3400" b="0" i="0" u="none" strike="noStrike" dirty="0">
                <a:effectLst/>
                <a:latin typeface="CS New Athanasius" pitchFamily="34" charset="0"/>
              </a:rPr>
              <a:t>Efws `ebol efjw `mmoc@ `m`vry] `mpicovoc Pauloc@</a:t>
            </a:r>
            <a:endParaRPr lang="ar-EG" sz="3400" b="0" i="0" u="none" strike="noStrike" dirty="0">
              <a:effectLst/>
              <a:latin typeface="CS New Athanasius" pitchFamily="34" charset="0"/>
            </a:endParaRPr>
          </a:p>
          <a:p>
            <a:pPr>
              <a:lnSpc>
                <a:spcPct val="80000"/>
              </a:lnSpc>
              <a:spcBef>
                <a:spcPts val="0"/>
              </a:spcBef>
            </a:pPr>
            <a:r>
              <a:rPr lang="nb-NO" sz="3400" b="0" i="0" u="none" strike="noStrike" dirty="0">
                <a:effectLst/>
                <a:latin typeface="CS New Athanasius" pitchFamily="34" charset="0"/>
              </a:rPr>
              <a:t> `mpe`m;o `mpeniwt pi`;myi@ pinis] =e=;=u Antwnioc.</a:t>
            </a:r>
          </a:p>
        </p:txBody>
      </p:sp>
    </p:spTree>
    <p:extLst>
      <p:ext uri="{BB962C8B-B14F-4D97-AF65-F5344CB8AC3E}">
        <p14:creationId xmlns:p14="http://schemas.microsoft.com/office/powerpoint/2010/main" val="16317882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BEA40-10CF-4E92-AF54-72A5095AB211}"/>
              </a:ext>
            </a:extLst>
          </p:cNvPr>
          <p:cNvSpPr>
            <a:spLocks noGrp="1"/>
          </p:cNvSpPr>
          <p:nvPr>
            <p:ph type="title"/>
          </p:nvPr>
        </p:nvSpPr>
        <p:spPr>
          <a:xfrm>
            <a:off x="-1" y="4311098"/>
            <a:ext cx="9144000" cy="782371"/>
          </a:xfrm>
        </p:spPr>
        <p:txBody>
          <a:bodyPr/>
          <a:lstStyle/>
          <a:p>
            <a:r>
              <a:rPr lang="ar-EG" sz="3600" dirty="0"/>
              <a:t>قد جاهدت، الجهاد الحسن، وأكملت السعي، وحفظت الإيمان.</a:t>
            </a:r>
            <a:endParaRPr lang="en-GB" sz="3600" dirty="0"/>
          </a:p>
        </p:txBody>
      </p:sp>
      <p:sp>
        <p:nvSpPr>
          <p:cNvPr id="3" name="Text Placeholder 2">
            <a:extLst>
              <a:ext uri="{FF2B5EF4-FFF2-40B4-BE49-F238E27FC236}">
                <a16:creationId xmlns:a16="http://schemas.microsoft.com/office/drawing/2014/main" id="{D6E4B467-BBD9-4FB0-8F6B-1029D97CEA1D}"/>
              </a:ext>
            </a:extLst>
          </p:cNvPr>
          <p:cNvSpPr>
            <a:spLocks noGrp="1"/>
          </p:cNvSpPr>
          <p:nvPr>
            <p:ph type="body" idx="1"/>
          </p:nvPr>
        </p:nvSpPr>
        <p:spPr>
          <a:xfrm>
            <a:off x="0" y="5923743"/>
            <a:ext cx="9143999" cy="934257"/>
          </a:xfrm>
        </p:spPr>
        <p:txBody>
          <a:bodyPr/>
          <a:lstStyle/>
          <a:p>
            <a:pPr>
              <a:spcBef>
                <a:spcPts val="0"/>
              </a:spcBef>
            </a:pPr>
            <a:r>
              <a:rPr lang="ar-EG" dirty="0"/>
              <a:t>آنوك بي آغون إثنانيف: آى إر اغوني زيستيه إمموف:</a:t>
            </a:r>
          </a:p>
          <a:p>
            <a:pPr>
              <a:spcBef>
                <a:spcPts val="0"/>
              </a:spcBef>
            </a:pPr>
            <a:r>
              <a:rPr lang="ar-EG" dirty="0"/>
              <a:t> بي إذروموس آي جوكف إيڤول: بيناهتي آي آريه إيروف.</a:t>
            </a:r>
          </a:p>
        </p:txBody>
      </p:sp>
      <p:sp>
        <p:nvSpPr>
          <p:cNvPr id="4" name="Text Placeholder 3">
            <a:extLst>
              <a:ext uri="{FF2B5EF4-FFF2-40B4-BE49-F238E27FC236}">
                <a16:creationId xmlns:a16="http://schemas.microsoft.com/office/drawing/2014/main" id="{0DA136C2-73C8-45E1-9E59-899E2CE99510}"/>
              </a:ext>
            </a:extLst>
          </p:cNvPr>
          <p:cNvSpPr>
            <a:spLocks noGrp="1"/>
          </p:cNvSpPr>
          <p:nvPr>
            <p:ph type="body" sz="quarter" idx="3"/>
          </p:nvPr>
        </p:nvSpPr>
        <p:spPr/>
        <p:txBody>
          <a:bodyPr/>
          <a:lstStyle/>
          <a:p>
            <a:pPr>
              <a:lnSpc>
                <a:spcPct val="80000"/>
              </a:lnSpc>
            </a:pPr>
            <a:r>
              <a:rPr lang="nb-NO" b="0" i="0" u="none" strike="noStrike" dirty="0">
                <a:effectLst/>
                <a:latin typeface="CS New Athanasius" pitchFamily="34" charset="0"/>
              </a:rPr>
              <a:t>Anok pi`agwn e;nanef@ aier`agwnizec;e `mmof@ pi`dromoc aijokf `ebol@ pinah] ai`areh `erof.</a:t>
            </a:r>
          </a:p>
        </p:txBody>
      </p:sp>
    </p:spTree>
    <p:extLst>
      <p:ext uri="{BB962C8B-B14F-4D97-AF65-F5344CB8AC3E}">
        <p14:creationId xmlns:p14="http://schemas.microsoft.com/office/powerpoint/2010/main" val="230998862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284AC-E532-45C7-9350-D0BCEA80B1A5}"/>
              </a:ext>
            </a:extLst>
          </p:cNvPr>
          <p:cNvSpPr>
            <a:spLocks noGrp="1"/>
          </p:cNvSpPr>
          <p:nvPr>
            <p:ph type="title"/>
          </p:nvPr>
        </p:nvSpPr>
        <p:spPr>
          <a:xfrm>
            <a:off x="0" y="4333651"/>
            <a:ext cx="9144000" cy="587973"/>
          </a:xfrm>
        </p:spPr>
        <p:txBody>
          <a:bodyPr/>
          <a:lstStyle/>
          <a:p>
            <a:r>
              <a:rPr lang="ar-EG" sz="3200" b="1" kern="1200" dirty="0">
                <a:solidFill>
                  <a:schemeClr val="bg1"/>
                </a:solidFill>
                <a:latin typeface="Times New Roman" pitchFamily="18" charset="0"/>
                <a:ea typeface="+mn-ea"/>
                <a:cs typeface="Times New Roman" pitchFamily="18" charset="0"/>
              </a:rPr>
              <a:t>وأيضًا وضع، لي إكليل البر، هذا الذي الرب يعطيه لي، في ذلك اليوم.</a:t>
            </a:r>
            <a:endParaRPr lang="en-GB" dirty="0"/>
          </a:p>
        </p:txBody>
      </p:sp>
      <p:sp>
        <p:nvSpPr>
          <p:cNvPr id="3" name="Text Placeholder 2">
            <a:extLst>
              <a:ext uri="{FF2B5EF4-FFF2-40B4-BE49-F238E27FC236}">
                <a16:creationId xmlns:a16="http://schemas.microsoft.com/office/drawing/2014/main" id="{64B0166F-405A-4CCE-A34A-161460951D39}"/>
              </a:ext>
            </a:extLst>
          </p:cNvPr>
          <p:cNvSpPr>
            <a:spLocks noGrp="1"/>
          </p:cNvSpPr>
          <p:nvPr>
            <p:ph type="body" idx="1"/>
          </p:nvPr>
        </p:nvSpPr>
        <p:spPr>
          <a:xfrm>
            <a:off x="0" y="6049107"/>
            <a:ext cx="9143999" cy="808893"/>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بالين إفكي ني إنچيه بي إكلوم: إنتيه تي ذيكيؤسيني: </a:t>
            </a:r>
          </a:p>
          <a:p>
            <a:pPr>
              <a:spcBef>
                <a:spcPts val="0"/>
              </a:spcBef>
            </a:pPr>
            <a:r>
              <a:rPr lang="ar-EG" sz="3200" b="1" kern="1200" dirty="0">
                <a:solidFill>
                  <a:schemeClr val="bg1"/>
                </a:solidFill>
                <a:latin typeface="Times New Roman" pitchFamily="18" charset="0"/>
                <a:ea typeface="+mn-ea"/>
                <a:cs typeface="Times New Roman" pitchFamily="18" charset="0"/>
              </a:rPr>
              <a:t>فاي إيتيه إبتشويس ناتيف ني: خين بي إيهوؤو إيتيه إمماڤ. </a:t>
            </a:r>
          </a:p>
        </p:txBody>
      </p:sp>
      <p:sp>
        <p:nvSpPr>
          <p:cNvPr id="4" name="Text Placeholder 3">
            <a:extLst>
              <a:ext uri="{FF2B5EF4-FFF2-40B4-BE49-F238E27FC236}">
                <a16:creationId xmlns:a16="http://schemas.microsoft.com/office/drawing/2014/main" id="{A69F834E-DF78-4995-800B-C27C6C885332}"/>
              </a:ext>
            </a:extLst>
          </p:cNvPr>
          <p:cNvSpPr>
            <a:spLocks noGrp="1"/>
          </p:cNvSpPr>
          <p:nvPr>
            <p:ph type="body" sz="quarter" idx="3"/>
          </p:nvPr>
        </p:nvSpPr>
        <p:spPr>
          <a:xfrm>
            <a:off x="0" y="5144187"/>
            <a:ext cx="9144000" cy="682357"/>
          </a:xfrm>
        </p:spPr>
        <p:txBody>
          <a:bodyPr anchor="ctr"/>
          <a:lstStyle/>
          <a:p>
            <a:pPr>
              <a:lnSpc>
                <a:spcPct val="80000"/>
              </a:lnSpc>
            </a:pPr>
            <a:r>
              <a:rPr lang="nb-NO" sz="3600" b="0" i="0" u="none" strike="noStrike" dirty="0">
                <a:effectLst/>
                <a:latin typeface="CS New Athanasius" pitchFamily="34" charset="0"/>
              </a:rPr>
              <a:t>Palin `f,y nyi `nje pi`,lom@ `nte ]dikeocuny@ vai `ete P=o=c natyif nyi@ qen pi`ehoou `ete `mmau.</a:t>
            </a:r>
          </a:p>
        </p:txBody>
      </p:sp>
    </p:spTree>
    <p:extLst>
      <p:ext uri="{BB962C8B-B14F-4D97-AF65-F5344CB8AC3E}">
        <p14:creationId xmlns:p14="http://schemas.microsoft.com/office/powerpoint/2010/main" val="314655340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000E4-CF54-4E17-A23C-556296CBD152}"/>
              </a:ext>
            </a:extLst>
          </p:cNvPr>
          <p:cNvSpPr>
            <a:spLocks noGrp="1"/>
          </p:cNvSpPr>
          <p:nvPr>
            <p:ph type="title"/>
          </p:nvPr>
        </p:nvSpPr>
        <p:spPr>
          <a:xfrm>
            <a:off x="-1" y="4311098"/>
            <a:ext cx="9144000" cy="476055"/>
          </a:xfrm>
        </p:spPr>
        <p:txBody>
          <a:bodyPr/>
          <a:lstStyle/>
          <a:p>
            <a:r>
              <a:rPr lang="ar-EG" sz="2800" dirty="0"/>
              <a:t>أطلب </a:t>
            </a:r>
            <a:r>
              <a:rPr lang="en-US" sz="2800" dirty="0"/>
              <a:t>...</a:t>
            </a:r>
            <a:r>
              <a:rPr lang="ar-EG" sz="2800" dirty="0"/>
              <a:t>، أيها القديس العظيم أنبا بولا، من الرب الذى أحببته، ليغفر لنا خطايانا.</a:t>
            </a:r>
            <a:endParaRPr lang="en-GB" sz="2800" dirty="0"/>
          </a:p>
        </p:txBody>
      </p:sp>
      <p:sp>
        <p:nvSpPr>
          <p:cNvPr id="3" name="Text Placeholder 2">
            <a:extLst>
              <a:ext uri="{FF2B5EF4-FFF2-40B4-BE49-F238E27FC236}">
                <a16:creationId xmlns:a16="http://schemas.microsoft.com/office/drawing/2014/main" id="{FB05D7CE-88A2-47B1-AC19-1FCB3F603BE0}"/>
              </a:ext>
            </a:extLst>
          </p:cNvPr>
          <p:cNvSpPr>
            <a:spLocks noGrp="1"/>
          </p:cNvSpPr>
          <p:nvPr>
            <p:ph type="body" idx="1"/>
          </p:nvPr>
        </p:nvSpPr>
        <p:spPr>
          <a:xfrm>
            <a:off x="1" y="6049107"/>
            <a:ext cx="9143999" cy="808893"/>
          </a:xfrm>
        </p:spPr>
        <p:txBody>
          <a:bodyPr/>
          <a:lstStyle/>
          <a:p>
            <a:r>
              <a:rPr lang="ar-EG" dirty="0"/>
              <a:t>طوبه ... </a:t>
            </a:r>
            <a:r>
              <a:rPr lang="ar-EG" sz="3200" b="1" kern="1200" dirty="0">
                <a:solidFill>
                  <a:schemeClr val="bg1"/>
                </a:solidFill>
                <a:latin typeface="Times New Roman" pitchFamily="18" charset="0"/>
                <a:ea typeface="+mn-ea"/>
                <a:cs typeface="Times New Roman" pitchFamily="18" charset="0"/>
              </a:rPr>
              <a:t>: أوبي نيشتي إثؤواب آڤا باڤلى: هينا إنتيه إبتشويس في إيطاك مين ريتف: انتيف كانين نوڤى نان إيڤول.</a:t>
            </a:r>
            <a:endParaRPr lang="en-GB" dirty="0"/>
          </a:p>
        </p:txBody>
      </p:sp>
      <p:sp>
        <p:nvSpPr>
          <p:cNvPr id="4" name="Text Placeholder 3">
            <a:extLst>
              <a:ext uri="{FF2B5EF4-FFF2-40B4-BE49-F238E27FC236}">
                <a16:creationId xmlns:a16="http://schemas.microsoft.com/office/drawing/2014/main" id="{7534CEC6-339D-4BB4-8018-1DAF04C1280C}"/>
              </a:ext>
            </a:extLst>
          </p:cNvPr>
          <p:cNvSpPr>
            <a:spLocks noGrp="1"/>
          </p:cNvSpPr>
          <p:nvPr>
            <p:ph type="body" sz="quarter" idx="3"/>
          </p:nvPr>
        </p:nvSpPr>
        <p:spPr>
          <a:xfrm>
            <a:off x="-1" y="5030574"/>
            <a:ext cx="9144000" cy="830274"/>
          </a:xfrm>
        </p:spPr>
        <p:txBody>
          <a:bodyPr/>
          <a:lstStyle/>
          <a:p>
            <a:pPr>
              <a:lnSpc>
                <a:spcPct val="80000"/>
              </a:lnSpc>
            </a:pPr>
            <a:r>
              <a:rPr lang="nb-NO" sz="3400" b="0" i="0" u="none" strike="noStrike" dirty="0">
                <a:effectLst/>
                <a:latin typeface="CS New Athanasius" pitchFamily="34" charset="0"/>
              </a:rPr>
              <a:t>Twbh</a:t>
            </a:r>
            <a:r>
              <a:rPr lang="en-US" sz="3400" dirty="0">
                <a:latin typeface="CS New Athanasius" pitchFamily="34" charset="0"/>
              </a:rPr>
              <a:t> ... </a:t>
            </a:r>
            <a:r>
              <a:rPr lang="nb-NO" sz="3400" b="0" i="0" u="none" strike="noStrike" dirty="0">
                <a:effectLst/>
                <a:latin typeface="CS New Athanasius" pitchFamily="34" charset="0"/>
              </a:rPr>
              <a:t>@</a:t>
            </a:r>
            <a:r>
              <a:rPr lang="pt-BR" sz="3400" b="0" i="0" u="none" strike="noStrike" dirty="0">
                <a:effectLst/>
                <a:latin typeface="CS New Athanasius" pitchFamily="34" charset="0"/>
              </a:rPr>
              <a:t> `w pinis] =e=;=u abba Paule@ hina `nte P=o=c vy`etakmenritf@ ,a nennobi nan `ebol</a:t>
            </a:r>
            <a:r>
              <a:rPr lang="en-US" sz="3400" b="0" i="0" u="none" strike="noStrike" dirty="0">
                <a:effectLst/>
                <a:latin typeface="CS New Athanasius" pitchFamily="34" charset="0"/>
              </a:rPr>
              <a:t>.</a:t>
            </a:r>
            <a:endParaRPr lang="nb-NO" sz="3400" b="0" i="0" u="none" strike="noStrike" dirty="0">
              <a:effectLst/>
              <a:latin typeface="CS New Athanasius" pitchFamily="34" charset="0"/>
            </a:endParaRPr>
          </a:p>
        </p:txBody>
      </p:sp>
      <p:sp>
        <p:nvSpPr>
          <p:cNvPr id="6" name="TextBox 5">
            <a:hlinkClick r:id="rId2" action="ppaction://hlinksldjump"/>
            <a:extLst>
              <a:ext uri="{FF2B5EF4-FFF2-40B4-BE49-F238E27FC236}">
                <a16:creationId xmlns:a16="http://schemas.microsoft.com/office/drawing/2014/main" id="{8A65C2F3-19DC-411D-AA7A-279B5D45C182}"/>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TextBox 6">
            <a:hlinkClick r:id="rId3" action="ppaction://hlinksldjump"/>
            <a:extLst>
              <a:ext uri="{FF2B5EF4-FFF2-40B4-BE49-F238E27FC236}">
                <a16:creationId xmlns:a16="http://schemas.microsoft.com/office/drawing/2014/main" id="{E6580403-B011-47E9-813B-D86274F17315}"/>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30280117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3101-24EB-4784-82BF-A1D69615090A}"/>
              </a:ext>
            </a:extLst>
          </p:cNvPr>
          <p:cNvSpPr>
            <a:spLocks noGrp="1"/>
          </p:cNvSpPr>
          <p:nvPr>
            <p:ph type="title"/>
          </p:nvPr>
        </p:nvSpPr>
        <p:spPr>
          <a:xfrm>
            <a:off x="0" y="4333651"/>
            <a:ext cx="9144000" cy="782371"/>
          </a:xfrm>
        </p:spPr>
        <p:txBody>
          <a:bodyPr/>
          <a:lstStyle/>
          <a:p>
            <a:r>
              <a:rPr lang="ar-EG" sz="3600" dirty="0"/>
              <a:t>يا يوساب رئيس كهنة، المدينة العظمى الاسكندرية، </a:t>
            </a:r>
            <a:endParaRPr lang="en-GB" sz="3600" dirty="0"/>
          </a:p>
        </p:txBody>
      </p:sp>
      <p:sp>
        <p:nvSpPr>
          <p:cNvPr id="3" name="Text Placeholder 2">
            <a:extLst>
              <a:ext uri="{FF2B5EF4-FFF2-40B4-BE49-F238E27FC236}">
                <a16:creationId xmlns:a16="http://schemas.microsoft.com/office/drawing/2014/main" id="{C8789A72-1F20-4449-AD94-A967941AA949}"/>
              </a:ext>
            </a:extLst>
          </p:cNvPr>
          <p:cNvSpPr>
            <a:spLocks noGrp="1"/>
          </p:cNvSpPr>
          <p:nvPr>
            <p:ph type="body" idx="1"/>
          </p:nvPr>
        </p:nvSpPr>
        <p:spPr>
          <a:xfrm>
            <a:off x="1" y="6049107"/>
            <a:ext cx="9143999" cy="808893"/>
          </a:xfrm>
        </p:spPr>
        <p:txBody>
          <a:bodyPr/>
          <a:lstStyle/>
          <a:p>
            <a:r>
              <a:rPr lang="ar-EG" sz="3600" dirty="0"/>
              <a:t>يوسيف بى آرشى إيريفس: إنتى تى نيشتى إمفاكى راكوتى:</a:t>
            </a:r>
          </a:p>
        </p:txBody>
      </p:sp>
      <p:sp>
        <p:nvSpPr>
          <p:cNvPr id="4" name="Text Placeholder 3">
            <a:extLst>
              <a:ext uri="{FF2B5EF4-FFF2-40B4-BE49-F238E27FC236}">
                <a16:creationId xmlns:a16="http://schemas.microsoft.com/office/drawing/2014/main" id="{04999966-D0CC-4362-9D16-C3160E575ACA}"/>
              </a:ext>
            </a:extLst>
          </p:cNvPr>
          <p:cNvSpPr>
            <a:spLocks noGrp="1"/>
          </p:cNvSpPr>
          <p:nvPr>
            <p:ph type="body" sz="quarter" idx="3"/>
          </p:nvPr>
        </p:nvSpPr>
        <p:spPr/>
        <p:txBody>
          <a:bodyPr anchor="ctr"/>
          <a:lstStyle/>
          <a:p>
            <a:pPr>
              <a:lnSpc>
                <a:spcPct val="80000"/>
              </a:lnSpc>
              <a:spcBef>
                <a:spcPts val="0"/>
              </a:spcBef>
            </a:pPr>
            <a:r>
              <a:rPr lang="nb-NO" sz="3600" b="0" i="0" u="none" strike="noStrike" dirty="0">
                <a:effectLst/>
                <a:latin typeface="CS New Athanasius" pitchFamily="34" charset="0"/>
              </a:rPr>
              <a:t>Iwcyv piar,y`ereuc@ `nte ]nis] `mbaki Rako]@</a:t>
            </a:r>
          </a:p>
        </p:txBody>
      </p:sp>
      <p:sp>
        <p:nvSpPr>
          <p:cNvPr id="5" name="TextBox 4">
            <a:hlinkClick r:id="rId2" action="ppaction://hlinksldjump"/>
            <a:extLst>
              <a:ext uri="{FF2B5EF4-FFF2-40B4-BE49-F238E27FC236}">
                <a16:creationId xmlns:a16="http://schemas.microsoft.com/office/drawing/2014/main" id="{F9491567-6127-4ED0-9D60-943542494445}"/>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E44706D6-4667-47A8-9725-972D7548658E}"/>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56624406"/>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65878-82B2-4519-9615-A66D981AA327}"/>
              </a:ext>
            </a:extLst>
          </p:cNvPr>
          <p:cNvSpPr>
            <a:spLocks noGrp="1"/>
          </p:cNvSpPr>
          <p:nvPr>
            <p:ph type="title"/>
          </p:nvPr>
        </p:nvSpPr>
        <p:spPr>
          <a:xfrm>
            <a:off x="-1" y="4311098"/>
            <a:ext cx="9144000" cy="782371"/>
          </a:xfrm>
        </p:spPr>
        <p:txBody>
          <a:bodyPr/>
          <a:lstStyle/>
          <a:p>
            <a:r>
              <a:rPr lang="ar-EG" sz="3600" dirty="0"/>
              <a:t>البتول النقي، الملتحف بالتواضع الحقيقي.</a:t>
            </a:r>
            <a:endParaRPr lang="en-GB" sz="3600" dirty="0"/>
          </a:p>
        </p:txBody>
      </p:sp>
      <p:sp>
        <p:nvSpPr>
          <p:cNvPr id="3" name="Text Placeholder 2">
            <a:extLst>
              <a:ext uri="{FF2B5EF4-FFF2-40B4-BE49-F238E27FC236}">
                <a16:creationId xmlns:a16="http://schemas.microsoft.com/office/drawing/2014/main" id="{69976674-29CD-444F-92FE-A7A05518ED65}"/>
              </a:ext>
            </a:extLst>
          </p:cNvPr>
          <p:cNvSpPr>
            <a:spLocks noGrp="1"/>
          </p:cNvSpPr>
          <p:nvPr>
            <p:ph type="body" idx="1"/>
          </p:nvPr>
        </p:nvSpPr>
        <p:spPr/>
        <p:txBody>
          <a:bodyPr/>
          <a:lstStyle/>
          <a:p>
            <a:r>
              <a:rPr lang="ar-EG" sz="4000" dirty="0"/>
              <a:t>بى بارثينوس إت طوفيوت: إتجوله إمبى ثيفيو إممى.</a:t>
            </a:r>
            <a:endParaRPr lang="en-GB" sz="4000" dirty="0"/>
          </a:p>
        </p:txBody>
      </p:sp>
      <p:sp>
        <p:nvSpPr>
          <p:cNvPr id="4" name="Text Placeholder 3">
            <a:extLst>
              <a:ext uri="{FF2B5EF4-FFF2-40B4-BE49-F238E27FC236}">
                <a16:creationId xmlns:a16="http://schemas.microsoft.com/office/drawing/2014/main" id="{42BF6951-1D59-45F9-B0CB-CE4653854B7B}"/>
              </a:ext>
            </a:extLst>
          </p:cNvPr>
          <p:cNvSpPr>
            <a:spLocks noGrp="1"/>
          </p:cNvSpPr>
          <p:nvPr>
            <p:ph type="body" sz="quarter" idx="3"/>
          </p:nvPr>
        </p:nvSpPr>
        <p:spPr>
          <a:xfrm>
            <a:off x="0" y="5063609"/>
            <a:ext cx="9144000" cy="830274"/>
          </a:xfrm>
        </p:spPr>
        <p:txBody>
          <a:bodyPr anchor="ctr"/>
          <a:lstStyle/>
          <a:p>
            <a:r>
              <a:rPr lang="nb-NO" sz="3600" b="0" i="0" u="none" strike="noStrike" dirty="0">
                <a:effectLst/>
                <a:latin typeface="CS New Athanasius" pitchFamily="34" charset="0"/>
              </a:rPr>
              <a:t>pipar;enoc eutoubyout@ etjolh `mpi;ebio `mmyi.</a:t>
            </a:r>
            <a:endParaRPr lang="en-GB" dirty="0"/>
          </a:p>
        </p:txBody>
      </p:sp>
    </p:spTree>
    <p:extLst>
      <p:ext uri="{BB962C8B-B14F-4D97-AF65-F5344CB8AC3E}">
        <p14:creationId xmlns:p14="http://schemas.microsoft.com/office/powerpoint/2010/main" val="365943058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E81B-2299-48E6-945C-9181714188F7}"/>
              </a:ext>
            </a:extLst>
          </p:cNvPr>
          <p:cNvSpPr>
            <a:spLocks noGrp="1"/>
          </p:cNvSpPr>
          <p:nvPr>
            <p:ph type="title"/>
          </p:nvPr>
        </p:nvSpPr>
        <p:spPr>
          <a:xfrm>
            <a:off x="0" y="4333651"/>
            <a:ext cx="9144000" cy="782371"/>
          </a:xfrm>
        </p:spPr>
        <p:txBody>
          <a:bodyPr/>
          <a:lstStyle/>
          <a:p>
            <a:r>
              <a:rPr lang="ar-EG" dirty="0"/>
              <a:t>في أيام رئاستك، أدركتنا، هذه النعمة العظيمة، نحن غير المستحقين.</a:t>
            </a:r>
            <a:endParaRPr lang="en-GB" dirty="0"/>
          </a:p>
        </p:txBody>
      </p:sp>
      <p:sp>
        <p:nvSpPr>
          <p:cNvPr id="3" name="Text Placeholder 2">
            <a:extLst>
              <a:ext uri="{FF2B5EF4-FFF2-40B4-BE49-F238E27FC236}">
                <a16:creationId xmlns:a16="http://schemas.microsoft.com/office/drawing/2014/main" id="{55998BE4-0774-4492-B912-E61C9095745E}"/>
              </a:ext>
            </a:extLst>
          </p:cNvPr>
          <p:cNvSpPr>
            <a:spLocks noGrp="1"/>
          </p:cNvSpPr>
          <p:nvPr>
            <p:ph type="body" idx="1"/>
          </p:nvPr>
        </p:nvSpPr>
        <p:spPr>
          <a:xfrm>
            <a:off x="0" y="6049107"/>
            <a:ext cx="9143999" cy="808893"/>
          </a:xfrm>
        </p:spPr>
        <p:txBody>
          <a:bodyPr/>
          <a:lstStyle/>
          <a:p>
            <a:pPr>
              <a:spcBef>
                <a:spcPts val="0"/>
              </a:spcBef>
            </a:pPr>
            <a:r>
              <a:rPr lang="ar-EG" dirty="0"/>
              <a:t>إن إهرى خين نى إيهوؤ: انتى تيك ميت أرشى إيريفس: </a:t>
            </a:r>
            <a:endParaRPr lang="en-US" dirty="0"/>
          </a:p>
          <a:p>
            <a:pPr>
              <a:spcBef>
                <a:spcPts val="0"/>
              </a:spcBef>
            </a:pPr>
            <a:r>
              <a:rPr lang="ar-EG" dirty="0"/>
              <a:t>آباى نيشتى إن إهموت طاهون: آنون خانى آت إم إبشا.</a:t>
            </a:r>
          </a:p>
        </p:txBody>
      </p:sp>
      <p:sp>
        <p:nvSpPr>
          <p:cNvPr id="4" name="Text Placeholder 3">
            <a:extLst>
              <a:ext uri="{FF2B5EF4-FFF2-40B4-BE49-F238E27FC236}">
                <a16:creationId xmlns:a16="http://schemas.microsoft.com/office/drawing/2014/main" id="{F07A4384-3FF4-41FC-B0A2-69C8518A89DD}"/>
              </a:ext>
            </a:extLst>
          </p:cNvPr>
          <p:cNvSpPr>
            <a:spLocks noGrp="1"/>
          </p:cNvSpPr>
          <p:nvPr>
            <p:ph type="body" sz="quarter" idx="3"/>
          </p:nvPr>
        </p:nvSpPr>
        <p:spPr/>
        <p:txBody>
          <a:bodyPr/>
          <a:lstStyle/>
          <a:p>
            <a:pPr>
              <a:lnSpc>
                <a:spcPct val="80000"/>
              </a:lnSpc>
              <a:spcBef>
                <a:spcPts val="0"/>
              </a:spcBef>
            </a:pPr>
            <a:r>
              <a:rPr lang="fi-FI" sz="3600" b="0" i="0" u="none" strike="noStrike" dirty="0">
                <a:effectLst/>
                <a:latin typeface="CS New Athanasius" pitchFamily="34" charset="0"/>
              </a:rPr>
              <a:t>`Nhryi qen ni`ehoou@ `nte tekmetar,y`ereuc@</a:t>
            </a:r>
          </a:p>
          <a:p>
            <a:pPr>
              <a:lnSpc>
                <a:spcPct val="80000"/>
              </a:lnSpc>
              <a:spcBef>
                <a:spcPts val="0"/>
              </a:spcBef>
            </a:pPr>
            <a:r>
              <a:rPr lang="fi-FI" sz="3600" b="0" i="0" u="none" strike="noStrike" dirty="0">
                <a:effectLst/>
                <a:latin typeface="CS New Athanasius" pitchFamily="34" charset="0"/>
              </a:rPr>
              <a:t> `apainis] `n`hmot tahon@ `anon qa niatem`psa.</a:t>
            </a:r>
            <a:endParaRPr lang="en-GB" dirty="0"/>
          </a:p>
        </p:txBody>
      </p:sp>
    </p:spTree>
    <p:extLst>
      <p:ext uri="{BB962C8B-B14F-4D97-AF65-F5344CB8AC3E}">
        <p14:creationId xmlns:p14="http://schemas.microsoft.com/office/powerpoint/2010/main" val="3108431056"/>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F75CF-129D-4519-B7CF-45C1A3288E88}"/>
              </a:ext>
            </a:extLst>
          </p:cNvPr>
          <p:cNvSpPr>
            <a:spLocks noGrp="1"/>
          </p:cNvSpPr>
          <p:nvPr>
            <p:ph type="title"/>
          </p:nvPr>
        </p:nvSpPr>
        <p:spPr>
          <a:xfrm>
            <a:off x="0" y="4351439"/>
            <a:ext cx="9144000" cy="570185"/>
          </a:xfrm>
        </p:spPr>
        <p:txBody>
          <a:bodyPr/>
          <a:lstStyle/>
          <a:p>
            <a:r>
              <a:rPr lang="ar-EG" sz="2800" dirty="0"/>
              <a:t>أي مجىء أبوينا، لابسي الصليب إلينا، أنبا بيشوي وأنبا بولا، الكوكبين النيرين.</a:t>
            </a:r>
            <a:endParaRPr lang="en-GB" sz="2800" dirty="0"/>
          </a:p>
        </p:txBody>
      </p:sp>
      <p:sp>
        <p:nvSpPr>
          <p:cNvPr id="3" name="Text Placeholder 2">
            <a:extLst>
              <a:ext uri="{FF2B5EF4-FFF2-40B4-BE49-F238E27FC236}">
                <a16:creationId xmlns:a16="http://schemas.microsoft.com/office/drawing/2014/main" id="{5CF50542-7E1E-4FDE-9D94-ABDE2AA9C973}"/>
              </a:ext>
            </a:extLst>
          </p:cNvPr>
          <p:cNvSpPr>
            <a:spLocks noGrp="1"/>
          </p:cNvSpPr>
          <p:nvPr>
            <p:ph type="body" idx="1"/>
          </p:nvPr>
        </p:nvSpPr>
        <p:spPr>
          <a:xfrm>
            <a:off x="0" y="6023757"/>
            <a:ext cx="9143999" cy="808893"/>
          </a:xfrm>
        </p:spPr>
        <p:txBody>
          <a:bodyPr/>
          <a:lstStyle/>
          <a:p>
            <a:pPr>
              <a:spcBef>
                <a:spcPts val="0"/>
              </a:spcBef>
            </a:pPr>
            <a:r>
              <a:rPr lang="ar-EG" dirty="0"/>
              <a:t>إيتى بى جينئى شارون:</a:t>
            </a:r>
            <a:r>
              <a:rPr lang="en-US" dirty="0"/>
              <a:t> </a:t>
            </a:r>
            <a:r>
              <a:rPr lang="ar-EG" dirty="0"/>
              <a:t>انتى نين يوتى إن ستافروفورس: </a:t>
            </a:r>
            <a:endParaRPr lang="en-US" dirty="0"/>
          </a:p>
          <a:p>
            <a:pPr>
              <a:spcBef>
                <a:spcPts val="0"/>
              </a:spcBef>
            </a:pPr>
            <a:r>
              <a:rPr lang="ar-EG" dirty="0"/>
              <a:t>آڤا بيشوى نيم آڤا بافلى: نى فوستير إتئير أوؤينى.</a:t>
            </a:r>
          </a:p>
        </p:txBody>
      </p:sp>
      <p:sp>
        <p:nvSpPr>
          <p:cNvPr id="4" name="Text Placeholder 3">
            <a:extLst>
              <a:ext uri="{FF2B5EF4-FFF2-40B4-BE49-F238E27FC236}">
                <a16:creationId xmlns:a16="http://schemas.microsoft.com/office/drawing/2014/main" id="{29D0A494-3DB6-40F4-8C87-DFF860DFAB4F}"/>
              </a:ext>
            </a:extLst>
          </p:cNvPr>
          <p:cNvSpPr>
            <a:spLocks noGrp="1"/>
          </p:cNvSpPr>
          <p:nvPr>
            <p:ph type="body" sz="quarter" idx="3"/>
          </p:nvPr>
        </p:nvSpPr>
        <p:spPr>
          <a:xfrm>
            <a:off x="0" y="5015754"/>
            <a:ext cx="9144000" cy="798116"/>
          </a:xfrm>
        </p:spPr>
        <p:txBody>
          <a:bodyPr anchor="ctr"/>
          <a:lstStyle/>
          <a:p>
            <a:pPr>
              <a:lnSpc>
                <a:spcPct val="80000"/>
              </a:lnSpc>
              <a:spcBef>
                <a:spcPts val="0"/>
              </a:spcBef>
            </a:pPr>
            <a:r>
              <a:rPr lang="fi-FI" sz="3400" b="0" i="0" u="none" strike="noStrike" dirty="0">
                <a:effectLst/>
                <a:latin typeface="CS New Athanasius" pitchFamily="34" charset="0"/>
              </a:rPr>
              <a:t>Ete pijin`i saron@ `nte nenio] `n`ctaurovoroc@</a:t>
            </a:r>
          </a:p>
          <a:p>
            <a:pPr>
              <a:lnSpc>
                <a:spcPct val="80000"/>
              </a:lnSpc>
              <a:spcBef>
                <a:spcPts val="0"/>
              </a:spcBef>
            </a:pPr>
            <a:r>
              <a:rPr lang="fi-FI" sz="3400" b="0" i="0" u="none" strike="noStrike" dirty="0">
                <a:effectLst/>
                <a:latin typeface="CS New Athanasius" pitchFamily="34" charset="0"/>
              </a:rPr>
              <a:t> abba Piswi nem abba Paule@ nivwctyr eterouwini.</a:t>
            </a:r>
            <a:endParaRPr lang="en-GB" sz="3400" dirty="0"/>
          </a:p>
        </p:txBody>
      </p:sp>
    </p:spTree>
    <p:extLst>
      <p:ext uri="{BB962C8B-B14F-4D97-AF65-F5344CB8AC3E}">
        <p14:creationId xmlns:p14="http://schemas.microsoft.com/office/powerpoint/2010/main" val="256467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ويقبل سؤالات وطلبات قديسيه </a:t>
            </a:r>
            <a:endParaRPr lang="en-US" sz="4400" dirty="0"/>
          </a:p>
        </p:txBody>
      </p:sp>
      <p:sp>
        <p:nvSpPr>
          <p:cNvPr id="6" name="Text Placeholder 5"/>
          <p:cNvSpPr>
            <a:spLocks noGrp="1"/>
          </p:cNvSpPr>
          <p:nvPr>
            <p:ph type="body" idx="1"/>
          </p:nvPr>
        </p:nvSpPr>
        <p:spPr/>
        <p:txBody>
          <a:bodyPr/>
          <a:lstStyle/>
          <a:p>
            <a:r>
              <a:rPr lang="ar-EG" sz="3600" dirty="0"/>
              <a:t>إنتيف تشى إن نى تيهو نيم نى طفه إنتى نى إثؤواب إنتاف </a:t>
            </a:r>
          </a:p>
        </p:txBody>
      </p:sp>
      <p:sp>
        <p:nvSpPr>
          <p:cNvPr id="7" name="Text Placeholder 6"/>
          <p:cNvSpPr>
            <a:spLocks noGrp="1"/>
          </p:cNvSpPr>
          <p:nvPr>
            <p:ph type="body" sz="quarter" idx="3"/>
          </p:nvPr>
        </p:nvSpPr>
        <p:spPr>
          <a:xfrm>
            <a:off x="-1" y="5366750"/>
            <a:ext cx="9144000" cy="682357"/>
          </a:xfrm>
        </p:spPr>
        <p:txBody>
          <a:bodyPr/>
          <a:lstStyle/>
          <a:p>
            <a:r>
              <a:rPr lang="en-US" sz="4000" b="1" dirty="0"/>
              <a:t>`</a:t>
            </a:r>
            <a:r>
              <a:rPr lang="en-US" sz="4000" b="1" dirty="0" err="1"/>
              <a:t>ntefsi</a:t>
            </a:r>
            <a:r>
              <a:rPr lang="en-US" sz="4000" b="1" dirty="0"/>
              <a:t> `</a:t>
            </a:r>
            <a:r>
              <a:rPr lang="en-US" sz="4000" b="1" dirty="0" err="1"/>
              <a:t>nni</a:t>
            </a:r>
            <a:r>
              <a:rPr lang="en-US" sz="4000" b="1" dirty="0"/>
              <a:t>;\o </a:t>
            </a:r>
            <a:r>
              <a:rPr lang="en-US" sz="4000" b="1" dirty="0" err="1"/>
              <a:t>nem</a:t>
            </a:r>
            <a:r>
              <a:rPr lang="en-US" sz="4000" b="1" dirty="0"/>
              <a:t> </a:t>
            </a:r>
            <a:r>
              <a:rPr lang="en-US" sz="4000" b="1" dirty="0" err="1"/>
              <a:t>nitwb</a:t>
            </a:r>
            <a:r>
              <a:rPr lang="en-US" sz="4000" b="1" dirty="0"/>
              <a:t>\ `</a:t>
            </a:r>
            <a:r>
              <a:rPr lang="en-US" sz="4000" b="1" dirty="0" err="1"/>
              <a:t>nte</a:t>
            </a:r>
            <a:r>
              <a:rPr lang="en-US" sz="4000" b="1" dirty="0"/>
              <a:t> </a:t>
            </a:r>
            <a:r>
              <a:rPr lang="en-US" sz="4000" b="1" dirty="0" err="1"/>
              <a:t>nhe</a:t>
            </a:r>
            <a:r>
              <a:rPr lang="en-US" sz="4000" b="1" dirty="0"/>
              <a:t>/q/u/ `</a:t>
            </a:r>
            <a:r>
              <a:rPr lang="en-US" sz="4000" b="1" dirty="0" err="1"/>
              <a:t>nteaf</a:t>
            </a:r>
            <a:endParaRPr lang="en-US" sz="4000" b="1" dirty="0"/>
          </a:p>
        </p:txBody>
      </p:sp>
    </p:spTree>
    <p:extLst>
      <p:ext uri="{BB962C8B-B14F-4D97-AF65-F5344CB8AC3E}">
        <p14:creationId xmlns:p14="http://schemas.microsoft.com/office/powerpoint/2010/main" val="258581602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E984-3815-417D-A8CF-0AFB506D1EC7}"/>
              </a:ext>
            </a:extLst>
          </p:cNvPr>
          <p:cNvSpPr>
            <a:spLocks noGrp="1"/>
          </p:cNvSpPr>
          <p:nvPr>
            <p:ph type="title"/>
          </p:nvPr>
        </p:nvSpPr>
        <p:spPr>
          <a:xfrm>
            <a:off x="0" y="4333651"/>
            <a:ext cx="9144000" cy="547631"/>
          </a:xfrm>
        </p:spPr>
        <p:txBody>
          <a:bodyPr/>
          <a:lstStyle/>
          <a:p>
            <a:r>
              <a:rPr lang="ar-EG" sz="2600" b="1" kern="1200" dirty="0">
                <a:solidFill>
                  <a:schemeClr val="bg1"/>
                </a:solidFill>
                <a:latin typeface="Times New Roman" pitchFamily="18" charset="0"/>
                <a:ea typeface="+mn-ea"/>
                <a:cs typeface="Times New Roman" pitchFamily="18" charset="0"/>
              </a:rPr>
              <a:t>هذين اللذين صارا لنا، ميناء للخلاص، وأضاءا أنفسنا بواسطة، جسديهما الطاهرين.</a:t>
            </a:r>
            <a:endParaRPr lang="en-GB" sz="2600" dirty="0"/>
          </a:p>
        </p:txBody>
      </p:sp>
      <p:sp>
        <p:nvSpPr>
          <p:cNvPr id="3" name="Text Placeholder 2">
            <a:extLst>
              <a:ext uri="{FF2B5EF4-FFF2-40B4-BE49-F238E27FC236}">
                <a16:creationId xmlns:a16="http://schemas.microsoft.com/office/drawing/2014/main" id="{986017A0-A051-4DC9-960E-901658522CF7}"/>
              </a:ext>
            </a:extLst>
          </p:cNvPr>
          <p:cNvSpPr>
            <a:spLocks noGrp="1"/>
          </p:cNvSpPr>
          <p:nvPr>
            <p:ph type="body" idx="1"/>
          </p:nvPr>
        </p:nvSpPr>
        <p:spPr>
          <a:xfrm>
            <a:off x="1" y="6049107"/>
            <a:ext cx="9143999" cy="808893"/>
          </a:xfrm>
        </p:spPr>
        <p:txBody>
          <a:bodyPr/>
          <a:lstStyle/>
          <a:p>
            <a:pPr>
              <a:spcBef>
                <a:spcPts val="0"/>
              </a:spcBef>
            </a:pPr>
            <a:r>
              <a:rPr lang="ar-EG" dirty="0"/>
              <a:t>ناى إيطاف شوبى نان إمبى اسناف إنليمين انتى بى أوجاى: </a:t>
            </a:r>
            <a:endParaRPr lang="en-US" dirty="0"/>
          </a:p>
          <a:p>
            <a:pPr>
              <a:spcBef>
                <a:spcPts val="0"/>
              </a:spcBef>
            </a:pPr>
            <a:r>
              <a:rPr lang="ar-EG" dirty="0"/>
              <a:t>أفئير أوؤينى إن نين إبسيشى: هيتين نوليم بسانون إثؤاب.</a:t>
            </a:r>
          </a:p>
        </p:txBody>
      </p:sp>
      <p:sp>
        <p:nvSpPr>
          <p:cNvPr id="4" name="Text Placeholder 3">
            <a:extLst>
              <a:ext uri="{FF2B5EF4-FFF2-40B4-BE49-F238E27FC236}">
                <a16:creationId xmlns:a16="http://schemas.microsoft.com/office/drawing/2014/main" id="{CD14F1EF-582B-4574-83AA-15B8F684BA13}"/>
              </a:ext>
            </a:extLst>
          </p:cNvPr>
          <p:cNvSpPr>
            <a:spLocks noGrp="1"/>
          </p:cNvSpPr>
          <p:nvPr>
            <p:ph type="body" sz="quarter" idx="3"/>
          </p:nvPr>
        </p:nvSpPr>
        <p:spPr>
          <a:xfrm>
            <a:off x="0" y="4881282"/>
            <a:ext cx="9144000" cy="1042461"/>
          </a:xfrm>
        </p:spPr>
        <p:txBody>
          <a:bodyPr anchor="ctr"/>
          <a:lstStyle/>
          <a:p>
            <a:pPr>
              <a:lnSpc>
                <a:spcPct val="80000"/>
              </a:lnSpc>
              <a:spcBef>
                <a:spcPts val="0"/>
              </a:spcBef>
            </a:pPr>
            <a:r>
              <a:rPr lang="fi-FI" sz="3600" b="0" i="0" u="none" strike="noStrike" dirty="0">
                <a:effectLst/>
                <a:latin typeface="CS New Athanasius" pitchFamily="34" charset="0"/>
              </a:rPr>
              <a:t>Nai `etauswpi nan@ `cnau (=b) `nlumyn `nte pioujai@ auerouwini `nnen'u,y@ hiten noulumanon =e=;=u.</a:t>
            </a:r>
            <a:endParaRPr lang="en-GB" dirty="0"/>
          </a:p>
        </p:txBody>
      </p:sp>
    </p:spTree>
    <p:extLst>
      <p:ext uri="{BB962C8B-B14F-4D97-AF65-F5344CB8AC3E}">
        <p14:creationId xmlns:p14="http://schemas.microsoft.com/office/powerpoint/2010/main" val="283854504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92C1B-10CE-4245-AAAD-B7572327ECE4}"/>
              </a:ext>
            </a:extLst>
          </p:cNvPr>
          <p:cNvSpPr>
            <a:spLocks noGrp="1"/>
          </p:cNvSpPr>
          <p:nvPr>
            <p:ph type="title"/>
          </p:nvPr>
        </p:nvSpPr>
        <p:spPr>
          <a:xfrm>
            <a:off x="0" y="4311098"/>
            <a:ext cx="9144000" cy="782371"/>
          </a:xfrm>
        </p:spPr>
        <p:txBody>
          <a:bodyPr/>
          <a:lstStyle/>
          <a:p>
            <a:r>
              <a:rPr lang="ar-EG" sz="2700" b="1" kern="1200" dirty="0">
                <a:solidFill>
                  <a:schemeClr val="bg1"/>
                </a:solidFill>
                <a:latin typeface="Times New Roman" pitchFamily="18" charset="0"/>
                <a:ea typeface="+mn-ea"/>
                <a:cs typeface="Times New Roman" pitchFamily="18" charset="0"/>
              </a:rPr>
              <a:t>السلام لأبينا أنبا بيشوي، الرجل البار الكامل، السلام لأبينا أنبا بولا، حبيب المسيح.</a:t>
            </a:r>
            <a:endParaRPr lang="en-GB" sz="2700" dirty="0"/>
          </a:p>
        </p:txBody>
      </p:sp>
      <p:sp>
        <p:nvSpPr>
          <p:cNvPr id="3" name="Text Placeholder 2">
            <a:extLst>
              <a:ext uri="{FF2B5EF4-FFF2-40B4-BE49-F238E27FC236}">
                <a16:creationId xmlns:a16="http://schemas.microsoft.com/office/drawing/2014/main" id="{019BA991-6E48-40D0-8BFB-E58529888DC3}"/>
              </a:ext>
            </a:extLst>
          </p:cNvPr>
          <p:cNvSpPr>
            <a:spLocks noGrp="1"/>
          </p:cNvSpPr>
          <p:nvPr>
            <p:ph type="body" idx="1"/>
          </p:nvPr>
        </p:nvSpPr>
        <p:spPr>
          <a:xfrm>
            <a:off x="0" y="6049107"/>
            <a:ext cx="9143999" cy="808893"/>
          </a:xfrm>
        </p:spPr>
        <p:txBody>
          <a:bodyPr/>
          <a:lstStyle/>
          <a:p>
            <a:r>
              <a:rPr lang="ar-EG" dirty="0"/>
              <a:t>شيرى بين يوت آڤا بيشوى: بى إثمى بى رومى إنتيليوس: شيرى بين يوت آڤا بافلى : بى مينريت إنتى بخرستوس.</a:t>
            </a:r>
          </a:p>
        </p:txBody>
      </p:sp>
      <p:sp>
        <p:nvSpPr>
          <p:cNvPr id="4" name="Text Placeholder 3">
            <a:extLst>
              <a:ext uri="{FF2B5EF4-FFF2-40B4-BE49-F238E27FC236}">
                <a16:creationId xmlns:a16="http://schemas.microsoft.com/office/drawing/2014/main" id="{F5D30CA1-9C23-4333-9C8F-C7F4304FB58E}"/>
              </a:ext>
            </a:extLst>
          </p:cNvPr>
          <p:cNvSpPr>
            <a:spLocks noGrp="1"/>
          </p:cNvSpPr>
          <p:nvPr>
            <p:ph type="body" sz="quarter" idx="3"/>
          </p:nvPr>
        </p:nvSpPr>
        <p:spPr/>
        <p:txBody>
          <a:bodyPr/>
          <a:lstStyle/>
          <a:p>
            <a:pPr>
              <a:lnSpc>
                <a:spcPct val="90000"/>
              </a:lnSpc>
              <a:spcBef>
                <a:spcPts val="0"/>
              </a:spcBef>
            </a:pPr>
            <a:r>
              <a:rPr lang="fi-FI" sz="3600" b="0" i="0" u="none" strike="noStrike" dirty="0">
                <a:effectLst/>
                <a:latin typeface="CS New Athanasius" pitchFamily="34" charset="0"/>
              </a:rPr>
              <a:t>&lt;ere peniwt abba Piswi@ pi`;myi pirwmi `ntelioc@ ,ere peniwt abba Paule@ pimenrit `nte P=,=c.</a:t>
            </a:r>
            <a:endParaRPr lang="nb-NO" sz="3600" b="0" i="0" u="none" strike="noStrike" dirty="0">
              <a:effectLst/>
              <a:latin typeface="CS New Athanasius" pitchFamily="34" charset="0"/>
            </a:endParaRPr>
          </a:p>
        </p:txBody>
      </p:sp>
    </p:spTree>
    <p:extLst>
      <p:ext uri="{BB962C8B-B14F-4D97-AF65-F5344CB8AC3E}">
        <p14:creationId xmlns:p14="http://schemas.microsoft.com/office/powerpoint/2010/main" val="3744879243"/>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76C20-EE2F-42DF-83FE-65E768DCB15F}"/>
              </a:ext>
            </a:extLst>
          </p:cNvPr>
          <p:cNvSpPr>
            <a:spLocks noGrp="1"/>
          </p:cNvSpPr>
          <p:nvPr>
            <p:ph type="title"/>
          </p:nvPr>
        </p:nvSpPr>
        <p:spPr>
          <a:xfrm>
            <a:off x="0" y="4324546"/>
            <a:ext cx="9144000" cy="570184"/>
          </a:xfrm>
        </p:spPr>
        <p:txBody>
          <a:bodyPr/>
          <a:lstStyle/>
          <a:p>
            <a:r>
              <a:rPr lang="ar-EG" sz="2900" dirty="0"/>
              <a:t>أطلبا... ، يا سيدي الأبوين، محبي أولادهما، أنبا بيشوي وأنبا بولا، ليغفر...</a:t>
            </a:r>
            <a:br>
              <a:rPr lang="ar-EG" sz="2900" dirty="0"/>
            </a:br>
            <a:endParaRPr lang="en-GB" sz="2900" dirty="0"/>
          </a:p>
        </p:txBody>
      </p:sp>
      <p:sp>
        <p:nvSpPr>
          <p:cNvPr id="3" name="Text Placeholder 2">
            <a:extLst>
              <a:ext uri="{FF2B5EF4-FFF2-40B4-BE49-F238E27FC236}">
                <a16:creationId xmlns:a16="http://schemas.microsoft.com/office/drawing/2014/main" id="{DCDFD23B-D74A-4FE7-ACF0-D8F16CB42A8D}"/>
              </a:ext>
            </a:extLst>
          </p:cNvPr>
          <p:cNvSpPr>
            <a:spLocks noGrp="1"/>
          </p:cNvSpPr>
          <p:nvPr>
            <p:ph type="body" idx="1"/>
          </p:nvPr>
        </p:nvSpPr>
        <p:spPr>
          <a:xfrm>
            <a:off x="0" y="5798733"/>
            <a:ext cx="9143999" cy="1059268"/>
          </a:xfrm>
        </p:spPr>
        <p:txBody>
          <a:bodyPr/>
          <a:lstStyle/>
          <a:p>
            <a:r>
              <a:rPr lang="ar-EG" dirty="0"/>
              <a:t>طوبه إم إبتشويس إهري إيجون: أوناشويس إنيوتى إمماي نو شيرى. آڤا بيشوى نيم آڤا بافلى: كانين نوڤى نان إيڤول.</a:t>
            </a:r>
          </a:p>
        </p:txBody>
      </p:sp>
      <p:sp>
        <p:nvSpPr>
          <p:cNvPr id="4" name="Text Placeholder 3">
            <a:extLst>
              <a:ext uri="{FF2B5EF4-FFF2-40B4-BE49-F238E27FC236}">
                <a16:creationId xmlns:a16="http://schemas.microsoft.com/office/drawing/2014/main" id="{B7B25F7E-2984-4FE0-B71B-E80F50ECF83F}"/>
              </a:ext>
            </a:extLst>
          </p:cNvPr>
          <p:cNvSpPr>
            <a:spLocks noGrp="1"/>
          </p:cNvSpPr>
          <p:nvPr>
            <p:ph type="body" sz="quarter" idx="3"/>
          </p:nvPr>
        </p:nvSpPr>
        <p:spPr>
          <a:xfrm>
            <a:off x="-1" y="4989839"/>
            <a:ext cx="9144000" cy="808893"/>
          </a:xfrm>
        </p:spPr>
        <p:txBody>
          <a:bodyPr anchor="ctr"/>
          <a:lstStyle/>
          <a:p>
            <a:pPr>
              <a:lnSpc>
                <a:spcPct val="80000"/>
              </a:lnSpc>
              <a:spcBef>
                <a:spcPts val="0"/>
              </a:spcBef>
            </a:pPr>
            <a:r>
              <a:rPr lang="nb-NO" sz="3200" b="0" i="0" u="none" strike="noStrike" dirty="0">
                <a:effectLst/>
                <a:latin typeface="CS New Athanasius" pitchFamily="34" charset="0"/>
              </a:rPr>
              <a:t>Twbh...@ `w na=o=c `nio] `mmainousyri@ abba Piswi nem abba Paule@ `=n=t=e=f.</a:t>
            </a:r>
            <a:endParaRPr lang="en-GB" sz="3200" dirty="0"/>
          </a:p>
        </p:txBody>
      </p:sp>
      <p:sp>
        <p:nvSpPr>
          <p:cNvPr id="5" name="TextBox 4">
            <a:hlinkClick r:id="rId2" action="ppaction://hlinksldjump"/>
            <a:extLst>
              <a:ext uri="{FF2B5EF4-FFF2-40B4-BE49-F238E27FC236}">
                <a16:creationId xmlns:a16="http://schemas.microsoft.com/office/drawing/2014/main" id="{1335BB88-1159-400F-9C07-EEF236D4135F}"/>
              </a:ext>
            </a:extLst>
          </p:cNvPr>
          <p:cNvSpPr txBox="1"/>
          <p:nvPr/>
        </p:nvSpPr>
        <p:spPr>
          <a:xfrm>
            <a:off x="207282" y="3977093"/>
            <a:ext cx="990598"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القائمة</a:t>
            </a:r>
            <a:endParaRPr kumimoji="0" lang="en-GB" sz="24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TextBox 5">
            <a:hlinkClick r:id="rId3" action="ppaction://hlinksldjump"/>
            <a:extLst>
              <a:ext uri="{FF2B5EF4-FFF2-40B4-BE49-F238E27FC236}">
                <a16:creationId xmlns:a16="http://schemas.microsoft.com/office/drawing/2014/main" id="{138D56E3-4983-4470-A3A8-3CC6C837F8D0}"/>
              </a:ext>
            </a:extLst>
          </p:cNvPr>
          <p:cNvSpPr txBox="1"/>
          <p:nvPr/>
        </p:nvSpPr>
        <p:spPr>
          <a:xfrm>
            <a:off x="6705600" y="3977093"/>
            <a:ext cx="2438399" cy="400110"/>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الختام </a:t>
            </a:r>
            <a:r>
              <a:rPr kumimoji="0" lang="ar-EG" sz="1800" b="1" i="0" u="none" strike="noStrike" kern="1200" cap="none" spc="0" normalizeH="0" baseline="0" noProof="0" dirty="0">
                <a:ln>
                  <a:noFill/>
                </a:ln>
                <a:solidFill>
                  <a:prstClr val="white"/>
                </a:solidFill>
                <a:effectLst/>
                <a:uLnTx/>
                <a:uFillTx/>
                <a:latin typeface="Calibri"/>
                <a:ea typeface="+mn-ea"/>
                <a:cs typeface="Times New Roman" pitchFamily="18" charset="0"/>
              </a:rPr>
              <a:t>(شوبى إنثو/كونى انت)</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5579835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0" y="4372449"/>
            <a:ext cx="9144000" cy="682357"/>
          </a:xfrm>
        </p:spPr>
        <p:txBody>
          <a:bodyPr/>
          <a:lstStyle/>
          <a:p>
            <a:pPr>
              <a:spcBef>
                <a:spcPts val="0"/>
              </a:spcBef>
              <a:defRPr/>
            </a:pPr>
            <a:r>
              <a:rPr lang="ar-EG" sz="3200" dirty="0">
                <a:solidFill>
                  <a:schemeClr val="lt1"/>
                </a:solidFill>
              </a:rPr>
              <a:t>كوني أنت ناظرة علينا .  في المواضع العالية التي أنت كائنة فيها</a:t>
            </a:r>
            <a:endParaRPr lang="ar-SA" sz="12800" dirty="0"/>
          </a:p>
        </p:txBody>
      </p:sp>
      <p:sp>
        <p:nvSpPr>
          <p:cNvPr id="10" name="Text Placeholder 2"/>
          <p:cNvSpPr>
            <a:spLocks noGrp="1"/>
          </p:cNvSpPr>
          <p:nvPr>
            <p:ph type="body" idx="1"/>
          </p:nvPr>
        </p:nvSpPr>
        <p:spPr>
          <a:xfrm>
            <a:off x="-67235" y="6150293"/>
            <a:ext cx="9265024" cy="682357"/>
          </a:xfrm>
        </p:spPr>
        <p:txBody>
          <a:bodyPr anchor="ctr"/>
          <a:lstStyle/>
          <a:p>
            <a:pPr>
              <a:spcBef>
                <a:spcPts val="0"/>
              </a:spcBef>
              <a:defRPr/>
            </a:pPr>
            <a:r>
              <a:rPr lang="ar-EG" sz="3000" dirty="0">
                <a:solidFill>
                  <a:schemeClr val="lt1"/>
                </a:solidFill>
              </a:rPr>
              <a:t>شوبي إنثو إريه سومس إجون : خين ني ما إتتشوسي إت إريه كي انخيتوو</a:t>
            </a:r>
            <a:endParaRPr lang="ar-EG" sz="3000" dirty="0"/>
          </a:p>
        </p:txBody>
      </p:sp>
      <p:sp>
        <p:nvSpPr>
          <p:cNvPr id="11" name="Text Placeholder 4"/>
          <p:cNvSpPr>
            <a:spLocks noGrp="1"/>
          </p:cNvSpPr>
          <p:nvPr>
            <p:ph type="body" sz="quarter" idx="3"/>
          </p:nvPr>
        </p:nvSpPr>
        <p:spPr>
          <a:xfrm>
            <a:off x="-6723" y="5054806"/>
            <a:ext cx="9144000" cy="1095487"/>
          </a:xfrm>
        </p:spPr>
        <p:txBody>
          <a:bodyPr anchor="ctr"/>
          <a:lstStyle/>
          <a:p>
            <a:pPr>
              <a:lnSpc>
                <a:spcPct val="90000"/>
              </a:lnSpc>
              <a:spcBef>
                <a:spcPts val="0"/>
              </a:spcBef>
            </a:pPr>
            <a:r>
              <a:rPr lang="en-US" sz="4000" dirty="0" err="1">
                <a:latin typeface="CS New Athanasius" panose="020B0500000000000000" pitchFamily="34" charset="0"/>
              </a:rPr>
              <a:t>Swpi</a:t>
            </a:r>
            <a:r>
              <a:rPr lang="en-US" sz="4000" dirty="0">
                <a:latin typeface="CS New Athanasius" panose="020B0500000000000000" pitchFamily="34" charset="0"/>
              </a:rPr>
              <a:t> `</a:t>
            </a:r>
            <a:r>
              <a:rPr lang="en-US" sz="4000" dirty="0" err="1">
                <a:latin typeface="CS New Athanasius" panose="020B0500000000000000" pitchFamily="34" charset="0"/>
              </a:rPr>
              <a:t>n;o</a:t>
            </a:r>
            <a:r>
              <a:rPr lang="en-US" sz="4000" dirty="0">
                <a:latin typeface="CS New Athanasius" panose="020B0500000000000000" pitchFamily="34" charset="0"/>
              </a:rPr>
              <a:t> `ere </a:t>
            </a:r>
            <a:r>
              <a:rPr lang="en-US" sz="4000" dirty="0" err="1">
                <a:latin typeface="CS New Athanasius" panose="020B0500000000000000" pitchFamily="34" charset="0"/>
              </a:rPr>
              <a:t>comc</a:t>
            </a:r>
            <a:r>
              <a:rPr lang="en-US" sz="4000" dirty="0">
                <a:latin typeface="CS New Athanasius" panose="020B0500000000000000" pitchFamily="34" charset="0"/>
              </a:rPr>
              <a:t> `</a:t>
            </a:r>
            <a:r>
              <a:rPr lang="en-US" sz="4000" dirty="0" err="1">
                <a:latin typeface="CS New Athanasius" panose="020B0500000000000000" pitchFamily="34" charset="0"/>
              </a:rPr>
              <a:t>ejwn</a:t>
            </a:r>
            <a:r>
              <a:rPr lang="en-US" sz="4000" dirty="0">
                <a:latin typeface="CS New Athanasius" panose="020B0500000000000000" pitchFamily="34" charset="0"/>
              </a:rPr>
              <a:t>@ </a:t>
            </a:r>
          </a:p>
          <a:p>
            <a:pPr>
              <a:lnSpc>
                <a:spcPct val="90000"/>
              </a:lnSpc>
              <a:spcBef>
                <a:spcPts val="0"/>
              </a:spcBef>
            </a:pPr>
            <a:r>
              <a:rPr lang="en-US" sz="4000" dirty="0" err="1">
                <a:latin typeface="CS New Athanasius" panose="020B0500000000000000" pitchFamily="34" charset="0"/>
              </a:rPr>
              <a:t>qen</a:t>
            </a:r>
            <a:r>
              <a:rPr lang="en-US" sz="4000" dirty="0">
                <a:latin typeface="CS New Athanasius" panose="020B0500000000000000" pitchFamily="34" charset="0"/>
              </a:rPr>
              <a:t> </a:t>
            </a:r>
            <a:r>
              <a:rPr lang="en-US" sz="4000" dirty="0" err="1">
                <a:latin typeface="CS New Athanasius" panose="020B0500000000000000" pitchFamily="34" charset="0"/>
              </a:rPr>
              <a:t>nima</a:t>
            </a:r>
            <a:r>
              <a:rPr lang="en-US" sz="4000" dirty="0">
                <a:latin typeface="CS New Athanasius" panose="020B0500000000000000" pitchFamily="34" charset="0"/>
              </a:rPr>
              <a:t> et[</a:t>
            </a:r>
            <a:r>
              <a:rPr lang="en-US" sz="4000" dirty="0" err="1">
                <a:latin typeface="CS New Athanasius" panose="020B0500000000000000" pitchFamily="34" charset="0"/>
              </a:rPr>
              <a:t>oci</a:t>
            </a:r>
            <a:r>
              <a:rPr lang="en-US" sz="4000" dirty="0">
                <a:latin typeface="CS New Athanasius" panose="020B0500000000000000" pitchFamily="34" charset="0"/>
              </a:rPr>
              <a:t> `</a:t>
            </a:r>
            <a:r>
              <a:rPr lang="en-US" sz="4000" dirty="0" err="1">
                <a:latin typeface="CS New Athanasius" panose="020B0500000000000000" pitchFamily="34" charset="0"/>
              </a:rPr>
              <a:t>etere,y</a:t>
            </a:r>
            <a:r>
              <a:rPr lang="en-US" sz="4000" dirty="0">
                <a:latin typeface="CS New Athanasius" panose="020B0500000000000000" pitchFamily="34" charset="0"/>
              </a:rPr>
              <a:t> `</a:t>
            </a:r>
            <a:r>
              <a:rPr lang="en-US" sz="4000" dirty="0" err="1">
                <a:latin typeface="CS New Athanasius" panose="020B0500000000000000" pitchFamily="34" charset="0"/>
              </a:rPr>
              <a:t>nqytou</a:t>
            </a:r>
            <a:r>
              <a:rPr lang="en-US" sz="4000" dirty="0">
                <a:latin typeface="CS New Athanasius" panose="020B0500000000000000" pitchFamily="34" charset="0"/>
              </a:rPr>
              <a:t>@</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9792"/>
            <a:ext cx="9144000" cy="622174"/>
          </a:xfrm>
        </p:spPr>
        <p:txBody>
          <a:bodyPr/>
          <a:lstStyle/>
          <a:p>
            <a:pPr>
              <a:spcBef>
                <a:spcPts val="0"/>
              </a:spcBef>
              <a:defRPr/>
            </a:pPr>
            <a:r>
              <a:rPr lang="ar-EG" sz="3600" dirty="0">
                <a:solidFill>
                  <a:schemeClr val="lt1"/>
                </a:solidFill>
              </a:rPr>
              <a:t>يا سيدتنا كلنا والدة الإله: العذراء كل حين</a:t>
            </a:r>
            <a:endParaRPr lang="ar-SA" sz="16600" dirty="0"/>
          </a:p>
        </p:txBody>
      </p:sp>
      <p:sp>
        <p:nvSpPr>
          <p:cNvPr id="3" name="Text Placeholder 2"/>
          <p:cNvSpPr>
            <a:spLocks noGrp="1"/>
          </p:cNvSpPr>
          <p:nvPr>
            <p:ph type="body" idx="1"/>
          </p:nvPr>
        </p:nvSpPr>
        <p:spPr>
          <a:xfrm>
            <a:off x="0" y="5844230"/>
            <a:ext cx="9144000" cy="1040665"/>
          </a:xfrm>
        </p:spPr>
        <p:txBody>
          <a:bodyPr/>
          <a:lstStyle/>
          <a:p>
            <a:pPr>
              <a:spcBef>
                <a:spcPts val="0"/>
              </a:spcBef>
              <a:defRPr/>
            </a:pPr>
            <a:r>
              <a:rPr lang="ar-EG" dirty="0">
                <a:solidFill>
                  <a:schemeClr val="lt1"/>
                </a:solidFill>
              </a:rPr>
              <a:t>أو تين تشويس إن نيب تيرين تي ثيؤطوكوس:</a:t>
            </a:r>
            <a:endParaRPr lang="en-US" dirty="0">
              <a:solidFill>
                <a:schemeClr val="lt1"/>
              </a:solidFill>
            </a:endParaRPr>
          </a:p>
          <a:p>
            <a:pPr>
              <a:spcBef>
                <a:spcPts val="0"/>
              </a:spcBef>
              <a:defRPr/>
            </a:pPr>
            <a:r>
              <a:rPr lang="en-GB" dirty="0">
                <a:solidFill>
                  <a:schemeClr val="lt1"/>
                </a:solidFill>
              </a:rPr>
              <a:t> </a:t>
            </a:r>
            <a:r>
              <a:rPr lang="ar-EG" dirty="0">
                <a:solidFill>
                  <a:schemeClr val="lt1"/>
                </a:solidFill>
              </a:rPr>
              <a:t>إت أوى إمبارثينوس إنسيوو نيفين</a:t>
            </a:r>
            <a:endParaRPr lang="ar-EG" sz="11500" dirty="0"/>
          </a:p>
        </p:txBody>
      </p:sp>
      <p:sp>
        <p:nvSpPr>
          <p:cNvPr id="5" name="Text Placeholder 4"/>
          <p:cNvSpPr>
            <a:spLocks noGrp="1"/>
          </p:cNvSpPr>
          <p:nvPr>
            <p:ph type="body" sz="quarter" idx="3"/>
          </p:nvPr>
        </p:nvSpPr>
        <p:spPr>
          <a:xfrm>
            <a:off x="0" y="4961967"/>
            <a:ext cx="9144000" cy="882264"/>
          </a:xfrm>
        </p:spPr>
        <p:txBody>
          <a:bodyPr anchor="t"/>
          <a:lstStyle/>
          <a:p>
            <a:pPr>
              <a:lnSpc>
                <a:spcPct val="80000"/>
              </a:lnSpc>
              <a:spcBef>
                <a:spcPts val="0"/>
              </a:spcBef>
            </a:pPr>
            <a:r>
              <a:rPr lang="en-US" dirty="0">
                <a:latin typeface="CS New Athanasius" panose="020B0500000000000000" pitchFamily="34" charset="0"/>
              </a:rPr>
              <a:t>`w ten=o=c `</a:t>
            </a:r>
            <a:r>
              <a:rPr lang="en-US" dirty="0" err="1">
                <a:latin typeface="CS New Athanasius" panose="020B0500000000000000" pitchFamily="34" charset="0"/>
              </a:rPr>
              <a:t>nnyb</a:t>
            </a:r>
            <a:r>
              <a:rPr lang="en-US" dirty="0">
                <a:latin typeface="CS New Athanasius" panose="020B0500000000000000" pitchFamily="34" charset="0"/>
              </a:rPr>
              <a:t> </a:t>
            </a:r>
            <a:r>
              <a:rPr lang="en-US" dirty="0" err="1">
                <a:latin typeface="CS New Athanasius" panose="020B0500000000000000" pitchFamily="34" charset="0"/>
              </a:rPr>
              <a:t>tyren</a:t>
            </a:r>
            <a:r>
              <a:rPr lang="en-US" dirty="0">
                <a:latin typeface="CS New Athanasius" panose="020B0500000000000000" pitchFamily="34" charset="0"/>
              </a:rPr>
              <a:t> ];</a:t>
            </a:r>
            <a:r>
              <a:rPr lang="en-US" dirty="0" err="1">
                <a:latin typeface="CS New Athanasius" panose="020B0500000000000000" pitchFamily="34" charset="0"/>
              </a:rPr>
              <a:t>e`otokoc</a:t>
            </a:r>
            <a:r>
              <a:rPr lang="en-US" dirty="0">
                <a:latin typeface="CS New Athanasius" panose="020B0500000000000000" pitchFamily="34" charset="0"/>
              </a:rPr>
              <a:t>@ </a:t>
            </a:r>
          </a:p>
          <a:p>
            <a:pPr>
              <a:lnSpc>
                <a:spcPct val="80000"/>
              </a:lnSpc>
              <a:spcBef>
                <a:spcPts val="0"/>
              </a:spcBef>
            </a:pPr>
            <a:r>
              <a:rPr lang="en-US" dirty="0" err="1">
                <a:latin typeface="CS New Athanasius" panose="020B0500000000000000" pitchFamily="34" charset="0"/>
              </a:rPr>
              <a:t>etoi</a:t>
            </a:r>
            <a:r>
              <a:rPr lang="en-US" dirty="0">
                <a:latin typeface="CS New Athanasius" panose="020B0500000000000000" pitchFamily="34" charset="0"/>
              </a:rPr>
              <a:t> `</a:t>
            </a:r>
            <a:r>
              <a:rPr lang="en-US" dirty="0" err="1">
                <a:latin typeface="CS New Athanasius" panose="020B0500000000000000" pitchFamily="34" charset="0"/>
              </a:rPr>
              <a:t>mPar;enoc</a:t>
            </a:r>
            <a:r>
              <a:rPr lang="en-US" dirty="0">
                <a:latin typeface="CS New Athanasius" panose="020B0500000000000000" pitchFamily="34" charset="0"/>
              </a:rPr>
              <a:t> `</a:t>
            </a:r>
            <a:r>
              <a:rPr lang="en-US" dirty="0" err="1">
                <a:latin typeface="CS New Athanasius" panose="020B0500000000000000" pitchFamily="34" charset="0"/>
              </a:rPr>
              <a:t>ncyou</a:t>
            </a:r>
            <a:r>
              <a:rPr lang="en-US" dirty="0">
                <a:latin typeface="CS New Athanasius" panose="020B0500000000000000" pitchFamily="34" charset="0"/>
              </a:rPr>
              <a:t> </a:t>
            </a:r>
            <a:r>
              <a:rPr lang="en-US" dirty="0" err="1">
                <a:latin typeface="CS New Athanasius" panose="020B0500000000000000" pitchFamily="34" charset="0"/>
              </a:rPr>
              <a:t>niben</a:t>
            </a:r>
            <a:r>
              <a:rPr lang="en-US" dirty="0">
                <a:latin typeface="CS New Athanasius" panose="020B0500000000000000" pitchFamily="34" charset="0"/>
              </a:rPr>
              <a:t>.</a:t>
            </a:r>
            <a:endParaRPr lang="en-US" sz="9600" dirty="0">
              <a:latin typeface="Avva_Shenouda" pitchFamily="34" charset="2"/>
            </a:endParaRPr>
          </a:p>
        </p:txBody>
      </p:sp>
    </p:spTree>
    <p:extLst>
      <p:ext uri="{BB962C8B-B14F-4D97-AF65-F5344CB8AC3E}">
        <p14:creationId xmlns:p14="http://schemas.microsoft.com/office/powerpoint/2010/main" val="240797557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 إسألي الذي ولدته:مخلصنا الصالح</a:t>
            </a:r>
            <a:endParaRPr lang="ar-SA" sz="26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ما تيهو إمفي إت أريه ماسف : بين سوتير إن أغاثوس</a:t>
            </a:r>
            <a:endParaRPr lang="ar-EG" sz="16000" dirty="0"/>
          </a:p>
        </p:txBody>
      </p:sp>
      <p:sp>
        <p:nvSpPr>
          <p:cNvPr id="5" name="Text Placeholder 4"/>
          <p:cNvSpPr>
            <a:spLocks noGrp="1"/>
          </p:cNvSpPr>
          <p:nvPr>
            <p:ph type="body" sz="quarter" idx="3"/>
          </p:nvPr>
        </p:nvSpPr>
        <p:spPr>
          <a:xfrm>
            <a:off x="-1" y="5270693"/>
            <a:ext cx="9144000" cy="682357"/>
          </a:xfrm>
        </p:spPr>
        <p:txBody>
          <a:bodyPr/>
          <a:lstStyle/>
          <a:p>
            <a:r>
              <a:rPr lang="en-US" sz="4000" dirty="0">
                <a:latin typeface="CS New Athanasius" panose="020B0500000000000000" pitchFamily="34" charset="0"/>
              </a:rPr>
              <a:t>Ma]ho `</a:t>
            </a:r>
            <a:r>
              <a:rPr lang="en-US" sz="4000" dirty="0" err="1">
                <a:latin typeface="CS New Athanasius" panose="020B0500000000000000" pitchFamily="34" charset="0"/>
              </a:rPr>
              <a:t>mvy`etaremacf</a:t>
            </a:r>
            <a:r>
              <a:rPr lang="en-US" sz="4000" dirty="0">
                <a:latin typeface="CS New Athanasius" panose="020B0500000000000000" pitchFamily="34" charset="0"/>
              </a:rPr>
              <a:t>@ </a:t>
            </a:r>
            <a:r>
              <a:rPr lang="en-US" sz="4000" dirty="0" err="1">
                <a:latin typeface="CS New Athanasius" panose="020B0500000000000000" pitchFamily="34" charset="0"/>
              </a:rPr>
              <a:t>penCwtyr</a:t>
            </a:r>
            <a:r>
              <a:rPr lang="en-US" sz="4000" dirty="0">
                <a:latin typeface="CS New Athanasius" panose="020B0500000000000000" pitchFamily="34" charset="0"/>
              </a:rPr>
              <a:t> `</a:t>
            </a:r>
            <a:r>
              <a:rPr lang="en-US" sz="4000" dirty="0" err="1">
                <a:latin typeface="CS New Athanasius" panose="020B0500000000000000" pitchFamily="34" charset="0"/>
              </a:rPr>
              <a:t>n`aga;oc</a:t>
            </a:r>
            <a:r>
              <a:rPr lang="en-US" sz="4000" dirty="0">
                <a:latin typeface="CS New Athanasius" panose="020B0500000000000000" pitchFamily="34" charset="0"/>
              </a:rPr>
              <a:t>@</a:t>
            </a:r>
          </a:p>
        </p:txBody>
      </p:sp>
    </p:spTree>
    <p:extLst>
      <p:ext uri="{BB962C8B-B14F-4D97-AF65-F5344CB8AC3E}">
        <p14:creationId xmlns:p14="http://schemas.microsoft.com/office/powerpoint/2010/main" val="592211801"/>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13357"/>
            <a:ext cx="9144000" cy="808894"/>
          </a:xfrm>
        </p:spPr>
        <p:txBody>
          <a:bodyPr>
            <a:normAutofit/>
          </a:bodyPr>
          <a:lstStyle/>
          <a:p>
            <a:pPr>
              <a:spcBef>
                <a:spcPts val="0"/>
              </a:spcBef>
              <a:defRPr/>
            </a:pPr>
            <a:r>
              <a:rPr lang="ar-EG" sz="4000" dirty="0">
                <a:solidFill>
                  <a:schemeClr val="lt1"/>
                </a:solidFill>
              </a:rPr>
              <a:t>أن يرفع عنا هذه الأتعاب، ويقرر لنا سلامه</a:t>
            </a:r>
            <a:endParaRPr lang="ar-SA" sz="28700"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إنتيف أولي إن ناي خيسي إفول هارون : إنتيف سيمني نان إنتيف هيريني</a:t>
            </a:r>
            <a:endParaRPr lang="ar-EG" sz="3000" dirty="0"/>
          </a:p>
        </p:txBody>
      </p:sp>
      <p:sp>
        <p:nvSpPr>
          <p:cNvPr id="5" name="Text Placeholder 4"/>
          <p:cNvSpPr>
            <a:spLocks noGrp="1"/>
          </p:cNvSpPr>
          <p:nvPr>
            <p:ph type="body" sz="quarter" idx="3"/>
          </p:nvPr>
        </p:nvSpPr>
        <p:spPr>
          <a:xfrm>
            <a:off x="-5863" y="5122252"/>
            <a:ext cx="9144000" cy="1122706"/>
          </a:xfrm>
        </p:spPr>
        <p:txBody>
          <a:bodyPr/>
          <a:lstStyle/>
          <a:p>
            <a:pPr>
              <a:lnSpc>
                <a:spcPct val="80000"/>
              </a:lnSpc>
              <a:spcBef>
                <a:spcPts val="0"/>
              </a:spcBef>
            </a:pPr>
            <a:r>
              <a:rPr lang="en-US" sz="4000" dirty="0">
                <a:latin typeface="CS New Athanasius" panose="020B0500000000000000" pitchFamily="34" charset="0"/>
              </a:rPr>
              <a:t>`</a:t>
            </a:r>
            <a:r>
              <a:rPr lang="en-US" sz="4000" dirty="0" err="1">
                <a:latin typeface="CS New Athanasius" panose="020B0500000000000000" pitchFamily="34" charset="0"/>
              </a:rPr>
              <a:t>ntef`wli</a:t>
            </a:r>
            <a:r>
              <a:rPr lang="en-US" sz="4000" dirty="0">
                <a:latin typeface="CS New Athanasius" panose="020B0500000000000000" pitchFamily="34" charset="0"/>
              </a:rPr>
              <a:t> `</a:t>
            </a:r>
            <a:r>
              <a:rPr lang="en-US" sz="4000" dirty="0" err="1">
                <a:latin typeface="CS New Athanasius" panose="020B0500000000000000" pitchFamily="34" charset="0"/>
              </a:rPr>
              <a:t>nnaiqici</a:t>
            </a:r>
            <a:r>
              <a:rPr lang="en-US" sz="4000" dirty="0">
                <a:latin typeface="CS New Athanasius" panose="020B0500000000000000" pitchFamily="34" charset="0"/>
              </a:rPr>
              <a:t> `</a:t>
            </a:r>
            <a:r>
              <a:rPr lang="en-US" sz="4000" dirty="0" err="1">
                <a:latin typeface="CS New Athanasius" panose="020B0500000000000000" pitchFamily="34" charset="0"/>
              </a:rPr>
              <a:t>ebolharon</a:t>
            </a:r>
            <a:r>
              <a:rPr lang="en-US" sz="4000" dirty="0">
                <a:latin typeface="CS New Athanasius" panose="020B0500000000000000" pitchFamily="34" charset="0"/>
              </a:rPr>
              <a:t>@ `</a:t>
            </a:r>
            <a:r>
              <a:rPr lang="en-US" sz="4000" dirty="0" err="1">
                <a:latin typeface="CS New Athanasius" panose="020B0500000000000000" pitchFamily="34" charset="0"/>
              </a:rPr>
              <a:t>ntefcemni</a:t>
            </a:r>
            <a:r>
              <a:rPr lang="en-US" sz="4000" dirty="0">
                <a:latin typeface="CS New Athanasius" panose="020B0500000000000000" pitchFamily="34" charset="0"/>
              </a:rPr>
              <a:t> nan `</a:t>
            </a:r>
            <a:r>
              <a:rPr lang="en-US" sz="4000" dirty="0" err="1">
                <a:latin typeface="CS New Athanasius" panose="020B0500000000000000" pitchFamily="34" charset="0"/>
              </a:rPr>
              <a:t>ntefhiryny</a:t>
            </a:r>
            <a:r>
              <a:rPr lang="en-US" sz="4000" dirty="0">
                <a:latin typeface="CS New Athanasius" panose="020B0500000000000000" pitchFamily="34" charset="0"/>
              </a:rPr>
              <a:t>.</a:t>
            </a:r>
            <a:endParaRPr lang="en-US" sz="11500" dirty="0">
              <a:latin typeface="Avva_Shenouda" pitchFamily="34" charset="2"/>
            </a:endParaRPr>
          </a:p>
        </p:txBody>
      </p:sp>
    </p:spTree>
    <p:extLst>
      <p:ext uri="{BB962C8B-B14F-4D97-AF65-F5344CB8AC3E}">
        <p14:creationId xmlns:p14="http://schemas.microsoft.com/office/powerpoint/2010/main" val="39998613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 السلام لك ايتها العذراء ، الملكة الحقيقية الحقانية</a:t>
            </a:r>
            <a:endParaRPr lang="ar-SA" sz="239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شيرى نى أوتي بارثينوس : تي اورو اممي ان اليثيني</a:t>
            </a:r>
            <a:endParaRPr lang="ar-EG" sz="16000" dirty="0"/>
          </a:p>
        </p:txBody>
      </p:sp>
      <p:sp>
        <p:nvSpPr>
          <p:cNvPr id="5" name="Text Placeholder 4"/>
          <p:cNvSpPr>
            <a:spLocks noGrp="1"/>
          </p:cNvSpPr>
          <p:nvPr>
            <p:ph type="body" sz="quarter" idx="3"/>
          </p:nvPr>
        </p:nvSpPr>
        <p:spPr>
          <a:xfrm>
            <a:off x="-1" y="5290550"/>
            <a:ext cx="9144000" cy="682357"/>
          </a:xfrm>
        </p:spPr>
        <p:txBody>
          <a:bodyPr/>
          <a:lstStyle/>
          <a:p>
            <a:r>
              <a:rPr lang="pl-PL" sz="3800" dirty="0">
                <a:latin typeface="CS New Athanasius" panose="020B0500000000000000" pitchFamily="34" charset="0"/>
              </a:rPr>
              <a:t>&lt;ere ne `w ]Par;enoc@ ]ourw `mmyi `n`aly;iny@</a:t>
            </a:r>
            <a:endParaRPr lang="en-US" sz="3800" dirty="0">
              <a:latin typeface="CS New Athanasius" panose="020B0500000000000000" pitchFamily="34" charset="0"/>
            </a:endParaRPr>
          </a:p>
        </p:txBody>
      </p:sp>
    </p:spTree>
    <p:extLst>
      <p:ext uri="{BB962C8B-B14F-4D97-AF65-F5344CB8AC3E}">
        <p14:creationId xmlns:p14="http://schemas.microsoft.com/office/powerpoint/2010/main" val="61239539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1642"/>
            <a:ext cx="9144000" cy="782372"/>
          </a:xfrm>
        </p:spPr>
        <p:txBody>
          <a:bodyPr>
            <a:normAutofit/>
          </a:bodyPr>
          <a:lstStyle/>
          <a:p>
            <a:r>
              <a:rPr lang="ar-EG" sz="4000" dirty="0"/>
              <a:t>السلام لفخر جنسنا، ولدت لنا عمانوئيل</a:t>
            </a:r>
            <a:endParaRPr lang="en-US" sz="4000" dirty="0"/>
          </a:p>
        </p:txBody>
      </p:sp>
      <p:sp>
        <p:nvSpPr>
          <p:cNvPr id="3" name="Text Placeholder 2"/>
          <p:cNvSpPr>
            <a:spLocks noGrp="1"/>
          </p:cNvSpPr>
          <p:nvPr>
            <p:ph type="body" idx="1"/>
          </p:nvPr>
        </p:nvSpPr>
        <p:spPr>
          <a:xfrm>
            <a:off x="0" y="6314086"/>
            <a:ext cx="9143999" cy="543914"/>
          </a:xfrm>
        </p:spPr>
        <p:txBody>
          <a:bodyPr/>
          <a:lstStyle/>
          <a:p>
            <a:pPr>
              <a:spcBef>
                <a:spcPts val="0"/>
              </a:spcBef>
              <a:defRPr/>
            </a:pPr>
            <a:r>
              <a:rPr lang="ar-EG" sz="3400" dirty="0">
                <a:solidFill>
                  <a:schemeClr val="lt1"/>
                </a:solidFill>
              </a:rPr>
              <a:t>شيرى ابشوشو انتى بين جينوس : اري اجفو نان ان اممانوئيل</a:t>
            </a:r>
            <a:endParaRPr lang="ar-EG" sz="3400" dirty="0"/>
          </a:p>
        </p:txBody>
      </p:sp>
      <p:sp>
        <p:nvSpPr>
          <p:cNvPr id="5" name="Text Placeholder 4"/>
          <p:cNvSpPr>
            <a:spLocks noGrp="1"/>
          </p:cNvSpPr>
          <p:nvPr>
            <p:ph type="body" sz="quarter" idx="3"/>
          </p:nvPr>
        </p:nvSpPr>
        <p:spPr>
          <a:xfrm>
            <a:off x="-1" y="5164014"/>
            <a:ext cx="9144000" cy="1150072"/>
          </a:xfrm>
        </p:spPr>
        <p:txBody>
          <a:bodyPr anchor="ctr"/>
          <a:lstStyle/>
          <a:p>
            <a:r>
              <a:rPr lang="en-US" sz="4000" dirty="0">
                <a:latin typeface="CS New Athanasius" panose="020B0500000000000000" pitchFamily="34" charset="0"/>
              </a:rPr>
              <a:t>,ere `</a:t>
            </a:r>
            <a:r>
              <a:rPr lang="en-US" sz="4000" dirty="0" err="1">
                <a:latin typeface="CS New Athanasius" panose="020B0500000000000000" pitchFamily="34" charset="0"/>
              </a:rPr>
              <a:t>psousou</a:t>
            </a:r>
            <a:r>
              <a:rPr lang="en-US" sz="4000" dirty="0">
                <a:latin typeface="CS New Athanasius" panose="020B0500000000000000" pitchFamily="34" charset="0"/>
              </a:rPr>
              <a:t> `</a:t>
            </a:r>
            <a:r>
              <a:rPr lang="en-US" sz="4000" dirty="0" err="1">
                <a:latin typeface="CS New Athanasius" panose="020B0500000000000000" pitchFamily="34" charset="0"/>
              </a:rPr>
              <a:t>nte</a:t>
            </a:r>
            <a:r>
              <a:rPr lang="en-US" sz="4000" dirty="0">
                <a:latin typeface="CS New Athanasius" panose="020B0500000000000000" pitchFamily="34" charset="0"/>
              </a:rPr>
              <a:t> </a:t>
            </a:r>
            <a:r>
              <a:rPr lang="en-US" sz="4000" dirty="0" err="1">
                <a:latin typeface="CS New Athanasius" panose="020B0500000000000000" pitchFamily="34" charset="0"/>
              </a:rPr>
              <a:t>pengenoc</a:t>
            </a:r>
            <a:r>
              <a:rPr lang="en-US" sz="4000" dirty="0">
                <a:latin typeface="CS New Athanasius" panose="020B0500000000000000" pitchFamily="34" charset="0"/>
              </a:rPr>
              <a:t>@ </a:t>
            </a:r>
            <a:r>
              <a:rPr lang="en-US" sz="4000" dirty="0" err="1">
                <a:latin typeface="CS New Athanasius" panose="020B0500000000000000" pitchFamily="34" charset="0"/>
              </a:rPr>
              <a:t>are`jvo</a:t>
            </a:r>
            <a:r>
              <a:rPr lang="en-US" sz="4000" dirty="0">
                <a:latin typeface="CS New Athanasius" panose="020B0500000000000000" pitchFamily="34" charset="0"/>
              </a:rPr>
              <a:t> nan `</a:t>
            </a:r>
            <a:r>
              <a:rPr lang="en-US" sz="4000" dirty="0" err="1">
                <a:latin typeface="CS New Athanasius" panose="020B0500000000000000" pitchFamily="34" charset="0"/>
              </a:rPr>
              <a:t>nEmmanouyl</a:t>
            </a:r>
            <a:r>
              <a:rPr lang="en-US" sz="4000" dirty="0">
                <a:latin typeface="CS New Athanasius" panose="020B0500000000000000" pitchFamily="34" charset="0"/>
              </a:rPr>
              <a:t>.</a:t>
            </a:r>
          </a:p>
        </p:txBody>
      </p:sp>
    </p:spTree>
    <p:extLst>
      <p:ext uri="{BB962C8B-B14F-4D97-AF65-F5344CB8AC3E}">
        <p14:creationId xmlns:p14="http://schemas.microsoft.com/office/powerpoint/2010/main" val="308978490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11098"/>
            <a:ext cx="9144000" cy="704656"/>
          </a:xfrm>
        </p:spPr>
        <p:txBody>
          <a:bodyPr>
            <a:normAutofit/>
          </a:bodyPr>
          <a:lstStyle/>
          <a:p>
            <a:r>
              <a:rPr lang="ar-EG" sz="3600" dirty="0">
                <a:solidFill>
                  <a:schemeClr val="lt1"/>
                </a:solidFill>
              </a:rPr>
              <a:t>نسألك أذكرينا ، ايتها الشفيعة المؤتمنة</a:t>
            </a:r>
            <a:endParaRPr lang="en-US" sz="3600" dirty="0"/>
          </a:p>
        </p:txBody>
      </p:sp>
      <p:sp>
        <p:nvSpPr>
          <p:cNvPr id="3" name="Text Placeholder 2"/>
          <p:cNvSpPr>
            <a:spLocks noGrp="1"/>
          </p:cNvSpPr>
          <p:nvPr>
            <p:ph type="body" idx="1"/>
          </p:nvPr>
        </p:nvSpPr>
        <p:spPr/>
        <p:txBody>
          <a:bodyPr/>
          <a:lstStyle/>
          <a:p>
            <a:pPr>
              <a:spcBef>
                <a:spcPts val="0"/>
              </a:spcBef>
              <a:defRPr/>
            </a:pPr>
            <a:r>
              <a:rPr lang="ar-EG" sz="3500" dirty="0">
                <a:solidFill>
                  <a:schemeClr val="lt1"/>
                </a:solidFill>
              </a:rPr>
              <a:t>تين تي هو اري بين ميفي : اوتي ابروس تا تيس ايتين هوت </a:t>
            </a:r>
            <a:endParaRPr lang="ar-EG" sz="3500" dirty="0"/>
          </a:p>
        </p:txBody>
      </p:sp>
      <p:sp>
        <p:nvSpPr>
          <p:cNvPr id="5" name="Text Placeholder 4"/>
          <p:cNvSpPr>
            <a:spLocks noGrp="1"/>
          </p:cNvSpPr>
          <p:nvPr>
            <p:ph type="body" sz="quarter" idx="3"/>
          </p:nvPr>
        </p:nvSpPr>
        <p:spPr>
          <a:xfrm>
            <a:off x="0" y="5015754"/>
            <a:ext cx="9144000" cy="1153003"/>
          </a:xfrm>
        </p:spPr>
        <p:txBody>
          <a:bodyPr anchor="ctr"/>
          <a:lstStyle/>
          <a:p>
            <a:r>
              <a:rPr lang="en-US" sz="3900" dirty="0">
                <a:latin typeface="CS New Athanasius" panose="020B0500000000000000" pitchFamily="34" charset="0"/>
              </a:rPr>
              <a:t>Ten]ho `</a:t>
            </a:r>
            <a:r>
              <a:rPr lang="en-US" sz="3900" dirty="0" err="1">
                <a:latin typeface="CS New Athanasius" panose="020B0500000000000000" pitchFamily="34" charset="0"/>
              </a:rPr>
              <a:t>arepenmeu`i</a:t>
            </a:r>
            <a:r>
              <a:rPr lang="en-US" sz="3900" dirty="0">
                <a:latin typeface="CS New Athanasius" panose="020B0500000000000000" pitchFamily="34" charset="0"/>
              </a:rPr>
              <a:t>@ `w ]`</a:t>
            </a:r>
            <a:r>
              <a:rPr lang="en-US" sz="3900" dirty="0" err="1">
                <a:latin typeface="CS New Athanasius" panose="020B0500000000000000" pitchFamily="34" charset="0"/>
              </a:rPr>
              <a:t>proctatyc</a:t>
            </a:r>
            <a:r>
              <a:rPr lang="en-US" sz="3900" dirty="0">
                <a:latin typeface="CS New Athanasius" panose="020B0500000000000000" pitchFamily="34" charset="0"/>
              </a:rPr>
              <a:t> `</a:t>
            </a:r>
            <a:r>
              <a:rPr lang="en-US" sz="3900" dirty="0" err="1">
                <a:latin typeface="CS New Athanasius" panose="020B0500000000000000" pitchFamily="34" charset="0"/>
              </a:rPr>
              <a:t>etenhot</a:t>
            </a:r>
            <a:r>
              <a:rPr lang="en-US" sz="3900" dirty="0">
                <a:latin typeface="CS New Athanasius" panose="020B0500000000000000" pitchFamily="34" charset="0"/>
              </a:rPr>
              <a:t>@</a:t>
            </a:r>
          </a:p>
        </p:txBody>
      </p:sp>
    </p:spTree>
    <p:extLst>
      <p:ext uri="{BB962C8B-B14F-4D97-AF65-F5344CB8AC3E}">
        <p14:creationId xmlns:p14="http://schemas.microsoft.com/office/powerpoint/2010/main" val="2716682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sz="4400" dirty="0"/>
              <a:t>منهم بالصلاح عنا في كل حين </a:t>
            </a:r>
            <a:endParaRPr lang="en-US" sz="4400" dirty="0"/>
          </a:p>
        </p:txBody>
      </p:sp>
      <p:sp>
        <p:nvSpPr>
          <p:cNvPr id="6" name="Text Placeholder 5"/>
          <p:cNvSpPr>
            <a:spLocks noGrp="1"/>
          </p:cNvSpPr>
          <p:nvPr>
            <p:ph type="body" idx="1"/>
          </p:nvPr>
        </p:nvSpPr>
        <p:spPr>
          <a:xfrm>
            <a:off x="0" y="5943600"/>
            <a:ext cx="9143999" cy="808893"/>
          </a:xfrm>
        </p:spPr>
        <p:txBody>
          <a:bodyPr/>
          <a:lstStyle/>
          <a:p>
            <a:r>
              <a:rPr lang="ar-EG" sz="4400" dirty="0"/>
              <a:t>إنطوطو إى إهرى إيجون إبي آغاثون إنسيو نيفين </a:t>
            </a:r>
          </a:p>
        </p:txBody>
      </p:sp>
      <p:sp>
        <p:nvSpPr>
          <p:cNvPr id="7" name="Text Placeholder 6"/>
          <p:cNvSpPr>
            <a:spLocks noGrp="1"/>
          </p:cNvSpPr>
          <p:nvPr>
            <p:ph type="body" sz="quarter" idx="3"/>
          </p:nvPr>
        </p:nvSpPr>
        <p:spPr>
          <a:xfrm>
            <a:off x="0" y="5257800"/>
            <a:ext cx="9144000" cy="682357"/>
          </a:xfrm>
        </p:spPr>
        <p:txBody>
          <a:bodyPr/>
          <a:lstStyle/>
          <a:p>
            <a:r>
              <a:rPr lang="en-US" sz="4400" b="1" dirty="0" err="1"/>
              <a:t>ntotou</a:t>
            </a:r>
            <a:r>
              <a:rPr lang="en-US" sz="4400" b="1" dirty="0"/>
              <a:t> `e`\</a:t>
            </a:r>
            <a:r>
              <a:rPr lang="en-US" sz="4400" b="1" dirty="0" err="1"/>
              <a:t>rhi</a:t>
            </a:r>
            <a:r>
              <a:rPr lang="en-US" sz="4400" b="1" dirty="0"/>
              <a:t> `</a:t>
            </a:r>
            <a:r>
              <a:rPr lang="en-US" sz="4400" b="1" dirty="0" err="1"/>
              <a:t>ejwn</a:t>
            </a:r>
            <a:r>
              <a:rPr lang="en-US" sz="4400" b="1" dirty="0"/>
              <a:t> `</a:t>
            </a:r>
            <a:r>
              <a:rPr lang="en-US" sz="4400" b="1" dirty="0" err="1"/>
              <a:t>epi`agaqon</a:t>
            </a:r>
            <a:r>
              <a:rPr lang="en-US" sz="4400" b="1" dirty="0"/>
              <a:t> `</a:t>
            </a:r>
            <a:r>
              <a:rPr lang="en-US" sz="4400" b="1" dirty="0" err="1"/>
              <a:t>nchou</a:t>
            </a:r>
            <a:r>
              <a:rPr lang="en-US" sz="4400" b="1" dirty="0"/>
              <a:t> </a:t>
            </a:r>
            <a:r>
              <a:rPr lang="en-US" sz="4400" b="1" dirty="0" err="1"/>
              <a:t>niben</a:t>
            </a:r>
            <a:endParaRPr lang="en-US" sz="4400" b="1" dirty="0"/>
          </a:p>
        </p:txBody>
      </p:sp>
      <p:sp>
        <p:nvSpPr>
          <p:cNvPr id="2" name="TextBox 1">
            <a:hlinkClick r:id="rId2" action="ppaction://hlinksldjump"/>
            <a:extLst>
              <a:ext uri="{FF2B5EF4-FFF2-40B4-BE49-F238E27FC236}">
                <a16:creationId xmlns:a16="http://schemas.microsoft.com/office/drawing/2014/main" id="{852DF7C9-2A04-4F21-9781-CDB990FF7FC6}"/>
              </a:ext>
            </a:extLst>
          </p:cNvPr>
          <p:cNvSpPr txBox="1"/>
          <p:nvPr/>
        </p:nvSpPr>
        <p:spPr>
          <a:xfrm>
            <a:off x="7812740" y="4016047"/>
            <a:ext cx="1331259" cy="400110"/>
          </a:xfrm>
          <a:prstGeom prst="rect">
            <a:avLst/>
          </a:prstGeom>
          <a:noFill/>
        </p:spPr>
        <p:txBody>
          <a:bodyPr wrap="square" rtlCol="0">
            <a:spAutoFit/>
          </a:bodyPr>
          <a:lstStyle/>
          <a:p>
            <a:pPr algn="ctr" rtl="1"/>
            <a:r>
              <a:rPr lang="ar-EG" sz="2000" b="1" dirty="0">
                <a:solidFill>
                  <a:srgbClr val="FFC000"/>
                </a:solidFill>
              </a:rPr>
              <a:t>و أن يحفظ لنا</a:t>
            </a:r>
            <a:endParaRPr lang="en-GB" sz="2000" b="1" dirty="0">
              <a:solidFill>
                <a:srgbClr val="FFC000"/>
              </a:solidFill>
            </a:endParaRPr>
          </a:p>
        </p:txBody>
      </p:sp>
    </p:spTree>
    <p:extLst>
      <p:ext uri="{BB962C8B-B14F-4D97-AF65-F5344CB8AC3E}">
        <p14:creationId xmlns:p14="http://schemas.microsoft.com/office/powerpoint/2010/main" val="4218438608"/>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55" y="4376501"/>
            <a:ext cx="9144000" cy="731521"/>
          </a:xfrm>
        </p:spPr>
        <p:txBody>
          <a:bodyPr/>
          <a:lstStyle/>
          <a:p>
            <a:pPr>
              <a:spcBef>
                <a:spcPts val="0"/>
              </a:spcBef>
              <a:defRPr/>
            </a:pPr>
            <a:r>
              <a:rPr lang="ar-EG" sz="3600" dirty="0">
                <a:solidFill>
                  <a:schemeClr val="lt1"/>
                </a:solidFill>
              </a:rPr>
              <a:t>أمام ربنا يسوع المسيح ، ليغفر لنا خطايانا</a:t>
            </a:r>
            <a:endParaRPr lang="ar-SA" sz="26000" dirty="0"/>
          </a:p>
        </p:txBody>
      </p:sp>
      <p:sp>
        <p:nvSpPr>
          <p:cNvPr id="3" name="Text Placeholder 2"/>
          <p:cNvSpPr>
            <a:spLocks noGrp="1"/>
          </p:cNvSpPr>
          <p:nvPr>
            <p:ph type="body" idx="1"/>
          </p:nvPr>
        </p:nvSpPr>
        <p:spPr/>
        <p:txBody>
          <a:bodyPr/>
          <a:lstStyle/>
          <a:p>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4655" y="5108022"/>
            <a:ext cx="9144000" cy="1169915"/>
          </a:xfrm>
        </p:spPr>
        <p:txBody>
          <a:bodyPr anchor="ctr"/>
          <a:lstStyle/>
          <a:p>
            <a:pPr>
              <a:lnSpc>
                <a:spcPct val="90000"/>
              </a:lnSpc>
              <a:spcBef>
                <a:spcPts val="0"/>
              </a:spcBef>
            </a:pPr>
            <a:r>
              <a:rPr lang="en-US" sz="4000" dirty="0" err="1">
                <a:latin typeface="CS New Athanasius" panose="020B0500000000000000" pitchFamily="34" charset="0"/>
              </a:rPr>
              <a:t>nahren</a:t>
            </a:r>
            <a:r>
              <a:rPr lang="en-US" sz="4000" dirty="0">
                <a:latin typeface="CS New Athanasius" panose="020B0500000000000000" pitchFamily="34" charset="0"/>
              </a:rPr>
              <a:t> pen=o=c I=y=c P=,=c@</a:t>
            </a:r>
          </a:p>
          <a:p>
            <a:pPr>
              <a:lnSpc>
                <a:spcPct val="90000"/>
              </a:lnSpc>
              <a:spcBef>
                <a:spcPts val="0"/>
              </a:spcBef>
            </a:pPr>
            <a:r>
              <a:rPr lang="en-US" sz="4000" dirty="0">
                <a:latin typeface="CS New Athanasius" panose="020B0500000000000000" pitchFamily="34" charset="0"/>
              </a:rPr>
              <a:t> `</a:t>
            </a:r>
            <a:r>
              <a:rPr lang="en-US" sz="4000" dirty="0" err="1">
                <a:latin typeface="CS New Athanasius" panose="020B0500000000000000" pitchFamily="34" charset="0"/>
              </a:rPr>
              <a:t>ntef,a</a:t>
            </a:r>
            <a:r>
              <a:rPr lang="en-US" sz="4000" dirty="0">
                <a:latin typeface="CS New Athanasius" panose="020B0500000000000000" pitchFamily="34" charset="0"/>
              </a:rPr>
              <a:t> </a:t>
            </a:r>
            <a:r>
              <a:rPr lang="en-US" sz="4000" dirty="0" err="1">
                <a:latin typeface="CS New Athanasius" panose="020B0500000000000000" pitchFamily="34" charset="0"/>
              </a:rPr>
              <a:t>nennobi</a:t>
            </a:r>
            <a:r>
              <a:rPr lang="en-US" sz="4000" dirty="0">
                <a:latin typeface="CS New Athanasius" panose="020B0500000000000000" pitchFamily="34" charset="0"/>
              </a:rPr>
              <a:t> nan `</a:t>
            </a:r>
            <a:r>
              <a:rPr lang="en-US" sz="4000" dirty="0" err="1">
                <a:latin typeface="CS New Athanasius" panose="020B0500000000000000" pitchFamily="34" charset="0"/>
              </a:rPr>
              <a:t>ebol</a:t>
            </a:r>
            <a:r>
              <a:rPr lang="en-US" sz="4000" dirty="0">
                <a:latin typeface="CS New Athanasius" panose="020B0500000000000000" pitchFamily="34" charset="0"/>
              </a:rPr>
              <a:t>.</a:t>
            </a:r>
            <a:endParaRPr lang="en-US" sz="4000" dirty="0">
              <a:latin typeface="Avva_Shenouda" pitchFamily="34" charset="2"/>
            </a:endParaRPr>
          </a:p>
        </p:txBody>
      </p:sp>
      <p:sp>
        <p:nvSpPr>
          <p:cNvPr id="6" name="TextBox 5">
            <a:hlinkClick r:id="rId3" action="ppaction://hlinksldjump"/>
            <a:extLst>
              <a:ext uri="{FF2B5EF4-FFF2-40B4-BE49-F238E27FC236}">
                <a16:creationId xmlns:a16="http://schemas.microsoft.com/office/drawing/2014/main" id="{1DB90D84-AAA8-4754-B1A4-F291372F14D5}"/>
              </a:ext>
            </a:extLst>
          </p:cNvPr>
          <p:cNvSpPr txBox="1"/>
          <p:nvPr/>
        </p:nvSpPr>
        <p:spPr>
          <a:xfrm>
            <a:off x="6729557" y="3976391"/>
            <a:ext cx="2414443" cy="400110"/>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السلام لك ايتها العذراء </a:t>
            </a:r>
            <a:endParaRPr kumimoji="0" lang="en-US" sz="20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904332824"/>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نعظمك يا أم النور الحقيقى و نمجدك أيتها العذراء القديسة, والدة الإله</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لأنك ولدت لنا مخلص العالم, أتى و خلص نفوسنا</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المجد لك يا سيدنا و ملكنا المسيح, فخر الرسل</a:t>
                      </a:r>
                      <a:endParaRPr lang="ar-EG" sz="34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إكليل الشهداء, تهليل الصديقين, ثبات الكنائس, غفران الخطايا</a:t>
                      </a:r>
                      <a:endParaRPr lang="ar-EG" sz="2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نبشر بالثالوث القدوس, لاهوت واحد, نسجد له و نمجده</a:t>
                      </a:r>
                      <a:endParaRPr lang="ar-EG" sz="28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SA" sz="8000" b="1" i="0" kern="1200" dirty="0">
                          <a:solidFill>
                            <a:schemeClr val="lt1"/>
                          </a:solidFill>
                          <a:latin typeface="+mn-lt"/>
                          <a:ea typeface="+mn-ea"/>
                          <a:cs typeface="+mn-cs"/>
                        </a:rPr>
                        <a:t>يا رب أرحم. يا رب أرحم.يا رب بارك، آمين.</a:t>
                      </a:r>
                      <a:endParaRPr lang="ar-SA" sz="8000" b="0" i="0" kern="1200" dirty="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66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قانون الإيمان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بالحقيقة نؤمن ب</a:t>
                      </a:r>
                      <a:r>
                        <a:rPr lang="ar-SA" sz="5400" b="1" dirty="0">
                          <a:solidFill>
                            <a:srgbClr val="FFFF66"/>
                          </a:solidFill>
                          <a:cs typeface="+mj-cs"/>
                        </a:rPr>
                        <a:t>إ</a:t>
                      </a:r>
                      <a:r>
                        <a:rPr lang="ar-EG" sz="5400" b="1" dirty="0">
                          <a:solidFill>
                            <a:srgbClr val="FFFF66"/>
                          </a:solidFill>
                          <a:cs typeface="+mj-cs"/>
                        </a:rPr>
                        <a:t>له واحد: الله الآب ضابط الكل خالق السماء والأرض ما يرى وما لا يرى</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نؤمن بربٍ واحد يسوع المسيح ابن الله الوحيد المولود من الآب قبل كل الدهور</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C1D2-5D5A-48CE-A621-CB956E6C6979}"/>
              </a:ext>
            </a:extLst>
          </p:cNvPr>
          <p:cNvSpPr>
            <a:spLocks noGrp="1"/>
          </p:cNvSpPr>
          <p:nvPr>
            <p:ph type="title"/>
          </p:nvPr>
        </p:nvSpPr>
        <p:spPr>
          <a:xfrm>
            <a:off x="0" y="4387302"/>
            <a:ext cx="9144000" cy="782371"/>
          </a:xfrm>
        </p:spPr>
        <p:txBody>
          <a:bodyPr>
            <a:noAutofit/>
          </a:bodyPr>
          <a:lstStyle/>
          <a:p>
            <a:r>
              <a:rPr lang="ar-EG" sz="3400" dirty="0"/>
              <a:t>و أن يحفظ لنا و علينا حياة و قيام أبينا المكرم رئيس الكهنة</a:t>
            </a:r>
            <a:endParaRPr lang="en-GB" sz="3400" dirty="0"/>
          </a:p>
        </p:txBody>
      </p:sp>
      <p:sp>
        <p:nvSpPr>
          <p:cNvPr id="3" name="Text Placeholder 2">
            <a:extLst>
              <a:ext uri="{FF2B5EF4-FFF2-40B4-BE49-F238E27FC236}">
                <a16:creationId xmlns:a16="http://schemas.microsoft.com/office/drawing/2014/main" id="{363E788F-5B7C-4F40-B9C7-E7D6BB669A15}"/>
              </a:ext>
            </a:extLst>
          </p:cNvPr>
          <p:cNvSpPr>
            <a:spLocks noGrp="1"/>
          </p:cNvSpPr>
          <p:nvPr>
            <p:ph type="body" idx="1"/>
          </p:nvPr>
        </p:nvSpPr>
        <p:spPr/>
        <p:txBody>
          <a:bodyPr anchor="ctr"/>
          <a:lstStyle/>
          <a:p>
            <a:r>
              <a:rPr lang="ar-EG" dirty="0">
                <a:effectLst/>
                <a:latin typeface="Tahoma" panose="020B0604030504040204" pitchFamily="34" charset="0"/>
              </a:rPr>
              <a:t>اف ايه اريه نان ابؤنخ نيم اب طاهو ايراتف ام بين يوت ايطايوت ان ارشي ايرفس</a:t>
            </a:r>
            <a:endParaRPr lang="en-GB" dirty="0"/>
          </a:p>
        </p:txBody>
      </p:sp>
      <p:sp>
        <p:nvSpPr>
          <p:cNvPr id="4" name="Text Placeholder 3">
            <a:extLst>
              <a:ext uri="{FF2B5EF4-FFF2-40B4-BE49-F238E27FC236}">
                <a16:creationId xmlns:a16="http://schemas.microsoft.com/office/drawing/2014/main" id="{A0B03788-C3F4-415A-A7A4-84004287B2EA}"/>
              </a:ext>
            </a:extLst>
          </p:cNvPr>
          <p:cNvSpPr>
            <a:spLocks noGrp="1"/>
          </p:cNvSpPr>
          <p:nvPr>
            <p:ph type="body" sz="quarter" idx="3"/>
          </p:nvPr>
        </p:nvSpPr>
        <p:spPr/>
        <p:txBody>
          <a:bodyPr/>
          <a:lstStyle/>
          <a:p>
            <a:r>
              <a:rPr lang="en-GB" sz="2800" dirty="0">
                <a:latin typeface="Avva_Shenouda" panose="020B0500000000000000" pitchFamily="34" charset="0"/>
              </a:rPr>
              <a:t>E4`e`areh nan `</a:t>
            </a:r>
            <a:r>
              <a:rPr lang="en-GB" sz="2800" dirty="0" err="1">
                <a:latin typeface="Avva_Shenouda" panose="020B0500000000000000" pitchFamily="34" charset="0"/>
              </a:rPr>
              <a:t>e`pwnq</a:t>
            </a:r>
            <a:r>
              <a:rPr lang="en-GB" sz="2800" dirty="0">
                <a:latin typeface="Avva_Shenouda" panose="020B0500000000000000" pitchFamily="34" charset="0"/>
              </a:rPr>
              <a:t> </a:t>
            </a:r>
            <a:r>
              <a:rPr lang="en-GB" sz="2800" dirty="0" err="1">
                <a:latin typeface="Avva_Shenouda" panose="020B0500000000000000" pitchFamily="34" charset="0"/>
              </a:rPr>
              <a:t>nem</a:t>
            </a:r>
            <a:r>
              <a:rPr lang="en-GB" sz="2800" dirty="0">
                <a:latin typeface="Avva_Shenouda" panose="020B0500000000000000" pitchFamily="34" charset="0"/>
              </a:rPr>
              <a:t> `</a:t>
            </a:r>
            <a:r>
              <a:rPr lang="en-GB" sz="2800" dirty="0" err="1">
                <a:latin typeface="Avva_Shenouda" panose="020B0500000000000000" pitchFamily="34" charset="0"/>
              </a:rPr>
              <a:t>ptaho</a:t>
            </a:r>
            <a:r>
              <a:rPr lang="en-GB" sz="2800" dirty="0">
                <a:latin typeface="Avva_Shenouda" panose="020B0500000000000000" pitchFamily="34" charset="0"/>
              </a:rPr>
              <a:t> `erat4 `</a:t>
            </a:r>
            <a:r>
              <a:rPr lang="en-GB" sz="2800" dirty="0" err="1">
                <a:latin typeface="Avva_Shenouda" panose="020B0500000000000000" pitchFamily="34" charset="0"/>
              </a:rPr>
              <a:t>mpeniwt</a:t>
            </a:r>
            <a:r>
              <a:rPr lang="ar-EG" sz="2800" dirty="0">
                <a:latin typeface="Avva_Shenouda" panose="020B0500000000000000" pitchFamily="34" charset="0"/>
              </a:rPr>
              <a:t> </a:t>
            </a:r>
            <a:r>
              <a:rPr lang="en-GB" sz="2800" dirty="0">
                <a:latin typeface="Avva_Shenouda" panose="020B0500000000000000" pitchFamily="34" charset="0"/>
              </a:rPr>
              <a:t>ettai3ot `</a:t>
            </a:r>
            <a:r>
              <a:rPr lang="en-GB" sz="2800" dirty="0" err="1">
                <a:latin typeface="Avva_Shenouda" panose="020B0500000000000000" pitchFamily="34" charset="0"/>
              </a:rPr>
              <a:t>narxi`erevc</a:t>
            </a:r>
            <a:endParaRPr lang="en-GB" sz="2800" dirty="0"/>
          </a:p>
        </p:txBody>
      </p:sp>
    </p:spTree>
    <p:extLst>
      <p:ext uri="{BB962C8B-B14F-4D97-AF65-F5344CB8AC3E}">
        <p14:creationId xmlns:p14="http://schemas.microsoft.com/office/powerpoint/2010/main" val="275685402"/>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نور من نور إله حق من إله حق، مولود غير مخلوق مساو للآب فى الجوهر</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spcBef>
                          <a:spcPct val="50000"/>
                        </a:spcBef>
                      </a:pPr>
                      <a:r>
                        <a:rPr lang="ar-EG" sz="6000" b="1" kern="1200" dirty="0">
                          <a:solidFill>
                            <a:srgbClr val="FFFF66"/>
                          </a:solidFill>
                          <a:latin typeface="+mn-lt"/>
                          <a:ea typeface="+mn-ea"/>
                          <a:cs typeface="+mj-cs"/>
                        </a:rPr>
                        <a:t>الذى به كان كل شىء ,</a:t>
                      </a:r>
                      <a:r>
                        <a:rPr lang="ar-EG" sz="6000" b="1" dirty="0">
                          <a:solidFill>
                            <a:srgbClr val="FFFF66"/>
                          </a:solidFill>
                          <a:cs typeface="+mj-cs"/>
                        </a:rPr>
                        <a:t>هذا الذى من أجلنا نحن البشر ومن أجل خلاصنا</a:t>
                      </a:r>
                      <a:endParaRPr lang="en-US" sz="6000" b="1" dirty="0">
                        <a:solidFill>
                          <a:srgbClr val="FFFF66"/>
                        </a:solidFill>
                        <a:latin typeface="Garamond" pitchFamily="18"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rgbClr val="FFFF66"/>
                          </a:solidFill>
                          <a:latin typeface="+mn-lt"/>
                          <a:ea typeface="+mn-ea"/>
                          <a:cs typeface="+mn-cs"/>
                        </a:rPr>
                        <a:t>نزل من السماء وتجسد من الروح</a:t>
                      </a:r>
                      <a:r>
                        <a:rPr lang="ar-SA" sz="6000" b="1" kern="1200" dirty="0">
                          <a:solidFill>
                            <a:srgbClr val="FFFF66"/>
                          </a:solidFill>
                          <a:latin typeface="+mn-lt"/>
                          <a:ea typeface="+mn-ea"/>
                          <a:cs typeface="+mn-cs"/>
                        </a:rPr>
                        <a:t> القدس </a:t>
                      </a:r>
                      <a:r>
                        <a:rPr lang="ar-EG" sz="6000" b="1" kern="1200" dirty="0">
                          <a:solidFill>
                            <a:srgbClr val="FFFF66"/>
                          </a:solidFill>
                          <a:latin typeface="+mn-lt"/>
                          <a:ea typeface="+mn-ea"/>
                          <a:cs typeface="+mn-cs"/>
                        </a:rPr>
                        <a:t>ومن مريم العذراء </a:t>
                      </a:r>
                      <a:r>
                        <a:rPr lang="ar-EG" sz="6000" b="1" kern="1200" dirty="0">
                          <a:solidFill>
                            <a:srgbClr val="FFFF66"/>
                          </a:solidFill>
                          <a:latin typeface="Garamond" pitchFamily="18" charset="0"/>
                          <a:ea typeface="+mn-ea"/>
                          <a:cs typeface="+mn-cs"/>
                        </a:rPr>
                        <a:t>تأنس</a:t>
                      </a:r>
                      <a:endParaRPr lang="ar-EG" sz="6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و صلب عنا على عهد بيلاطس البنطى، تألم وقبر و قام من بين الأموات فى اليوم الثالث كما فى الكتب </a:t>
                      </a:r>
                      <a:endParaRPr lang="en-US" sz="5400" b="1" dirty="0">
                        <a:solidFill>
                          <a:srgbClr val="FFFF66"/>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solidFill>
                            <a:srgbClr val="FFFF66"/>
                          </a:solidFill>
                          <a:cs typeface="+mj-cs"/>
                        </a:rPr>
                        <a:t>و صعد إلى السموات </a:t>
                      </a:r>
                      <a:r>
                        <a:rPr lang="ar-EG" sz="6000" b="1" dirty="0">
                          <a:solidFill>
                            <a:srgbClr val="FFFF66"/>
                          </a:solidFill>
                          <a:latin typeface="Garamond" pitchFamily="18" charset="0"/>
                          <a:cs typeface="+mj-cs"/>
                        </a:rPr>
                        <a:t>وجلس عن يمين أبيه, </a:t>
                      </a:r>
                      <a:r>
                        <a:rPr lang="ar-EG" sz="6000" b="1" kern="1200" dirty="0">
                          <a:solidFill>
                            <a:srgbClr val="FFFF66"/>
                          </a:solidFill>
                          <a:latin typeface="Garamond" pitchFamily="18" charset="0"/>
                          <a:ea typeface="+mn-ea"/>
                          <a:cs typeface="+mj-cs"/>
                        </a:rPr>
                        <a:t>وأيضا يأتي فى مجده </a:t>
                      </a:r>
                      <a:endParaRPr lang="ar-EG" sz="6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rgbClr val="FFFF66"/>
                          </a:solidFill>
                          <a:latin typeface="Garamond" pitchFamily="18" charset="0"/>
                          <a:ea typeface="+mn-ea"/>
                          <a:cs typeface="+mj-cs"/>
                        </a:rPr>
                        <a:t>ليدين ال</a:t>
                      </a:r>
                      <a:r>
                        <a:rPr lang="ar-SA" sz="7200" b="1" kern="1200" dirty="0">
                          <a:solidFill>
                            <a:srgbClr val="FFFF66"/>
                          </a:solidFill>
                          <a:latin typeface="Garamond" pitchFamily="18" charset="0"/>
                          <a:ea typeface="+mn-ea"/>
                          <a:cs typeface="+mj-cs"/>
                        </a:rPr>
                        <a:t>أ</a:t>
                      </a:r>
                      <a:r>
                        <a:rPr lang="ar-EG" sz="7200" b="1" kern="1200" dirty="0">
                          <a:solidFill>
                            <a:srgbClr val="FFFF66"/>
                          </a:solidFill>
                          <a:latin typeface="Garamond" pitchFamily="18" charset="0"/>
                          <a:ea typeface="+mn-ea"/>
                          <a:cs typeface="+mj-cs"/>
                        </a:rPr>
                        <a:t>حياء و الأموات الذى ليس لملكه </a:t>
                      </a:r>
                      <a:r>
                        <a:rPr lang="ar-SA" sz="7200" b="1" kern="1200" dirty="0">
                          <a:solidFill>
                            <a:srgbClr val="FFFF66"/>
                          </a:solidFill>
                          <a:latin typeface="Garamond" pitchFamily="18" charset="0"/>
                          <a:ea typeface="+mn-ea"/>
                          <a:cs typeface="+mj-cs"/>
                        </a:rPr>
                        <a:t>ا</a:t>
                      </a:r>
                      <a:r>
                        <a:rPr lang="ar-EG" sz="7200" b="1" kern="1200" dirty="0">
                          <a:solidFill>
                            <a:srgbClr val="FFFF66"/>
                          </a:solidFill>
                          <a:latin typeface="Garamond" pitchFamily="18" charset="0"/>
                          <a:ea typeface="+mn-ea"/>
                          <a:cs typeface="+mj-cs"/>
                        </a:rPr>
                        <a:t>نقضاء</a:t>
                      </a:r>
                      <a:endParaRPr lang="ar-EG" sz="7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dirty="0">
                          <a:solidFill>
                            <a:srgbClr val="FFFF66"/>
                          </a:solidFill>
                          <a:cs typeface="+mj-cs"/>
                        </a:rPr>
                        <a:t>نعم نؤمن بالروح القدس الرب المح</a:t>
                      </a:r>
                      <a:r>
                        <a:rPr lang="ar-SA" sz="6600" b="1" dirty="0">
                          <a:solidFill>
                            <a:srgbClr val="FFFF66"/>
                          </a:solidFill>
                          <a:cs typeface="+mj-cs"/>
                        </a:rPr>
                        <a:t>ي</a:t>
                      </a:r>
                      <a:r>
                        <a:rPr lang="ar-EG" sz="6600" b="1" dirty="0">
                          <a:solidFill>
                            <a:srgbClr val="FFFF66"/>
                          </a:solidFill>
                          <a:cs typeface="+mj-cs"/>
                        </a:rPr>
                        <a:t> المنبثق من الآب . </a:t>
                      </a:r>
                      <a:endParaRPr lang="ar-EG" sz="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rgbClr val="FFFF66"/>
                          </a:solidFill>
                          <a:latin typeface="+mn-lt"/>
                          <a:ea typeface="+mn-ea"/>
                          <a:cs typeface="+mj-cs"/>
                        </a:rPr>
                        <a:t>نسجد له ونمجده مع الآب والابن، الناطق في الأنبياء</a:t>
                      </a:r>
                      <a:endParaRPr lang="ar-EG" sz="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وبكنيسة واحدة مقدسة جامعة رسولية، ونعترف بمعمودية واحدة لمغفرة الخطايا</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kern="1200" dirty="0">
                          <a:solidFill>
                            <a:srgbClr val="FFFF66"/>
                          </a:solidFill>
                          <a:latin typeface="+mn-lt"/>
                          <a:ea typeface="+mn-ea"/>
                          <a:cs typeface="+mj-cs"/>
                        </a:rPr>
                        <a:t>وننتظر قيامة الأموات وحي</a:t>
                      </a:r>
                      <a:r>
                        <a:rPr lang="ar-SA" sz="8000" b="1" kern="1200" dirty="0">
                          <a:solidFill>
                            <a:srgbClr val="FFFF66"/>
                          </a:solidFill>
                          <a:latin typeface="+mn-lt"/>
                          <a:ea typeface="+mn-ea"/>
                          <a:cs typeface="+mj-cs"/>
                        </a:rPr>
                        <a:t>ا</a:t>
                      </a:r>
                      <a:r>
                        <a:rPr lang="ar-EG" sz="8000" b="1" kern="1200" dirty="0">
                          <a:solidFill>
                            <a:srgbClr val="FFFF66"/>
                          </a:solidFill>
                          <a:latin typeface="+mn-lt"/>
                          <a:ea typeface="+mn-ea"/>
                          <a:cs typeface="+mj-cs"/>
                        </a:rPr>
                        <a:t>ة الدهرالآتي آمين </a:t>
                      </a:r>
                      <a:endParaRPr lang="ar-SA" sz="8000" b="1" kern="1200" dirty="0">
                        <a:solidFill>
                          <a:srgbClr val="FFFF66"/>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264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5B6B9-DF17-4B77-A844-AE4E6B0C2125}"/>
              </a:ext>
            </a:extLst>
          </p:cNvPr>
          <p:cNvSpPr>
            <a:spLocks noGrp="1"/>
          </p:cNvSpPr>
          <p:nvPr>
            <p:ph type="title"/>
          </p:nvPr>
        </p:nvSpPr>
        <p:spPr/>
        <p:txBody>
          <a:bodyPr/>
          <a:lstStyle/>
          <a:p>
            <a:r>
              <a:rPr lang="ar-EG" dirty="0"/>
              <a:t>البابا انبا تواضروس الثاني</a:t>
            </a:r>
            <a:endParaRPr lang="en-GB" dirty="0"/>
          </a:p>
        </p:txBody>
      </p:sp>
      <p:sp>
        <p:nvSpPr>
          <p:cNvPr id="3" name="Text Placeholder 2">
            <a:extLst>
              <a:ext uri="{FF2B5EF4-FFF2-40B4-BE49-F238E27FC236}">
                <a16:creationId xmlns:a16="http://schemas.microsoft.com/office/drawing/2014/main" id="{0C8AA542-A32A-4B1A-A09A-5FD71B3FAC77}"/>
              </a:ext>
            </a:extLst>
          </p:cNvPr>
          <p:cNvSpPr>
            <a:spLocks noGrp="1"/>
          </p:cNvSpPr>
          <p:nvPr>
            <p:ph type="body" idx="1"/>
          </p:nvPr>
        </p:nvSpPr>
        <p:spPr/>
        <p:txBody>
          <a:bodyPr anchor="ctr"/>
          <a:lstStyle/>
          <a:p>
            <a:r>
              <a:rPr lang="ar-EG" sz="3600" dirty="0"/>
              <a:t>بابا افا تواضروس بي ماه اسناف</a:t>
            </a:r>
            <a:endParaRPr lang="en-GB" sz="3600" dirty="0"/>
          </a:p>
        </p:txBody>
      </p:sp>
      <p:sp>
        <p:nvSpPr>
          <p:cNvPr id="4" name="Text Placeholder 3">
            <a:extLst>
              <a:ext uri="{FF2B5EF4-FFF2-40B4-BE49-F238E27FC236}">
                <a16:creationId xmlns:a16="http://schemas.microsoft.com/office/drawing/2014/main" id="{FC86EC57-F723-40B0-9071-EC31850E989A}"/>
              </a:ext>
            </a:extLst>
          </p:cNvPr>
          <p:cNvSpPr>
            <a:spLocks noGrp="1"/>
          </p:cNvSpPr>
          <p:nvPr>
            <p:ph type="body" sz="quarter" idx="3"/>
          </p:nvPr>
        </p:nvSpPr>
        <p:spPr/>
        <p:txBody>
          <a:bodyPr anchor="ctr"/>
          <a:lstStyle/>
          <a:p>
            <a:r>
              <a:rPr lang="en-GB" sz="4000" dirty="0">
                <a:latin typeface="CS New Athanasius" panose="020B0500000000000000" pitchFamily="34" charset="0"/>
              </a:rPr>
              <a:t>papa abba</a:t>
            </a:r>
            <a:r>
              <a:rPr lang="en-US" sz="4000" dirty="0">
                <a:latin typeface="CS New Athanasius" panose="020B0500000000000000" pitchFamily="34" charset="0"/>
              </a:rPr>
              <a:t> </a:t>
            </a:r>
            <a:r>
              <a:rPr lang="pl-PL" sz="4000" dirty="0">
                <a:latin typeface="CS New Athanasius" panose="020B0500000000000000" pitchFamily="34" charset="0"/>
                <a:cs typeface="Traditional Arabic" panose="02020603050405020304" pitchFamily="18" charset="-78"/>
              </a:rPr>
              <a:t>:e`odoroc</a:t>
            </a:r>
            <a:r>
              <a:rPr lang="en-US" sz="4000" dirty="0">
                <a:latin typeface="CS New Athanasius" panose="020B0500000000000000" pitchFamily="34" charset="0"/>
                <a:cs typeface="Traditional Arabic" panose="02020603050405020304" pitchFamily="18" charset="-78"/>
              </a:rPr>
              <a:t> </a:t>
            </a:r>
            <a:r>
              <a:rPr lang="en-US" sz="4000" dirty="0" err="1">
                <a:latin typeface="CS New Athanasius" panose="020B0500000000000000" pitchFamily="34" charset="0"/>
                <a:cs typeface="Traditional Arabic" panose="02020603050405020304" pitchFamily="18" charset="-78"/>
              </a:rPr>
              <a:t>pimah`canu</a:t>
            </a:r>
            <a:endParaRPr lang="en-GB" sz="4000" dirty="0">
              <a:latin typeface="Avva_Shenouda" panose="020B0500000000000000" pitchFamily="34" charset="0"/>
            </a:endParaRPr>
          </a:p>
        </p:txBody>
      </p:sp>
    </p:spTree>
    <p:extLst>
      <p:ext uri="{BB962C8B-B14F-4D97-AF65-F5344CB8AC3E}">
        <p14:creationId xmlns:p14="http://schemas.microsoft.com/office/powerpoint/2010/main" val="1306441567"/>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DBB6-DADF-4BAF-AB8C-A2AF2FFD7E98}"/>
              </a:ext>
            </a:extLst>
          </p:cNvPr>
          <p:cNvSpPr>
            <a:spLocks noGrp="1"/>
          </p:cNvSpPr>
          <p:nvPr>
            <p:ph type="title"/>
          </p:nvPr>
        </p:nvSpPr>
        <p:spPr>
          <a:xfrm>
            <a:off x="0" y="4333663"/>
            <a:ext cx="9144000" cy="782371"/>
          </a:xfrm>
        </p:spPr>
        <p:txBody>
          <a:bodyPr/>
          <a:lstStyle/>
          <a:p>
            <a:r>
              <a:rPr lang="ar-EG" dirty="0">
                <a:effectLst/>
                <a:latin typeface="Tahoma" panose="020B0604030504040204" pitchFamily="34" charset="0"/>
              </a:rPr>
              <a:t>و ننتظر قيامة الأموات وحياة الدهر الاتي أمين  . </a:t>
            </a:r>
            <a:endParaRPr lang="en-GB" dirty="0"/>
          </a:p>
        </p:txBody>
      </p:sp>
      <p:sp>
        <p:nvSpPr>
          <p:cNvPr id="3" name="Text Placeholder 2">
            <a:extLst>
              <a:ext uri="{FF2B5EF4-FFF2-40B4-BE49-F238E27FC236}">
                <a16:creationId xmlns:a16="http://schemas.microsoft.com/office/drawing/2014/main" id="{D017AB46-28A3-4976-8E24-15289A660835}"/>
              </a:ext>
            </a:extLst>
          </p:cNvPr>
          <p:cNvSpPr>
            <a:spLocks noGrp="1"/>
          </p:cNvSpPr>
          <p:nvPr>
            <p:ph type="body" idx="1"/>
          </p:nvPr>
        </p:nvSpPr>
        <p:spPr>
          <a:xfrm>
            <a:off x="1" y="5923749"/>
            <a:ext cx="9143999" cy="808893"/>
          </a:xfrm>
        </p:spPr>
        <p:txBody>
          <a:bodyPr/>
          <a:lstStyle/>
          <a:p>
            <a:pPr>
              <a:spcBef>
                <a:spcPts val="0"/>
              </a:spcBef>
            </a:pPr>
            <a:r>
              <a:rPr lang="ar-EG" dirty="0">
                <a:effectLst/>
                <a:latin typeface="Tahoma" panose="020B0604030504040204" pitchFamily="34" charset="0"/>
              </a:rPr>
              <a:t>تين جوشت ايفول خا اتهي انتي آناسطاسيس انتي نيريف موؤوت. </a:t>
            </a:r>
          </a:p>
          <a:p>
            <a:pPr>
              <a:spcBef>
                <a:spcPts val="0"/>
              </a:spcBef>
            </a:pPr>
            <a:r>
              <a:rPr lang="ar-EG" dirty="0">
                <a:effectLst/>
                <a:latin typeface="Tahoma" panose="020B0604030504040204" pitchFamily="34" charset="0"/>
              </a:rPr>
              <a:t>نيم بي اونخ انتي بي اؤون اثنيو آمين  . </a:t>
            </a:r>
            <a:endParaRPr lang="en-GB" dirty="0"/>
          </a:p>
        </p:txBody>
      </p:sp>
      <p:sp>
        <p:nvSpPr>
          <p:cNvPr id="4" name="Text Placeholder 3">
            <a:extLst>
              <a:ext uri="{FF2B5EF4-FFF2-40B4-BE49-F238E27FC236}">
                <a16:creationId xmlns:a16="http://schemas.microsoft.com/office/drawing/2014/main" id="{E41EDB68-27B9-48A9-9317-99ECB57A5F87}"/>
              </a:ext>
            </a:extLst>
          </p:cNvPr>
          <p:cNvSpPr>
            <a:spLocks noGrp="1"/>
          </p:cNvSpPr>
          <p:nvPr>
            <p:ph type="body" sz="quarter" idx="3"/>
          </p:nvPr>
        </p:nvSpPr>
        <p:spPr/>
        <p:txBody>
          <a:bodyPr/>
          <a:lstStyle/>
          <a:p>
            <a:r>
              <a:rPr lang="en-GB" sz="2800" dirty="0">
                <a:effectLst/>
                <a:latin typeface="Avva_Shenouda" panose="020B0500000000000000" pitchFamily="34" charset="0"/>
              </a:rPr>
              <a:t>Tengo2t `</a:t>
            </a:r>
            <a:r>
              <a:rPr lang="en-GB" sz="2800" dirty="0" err="1">
                <a:effectLst/>
                <a:latin typeface="Avva_Shenouda" panose="020B0500000000000000" pitchFamily="34" charset="0"/>
              </a:rPr>
              <a:t>ebol</a:t>
            </a:r>
            <a:r>
              <a:rPr lang="en-GB" sz="2800" dirty="0">
                <a:effectLst/>
                <a:latin typeface="Avva_Shenouda" panose="020B0500000000000000" pitchFamily="34" charset="0"/>
              </a:rPr>
              <a:t> </a:t>
            </a:r>
            <a:r>
              <a:rPr lang="en-GB" sz="2800" dirty="0" err="1">
                <a:effectLst/>
                <a:latin typeface="Avva_Shenouda" panose="020B0500000000000000" pitchFamily="34" charset="0"/>
              </a:rPr>
              <a:t>qa</a:t>
            </a:r>
            <a:r>
              <a:rPr lang="en-GB" sz="2800" dirty="0">
                <a:effectLst/>
                <a:latin typeface="Avva_Shenouda" panose="020B0500000000000000" pitchFamily="34" charset="0"/>
              </a:rPr>
              <a:t> `th3 `n5`anactacic `</a:t>
            </a:r>
            <a:r>
              <a:rPr lang="en-GB" sz="2800" dirty="0" err="1">
                <a:effectLst/>
                <a:latin typeface="Avva_Shenouda" panose="020B0500000000000000" pitchFamily="34" charset="0"/>
              </a:rPr>
              <a:t>nte</a:t>
            </a:r>
            <a:r>
              <a:rPr lang="en-GB" sz="2800" dirty="0">
                <a:effectLst/>
                <a:latin typeface="Avva_Shenouda" panose="020B0500000000000000" pitchFamily="34" charset="0"/>
              </a:rPr>
              <a:t> nire4mwovt : </a:t>
            </a:r>
            <a:r>
              <a:rPr lang="en-GB" sz="2800" dirty="0" err="1">
                <a:effectLst/>
                <a:latin typeface="Avva_Shenouda" panose="020B0500000000000000" pitchFamily="34" charset="0"/>
              </a:rPr>
              <a:t>nem</a:t>
            </a:r>
            <a:r>
              <a:rPr lang="en-GB" sz="2800" dirty="0">
                <a:effectLst/>
                <a:latin typeface="Avva_Shenouda" panose="020B0500000000000000" pitchFamily="34" charset="0"/>
              </a:rPr>
              <a:t> </a:t>
            </a:r>
            <a:r>
              <a:rPr lang="en-GB" sz="2800" dirty="0" err="1">
                <a:effectLst/>
                <a:latin typeface="Avva_Shenouda" panose="020B0500000000000000" pitchFamily="34" charset="0"/>
              </a:rPr>
              <a:t>piwnq</a:t>
            </a:r>
            <a:r>
              <a:rPr lang="en-GB" sz="2800" dirty="0">
                <a:effectLst/>
                <a:latin typeface="Avva_Shenouda" panose="020B0500000000000000" pitchFamily="34" charset="0"/>
              </a:rPr>
              <a:t> `</a:t>
            </a:r>
            <a:r>
              <a:rPr lang="en-GB" sz="2800" dirty="0" err="1">
                <a:effectLst/>
                <a:latin typeface="Avva_Shenouda" panose="020B0500000000000000" pitchFamily="34" charset="0"/>
              </a:rPr>
              <a:t>nte</a:t>
            </a:r>
            <a:r>
              <a:rPr lang="en-GB" sz="2800" dirty="0">
                <a:effectLst/>
                <a:latin typeface="Avva_Shenouda" panose="020B0500000000000000" pitchFamily="34" charset="0"/>
              </a:rPr>
              <a:t> </a:t>
            </a:r>
            <a:r>
              <a:rPr lang="en-GB" sz="2800" dirty="0" err="1">
                <a:effectLst/>
                <a:latin typeface="Avva_Shenouda" panose="020B0500000000000000" pitchFamily="34" charset="0"/>
              </a:rPr>
              <a:t>pi`ewn</a:t>
            </a:r>
            <a:r>
              <a:rPr lang="en-GB" sz="2800" dirty="0">
                <a:effectLst/>
                <a:latin typeface="Avva_Shenouda" panose="020B0500000000000000" pitchFamily="34" charset="0"/>
              </a:rPr>
              <a:t> e0n3ov : `am3n.</a:t>
            </a:r>
            <a:endParaRPr lang="en-GB" sz="2800" dirty="0"/>
          </a:p>
        </p:txBody>
      </p:sp>
    </p:spTree>
    <p:extLst>
      <p:ext uri="{BB962C8B-B14F-4D97-AF65-F5344CB8AC3E}">
        <p14:creationId xmlns:p14="http://schemas.microsoft.com/office/powerpoint/2010/main" val="1099598280"/>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000" dirty="0"/>
              <a:t>اللهم أرحمنا قرر لنا رحمة </a:t>
            </a:r>
            <a:endParaRPr lang="en-US" sz="4000" dirty="0"/>
          </a:p>
        </p:txBody>
      </p:sp>
      <p:sp>
        <p:nvSpPr>
          <p:cNvPr id="7" name="Text Placeholder 6"/>
          <p:cNvSpPr>
            <a:spLocks noGrp="1"/>
          </p:cNvSpPr>
          <p:nvPr>
            <p:ph type="body" idx="1"/>
          </p:nvPr>
        </p:nvSpPr>
        <p:spPr/>
        <p:txBody>
          <a:bodyPr/>
          <a:lstStyle/>
          <a:p>
            <a:pPr>
              <a:spcBef>
                <a:spcPts val="0"/>
              </a:spcBef>
              <a:defRPr/>
            </a:pPr>
            <a:r>
              <a:rPr lang="ar-EG" sz="4000" dirty="0">
                <a:solidFill>
                  <a:schemeClr val="lt1"/>
                </a:solidFill>
              </a:rPr>
              <a:t>افنوتي ناي نان : ثي شو ناي ايرون</a:t>
            </a:r>
            <a:endParaRPr lang="ar-EG" sz="20900" dirty="0"/>
          </a:p>
        </p:txBody>
      </p:sp>
      <p:sp>
        <p:nvSpPr>
          <p:cNvPr id="8" name="Text Placeholder 7"/>
          <p:cNvSpPr>
            <a:spLocks noGrp="1"/>
          </p:cNvSpPr>
          <p:nvPr>
            <p:ph type="body" sz="quarter" idx="3"/>
          </p:nvPr>
        </p:nvSpPr>
        <p:spPr/>
        <p:txBody>
          <a:bodyPr/>
          <a:lstStyle/>
          <a:p>
            <a:r>
              <a:rPr lang="en-US" sz="4000" dirty="0">
                <a:latin typeface="Avva_Shenouda" pitchFamily="34" charset="2"/>
              </a:rPr>
              <a:t>F5 nainan : 0e2ovnai `eron</a:t>
            </a:r>
            <a:endParaRPr lang="en-US" sz="13800" dirty="0">
              <a:latin typeface="Avva_Shenouda" pitchFamily="34" charset="2"/>
            </a:endParaRPr>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400" dirty="0">
                <a:solidFill>
                  <a:schemeClr val="lt1"/>
                </a:solidFill>
              </a:rPr>
              <a:t> تراءف علينا</a:t>
            </a:r>
            <a:endParaRPr lang="ar-SA" sz="440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شينهيت خارون</a:t>
            </a:r>
            <a:endParaRPr lang="ar-EG" sz="29400" dirty="0"/>
          </a:p>
        </p:txBody>
      </p:sp>
      <p:sp>
        <p:nvSpPr>
          <p:cNvPr id="5" name="Text Placeholder 4"/>
          <p:cNvSpPr>
            <a:spLocks noGrp="1"/>
          </p:cNvSpPr>
          <p:nvPr>
            <p:ph type="body" sz="quarter" idx="3"/>
          </p:nvPr>
        </p:nvSpPr>
        <p:spPr/>
        <p:txBody>
          <a:bodyPr/>
          <a:lstStyle/>
          <a:p>
            <a:r>
              <a:rPr lang="en-US" sz="4400" dirty="0">
                <a:latin typeface="Avva_Shenouda" pitchFamily="34" charset="2"/>
              </a:rPr>
              <a:t>2enh3t qaron</a:t>
            </a:r>
            <a:endParaRPr lang="en-US" sz="17900" dirty="0">
              <a:latin typeface="Avva_Shenouda" pitchFamily="34" charset="2"/>
            </a:endParaRPr>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6410"/>
            <a:ext cx="9144000" cy="782371"/>
          </a:xfrm>
        </p:spPr>
        <p:txBody>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a:latin typeface="Avva_Shenouda" pitchFamily="34" charset="2"/>
              </a:rPr>
              <a:t>Am3n</a:t>
            </a:r>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29"/>
            <a:ext cx="9144000" cy="782371"/>
          </a:xfrm>
        </p:spPr>
        <p:txBody>
          <a:bodyPr>
            <a:noAutofit/>
          </a:bodyPr>
          <a:lstStyle/>
          <a:p>
            <a:r>
              <a:rPr lang="ar-EG" sz="4400" dirty="0">
                <a:solidFill>
                  <a:schemeClr val="lt1"/>
                </a:solidFill>
              </a:rPr>
              <a:t>واسمعنا </a:t>
            </a:r>
            <a:br>
              <a:rPr lang="ar-SA" sz="4400" dirty="0"/>
            </a:br>
            <a:endParaRPr lang="en-US"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سوتيم ايرون</a:t>
            </a:r>
            <a:endParaRPr lang="ar-EG" sz="4400" dirty="0"/>
          </a:p>
        </p:txBody>
      </p:sp>
      <p:sp>
        <p:nvSpPr>
          <p:cNvPr id="5" name="Text Placeholder 4"/>
          <p:cNvSpPr>
            <a:spLocks noGrp="1"/>
          </p:cNvSpPr>
          <p:nvPr>
            <p:ph type="body" sz="quarter" idx="3"/>
          </p:nvPr>
        </p:nvSpPr>
        <p:spPr/>
        <p:txBody>
          <a:bodyPr/>
          <a:lstStyle/>
          <a:p>
            <a:r>
              <a:rPr lang="en-US" sz="4400" dirty="0">
                <a:latin typeface="Avva_Shenouda" pitchFamily="34" charset="2"/>
              </a:rPr>
              <a:t>cwtem `eron</a:t>
            </a:r>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1928"/>
            <a:ext cx="9144000" cy="782371"/>
          </a:xfrm>
        </p:spPr>
        <p:txBody>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a:latin typeface="Avva_Shenouda" pitchFamily="34" charset="2"/>
              </a:rPr>
              <a:t>Am3n</a:t>
            </a:r>
          </a:p>
        </p:txBody>
      </p:sp>
    </p:spTree>
    <p:extLst>
      <p:ext uri="{BB962C8B-B14F-4D97-AF65-F5344CB8AC3E}">
        <p14:creationId xmlns:p14="http://schemas.microsoft.com/office/powerpoint/2010/main" val="2340544811"/>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وباركنا وإحفظنا وأعنا</a:t>
            </a:r>
            <a:endParaRPr lang="ar-SA" sz="4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 اسمو ايرون : أريه ايرون : أري فويثين ايرون</a:t>
            </a:r>
            <a:endParaRPr lang="ar-EG" sz="19200" dirty="0"/>
          </a:p>
        </p:txBody>
      </p:sp>
      <p:sp>
        <p:nvSpPr>
          <p:cNvPr id="5" name="Text Placeholder 4"/>
          <p:cNvSpPr>
            <a:spLocks noGrp="1"/>
          </p:cNvSpPr>
          <p:nvPr>
            <p:ph type="body" sz="quarter" idx="3"/>
          </p:nvPr>
        </p:nvSpPr>
        <p:spPr/>
        <p:txBody>
          <a:bodyPr/>
          <a:lstStyle/>
          <a:p>
            <a:r>
              <a:rPr lang="en-US" dirty="0">
                <a:latin typeface="Avva_Shenouda" pitchFamily="34" charset="2"/>
              </a:rPr>
              <a:t>`cmov `eron : areh `eron : `aribo `30in `eron</a:t>
            </a:r>
            <a:endParaRPr lang="en-US" sz="10800" dirty="0">
              <a:latin typeface="Avva_Shenouda" pitchFamily="34" charset="2"/>
            </a:endParaRPr>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1928"/>
            <a:ext cx="9144000" cy="782371"/>
          </a:xfrm>
        </p:spPr>
        <p:txBody>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a:latin typeface="Avva_Shenouda" pitchFamily="34" charset="2"/>
              </a:rPr>
              <a:t>Am3n</a:t>
            </a:r>
          </a:p>
        </p:txBody>
      </p:sp>
    </p:spTree>
    <p:extLst>
      <p:ext uri="{BB962C8B-B14F-4D97-AF65-F5344CB8AC3E}">
        <p14:creationId xmlns:p14="http://schemas.microsoft.com/office/powerpoint/2010/main" val="3944831132"/>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وإرفع غضبك عنا  و إفتقدنا بخلاصك</a:t>
            </a:r>
            <a:endParaRPr lang="ar-SA" sz="238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أولي امبيك جونت ايفول هارون چيمبينشيني خين بيك أووجاي</a:t>
            </a:r>
            <a:endParaRPr lang="ar-EG" sz="12300" dirty="0"/>
          </a:p>
        </p:txBody>
      </p:sp>
      <p:sp>
        <p:nvSpPr>
          <p:cNvPr id="5" name="Text Placeholder 4"/>
          <p:cNvSpPr>
            <a:spLocks noGrp="1"/>
          </p:cNvSpPr>
          <p:nvPr>
            <p:ph type="body" sz="quarter" idx="3"/>
          </p:nvPr>
        </p:nvSpPr>
        <p:spPr/>
        <p:txBody>
          <a:bodyPr/>
          <a:lstStyle/>
          <a:p>
            <a:r>
              <a:rPr lang="en-US" sz="2900" dirty="0">
                <a:latin typeface="Avva_Shenouda" pitchFamily="34" charset="2"/>
              </a:rPr>
              <a:t> `wli `mpekgwnt `ebolharon : gempen2ini qen pekovgai</a:t>
            </a:r>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وإغفر لنا خطايانا</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كا نين نوفي نان ايفول </a:t>
            </a:r>
            <a:endParaRPr lang="ar-EG" sz="15900" dirty="0"/>
          </a:p>
        </p:txBody>
      </p:sp>
      <p:sp>
        <p:nvSpPr>
          <p:cNvPr id="5" name="Text Placeholder 4"/>
          <p:cNvSpPr>
            <a:spLocks noGrp="1"/>
          </p:cNvSpPr>
          <p:nvPr>
            <p:ph type="body" sz="quarter" idx="3"/>
          </p:nvPr>
        </p:nvSpPr>
        <p:spPr/>
        <p:txBody>
          <a:bodyPr/>
          <a:lstStyle/>
          <a:p>
            <a:r>
              <a:rPr lang="pt-BR" dirty="0">
                <a:latin typeface="Avva_Shenouda" pitchFamily="34" charset="2"/>
              </a:rPr>
              <a:t>ovoh xa nennobi nan `ebol</a:t>
            </a:r>
            <a:endParaRPr lang="en-US" sz="11500" dirty="0">
              <a:latin typeface="Avva_Shenouda" pitchFamily="34"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5200-EAF5-466D-B75E-F63E9134F0D5}"/>
              </a:ext>
            </a:extLst>
          </p:cNvPr>
          <p:cNvSpPr>
            <a:spLocks noGrp="1"/>
          </p:cNvSpPr>
          <p:nvPr>
            <p:ph type="title"/>
          </p:nvPr>
        </p:nvSpPr>
        <p:spPr>
          <a:xfrm>
            <a:off x="0" y="4333514"/>
            <a:ext cx="9144000" cy="782371"/>
          </a:xfrm>
        </p:spPr>
        <p:txBody>
          <a:bodyPr>
            <a:normAutofit/>
          </a:bodyPr>
          <a:lstStyle/>
          <a:p>
            <a:r>
              <a:rPr lang="ar-EG" sz="3400" dirty="0"/>
              <a:t>و شريكه في الخدمة الرسولية ابينا المطران المكرم الانبا دانيال</a:t>
            </a:r>
            <a:endParaRPr lang="en-GB" sz="3400" dirty="0"/>
          </a:p>
        </p:txBody>
      </p:sp>
      <p:sp>
        <p:nvSpPr>
          <p:cNvPr id="3" name="Text Placeholder 2">
            <a:extLst>
              <a:ext uri="{FF2B5EF4-FFF2-40B4-BE49-F238E27FC236}">
                <a16:creationId xmlns:a16="http://schemas.microsoft.com/office/drawing/2014/main" id="{BD78540D-B3B5-40BB-8723-D24ED23CE65D}"/>
              </a:ext>
            </a:extLst>
          </p:cNvPr>
          <p:cNvSpPr>
            <a:spLocks noGrp="1"/>
          </p:cNvSpPr>
          <p:nvPr>
            <p:ph type="body" idx="1"/>
          </p:nvPr>
        </p:nvSpPr>
        <p:spPr/>
        <p:txBody>
          <a:bodyPr anchor="ctr"/>
          <a:lstStyle/>
          <a:p>
            <a:r>
              <a:rPr lang="ar-EG" dirty="0">
                <a:effectLst/>
                <a:latin typeface="Tahoma" panose="020B0604030504040204" pitchFamily="34" charset="0"/>
              </a:rPr>
              <a:t>نيم بيف كى اشفير ان ليتورغوس ان ابوسطوليكوس بينيوت اطايوت اميتروبوليتيس افا دانيال</a:t>
            </a:r>
            <a:endParaRPr lang="en-GB" dirty="0"/>
          </a:p>
        </p:txBody>
      </p:sp>
      <p:sp>
        <p:nvSpPr>
          <p:cNvPr id="4" name="Text Placeholder 3">
            <a:extLst>
              <a:ext uri="{FF2B5EF4-FFF2-40B4-BE49-F238E27FC236}">
                <a16:creationId xmlns:a16="http://schemas.microsoft.com/office/drawing/2014/main" id="{B34AFF36-3470-48BF-83E8-0DC727E02C82}"/>
              </a:ext>
            </a:extLst>
          </p:cNvPr>
          <p:cNvSpPr>
            <a:spLocks noGrp="1"/>
          </p:cNvSpPr>
          <p:nvPr>
            <p:ph type="body" sz="quarter" idx="3"/>
          </p:nvPr>
        </p:nvSpPr>
        <p:spPr/>
        <p:txBody>
          <a:bodyPr/>
          <a:lstStyle/>
          <a:p>
            <a:r>
              <a:rPr lang="en-GB" sz="2800" dirty="0" err="1">
                <a:latin typeface="Avva_Shenouda" panose="020B0500000000000000" pitchFamily="34" charset="0"/>
              </a:rPr>
              <a:t>nem</a:t>
            </a:r>
            <a:r>
              <a:rPr lang="en-GB" sz="2800" dirty="0">
                <a:latin typeface="Avva_Shenouda" panose="020B0500000000000000" pitchFamily="34" charset="0"/>
              </a:rPr>
              <a:t> pe4ke`2f3r `</a:t>
            </a:r>
            <a:r>
              <a:rPr lang="en-GB" sz="2800" dirty="0" err="1">
                <a:latin typeface="Avva_Shenouda" panose="020B0500000000000000" pitchFamily="34" charset="0"/>
              </a:rPr>
              <a:t>nlitovrjoc</a:t>
            </a:r>
            <a:r>
              <a:rPr lang="en-GB" sz="2800" dirty="0">
                <a:latin typeface="Avva_Shenouda" panose="020B0500000000000000" pitchFamily="34" charset="0"/>
              </a:rPr>
              <a:t> `</a:t>
            </a:r>
            <a:r>
              <a:rPr lang="en-GB" sz="2800" dirty="0" err="1">
                <a:latin typeface="Avva_Shenouda" panose="020B0500000000000000" pitchFamily="34" charset="0"/>
              </a:rPr>
              <a:t>napoctolikoc</a:t>
            </a:r>
            <a:r>
              <a:rPr lang="en-GB" sz="2800" dirty="0">
                <a:latin typeface="Avva_Shenouda" panose="020B0500000000000000" pitchFamily="34" charset="0"/>
              </a:rPr>
              <a:t> </a:t>
            </a:r>
            <a:r>
              <a:rPr lang="en-GB" sz="2800" dirty="0" err="1">
                <a:latin typeface="Avva_Shenouda" panose="020B0500000000000000" pitchFamily="34" charset="0"/>
              </a:rPr>
              <a:t>peniwt</a:t>
            </a:r>
            <a:r>
              <a:rPr lang="ar-EG" sz="2800" dirty="0">
                <a:latin typeface="Avva_Shenouda" panose="020B0500000000000000" pitchFamily="34" charset="0"/>
              </a:rPr>
              <a:t> </a:t>
            </a:r>
            <a:r>
              <a:rPr lang="en-GB" sz="2800" dirty="0">
                <a:latin typeface="Avva_Shenouda" panose="020B0500000000000000" pitchFamily="34" charset="0"/>
              </a:rPr>
              <a:t>ettai3ot</a:t>
            </a:r>
            <a:r>
              <a:rPr lang="ar-EG" sz="2800" dirty="0">
                <a:latin typeface="Avva_Shenouda" panose="020B0500000000000000" pitchFamily="34" charset="0"/>
              </a:rPr>
              <a:t> </a:t>
            </a:r>
            <a:r>
              <a:rPr lang="en-US" sz="2400" dirty="0">
                <a:cs typeface="+mn-cs"/>
              </a:rPr>
              <a:t>`</a:t>
            </a:r>
            <a:r>
              <a:rPr lang="en-US" sz="2800" dirty="0" err="1">
                <a:ea typeface="Times New Roman" panose="02020603050405020304" pitchFamily="18" charset="0"/>
                <a:cs typeface="Arial" panose="020B0604020202020204" pitchFamily="34" charset="0"/>
              </a:rPr>
              <a:t>mmhtropolithc</a:t>
            </a:r>
            <a:r>
              <a:rPr lang="en-US" sz="2400" dirty="0">
                <a:latin typeface="Avva_Shenouda" panose="020B0500000000000000" pitchFamily="34" charset="0"/>
                <a:ea typeface="Times New Roman" panose="02020603050405020304" pitchFamily="18" charset="0"/>
                <a:cs typeface="Arial" panose="020B0604020202020204" pitchFamily="34" charset="0"/>
              </a:rPr>
              <a:t> </a:t>
            </a:r>
            <a:r>
              <a:rPr lang="en-US" sz="2400" dirty="0">
                <a:cs typeface="+mn-cs"/>
              </a:rPr>
              <a:t> </a:t>
            </a:r>
            <a:r>
              <a:rPr lang="en-US" sz="2800" dirty="0">
                <a:cs typeface="+mn-cs"/>
              </a:rPr>
              <a:t>abba</a:t>
            </a:r>
            <a:r>
              <a:rPr lang="ar-EG" sz="2400" dirty="0">
                <a:cs typeface="+mn-cs"/>
              </a:rPr>
              <a:t> </a:t>
            </a:r>
            <a:r>
              <a:rPr lang="en-US" sz="2800" dirty="0">
                <a:latin typeface="Avva_Shenouda" panose="020B0500000000000000" pitchFamily="34" charset="2"/>
              </a:rPr>
              <a:t>Dani3l</a:t>
            </a:r>
            <a:endParaRPr lang="en-GB" sz="2800" dirty="0"/>
          </a:p>
        </p:txBody>
      </p:sp>
    </p:spTree>
    <p:extLst>
      <p:ext uri="{BB962C8B-B14F-4D97-AF65-F5344CB8AC3E}">
        <p14:creationId xmlns:p14="http://schemas.microsoft.com/office/powerpoint/2010/main" val="2485461052"/>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t>أمين </a:t>
            </a:r>
            <a:r>
              <a:rPr lang="ar-SA" sz="4400" dirty="0"/>
              <a:t>يارب إرحم</a:t>
            </a:r>
            <a:r>
              <a:rPr lang="ar-EG" sz="4400" dirty="0"/>
              <a:t> </a:t>
            </a:r>
            <a:r>
              <a:rPr lang="ar-SA" sz="4400" dirty="0"/>
              <a:t>يارب إرحم</a:t>
            </a:r>
            <a:r>
              <a:rPr lang="ar-EG" sz="4400" dirty="0"/>
              <a:t> </a:t>
            </a:r>
            <a:r>
              <a:rPr lang="ar-SA" sz="4400" dirty="0"/>
              <a:t>يارب إرحم</a:t>
            </a:r>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آمين</a:t>
            </a:r>
            <a:r>
              <a:rPr lang="ar-EG" sz="4000" dirty="0"/>
              <a:t> </a:t>
            </a:r>
            <a:r>
              <a:rPr lang="ar-SA" sz="4000" dirty="0"/>
              <a:t>كيريى ليسون</a:t>
            </a:r>
            <a:r>
              <a:rPr lang="ar-EG" sz="4000" dirty="0"/>
              <a:t> </a:t>
            </a:r>
            <a:r>
              <a:rPr lang="ar-SA" sz="4000" dirty="0"/>
              <a:t>كيريى ليسون</a:t>
            </a:r>
            <a:r>
              <a:rPr lang="ar-EG" sz="4000" dirty="0"/>
              <a:t> </a:t>
            </a:r>
            <a:r>
              <a:rPr lang="ar-SA" sz="4000" dirty="0"/>
              <a:t>كيريى ليسون</a:t>
            </a:r>
            <a:endParaRPr lang="ar-EG" sz="4000" dirty="0"/>
          </a:p>
        </p:txBody>
      </p:sp>
      <p:sp>
        <p:nvSpPr>
          <p:cNvPr id="5" name="Text Placeholder 4"/>
          <p:cNvSpPr>
            <a:spLocks noGrp="1"/>
          </p:cNvSpPr>
          <p:nvPr>
            <p:ph type="body" sz="quarter" idx="3"/>
          </p:nvPr>
        </p:nvSpPr>
        <p:spPr/>
        <p:txBody>
          <a:bodyPr/>
          <a:lstStyle/>
          <a:p>
            <a:r>
              <a:rPr lang="en-US" dirty="0">
                <a:latin typeface="Athanasius" pitchFamily="2" charset="0"/>
              </a:rPr>
              <a:t>`</a:t>
            </a:r>
            <a:r>
              <a:rPr lang="en-US" dirty="0" err="1">
                <a:latin typeface="Athanasius" pitchFamily="2" charset="0"/>
              </a:rPr>
              <a:t>amhn</a:t>
            </a:r>
            <a:r>
              <a:rPr lang="ar-EG" dirty="0">
                <a:latin typeface="Athanasius" pitchFamily="2" charset="0"/>
              </a:rPr>
              <a:t> </a:t>
            </a:r>
            <a:r>
              <a:rPr lang="en-US" dirty="0" err="1">
                <a:latin typeface="Athanasius" pitchFamily="2" charset="0"/>
              </a:rPr>
              <a:t>Kuri`e</a:t>
            </a:r>
            <a:r>
              <a:rPr lang="en-US" dirty="0">
                <a:latin typeface="Athanasius" pitchFamily="2" charset="0"/>
              </a:rPr>
              <a:t> `</a:t>
            </a:r>
            <a:r>
              <a:rPr lang="en-US" dirty="0" err="1">
                <a:latin typeface="Athanasius" pitchFamily="2" charset="0"/>
              </a:rPr>
              <a:t>ele`hcon</a:t>
            </a:r>
            <a:r>
              <a:rPr lang="ar-EG" dirty="0">
                <a:latin typeface="Athanasius" pitchFamily="2" charset="0"/>
              </a:rPr>
              <a:t> </a:t>
            </a:r>
            <a:r>
              <a:rPr lang="en-US" dirty="0" err="1">
                <a:latin typeface="Athanasius" pitchFamily="2" charset="0"/>
              </a:rPr>
              <a:t>Kuri`e</a:t>
            </a:r>
            <a:r>
              <a:rPr lang="en-US" dirty="0">
                <a:latin typeface="Athanasius" pitchFamily="2" charset="0"/>
              </a:rPr>
              <a:t> `</a:t>
            </a:r>
            <a:r>
              <a:rPr lang="en-US" dirty="0" err="1">
                <a:latin typeface="Athanasius" pitchFamily="2" charset="0"/>
              </a:rPr>
              <a:t>ele`hcon</a:t>
            </a:r>
            <a:r>
              <a:rPr lang="ar-EG" dirty="0">
                <a:latin typeface="Athanasius" pitchFamily="2" charset="0"/>
              </a:rPr>
              <a:t> </a:t>
            </a:r>
            <a:r>
              <a:rPr lang="en-US" dirty="0" err="1">
                <a:latin typeface="Athanasius" pitchFamily="2" charset="0"/>
              </a:rPr>
              <a:t>Kuri`e</a:t>
            </a:r>
            <a:r>
              <a:rPr lang="en-US" dirty="0">
                <a:latin typeface="Athanasius" pitchFamily="2" charset="0"/>
              </a:rPr>
              <a:t> `</a:t>
            </a:r>
            <a:r>
              <a:rPr lang="en-US" dirty="0" err="1">
                <a:latin typeface="Athanasius" pitchFamily="2" charset="0"/>
              </a:rPr>
              <a:t>ele`hcon</a:t>
            </a:r>
            <a:endParaRPr lang="en-US" dirty="0">
              <a:latin typeface="Athanasius" pitchFamily="2" charset="0"/>
            </a:endParaRPr>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9E8374-30E4-41F6-BC06-C2C6047D9913}"/>
              </a:ext>
            </a:extLst>
          </p:cNvPr>
          <p:cNvSpPr>
            <a:spLocks noGrp="1"/>
          </p:cNvSpPr>
          <p:nvPr>
            <p:ph type="title"/>
          </p:nvPr>
        </p:nvSpPr>
        <p:spPr>
          <a:xfrm>
            <a:off x="0" y="4373850"/>
            <a:ext cx="9144000" cy="633193"/>
          </a:xfrm>
        </p:spPr>
        <p:txBody>
          <a:bodyPr>
            <a:normAutofit fontScale="90000"/>
          </a:bodyPr>
          <a:lstStyle/>
          <a:p>
            <a:r>
              <a:rPr lang="ar-EG" sz="4000" b="1" kern="1200" dirty="0">
                <a:solidFill>
                  <a:schemeClr val="bg1"/>
                </a:solidFill>
                <a:latin typeface="Times New Roman" pitchFamily="18" charset="0"/>
                <a:ea typeface="+mn-ea"/>
                <a:cs typeface="Times New Roman" pitchFamily="18" charset="0"/>
              </a:rPr>
              <a:t>لما وردت مكاتبات السلام، التي لقسطنطين إلي الإسكندرية،</a:t>
            </a:r>
            <a:endParaRPr lang="en-GB" dirty="0"/>
          </a:p>
        </p:txBody>
      </p:sp>
      <p:sp>
        <p:nvSpPr>
          <p:cNvPr id="6" name="Text Placeholder 5">
            <a:extLst>
              <a:ext uri="{FF2B5EF4-FFF2-40B4-BE49-F238E27FC236}">
                <a16:creationId xmlns:a16="http://schemas.microsoft.com/office/drawing/2014/main" id="{B49494B2-B830-4CFC-9447-79FBCE592537}"/>
              </a:ext>
            </a:extLst>
          </p:cNvPr>
          <p:cNvSpPr>
            <a:spLocks noGrp="1"/>
          </p:cNvSpPr>
          <p:nvPr>
            <p:ph type="body" idx="1"/>
          </p:nvPr>
        </p:nvSpPr>
        <p:spPr>
          <a:xfrm>
            <a:off x="0" y="6185647"/>
            <a:ext cx="9143999" cy="672353"/>
          </a:xfrm>
        </p:spPr>
        <p:txBody>
          <a:bodyPr anchor="ctr"/>
          <a:lstStyle/>
          <a:p>
            <a:r>
              <a:rPr lang="ar-EG" sz="3100" b="1" kern="1200" dirty="0">
                <a:solidFill>
                  <a:schemeClr val="bg1"/>
                </a:solidFill>
                <a:latin typeface="Times New Roman" pitchFamily="18" charset="0"/>
                <a:ea typeface="+mn-ea"/>
                <a:cs typeface="Times New Roman" pitchFamily="18" charset="0"/>
              </a:rPr>
              <a:t>إيتاﭬين ني إسخاي إن هيرينيكون: إنتيه كوستانتينوس إيخون إيراكوتي:</a:t>
            </a:r>
            <a:endParaRPr lang="en-GB" sz="3100" dirty="0"/>
          </a:p>
        </p:txBody>
      </p:sp>
      <p:sp>
        <p:nvSpPr>
          <p:cNvPr id="7" name="Text Placeholder 6">
            <a:extLst>
              <a:ext uri="{FF2B5EF4-FFF2-40B4-BE49-F238E27FC236}">
                <a16:creationId xmlns:a16="http://schemas.microsoft.com/office/drawing/2014/main" id="{79A39C21-5D50-4099-9398-05B2D36ACA40}"/>
              </a:ext>
            </a:extLst>
          </p:cNvPr>
          <p:cNvSpPr>
            <a:spLocks noGrp="1"/>
          </p:cNvSpPr>
          <p:nvPr>
            <p:ph type="body" sz="quarter" idx="3"/>
          </p:nvPr>
        </p:nvSpPr>
        <p:spPr>
          <a:xfrm>
            <a:off x="-1" y="5007044"/>
            <a:ext cx="9144000" cy="1178604"/>
          </a:xfrm>
        </p:spPr>
        <p:txBody>
          <a:bodyPr anchor="ctr"/>
          <a:lstStyle/>
          <a:p>
            <a:r>
              <a:rPr lang="es-ES" sz="4000" dirty="0" err="1"/>
              <a:t>Etau`en</a:t>
            </a:r>
            <a:r>
              <a:rPr lang="es-ES" sz="4000" dirty="0"/>
              <a:t> </a:t>
            </a:r>
            <a:r>
              <a:rPr lang="es-ES" sz="4000" dirty="0" err="1"/>
              <a:t>ni`cqai</a:t>
            </a:r>
            <a:r>
              <a:rPr lang="es-ES" sz="4000" dirty="0"/>
              <a:t> `</a:t>
            </a:r>
            <a:r>
              <a:rPr lang="es-ES" sz="4000" dirty="0" err="1"/>
              <a:t>nhirynikon</a:t>
            </a:r>
            <a:r>
              <a:rPr lang="es-ES" sz="4000" dirty="0"/>
              <a:t>@ `</a:t>
            </a:r>
            <a:r>
              <a:rPr lang="es-ES" sz="4000" dirty="0" err="1"/>
              <a:t>nte</a:t>
            </a:r>
            <a:r>
              <a:rPr lang="ar-EG" sz="4000" dirty="0"/>
              <a:t> </a:t>
            </a:r>
            <a:r>
              <a:rPr lang="es-ES" sz="4000" dirty="0" err="1"/>
              <a:t>Kwctantinoc</a:t>
            </a:r>
            <a:r>
              <a:rPr lang="es-ES" sz="4000" dirty="0"/>
              <a:t> `</a:t>
            </a:r>
            <a:r>
              <a:rPr lang="es-ES" sz="4000" dirty="0" err="1"/>
              <a:t>eqoun</a:t>
            </a:r>
            <a:r>
              <a:rPr lang="es-ES" sz="4000" dirty="0"/>
              <a:t> </a:t>
            </a:r>
            <a:r>
              <a:rPr lang="es-ES" sz="4000" dirty="0" err="1"/>
              <a:t>eRako</a:t>
            </a:r>
            <a:r>
              <a:rPr lang="es-ES" sz="4000" dirty="0"/>
              <a:t>]@</a:t>
            </a:r>
            <a:endParaRPr lang="en-GB" sz="4000" dirty="0"/>
          </a:p>
        </p:txBody>
      </p:sp>
    </p:spTree>
    <p:extLst>
      <p:ext uri="{BB962C8B-B14F-4D97-AF65-F5344CB8AC3E}">
        <p14:creationId xmlns:p14="http://schemas.microsoft.com/office/powerpoint/2010/main" val="3703318718"/>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0ACF-F8EB-418C-9F05-8D9097C470AA}"/>
              </a:ext>
            </a:extLst>
          </p:cNvPr>
          <p:cNvSpPr>
            <a:spLocks noGrp="1"/>
          </p:cNvSpPr>
          <p:nvPr>
            <p:ph type="title"/>
          </p:nvPr>
        </p:nvSpPr>
        <p:spPr>
          <a:xfrm>
            <a:off x="-1" y="4346956"/>
            <a:ext cx="9144000" cy="733209"/>
          </a:xfrm>
        </p:spPr>
        <p:txBody>
          <a:bodyPr/>
          <a:lstStyle/>
          <a:p>
            <a:r>
              <a:rPr lang="ar-EG" sz="4000" b="1" kern="1200" dirty="0">
                <a:solidFill>
                  <a:schemeClr val="bg1"/>
                </a:solidFill>
                <a:latin typeface="Times New Roman" pitchFamily="18" charset="0"/>
                <a:ea typeface="+mn-ea"/>
                <a:cs typeface="Times New Roman" pitchFamily="18" charset="0"/>
              </a:rPr>
              <a:t>قائلا</a:t>
            </a:r>
            <a:r>
              <a:rPr lang="ar-EG" dirty="0">
                <a:ea typeface="+mn-ea"/>
              </a:rPr>
              <a:t>ً</a:t>
            </a:r>
            <a:r>
              <a:rPr lang="ar-EG" sz="4000" b="1" kern="1200" dirty="0">
                <a:solidFill>
                  <a:schemeClr val="bg1"/>
                </a:solidFill>
                <a:latin typeface="Times New Roman" pitchFamily="18" charset="0"/>
                <a:ea typeface="+mn-ea"/>
                <a:cs typeface="Times New Roman" pitchFamily="18" charset="0"/>
              </a:rPr>
              <a:t> أبواب البرابي ،وإفتحوا أبواب الكنائس.</a:t>
            </a:r>
            <a:endParaRPr lang="en-GB" dirty="0"/>
          </a:p>
        </p:txBody>
      </p:sp>
      <p:sp>
        <p:nvSpPr>
          <p:cNvPr id="6" name="Text Placeholder 5">
            <a:extLst>
              <a:ext uri="{FF2B5EF4-FFF2-40B4-BE49-F238E27FC236}">
                <a16:creationId xmlns:a16="http://schemas.microsoft.com/office/drawing/2014/main" id="{F017C457-2C30-45F7-8CBF-6C9B8C54215D}"/>
              </a:ext>
            </a:extLst>
          </p:cNvPr>
          <p:cNvSpPr>
            <a:spLocks noGrp="1"/>
          </p:cNvSpPr>
          <p:nvPr>
            <p:ph type="body" idx="1"/>
          </p:nvPr>
        </p:nvSpPr>
        <p:spPr>
          <a:xfrm>
            <a:off x="0" y="6185647"/>
            <a:ext cx="9143999" cy="672353"/>
          </a:xfrm>
        </p:spPr>
        <p:txBody>
          <a:bodyPr anchor="ctr"/>
          <a:lstStyle/>
          <a:p>
            <a:r>
              <a:rPr lang="ar-EG" sz="3500" b="1" kern="1200" dirty="0">
                <a:solidFill>
                  <a:schemeClr val="bg1"/>
                </a:solidFill>
                <a:latin typeface="Times New Roman" pitchFamily="18" charset="0"/>
                <a:ea typeface="+mn-ea"/>
                <a:cs typeface="Times New Roman" pitchFamily="18" charset="0"/>
              </a:rPr>
              <a:t>ﭽيه ما إشتام إم إفرو إنني إيرفيؤي: آوؤن إم إفرو إنني إكليسيا.</a:t>
            </a:r>
            <a:endParaRPr lang="en-GB" sz="3500" dirty="0"/>
          </a:p>
        </p:txBody>
      </p:sp>
      <p:sp>
        <p:nvSpPr>
          <p:cNvPr id="7" name="Text Placeholder 6">
            <a:extLst>
              <a:ext uri="{FF2B5EF4-FFF2-40B4-BE49-F238E27FC236}">
                <a16:creationId xmlns:a16="http://schemas.microsoft.com/office/drawing/2014/main" id="{D1B19CB1-B8B0-4E14-AD4B-8B2B4548E499}"/>
              </a:ext>
            </a:extLst>
          </p:cNvPr>
          <p:cNvSpPr>
            <a:spLocks noGrp="1"/>
          </p:cNvSpPr>
          <p:nvPr>
            <p:ph type="body" sz="quarter" idx="3"/>
          </p:nvPr>
        </p:nvSpPr>
        <p:spPr>
          <a:xfrm>
            <a:off x="-1" y="5080165"/>
            <a:ext cx="9144000" cy="1105482"/>
          </a:xfrm>
        </p:spPr>
        <p:txBody>
          <a:bodyPr anchor="ctr"/>
          <a:lstStyle/>
          <a:p>
            <a:pPr>
              <a:lnSpc>
                <a:spcPct val="80000"/>
              </a:lnSpc>
              <a:spcBef>
                <a:spcPts val="0"/>
              </a:spcBef>
            </a:pPr>
            <a:r>
              <a:rPr lang="en-GB" sz="4000" dirty="0"/>
              <a:t>J</a:t>
            </a:r>
            <a:r>
              <a:rPr lang="en-US" sz="4000" dirty="0"/>
              <a:t>e</a:t>
            </a:r>
            <a:r>
              <a:rPr lang="en-GB" sz="4000" dirty="0"/>
              <a:t> </a:t>
            </a:r>
            <a:r>
              <a:rPr lang="en-GB" sz="4000" dirty="0" err="1"/>
              <a:t>ma`s;am</a:t>
            </a:r>
            <a:r>
              <a:rPr lang="en-GB" sz="4000" dirty="0"/>
              <a:t> `</a:t>
            </a:r>
            <a:r>
              <a:rPr lang="en-GB" sz="4000" dirty="0" err="1"/>
              <a:t>m`vro</a:t>
            </a:r>
            <a:r>
              <a:rPr lang="en-GB" sz="4000" dirty="0"/>
              <a:t> `</a:t>
            </a:r>
            <a:r>
              <a:rPr lang="en-GB" sz="4000" dirty="0" err="1"/>
              <a:t>nniervyou`i</a:t>
            </a:r>
            <a:r>
              <a:rPr lang="en-GB" sz="4000" dirty="0"/>
              <a:t>@</a:t>
            </a:r>
          </a:p>
          <a:p>
            <a:pPr>
              <a:lnSpc>
                <a:spcPct val="80000"/>
              </a:lnSpc>
              <a:spcBef>
                <a:spcPts val="0"/>
              </a:spcBef>
            </a:pPr>
            <a:r>
              <a:rPr lang="en-GB" sz="4000" dirty="0"/>
              <a:t> `</a:t>
            </a:r>
            <a:r>
              <a:rPr lang="en-GB" sz="4000" dirty="0" err="1"/>
              <a:t>awoun</a:t>
            </a:r>
            <a:r>
              <a:rPr lang="en-GB" sz="4000" dirty="0"/>
              <a:t> `</a:t>
            </a:r>
            <a:r>
              <a:rPr lang="en-GB" sz="4000" dirty="0" err="1"/>
              <a:t>m`vro</a:t>
            </a:r>
            <a:r>
              <a:rPr lang="en-GB" sz="4000" dirty="0"/>
              <a:t> `</a:t>
            </a:r>
            <a:r>
              <a:rPr lang="en-GB" sz="4000" dirty="0" err="1"/>
              <a:t>nniek`klyci`a</a:t>
            </a:r>
            <a:r>
              <a:rPr lang="en-GB" sz="4000" dirty="0"/>
              <a:t>.</a:t>
            </a:r>
          </a:p>
        </p:txBody>
      </p:sp>
    </p:spTree>
    <p:extLst>
      <p:ext uri="{BB962C8B-B14F-4D97-AF65-F5344CB8AC3E}">
        <p14:creationId xmlns:p14="http://schemas.microsoft.com/office/powerpoint/2010/main" val="367969668"/>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9C6C-99F4-4966-A4DB-F5656F6B6D0D}"/>
              </a:ext>
            </a:extLst>
          </p:cNvPr>
          <p:cNvSpPr>
            <a:spLocks noGrp="1"/>
          </p:cNvSpPr>
          <p:nvPr>
            <p:ph type="title"/>
          </p:nvPr>
        </p:nvSpPr>
        <p:spPr>
          <a:xfrm>
            <a:off x="-1"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الاساقفة سمعوا ففرحوا والقساوسة ابتهجوا </a:t>
            </a:r>
            <a:endParaRPr lang="en-GB" dirty="0"/>
          </a:p>
        </p:txBody>
      </p:sp>
      <p:sp>
        <p:nvSpPr>
          <p:cNvPr id="3" name="Text Placeholder 2">
            <a:extLst>
              <a:ext uri="{FF2B5EF4-FFF2-40B4-BE49-F238E27FC236}">
                <a16:creationId xmlns:a16="http://schemas.microsoft.com/office/drawing/2014/main" id="{590EE8A4-C8B8-4B70-8C83-F1FA340EF58D}"/>
              </a:ext>
            </a:extLst>
          </p:cNvPr>
          <p:cNvSpPr>
            <a:spLocks noGrp="1"/>
          </p:cNvSpPr>
          <p:nvPr>
            <p:ph type="body" idx="1"/>
          </p:nvPr>
        </p:nvSpPr>
        <p:spPr>
          <a:xfrm>
            <a:off x="-80682" y="6175642"/>
            <a:ext cx="9291918" cy="682358"/>
          </a:xfrm>
        </p:spPr>
        <p:txBody>
          <a:bodyPr anchor="ctr"/>
          <a:lstStyle/>
          <a:p>
            <a:r>
              <a:rPr lang="ar-EG" sz="3200" b="1" kern="1200" dirty="0">
                <a:solidFill>
                  <a:schemeClr val="bg1"/>
                </a:solidFill>
                <a:latin typeface="Times New Roman" pitchFamily="18" charset="0"/>
                <a:ea typeface="+mn-ea"/>
                <a:cs typeface="Times New Roman" pitchFamily="18" charset="0"/>
              </a:rPr>
              <a:t>آني إيبيسكوبوس سوتيم آﭬراشي: آني إبريس ﭬيتيروس أونوف إمموؤ: </a:t>
            </a:r>
            <a:endParaRPr lang="en-GB" dirty="0"/>
          </a:p>
        </p:txBody>
      </p:sp>
      <p:sp>
        <p:nvSpPr>
          <p:cNvPr id="4" name="Text Placeholder 3">
            <a:extLst>
              <a:ext uri="{FF2B5EF4-FFF2-40B4-BE49-F238E27FC236}">
                <a16:creationId xmlns:a16="http://schemas.microsoft.com/office/drawing/2014/main" id="{899231D8-A5B1-4C97-A0D8-AD4ACC3FAF48}"/>
              </a:ext>
            </a:extLst>
          </p:cNvPr>
          <p:cNvSpPr>
            <a:spLocks noGrp="1"/>
          </p:cNvSpPr>
          <p:nvPr>
            <p:ph type="body" sz="quarter" idx="3"/>
          </p:nvPr>
        </p:nvSpPr>
        <p:spPr>
          <a:xfrm>
            <a:off x="0" y="5042763"/>
            <a:ext cx="9144000" cy="1132880"/>
          </a:xfrm>
        </p:spPr>
        <p:txBody>
          <a:bodyPr anchor="ctr"/>
          <a:lstStyle/>
          <a:p>
            <a:pPr>
              <a:lnSpc>
                <a:spcPct val="80000"/>
              </a:lnSpc>
              <a:spcBef>
                <a:spcPts val="0"/>
              </a:spcBef>
            </a:pPr>
            <a:r>
              <a:rPr lang="fr-FR" sz="4000" b="0" i="0" u="none" strike="noStrike" dirty="0">
                <a:effectLst/>
                <a:latin typeface="CS New Athanasius" pitchFamily="34" charset="0"/>
              </a:rPr>
              <a:t>A </a:t>
            </a:r>
            <a:r>
              <a:rPr lang="fr-FR" sz="4000" b="0" i="0" u="none" strike="noStrike" dirty="0" err="1">
                <a:effectLst/>
                <a:latin typeface="CS New Athanasius" pitchFamily="34" charset="0"/>
              </a:rPr>
              <a:t>ni`epickopoc</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cwtem</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aurasi</a:t>
            </a:r>
            <a:r>
              <a:rPr lang="fr-FR" sz="4000" b="0" i="0" u="none" strike="noStrike" dirty="0">
                <a:effectLst/>
                <a:latin typeface="CS New Athanasius" pitchFamily="34" charset="0"/>
              </a:rPr>
              <a:t>@</a:t>
            </a:r>
            <a:endParaRPr lang="ar-EG" sz="4000" b="0" i="0" u="none" strike="noStrike" dirty="0">
              <a:effectLst/>
              <a:latin typeface="CS New Athanasius" pitchFamily="34" charset="0"/>
            </a:endParaRPr>
          </a:p>
          <a:p>
            <a:pPr>
              <a:lnSpc>
                <a:spcPct val="80000"/>
              </a:lnSpc>
              <a:spcBef>
                <a:spcPts val="0"/>
              </a:spcBef>
            </a:pPr>
            <a:r>
              <a:rPr lang="fr-FR" sz="4000" b="0" i="0" u="none" strike="noStrike" dirty="0">
                <a:effectLst/>
                <a:latin typeface="CS New Athanasius" pitchFamily="34" charset="0"/>
              </a:rPr>
              <a:t> `</a:t>
            </a:r>
            <a:r>
              <a:rPr lang="fr-FR" sz="4000" b="0" i="0" u="none" strike="noStrike" dirty="0" err="1">
                <a:effectLst/>
                <a:latin typeface="CS New Athanasius" pitchFamily="34" charset="0"/>
              </a:rPr>
              <a:t>ani`precbuteroc</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ounof</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mmwou</a:t>
            </a:r>
            <a:r>
              <a:rPr lang="fr-FR" sz="4000" b="0" i="0" u="none" strike="noStrike" dirty="0">
                <a:effectLst/>
                <a:latin typeface="CS New Athanasius" pitchFamily="34" charset="0"/>
              </a:rPr>
              <a:t>@</a:t>
            </a:r>
            <a:endParaRPr lang="en-GB" sz="4000" dirty="0"/>
          </a:p>
        </p:txBody>
      </p:sp>
    </p:spTree>
    <p:extLst>
      <p:ext uri="{BB962C8B-B14F-4D97-AF65-F5344CB8AC3E}">
        <p14:creationId xmlns:p14="http://schemas.microsoft.com/office/powerpoint/2010/main" val="53687974"/>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D62D-F02C-4199-B814-67F2A06E5D67}"/>
              </a:ext>
            </a:extLst>
          </p:cNvPr>
          <p:cNvSpPr>
            <a:spLocks noGrp="1"/>
          </p:cNvSpPr>
          <p:nvPr>
            <p:ph type="title"/>
          </p:nvPr>
        </p:nvSpPr>
        <p:spPr>
          <a:xfrm>
            <a:off x="0" y="4360403"/>
            <a:ext cx="9144000" cy="682357"/>
          </a:xfrm>
        </p:spPr>
        <p:txBody>
          <a:bodyPr/>
          <a:lstStyle/>
          <a:p>
            <a:r>
              <a:rPr lang="ar-EG" sz="4000" b="1" kern="1200" dirty="0">
                <a:solidFill>
                  <a:schemeClr val="bg1"/>
                </a:solidFill>
                <a:latin typeface="Times New Roman" pitchFamily="18" charset="0"/>
                <a:ea typeface="+mn-ea"/>
                <a:cs typeface="Times New Roman" pitchFamily="18" charset="0"/>
              </a:rPr>
              <a:t>وسبع رتب الكنيسة مجدوا السماء.</a:t>
            </a:r>
            <a:endParaRPr lang="en-GB" dirty="0"/>
          </a:p>
        </p:txBody>
      </p:sp>
      <p:sp>
        <p:nvSpPr>
          <p:cNvPr id="3" name="Text Placeholder 2">
            <a:extLst>
              <a:ext uri="{FF2B5EF4-FFF2-40B4-BE49-F238E27FC236}">
                <a16:creationId xmlns:a16="http://schemas.microsoft.com/office/drawing/2014/main" id="{F2EDC12F-0E36-42C7-9902-DAE4D28FA8F0}"/>
              </a:ext>
            </a:extLst>
          </p:cNvPr>
          <p:cNvSpPr>
            <a:spLocks noGrp="1"/>
          </p:cNvSpPr>
          <p:nvPr>
            <p:ph type="body" idx="1"/>
          </p:nvPr>
        </p:nvSpPr>
        <p:spPr>
          <a:xfrm>
            <a:off x="0" y="6212541"/>
            <a:ext cx="9143999" cy="645459"/>
          </a:xfrm>
        </p:spPr>
        <p:txBody>
          <a:bodyPr anchor="ctr"/>
          <a:lstStyle/>
          <a:p>
            <a:r>
              <a:rPr lang="ar-EG" sz="3200" b="1" kern="1200" dirty="0">
                <a:solidFill>
                  <a:schemeClr val="bg1"/>
                </a:solidFill>
                <a:latin typeface="Times New Roman" pitchFamily="18" charset="0"/>
                <a:ea typeface="+mn-ea"/>
                <a:cs typeface="Times New Roman" pitchFamily="18" charset="0"/>
              </a:rPr>
              <a:t>آبي شاشف إنطاغما إنتيه تي إكليسيا : تي أوؤ إم إفنوتي إنتيه إتفيه.</a:t>
            </a:r>
            <a:endParaRPr lang="en-GB" dirty="0"/>
          </a:p>
        </p:txBody>
      </p:sp>
      <p:sp>
        <p:nvSpPr>
          <p:cNvPr id="4" name="Text Placeholder 3">
            <a:extLst>
              <a:ext uri="{FF2B5EF4-FFF2-40B4-BE49-F238E27FC236}">
                <a16:creationId xmlns:a16="http://schemas.microsoft.com/office/drawing/2014/main" id="{57CFB981-5BAA-4C4B-8693-D63A3C3A2875}"/>
              </a:ext>
            </a:extLst>
          </p:cNvPr>
          <p:cNvSpPr>
            <a:spLocks noGrp="1"/>
          </p:cNvSpPr>
          <p:nvPr>
            <p:ph type="body" sz="quarter" idx="3"/>
          </p:nvPr>
        </p:nvSpPr>
        <p:spPr>
          <a:xfrm>
            <a:off x="-1" y="5042760"/>
            <a:ext cx="9144000" cy="1169781"/>
          </a:xfrm>
        </p:spPr>
        <p:txBody>
          <a:bodyPr anchor="ctr"/>
          <a:lstStyle/>
          <a:p>
            <a:r>
              <a:rPr lang="en-GB" sz="4000" dirty="0"/>
              <a:t> `</a:t>
            </a:r>
            <a:r>
              <a:rPr lang="en-GB" sz="4000" dirty="0" err="1"/>
              <a:t>apisasf</a:t>
            </a:r>
            <a:r>
              <a:rPr lang="en-GB" sz="4000" dirty="0"/>
              <a:t> `</a:t>
            </a:r>
            <a:r>
              <a:rPr lang="en-GB" sz="4000" dirty="0" err="1"/>
              <a:t>ntagma</a:t>
            </a:r>
            <a:r>
              <a:rPr lang="en-GB" sz="4000" dirty="0"/>
              <a:t> `</a:t>
            </a:r>
            <a:r>
              <a:rPr lang="en-GB" sz="4000" dirty="0" err="1"/>
              <a:t>nte</a:t>
            </a:r>
            <a:r>
              <a:rPr lang="en-GB" sz="4000" dirty="0"/>
              <a:t> ]</a:t>
            </a:r>
            <a:r>
              <a:rPr lang="en-GB" sz="4000" dirty="0" err="1"/>
              <a:t>ek`klyci`a</a:t>
            </a:r>
            <a:r>
              <a:rPr lang="en-GB" sz="4000" dirty="0"/>
              <a:t>@ ]`</a:t>
            </a:r>
            <a:r>
              <a:rPr lang="en-GB" sz="4000" dirty="0" err="1"/>
              <a:t>wou</a:t>
            </a:r>
            <a:r>
              <a:rPr lang="en-GB" sz="4000" dirty="0"/>
              <a:t> `</a:t>
            </a:r>
            <a:r>
              <a:rPr lang="en-GB" sz="4000" dirty="0" err="1"/>
              <a:t>m`V</a:t>
            </a:r>
            <a:r>
              <a:rPr lang="en-GB" sz="4000" dirty="0"/>
              <a:t>] `</a:t>
            </a:r>
            <a:r>
              <a:rPr lang="en-GB" sz="4000" dirty="0" err="1"/>
              <a:t>nte</a:t>
            </a:r>
            <a:r>
              <a:rPr lang="en-GB" sz="4000" dirty="0"/>
              <a:t> `</a:t>
            </a:r>
            <a:r>
              <a:rPr lang="en-GB" sz="4000" dirty="0" err="1"/>
              <a:t>tve</a:t>
            </a:r>
            <a:r>
              <a:rPr lang="en-GB" sz="4000" dirty="0"/>
              <a:t>.</a:t>
            </a:r>
          </a:p>
        </p:txBody>
      </p:sp>
    </p:spTree>
    <p:extLst>
      <p:ext uri="{BB962C8B-B14F-4D97-AF65-F5344CB8AC3E}">
        <p14:creationId xmlns:p14="http://schemas.microsoft.com/office/powerpoint/2010/main" val="2110079635"/>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F400-AA43-4BA4-8E74-21175C41CEAC}"/>
              </a:ext>
            </a:extLst>
          </p:cNvPr>
          <p:cNvSpPr>
            <a:spLocks noGrp="1"/>
          </p:cNvSpPr>
          <p:nvPr>
            <p:ph type="title"/>
          </p:nvPr>
        </p:nvSpPr>
        <p:spPr>
          <a:xfrm>
            <a:off x="-2" y="4333510"/>
            <a:ext cx="9144001" cy="780686"/>
          </a:xfrm>
        </p:spPr>
        <p:txBody>
          <a:bodyPr>
            <a:noAutofit/>
          </a:bodyPr>
          <a:lstStyle/>
          <a:p>
            <a:r>
              <a:rPr lang="ar-EG" b="1" kern="1200" dirty="0">
                <a:solidFill>
                  <a:schemeClr val="bg1"/>
                </a:solidFill>
                <a:latin typeface="Times New Roman" pitchFamily="18" charset="0"/>
                <a:ea typeface="+mn-ea"/>
                <a:cs typeface="Times New Roman" pitchFamily="18" charset="0"/>
              </a:rPr>
              <a:t>أي لسان جسدي يقدر أن ينطق بعظم سرورك</a:t>
            </a:r>
            <a:endParaRPr lang="en-GB" dirty="0"/>
          </a:p>
        </p:txBody>
      </p:sp>
      <p:sp>
        <p:nvSpPr>
          <p:cNvPr id="3" name="Text Placeholder 2">
            <a:extLst>
              <a:ext uri="{FF2B5EF4-FFF2-40B4-BE49-F238E27FC236}">
                <a16:creationId xmlns:a16="http://schemas.microsoft.com/office/drawing/2014/main" id="{39487F52-1E1D-4566-8BCB-50461018BD75}"/>
              </a:ext>
            </a:extLst>
          </p:cNvPr>
          <p:cNvSpPr>
            <a:spLocks noGrp="1"/>
          </p:cNvSpPr>
          <p:nvPr>
            <p:ph type="body" idx="1"/>
          </p:nvPr>
        </p:nvSpPr>
        <p:spPr>
          <a:xfrm>
            <a:off x="0" y="6098271"/>
            <a:ext cx="9143999" cy="759729"/>
          </a:xfrm>
        </p:spPr>
        <p:txBody>
          <a:bodyPr/>
          <a:lstStyle/>
          <a:p>
            <a:r>
              <a:rPr lang="ar-EG" sz="3600" b="1" kern="1200" dirty="0">
                <a:solidFill>
                  <a:schemeClr val="bg1"/>
                </a:solidFill>
                <a:latin typeface="Times New Roman" pitchFamily="18" charset="0"/>
                <a:ea typeface="+mn-ea"/>
                <a:cs typeface="Times New Roman" pitchFamily="18" charset="0"/>
              </a:rPr>
              <a:t>آش إنلاس إنسوماتيكوس نا إشصاﭽ</a:t>
            </a:r>
            <a:r>
              <a:rPr lang="ar-EG" sz="3600" dirty="0"/>
              <a:t>ـ</a:t>
            </a:r>
            <a:r>
              <a:rPr lang="ar-EG" sz="3600" b="1" kern="1200" dirty="0">
                <a:solidFill>
                  <a:schemeClr val="bg1"/>
                </a:solidFill>
                <a:latin typeface="Times New Roman" pitchFamily="18" charset="0"/>
                <a:ea typeface="+mn-ea"/>
                <a:cs typeface="Times New Roman" pitchFamily="18" charset="0"/>
              </a:rPr>
              <a:t>ي إيبيك نيشتي إن ثيليل :</a:t>
            </a:r>
            <a:endParaRPr lang="en-US"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40ECCFD-D42B-4988-B811-176CABE956D2}"/>
              </a:ext>
            </a:extLst>
          </p:cNvPr>
          <p:cNvSpPr>
            <a:spLocks noGrp="1"/>
          </p:cNvSpPr>
          <p:nvPr>
            <p:ph type="body" sz="quarter" idx="3"/>
          </p:nvPr>
        </p:nvSpPr>
        <p:spPr>
          <a:xfrm>
            <a:off x="0" y="5114196"/>
            <a:ext cx="9144000" cy="984075"/>
          </a:xfrm>
        </p:spPr>
        <p:txBody>
          <a:bodyPr anchor="ctr"/>
          <a:lstStyle/>
          <a:p>
            <a:pPr>
              <a:lnSpc>
                <a:spcPct val="80000"/>
              </a:lnSpc>
              <a:spcBef>
                <a:spcPts val="0"/>
              </a:spcBef>
            </a:pPr>
            <a:r>
              <a:rPr lang="en-GB" sz="3500" dirty="0"/>
              <a:t>As `</a:t>
            </a:r>
            <a:r>
              <a:rPr lang="en-GB" sz="3500" dirty="0" err="1"/>
              <a:t>nlac</a:t>
            </a:r>
            <a:r>
              <a:rPr lang="en-GB" sz="3500" dirty="0"/>
              <a:t> `</a:t>
            </a:r>
            <a:r>
              <a:rPr lang="en-GB" sz="3500" dirty="0" err="1"/>
              <a:t>ncwmatikoc</a:t>
            </a:r>
            <a:r>
              <a:rPr lang="en-GB" sz="3500" dirty="0"/>
              <a:t> </a:t>
            </a:r>
            <a:r>
              <a:rPr lang="en-GB" sz="3500" dirty="0" err="1"/>
              <a:t>na</a:t>
            </a:r>
            <a:r>
              <a:rPr lang="en-GB" sz="3500" dirty="0"/>
              <a:t> `</a:t>
            </a:r>
            <a:r>
              <a:rPr lang="en-GB" sz="3500" dirty="0" err="1"/>
              <a:t>scaji</a:t>
            </a:r>
            <a:r>
              <a:rPr lang="en-GB" sz="3500" dirty="0"/>
              <a:t> `</a:t>
            </a:r>
            <a:r>
              <a:rPr lang="en-GB" sz="3500" dirty="0" err="1"/>
              <a:t>epeknis</a:t>
            </a:r>
            <a:r>
              <a:rPr lang="en-GB" sz="3500" dirty="0"/>
              <a:t>] `</a:t>
            </a:r>
            <a:r>
              <a:rPr lang="en-GB" sz="3500" dirty="0" err="1"/>
              <a:t>n;elyl</a:t>
            </a:r>
            <a:r>
              <a:rPr lang="en-GB" sz="3500" dirty="0"/>
              <a:t>@</a:t>
            </a:r>
            <a:endParaRPr lang="ar-EG" sz="3500" dirty="0"/>
          </a:p>
        </p:txBody>
      </p:sp>
    </p:spTree>
    <p:extLst>
      <p:ext uri="{BB962C8B-B14F-4D97-AF65-F5344CB8AC3E}">
        <p14:creationId xmlns:p14="http://schemas.microsoft.com/office/powerpoint/2010/main" val="646802999"/>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F03F-EC48-4FD5-9BE5-3AF2F878A359}"/>
              </a:ext>
            </a:extLst>
          </p:cNvPr>
          <p:cNvSpPr>
            <a:spLocks noGrp="1"/>
          </p:cNvSpPr>
          <p:nvPr>
            <p:ph type="title"/>
          </p:nvPr>
        </p:nvSpPr>
        <p:spPr>
          <a:xfrm>
            <a:off x="-1" y="4346956"/>
            <a:ext cx="9144000" cy="682357"/>
          </a:xfrm>
        </p:spPr>
        <p:txBody>
          <a:bodyPr/>
          <a:lstStyle/>
          <a:p>
            <a:r>
              <a:rPr lang="ar-EG" sz="4000" b="1" kern="1200" dirty="0">
                <a:solidFill>
                  <a:schemeClr val="bg1"/>
                </a:solidFill>
                <a:latin typeface="Times New Roman" pitchFamily="18" charset="0"/>
                <a:ea typeface="+mn-ea"/>
                <a:cs typeface="Times New Roman" pitchFamily="18" charset="0"/>
              </a:rPr>
              <a:t>أيها الشعب المؤمن في جميع الكنائس.</a:t>
            </a:r>
            <a:endParaRPr lang="en-GB" dirty="0"/>
          </a:p>
        </p:txBody>
      </p:sp>
      <p:sp>
        <p:nvSpPr>
          <p:cNvPr id="3" name="Text Placeholder 2">
            <a:extLst>
              <a:ext uri="{FF2B5EF4-FFF2-40B4-BE49-F238E27FC236}">
                <a16:creationId xmlns:a16="http://schemas.microsoft.com/office/drawing/2014/main" id="{FE22B127-BCE0-411F-A80A-31627CD8AB13}"/>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أو بي لاؤس إمبيستوس خين ني إكليسيا تيرو.</a:t>
            </a:r>
            <a:endParaRPr lang="en-GB" sz="4000" dirty="0"/>
          </a:p>
        </p:txBody>
      </p:sp>
      <p:sp>
        <p:nvSpPr>
          <p:cNvPr id="4" name="Text Placeholder 3">
            <a:extLst>
              <a:ext uri="{FF2B5EF4-FFF2-40B4-BE49-F238E27FC236}">
                <a16:creationId xmlns:a16="http://schemas.microsoft.com/office/drawing/2014/main" id="{6006C70F-9C2C-43D2-9AA6-565181AD4C2F}"/>
              </a:ext>
            </a:extLst>
          </p:cNvPr>
          <p:cNvSpPr>
            <a:spLocks noGrp="1"/>
          </p:cNvSpPr>
          <p:nvPr>
            <p:ph type="body" sz="quarter" idx="3"/>
          </p:nvPr>
        </p:nvSpPr>
        <p:spPr>
          <a:xfrm>
            <a:off x="0" y="5029313"/>
            <a:ext cx="9144000" cy="1019794"/>
          </a:xfrm>
        </p:spPr>
        <p:txBody>
          <a:bodyPr anchor="ctr"/>
          <a:lstStyle/>
          <a:p>
            <a:pPr>
              <a:lnSpc>
                <a:spcPct val="80000"/>
              </a:lnSpc>
              <a:spcBef>
                <a:spcPts val="0"/>
              </a:spcBef>
            </a:pPr>
            <a:r>
              <a:rPr lang="en-US" sz="4000" dirty="0"/>
              <a:t>`</a:t>
            </a:r>
            <a:r>
              <a:rPr lang="en-GB" sz="4000" dirty="0"/>
              <a:t>w </a:t>
            </a:r>
            <a:r>
              <a:rPr lang="en-GB" sz="4000" dirty="0" err="1"/>
              <a:t>pilaoc</a:t>
            </a:r>
            <a:r>
              <a:rPr lang="en-GB" sz="4000" dirty="0"/>
              <a:t> `</a:t>
            </a:r>
            <a:r>
              <a:rPr lang="en-GB" sz="4000" dirty="0" err="1"/>
              <a:t>mpictoc</a:t>
            </a:r>
            <a:r>
              <a:rPr lang="en-GB" sz="4000" dirty="0"/>
              <a:t> </a:t>
            </a:r>
            <a:r>
              <a:rPr lang="en-GB" sz="4000" dirty="0" err="1"/>
              <a:t>qen</a:t>
            </a:r>
            <a:r>
              <a:rPr lang="en-GB" sz="4000" dirty="0"/>
              <a:t> </a:t>
            </a:r>
            <a:r>
              <a:rPr lang="en-GB" sz="4000" dirty="0" err="1"/>
              <a:t>niek`klyci`a</a:t>
            </a:r>
            <a:r>
              <a:rPr lang="en-GB" sz="4000" dirty="0"/>
              <a:t> </a:t>
            </a:r>
            <a:r>
              <a:rPr lang="en-GB" sz="4000" dirty="0" err="1"/>
              <a:t>tyrou</a:t>
            </a:r>
            <a:r>
              <a:rPr lang="en-GB" sz="4000" dirty="0"/>
              <a:t>.</a:t>
            </a:r>
          </a:p>
        </p:txBody>
      </p:sp>
    </p:spTree>
    <p:extLst>
      <p:ext uri="{BB962C8B-B14F-4D97-AF65-F5344CB8AC3E}">
        <p14:creationId xmlns:p14="http://schemas.microsoft.com/office/powerpoint/2010/main" val="289321997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EBFB-BAA0-44F8-A5BF-2B4F02B3D328}"/>
              </a:ext>
            </a:extLst>
          </p:cNvPr>
          <p:cNvSpPr>
            <a:spLocks noGrp="1"/>
          </p:cNvSpPr>
          <p:nvPr>
            <p:ph type="title"/>
          </p:nvPr>
        </p:nvSpPr>
        <p:spPr>
          <a:xfrm>
            <a:off x="0" y="4346956"/>
            <a:ext cx="9144000" cy="854614"/>
          </a:xfrm>
        </p:spPr>
        <p:txBody>
          <a:bodyPr/>
          <a:lstStyle/>
          <a:p>
            <a:r>
              <a:rPr lang="ar-EG" sz="4000" b="1" kern="1200" dirty="0">
                <a:solidFill>
                  <a:schemeClr val="bg1"/>
                </a:solidFill>
                <a:latin typeface="Times New Roman" pitchFamily="18" charset="0"/>
                <a:ea typeface="+mn-ea"/>
                <a:cs typeface="Times New Roman" pitchFamily="18" charset="0"/>
              </a:rPr>
              <a:t>عندما سمعوا كتب قسطنطين الملك قائلاً:</a:t>
            </a:r>
            <a:endParaRPr lang="en-GB" dirty="0"/>
          </a:p>
        </p:txBody>
      </p:sp>
      <p:sp>
        <p:nvSpPr>
          <p:cNvPr id="3" name="Text Placeholder 2">
            <a:extLst>
              <a:ext uri="{FF2B5EF4-FFF2-40B4-BE49-F238E27FC236}">
                <a16:creationId xmlns:a16="http://schemas.microsoft.com/office/drawing/2014/main" id="{A7AD28DF-163E-4C78-B00E-F266DE206400}"/>
              </a:ext>
            </a:extLst>
          </p:cNvPr>
          <p:cNvSpPr>
            <a:spLocks noGrp="1"/>
          </p:cNvSpPr>
          <p:nvPr>
            <p:ph type="body" idx="1"/>
          </p:nvPr>
        </p:nvSpPr>
        <p:spPr>
          <a:xfrm>
            <a:off x="0" y="6172200"/>
            <a:ext cx="9143999" cy="685800"/>
          </a:xfrm>
        </p:spPr>
        <p:txBody>
          <a:bodyPr/>
          <a:lstStyle/>
          <a:p>
            <a:r>
              <a:rPr lang="ar-EG" sz="3400" b="1" kern="1200" dirty="0">
                <a:solidFill>
                  <a:schemeClr val="bg1"/>
                </a:solidFill>
                <a:latin typeface="Times New Roman" pitchFamily="18" charset="0"/>
                <a:ea typeface="+mn-ea"/>
                <a:cs typeface="Times New Roman" pitchFamily="18" charset="0"/>
              </a:rPr>
              <a:t>إم إفناﭫ إيتاﭫ سوتيم إينا إسخاي: إنتيه إب أورو كوستانتينوس:</a:t>
            </a:r>
            <a:endParaRPr lang="en-GB" sz="3400" dirty="0"/>
          </a:p>
        </p:txBody>
      </p:sp>
      <p:sp>
        <p:nvSpPr>
          <p:cNvPr id="4" name="Text Placeholder 3">
            <a:extLst>
              <a:ext uri="{FF2B5EF4-FFF2-40B4-BE49-F238E27FC236}">
                <a16:creationId xmlns:a16="http://schemas.microsoft.com/office/drawing/2014/main" id="{1243B3D1-0853-43F6-8976-8C3E3A8172F6}"/>
              </a:ext>
            </a:extLst>
          </p:cNvPr>
          <p:cNvSpPr>
            <a:spLocks noGrp="1"/>
          </p:cNvSpPr>
          <p:nvPr>
            <p:ph type="body" sz="quarter" idx="3"/>
          </p:nvPr>
        </p:nvSpPr>
        <p:spPr>
          <a:xfrm>
            <a:off x="-1" y="5201570"/>
            <a:ext cx="9144000" cy="970630"/>
          </a:xfrm>
        </p:spPr>
        <p:txBody>
          <a:bodyPr anchor="ctr"/>
          <a:lstStyle/>
          <a:p>
            <a:r>
              <a:rPr lang="en-GB" sz="4000" dirty="0" err="1"/>
              <a:t>M`vnau</a:t>
            </a:r>
            <a:r>
              <a:rPr lang="en-GB" sz="4000" dirty="0"/>
              <a:t> </a:t>
            </a:r>
            <a:r>
              <a:rPr lang="en-GB" sz="4000" dirty="0" err="1"/>
              <a:t>etaucwtem</a:t>
            </a:r>
            <a:r>
              <a:rPr lang="en-GB" sz="4000" dirty="0"/>
              <a:t> `</a:t>
            </a:r>
            <a:r>
              <a:rPr lang="en-GB" sz="4000" dirty="0" err="1"/>
              <a:t>eni`cqai</a:t>
            </a:r>
            <a:r>
              <a:rPr lang="en-GB" sz="4000" dirty="0"/>
              <a:t>@ `</a:t>
            </a:r>
            <a:r>
              <a:rPr lang="en-GB" sz="4000" dirty="0" err="1"/>
              <a:t>nte</a:t>
            </a:r>
            <a:r>
              <a:rPr lang="en-GB" sz="4000" dirty="0"/>
              <a:t> `</a:t>
            </a:r>
            <a:r>
              <a:rPr lang="en-GB" sz="4000" dirty="0" err="1"/>
              <a:t>pouro</a:t>
            </a:r>
            <a:r>
              <a:rPr lang="en-GB" sz="4000" dirty="0"/>
              <a:t> </a:t>
            </a:r>
            <a:r>
              <a:rPr lang="en-GB" sz="4000" dirty="0" err="1"/>
              <a:t>Kwctantinoc</a:t>
            </a:r>
            <a:r>
              <a:rPr lang="en-GB" sz="4000" dirty="0"/>
              <a:t>@</a:t>
            </a:r>
          </a:p>
        </p:txBody>
      </p:sp>
    </p:spTree>
    <p:extLst>
      <p:ext uri="{BB962C8B-B14F-4D97-AF65-F5344CB8AC3E}">
        <p14:creationId xmlns:p14="http://schemas.microsoft.com/office/powerpoint/2010/main" val="253633238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D431-671A-40D2-AFD4-125BB6296F56}"/>
              </a:ext>
            </a:extLst>
          </p:cNvPr>
          <p:cNvSpPr>
            <a:spLocks noGrp="1"/>
          </p:cNvSpPr>
          <p:nvPr>
            <p:ph type="title"/>
          </p:nvPr>
        </p:nvSpPr>
        <p:spPr>
          <a:xfrm>
            <a:off x="-1" y="4373850"/>
            <a:ext cx="9144000" cy="682357"/>
          </a:xfrm>
        </p:spPr>
        <p:txBody>
          <a:bodyPr/>
          <a:lstStyle/>
          <a:p>
            <a:r>
              <a:rPr lang="ar-EG" sz="4000" b="1" kern="1200" dirty="0">
                <a:solidFill>
                  <a:schemeClr val="bg1"/>
                </a:solidFill>
                <a:latin typeface="Times New Roman" pitchFamily="18" charset="0"/>
                <a:ea typeface="+mn-ea"/>
                <a:cs typeface="Times New Roman" pitchFamily="18" charset="0"/>
              </a:rPr>
              <a:t>اغلقوا أبواب البراري وافتحوا أبواب الكنائس.</a:t>
            </a:r>
            <a:endParaRPr lang="en-GB" dirty="0"/>
          </a:p>
        </p:txBody>
      </p:sp>
      <p:sp>
        <p:nvSpPr>
          <p:cNvPr id="3" name="Text Placeholder 2">
            <a:extLst>
              <a:ext uri="{FF2B5EF4-FFF2-40B4-BE49-F238E27FC236}">
                <a16:creationId xmlns:a16="http://schemas.microsoft.com/office/drawing/2014/main" id="{57A0880D-54B6-4B81-AB62-2359AE779CBB}"/>
              </a:ext>
            </a:extLst>
          </p:cNvPr>
          <p:cNvSpPr>
            <a:spLocks noGrp="1"/>
          </p:cNvSpPr>
          <p:nvPr>
            <p:ph type="body" idx="1"/>
          </p:nvPr>
        </p:nvSpPr>
        <p:spPr>
          <a:xfrm>
            <a:off x="0" y="6172200"/>
            <a:ext cx="9143999" cy="685800"/>
          </a:xfrm>
        </p:spPr>
        <p:txBody>
          <a:bodyPr/>
          <a:lstStyle/>
          <a:p>
            <a:r>
              <a:rPr lang="ar-EG" sz="3400" b="1" kern="1200" dirty="0">
                <a:solidFill>
                  <a:schemeClr val="bg1"/>
                </a:solidFill>
                <a:latin typeface="Times New Roman" pitchFamily="18" charset="0"/>
                <a:ea typeface="+mn-ea"/>
                <a:cs typeface="Times New Roman" pitchFamily="18" charset="0"/>
              </a:rPr>
              <a:t>ﭽيه ما إشتام إم إفرو إنني إرفيؤي: آ أوؤون إم إفرو إنني إكليسيا.</a:t>
            </a:r>
            <a:endParaRPr lang="en-GB" sz="3400" dirty="0"/>
          </a:p>
        </p:txBody>
      </p:sp>
      <p:sp>
        <p:nvSpPr>
          <p:cNvPr id="4" name="Text Placeholder 3">
            <a:extLst>
              <a:ext uri="{FF2B5EF4-FFF2-40B4-BE49-F238E27FC236}">
                <a16:creationId xmlns:a16="http://schemas.microsoft.com/office/drawing/2014/main" id="{B131DB9E-07DA-4812-9BFA-4A89A603B0D0}"/>
              </a:ext>
            </a:extLst>
          </p:cNvPr>
          <p:cNvSpPr>
            <a:spLocks noGrp="1"/>
          </p:cNvSpPr>
          <p:nvPr>
            <p:ph type="body" sz="quarter" idx="3"/>
          </p:nvPr>
        </p:nvSpPr>
        <p:spPr>
          <a:xfrm>
            <a:off x="0" y="5056208"/>
            <a:ext cx="9144000" cy="1115992"/>
          </a:xfrm>
        </p:spPr>
        <p:txBody>
          <a:bodyPr anchor="ctr"/>
          <a:lstStyle/>
          <a:p>
            <a:pPr>
              <a:lnSpc>
                <a:spcPct val="80000"/>
              </a:lnSpc>
              <a:spcBef>
                <a:spcPts val="0"/>
              </a:spcBef>
            </a:pPr>
            <a:r>
              <a:rPr lang="en-GB" sz="4000" dirty="0"/>
              <a:t>je </a:t>
            </a:r>
            <a:r>
              <a:rPr lang="en-GB" sz="4000" dirty="0" err="1"/>
              <a:t>ma`s;am</a:t>
            </a:r>
            <a:r>
              <a:rPr lang="en-GB" sz="4000" dirty="0"/>
              <a:t> `</a:t>
            </a:r>
            <a:r>
              <a:rPr lang="en-GB" sz="4000" dirty="0" err="1"/>
              <a:t>m`vro</a:t>
            </a:r>
            <a:r>
              <a:rPr lang="en-GB" sz="4000" dirty="0"/>
              <a:t> `</a:t>
            </a:r>
            <a:r>
              <a:rPr lang="en-GB" sz="4000" dirty="0" err="1"/>
              <a:t>nniervyou`i</a:t>
            </a:r>
            <a:r>
              <a:rPr lang="en-GB" sz="4000" dirty="0"/>
              <a:t>@</a:t>
            </a:r>
            <a:endParaRPr lang="ar-EG" sz="4000" dirty="0"/>
          </a:p>
          <a:p>
            <a:pPr>
              <a:lnSpc>
                <a:spcPct val="80000"/>
              </a:lnSpc>
              <a:spcBef>
                <a:spcPts val="0"/>
              </a:spcBef>
            </a:pPr>
            <a:r>
              <a:rPr lang="en-GB" sz="4000" dirty="0"/>
              <a:t> `</a:t>
            </a:r>
            <a:r>
              <a:rPr lang="en-GB" sz="4000" dirty="0" err="1"/>
              <a:t>aouwn</a:t>
            </a:r>
            <a:r>
              <a:rPr lang="en-GB" sz="4000" dirty="0"/>
              <a:t> `</a:t>
            </a:r>
            <a:r>
              <a:rPr lang="en-GB" sz="4000" dirty="0" err="1"/>
              <a:t>m`vro</a:t>
            </a:r>
            <a:r>
              <a:rPr lang="en-GB" sz="4000" dirty="0"/>
              <a:t> `</a:t>
            </a:r>
            <a:r>
              <a:rPr lang="en-GB" sz="4000" dirty="0" err="1"/>
              <a:t>nn`iek`klyci`a</a:t>
            </a:r>
            <a:r>
              <a:rPr lang="en-GB" sz="4000" dirty="0"/>
              <a:t>.</a:t>
            </a:r>
          </a:p>
        </p:txBody>
      </p:sp>
    </p:spTree>
    <p:extLst>
      <p:ext uri="{BB962C8B-B14F-4D97-AF65-F5344CB8AC3E}">
        <p14:creationId xmlns:p14="http://schemas.microsoft.com/office/powerpoint/2010/main" val="2047968535"/>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ED94-168B-4385-9F5D-9757A50BF287}"/>
              </a:ext>
            </a:extLst>
          </p:cNvPr>
          <p:cNvSpPr>
            <a:spLocks noGrp="1"/>
          </p:cNvSpPr>
          <p:nvPr>
            <p:ph type="title"/>
          </p:nvPr>
        </p:nvSpPr>
        <p:spPr>
          <a:xfrm>
            <a:off x="-1"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أغلقوا بيوت الشياطين وافتحوا بيوت الله.</a:t>
            </a:r>
            <a:endParaRPr lang="en-GB" dirty="0"/>
          </a:p>
        </p:txBody>
      </p:sp>
      <p:sp>
        <p:nvSpPr>
          <p:cNvPr id="3" name="Text Placeholder 2">
            <a:extLst>
              <a:ext uri="{FF2B5EF4-FFF2-40B4-BE49-F238E27FC236}">
                <a16:creationId xmlns:a16="http://schemas.microsoft.com/office/drawing/2014/main" id="{96271122-49A0-4C88-9D75-039FF775A824}"/>
              </a:ext>
            </a:extLst>
          </p:cNvPr>
          <p:cNvSpPr>
            <a:spLocks noGrp="1"/>
          </p:cNvSpPr>
          <p:nvPr>
            <p:ph type="body" idx="1"/>
          </p:nvPr>
        </p:nvSpPr>
        <p:spPr>
          <a:xfrm>
            <a:off x="0" y="6212541"/>
            <a:ext cx="9143999" cy="645459"/>
          </a:xfrm>
        </p:spPr>
        <p:txBody>
          <a:bodyPr anchor="ctr"/>
          <a:lstStyle/>
          <a:p>
            <a:r>
              <a:rPr lang="ar-EG" sz="3500" b="1" kern="1200" dirty="0">
                <a:solidFill>
                  <a:schemeClr val="bg1"/>
                </a:solidFill>
                <a:latin typeface="Times New Roman" pitchFamily="18" charset="0"/>
                <a:ea typeface="+mn-ea"/>
                <a:cs typeface="Times New Roman" pitchFamily="18" charset="0"/>
              </a:rPr>
              <a:t>ما إشتام إننيئو إنني ذيمون: اووه آؤون إنني أون إنتيه إفنوتي:</a:t>
            </a:r>
            <a:endParaRPr lang="en-GB" sz="3500" dirty="0"/>
          </a:p>
        </p:txBody>
      </p:sp>
      <p:sp>
        <p:nvSpPr>
          <p:cNvPr id="4" name="Text Placeholder 3">
            <a:extLst>
              <a:ext uri="{FF2B5EF4-FFF2-40B4-BE49-F238E27FC236}">
                <a16:creationId xmlns:a16="http://schemas.microsoft.com/office/drawing/2014/main" id="{A50FDC9B-B516-452D-A17C-6FB02F81CF49}"/>
              </a:ext>
            </a:extLst>
          </p:cNvPr>
          <p:cNvSpPr>
            <a:spLocks noGrp="1"/>
          </p:cNvSpPr>
          <p:nvPr>
            <p:ph type="body" sz="quarter" idx="3"/>
          </p:nvPr>
        </p:nvSpPr>
        <p:spPr>
          <a:xfrm>
            <a:off x="-1" y="5042762"/>
            <a:ext cx="9144000" cy="1169779"/>
          </a:xfrm>
        </p:spPr>
        <p:txBody>
          <a:bodyPr anchor="ctr"/>
          <a:lstStyle/>
          <a:p>
            <a:r>
              <a:rPr lang="en-GB" sz="4000" dirty="0" err="1"/>
              <a:t>Ma`s;am</a:t>
            </a:r>
            <a:r>
              <a:rPr lang="en-GB" sz="4000" dirty="0"/>
              <a:t> `</a:t>
            </a:r>
            <a:r>
              <a:rPr lang="en-GB" sz="4000" dirty="0" err="1"/>
              <a:t>nni`you</a:t>
            </a:r>
            <a:r>
              <a:rPr lang="en-GB" sz="4000" dirty="0"/>
              <a:t> `</a:t>
            </a:r>
            <a:r>
              <a:rPr lang="en-GB" sz="4000" dirty="0" err="1"/>
              <a:t>nnidemwn</a:t>
            </a:r>
            <a:r>
              <a:rPr lang="en-GB" sz="4000" dirty="0"/>
              <a:t>@ </a:t>
            </a:r>
            <a:r>
              <a:rPr lang="en-GB" sz="4000" dirty="0" err="1"/>
              <a:t>ouoh</a:t>
            </a:r>
            <a:r>
              <a:rPr lang="en-GB" sz="4000" dirty="0"/>
              <a:t> `</a:t>
            </a:r>
            <a:r>
              <a:rPr lang="en-GB" sz="4000" dirty="0" err="1"/>
              <a:t>aouwn</a:t>
            </a:r>
            <a:r>
              <a:rPr lang="en-GB" sz="4000" dirty="0"/>
              <a:t> `</a:t>
            </a:r>
            <a:r>
              <a:rPr lang="en-GB" sz="4000" dirty="0" err="1"/>
              <a:t>nni`yon</a:t>
            </a:r>
            <a:r>
              <a:rPr lang="en-GB" sz="4000" dirty="0"/>
              <a:t> `</a:t>
            </a:r>
            <a:r>
              <a:rPr lang="en-GB" sz="4000" dirty="0" err="1"/>
              <a:t>nte</a:t>
            </a:r>
            <a:r>
              <a:rPr lang="en-GB" sz="4000" dirty="0"/>
              <a:t> `V]@ </a:t>
            </a:r>
          </a:p>
        </p:txBody>
      </p:sp>
    </p:spTree>
    <p:extLst>
      <p:ext uri="{BB962C8B-B14F-4D97-AF65-F5344CB8AC3E}">
        <p14:creationId xmlns:p14="http://schemas.microsoft.com/office/powerpoint/2010/main" val="3472801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ويغفر لنا خطايانا</a:t>
            </a:r>
            <a:endParaRPr lang="en-US" dirty="0"/>
          </a:p>
        </p:txBody>
      </p:sp>
      <p:sp>
        <p:nvSpPr>
          <p:cNvPr id="6" name="Text Placeholder 5"/>
          <p:cNvSpPr>
            <a:spLocks noGrp="1"/>
          </p:cNvSpPr>
          <p:nvPr>
            <p:ph type="body" idx="1"/>
          </p:nvPr>
        </p:nvSpPr>
        <p:spPr>
          <a:xfrm>
            <a:off x="0" y="5943600"/>
            <a:ext cx="9143999" cy="808893"/>
          </a:xfrm>
        </p:spPr>
        <p:txBody>
          <a:bodyPr/>
          <a:lstStyle/>
          <a:p>
            <a:r>
              <a:rPr lang="ar-EG" sz="4000" dirty="0"/>
              <a:t>إنتيف كان نينوفى نان ايفول</a:t>
            </a:r>
          </a:p>
        </p:txBody>
      </p:sp>
      <p:sp>
        <p:nvSpPr>
          <p:cNvPr id="7" name="Text Placeholder 6"/>
          <p:cNvSpPr>
            <a:spLocks noGrp="1"/>
          </p:cNvSpPr>
          <p:nvPr>
            <p:ph type="body" sz="quarter" idx="3"/>
          </p:nvPr>
        </p:nvSpPr>
        <p:spPr>
          <a:xfrm>
            <a:off x="0" y="5257800"/>
            <a:ext cx="9144000" cy="682357"/>
          </a:xfrm>
        </p:spPr>
        <p:txBody>
          <a:bodyPr/>
          <a:lstStyle/>
          <a:p>
            <a:r>
              <a:rPr lang="en-US" sz="4400" b="1" dirty="0"/>
              <a:t>`</a:t>
            </a:r>
            <a:r>
              <a:rPr lang="en-US" sz="4400" b="1" dirty="0" err="1"/>
              <a:t>ntefxa</a:t>
            </a:r>
            <a:r>
              <a:rPr lang="en-US" sz="4400" b="1" dirty="0"/>
              <a:t>  </a:t>
            </a:r>
            <a:r>
              <a:rPr lang="en-US" sz="4400" b="1" dirty="0" err="1"/>
              <a:t>nennobi</a:t>
            </a:r>
            <a:r>
              <a:rPr lang="en-US" sz="4400" b="1" dirty="0"/>
              <a:t>  nan ` </a:t>
            </a:r>
            <a:r>
              <a:rPr lang="en-US" sz="4400" b="1" dirty="0" err="1"/>
              <a:t>ebol</a:t>
            </a:r>
            <a:endParaRPr lang="en-US" sz="4400" b="1" dirty="0"/>
          </a:p>
        </p:txBody>
      </p:sp>
      <p:sp>
        <p:nvSpPr>
          <p:cNvPr id="8" name="TextBox 7">
            <a:hlinkClick r:id="rId2" action="ppaction://hlinksldjump"/>
            <a:extLst>
              <a:ext uri="{FF2B5EF4-FFF2-40B4-BE49-F238E27FC236}">
                <a16:creationId xmlns:a16="http://schemas.microsoft.com/office/drawing/2014/main" id="{7188BA98-4C06-455B-9513-15FB4C973617}"/>
              </a:ext>
            </a:extLst>
          </p:cNvPr>
          <p:cNvSpPr txBox="1"/>
          <p:nvPr/>
        </p:nvSpPr>
        <p:spPr>
          <a:xfrm>
            <a:off x="7799294" y="4016047"/>
            <a:ext cx="1344706" cy="400110"/>
          </a:xfrm>
          <a:prstGeom prst="rect">
            <a:avLst/>
          </a:prstGeom>
          <a:noFill/>
        </p:spPr>
        <p:txBody>
          <a:bodyPr wrap="square" rtlCol="0">
            <a:spAutoFit/>
          </a:bodyPr>
          <a:lstStyle/>
          <a:p>
            <a:pPr algn="ctr" rtl="1"/>
            <a:r>
              <a:rPr lang="ar-EG" sz="2000" b="1" dirty="0">
                <a:solidFill>
                  <a:srgbClr val="FFC000"/>
                </a:solidFill>
              </a:rPr>
              <a:t>و أن يحفظ لنا</a:t>
            </a:r>
            <a:endParaRPr lang="en-GB" sz="2000" b="1" dirty="0">
              <a:solidFill>
                <a:srgbClr val="FFC000"/>
              </a:solidFill>
            </a:endParaRPr>
          </a:p>
        </p:txBody>
      </p:sp>
    </p:spTree>
    <p:extLst>
      <p:ext uri="{BB962C8B-B14F-4D97-AF65-F5344CB8AC3E}">
        <p14:creationId xmlns:p14="http://schemas.microsoft.com/office/powerpoint/2010/main" val="3616193969"/>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E391-7363-4175-BDD8-71010271E3AD}"/>
              </a:ext>
            </a:extLst>
          </p:cNvPr>
          <p:cNvSpPr>
            <a:spLocks noGrp="1"/>
          </p:cNvSpPr>
          <p:nvPr>
            <p:ph type="title"/>
          </p:nvPr>
        </p:nvSpPr>
        <p:spPr>
          <a:xfrm>
            <a:off x="0" y="4346957"/>
            <a:ext cx="9144000" cy="682358"/>
          </a:xfrm>
        </p:spPr>
        <p:txBody>
          <a:bodyPr/>
          <a:lstStyle/>
          <a:p>
            <a:r>
              <a:rPr lang="ar-EG" sz="4000" b="1" kern="1200" dirty="0">
                <a:solidFill>
                  <a:schemeClr val="bg1"/>
                </a:solidFill>
                <a:latin typeface="Times New Roman" pitchFamily="18" charset="0"/>
                <a:ea typeface="+mn-ea"/>
                <a:cs typeface="Times New Roman" pitchFamily="18" charset="0"/>
              </a:rPr>
              <a:t>مغبوط هذا الشعب الذي قيل له هذا الأمر.</a:t>
            </a:r>
            <a:endParaRPr lang="en-GB" dirty="0"/>
          </a:p>
        </p:txBody>
      </p:sp>
      <p:sp>
        <p:nvSpPr>
          <p:cNvPr id="3" name="Text Placeholder 2">
            <a:extLst>
              <a:ext uri="{FF2B5EF4-FFF2-40B4-BE49-F238E27FC236}">
                <a16:creationId xmlns:a16="http://schemas.microsoft.com/office/drawing/2014/main" id="{21B4D025-359A-40FB-B61A-D9799F2DF38F}"/>
              </a:ext>
            </a:extLst>
          </p:cNvPr>
          <p:cNvSpPr>
            <a:spLocks noGrp="1"/>
          </p:cNvSpPr>
          <p:nvPr>
            <p:ph type="body" idx="1"/>
          </p:nvPr>
        </p:nvSpPr>
        <p:spPr>
          <a:xfrm>
            <a:off x="0" y="6228544"/>
            <a:ext cx="9143999" cy="629456"/>
          </a:xfrm>
        </p:spPr>
        <p:txBody>
          <a:bodyPr/>
          <a:lstStyle/>
          <a:p>
            <a:r>
              <a:rPr lang="ar-EG" sz="3300" b="1" kern="1200" dirty="0">
                <a:solidFill>
                  <a:schemeClr val="bg1"/>
                </a:solidFill>
                <a:latin typeface="Times New Roman" pitchFamily="18" charset="0"/>
                <a:ea typeface="+mn-ea"/>
                <a:cs typeface="Times New Roman" pitchFamily="18" charset="0"/>
              </a:rPr>
              <a:t>أوؤنياتف إمباي لاؤس فاي: إيتاف جوس إمباي أو آهساهني ناف.</a:t>
            </a:r>
            <a:endParaRPr lang="en-GB" sz="3300" dirty="0"/>
          </a:p>
        </p:txBody>
      </p:sp>
      <p:sp>
        <p:nvSpPr>
          <p:cNvPr id="4" name="Text Placeholder 3">
            <a:extLst>
              <a:ext uri="{FF2B5EF4-FFF2-40B4-BE49-F238E27FC236}">
                <a16:creationId xmlns:a16="http://schemas.microsoft.com/office/drawing/2014/main" id="{CC94E240-55BE-431D-97ED-0824EF5F530C}"/>
              </a:ext>
            </a:extLst>
          </p:cNvPr>
          <p:cNvSpPr>
            <a:spLocks noGrp="1"/>
          </p:cNvSpPr>
          <p:nvPr>
            <p:ph type="body" sz="quarter" idx="3"/>
          </p:nvPr>
        </p:nvSpPr>
        <p:spPr>
          <a:xfrm>
            <a:off x="0" y="5029315"/>
            <a:ext cx="9144000" cy="1199229"/>
          </a:xfrm>
        </p:spPr>
        <p:txBody>
          <a:bodyPr anchor="ctr"/>
          <a:lstStyle/>
          <a:p>
            <a:pPr>
              <a:lnSpc>
                <a:spcPct val="80000"/>
              </a:lnSpc>
              <a:spcBef>
                <a:spcPts val="0"/>
              </a:spcBef>
            </a:pPr>
            <a:r>
              <a:rPr lang="en-GB" sz="4400" dirty="0"/>
              <a:t>`</a:t>
            </a:r>
            <a:r>
              <a:rPr lang="en-GB" sz="4400" dirty="0" err="1"/>
              <a:t>wouniatf</a:t>
            </a:r>
            <a:r>
              <a:rPr lang="en-GB" sz="4400" dirty="0"/>
              <a:t> `</a:t>
            </a:r>
            <a:r>
              <a:rPr lang="en-GB" sz="4400" dirty="0" err="1"/>
              <a:t>mpailaoc</a:t>
            </a:r>
            <a:r>
              <a:rPr lang="en-GB" sz="4400" dirty="0"/>
              <a:t> </a:t>
            </a:r>
            <a:r>
              <a:rPr lang="en-GB" sz="4400" dirty="0" err="1"/>
              <a:t>vai</a:t>
            </a:r>
            <a:r>
              <a:rPr lang="en-GB" sz="4400" dirty="0"/>
              <a:t>@</a:t>
            </a:r>
            <a:endParaRPr lang="ar-EG" sz="4400" dirty="0"/>
          </a:p>
          <a:p>
            <a:pPr>
              <a:lnSpc>
                <a:spcPct val="80000"/>
              </a:lnSpc>
              <a:spcBef>
                <a:spcPts val="0"/>
              </a:spcBef>
            </a:pPr>
            <a:r>
              <a:rPr lang="en-GB" sz="4400" dirty="0"/>
              <a:t> `</a:t>
            </a:r>
            <a:r>
              <a:rPr lang="en-GB" sz="4400" dirty="0" err="1"/>
              <a:t>etafjoc</a:t>
            </a:r>
            <a:r>
              <a:rPr lang="en-GB" sz="4400" dirty="0"/>
              <a:t> `</a:t>
            </a:r>
            <a:r>
              <a:rPr lang="en-GB" sz="4400" dirty="0" err="1"/>
              <a:t>mpai</a:t>
            </a:r>
            <a:r>
              <a:rPr lang="en-GB" sz="4400" dirty="0"/>
              <a:t> </a:t>
            </a:r>
            <a:r>
              <a:rPr lang="en-GB" sz="4400" dirty="0" err="1"/>
              <a:t>ouahcahni</a:t>
            </a:r>
            <a:r>
              <a:rPr lang="en-GB" sz="4400" dirty="0"/>
              <a:t> </a:t>
            </a:r>
            <a:r>
              <a:rPr lang="en-GB" sz="4400" dirty="0" err="1"/>
              <a:t>naf</a:t>
            </a:r>
            <a:r>
              <a:rPr lang="en-GB" sz="4400" dirty="0"/>
              <a:t>.</a:t>
            </a:r>
          </a:p>
        </p:txBody>
      </p:sp>
    </p:spTree>
    <p:extLst>
      <p:ext uri="{BB962C8B-B14F-4D97-AF65-F5344CB8AC3E}">
        <p14:creationId xmlns:p14="http://schemas.microsoft.com/office/powerpoint/2010/main" val="2480920755"/>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131-950D-4407-9A30-32C755C03833}"/>
              </a:ext>
            </a:extLst>
          </p:cNvPr>
          <p:cNvSpPr>
            <a:spLocks noGrp="1"/>
          </p:cNvSpPr>
          <p:nvPr>
            <p:ph type="title"/>
          </p:nvPr>
        </p:nvSpPr>
        <p:spPr>
          <a:xfrm>
            <a:off x="-1" y="4332993"/>
            <a:ext cx="9144000" cy="808893"/>
          </a:xfrm>
        </p:spPr>
        <p:txBody>
          <a:bodyPr>
            <a:normAutofit/>
          </a:bodyPr>
          <a:lstStyle/>
          <a:p>
            <a:r>
              <a:rPr lang="ar-EG" sz="4400" b="1" kern="1200" dirty="0">
                <a:solidFill>
                  <a:schemeClr val="bg1"/>
                </a:solidFill>
                <a:latin typeface="Times New Roman" pitchFamily="18" charset="0"/>
                <a:ea typeface="+mn-ea"/>
                <a:cs typeface="Times New Roman" pitchFamily="18" charset="0"/>
              </a:rPr>
              <a:t>طوباك يا قسطنطين لأنك أحييت الإيمان، </a:t>
            </a:r>
            <a:endParaRPr lang="en-GB" sz="4400" dirty="0"/>
          </a:p>
        </p:txBody>
      </p:sp>
      <p:sp>
        <p:nvSpPr>
          <p:cNvPr id="3" name="Text Placeholder 2">
            <a:extLst>
              <a:ext uri="{FF2B5EF4-FFF2-40B4-BE49-F238E27FC236}">
                <a16:creationId xmlns:a16="http://schemas.microsoft.com/office/drawing/2014/main" id="{F56B6BC5-E8B0-426F-A2E6-9E5C6DA14C84}"/>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أو أؤنياتك أو كوستانتينوس: ﭽيه آكتانخو إمبي ناهتي:</a:t>
            </a:r>
            <a:endParaRPr lang="en-US" sz="40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6C88B36-A115-4D70-956D-9EBAA2D40116}"/>
              </a:ext>
            </a:extLst>
          </p:cNvPr>
          <p:cNvSpPr>
            <a:spLocks noGrp="1"/>
          </p:cNvSpPr>
          <p:nvPr>
            <p:ph type="body" sz="quarter" idx="3"/>
          </p:nvPr>
        </p:nvSpPr>
        <p:spPr>
          <a:xfrm>
            <a:off x="0" y="5191050"/>
            <a:ext cx="9144000" cy="808893"/>
          </a:xfrm>
        </p:spPr>
        <p:txBody>
          <a:bodyPr anchor="ctr"/>
          <a:lstStyle/>
          <a:p>
            <a:r>
              <a:rPr lang="en-GB" sz="3500" dirty="0" err="1"/>
              <a:t>Wouniatk</a:t>
            </a:r>
            <a:r>
              <a:rPr lang="en-GB" sz="3500" dirty="0"/>
              <a:t> `w </a:t>
            </a:r>
            <a:r>
              <a:rPr lang="en-GB" sz="3500" dirty="0" err="1"/>
              <a:t>Kwctantinoc</a:t>
            </a:r>
            <a:r>
              <a:rPr lang="en-GB" sz="3500" dirty="0"/>
              <a:t>@ je </a:t>
            </a:r>
            <a:r>
              <a:rPr lang="en-GB" sz="3500" dirty="0" err="1"/>
              <a:t>aktanqo</a:t>
            </a:r>
            <a:r>
              <a:rPr lang="en-GB" sz="3500" dirty="0"/>
              <a:t> `</a:t>
            </a:r>
            <a:r>
              <a:rPr lang="en-GB" sz="3500" dirty="0" err="1"/>
              <a:t>mpinah</a:t>
            </a:r>
            <a:r>
              <a:rPr lang="en-GB" sz="3500" dirty="0"/>
              <a:t>]@</a:t>
            </a:r>
          </a:p>
        </p:txBody>
      </p:sp>
    </p:spTree>
    <p:extLst>
      <p:ext uri="{BB962C8B-B14F-4D97-AF65-F5344CB8AC3E}">
        <p14:creationId xmlns:p14="http://schemas.microsoft.com/office/powerpoint/2010/main" val="379852026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4BBC-3894-4E49-8D8E-9E7E2FA2289C}"/>
              </a:ext>
            </a:extLst>
          </p:cNvPr>
          <p:cNvSpPr>
            <a:spLocks noGrp="1"/>
          </p:cNvSpPr>
          <p:nvPr>
            <p:ph type="title"/>
          </p:nvPr>
        </p:nvSpPr>
        <p:spPr>
          <a:xfrm>
            <a:off x="0" y="4333509"/>
            <a:ext cx="9144000" cy="782371"/>
          </a:xfrm>
        </p:spPr>
        <p:txBody>
          <a:bodyPr/>
          <a:lstStyle/>
          <a:p>
            <a:r>
              <a:rPr lang="ar-EG" sz="4000" b="1" kern="1200" dirty="0">
                <a:solidFill>
                  <a:schemeClr val="bg1"/>
                </a:solidFill>
                <a:latin typeface="Times New Roman" pitchFamily="18" charset="0"/>
                <a:ea typeface="+mn-ea"/>
                <a:cs typeface="Times New Roman" pitchFamily="18" charset="0"/>
              </a:rPr>
              <a:t>فلذلك أحياك الله في ملكوت السماوات.</a:t>
            </a:r>
            <a:endParaRPr lang="en-GB" dirty="0"/>
          </a:p>
        </p:txBody>
      </p:sp>
      <p:sp>
        <p:nvSpPr>
          <p:cNvPr id="3" name="Text Placeholder 2">
            <a:extLst>
              <a:ext uri="{FF2B5EF4-FFF2-40B4-BE49-F238E27FC236}">
                <a16:creationId xmlns:a16="http://schemas.microsoft.com/office/drawing/2014/main" id="{C78C10C9-91E9-4730-85DD-79EE8ED993F1}"/>
              </a:ext>
            </a:extLst>
          </p:cNvPr>
          <p:cNvSpPr>
            <a:spLocks noGrp="1"/>
          </p:cNvSpPr>
          <p:nvPr>
            <p:ph type="body" idx="1"/>
          </p:nvPr>
        </p:nvSpPr>
        <p:spPr/>
        <p:txBody>
          <a:bodyPr anchor="ctr"/>
          <a:lstStyle/>
          <a:p>
            <a:r>
              <a:rPr lang="ar-EG" sz="3500" b="1" kern="1200" dirty="0">
                <a:solidFill>
                  <a:schemeClr val="bg1"/>
                </a:solidFill>
                <a:latin typeface="Times New Roman" pitchFamily="18" charset="0"/>
                <a:ea typeface="+mn-ea"/>
                <a:cs typeface="Times New Roman" pitchFamily="18" charset="0"/>
              </a:rPr>
              <a:t>إث</a:t>
            </a:r>
            <a:r>
              <a:rPr lang="ar-EG" sz="3500" b="1" kern="1200" dirty="0">
                <a:solidFill>
                  <a:schemeClr val="bg1"/>
                </a:solidFill>
                <a:latin typeface="Times New Roman"/>
                <a:ea typeface="+mn-ea"/>
                <a:cs typeface="Times New Roman"/>
              </a:rPr>
              <a:t>ڤ</a:t>
            </a:r>
            <a:r>
              <a:rPr lang="ar-EG" sz="3500" b="1" kern="1200" dirty="0">
                <a:solidFill>
                  <a:schemeClr val="bg1"/>
                </a:solidFill>
                <a:latin typeface="Times New Roman" pitchFamily="18" charset="0"/>
                <a:ea typeface="+mn-ea"/>
                <a:cs typeface="Times New Roman" pitchFamily="18" charset="0"/>
              </a:rPr>
              <a:t>يه فاي أه إفنوتي طانخوك: خين إثميت أورو إنتيه ني فيؤي.</a:t>
            </a:r>
            <a:endParaRPr lang="en-GB" sz="3500" dirty="0"/>
          </a:p>
        </p:txBody>
      </p:sp>
      <p:sp>
        <p:nvSpPr>
          <p:cNvPr id="4" name="Text Placeholder 3">
            <a:extLst>
              <a:ext uri="{FF2B5EF4-FFF2-40B4-BE49-F238E27FC236}">
                <a16:creationId xmlns:a16="http://schemas.microsoft.com/office/drawing/2014/main" id="{B67A5965-5E48-4BFD-8568-19A8EA3DAE61}"/>
              </a:ext>
            </a:extLst>
          </p:cNvPr>
          <p:cNvSpPr>
            <a:spLocks noGrp="1"/>
          </p:cNvSpPr>
          <p:nvPr>
            <p:ph type="body" sz="quarter" idx="3"/>
          </p:nvPr>
        </p:nvSpPr>
        <p:spPr>
          <a:xfrm>
            <a:off x="0" y="5115880"/>
            <a:ext cx="9144000" cy="884063"/>
          </a:xfrm>
        </p:spPr>
        <p:txBody>
          <a:bodyPr anchor="ctr"/>
          <a:lstStyle/>
          <a:p>
            <a:r>
              <a:rPr lang="en-GB" sz="3500" dirty="0" err="1"/>
              <a:t>e;be</a:t>
            </a:r>
            <a:r>
              <a:rPr lang="en-GB" sz="3500" dirty="0"/>
              <a:t> </a:t>
            </a:r>
            <a:r>
              <a:rPr lang="en-GB" sz="3500" dirty="0" err="1"/>
              <a:t>vai</a:t>
            </a:r>
            <a:r>
              <a:rPr lang="en-GB" sz="3500" dirty="0"/>
              <a:t> `</a:t>
            </a:r>
            <a:r>
              <a:rPr lang="en-GB" sz="3500" dirty="0" err="1"/>
              <a:t>a`V</a:t>
            </a:r>
            <a:r>
              <a:rPr lang="en-GB" sz="3500" dirty="0"/>
              <a:t>] </a:t>
            </a:r>
            <a:r>
              <a:rPr lang="en-GB" sz="3500" dirty="0" err="1"/>
              <a:t>tanqok</a:t>
            </a:r>
            <a:r>
              <a:rPr lang="en-GB" sz="3500" dirty="0"/>
              <a:t>@ </a:t>
            </a:r>
            <a:r>
              <a:rPr lang="en-GB" sz="3500" dirty="0" err="1"/>
              <a:t>qen</a:t>
            </a:r>
            <a:r>
              <a:rPr lang="en-GB" sz="3500" dirty="0"/>
              <a:t> `;</a:t>
            </a:r>
            <a:r>
              <a:rPr lang="en-GB" sz="3500" dirty="0" err="1"/>
              <a:t>metouro</a:t>
            </a:r>
            <a:r>
              <a:rPr lang="en-GB" sz="3500" dirty="0"/>
              <a:t> `</a:t>
            </a:r>
            <a:r>
              <a:rPr lang="en-GB" sz="3500" dirty="0" err="1"/>
              <a:t>nte</a:t>
            </a:r>
            <a:r>
              <a:rPr lang="en-GB" sz="3500" dirty="0"/>
              <a:t> </a:t>
            </a:r>
            <a:r>
              <a:rPr lang="en-GB" sz="3500" dirty="0" err="1"/>
              <a:t>nivyou`i</a:t>
            </a:r>
            <a:r>
              <a:rPr lang="en-GB" sz="3500" dirty="0"/>
              <a:t>.</a:t>
            </a:r>
          </a:p>
        </p:txBody>
      </p:sp>
    </p:spTree>
    <p:extLst>
      <p:ext uri="{BB962C8B-B14F-4D97-AF65-F5344CB8AC3E}">
        <p14:creationId xmlns:p14="http://schemas.microsoft.com/office/powerpoint/2010/main" val="9951084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62CD-AB9D-437F-90BB-314BC203F1B6}"/>
              </a:ext>
            </a:extLst>
          </p:cNvPr>
          <p:cNvSpPr>
            <a:spLocks noGrp="1"/>
          </p:cNvSpPr>
          <p:nvPr>
            <p:ph type="title"/>
          </p:nvPr>
        </p:nvSpPr>
        <p:spPr>
          <a:xfrm>
            <a:off x="0"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أطلب من الرب عنا يا سيدي الملك قسطنطين</a:t>
            </a:r>
            <a:endParaRPr lang="en-GB" dirty="0"/>
          </a:p>
        </p:txBody>
      </p:sp>
      <p:sp>
        <p:nvSpPr>
          <p:cNvPr id="3" name="Text Placeholder 2">
            <a:extLst>
              <a:ext uri="{FF2B5EF4-FFF2-40B4-BE49-F238E27FC236}">
                <a16:creationId xmlns:a16="http://schemas.microsoft.com/office/drawing/2014/main" id="{5E7D2624-43F8-4734-9CFC-C2021D8680A2}"/>
              </a:ext>
            </a:extLst>
          </p:cNvPr>
          <p:cNvSpPr>
            <a:spLocks noGrp="1"/>
          </p:cNvSpPr>
          <p:nvPr>
            <p:ph type="body" idx="1"/>
          </p:nvPr>
        </p:nvSpPr>
        <p:spPr>
          <a:xfrm>
            <a:off x="0" y="6225988"/>
            <a:ext cx="9143999" cy="632012"/>
          </a:xfrm>
        </p:spPr>
        <p:txBody>
          <a:bodyPr anchor="ctr"/>
          <a:lstStyle/>
          <a:p>
            <a:r>
              <a:rPr lang="ar-EG" sz="3100" b="1" kern="1200" dirty="0">
                <a:solidFill>
                  <a:schemeClr val="bg1"/>
                </a:solidFill>
                <a:latin typeface="Times New Roman" pitchFamily="18" charset="0"/>
                <a:ea typeface="+mn-ea"/>
                <a:cs typeface="Times New Roman" pitchFamily="18" charset="0"/>
              </a:rPr>
              <a:t>طوبه إم إبتشويس إي إهري إيجون: باتشويس إب أورو كوستانتينوس:</a:t>
            </a:r>
            <a:endParaRPr lang="en-GB" sz="3100" dirty="0"/>
          </a:p>
        </p:txBody>
      </p:sp>
      <p:sp>
        <p:nvSpPr>
          <p:cNvPr id="4" name="Text Placeholder 3">
            <a:extLst>
              <a:ext uri="{FF2B5EF4-FFF2-40B4-BE49-F238E27FC236}">
                <a16:creationId xmlns:a16="http://schemas.microsoft.com/office/drawing/2014/main" id="{2E905A62-EA69-4BBB-942B-1FB5B4DECFA3}"/>
              </a:ext>
            </a:extLst>
          </p:cNvPr>
          <p:cNvSpPr>
            <a:spLocks noGrp="1"/>
          </p:cNvSpPr>
          <p:nvPr>
            <p:ph type="body" sz="quarter" idx="3"/>
          </p:nvPr>
        </p:nvSpPr>
        <p:spPr>
          <a:xfrm>
            <a:off x="-1" y="5042763"/>
            <a:ext cx="9144000" cy="1183226"/>
          </a:xfrm>
        </p:spPr>
        <p:txBody>
          <a:bodyPr anchor="ctr"/>
          <a:lstStyle/>
          <a:p>
            <a:pPr>
              <a:lnSpc>
                <a:spcPct val="80000"/>
              </a:lnSpc>
              <a:spcBef>
                <a:spcPts val="0"/>
              </a:spcBef>
            </a:pPr>
            <a:r>
              <a:rPr lang="pt-BR" sz="4000" dirty="0"/>
              <a:t>Twbh `m`P=o=c `e`hryi `ejwn@</a:t>
            </a:r>
            <a:endParaRPr lang="ar-EG" sz="4000" dirty="0"/>
          </a:p>
          <a:p>
            <a:pPr>
              <a:lnSpc>
                <a:spcPct val="80000"/>
              </a:lnSpc>
              <a:spcBef>
                <a:spcPts val="0"/>
              </a:spcBef>
            </a:pPr>
            <a:r>
              <a:rPr lang="pt-BR" sz="4000" dirty="0"/>
              <a:t> pa=o=c `pouro Kwctantinoc@</a:t>
            </a:r>
          </a:p>
        </p:txBody>
      </p:sp>
    </p:spTree>
    <p:extLst>
      <p:ext uri="{BB962C8B-B14F-4D97-AF65-F5344CB8AC3E}">
        <p14:creationId xmlns:p14="http://schemas.microsoft.com/office/powerpoint/2010/main" val="3451550490"/>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7BE5-C638-4D35-8DA0-140D99AE2C62}"/>
              </a:ext>
            </a:extLst>
          </p:cNvPr>
          <p:cNvSpPr>
            <a:spLocks noGrp="1"/>
          </p:cNvSpPr>
          <p:nvPr>
            <p:ph type="title"/>
          </p:nvPr>
        </p:nvSpPr>
        <p:spPr>
          <a:xfrm>
            <a:off x="0" y="4320062"/>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وهيلانة الملكة ليغفر لنا خطايانا.</a:t>
            </a:r>
            <a:endParaRPr lang="en-GB" sz="4400" dirty="0"/>
          </a:p>
        </p:txBody>
      </p:sp>
      <p:sp>
        <p:nvSpPr>
          <p:cNvPr id="3" name="Text Placeholder 2">
            <a:extLst>
              <a:ext uri="{FF2B5EF4-FFF2-40B4-BE49-F238E27FC236}">
                <a16:creationId xmlns:a16="http://schemas.microsoft.com/office/drawing/2014/main" id="{3E1F751F-7D34-444B-A902-CADD3AE5B4D6}"/>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نيم إيلاني تي أورو : إنتيف كانين نوﭬـي نان إي</a:t>
            </a:r>
            <a:r>
              <a:rPr lang="ar-EG" sz="4000" b="1" kern="1200" dirty="0">
                <a:solidFill>
                  <a:schemeClr val="bg1"/>
                </a:solidFill>
                <a:latin typeface="Times New Roman"/>
                <a:ea typeface="+mn-ea"/>
                <a:cs typeface="Times New Roman"/>
              </a:rPr>
              <a:t>ڤ</a:t>
            </a:r>
            <a:r>
              <a:rPr lang="ar-EG" sz="4000" b="1" kern="1200" dirty="0">
                <a:solidFill>
                  <a:schemeClr val="bg1"/>
                </a:solidFill>
                <a:latin typeface="Times New Roman" pitchFamily="18" charset="0"/>
                <a:ea typeface="+mn-ea"/>
                <a:cs typeface="Times New Roman" pitchFamily="18" charset="0"/>
              </a:rPr>
              <a:t>ول.</a:t>
            </a:r>
            <a:endParaRPr lang="en-GB" sz="4000" dirty="0"/>
          </a:p>
        </p:txBody>
      </p:sp>
      <p:sp>
        <p:nvSpPr>
          <p:cNvPr id="4" name="Text Placeholder 3">
            <a:extLst>
              <a:ext uri="{FF2B5EF4-FFF2-40B4-BE49-F238E27FC236}">
                <a16:creationId xmlns:a16="http://schemas.microsoft.com/office/drawing/2014/main" id="{8C2AD1B6-35CA-4BE4-9BD6-3528EB7FC801}"/>
              </a:ext>
            </a:extLst>
          </p:cNvPr>
          <p:cNvSpPr>
            <a:spLocks noGrp="1"/>
          </p:cNvSpPr>
          <p:nvPr>
            <p:ph type="body" sz="quarter" idx="3"/>
          </p:nvPr>
        </p:nvSpPr>
        <p:spPr>
          <a:xfrm>
            <a:off x="0" y="5127015"/>
            <a:ext cx="9144000" cy="897510"/>
          </a:xfrm>
        </p:spPr>
        <p:txBody>
          <a:bodyPr anchor="ctr"/>
          <a:lstStyle/>
          <a:p>
            <a:r>
              <a:rPr lang="pt-BR" sz="3900" dirty="0"/>
              <a:t>nem `Ylany ]ourw@ `ntef,a nennobi nan `ebol.</a:t>
            </a:r>
          </a:p>
        </p:txBody>
      </p:sp>
    </p:spTree>
    <p:extLst>
      <p:ext uri="{BB962C8B-B14F-4D97-AF65-F5344CB8AC3E}">
        <p14:creationId xmlns:p14="http://schemas.microsoft.com/office/powerpoint/2010/main" val="61773214"/>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858679-0C02-4535-9497-3BCB700B6F1B}"/>
              </a:ext>
            </a:extLst>
          </p:cNvPr>
          <p:cNvSpPr>
            <a:spLocks noGrp="1"/>
          </p:cNvSpPr>
          <p:nvPr>
            <p:ph type="title"/>
          </p:nvPr>
        </p:nvSpPr>
        <p:spPr/>
        <p:txBody>
          <a:bodyPr anchor="t"/>
          <a:lstStyle/>
          <a:p>
            <a:pPr algn="r"/>
            <a:r>
              <a:rPr lang="ar-EG" altLang="en-US" sz="3800" b="1" dirty="0">
                <a:solidFill>
                  <a:schemeClr val="bg1"/>
                </a:solidFill>
                <a:cs typeface="Times New Roman" panose="02020603050405020304" pitchFamily="18" charset="0"/>
              </a:rPr>
              <a:t>اشتهت الملكة هيلانة أن تنظر خشبة الصليب المقدس التي صلب السيد عليها. فلم تكل البتة بل كانت تطلبه باشتياقٍ واجتهاد حتي وجدته من أجل أمانتها.كان فرح اليوم في السماء وعلي الأرض من أجل ظهور الصليب المحيي. </a:t>
            </a:r>
            <a:endParaRPr lang="en-GB" sz="3800" dirty="0"/>
          </a:p>
        </p:txBody>
      </p:sp>
    </p:spTree>
    <p:extLst>
      <p:ext uri="{BB962C8B-B14F-4D97-AF65-F5344CB8AC3E}">
        <p14:creationId xmlns:p14="http://schemas.microsoft.com/office/powerpoint/2010/main" val="4148709538"/>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3FF7-77F9-4207-A72D-D8741CBBE604}"/>
              </a:ext>
            </a:extLst>
          </p:cNvPr>
          <p:cNvSpPr>
            <a:spLocks noGrp="1"/>
          </p:cNvSpPr>
          <p:nvPr>
            <p:ph type="title"/>
          </p:nvPr>
        </p:nvSpPr>
        <p:spPr/>
        <p:txBody>
          <a:bodyPr anchor="t"/>
          <a:lstStyle/>
          <a:p>
            <a:pPr algn="r"/>
            <a:r>
              <a:rPr lang="ar-EG" altLang="en-US" b="1" dirty="0">
                <a:solidFill>
                  <a:schemeClr val="bg1"/>
                </a:solidFill>
                <a:cs typeface="Times New Roman" panose="02020603050405020304" pitchFamily="18" charset="0"/>
              </a:rPr>
              <a:t>نسجد للصليب، الخشبة الغير المائتة التي صلب السيد عليها حتى خلصنا من خطايانا. قامت هيلانة الملكة، وأخذت معها ثلاثة آلاف جندي، ومضت إلي أورشليم لتطلب الصليب فتشاور اليهود مع بعضهم قائلين:</a:t>
            </a:r>
            <a:endParaRPr lang="en-GB" dirty="0"/>
          </a:p>
        </p:txBody>
      </p:sp>
    </p:spTree>
    <p:extLst>
      <p:ext uri="{BB962C8B-B14F-4D97-AF65-F5344CB8AC3E}">
        <p14:creationId xmlns:p14="http://schemas.microsoft.com/office/powerpoint/2010/main" val="2480748666"/>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345F-ECB8-4A52-A321-08D13699B058}"/>
              </a:ext>
            </a:extLst>
          </p:cNvPr>
          <p:cNvSpPr>
            <a:spLocks noGrp="1"/>
          </p:cNvSpPr>
          <p:nvPr>
            <p:ph type="title"/>
          </p:nvPr>
        </p:nvSpPr>
        <p:spPr>
          <a:xfrm>
            <a:off x="0" y="4343400"/>
            <a:ext cx="9144000" cy="2514599"/>
          </a:xfrm>
        </p:spPr>
        <p:txBody>
          <a:bodyPr/>
          <a:lstStyle/>
          <a:p>
            <a:pPr algn="r"/>
            <a:r>
              <a:rPr lang="ar-EG" altLang="en-US" sz="3700" b="1" dirty="0">
                <a:solidFill>
                  <a:schemeClr val="bg1"/>
                </a:solidFill>
                <a:cs typeface="Times New Roman" panose="02020603050405020304" pitchFamily="18" charset="0"/>
              </a:rPr>
              <a:t>لو وصل الأمر إلي أن نموت كلنا لا نُظهر الصليب. فصلي يهوذا قائلاً: أيها الرب الإله الضابط الكل رب الصباؤوت الجالس علي الشاروبيم اظهر لنا. يا من قاس السماء بشبرة والأرض بقبضته اظهر صليبك لكي يتمجد اسمك القدوس. </a:t>
            </a:r>
            <a:endParaRPr lang="en-GB" sz="3700" dirty="0"/>
          </a:p>
        </p:txBody>
      </p:sp>
    </p:spTree>
    <p:extLst>
      <p:ext uri="{BB962C8B-B14F-4D97-AF65-F5344CB8AC3E}">
        <p14:creationId xmlns:p14="http://schemas.microsoft.com/office/powerpoint/2010/main" val="308464411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CF75-057A-48BA-A609-FDB95424689B}"/>
              </a:ext>
            </a:extLst>
          </p:cNvPr>
          <p:cNvSpPr>
            <a:spLocks noGrp="1"/>
          </p:cNvSpPr>
          <p:nvPr>
            <p:ph type="title"/>
          </p:nvPr>
        </p:nvSpPr>
        <p:spPr/>
        <p:txBody>
          <a:bodyPr/>
          <a:lstStyle/>
          <a:p>
            <a:pPr algn="r"/>
            <a:r>
              <a:rPr lang="ar-EG" altLang="en-US" sz="3700" b="1" dirty="0">
                <a:solidFill>
                  <a:schemeClr val="bg1"/>
                </a:solidFill>
                <a:cs typeface="Times New Roman" panose="02020603050405020304" pitchFamily="18" charset="0"/>
              </a:rPr>
              <a:t>ولما حفروا وجدوا ثلثة صلبان معاً ولم يعلموا أيها هو صليب مخلصنا . وفي تلك الساعة جازوا بميت. فأمر يهوذا أن يضعوا نعش الميت علي الأرض. ولما وضعوا عليه الصليب الأول والثاني ولم يقم. وضعوا الصليب الثالث فجلس الميّت.</a:t>
            </a:r>
            <a:endParaRPr lang="en-GB" sz="3700" dirty="0"/>
          </a:p>
        </p:txBody>
      </p:sp>
    </p:spTree>
    <p:extLst>
      <p:ext uri="{BB962C8B-B14F-4D97-AF65-F5344CB8AC3E}">
        <p14:creationId xmlns:p14="http://schemas.microsoft.com/office/powerpoint/2010/main" val="2696987724"/>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0D8A-99FD-4952-9290-897CD46B15B0}"/>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وجميع الشعب معاً صارخين قائلين: مبارك الرب يسوع وصليبه المحيي الذي صلب عليه حتى خلص شعبه.</a:t>
            </a:r>
            <a:endParaRPr lang="en-GB" dirty="0"/>
          </a:p>
        </p:txBody>
      </p:sp>
    </p:spTree>
    <p:extLst>
      <p:ext uri="{BB962C8B-B14F-4D97-AF65-F5344CB8AC3E}">
        <p14:creationId xmlns:p14="http://schemas.microsoft.com/office/powerpoint/2010/main" val="4151501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400" dirty="0"/>
              <a:t>كيريى إليسون</a:t>
            </a:r>
          </a:p>
        </p:txBody>
      </p:sp>
      <p:sp>
        <p:nvSpPr>
          <p:cNvPr id="7" name="Text Placeholder 6"/>
          <p:cNvSpPr>
            <a:spLocks noGrp="1"/>
          </p:cNvSpPr>
          <p:nvPr>
            <p:ph type="body" sz="quarter" idx="3"/>
          </p:nvPr>
        </p:nvSpPr>
        <p:spPr>
          <a:xfrm>
            <a:off x="-1" y="5366750"/>
            <a:ext cx="9144000" cy="682357"/>
          </a:xfrm>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1893307872"/>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4872CF-1E9E-492C-82F6-B8DD83CBCE91}"/>
              </a:ext>
            </a:extLst>
          </p:cNvPr>
          <p:cNvSpPr>
            <a:spLocks noGrp="1"/>
          </p:cNvSpPr>
          <p:nvPr>
            <p:ph type="title"/>
          </p:nvPr>
        </p:nvSpPr>
        <p:spPr/>
        <p:txBody>
          <a:bodyPr/>
          <a:lstStyle/>
          <a:p>
            <a:r>
              <a:rPr lang="ar-EG" altLang="en-US" sz="3700" b="1" dirty="0">
                <a:solidFill>
                  <a:schemeClr val="bg1"/>
                </a:solidFill>
                <a:cs typeface="Times New Roman" panose="02020603050405020304" pitchFamily="18" charset="0"/>
              </a:rPr>
              <a:t>السلام للصليب علامة الظفر الذي أعطي للمسيحيين ليتقووّا من قبله. السلام للصليب الشجرة التي في الفردوس. التي أغصانها العطرية تحيي كل أحد. السلام للصليب علامة الخلاص الذي رآه قسطنطين يضئ في وسط السماء.</a:t>
            </a:r>
            <a:endParaRPr lang="en-GB" sz="3700" dirty="0"/>
          </a:p>
        </p:txBody>
      </p:sp>
    </p:spTree>
    <p:extLst>
      <p:ext uri="{BB962C8B-B14F-4D97-AF65-F5344CB8AC3E}">
        <p14:creationId xmlns:p14="http://schemas.microsoft.com/office/powerpoint/2010/main" val="4105403820"/>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8C94-5D54-4B64-812A-C0978E207D76}"/>
              </a:ext>
            </a:extLst>
          </p:cNvPr>
          <p:cNvSpPr>
            <a:spLocks noGrp="1"/>
          </p:cNvSpPr>
          <p:nvPr>
            <p:ph type="title"/>
          </p:nvPr>
        </p:nvSpPr>
        <p:spPr>
          <a:xfrm>
            <a:off x="-1" y="4336432"/>
            <a:ext cx="9144001" cy="2521568"/>
          </a:xfrm>
        </p:spPr>
        <p:txBody>
          <a:bodyPr/>
          <a:lstStyle/>
          <a:p>
            <a:r>
              <a:rPr lang="ar-EG" altLang="en-US" sz="3700" b="1" dirty="0">
                <a:solidFill>
                  <a:schemeClr val="bg1"/>
                </a:solidFill>
                <a:cs typeface="Times New Roman" panose="02020603050405020304" pitchFamily="18" charset="0"/>
              </a:rPr>
              <a:t>السلم لك أيها الصليب الذي طلبته الملكة هيلانة باجتهاد حتي وجدته مع المسامير. السلام للصليب الذي جعل في المياه المرة فصارت حلوة وشرب منها المؤمنون. السلام للصليب الذي استحق انيؤمن به اسحق السامري وكل الذين معه.</a:t>
            </a:r>
            <a:endParaRPr lang="en-GB" sz="3700" dirty="0"/>
          </a:p>
        </p:txBody>
      </p:sp>
    </p:spTree>
    <p:extLst>
      <p:ext uri="{BB962C8B-B14F-4D97-AF65-F5344CB8AC3E}">
        <p14:creationId xmlns:p14="http://schemas.microsoft.com/office/powerpoint/2010/main" val="74723885"/>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EDE8-BE1F-4162-ABF6-0B90735DE85D}"/>
              </a:ext>
            </a:extLst>
          </p:cNvPr>
          <p:cNvSpPr>
            <a:spLocks noGrp="1"/>
          </p:cNvSpPr>
          <p:nvPr>
            <p:ph type="title"/>
          </p:nvPr>
        </p:nvSpPr>
        <p:spPr/>
        <p:txBody>
          <a:bodyPr/>
          <a:lstStyle/>
          <a:p>
            <a:r>
              <a:rPr lang="ar-EG" altLang="en-US" sz="3900" b="1" dirty="0">
                <a:solidFill>
                  <a:schemeClr val="bg1"/>
                </a:solidFill>
                <a:cs typeface="Times New Roman" panose="02020603050405020304" pitchFamily="18" charset="0"/>
              </a:rPr>
              <a:t>السلام للصليب فخر المسيحية الذي صلب عليه الرب حتي خلص شعبه. السلام للصليب المنارة الذهب المصفي التي أوقد عليها المصباح الذي هو عمانوئيل. السلام للصليب قضيب خشبة اللوز الذي قطر عليه دم الحمل.</a:t>
            </a:r>
            <a:endParaRPr lang="en-GB" sz="3900" dirty="0"/>
          </a:p>
        </p:txBody>
      </p:sp>
    </p:spTree>
    <p:extLst>
      <p:ext uri="{BB962C8B-B14F-4D97-AF65-F5344CB8AC3E}">
        <p14:creationId xmlns:p14="http://schemas.microsoft.com/office/powerpoint/2010/main" val="155289691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6DBB-F3CF-4AC3-BDE9-5C0642491CAF}"/>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السلام للصليب الرشم الذي لا يحل الذي في يدي العالي مثل تاج مزخرف. السلام للصليب الذي صلب الرب عليه فبسط يديه وجذب كل أحد اليه. من قبل شجرة واحدة نفي آدم إلي خارج الفردوس،</a:t>
            </a:r>
            <a:endParaRPr lang="en-GB" dirty="0"/>
          </a:p>
        </p:txBody>
      </p:sp>
    </p:spTree>
    <p:extLst>
      <p:ext uri="{BB962C8B-B14F-4D97-AF65-F5344CB8AC3E}">
        <p14:creationId xmlns:p14="http://schemas.microsoft.com/office/powerpoint/2010/main" val="2323566320"/>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3977-15F2-4602-8B01-2D9F581985FD}"/>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ومن قبل الصليب عود الصليب المبارك رد إلي رتبته مرة أخري. فنسأل الرب المتحنن ان ينعم لنا بغفران خطايانا. له المجد دائماً آميـن.</a:t>
            </a:r>
            <a:endParaRPr lang="en-GB" dirty="0"/>
          </a:p>
        </p:txBody>
      </p:sp>
    </p:spTree>
    <p:extLst>
      <p:ext uri="{BB962C8B-B14F-4D97-AF65-F5344CB8AC3E}">
        <p14:creationId xmlns:p14="http://schemas.microsoft.com/office/powerpoint/2010/main" val="3631829604"/>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F502-9C08-4D38-B4EC-1739F1ED38A9}"/>
              </a:ext>
            </a:extLst>
          </p:cNvPr>
          <p:cNvSpPr>
            <a:spLocks noGrp="1"/>
          </p:cNvSpPr>
          <p:nvPr>
            <p:ph type="title"/>
          </p:nvPr>
        </p:nvSpPr>
        <p:spPr>
          <a:xfrm>
            <a:off x="-67235" y="4336433"/>
            <a:ext cx="9265024" cy="625531"/>
          </a:xfrm>
        </p:spPr>
        <p:txBody>
          <a:bodyPr/>
          <a:lstStyle/>
          <a:p>
            <a:r>
              <a:rPr lang="ar-EG" sz="3100" b="1" kern="1200" dirty="0">
                <a:solidFill>
                  <a:schemeClr val="bg1"/>
                </a:solidFill>
                <a:latin typeface="Times New Roman" pitchFamily="18" charset="0"/>
                <a:ea typeface="+mn-ea"/>
                <a:cs typeface="Times New Roman" pitchFamily="18" charset="0"/>
              </a:rPr>
              <a:t>من قِبل صليبِهِ، و قيامته المُقدسة، ردَّ الإنسان، مرة أخري إلى الفردوس.</a:t>
            </a:r>
            <a:endParaRPr lang="en-GB" sz="3100" dirty="0"/>
          </a:p>
        </p:txBody>
      </p:sp>
      <p:sp>
        <p:nvSpPr>
          <p:cNvPr id="3" name="Text Placeholder 2">
            <a:extLst>
              <a:ext uri="{FF2B5EF4-FFF2-40B4-BE49-F238E27FC236}">
                <a16:creationId xmlns:a16="http://schemas.microsoft.com/office/drawing/2014/main" id="{DAC37D7C-0A3E-431A-9A53-815628B51FA3}"/>
              </a:ext>
            </a:extLst>
          </p:cNvPr>
          <p:cNvSpPr>
            <a:spLocks noGrp="1"/>
          </p:cNvSpPr>
          <p:nvPr>
            <p:ph type="body" idx="1"/>
          </p:nvPr>
        </p:nvSpPr>
        <p:spPr>
          <a:xfrm>
            <a:off x="0" y="5820021"/>
            <a:ext cx="9143999" cy="1037979"/>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إيڤول هيتين بيف إستافروس: نيم تيف آناسطاسيس إثؤواب: </a:t>
            </a:r>
          </a:p>
          <a:p>
            <a:pPr>
              <a:spcBef>
                <a:spcPts val="0"/>
              </a:spcBef>
            </a:pPr>
            <a:r>
              <a:rPr lang="ar-EG" sz="3200" b="1" kern="1200" dirty="0">
                <a:solidFill>
                  <a:schemeClr val="bg1"/>
                </a:solidFill>
                <a:latin typeface="Times New Roman" pitchFamily="18" charset="0"/>
                <a:ea typeface="+mn-ea"/>
                <a:cs typeface="Times New Roman" pitchFamily="18" charset="0"/>
              </a:rPr>
              <a:t>أفطاستو إمبي رومي إن كيسوب : إيخون إيبي باراذيسوس.</a:t>
            </a:r>
          </a:p>
        </p:txBody>
      </p:sp>
      <p:sp>
        <p:nvSpPr>
          <p:cNvPr id="4" name="Text Placeholder 3">
            <a:extLst>
              <a:ext uri="{FF2B5EF4-FFF2-40B4-BE49-F238E27FC236}">
                <a16:creationId xmlns:a16="http://schemas.microsoft.com/office/drawing/2014/main" id="{7C9FD39A-7015-4459-A0D0-3E25789DDA6C}"/>
              </a:ext>
            </a:extLst>
          </p:cNvPr>
          <p:cNvSpPr>
            <a:spLocks noGrp="1"/>
          </p:cNvSpPr>
          <p:nvPr>
            <p:ph type="body" sz="quarter" idx="3"/>
          </p:nvPr>
        </p:nvSpPr>
        <p:spPr>
          <a:xfrm>
            <a:off x="0" y="4961964"/>
            <a:ext cx="9144000" cy="858057"/>
          </a:xfrm>
        </p:spPr>
        <p:txBody>
          <a:bodyPr anchor="ctr"/>
          <a:lstStyle/>
          <a:p>
            <a:pPr>
              <a:lnSpc>
                <a:spcPct val="80000"/>
              </a:lnSpc>
              <a:spcBef>
                <a:spcPts val="0"/>
              </a:spcBef>
            </a:pPr>
            <a:r>
              <a:rPr lang="en-GB" sz="3400" dirty="0"/>
              <a:t>``</a:t>
            </a:r>
            <a:r>
              <a:rPr lang="en-GB" sz="3400" dirty="0" err="1"/>
              <a:t>Ebol</a:t>
            </a:r>
            <a:r>
              <a:rPr lang="en-GB" sz="3400" dirty="0"/>
              <a:t> </a:t>
            </a:r>
            <a:r>
              <a:rPr lang="en-GB" sz="3400" dirty="0" err="1"/>
              <a:t>hiten</a:t>
            </a:r>
            <a:r>
              <a:rPr lang="en-GB" sz="3400" dirty="0"/>
              <a:t> </a:t>
            </a:r>
            <a:r>
              <a:rPr lang="en-GB" sz="3400" dirty="0" err="1"/>
              <a:t>pef`ctauroc</a:t>
            </a:r>
            <a:r>
              <a:rPr lang="en-GB" sz="3400" dirty="0"/>
              <a:t>@ </a:t>
            </a:r>
            <a:r>
              <a:rPr lang="en-GB" sz="3400" dirty="0" err="1"/>
              <a:t>nem</a:t>
            </a:r>
            <a:r>
              <a:rPr lang="en-GB" sz="3400" dirty="0"/>
              <a:t> </a:t>
            </a:r>
            <a:r>
              <a:rPr lang="en-GB" sz="3400" dirty="0" err="1"/>
              <a:t>tef`anactacic</a:t>
            </a:r>
            <a:r>
              <a:rPr lang="en-GB" sz="3400" dirty="0"/>
              <a:t> </a:t>
            </a:r>
            <a:r>
              <a:rPr lang="en-GB" sz="3400" dirty="0" err="1"/>
              <a:t>e;ouab</a:t>
            </a:r>
            <a:r>
              <a:rPr lang="en-GB" sz="3400" dirty="0"/>
              <a:t>@</a:t>
            </a:r>
            <a:r>
              <a:rPr lang="ar-EG" sz="3400" dirty="0"/>
              <a:t> </a:t>
            </a:r>
            <a:r>
              <a:rPr lang="en-GB" sz="3400" dirty="0" err="1"/>
              <a:t>aftac;o</a:t>
            </a:r>
            <a:r>
              <a:rPr lang="en-GB" sz="3400" dirty="0"/>
              <a:t> `</a:t>
            </a:r>
            <a:r>
              <a:rPr lang="en-GB" sz="3400" dirty="0" err="1"/>
              <a:t>mpirwmi</a:t>
            </a:r>
            <a:r>
              <a:rPr lang="en-GB" sz="3400" dirty="0"/>
              <a:t> `</a:t>
            </a:r>
            <a:r>
              <a:rPr lang="en-GB" sz="3400" dirty="0" err="1"/>
              <a:t>nkecop</a:t>
            </a:r>
            <a:r>
              <a:rPr lang="en-GB" sz="3400" dirty="0"/>
              <a:t>@ `</a:t>
            </a:r>
            <a:r>
              <a:rPr lang="en-GB" sz="3400" dirty="0" err="1"/>
              <a:t>eqoun</a:t>
            </a:r>
            <a:r>
              <a:rPr lang="en-GB" sz="3400" dirty="0"/>
              <a:t> `</a:t>
            </a:r>
            <a:r>
              <a:rPr lang="en-GB" sz="3400" dirty="0" err="1"/>
              <a:t>epiparadicoc</a:t>
            </a:r>
            <a:r>
              <a:rPr lang="en-GB" sz="3400" dirty="0"/>
              <a:t>.</a:t>
            </a:r>
          </a:p>
        </p:txBody>
      </p:sp>
    </p:spTree>
    <p:extLst>
      <p:ext uri="{BB962C8B-B14F-4D97-AF65-F5344CB8AC3E}">
        <p14:creationId xmlns:p14="http://schemas.microsoft.com/office/powerpoint/2010/main" val="3909065505"/>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175C-81DF-4E91-BACA-D5951A8115E4}"/>
              </a:ext>
            </a:extLst>
          </p:cNvPr>
          <p:cNvSpPr>
            <a:spLocks noGrp="1"/>
          </p:cNvSpPr>
          <p:nvPr>
            <p:ph type="title"/>
          </p:nvPr>
        </p:nvSpPr>
        <p:spPr/>
        <p:txBody>
          <a:bodyPr/>
          <a:lstStyle/>
          <a:p>
            <a:r>
              <a:rPr lang="ar-EG" sz="4400" b="1" kern="1200" dirty="0">
                <a:solidFill>
                  <a:schemeClr val="lt1"/>
                </a:solidFill>
                <a:latin typeface="+mn-lt"/>
                <a:ea typeface="+mn-ea"/>
                <a:cs typeface="+mn-cs"/>
              </a:rPr>
              <a:t>افرحي يا مريم، العبدة والأم</a:t>
            </a:r>
            <a:endParaRPr lang="en-GB" dirty="0"/>
          </a:p>
        </p:txBody>
      </p:sp>
      <p:sp>
        <p:nvSpPr>
          <p:cNvPr id="3" name="Text Placeholder 2">
            <a:extLst>
              <a:ext uri="{FF2B5EF4-FFF2-40B4-BE49-F238E27FC236}">
                <a16:creationId xmlns:a16="http://schemas.microsoft.com/office/drawing/2014/main" id="{82803628-48BA-44C2-88EF-AE8EDA8A8642}"/>
              </a:ext>
            </a:extLst>
          </p:cNvPr>
          <p:cNvSpPr>
            <a:spLocks noGrp="1"/>
          </p:cNvSpPr>
          <p:nvPr>
            <p:ph type="body" idx="1"/>
          </p:nvPr>
        </p:nvSpPr>
        <p:spPr/>
        <p:txBody>
          <a:bodyPr/>
          <a:lstStyle/>
          <a:p>
            <a:r>
              <a:rPr lang="ar-EG" sz="4000" b="1" kern="1200" dirty="0">
                <a:solidFill>
                  <a:schemeClr val="lt1"/>
                </a:solidFill>
                <a:latin typeface="+mn-lt"/>
                <a:ea typeface="+mn-ea"/>
                <a:cs typeface="+mn-cs"/>
              </a:rPr>
              <a:t>أونوف إممو ماريا تى فوكى أووه تيماف</a:t>
            </a:r>
            <a:endParaRPr lang="ar-SA" sz="71400" dirty="0"/>
          </a:p>
        </p:txBody>
      </p:sp>
      <p:sp>
        <p:nvSpPr>
          <p:cNvPr id="4" name="Text Placeholder 3">
            <a:extLst>
              <a:ext uri="{FF2B5EF4-FFF2-40B4-BE49-F238E27FC236}">
                <a16:creationId xmlns:a16="http://schemas.microsoft.com/office/drawing/2014/main" id="{A54B0CFA-F26E-40CA-A98C-E3389578FD3D}"/>
              </a:ext>
            </a:extLst>
          </p:cNvPr>
          <p:cNvSpPr>
            <a:spLocks noGrp="1"/>
          </p:cNvSpPr>
          <p:nvPr>
            <p:ph type="body" sz="quarter" idx="3"/>
          </p:nvPr>
        </p:nvSpPr>
        <p:spPr/>
        <p:txBody>
          <a:bodyPr/>
          <a:lstStyle/>
          <a:p>
            <a:r>
              <a:rPr lang="it-IT" sz="3200" b="0" kern="1200" dirty="0">
                <a:latin typeface="Avva_Shenouda" pitchFamily="34" charset="2"/>
                <a:ea typeface="+mn-ea"/>
                <a:cs typeface="+mn-cs"/>
              </a:rPr>
              <a:t>Ovno4 `mmo Mari`a : 5bwki ovoh 5mav</a:t>
            </a:r>
            <a:endParaRPr lang="en-US" sz="21200" b="0" kern="1200" baseline="0" dirty="0">
              <a:latin typeface="Avva_Shenouda" pitchFamily="34" charset="2"/>
              <a:ea typeface="+mn-ea"/>
              <a:cs typeface="+mn-cs"/>
            </a:endParaRPr>
          </a:p>
        </p:txBody>
      </p:sp>
    </p:spTree>
    <p:extLst>
      <p:ext uri="{BB962C8B-B14F-4D97-AF65-F5344CB8AC3E}">
        <p14:creationId xmlns:p14="http://schemas.microsoft.com/office/powerpoint/2010/main" val="2673662357"/>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A5DE-CDCF-4F87-B7D2-AC973380290D}"/>
              </a:ext>
            </a:extLst>
          </p:cNvPr>
          <p:cNvSpPr>
            <a:spLocks noGrp="1"/>
          </p:cNvSpPr>
          <p:nvPr>
            <p:ph type="title"/>
          </p:nvPr>
        </p:nvSpPr>
        <p:spPr/>
        <p:txBody>
          <a:bodyPr/>
          <a:lstStyle/>
          <a:p>
            <a:r>
              <a:rPr lang="ar-EG" sz="4400" b="1" kern="1200" dirty="0">
                <a:solidFill>
                  <a:schemeClr val="lt1"/>
                </a:solidFill>
                <a:latin typeface="+mn-lt"/>
                <a:ea typeface="+mn-ea"/>
                <a:cs typeface="+mn-cs"/>
              </a:rPr>
              <a:t>لأن الذي في حجركِ، الملائكة تسبحه</a:t>
            </a:r>
            <a:endParaRPr lang="en-GB" dirty="0"/>
          </a:p>
        </p:txBody>
      </p:sp>
      <p:sp>
        <p:nvSpPr>
          <p:cNvPr id="3" name="Text Placeholder 2">
            <a:extLst>
              <a:ext uri="{FF2B5EF4-FFF2-40B4-BE49-F238E27FC236}">
                <a16:creationId xmlns:a16="http://schemas.microsoft.com/office/drawing/2014/main" id="{631CB57A-FA74-4977-85D7-D9D3C2E17CE6}"/>
              </a:ext>
            </a:extLst>
          </p:cNvPr>
          <p:cNvSpPr>
            <a:spLocks noGrp="1"/>
          </p:cNvSpPr>
          <p:nvPr>
            <p:ph type="body" idx="1"/>
          </p:nvPr>
        </p:nvSpPr>
        <p:spPr/>
        <p:txBody>
          <a:bodyPr/>
          <a:lstStyle/>
          <a:p>
            <a:r>
              <a:rPr lang="ar-EG" sz="4000" b="1" kern="1200" dirty="0">
                <a:solidFill>
                  <a:schemeClr val="lt1"/>
                </a:solidFill>
                <a:latin typeface="+mn-lt"/>
                <a:ea typeface="+mn-ea"/>
                <a:cs typeface="+mn-cs"/>
              </a:rPr>
              <a:t>جى فيئت خين بى آميرنى آنجيلوس سيهوس إيروك</a:t>
            </a:r>
            <a:endParaRPr lang="ar-SA" sz="11500" dirty="0"/>
          </a:p>
        </p:txBody>
      </p:sp>
      <p:sp>
        <p:nvSpPr>
          <p:cNvPr id="4" name="Text Placeholder 3">
            <a:extLst>
              <a:ext uri="{FF2B5EF4-FFF2-40B4-BE49-F238E27FC236}">
                <a16:creationId xmlns:a16="http://schemas.microsoft.com/office/drawing/2014/main" id="{7A114217-0BD1-4928-886B-2C8DD8161914}"/>
              </a:ext>
            </a:extLst>
          </p:cNvPr>
          <p:cNvSpPr>
            <a:spLocks noGrp="1"/>
          </p:cNvSpPr>
          <p:nvPr>
            <p:ph type="body" sz="quarter" idx="3"/>
          </p:nvPr>
        </p:nvSpPr>
        <p:spPr>
          <a:xfrm>
            <a:off x="-1" y="5554858"/>
            <a:ext cx="9144000" cy="682357"/>
          </a:xfrm>
        </p:spPr>
        <p:txBody>
          <a:bodyPr/>
          <a:lstStyle/>
          <a:p>
            <a:r>
              <a:rPr lang="en-US" sz="3200" b="0" kern="1200" dirty="0" err="1">
                <a:latin typeface="Avva_Shenouda" pitchFamily="34" charset="2"/>
                <a:ea typeface="+mn-ea"/>
                <a:cs typeface="+mn-cs"/>
              </a:rPr>
              <a:t>ge</a:t>
            </a:r>
            <a:r>
              <a:rPr lang="en-US" sz="3200" b="0" kern="1200" dirty="0">
                <a:latin typeface="Avva_Shenouda" pitchFamily="34" charset="2"/>
                <a:ea typeface="+mn-ea"/>
                <a:cs typeface="+mn-cs"/>
              </a:rPr>
              <a:t> f3et </a:t>
            </a:r>
            <a:r>
              <a:rPr lang="en-US" sz="3200" b="0" kern="1200" dirty="0" err="1">
                <a:latin typeface="Avva_Shenouda" pitchFamily="34" charset="2"/>
                <a:ea typeface="+mn-ea"/>
                <a:cs typeface="+mn-cs"/>
              </a:rPr>
              <a:t>qen</a:t>
            </a:r>
            <a:r>
              <a:rPr lang="en-US" sz="3200" b="0" kern="1200" dirty="0">
                <a:latin typeface="Avva_Shenouda" pitchFamily="34" charset="2"/>
                <a:ea typeface="+mn-ea"/>
                <a:cs typeface="+mn-cs"/>
              </a:rPr>
              <a:t> pe`am3r : </a:t>
            </a:r>
            <a:r>
              <a:rPr lang="en-US" sz="3200" b="0" kern="1200" dirty="0" err="1">
                <a:latin typeface="Avva_Shenouda" pitchFamily="34" charset="2"/>
                <a:ea typeface="+mn-ea"/>
                <a:cs typeface="+mn-cs"/>
              </a:rPr>
              <a:t>niajjeloc</a:t>
            </a:r>
            <a:r>
              <a:rPr lang="en-US" sz="3200" b="0" kern="1200" dirty="0">
                <a:latin typeface="Avva_Shenouda" pitchFamily="34" charset="2"/>
                <a:ea typeface="+mn-ea"/>
                <a:cs typeface="+mn-cs"/>
              </a:rPr>
              <a:t> </a:t>
            </a:r>
            <a:r>
              <a:rPr lang="en-US" sz="3200" b="0" kern="1200" dirty="0" err="1">
                <a:latin typeface="Avva_Shenouda" pitchFamily="34" charset="2"/>
                <a:ea typeface="+mn-ea"/>
                <a:cs typeface="+mn-cs"/>
              </a:rPr>
              <a:t>cehwc</a:t>
            </a:r>
            <a:r>
              <a:rPr lang="en-US" sz="3200" b="0" kern="1200" dirty="0">
                <a:latin typeface="Avva_Shenouda" pitchFamily="34" charset="2"/>
                <a:ea typeface="+mn-ea"/>
                <a:cs typeface="+mn-cs"/>
              </a:rPr>
              <a:t> `</a:t>
            </a:r>
            <a:r>
              <a:rPr lang="en-US" sz="3200" b="0" kern="1200" dirty="0" err="1">
                <a:latin typeface="Avva_Shenouda" pitchFamily="34" charset="2"/>
                <a:ea typeface="+mn-ea"/>
                <a:cs typeface="+mn-cs"/>
              </a:rPr>
              <a:t>erok</a:t>
            </a:r>
            <a:endParaRPr lang="en-US" sz="19900" b="0" kern="1200" baseline="0" dirty="0">
              <a:latin typeface="Avva_Shenouda" pitchFamily="34" charset="2"/>
              <a:ea typeface="+mn-ea"/>
              <a:cs typeface="+mn-cs"/>
            </a:endParaRPr>
          </a:p>
        </p:txBody>
      </p:sp>
    </p:spTree>
    <p:extLst>
      <p:ext uri="{BB962C8B-B14F-4D97-AF65-F5344CB8AC3E}">
        <p14:creationId xmlns:p14="http://schemas.microsoft.com/office/powerpoint/2010/main" val="1110249556"/>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3FF8-661D-4096-B658-FF264A1097FC}"/>
              </a:ext>
            </a:extLst>
          </p:cNvPr>
          <p:cNvSpPr>
            <a:spLocks noGrp="1"/>
          </p:cNvSpPr>
          <p:nvPr>
            <p:ph type="title"/>
          </p:nvPr>
        </p:nvSpPr>
        <p:spPr/>
        <p:txBody>
          <a:bodyPr/>
          <a:lstStyle/>
          <a:p>
            <a:r>
              <a:rPr lang="ar-EG" sz="4400" b="1" kern="1200" dirty="0">
                <a:solidFill>
                  <a:schemeClr val="lt1"/>
                </a:solidFill>
                <a:latin typeface="+mn-lt"/>
                <a:ea typeface="+mn-ea"/>
                <a:cs typeface="+mn-cs"/>
              </a:rPr>
              <a:t>والشاروبيم، يسجدون له باستحقاق</a:t>
            </a:r>
            <a:endParaRPr lang="en-GB" dirty="0"/>
          </a:p>
        </p:txBody>
      </p:sp>
      <p:sp>
        <p:nvSpPr>
          <p:cNvPr id="3" name="Text Placeholder 2">
            <a:extLst>
              <a:ext uri="{FF2B5EF4-FFF2-40B4-BE49-F238E27FC236}">
                <a16:creationId xmlns:a16="http://schemas.microsoft.com/office/drawing/2014/main" id="{2D476209-AE45-4C6E-8046-00B631BE162F}"/>
              </a:ext>
            </a:extLst>
          </p:cNvPr>
          <p:cNvSpPr>
            <a:spLocks noGrp="1"/>
          </p:cNvSpPr>
          <p:nvPr>
            <p:ph type="body" idx="1"/>
          </p:nvPr>
        </p:nvSpPr>
        <p:spPr/>
        <p:txBody>
          <a:bodyPr/>
          <a:lstStyle/>
          <a:p>
            <a:r>
              <a:rPr lang="ar-EG" sz="4000" b="1" kern="1200" dirty="0">
                <a:solidFill>
                  <a:schemeClr val="lt1"/>
                </a:solidFill>
                <a:latin typeface="+mn-lt"/>
                <a:ea typeface="+mn-ea"/>
                <a:cs typeface="+mn-cs"/>
              </a:rPr>
              <a:t>أووه نى شيروفيم سى أوأوشت إمموف إكسيوس </a:t>
            </a:r>
            <a:endParaRPr lang="ar-SA" sz="11500" dirty="0"/>
          </a:p>
        </p:txBody>
      </p:sp>
      <p:sp>
        <p:nvSpPr>
          <p:cNvPr id="4" name="Text Placeholder 3">
            <a:extLst>
              <a:ext uri="{FF2B5EF4-FFF2-40B4-BE49-F238E27FC236}">
                <a16:creationId xmlns:a16="http://schemas.microsoft.com/office/drawing/2014/main" id="{76ABDC01-0FDF-4CF9-A60E-87EC2BFC1944}"/>
              </a:ext>
            </a:extLst>
          </p:cNvPr>
          <p:cNvSpPr>
            <a:spLocks noGrp="1"/>
          </p:cNvSpPr>
          <p:nvPr>
            <p:ph type="body" sz="quarter" idx="3"/>
          </p:nvPr>
        </p:nvSpPr>
        <p:spPr>
          <a:xfrm>
            <a:off x="-1" y="5529691"/>
            <a:ext cx="9144000" cy="682357"/>
          </a:xfrm>
        </p:spPr>
        <p:txBody>
          <a:bodyPr/>
          <a:lstStyle/>
          <a:p>
            <a:r>
              <a:rPr lang="en-US" sz="3200" b="0" kern="1200" dirty="0" err="1">
                <a:latin typeface="Avva_Shenouda" pitchFamily="34" charset="2"/>
                <a:ea typeface="+mn-ea"/>
                <a:cs typeface="+mn-cs"/>
              </a:rPr>
              <a:t>Ovoh</a:t>
            </a:r>
            <a:r>
              <a:rPr lang="en-US" sz="3200" b="0" kern="1200" dirty="0">
                <a:latin typeface="Avva_Shenouda" pitchFamily="34" charset="2"/>
                <a:ea typeface="+mn-ea"/>
                <a:cs typeface="+mn-cs"/>
              </a:rPr>
              <a:t> </a:t>
            </a:r>
            <a:r>
              <a:rPr lang="en-US" sz="3200" b="0" kern="1200" dirty="0" err="1">
                <a:latin typeface="Avva_Shenouda" pitchFamily="34" charset="2"/>
                <a:ea typeface="+mn-ea"/>
                <a:cs typeface="+mn-cs"/>
              </a:rPr>
              <a:t>nixerovbim</a:t>
            </a:r>
            <a:r>
              <a:rPr lang="en-US" sz="3200" b="0" kern="1200" dirty="0">
                <a:latin typeface="Avva_Shenouda" pitchFamily="34" charset="2"/>
                <a:ea typeface="+mn-ea"/>
                <a:cs typeface="+mn-cs"/>
              </a:rPr>
              <a:t> : ceovw2t `mmo4 a7iwc</a:t>
            </a:r>
            <a:endParaRPr lang="en-US" sz="19900" b="0" kern="1200" baseline="0" dirty="0">
              <a:latin typeface="Avva_Shenouda" pitchFamily="34" charset="2"/>
              <a:ea typeface="+mn-ea"/>
              <a:cs typeface="+mn-cs"/>
            </a:endParaRPr>
          </a:p>
        </p:txBody>
      </p:sp>
    </p:spTree>
    <p:extLst>
      <p:ext uri="{BB962C8B-B14F-4D97-AF65-F5344CB8AC3E}">
        <p14:creationId xmlns:p14="http://schemas.microsoft.com/office/powerpoint/2010/main" val="200854856"/>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B0BD-EE71-4047-A9BB-B68077C2013F}"/>
              </a:ext>
            </a:extLst>
          </p:cNvPr>
          <p:cNvSpPr>
            <a:spLocks noGrp="1"/>
          </p:cNvSpPr>
          <p:nvPr>
            <p:ph type="title"/>
          </p:nvPr>
        </p:nvSpPr>
        <p:spPr/>
        <p:txBody>
          <a:bodyPr/>
          <a:lstStyle/>
          <a:p>
            <a:r>
              <a:rPr lang="ar-EG" sz="4400" b="1" kern="1200" dirty="0">
                <a:solidFill>
                  <a:schemeClr val="lt1"/>
                </a:solidFill>
                <a:latin typeface="+mn-lt"/>
                <a:ea typeface="+mn-ea"/>
                <a:cs typeface="+mn-cs"/>
              </a:rPr>
              <a:t>والسارافيم، بغير فتور</a:t>
            </a:r>
            <a:endParaRPr lang="en-GB" dirty="0"/>
          </a:p>
        </p:txBody>
      </p:sp>
      <p:sp>
        <p:nvSpPr>
          <p:cNvPr id="3" name="Text Placeholder 2">
            <a:extLst>
              <a:ext uri="{FF2B5EF4-FFF2-40B4-BE49-F238E27FC236}">
                <a16:creationId xmlns:a16="http://schemas.microsoft.com/office/drawing/2014/main" id="{F3E656C0-8900-4696-8AA2-BF2D66D4492B}"/>
              </a:ext>
            </a:extLst>
          </p:cNvPr>
          <p:cNvSpPr>
            <a:spLocks noGrp="1"/>
          </p:cNvSpPr>
          <p:nvPr>
            <p:ph type="body" idx="1"/>
          </p:nvPr>
        </p:nvSpPr>
        <p:spPr/>
        <p:txBody>
          <a:bodyPr/>
          <a:lstStyle/>
          <a:p>
            <a:r>
              <a:rPr lang="ar-EG" sz="4000" b="1" kern="1200" dirty="0">
                <a:solidFill>
                  <a:schemeClr val="lt1"/>
                </a:solidFill>
                <a:latin typeface="+mn-lt"/>
                <a:ea typeface="+mn-ea"/>
                <a:cs typeface="+mn-cs"/>
              </a:rPr>
              <a:t>نيم نى سيرافيم خين أوميت آت مونك</a:t>
            </a:r>
            <a:endParaRPr lang="ar-SA" sz="13800" dirty="0"/>
          </a:p>
        </p:txBody>
      </p:sp>
      <p:sp>
        <p:nvSpPr>
          <p:cNvPr id="4" name="Text Placeholder 3">
            <a:extLst>
              <a:ext uri="{FF2B5EF4-FFF2-40B4-BE49-F238E27FC236}">
                <a16:creationId xmlns:a16="http://schemas.microsoft.com/office/drawing/2014/main" id="{6292B221-F82C-41A7-824C-0E699C7EA64F}"/>
              </a:ext>
            </a:extLst>
          </p:cNvPr>
          <p:cNvSpPr>
            <a:spLocks noGrp="1"/>
          </p:cNvSpPr>
          <p:nvPr>
            <p:ph type="body" sz="quarter" idx="3"/>
          </p:nvPr>
        </p:nvSpPr>
        <p:spPr/>
        <p:txBody>
          <a:bodyPr/>
          <a:lstStyle/>
          <a:p>
            <a:r>
              <a:rPr lang="en-US" sz="3200" b="0" kern="1200" dirty="0" err="1">
                <a:latin typeface="Avva_Shenouda" pitchFamily="34" charset="2"/>
                <a:ea typeface="+mn-ea"/>
                <a:cs typeface="+mn-cs"/>
              </a:rPr>
              <a:t>nem</a:t>
            </a:r>
            <a:r>
              <a:rPr lang="en-US" sz="3200" b="0" kern="1200" dirty="0">
                <a:latin typeface="Avva_Shenouda" pitchFamily="34" charset="2"/>
                <a:ea typeface="+mn-ea"/>
                <a:cs typeface="+mn-cs"/>
              </a:rPr>
              <a:t> </a:t>
            </a:r>
            <a:r>
              <a:rPr lang="en-US" sz="3200" b="0" kern="1200" dirty="0" err="1">
                <a:latin typeface="Avva_Shenouda" pitchFamily="34" charset="2"/>
                <a:ea typeface="+mn-ea"/>
                <a:cs typeface="+mn-cs"/>
              </a:rPr>
              <a:t>nicerafim</a:t>
            </a:r>
            <a:r>
              <a:rPr lang="en-US" sz="3200" b="0" kern="1200" dirty="0">
                <a:latin typeface="Avva_Shenouda" pitchFamily="34" charset="2"/>
                <a:ea typeface="+mn-ea"/>
                <a:cs typeface="+mn-cs"/>
              </a:rPr>
              <a:t> : </a:t>
            </a:r>
            <a:r>
              <a:rPr lang="en-US" sz="3200" b="0" kern="1200" dirty="0" err="1">
                <a:latin typeface="Avva_Shenouda" pitchFamily="34" charset="2"/>
                <a:ea typeface="+mn-ea"/>
                <a:cs typeface="+mn-cs"/>
              </a:rPr>
              <a:t>qen</a:t>
            </a:r>
            <a:r>
              <a:rPr lang="en-US" sz="3200" b="0" kern="1200" dirty="0">
                <a:latin typeface="Avva_Shenouda" pitchFamily="34" charset="2"/>
                <a:ea typeface="+mn-ea"/>
                <a:cs typeface="+mn-cs"/>
              </a:rPr>
              <a:t> </a:t>
            </a:r>
            <a:r>
              <a:rPr lang="en-US" sz="3200" b="0" kern="1200" dirty="0" err="1">
                <a:latin typeface="Avva_Shenouda" pitchFamily="34" charset="2"/>
                <a:ea typeface="+mn-ea"/>
                <a:cs typeface="+mn-cs"/>
              </a:rPr>
              <a:t>ovmetatmovnk</a:t>
            </a:r>
            <a:endParaRPr lang="en-US" sz="19900" b="0" kern="1200" baseline="0" dirty="0">
              <a:latin typeface="Avva_Shenouda" pitchFamily="34" charset="2"/>
              <a:ea typeface="+mn-ea"/>
              <a:cs typeface="+mn-cs"/>
            </a:endParaRPr>
          </a:p>
        </p:txBody>
      </p:sp>
    </p:spTree>
    <p:extLst>
      <p:ext uri="{BB962C8B-B14F-4D97-AF65-F5344CB8AC3E}">
        <p14:creationId xmlns:p14="http://schemas.microsoft.com/office/powerpoint/2010/main" val="418353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382874"/>
            <a:ext cx="8534400" cy="58477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لأنه ليس لنا معين في شدائدنا وضيقاتنا سواك</a:t>
            </a:r>
            <a:endParaRPr kumimoji="0" lang="ar-EG" sz="6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76200" y="4953004"/>
            <a:ext cx="8991600"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ge</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mmon</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ntan</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`novbo`30oc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qen</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nen`0liyic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nem</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nenhogheg</a:t>
            </a:r>
            <a:r>
              <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rPr>
              <a:t> `eb3l `</a:t>
            </a:r>
            <a:r>
              <a:rPr kumimoji="0" lang="en-US" sz="2800" b="1" i="0" u="none" strike="noStrike" kern="1200" cap="none" spc="0" normalizeH="0" baseline="0" noProof="0" dirty="0" err="1">
                <a:ln>
                  <a:noFill/>
                </a:ln>
                <a:solidFill>
                  <a:srgbClr val="FFC000"/>
                </a:solidFill>
                <a:effectLst/>
                <a:uLnTx/>
                <a:uFillTx/>
                <a:latin typeface="Avva_Shenouda" pitchFamily="34" charset="2"/>
                <a:ea typeface="+mn-ea"/>
                <a:cs typeface="+mn-cs"/>
              </a:rPr>
              <a:t>erok</a:t>
            </a:r>
            <a:endParaRPr kumimoji="0" lang="en-US" sz="2800" b="1"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5" name="Rectangle 4"/>
          <p:cNvSpPr/>
          <p:nvPr/>
        </p:nvSpPr>
        <p:spPr>
          <a:xfrm>
            <a:off x="228600" y="5833595"/>
            <a:ext cx="8686800" cy="1077218"/>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جي إممون إنتان إنؤفوئيثوس خين نين إثليبسيس نيم نين جهيج إيفيل إيروك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 y="4333509"/>
            <a:ext cx="9144000" cy="782371"/>
          </a:xfrm>
        </p:spPr>
        <p:txBody>
          <a:bodyPr>
            <a:normAutofit/>
          </a:bodyPr>
          <a:lstStyle/>
          <a:p>
            <a:r>
              <a:rPr lang="ar-EG" dirty="0"/>
              <a:t>من اجل هذا نسأل  ونطلب من صلاحك يا محب البشر </a:t>
            </a:r>
            <a:endParaRPr lang="en-US" dirty="0"/>
          </a:p>
        </p:txBody>
      </p:sp>
      <p:sp>
        <p:nvSpPr>
          <p:cNvPr id="6" name="Text Placeholder 5"/>
          <p:cNvSpPr>
            <a:spLocks noGrp="1"/>
          </p:cNvSpPr>
          <p:nvPr>
            <p:ph type="body" idx="1"/>
          </p:nvPr>
        </p:nvSpPr>
        <p:spPr/>
        <p:txBody>
          <a:bodyPr/>
          <a:lstStyle/>
          <a:p>
            <a:r>
              <a:rPr lang="ar-EG" dirty="0"/>
              <a:t>إثفى فاى تين تيهو أووه تين طفه إن </a:t>
            </a:r>
            <a:r>
              <a:rPr lang="en-US" dirty="0"/>
              <a:t> </a:t>
            </a:r>
            <a:r>
              <a:rPr lang="ar-EG" dirty="0"/>
              <a:t>تيك ميت آغاثوس بى ما رومى </a:t>
            </a:r>
          </a:p>
        </p:txBody>
      </p:sp>
      <p:sp>
        <p:nvSpPr>
          <p:cNvPr id="7" name="Text Placeholder 6"/>
          <p:cNvSpPr>
            <a:spLocks noGrp="1"/>
          </p:cNvSpPr>
          <p:nvPr>
            <p:ph type="body" sz="quarter" idx="3"/>
          </p:nvPr>
        </p:nvSpPr>
        <p:spPr>
          <a:xfrm>
            <a:off x="0" y="5564328"/>
            <a:ext cx="9144000" cy="682357"/>
          </a:xfrm>
        </p:spPr>
        <p:txBody>
          <a:bodyPr/>
          <a:lstStyle/>
          <a:p>
            <a:r>
              <a:rPr lang="en-US" dirty="0" err="1"/>
              <a:t>Eqbe</a:t>
            </a:r>
            <a:r>
              <a:rPr lang="en-US" dirty="0"/>
              <a:t> </a:t>
            </a:r>
            <a:r>
              <a:rPr lang="en-US" dirty="0" err="1"/>
              <a:t>vai</a:t>
            </a:r>
            <a:r>
              <a:rPr lang="en-US" dirty="0"/>
              <a:t> ten;\o </a:t>
            </a:r>
            <a:r>
              <a:rPr lang="en-US" dirty="0" err="1"/>
              <a:t>ouo</a:t>
            </a:r>
            <a:r>
              <a:rPr lang="en-US" dirty="0"/>
              <a:t>\</a:t>
            </a:r>
            <a:r>
              <a:rPr lang="en-US" dirty="0" err="1"/>
              <a:t>tentwb</a:t>
            </a:r>
            <a:r>
              <a:rPr lang="en-US" dirty="0"/>
              <a:t>\ `</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3826305450"/>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B46E-159D-424B-8E1B-EA51C047C3B4}"/>
              </a:ext>
            </a:extLst>
          </p:cNvPr>
          <p:cNvSpPr>
            <a:spLocks noGrp="1"/>
          </p:cNvSpPr>
          <p:nvPr>
            <p:ph type="title"/>
          </p:nvPr>
        </p:nvSpPr>
        <p:spPr/>
        <p:txBody>
          <a:bodyPr/>
          <a:lstStyle/>
          <a:p>
            <a:r>
              <a:rPr lang="ar-EG" sz="4400" b="1" kern="1200" dirty="0">
                <a:solidFill>
                  <a:schemeClr val="lt1"/>
                </a:solidFill>
                <a:latin typeface="+mn-lt"/>
                <a:ea typeface="+mn-ea"/>
                <a:cs typeface="+mn-cs"/>
              </a:rPr>
              <a:t>ليس لنا دالة، عند ربنا يسوع المسيح</a:t>
            </a:r>
            <a:endParaRPr lang="en-GB" dirty="0"/>
          </a:p>
        </p:txBody>
      </p:sp>
      <p:sp>
        <p:nvSpPr>
          <p:cNvPr id="3" name="Text Placeholder 2">
            <a:extLst>
              <a:ext uri="{FF2B5EF4-FFF2-40B4-BE49-F238E27FC236}">
                <a16:creationId xmlns:a16="http://schemas.microsoft.com/office/drawing/2014/main" id="{42F59ABD-2CB2-401C-B857-C4779E744700}"/>
              </a:ext>
            </a:extLst>
          </p:cNvPr>
          <p:cNvSpPr>
            <a:spLocks noGrp="1"/>
          </p:cNvSpPr>
          <p:nvPr>
            <p:ph type="body" idx="1"/>
          </p:nvPr>
        </p:nvSpPr>
        <p:spPr/>
        <p:txBody>
          <a:bodyPr/>
          <a:lstStyle/>
          <a:p>
            <a:r>
              <a:rPr lang="ar-EG" sz="3200" b="1" kern="1200" dirty="0">
                <a:solidFill>
                  <a:schemeClr val="lt1"/>
                </a:solidFill>
                <a:latin typeface="+mn-lt"/>
                <a:ea typeface="+mn-ea"/>
                <a:cs typeface="+mn-cs"/>
              </a:rPr>
              <a:t>إممون إنتان إنؤو باريسيا خاتين بين شويس إيسوس بى اخرستوس</a:t>
            </a:r>
            <a:endParaRPr lang="ar-SA" sz="8800" dirty="0"/>
          </a:p>
        </p:txBody>
      </p:sp>
      <p:sp>
        <p:nvSpPr>
          <p:cNvPr id="4" name="Text Placeholder 3">
            <a:extLst>
              <a:ext uri="{FF2B5EF4-FFF2-40B4-BE49-F238E27FC236}">
                <a16:creationId xmlns:a16="http://schemas.microsoft.com/office/drawing/2014/main" id="{50DE39EC-6148-492A-989A-C80C4191EC97}"/>
              </a:ext>
            </a:extLst>
          </p:cNvPr>
          <p:cNvSpPr>
            <a:spLocks noGrp="1"/>
          </p:cNvSpPr>
          <p:nvPr>
            <p:ph type="body" sz="quarter" idx="3"/>
          </p:nvPr>
        </p:nvSpPr>
        <p:spPr>
          <a:xfrm>
            <a:off x="-1" y="5588414"/>
            <a:ext cx="9144000" cy="682357"/>
          </a:xfrm>
        </p:spPr>
        <p:txBody>
          <a:bodyPr/>
          <a:lstStyle/>
          <a:p>
            <a:r>
              <a:rPr lang="en-US" sz="2800" b="0" kern="1200" dirty="0" err="1">
                <a:latin typeface="Avva_Shenouda" pitchFamily="34" charset="2"/>
                <a:ea typeface="+mn-ea"/>
                <a:cs typeface="+mn-cs"/>
              </a:rPr>
              <a:t>mmon</a:t>
            </a:r>
            <a:r>
              <a:rPr lang="en-US" sz="2800" b="0" kern="1200" dirty="0">
                <a:latin typeface="Avva_Shenouda" pitchFamily="34" charset="2"/>
                <a:ea typeface="+mn-ea"/>
                <a:cs typeface="+mn-cs"/>
              </a:rPr>
              <a:t> `</a:t>
            </a:r>
            <a:r>
              <a:rPr lang="en-US" sz="2800" b="0" kern="1200" dirty="0" err="1">
                <a:latin typeface="Avva_Shenouda" pitchFamily="34" charset="2"/>
                <a:ea typeface="+mn-ea"/>
                <a:cs typeface="+mn-cs"/>
              </a:rPr>
              <a:t>ntan</a:t>
            </a:r>
            <a:r>
              <a:rPr lang="en-US" sz="2800" b="0" kern="1200" dirty="0">
                <a:latin typeface="Avva_Shenouda" pitchFamily="34" charset="2"/>
                <a:ea typeface="+mn-ea"/>
                <a:cs typeface="+mn-cs"/>
              </a:rPr>
              <a:t> `novparr3ci`a : </a:t>
            </a:r>
            <a:r>
              <a:rPr lang="en-US" sz="2800" b="0" kern="1200" dirty="0" err="1">
                <a:latin typeface="Avva_Shenouda" pitchFamily="34" charset="2"/>
                <a:ea typeface="+mn-ea"/>
                <a:cs typeface="+mn-cs"/>
              </a:rPr>
              <a:t>qaten</a:t>
            </a:r>
            <a:r>
              <a:rPr lang="en-US" sz="2800" b="0" kern="1200" dirty="0">
                <a:latin typeface="Avva_Shenouda" pitchFamily="34" charset="2"/>
                <a:ea typeface="+mn-ea"/>
                <a:cs typeface="+mn-cs"/>
              </a:rPr>
              <a:t> </a:t>
            </a:r>
            <a:r>
              <a:rPr lang="en-US" sz="2800" b="0" kern="1200" dirty="0" err="1">
                <a:latin typeface="Avva_Shenouda" pitchFamily="34" charset="2"/>
                <a:ea typeface="+mn-ea"/>
                <a:cs typeface="+mn-cs"/>
              </a:rPr>
              <a:t>Penu</a:t>
            </a:r>
            <a:r>
              <a:rPr lang="en-US" sz="2800" b="0" kern="1200" dirty="0">
                <a:latin typeface="Avva_Shenouda" pitchFamily="34" charset="2"/>
                <a:ea typeface="+mn-ea"/>
                <a:cs typeface="+mn-cs"/>
              </a:rPr>
              <a:t> I3covc </a:t>
            </a:r>
            <a:r>
              <a:rPr lang="en-US" sz="2800" b="0" kern="1200" dirty="0" err="1">
                <a:latin typeface="Avva_Shenouda" pitchFamily="34" charset="2"/>
                <a:ea typeface="+mn-ea"/>
                <a:cs typeface="+mn-cs"/>
              </a:rPr>
              <a:t>Pi`xrictoc</a:t>
            </a:r>
            <a:r>
              <a:rPr lang="en-US" sz="2800" b="0" kern="1200" dirty="0">
                <a:latin typeface="Avva_Shenouda" pitchFamily="34" charset="2"/>
                <a:ea typeface="+mn-ea"/>
                <a:cs typeface="+mn-cs"/>
              </a:rPr>
              <a:t> </a:t>
            </a:r>
            <a:endParaRPr lang="en-US" sz="15800" b="0" kern="1200" baseline="0" dirty="0">
              <a:latin typeface="Avva_Shenouda" pitchFamily="34" charset="2"/>
              <a:ea typeface="+mn-ea"/>
              <a:cs typeface="+mn-cs"/>
            </a:endParaRPr>
          </a:p>
        </p:txBody>
      </p:sp>
    </p:spTree>
    <p:extLst>
      <p:ext uri="{BB962C8B-B14F-4D97-AF65-F5344CB8AC3E}">
        <p14:creationId xmlns:p14="http://schemas.microsoft.com/office/powerpoint/2010/main" val="2489198086"/>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5305-FCAE-4257-B6EB-F26CE25FEDFE}"/>
              </a:ext>
            </a:extLst>
          </p:cNvPr>
          <p:cNvSpPr>
            <a:spLocks noGrp="1"/>
          </p:cNvSpPr>
          <p:nvPr>
            <p:ph type="title"/>
          </p:nvPr>
        </p:nvSpPr>
        <p:spPr/>
        <p:txBody>
          <a:bodyPr/>
          <a:lstStyle/>
          <a:p>
            <a:r>
              <a:rPr lang="ar-EG" sz="3600" b="1" kern="1200" dirty="0">
                <a:solidFill>
                  <a:schemeClr val="lt1"/>
                </a:solidFill>
                <a:latin typeface="+mn-lt"/>
                <a:ea typeface="+mn-ea"/>
                <a:cs typeface="+mn-cs"/>
              </a:rPr>
              <a:t>سوى طلباتكِ وشفاعاتكِ، يا سيدتنا كلنا السيدة والدة الإله</a:t>
            </a:r>
            <a:endParaRPr lang="en-GB" sz="3600" dirty="0"/>
          </a:p>
        </p:txBody>
      </p:sp>
      <p:sp>
        <p:nvSpPr>
          <p:cNvPr id="3" name="Text Placeholder 2">
            <a:extLst>
              <a:ext uri="{FF2B5EF4-FFF2-40B4-BE49-F238E27FC236}">
                <a16:creationId xmlns:a16="http://schemas.microsoft.com/office/drawing/2014/main" id="{112F2976-9D55-4F03-8E7C-2D47D9619648}"/>
              </a:ext>
            </a:extLst>
          </p:cNvPr>
          <p:cNvSpPr>
            <a:spLocks noGrp="1"/>
          </p:cNvSpPr>
          <p:nvPr>
            <p:ph type="body" idx="1"/>
          </p:nvPr>
        </p:nvSpPr>
        <p:spPr/>
        <p:txBody>
          <a:bodyPr anchor="ctr"/>
          <a:lstStyle/>
          <a:p>
            <a:r>
              <a:rPr lang="ar-EG" sz="2800" b="1" kern="1200" dirty="0">
                <a:solidFill>
                  <a:schemeClr val="lt1"/>
                </a:solidFill>
                <a:latin typeface="+mn-lt"/>
                <a:ea typeface="+mn-ea"/>
                <a:cs typeface="+mn-cs"/>
              </a:rPr>
              <a:t>خوريس نى طوفه نيم نى إبريسفيا أوتين شويس إن نيب تيرين تى ثيئوطوكوس </a:t>
            </a:r>
            <a:endParaRPr lang="ar-SA" sz="2800" dirty="0"/>
          </a:p>
        </p:txBody>
      </p:sp>
      <p:sp>
        <p:nvSpPr>
          <p:cNvPr id="4" name="Text Placeholder 3">
            <a:extLst>
              <a:ext uri="{FF2B5EF4-FFF2-40B4-BE49-F238E27FC236}">
                <a16:creationId xmlns:a16="http://schemas.microsoft.com/office/drawing/2014/main" id="{B0770941-2CBD-49FD-B30E-2BDF9042B0AD}"/>
              </a:ext>
            </a:extLst>
          </p:cNvPr>
          <p:cNvSpPr>
            <a:spLocks noGrp="1"/>
          </p:cNvSpPr>
          <p:nvPr>
            <p:ph type="body" sz="quarter" idx="3"/>
          </p:nvPr>
        </p:nvSpPr>
        <p:spPr/>
        <p:txBody>
          <a:bodyPr anchor="ctr"/>
          <a:lstStyle/>
          <a:p>
            <a:r>
              <a:rPr lang="en-US" sz="2800" b="0" kern="1200" dirty="0" err="1">
                <a:latin typeface="Avva_Shenouda" pitchFamily="34" charset="2"/>
                <a:ea typeface="+mn-ea"/>
                <a:cs typeface="+mn-cs"/>
              </a:rPr>
              <a:t>xwric</a:t>
            </a:r>
            <a:r>
              <a:rPr lang="en-US" sz="2800" b="0" kern="1200" dirty="0">
                <a:latin typeface="Avva_Shenouda" pitchFamily="34" charset="2"/>
                <a:ea typeface="+mn-ea"/>
                <a:cs typeface="+mn-cs"/>
              </a:rPr>
              <a:t> </a:t>
            </a:r>
            <a:r>
              <a:rPr lang="en-US" sz="2800" b="0" kern="1200" dirty="0" err="1">
                <a:latin typeface="Avva_Shenouda" pitchFamily="34" charset="2"/>
                <a:ea typeface="+mn-ea"/>
                <a:cs typeface="+mn-cs"/>
              </a:rPr>
              <a:t>netwbh</a:t>
            </a:r>
            <a:r>
              <a:rPr lang="en-US" sz="2800" b="0" kern="1200" dirty="0">
                <a:latin typeface="Avva_Shenouda" pitchFamily="34" charset="2"/>
                <a:ea typeface="+mn-ea"/>
                <a:cs typeface="+mn-cs"/>
              </a:rPr>
              <a:t> </a:t>
            </a:r>
            <a:r>
              <a:rPr lang="en-US" sz="2800" b="0" kern="1200" dirty="0" err="1">
                <a:latin typeface="Avva_Shenouda" pitchFamily="34" charset="2"/>
                <a:ea typeface="+mn-ea"/>
                <a:cs typeface="+mn-cs"/>
              </a:rPr>
              <a:t>nem</a:t>
            </a:r>
            <a:r>
              <a:rPr lang="en-US" sz="2800" b="0" kern="1200" dirty="0">
                <a:latin typeface="Avva_Shenouda" pitchFamily="34" charset="2"/>
                <a:ea typeface="+mn-ea"/>
                <a:cs typeface="+mn-cs"/>
              </a:rPr>
              <a:t> </a:t>
            </a:r>
            <a:r>
              <a:rPr lang="en-US" sz="2800" b="0" kern="1200" dirty="0" err="1">
                <a:latin typeface="Avva_Shenouda" pitchFamily="34" charset="2"/>
                <a:ea typeface="+mn-ea"/>
                <a:cs typeface="+mn-cs"/>
              </a:rPr>
              <a:t>ne`precbi`a</a:t>
            </a:r>
            <a:r>
              <a:rPr lang="en-US" sz="2800" b="0" kern="1200" dirty="0">
                <a:latin typeface="Avva_Shenouda" pitchFamily="34" charset="2"/>
                <a:ea typeface="+mn-ea"/>
                <a:cs typeface="+mn-cs"/>
              </a:rPr>
              <a:t> : `w </a:t>
            </a:r>
            <a:r>
              <a:rPr lang="en-US" sz="2800" b="0" kern="1200" dirty="0" err="1">
                <a:latin typeface="Avva_Shenouda" pitchFamily="34" charset="2"/>
                <a:ea typeface="+mn-ea"/>
                <a:cs typeface="+mn-cs"/>
              </a:rPr>
              <a:t>tenu</a:t>
            </a:r>
            <a:r>
              <a:rPr lang="en-US" sz="2800" b="0" kern="1200" dirty="0">
                <a:latin typeface="Avva_Shenouda" pitchFamily="34" charset="2"/>
                <a:ea typeface="+mn-ea"/>
                <a:cs typeface="+mn-cs"/>
              </a:rPr>
              <a:t> `nn3b t3ren 50e`otokoc</a:t>
            </a:r>
            <a:endParaRPr lang="en-US" sz="2800" b="0" kern="1200" baseline="0" dirty="0">
              <a:latin typeface="Avva_Shenouda" pitchFamily="34" charset="2"/>
              <a:ea typeface="+mn-ea"/>
              <a:cs typeface="+mn-cs"/>
            </a:endParaRPr>
          </a:p>
        </p:txBody>
      </p:sp>
    </p:spTree>
    <p:extLst>
      <p:ext uri="{BB962C8B-B14F-4D97-AF65-F5344CB8AC3E}">
        <p14:creationId xmlns:p14="http://schemas.microsoft.com/office/powerpoint/2010/main" val="2516867083"/>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9E19-8CF1-459D-B35B-EE913E151A67}"/>
              </a:ext>
            </a:extLst>
          </p:cNvPr>
          <p:cNvSpPr>
            <a:spLocks noGrp="1"/>
          </p:cNvSpPr>
          <p:nvPr>
            <p:ph type="title"/>
          </p:nvPr>
        </p:nvSpPr>
        <p:spPr/>
        <p:txBody>
          <a:bodyPr/>
          <a:lstStyle/>
          <a:p>
            <a:r>
              <a:rPr lang="ar-EG" sz="4400" b="1" kern="1200" dirty="0">
                <a:solidFill>
                  <a:schemeClr val="lt1"/>
                </a:solidFill>
                <a:latin typeface="+mn-lt"/>
                <a:ea typeface="+mn-ea"/>
                <a:cs typeface="+mn-cs"/>
              </a:rPr>
              <a:t>لكي نسبحكَ، مع الشاروبيم</a:t>
            </a:r>
            <a:endParaRPr lang="en-GB" dirty="0"/>
          </a:p>
        </p:txBody>
      </p:sp>
      <p:sp>
        <p:nvSpPr>
          <p:cNvPr id="3" name="Text Placeholder 2">
            <a:extLst>
              <a:ext uri="{FF2B5EF4-FFF2-40B4-BE49-F238E27FC236}">
                <a16:creationId xmlns:a16="http://schemas.microsoft.com/office/drawing/2014/main" id="{6FCA8173-B568-4705-A62E-1BB482603FC7}"/>
              </a:ext>
            </a:extLst>
          </p:cNvPr>
          <p:cNvSpPr>
            <a:spLocks noGrp="1"/>
          </p:cNvSpPr>
          <p:nvPr>
            <p:ph type="body" idx="1"/>
          </p:nvPr>
        </p:nvSpPr>
        <p:spPr/>
        <p:txBody>
          <a:bodyPr/>
          <a:lstStyle/>
          <a:p>
            <a:r>
              <a:rPr lang="ar-EG" sz="4000" b="1" kern="1200" dirty="0">
                <a:solidFill>
                  <a:schemeClr val="lt1"/>
                </a:solidFill>
                <a:latin typeface="+mn-lt"/>
                <a:ea typeface="+mn-ea"/>
                <a:cs typeface="+mn-cs"/>
              </a:rPr>
              <a:t>هينا إنتين هوس إيروك نيم نى شيروفيم </a:t>
            </a:r>
            <a:endParaRPr lang="ar-SA" sz="12500" dirty="0"/>
          </a:p>
        </p:txBody>
      </p:sp>
      <p:sp>
        <p:nvSpPr>
          <p:cNvPr id="4" name="Text Placeholder 3">
            <a:extLst>
              <a:ext uri="{FF2B5EF4-FFF2-40B4-BE49-F238E27FC236}">
                <a16:creationId xmlns:a16="http://schemas.microsoft.com/office/drawing/2014/main" id="{D94D7C53-3192-4884-A3CA-928BBCAEC416}"/>
              </a:ext>
            </a:extLst>
          </p:cNvPr>
          <p:cNvSpPr>
            <a:spLocks noGrp="1"/>
          </p:cNvSpPr>
          <p:nvPr>
            <p:ph type="body" sz="quarter" idx="3"/>
          </p:nvPr>
        </p:nvSpPr>
        <p:spPr/>
        <p:txBody>
          <a:bodyPr/>
          <a:lstStyle/>
          <a:p>
            <a:r>
              <a:rPr lang="pt-BR" sz="3200" b="0" kern="1200" dirty="0">
                <a:latin typeface="Avva_Shenouda" pitchFamily="34" charset="2"/>
                <a:ea typeface="+mn-ea"/>
                <a:cs typeface="+mn-cs"/>
              </a:rPr>
              <a:t>Hina `ntenhwc `erok : nem nixerovbim</a:t>
            </a:r>
            <a:endParaRPr lang="en-US" sz="28700" b="0" i="0" kern="1200" baseline="0" dirty="0">
              <a:latin typeface="Avva_Shenouda" pitchFamily="34" charset="2"/>
              <a:ea typeface="+mn-ea"/>
              <a:cs typeface="+mn-cs"/>
            </a:endParaRPr>
          </a:p>
        </p:txBody>
      </p:sp>
    </p:spTree>
    <p:extLst>
      <p:ext uri="{BB962C8B-B14F-4D97-AF65-F5344CB8AC3E}">
        <p14:creationId xmlns:p14="http://schemas.microsoft.com/office/powerpoint/2010/main" val="3976388697"/>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0B4A-E051-4347-9DC2-574188FFEC94}"/>
              </a:ext>
            </a:extLst>
          </p:cNvPr>
          <p:cNvSpPr>
            <a:spLocks noGrp="1"/>
          </p:cNvSpPr>
          <p:nvPr>
            <p:ph type="title"/>
          </p:nvPr>
        </p:nvSpPr>
        <p:spPr/>
        <p:txBody>
          <a:bodyPr/>
          <a:lstStyle/>
          <a:p>
            <a:r>
              <a:rPr lang="ar-EG" sz="4400" b="1" kern="1200" dirty="0">
                <a:solidFill>
                  <a:schemeClr val="lt1"/>
                </a:solidFill>
                <a:latin typeface="+mn-lt"/>
                <a:ea typeface="+mn-ea"/>
                <a:cs typeface="+mn-cs"/>
              </a:rPr>
              <a:t>والساروفيم، صارخين قائلين</a:t>
            </a:r>
            <a:endParaRPr lang="en-GB" dirty="0"/>
          </a:p>
        </p:txBody>
      </p:sp>
      <p:sp>
        <p:nvSpPr>
          <p:cNvPr id="3" name="Text Placeholder 2">
            <a:extLst>
              <a:ext uri="{FF2B5EF4-FFF2-40B4-BE49-F238E27FC236}">
                <a16:creationId xmlns:a16="http://schemas.microsoft.com/office/drawing/2014/main" id="{472E01F3-49BD-438A-B845-ACF33B3AC9C3}"/>
              </a:ext>
            </a:extLst>
          </p:cNvPr>
          <p:cNvSpPr>
            <a:spLocks noGrp="1"/>
          </p:cNvSpPr>
          <p:nvPr>
            <p:ph type="body" idx="1"/>
          </p:nvPr>
        </p:nvSpPr>
        <p:spPr/>
        <p:txBody>
          <a:bodyPr/>
          <a:lstStyle/>
          <a:p>
            <a:r>
              <a:rPr lang="ar-EG" sz="4000" b="1" kern="1200" dirty="0">
                <a:solidFill>
                  <a:schemeClr val="lt1"/>
                </a:solidFill>
                <a:latin typeface="+mn-lt"/>
                <a:ea typeface="+mn-ea"/>
                <a:cs typeface="+mn-cs"/>
              </a:rPr>
              <a:t>نيم نى سيرافيم إنؤوش إيفول إنجو إمموس جى</a:t>
            </a:r>
            <a:endParaRPr lang="ar-SA" sz="11500" dirty="0"/>
          </a:p>
        </p:txBody>
      </p:sp>
      <p:sp>
        <p:nvSpPr>
          <p:cNvPr id="4" name="Text Placeholder 3">
            <a:extLst>
              <a:ext uri="{FF2B5EF4-FFF2-40B4-BE49-F238E27FC236}">
                <a16:creationId xmlns:a16="http://schemas.microsoft.com/office/drawing/2014/main" id="{D411530E-7201-44D7-894D-FA6AF7E00C4A}"/>
              </a:ext>
            </a:extLst>
          </p:cNvPr>
          <p:cNvSpPr>
            <a:spLocks noGrp="1"/>
          </p:cNvSpPr>
          <p:nvPr>
            <p:ph type="body" sz="quarter" idx="3"/>
          </p:nvPr>
        </p:nvSpPr>
        <p:spPr>
          <a:xfrm>
            <a:off x="-1" y="5529691"/>
            <a:ext cx="9144000" cy="682357"/>
          </a:xfrm>
        </p:spPr>
        <p:txBody>
          <a:bodyPr/>
          <a:lstStyle/>
          <a:p>
            <a:r>
              <a:rPr lang="pt-BR" sz="3200" b="0" kern="1200" dirty="0">
                <a:latin typeface="Avva_Shenouda" pitchFamily="34" charset="2"/>
                <a:ea typeface="+mn-ea"/>
                <a:cs typeface="+mn-cs"/>
              </a:rPr>
              <a:t>nem nicerafim : enw2 `ebol engw `mmoc</a:t>
            </a:r>
            <a:endParaRPr lang="en-US" sz="19900" b="0" kern="1200" baseline="0" dirty="0">
              <a:latin typeface="Avva_Shenouda" pitchFamily="34" charset="2"/>
              <a:ea typeface="+mn-ea"/>
              <a:cs typeface="+mn-cs"/>
            </a:endParaRPr>
          </a:p>
        </p:txBody>
      </p:sp>
    </p:spTree>
    <p:extLst>
      <p:ext uri="{BB962C8B-B14F-4D97-AF65-F5344CB8AC3E}">
        <p14:creationId xmlns:p14="http://schemas.microsoft.com/office/powerpoint/2010/main" val="3962683660"/>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B0F2-2F9C-4EE0-98F6-654431FE0402}"/>
              </a:ext>
            </a:extLst>
          </p:cNvPr>
          <p:cNvSpPr>
            <a:spLocks noGrp="1"/>
          </p:cNvSpPr>
          <p:nvPr>
            <p:ph type="title"/>
          </p:nvPr>
        </p:nvSpPr>
        <p:spPr/>
        <p:txBody>
          <a:bodyPr/>
          <a:lstStyle/>
          <a:p>
            <a:r>
              <a:rPr lang="ar-EG" sz="4400" b="1" kern="1200" dirty="0">
                <a:solidFill>
                  <a:schemeClr val="lt1"/>
                </a:solidFill>
                <a:latin typeface="+mn-lt"/>
                <a:ea typeface="+mn-ea"/>
                <a:cs typeface="+mn-cs"/>
              </a:rPr>
              <a:t>قدوس قدوس قدوس، أيها الرب الضابط الكل</a:t>
            </a:r>
            <a:endParaRPr lang="en-GB" dirty="0"/>
          </a:p>
        </p:txBody>
      </p:sp>
      <p:sp>
        <p:nvSpPr>
          <p:cNvPr id="3" name="Text Placeholder 2">
            <a:extLst>
              <a:ext uri="{FF2B5EF4-FFF2-40B4-BE49-F238E27FC236}">
                <a16:creationId xmlns:a16="http://schemas.microsoft.com/office/drawing/2014/main" id="{C968AF85-F92F-4DFF-B7B3-15EB153109F8}"/>
              </a:ext>
            </a:extLst>
          </p:cNvPr>
          <p:cNvSpPr>
            <a:spLocks noGrp="1"/>
          </p:cNvSpPr>
          <p:nvPr>
            <p:ph type="body" idx="1"/>
          </p:nvPr>
        </p:nvSpPr>
        <p:spPr/>
        <p:txBody>
          <a:bodyPr/>
          <a:lstStyle/>
          <a:p>
            <a:r>
              <a:rPr lang="ar-EG" sz="4000" b="1" kern="1200" dirty="0">
                <a:solidFill>
                  <a:schemeClr val="lt1"/>
                </a:solidFill>
                <a:latin typeface="+mn-lt"/>
                <a:ea typeface="+mn-ea"/>
                <a:cs typeface="+mn-cs"/>
              </a:rPr>
              <a:t>إكؤواب إكؤواب إكؤواب ابشويس بى بانطوكراطور </a:t>
            </a:r>
            <a:endParaRPr lang="ar-SA" sz="11500" dirty="0"/>
          </a:p>
        </p:txBody>
      </p:sp>
      <p:sp>
        <p:nvSpPr>
          <p:cNvPr id="4" name="Text Placeholder 3">
            <a:extLst>
              <a:ext uri="{FF2B5EF4-FFF2-40B4-BE49-F238E27FC236}">
                <a16:creationId xmlns:a16="http://schemas.microsoft.com/office/drawing/2014/main" id="{CF20C15F-C59D-4705-9AE2-FD4309865B2C}"/>
              </a:ext>
            </a:extLst>
          </p:cNvPr>
          <p:cNvSpPr>
            <a:spLocks noGrp="1"/>
          </p:cNvSpPr>
          <p:nvPr>
            <p:ph type="body" sz="quarter" idx="3"/>
          </p:nvPr>
        </p:nvSpPr>
        <p:spPr>
          <a:xfrm>
            <a:off x="0" y="5571636"/>
            <a:ext cx="9144000" cy="682357"/>
          </a:xfrm>
        </p:spPr>
        <p:txBody>
          <a:bodyPr/>
          <a:lstStyle/>
          <a:p>
            <a:r>
              <a:rPr lang="en-US" sz="3200" b="0" kern="1200" dirty="0">
                <a:latin typeface="Avva_Shenouda" pitchFamily="34" charset="2"/>
                <a:ea typeface="+mn-ea"/>
                <a:cs typeface="+mn-cs"/>
              </a:rPr>
              <a:t>Ge `</a:t>
            </a:r>
            <a:r>
              <a:rPr lang="en-US" sz="3200" b="0" kern="1200" dirty="0" err="1">
                <a:latin typeface="Avva_Shenouda" pitchFamily="34" charset="2"/>
                <a:ea typeface="+mn-ea"/>
                <a:cs typeface="+mn-cs"/>
              </a:rPr>
              <a:t>xovab</a:t>
            </a:r>
            <a:r>
              <a:rPr lang="en-US" sz="3200" b="0" kern="1200" dirty="0">
                <a:latin typeface="Avva_Shenouda" pitchFamily="34" charset="2"/>
                <a:ea typeface="+mn-ea"/>
                <a:cs typeface="+mn-cs"/>
              </a:rPr>
              <a:t> `</a:t>
            </a:r>
            <a:r>
              <a:rPr lang="en-US" sz="3200" b="0" kern="1200" dirty="0" err="1">
                <a:latin typeface="Avva_Shenouda" pitchFamily="34" charset="2"/>
                <a:ea typeface="+mn-ea"/>
                <a:cs typeface="+mn-cs"/>
              </a:rPr>
              <a:t>xovab</a:t>
            </a:r>
            <a:r>
              <a:rPr lang="en-US" sz="3200" b="0" kern="1200" dirty="0">
                <a:latin typeface="Avva_Shenouda" pitchFamily="34" charset="2"/>
                <a:ea typeface="+mn-ea"/>
                <a:cs typeface="+mn-cs"/>
              </a:rPr>
              <a:t> `</a:t>
            </a:r>
            <a:r>
              <a:rPr lang="en-US" sz="3200" b="0" kern="1200" dirty="0" err="1">
                <a:latin typeface="Avva_Shenouda" pitchFamily="34" charset="2"/>
                <a:ea typeface="+mn-ea"/>
                <a:cs typeface="+mn-cs"/>
              </a:rPr>
              <a:t>xovab</a:t>
            </a:r>
            <a:r>
              <a:rPr lang="en-US" sz="3200" b="0" kern="1200" dirty="0">
                <a:latin typeface="Avva_Shenouda" pitchFamily="34" charset="2"/>
                <a:ea typeface="+mn-ea"/>
                <a:cs typeface="+mn-cs"/>
              </a:rPr>
              <a:t> : Pu </a:t>
            </a:r>
            <a:r>
              <a:rPr lang="en-US" sz="3200" b="0" kern="1200" dirty="0" err="1">
                <a:latin typeface="Avva_Shenouda" pitchFamily="34" charset="2"/>
                <a:ea typeface="+mn-ea"/>
                <a:cs typeface="+mn-cs"/>
              </a:rPr>
              <a:t>pipantokratwr</a:t>
            </a:r>
            <a:r>
              <a:rPr lang="en-US" sz="3200" b="0" kern="1200" dirty="0">
                <a:latin typeface="Avva_Shenouda" pitchFamily="34" charset="2"/>
                <a:ea typeface="+mn-ea"/>
                <a:cs typeface="+mn-cs"/>
              </a:rPr>
              <a:t> </a:t>
            </a:r>
            <a:endParaRPr lang="en-US" sz="19000" b="0" kern="1200" baseline="0" dirty="0">
              <a:latin typeface="Avva_Shenouda" pitchFamily="34" charset="2"/>
              <a:ea typeface="+mn-ea"/>
              <a:cs typeface="+mn-cs"/>
            </a:endParaRPr>
          </a:p>
        </p:txBody>
      </p:sp>
    </p:spTree>
    <p:extLst>
      <p:ext uri="{BB962C8B-B14F-4D97-AF65-F5344CB8AC3E}">
        <p14:creationId xmlns:p14="http://schemas.microsoft.com/office/powerpoint/2010/main" val="2465696294"/>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005F-DF4D-4F6A-AA74-6799126A4450}"/>
              </a:ext>
            </a:extLst>
          </p:cNvPr>
          <p:cNvSpPr>
            <a:spLocks noGrp="1"/>
          </p:cNvSpPr>
          <p:nvPr>
            <p:ph type="title"/>
          </p:nvPr>
        </p:nvSpPr>
        <p:spPr/>
        <p:txBody>
          <a:bodyPr/>
          <a:lstStyle/>
          <a:p>
            <a:r>
              <a:rPr lang="ar-EG" sz="4400" b="1" kern="1200" dirty="0">
                <a:solidFill>
                  <a:schemeClr val="lt1"/>
                </a:solidFill>
                <a:latin typeface="+mn-lt"/>
                <a:ea typeface="+mn-ea"/>
                <a:cs typeface="+mn-cs"/>
              </a:rPr>
              <a:t>السماء والأرض مملوءتان، من مجدك وكرامتك</a:t>
            </a:r>
            <a:endParaRPr lang="en-GB" dirty="0"/>
          </a:p>
        </p:txBody>
      </p:sp>
      <p:sp>
        <p:nvSpPr>
          <p:cNvPr id="3" name="Text Placeholder 2">
            <a:extLst>
              <a:ext uri="{FF2B5EF4-FFF2-40B4-BE49-F238E27FC236}">
                <a16:creationId xmlns:a16="http://schemas.microsoft.com/office/drawing/2014/main" id="{9BE3F83F-52A7-45B4-B20F-2BF6FC911A41}"/>
              </a:ext>
            </a:extLst>
          </p:cNvPr>
          <p:cNvSpPr>
            <a:spLocks noGrp="1"/>
          </p:cNvSpPr>
          <p:nvPr>
            <p:ph type="body" idx="1"/>
          </p:nvPr>
        </p:nvSpPr>
        <p:spPr/>
        <p:txBody>
          <a:bodyPr/>
          <a:lstStyle/>
          <a:p>
            <a:r>
              <a:rPr lang="ar-EG" sz="4000" b="1" kern="1200" dirty="0">
                <a:solidFill>
                  <a:schemeClr val="lt1"/>
                </a:solidFill>
                <a:latin typeface="+mn-lt"/>
                <a:ea typeface="+mn-ea"/>
                <a:cs typeface="+mn-cs"/>
              </a:rPr>
              <a:t>إتفى نيم إبكاهى ميه إيفول خين بيك أو أو نيم بيك طايو </a:t>
            </a:r>
            <a:endParaRPr lang="ar-SA" sz="11500" dirty="0"/>
          </a:p>
        </p:txBody>
      </p:sp>
      <p:sp>
        <p:nvSpPr>
          <p:cNvPr id="4" name="Text Placeholder 3">
            <a:extLst>
              <a:ext uri="{FF2B5EF4-FFF2-40B4-BE49-F238E27FC236}">
                <a16:creationId xmlns:a16="http://schemas.microsoft.com/office/drawing/2014/main" id="{7DB219AC-9D66-48D7-BE73-783A2512F561}"/>
              </a:ext>
            </a:extLst>
          </p:cNvPr>
          <p:cNvSpPr>
            <a:spLocks noGrp="1"/>
          </p:cNvSpPr>
          <p:nvPr>
            <p:ph type="body" sz="quarter" idx="3"/>
          </p:nvPr>
        </p:nvSpPr>
        <p:spPr>
          <a:xfrm>
            <a:off x="-1" y="5529691"/>
            <a:ext cx="9144000" cy="682357"/>
          </a:xfrm>
        </p:spPr>
        <p:txBody>
          <a:bodyPr/>
          <a:lstStyle/>
          <a:p>
            <a:r>
              <a:rPr lang="en-US" sz="3000" b="0" kern="1200" dirty="0">
                <a:latin typeface="Avva_Shenouda" pitchFamily="34" charset="2"/>
                <a:ea typeface="+mn-ea"/>
                <a:cs typeface="+mn-cs"/>
              </a:rPr>
              <a:t>`</a:t>
            </a:r>
            <a:r>
              <a:rPr lang="en-US" sz="3000" b="0" kern="1200" dirty="0" err="1">
                <a:latin typeface="Avva_Shenouda" pitchFamily="34" charset="2"/>
                <a:ea typeface="+mn-ea"/>
                <a:cs typeface="+mn-cs"/>
              </a:rPr>
              <a:t>tfe</a:t>
            </a:r>
            <a:r>
              <a:rPr lang="en-US" sz="3000" b="0" kern="1200" dirty="0">
                <a:latin typeface="Avva_Shenouda" pitchFamily="34" charset="2"/>
                <a:ea typeface="+mn-ea"/>
                <a:cs typeface="+mn-cs"/>
              </a:rPr>
              <a:t> </a:t>
            </a:r>
            <a:r>
              <a:rPr lang="en-US" sz="3000" b="0" kern="1200" dirty="0" err="1">
                <a:latin typeface="Avva_Shenouda" pitchFamily="34" charset="2"/>
                <a:ea typeface="+mn-ea"/>
                <a:cs typeface="+mn-cs"/>
              </a:rPr>
              <a:t>nem</a:t>
            </a:r>
            <a:r>
              <a:rPr lang="en-US" sz="3000" b="0" kern="1200" dirty="0">
                <a:latin typeface="Avva_Shenouda" pitchFamily="34" charset="2"/>
                <a:ea typeface="+mn-ea"/>
                <a:cs typeface="+mn-cs"/>
              </a:rPr>
              <a:t> `</a:t>
            </a:r>
            <a:r>
              <a:rPr lang="en-US" sz="3000" b="0" kern="1200" dirty="0" err="1">
                <a:latin typeface="Avva_Shenouda" pitchFamily="34" charset="2"/>
                <a:ea typeface="+mn-ea"/>
                <a:cs typeface="+mn-cs"/>
              </a:rPr>
              <a:t>pkahi</a:t>
            </a:r>
            <a:r>
              <a:rPr lang="en-US" sz="3000" b="0" kern="1200" dirty="0">
                <a:latin typeface="Avva_Shenouda" pitchFamily="34" charset="2"/>
                <a:ea typeface="+mn-ea"/>
                <a:cs typeface="+mn-cs"/>
              </a:rPr>
              <a:t> meh `</a:t>
            </a:r>
            <a:r>
              <a:rPr lang="en-US" sz="3000" b="0" kern="1200" dirty="0" err="1">
                <a:latin typeface="Avva_Shenouda" pitchFamily="34" charset="2"/>
                <a:ea typeface="+mn-ea"/>
                <a:cs typeface="+mn-cs"/>
              </a:rPr>
              <a:t>ebol</a:t>
            </a:r>
            <a:r>
              <a:rPr lang="en-US" sz="3000" b="0" kern="1200" dirty="0">
                <a:latin typeface="Avva_Shenouda" pitchFamily="34" charset="2"/>
                <a:ea typeface="+mn-ea"/>
                <a:cs typeface="+mn-cs"/>
              </a:rPr>
              <a:t> : </a:t>
            </a:r>
            <a:r>
              <a:rPr lang="en-US" sz="3000" b="0" kern="1200" dirty="0" err="1">
                <a:latin typeface="Avva_Shenouda" pitchFamily="34" charset="2"/>
                <a:ea typeface="+mn-ea"/>
                <a:cs typeface="+mn-cs"/>
              </a:rPr>
              <a:t>qen</a:t>
            </a:r>
            <a:r>
              <a:rPr lang="en-US" sz="3000" b="0" kern="1200" dirty="0">
                <a:latin typeface="Avva_Shenouda" pitchFamily="34" charset="2"/>
                <a:ea typeface="+mn-ea"/>
                <a:cs typeface="+mn-cs"/>
              </a:rPr>
              <a:t> </a:t>
            </a:r>
            <a:r>
              <a:rPr lang="en-US" sz="3000" b="0" kern="1200" dirty="0" err="1">
                <a:latin typeface="Avva_Shenouda" pitchFamily="34" charset="2"/>
                <a:ea typeface="+mn-ea"/>
                <a:cs typeface="+mn-cs"/>
              </a:rPr>
              <a:t>pek`wov</a:t>
            </a:r>
            <a:r>
              <a:rPr lang="en-US" sz="3000" b="0" kern="1200" dirty="0">
                <a:latin typeface="Avva_Shenouda" pitchFamily="34" charset="2"/>
                <a:ea typeface="+mn-ea"/>
                <a:cs typeface="+mn-cs"/>
              </a:rPr>
              <a:t> </a:t>
            </a:r>
            <a:r>
              <a:rPr lang="en-US" sz="3000" b="0" kern="1200" dirty="0" err="1">
                <a:latin typeface="Avva_Shenouda" pitchFamily="34" charset="2"/>
                <a:ea typeface="+mn-ea"/>
                <a:cs typeface="+mn-cs"/>
              </a:rPr>
              <a:t>nem</a:t>
            </a:r>
            <a:r>
              <a:rPr lang="en-US" sz="3000" b="0" kern="1200" dirty="0">
                <a:latin typeface="Avva_Shenouda" pitchFamily="34" charset="2"/>
                <a:ea typeface="+mn-ea"/>
                <a:cs typeface="+mn-cs"/>
              </a:rPr>
              <a:t> </a:t>
            </a:r>
            <a:r>
              <a:rPr lang="en-US" sz="3000" b="0" kern="1200" dirty="0" err="1">
                <a:latin typeface="Avva_Shenouda" pitchFamily="34" charset="2"/>
                <a:ea typeface="+mn-ea"/>
                <a:cs typeface="+mn-cs"/>
              </a:rPr>
              <a:t>pektai`o</a:t>
            </a:r>
            <a:endParaRPr lang="en-US" sz="3000" b="0" kern="1200" baseline="0" dirty="0">
              <a:latin typeface="Avva_Shenouda" pitchFamily="34" charset="2"/>
              <a:ea typeface="+mn-ea"/>
              <a:cs typeface="+mn-cs"/>
            </a:endParaRPr>
          </a:p>
        </p:txBody>
      </p:sp>
    </p:spTree>
    <p:extLst>
      <p:ext uri="{BB962C8B-B14F-4D97-AF65-F5344CB8AC3E}">
        <p14:creationId xmlns:p14="http://schemas.microsoft.com/office/powerpoint/2010/main" val="305192405"/>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0681-7482-4F1A-95A9-EB3EC8CF0CDD}"/>
              </a:ext>
            </a:extLst>
          </p:cNvPr>
          <p:cNvSpPr>
            <a:spLocks noGrp="1"/>
          </p:cNvSpPr>
          <p:nvPr>
            <p:ph type="title"/>
          </p:nvPr>
        </p:nvSpPr>
        <p:spPr/>
        <p:txBody>
          <a:bodyPr/>
          <a:lstStyle/>
          <a:p>
            <a:r>
              <a:rPr lang="ar-EG" sz="4400" b="1" kern="1200" dirty="0">
                <a:solidFill>
                  <a:schemeClr val="lt1"/>
                </a:solidFill>
                <a:latin typeface="+mn-lt"/>
                <a:ea typeface="+mn-ea"/>
                <a:cs typeface="+mn-cs"/>
              </a:rPr>
              <a:t>نسألك يا ابن الله، أن تحفظ حياة بطريركنا</a:t>
            </a:r>
            <a:endParaRPr lang="en-GB" dirty="0"/>
          </a:p>
        </p:txBody>
      </p:sp>
      <p:sp>
        <p:nvSpPr>
          <p:cNvPr id="3" name="Text Placeholder 2">
            <a:extLst>
              <a:ext uri="{FF2B5EF4-FFF2-40B4-BE49-F238E27FC236}">
                <a16:creationId xmlns:a16="http://schemas.microsoft.com/office/drawing/2014/main" id="{0B53C37E-B2B2-4E99-B3A5-31946E376A73}"/>
              </a:ext>
            </a:extLst>
          </p:cNvPr>
          <p:cNvSpPr>
            <a:spLocks noGrp="1"/>
          </p:cNvSpPr>
          <p:nvPr>
            <p:ph type="body" idx="1"/>
          </p:nvPr>
        </p:nvSpPr>
        <p:spPr/>
        <p:txBody>
          <a:bodyPr/>
          <a:lstStyle/>
          <a:p>
            <a:r>
              <a:rPr lang="ar-EG" sz="3200" b="1" kern="1200" dirty="0">
                <a:solidFill>
                  <a:schemeClr val="lt1"/>
                </a:solidFill>
                <a:latin typeface="+mn-lt"/>
                <a:ea typeface="+mn-ea"/>
                <a:cs typeface="+mn-cs"/>
              </a:rPr>
              <a:t>تين تيهو إروك او إيوس ثيئوس إثريك اريه إمبين باطريارشيس </a:t>
            </a:r>
            <a:endParaRPr lang="ar-SA" sz="8800" dirty="0"/>
          </a:p>
        </p:txBody>
      </p:sp>
      <p:sp>
        <p:nvSpPr>
          <p:cNvPr id="4" name="Text Placeholder 3">
            <a:extLst>
              <a:ext uri="{FF2B5EF4-FFF2-40B4-BE49-F238E27FC236}">
                <a16:creationId xmlns:a16="http://schemas.microsoft.com/office/drawing/2014/main" id="{7C7518ED-D135-4FC1-880A-6D86E4B81003}"/>
              </a:ext>
            </a:extLst>
          </p:cNvPr>
          <p:cNvSpPr>
            <a:spLocks noGrp="1"/>
          </p:cNvSpPr>
          <p:nvPr>
            <p:ph type="body" sz="quarter" idx="3"/>
          </p:nvPr>
        </p:nvSpPr>
        <p:spPr>
          <a:xfrm>
            <a:off x="0" y="5462579"/>
            <a:ext cx="9144000" cy="682357"/>
          </a:xfrm>
        </p:spPr>
        <p:txBody>
          <a:bodyPr/>
          <a:lstStyle/>
          <a:p>
            <a:pPr algn="ctr"/>
            <a:r>
              <a:rPr lang="en-US" sz="2400" b="0" kern="1200" dirty="0">
                <a:latin typeface="Avva_Shenouda" pitchFamily="34" charset="2"/>
                <a:ea typeface="+mn-ea"/>
                <a:cs typeface="+mn-cs"/>
              </a:rPr>
              <a:t>Ten5ho `</a:t>
            </a:r>
            <a:r>
              <a:rPr lang="en-US" sz="2400" b="0" kern="1200" dirty="0" err="1">
                <a:latin typeface="Avva_Shenouda" pitchFamily="34" charset="2"/>
                <a:ea typeface="+mn-ea"/>
                <a:cs typeface="+mn-cs"/>
              </a:rPr>
              <a:t>erok</a:t>
            </a:r>
            <a:r>
              <a:rPr lang="en-US" sz="2400" b="0" kern="1200" dirty="0">
                <a:latin typeface="Avva_Shenouda" pitchFamily="34" charset="2"/>
                <a:ea typeface="+mn-ea"/>
                <a:cs typeface="+mn-cs"/>
              </a:rPr>
              <a:t> `w </a:t>
            </a:r>
            <a:r>
              <a:rPr lang="en-US" sz="2400" b="0" kern="1200" dirty="0" err="1">
                <a:latin typeface="Avva_Shenouda" pitchFamily="34" charset="2"/>
                <a:ea typeface="+mn-ea"/>
                <a:cs typeface="+mn-cs"/>
              </a:rPr>
              <a:t>Vioc</a:t>
            </a:r>
            <a:r>
              <a:rPr lang="en-US" sz="2400" b="0" kern="1200" dirty="0">
                <a:latin typeface="Avva_Shenouda" pitchFamily="34" charset="2"/>
                <a:ea typeface="+mn-ea"/>
                <a:cs typeface="+mn-cs"/>
              </a:rPr>
              <a:t> )</a:t>
            </a:r>
            <a:r>
              <a:rPr lang="en-US" sz="2400" b="0" kern="1200" dirty="0" err="1">
                <a:latin typeface="Avva_Shenouda" pitchFamily="34" charset="2"/>
                <a:ea typeface="+mn-ea"/>
                <a:cs typeface="+mn-cs"/>
              </a:rPr>
              <a:t>eoc</a:t>
            </a:r>
            <a:r>
              <a:rPr lang="en-US" sz="2400" b="0" kern="1200" dirty="0">
                <a:latin typeface="Avva_Shenouda" pitchFamily="34" charset="2"/>
                <a:ea typeface="+mn-ea"/>
                <a:cs typeface="+mn-cs"/>
              </a:rPr>
              <a:t> : e0rek`areh `</a:t>
            </a:r>
            <a:r>
              <a:rPr lang="en-US" sz="2400" b="0" kern="1200" dirty="0" err="1">
                <a:latin typeface="Avva_Shenouda" pitchFamily="34" charset="2"/>
                <a:ea typeface="+mn-ea"/>
                <a:cs typeface="+mn-cs"/>
              </a:rPr>
              <a:t>e`pwnq</a:t>
            </a:r>
            <a:r>
              <a:rPr lang="en-US" sz="2400" b="0" kern="1200" dirty="0">
                <a:latin typeface="Avva_Shenouda" pitchFamily="34" charset="2"/>
                <a:ea typeface="+mn-ea"/>
                <a:cs typeface="+mn-cs"/>
              </a:rPr>
              <a:t> `mpenpatriarx3c</a:t>
            </a:r>
            <a:endParaRPr lang="en-US" sz="12800" b="0" kern="1200" baseline="0" dirty="0">
              <a:latin typeface="Avva_Shenouda" pitchFamily="34" charset="2"/>
              <a:ea typeface="+mn-ea"/>
              <a:cs typeface="+mn-cs"/>
            </a:endParaRPr>
          </a:p>
        </p:txBody>
      </p:sp>
    </p:spTree>
    <p:extLst>
      <p:ext uri="{BB962C8B-B14F-4D97-AF65-F5344CB8AC3E}">
        <p14:creationId xmlns:p14="http://schemas.microsoft.com/office/powerpoint/2010/main" val="395739503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EC93-78BF-4288-9E6A-94445EBB2B2A}"/>
              </a:ext>
            </a:extLst>
          </p:cNvPr>
          <p:cNvSpPr>
            <a:spLocks noGrp="1"/>
          </p:cNvSpPr>
          <p:nvPr>
            <p:ph type="title"/>
          </p:nvPr>
        </p:nvSpPr>
        <p:spPr/>
        <p:txBody>
          <a:bodyPr/>
          <a:lstStyle/>
          <a:p>
            <a:r>
              <a:rPr lang="ar-EG" sz="3600" b="1" kern="1200" dirty="0">
                <a:solidFill>
                  <a:schemeClr val="lt1"/>
                </a:solidFill>
                <a:latin typeface="+mn-lt"/>
                <a:ea typeface="+mn-ea"/>
                <a:cs typeface="+mn-cs"/>
              </a:rPr>
              <a:t>البابا أنبا (تاوضروس) رئيس الأحبار، ثبته على كرسيه</a:t>
            </a:r>
            <a:br>
              <a:rPr lang="ar-SA" sz="3600" dirty="0"/>
            </a:br>
            <a:endParaRPr lang="en-GB" sz="3600" dirty="0"/>
          </a:p>
        </p:txBody>
      </p:sp>
      <p:sp>
        <p:nvSpPr>
          <p:cNvPr id="3" name="Text Placeholder 2">
            <a:extLst>
              <a:ext uri="{FF2B5EF4-FFF2-40B4-BE49-F238E27FC236}">
                <a16:creationId xmlns:a16="http://schemas.microsoft.com/office/drawing/2014/main" id="{C1979D11-3BE5-4265-A548-8C811840F1EA}"/>
              </a:ext>
            </a:extLst>
          </p:cNvPr>
          <p:cNvSpPr>
            <a:spLocks noGrp="1"/>
          </p:cNvSpPr>
          <p:nvPr>
            <p:ph type="body" idx="1"/>
          </p:nvPr>
        </p:nvSpPr>
        <p:spPr/>
        <p:txBody>
          <a:bodyPr/>
          <a:lstStyle/>
          <a:p>
            <a:r>
              <a:rPr lang="ar-EG" sz="3200" b="1" kern="1200" dirty="0">
                <a:solidFill>
                  <a:schemeClr val="lt1"/>
                </a:solidFill>
                <a:latin typeface="+mn-lt"/>
                <a:ea typeface="+mn-ea"/>
                <a:cs typeface="+mn-cs"/>
              </a:rPr>
              <a:t>افا (تاوضروس) بى</a:t>
            </a:r>
            <a:r>
              <a:rPr lang="ar-EG" sz="3200" b="1" kern="1200" baseline="0" dirty="0">
                <a:solidFill>
                  <a:schemeClr val="lt1"/>
                </a:solidFill>
                <a:latin typeface="+mn-lt"/>
                <a:ea typeface="+mn-ea"/>
                <a:cs typeface="+mn-cs"/>
              </a:rPr>
              <a:t> ارشى ارفس </a:t>
            </a:r>
            <a:r>
              <a:rPr lang="ar-EG" sz="3200" b="1" kern="1200" dirty="0">
                <a:solidFill>
                  <a:schemeClr val="lt1"/>
                </a:solidFill>
                <a:latin typeface="+mn-lt"/>
                <a:ea typeface="+mn-ea"/>
                <a:cs typeface="+mn-cs"/>
              </a:rPr>
              <a:t>ماتاجروف هيﭽين</a:t>
            </a:r>
            <a:r>
              <a:rPr lang="ar-EG" sz="3200" b="1" kern="1200" baseline="0" dirty="0">
                <a:solidFill>
                  <a:schemeClr val="lt1"/>
                </a:solidFill>
                <a:latin typeface="+mn-lt"/>
                <a:ea typeface="+mn-ea"/>
                <a:cs typeface="+mn-cs"/>
              </a:rPr>
              <a:t>  بيف أثرونوس</a:t>
            </a:r>
            <a:endParaRPr lang="ar-SA" sz="8800" dirty="0"/>
          </a:p>
        </p:txBody>
      </p:sp>
      <p:sp>
        <p:nvSpPr>
          <p:cNvPr id="4" name="Text Placeholder 3">
            <a:extLst>
              <a:ext uri="{FF2B5EF4-FFF2-40B4-BE49-F238E27FC236}">
                <a16:creationId xmlns:a16="http://schemas.microsoft.com/office/drawing/2014/main" id="{0010408B-B0DF-4C1A-ACF3-6507764ECA56}"/>
              </a:ext>
            </a:extLst>
          </p:cNvPr>
          <p:cNvSpPr>
            <a:spLocks noGrp="1"/>
          </p:cNvSpPr>
          <p:nvPr>
            <p:ph type="body" sz="quarter" idx="3"/>
          </p:nvPr>
        </p:nvSpPr>
        <p:spPr>
          <a:xfrm>
            <a:off x="0" y="5546469"/>
            <a:ext cx="9144000" cy="682357"/>
          </a:xfrm>
        </p:spPr>
        <p:txBody>
          <a:bodyPr/>
          <a:lstStyle/>
          <a:p>
            <a:r>
              <a:rPr lang="en-US" sz="2800" b="0" kern="1200" dirty="0">
                <a:latin typeface="Avva_Shenouda" pitchFamily="34" charset="2"/>
                <a:ea typeface="+mn-ea"/>
                <a:cs typeface="+mn-cs"/>
              </a:rPr>
              <a:t>abba(</a:t>
            </a:r>
            <a:r>
              <a:rPr lang="ar-EG" sz="2800" b="0" kern="1200" dirty="0">
                <a:latin typeface="Avva_Shenouda" pitchFamily="34" charset="2"/>
                <a:ea typeface="+mn-ea"/>
                <a:cs typeface="+mn-cs"/>
              </a:rPr>
              <a:t>)</a:t>
            </a:r>
            <a:r>
              <a:rPr lang="en-US" sz="2800" b="0" kern="1200" dirty="0">
                <a:latin typeface="Avva_Shenouda" pitchFamily="34" charset="2"/>
                <a:ea typeface="+mn-ea"/>
                <a:cs typeface="+mn-cs"/>
              </a:rPr>
              <a:t>....</a:t>
            </a:r>
            <a:r>
              <a:rPr lang="ar-EG" sz="2800" b="0" kern="1200" dirty="0">
                <a:latin typeface="Avva_Shenouda" pitchFamily="34" charset="2"/>
                <a:ea typeface="+mn-ea"/>
                <a:cs typeface="+mn-cs"/>
              </a:rPr>
              <a:t>(</a:t>
            </a:r>
            <a:r>
              <a:rPr lang="en-US" sz="2800" b="0" kern="1200" dirty="0">
                <a:latin typeface="Avva_Shenouda" pitchFamily="34" charset="2"/>
                <a:ea typeface="+mn-ea"/>
                <a:cs typeface="+mn-cs"/>
              </a:rPr>
              <a:t> piarx3`erevc : matagro4 </a:t>
            </a:r>
            <a:r>
              <a:rPr lang="en-US" sz="2800" b="0" kern="1200" dirty="0" err="1">
                <a:latin typeface="Avva_Shenouda" pitchFamily="34" charset="2"/>
                <a:ea typeface="+mn-ea"/>
                <a:cs typeface="+mn-cs"/>
              </a:rPr>
              <a:t>higen</a:t>
            </a:r>
            <a:r>
              <a:rPr lang="en-US" sz="2800" b="0" kern="1200" dirty="0">
                <a:latin typeface="Avva_Shenouda" pitchFamily="34" charset="2"/>
                <a:ea typeface="+mn-ea"/>
                <a:cs typeface="+mn-cs"/>
              </a:rPr>
              <a:t> pe4`0ronoc</a:t>
            </a:r>
            <a:endParaRPr lang="en-US" sz="15800" b="0" kern="1200" baseline="0" dirty="0">
              <a:latin typeface="Avva_Shenouda" pitchFamily="34" charset="2"/>
              <a:ea typeface="+mn-ea"/>
              <a:cs typeface="+mn-cs"/>
            </a:endParaRPr>
          </a:p>
        </p:txBody>
      </p:sp>
    </p:spTree>
    <p:extLst>
      <p:ext uri="{BB962C8B-B14F-4D97-AF65-F5344CB8AC3E}">
        <p14:creationId xmlns:p14="http://schemas.microsoft.com/office/powerpoint/2010/main" val="3699987512"/>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5600-2C56-4EC1-B6F6-8E3A36B7784E}"/>
              </a:ext>
            </a:extLst>
          </p:cNvPr>
          <p:cNvSpPr>
            <a:spLocks noGrp="1"/>
          </p:cNvSpPr>
          <p:nvPr>
            <p:ph type="title"/>
          </p:nvPr>
        </p:nvSpPr>
        <p:spPr/>
        <p:txBody>
          <a:bodyPr/>
          <a:lstStyle/>
          <a:p>
            <a:r>
              <a:rPr lang="ar-EG" sz="4400" b="1" kern="1200" dirty="0">
                <a:solidFill>
                  <a:schemeClr val="lt1"/>
                </a:solidFill>
                <a:latin typeface="+mn-lt"/>
                <a:ea typeface="+mn-ea"/>
                <a:cs typeface="+mn-cs"/>
              </a:rPr>
              <a:t>وشريكه في الخدمة الرسولية، أبينا المكرم البار</a:t>
            </a:r>
            <a:endParaRPr lang="en-GB" dirty="0"/>
          </a:p>
        </p:txBody>
      </p:sp>
      <p:sp>
        <p:nvSpPr>
          <p:cNvPr id="3" name="Text Placeholder 2">
            <a:extLst>
              <a:ext uri="{FF2B5EF4-FFF2-40B4-BE49-F238E27FC236}">
                <a16:creationId xmlns:a16="http://schemas.microsoft.com/office/drawing/2014/main" id="{EFE79C08-F2B9-4506-903E-042C5ACC267F}"/>
              </a:ext>
            </a:extLst>
          </p:cNvPr>
          <p:cNvSpPr>
            <a:spLocks noGrp="1"/>
          </p:cNvSpPr>
          <p:nvPr>
            <p:ph type="body" idx="1"/>
          </p:nvPr>
        </p:nvSpPr>
        <p:spPr/>
        <p:txBody>
          <a:bodyPr/>
          <a:lstStyle/>
          <a:p>
            <a:r>
              <a:rPr lang="ar-EG" sz="3200" b="1" kern="1200" dirty="0">
                <a:solidFill>
                  <a:schemeClr val="lt1"/>
                </a:solidFill>
                <a:latin typeface="+mn-lt"/>
                <a:ea typeface="+mn-ea"/>
                <a:cs typeface="+mn-cs"/>
              </a:rPr>
              <a:t>نيم بيف كيه إشـﭬير إنليتورغوس : بين يوت إثؤواب إن ذيكيئوس</a:t>
            </a:r>
            <a:endParaRPr lang="ar-SA" sz="3200" dirty="0"/>
          </a:p>
        </p:txBody>
      </p:sp>
      <p:sp>
        <p:nvSpPr>
          <p:cNvPr id="4" name="Text Placeholder 3">
            <a:extLst>
              <a:ext uri="{FF2B5EF4-FFF2-40B4-BE49-F238E27FC236}">
                <a16:creationId xmlns:a16="http://schemas.microsoft.com/office/drawing/2014/main" id="{B5277340-20A6-4B71-B81D-5AEA88F353D7}"/>
              </a:ext>
            </a:extLst>
          </p:cNvPr>
          <p:cNvSpPr>
            <a:spLocks noGrp="1"/>
          </p:cNvSpPr>
          <p:nvPr>
            <p:ph type="body" sz="quarter" idx="3"/>
          </p:nvPr>
        </p:nvSpPr>
        <p:spPr>
          <a:xfrm>
            <a:off x="-1" y="5538080"/>
            <a:ext cx="9144000" cy="682357"/>
          </a:xfrm>
        </p:spPr>
        <p:txBody>
          <a:bodyPr/>
          <a:lstStyle/>
          <a:p>
            <a:r>
              <a:rPr lang="en-US" sz="2800" b="0" kern="1200" dirty="0" err="1">
                <a:latin typeface="Avva_Shenouda" pitchFamily="34" charset="2"/>
                <a:ea typeface="+mn-ea"/>
                <a:cs typeface="+mn-cs"/>
              </a:rPr>
              <a:t>Nem</a:t>
            </a:r>
            <a:r>
              <a:rPr lang="en-US" sz="2800" b="0" kern="1200" dirty="0">
                <a:latin typeface="Avva_Shenouda" pitchFamily="34" charset="2"/>
                <a:ea typeface="+mn-ea"/>
                <a:cs typeface="+mn-cs"/>
              </a:rPr>
              <a:t> pe4ke`2f3r `</a:t>
            </a:r>
            <a:r>
              <a:rPr lang="en-US" sz="2800" b="0" kern="1200" dirty="0" err="1">
                <a:latin typeface="Avva_Shenouda" pitchFamily="34" charset="2"/>
                <a:ea typeface="+mn-ea"/>
                <a:cs typeface="+mn-cs"/>
              </a:rPr>
              <a:t>nlitovrjoc</a:t>
            </a:r>
            <a:r>
              <a:rPr lang="en-US" sz="2800" b="0" kern="1200" dirty="0">
                <a:latin typeface="Avva_Shenouda" pitchFamily="34" charset="2"/>
                <a:ea typeface="+mn-ea"/>
                <a:cs typeface="+mn-cs"/>
              </a:rPr>
              <a:t> : </a:t>
            </a:r>
            <a:r>
              <a:rPr lang="en-US" sz="2800" b="0" kern="1200" dirty="0" err="1">
                <a:latin typeface="Avva_Shenouda" pitchFamily="34" charset="2"/>
                <a:ea typeface="+mn-ea"/>
                <a:cs typeface="+mn-cs"/>
              </a:rPr>
              <a:t>peniwt</a:t>
            </a:r>
            <a:r>
              <a:rPr lang="en-US" sz="2800" b="0" kern="1200" dirty="0">
                <a:latin typeface="Avva_Shenouda" pitchFamily="34" charset="2"/>
                <a:ea typeface="+mn-ea"/>
                <a:cs typeface="+mn-cs"/>
              </a:rPr>
              <a:t> e0ovab : `</a:t>
            </a:r>
            <a:r>
              <a:rPr lang="en-US" sz="2800" b="0" kern="1200" dirty="0" err="1">
                <a:latin typeface="Avva_Shenouda" pitchFamily="34" charset="2"/>
                <a:ea typeface="+mn-ea"/>
                <a:cs typeface="+mn-cs"/>
              </a:rPr>
              <a:t>ndikeoc</a:t>
            </a:r>
            <a:r>
              <a:rPr lang="en-US" sz="2800" b="0" kern="1200" dirty="0">
                <a:latin typeface="Avva_Shenouda" pitchFamily="34" charset="2"/>
                <a:ea typeface="+mn-ea"/>
                <a:cs typeface="+mn-cs"/>
              </a:rPr>
              <a:t> </a:t>
            </a:r>
            <a:endParaRPr lang="en-US" sz="15300" b="0" kern="1200" baseline="0" dirty="0">
              <a:latin typeface="Avva_Shenouda" pitchFamily="34" charset="2"/>
              <a:ea typeface="+mn-ea"/>
              <a:cs typeface="+mn-cs"/>
            </a:endParaRPr>
          </a:p>
        </p:txBody>
      </p:sp>
    </p:spTree>
    <p:extLst>
      <p:ext uri="{BB962C8B-B14F-4D97-AF65-F5344CB8AC3E}">
        <p14:creationId xmlns:p14="http://schemas.microsoft.com/office/powerpoint/2010/main" val="71062374"/>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3C94-FF01-4416-818C-057F17491C2A}"/>
              </a:ext>
            </a:extLst>
          </p:cNvPr>
          <p:cNvSpPr>
            <a:spLocks noGrp="1"/>
          </p:cNvSpPr>
          <p:nvPr>
            <p:ph type="title"/>
          </p:nvPr>
        </p:nvSpPr>
        <p:spPr/>
        <p:txBody>
          <a:bodyPr/>
          <a:lstStyle/>
          <a:p>
            <a:r>
              <a:rPr lang="ar-EG" sz="4400" b="1" kern="1200" dirty="0">
                <a:solidFill>
                  <a:schemeClr val="lt1"/>
                </a:solidFill>
                <a:latin typeface="+mn-lt"/>
                <a:ea typeface="+mn-ea"/>
                <a:cs typeface="+mn-cs"/>
              </a:rPr>
              <a:t>أنبا (دانيال) مطرانا، ثبته على كرسيه</a:t>
            </a:r>
            <a:endParaRPr lang="en-GB" dirty="0"/>
          </a:p>
        </p:txBody>
      </p:sp>
      <p:sp>
        <p:nvSpPr>
          <p:cNvPr id="3" name="Text Placeholder 2">
            <a:extLst>
              <a:ext uri="{FF2B5EF4-FFF2-40B4-BE49-F238E27FC236}">
                <a16:creationId xmlns:a16="http://schemas.microsoft.com/office/drawing/2014/main" id="{ED8E53B4-6001-4488-BFB9-A0BD6644A06A}"/>
              </a:ext>
            </a:extLst>
          </p:cNvPr>
          <p:cNvSpPr>
            <a:spLocks noGrp="1"/>
          </p:cNvSpPr>
          <p:nvPr>
            <p:ph type="body" idx="1"/>
          </p:nvPr>
        </p:nvSpPr>
        <p:spPr/>
        <p:txBody>
          <a:bodyPr/>
          <a:lstStyle/>
          <a:p>
            <a:r>
              <a:rPr lang="ar-EG" sz="3200" b="1" kern="1200" dirty="0">
                <a:solidFill>
                  <a:schemeClr val="lt1"/>
                </a:solidFill>
                <a:latin typeface="+mn-lt"/>
                <a:ea typeface="+mn-ea"/>
                <a:cs typeface="+mn-cs"/>
              </a:rPr>
              <a:t>اﭭـا دانيال بيمتروبولتيس : ماتاجروف هي</a:t>
            </a:r>
            <a:r>
              <a:rPr lang="ar-EG" sz="3200" dirty="0">
                <a:solidFill>
                  <a:schemeClr val="lt1"/>
                </a:solidFill>
                <a:latin typeface="+mn-lt"/>
                <a:cs typeface="+mn-cs"/>
              </a:rPr>
              <a:t>ـ</a:t>
            </a:r>
            <a:r>
              <a:rPr lang="ar-EG" sz="3200" b="1" kern="1200" dirty="0">
                <a:solidFill>
                  <a:schemeClr val="lt1"/>
                </a:solidFill>
                <a:latin typeface="+mn-lt"/>
                <a:ea typeface="+mn-ea"/>
                <a:cs typeface="+mn-cs"/>
              </a:rPr>
              <a:t>ﭽين بيف إثرونوس  </a:t>
            </a:r>
            <a:endParaRPr lang="ar-SA" sz="8800" dirty="0"/>
          </a:p>
        </p:txBody>
      </p:sp>
      <p:sp>
        <p:nvSpPr>
          <p:cNvPr id="4" name="Text Placeholder 3">
            <a:extLst>
              <a:ext uri="{FF2B5EF4-FFF2-40B4-BE49-F238E27FC236}">
                <a16:creationId xmlns:a16="http://schemas.microsoft.com/office/drawing/2014/main" id="{3B1B7DF8-6868-40B1-B245-E4AC704EF7D0}"/>
              </a:ext>
            </a:extLst>
          </p:cNvPr>
          <p:cNvSpPr>
            <a:spLocks noGrp="1"/>
          </p:cNvSpPr>
          <p:nvPr>
            <p:ph type="body" sz="quarter" idx="3"/>
          </p:nvPr>
        </p:nvSpPr>
        <p:spPr>
          <a:xfrm>
            <a:off x="-1" y="5529691"/>
            <a:ext cx="9144000" cy="682357"/>
          </a:xfrm>
        </p:spPr>
        <p:txBody>
          <a:bodyPr/>
          <a:lstStyle/>
          <a:p>
            <a:r>
              <a:rPr lang="en-US" sz="2800" b="0" kern="1200" dirty="0">
                <a:latin typeface="Avva_Shenouda" pitchFamily="34" charset="2"/>
                <a:ea typeface="+mn-ea"/>
                <a:cs typeface="+mn-cs"/>
              </a:rPr>
              <a:t>abba </a:t>
            </a:r>
            <a:r>
              <a:rPr lang="ar-EG" sz="2800" b="1" kern="1200" dirty="0">
                <a:latin typeface="Avva_Shenouda" pitchFamily="34" charset="2"/>
                <a:ea typeface="+mn-ea"/>
                <a:cs typeface="+mn-cs"/>
              </a:rPr>
              <a:t>( .  .  . ) </a:t>
            </a:r>
            <a:r>
              <a:rPr lang="en-US" sz="2800" b="0" kern="1200" dirty="0">
                <a:latin typeface="Avva_Shenouda" pitchFamily="34" charset="2"/>
                <a:ea typeface="+mn-ea"/>
                <a:cs typeface="+mn-cs"/>
              </a:rPr>
              <a:t>pi</a:t>
            </a:r>
            <a:r>
              <a:rPr lang="en-US" sz="2800" dirty="0">
                <a:cs typeface="+mn-cs"/>
              </a:rPr>
              <a:t>m</a:t>
            </a:r>
            <a:r>
              <a:rPr lang="en-US" sz="2800" dirty="0"/>
              <a:t>3troplit3c</a:t>
            </a:r>
            <a:r>
              <a:rPr lang="en-US" sz="2800" b="0" kern="1200" baseline="0" dirty="0">
                <a:latin typeface="Avva_Shenouda" pitchFamily="34" charset="2"/>
                <a:ea typeface="+mn-ea"/>
                <a:cs typeface="+mn-cs"/>
              </a:rPr>
              <a:t> </a:t>
            </a:r>
            <a:r>
              <a:rPr lang="en-US" sz="2800" b="0" kern="1200" dirty="0">
                <a:latin typeface="Avva_Shenouda" pitchFamily="34" charset="2"/>
                <a:ea typeface="+mn-ea"/>
                <a:cs typeface="+mn-cs"/>
              </a:rPr>
              <a:t> : matagro4 </a:t>
            </a:r>
            <a:r>
              <a:rPr lang="en-US" sz="2800" b="0" kern="1200" dirty="0" err="1">
                <a:latin typeface="Avva_Shenouda" pitchFamily="34" charset="2"/>
                <a:ea typeface="+mn-ea"/>
                <a:cs typeface="+mn-cs"/>
              </a:rPr>
              <a:t>higen</a:t>
            </a:r>
            <a:r>
              <a:rPr lang="en-US" sz="2800" b="0" kern="1200" dirty="0">
                <a:latin typeface="Avva_Shenouda" pitchFamily="34" charset="2"/>
                <a:ea typeface="+mn-ea"/>
                <a:cs typeface="+mn-cs"/>
              </a:rPr>
              <a:t> pe4`0ronoc </a:t>
            </a:r>
            <a:endParaRPr lang="en-US" sz="2800" b="0" kern="1200" baseline="0" dirty="0">
              <a:latin typeface="Avva_Shenouda" pitchFamily="34" charset="2"/>
              <a:ea typeface="+mn-ea"/>
              <a:cs typeface="+mn-cs"/>
            </a:endParaRPr>
          </a:p>
        </p:txBody>
      </p:sp>
    </p:spTree>
    <p:extLst>
      <p:ext uri="{BB962C8B-B14F-4D97-AF65-F5344CB8AC3E}">
        <p14:creationId xmlns:p14="http://schemas.microsoft.com/office/powerpoint/2010/main" val="732183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إمنحنا أن نكمل هذا اليوم المقدس </a:t>
            </a:r>
            <a:endParaRPr lang="en-US" sz="4400" dirty="0"/>
          </a:p>
        </p:txBody>
      </p:sp>
      <p:sp>
        <p:nvSpPr>
          <p:cNvPr id="6" name="Text Placeholder 5"/>
          <p:cNvSpPr>
            <a:spLocks noGrp="1"/>
          </p:cNvSpPr>
          <p:nvPr>
            <p:ph type="body" idx="1"/>
          </p:nvPr>
        </p:nvSpPr>
        <p:spPr/>
        <p:txBody>
          <a:bodyPr/>
          <a:lstStyle/>
          <a:p>
            <a:r>
              <a:rPr lang="ar-EG" sz="3600" dirty="0"/>
              <a:t>ميس نان إثرين جوك إيفول إم باى كى إيهوؤو إثؤواب فاى </a:t>
            </a:r>
          </a:p>
        </p:txBody>
      </p:sp>
      <p:sp>
        <p:nvSpPr>
          <p:cNvPr id="7" name="Text Placeholder 6"/>
          <p:cNvSpPr>
            <a:spLocks noGrp="1"/>
          </p:cNvSpPr>
          <p:nvPr>
            <p:ph type="body" sz="quarter" idx="3"/>
          </p:nvPr>
        </p:nvSpPr>
        <p:spPr/>
        <p:txBody>
          <a:bodyPr/>
          <a:lstStyle/>
          <a:p>
            <a:r>
              <a:rPr lang="en-US" sz="4000" dirty="0" err="1"/>
              <a:t>mhic</a:t>
            </a:r>
            <a:r>
              <a:rPr lang="en-US" sz="4000" dirty="0"/>
              <a:t> nan </a:t>
            </a:r>
            <a:r>
              <a:rPr lang="en-US" sz="4000" dirty="0" err="1"/>
              <a:t>eqrenjwk</a:t>
            </a:r>
            <a:r>
              <a:rPr lang="en-US" sz="4000" dirty="0"/>
              <a:t> `</a:t>
            </a:r>
            <a:r>
              <a:rPr lang="en-US" sz="4000" dirty="0" err="1"/>
              <a:t>ebol</a:t>
            </a:r>
            <a:r>
              <a:rPr lang="en-US" sz="4000" dirty="0"/>
              <a:t> `</a:t>
            </a:r>
            <a:r>
              <a:rPr lang="en-US" sz="4000" dirty="0" err="1"/>
              <a:t>mpaike`e</a:t>
            </a:r>
            <a:r>
              <a:rPr lang="en-US" sz="4000" dirty="0"/>
              <a:t>\</a:t>
            </a:r>
            <a:r>
              <a:rPr lang="en-US" sz="4000" dirty="0" err="1"/>
              <a:t>oou</a:t>
            </a:r>
            <a:r>
              <a:rPr lang="en-US" sz="4000" dirty="0"/>
              <a:t> e/q/u/ </a:t>
            </a:r>
            <a:r>
              <a:rPr lang="en-US" sz="4000" dirty="0" err="1"/>
              <a:t>vai</a:t>
            </a:r>
            <a:endParaRPr lang="en-US" sz="4000" dirty="0"/>
          </a:p>
        </p:txBody>
      </p:sp>
    </p:spTree>
    <p:extLst>
      <p:ext uri="{BB962C8B-B14F-4D97-AF65-F5344CB8AC3E}">
        <p14:creationId xmlns:p14="http://schemas.microsoft.com/office/powerpoint/2010/main" val="892584236"/>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76800"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500591" y="5626818"/>
            <a:ext cx="1881467"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481542" y="5032130"/>
            <a:ext cx="1881466"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477060" y="4459165"/>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95850" y="4419600"/>
            <a:ext cx="173355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895850" y="6257190"/>
            <a:ext cx="1729844"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483782" y="6221506"/>
            <a:ext cx="1898277"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le 2">
            <a:extLst>
              <a:ext uri="{FF2B5EF4-FFF2-40B4-BE49-F238E27FC236}">
                <a16:creationId xmlns:a16="http://schemas.microsoft.com/office/drawing/2014/main" id="{220B8EF6-9BF8-45AB-B701-06B8A83BF52C}"/>
              </a:ext>
            </a:extLst>
          </p:cNvPr>
          <p:cNvSpPr>
            <a:spLocks noGrp="1"/>
          </p:cNvSpPr>
          <p:nvPr>
            <p:ph type="title"/>
          </p:nvPr>
        </p:nvSpPr>
        <p:spPr>
          <a:xfrm>
            <a:off x="-1290918" y="0"/>
            <a:ext cx="1290918" cy="1143000"/>
          </a:xfrm>
        </p:spPr>
        <p:txBody>
          <a:bodyPr/>
          <a:lstStyle/>
          <a:p>
            <a:r>
              <a:rPr lang="ar-EG" sz="3600" dirty="0">
                <a:solidFill>
                  <a:srgbClr val="FFC000"/>
                </a:solidFill>
              </a:rPr>
              <a:t>فهرس التماجيد</a:t>
            </a:r>
            <a:endParaRPr lang="en-GB" sz="3600" dirty="0">
              <a:solidFill>
                <a:srgbClr val="FFC000"/>
              </a:solidFill>
            </a:endParaRPr>
          </a:p>
        </p:txBody>
      </p:sp>
    </p:spTree>
    <p:extLst>
      <p:ext uri="{BB962C8B-B14F-4D97-AF65-F5344CB8AC3E}">
        <p14:creationId xmlns:p14="http://schemas.microsoft.com/office/powerpoint/2010/main" val="2322142504"/>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السلامُ لـمريم الـملكة، الكرمة غير الشائخة،</a:t>
            </a:r>
          </a:p>
        </p:txBody>
      </p:sp>
      <p:sp>
        <p:nvSpPr>
          <p:cNvPr id="7" name="Text Placeholder 6"/>
          <p:cNvSpPr>
            <a:spLocks noGrp="1"/>
          </p:cNvSpPr>
          <p:nvPr>
            <p:ph type="body" idx="1"/>
          </p:nvPr>
        </p:nvSpPr>
        <p:spPr/>
        <p:txBody>
          <a:bodyPr/>
          <a:lstStyle/>
          <a:p>
            <a:r>
              <a:rPr lang="ar-EG" sz="3600" dirty="0"/>
              <a:t> شيرى ماريا تى أورو تيفو: إن</a:t>
            </a:r>
            <a:r>
              <a:rPr lang="en-US" sz="3600" dirty="0"/>
              <a:t> </a:t>
            </a:r>
            <a:r>
              <a:rPr lang="ar-EG" sz="3600" dirty="0"/>
              <a:t>آلولى إن آت إير خيللو:</a:t>
            </a:r>
          </a:p>
        </p:txBody>
      </p:sp>
      <p:sp>
        <p:nvSpPr>
          <p:cNvPr id="8" name="Text Placeholder 7"/>
          <p:cNvSpPr>
            <a:spLocks noGrp="1"/>
          </p:cNvSpPr>
          <p:nvPr>
            <p:ph type="body" sz="quarter" idx="3"/>
          </p:nvPr>
        </p:nvSpPr>
        <p:spPr/>
        <p:txBody>
          <a:bodyPr/>
          <a:lstStyle/>
          <a:p>
            <a:r>
              <a:rPr lang="pt-BR" sz="3200" dirty="0"/>
              <a:t>&lt;ere Maria ]ourw ]bw@ `n`aloli `n`at`erqellw@</a:t>
            </a:r>
          </a:p>
        </p:txBody>
      </p:sp>
    </p:spTree>
    <p:extLst>
      <p:ext uri="{BB962C8B-B14F-4D97-AF65-F5344CB8AC3E}">
        <p14:creationId xmlns:p14="http://schemas.microsoft.com/office/powerpoint/2010/main" val="1232690872"/>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 Placeholder 6"/>
          <p:cNvSpPr>
            <a:spLocks noGrp="1"/>
          </p:cNvSpPr>
          <p:nvPr>
            <p:ph type="body" idx="1"/>
          </p:nvPr>
        </p:nvSpPr>
        <p:spPr>
          <a:xfrm>
            <a:off x="0" y="6072553"/>
            <a:ext cx="9143999" cy="808893"/>
          </a:xfrm>
        </p:spPr>
        <p:txBody>
          <a:bodyPr/>
          <a:lstStyle/>
          <a:p>
            <a:pPr>
              <a:spcBef>
                <a:spcPct val="0"/>
              </a:spcBef>
              <a:defRPr/>
            </a:pPr>
            <a:r>
              <a:rPr lang="ar-EG" sz="3200" dirty="0">
                <a:latin typeface="Tahoma" pitchFamily="34" charset="0"/>
              </a:rPr>
              <a:t>ثى إتى إمبي أوؤى إيرو أوى إروس: أفجيم بى إسـماه إنتى إبؤنخ إنـخيتس.</a:t>
            </a:r>
          </a:p>
        </p:txBody>
      </p:sp>
      <p:sp>
        <p:nvSpPr>
          <p:cNvPr id="12" name="Text Placeholder 10"/>
          <p:cNvSpPr>
            <a:spLocks noGrp="1"/>
          </p:cNvSpPr>
          <p:nvPr>
            <p:ph type="body" sz="quarter" idx="3"/>
          </p:nvPr>
        </p:nvSpPr>
        <p:spPr>
          <a:xfrm>
            <a:off x="0" y="5288904"/>
            <a:ext cx="9144000" cy="682357"/>
          </a:xfrm>
        </p:spPr>
        <p:txBody>
          <a:bodyPr anchor="t"/>
          <a:lstStyle/>
          <a:p>
            <a:r>
              <a:rPr lang="fr-FR" sz="2600" dirty="0"/>
              <a:t>;y`</a:t>
            </a:r>
            <a:r>
              <a:rPr lang="fr-FR" sz="2600" dirty="0" err="1"/>
              <a:t>ete</a:t>
            </a:r>
            <a:r>
              <a:rPr lang="fr-FR" sz="2600" dirty="0"/>
              <a:t> `</a:t>
            </a:r>
            <a:r>
              <a:rPr lang="fr-FR" sz="2600" dirty="0" err="1"/>
              <a:t>mpe`ouwi</a:t>
            </a:r>
            <a:r>
              <a:rPr lang="fr-FR" sz="2600" dirty="0"/>
              <a:t> </a:t>
            </a:r>
            <a:r>
              <a:rPr lang="fr-FR" sz="2600" dirty="0" err="1"/>
              <a:t>er`ouwi</a:t>
            </a:r>
            <a:r>
              <a:rPr lang="fr-FR" sz="2600" dirty="0"/>
              <a:t> `</a:t>
            </a:r>
            <a:r>
              <a:rPr lang="fr-FR" sz="2600" dirty="0" err="1"/>
              <a:t>eroc</a:t>
            </a:r>
            <a:r>
              <a:rPr lang="fr-FR" sz="2600" dirty="0"/>
              <a:t>@ </a:t>
            </a:r>
            <a:r>
              <a:rPr lang="fr-FR" sz="2600" dirty="0" err="1"/>
              <a:t>aujem</a:t>
            </a:r>
            <a:r>
              <a:rPr lang="fr-FR" sz="2600" dirty="0"/>
              <a:t> </a:t>
            </a:r>
            <a:r>
              <a:rPr lang="fr-FR" sz="2600" dirty="0" err="1"/>
              <a:t>pi`cmah</a:t>
            </a:r>
            <a:r>
              <a:rPr lang="fr-FR" sz="2600" dirty="0"/>
              <a:t> `</a:t>
            </a:r>
            <a:r>
              <a:rPr lang="fr-FR" sz="2600" dirty="0" err="1"/>
              <a:t>nte</a:t>
            </a:r>
            <a:r>
              <a:rPr lang="fr-FR" sz="2600" dirty="0"/>
              <a:t> `</a:t>
            </a:r>
            <a:r>
              <a:rPr lang="fr-FR" sz="2600" dirty="0" err="1"/>
              <a:t>pwnq</a:t>
            </a:r>
            <a:r>
              <a:rPr lang="fr-FR" sz="2600" dirty="0"/>
              <a:t> `</a:t>
            </a:r>
            <a:r>
              <a:rPr lang="fr-FR" sz="2600" dirty="0" err="1"/>
              <a:t>nqytc</a:t>
            </a:r>
            <a:r>
              <a:rPr lang="fr-FR" sz="2600" dirty="0"/>
              <a:t>.</a:t>
            </a:r>
            <a:endParaRPr lang="en-GB" sz="2600" dirty="0"/>
          </a:p>
        </p:txBody>
      </p:sp>
      <p:sp>
        <p:nvSpPr>
          <p:cNvPr id="13" name="Text Placeholder 9"/>
          <p:cNvSpPr>
            <a:spLocks noGrp="1"/>
          </p:cNvSpPr>
          <p:nvPr>
            <p:ph type="title"/>
          </p:nvPr>
        </p:nvSpPr>
        <p:spPr>
          <a:xfrm>
            <a:off x="-1" y="4396278"/>
            <a:ext cx="9144000" cy="782371"/>
          </a:xfrm>
        </p:spPr>
        <p:txBody>
          <a:bodyPr/>
          <a:lstStyle/>
          <a:p>
            <a:r>
              <a:rPr lang="ar-EG" sz="4000" dirty="0"/>
              <a:t>التي لـم يُفَلِّحها فلاح، ووُجِدَ فيها عنقود الحياة.</a:t>
            </a:r>
          </a:p>
        </p:txBody>
      </p:sp>
    </p:spTree>
    <p:extLst>
      <p:ext uri="{BB962C8B-B14F-4D97-AF65-F5344CB8AC3E}">
        <p14:creationId xmlns:p14="http://schemas.microsoft.com/office/powerpoint/2010/main" val="1203188824"/>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6"/>
          <p:cNvSpPr>
            <a:spLocks noGrp="1"/>
          </p:cNvSpPr>
          <p:nvPr>
            <p:ph type="body" idx="1"/>
          </p:nvPr>
        </p:nvSpPr>
        <p:spPr/>
        <p:txBody>
          <a:bodyPr/>
          <a:lstStyle/>
          <a:p>
            <a:r>
              <a:rPr lang="ar-EG" sz="3200" dirty="0">
                <a:latin typeface="Tahoma" pitchFamily="34" charset="0"/>
              </a:rPr>
              <a:t>إبشيرى إم إفنوتى خين أو ميثمى: آف تشى ساركس خين تى بارثينوس:</a:t>
            </a:r>
            <a:endParaRPr lang="en-GB" sz="3200" dirty="0"/>
          </a:p>
        </p:txBody>
      </p:sp>
      <p:sp>
        <p:nvSpPr>
          <p:cNvPr id="6" name="Text Placeholder 10"/>
          <p:cNvSpPr>
            <a:spLocks noGrp="1"/>
          </p:cNvSpPr>
          <p:nvPr>
            <p:ph type="body" sz="quarter" idx="3"/>
          </p:nvPr>
        </p:nvSpPr>
        <p:spPr>
          <a:xfrm>
            <a:off x="-13448" y="5139218"/>
            <a:ext cx="9144000" cy="682357"/>
          </a:xfrm>
        </p:spPr>
        <p:txBody>
          <a:bodyPr/>
          <a:lstStyle/>
          <a:p>
            <a:r>
              <a:rPr lang="en-GB" sz="2800" dirty="0" err="1"/>
              <a:t>Psyri</a:t>
            </a:r>
            <a:r>
              <a:rPr lang="en-GB" sz="2800" dirty="0"/>
              <a:t> `</a:t>
            </a:r>
            <a:r>
              <a:rPr lang="en-GB" sz="2800" dirty="0" err="1"/>
              <a:t>m`Vnou</a:t>
            </a:r>
            <a:r>
              <a:rPr lang="en-GB" sz="2800" dirty="0"/>
              <a:t>] </a:t>
            </a:r>
            <a:r>
              <a:rPr lang="en-GB" sz="2800" dirty="0" err="1"/>
              <a:t>qen</a:t>
            </a:r>
            <a:r>
              <a:rPr lang="en-GB" sz="2800" dirty="0"/>
              <a:t> </a:t>
            </a:r>
            <a:r>
              <a:rPr lang="en-GB" sz="2800" dirty="0" err="1"/>
              <a:t>oume;myi</a:t>
            </a:r>
            <a:r>
              <a:rPr lang="en-GB" sz="2800" dirty="0"/>
              <a:t>@ </a:t>
            </a:r>
            <a:r>
              <a:rPr lang="en-GB" sz="2800" dirty="0" err="1"/>
              <a:t>af</a:t>
            </a:r>
            <a:r>
              <a:rPr lang="en-GB" sz="2800" dirty="0"/>
              <a:t>[</a:t>
            </a:r>
            <a:r>
              <a:rPr lang="en-GB" sz="2800" dirty="0" err="1"/>
              <a:t>icarx</a:t>
            </a:r>
            <a:r>
              <a:rPr lang="en-GB" sz="2800" dirty="0"/>
              <a:t> </a:t>
            </a:r>
            <a:r>
              <a:rPr lang="en-GB" sz="2800" dirty="0" err="1"/>
              <a:t>qen</a:t>
            </a:r>
            <a:r>
              <a:rPr lang="en-GB" sz="2800" dirty="0"/>
              <a:t> }</a:t>
            </a:r>
            <a:r>
              <a:rPr lang="en-GB" sz="2800" dirty="0" err="1"/>
              <a:t>par;enoc</a:t>
            </a:r>
            <a:r>
              <a:rPr lang="en-GB" sz="2800" dirty="0"/>
              <a:t>@</a:t>
            </a:r>
          </a:p>
        </p:txBody>
      </p:sp>
      <p:sp>
        <p:nvSpPr>
          <p:cNvPr id="7" name="Text Placeholder 9"/>
          <p:cNvSpPr>
            <a:spLocks noGrp="1"/>
          </p:cNvSpPr>
          <p:nvPr>
            <p:ph type="title"/>
          </p:nvPr>
        </p:nvSpPr>
        <p:spPr>
          <a:xfrm>
            <a:off x="0" y="4343400"/>
            <a:ext cx="9144000" cy="782371"/>
          </a:xfrm>
        </p:spPr>
        <p:txBody>
          <a:bodyPr/>
          <a:lstStyle/>
          <a:p>
            <a:r>
              <a:rPr lang="ar-EG" dirty="0"/>
              <a:t>إبن الله بالحقيقة، تـجسد من العذراء،</a:t>
            </a:r>
            <a:endParaRPr lang="en-GB" dirty="0"/>
          </a:p>
        </p:txBody>
      </p:sp>
    </p:spTree>
    <p:extLst>
      <p:ext uri="{BB962C8B-B14F-4D97-AF65-F5344CB8AC3E}">
        <p14:creationId xmlns:p14="http://schemas.microsoft.com/office/powerpoint/2010/main" val="304404608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6"/>
          <p:cNvSpPr>
            <a:spLocks noGrp="1"/>
          </p:cNvSpPr>
          <p:nvPr>
            <p:ph type="body" idx="1"/>
          </p:nvPr>
        </p:nvSpPr>
        <p:spPr/>
        <p:txBody>
          <a:bodyPr/>
          <a:lstStyle/>
          <a:p>
            <a:pPr>
              <a:spcBef>
                <a:spcPct val="0"/>
              </a:spcBef>
              <a:defRPr/>
            </a:pPr>
            <a:r>
              <a:rPr lang="ar-EG" sz="3600" dirty="0">
                <a:latin typeface="Tahoma" pitchFamily="34" charset="0"/>
              </a:rPr>
              <a:t>أسـميسى إمموف أفسوتى إممون: آف كانين نوفى نان إيفول.</a:t>
            </a:r>
          </a:p>
        </p:txBody>
      </p:sp>
      <p:sp>
        <p:nvSpPr>
          <p:cNvPr id="6" name="Text Placeholder 10"/>
          <p:cNvSpPr>
            <a:spLocks noGrp="1"/>
          </p:cNvSpPr>
          <p:nvPr>
            <p:ph type="body" sz="quarter" idx="3"/>
          </p:nvPr>
        </p:nvSpPr>
        <p:spPr/>
        <p:txBody>
          <a:bodyPr/>
          <a:lstStyle/>
          <a:p>
            <a:r>
              <a:rPr lang="en-GB" sz="2800" dirty="0" err="1"/>
              <a:t>acmici</a:t>
            </a:r>
            <a:r>
              <a:rPr lang="en-GB" sz="2800" dirty="0"/>
              <a:t> `</a:t>
            </a:r>
            <a:r>
              <a:rPr lang="en-GB" sz="2800" dirty="0" err="1"/>
              <a:t>mmof</a:t>
            </a:r>
            <a:r>
              <a:rPr lang="en-GB" sz="2800" dirty="0"/>
              <a:t> </a:t>
            </a:r>
            <a:r>
              <a:rPr lang="en-GB" sz="2800" dirty="0" err="1"/>
              <a:t>afcw</a:t>
            </a:r>
            <a:r>
              <a:rPr lang="en-GB" sz="2800" dirty="0"/>
              <a:t>] `</a:t>
            </a:r>
            <a:r>
              <a:rPr lang="en-GB" sz="2800" dirty="0" err="1"/>
              <a:t>mmon</a:t>
            </a:r>
            <a:r>
              <a:rPr lang="en-GB" sz="2800" dirty="0"/>
              <a:t>@ </a:t>
            </a:r>
            <a:r>
              <a:rPr lang="en-GB" sz="2800" dirty="0" err="1"/>
              <a:t>af,a</a:t>
            </a:r>
            <a:r>
              <a:rPr lang="en-GB" sz="2800" dirty="0"/>
              <a:t> </a:t>
            </a:r>
            <a:r>
              <a:rPr lang="en-GB" sz="2800" dirty="0" err="1"/>
              <a:t>nennobi</a:t>
            </a:r>
            <a:r>
              <a:rPr lang="en-GB" sz="2800" dirty="0"/>
              <a:t> nan `</a:t>
            </a:r>
            <a:r>
              <a:rPr lang="en-GB" sz="2800" dirty="0" err="1"/>
              <a:t>ebol</a:t>
            </a:r>
            <a:r>
              <a:rPr lang="en-GB" sz="2800" dirty="0"/>
              <a:t>.</a:t>
            </a:r>
          </a:p>
        </p:txBody>
      </p:sp>
      <p:sp>
        <p:nvSpPr>
          <p:cNvPr id="7" name="Text Placeholder 9"/>
          <p:cNvSpPr>
            <a:spLocks noGrp="1"/>
          </p:cNvSpPr>
          <p:nvPr>
            <p:ph type="title"/>
          </p:nvPr>
        </p:nvSpPr>
        <p:spPr/>
        <p:txBody>
          <a:bodyPr/>
          <a:lstStyle/>
          <a:p>
            <a:r>
              <a:rPr lang="ar-EG" dirty="0"/>
              <a:t>ولَدَتْهُ وخلَّصنا، وغفر لنا خطايانا.</a:t>
            </a:r>
          </a:p>
        </p:txBody>
      </p:sp>
    </p:spTree>
    <p:extLst>
      <p:ext uri="{BB962C8B-B14F-4D97-AF65-F5344CB8AC3E}">
        <p14:creationId xmlns:p14="http://schemas.microsoft.com/office/powerpoint/2010/main" val="2841773289"/>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6"/>
          <p:cNvSpPr>
            <a:spLocks noGrp="1"/>
          </p:cNvSpPr>
          <p:nvPr>
            <p:ph type="body" idx="1"/>
          </p:nvPr>
        </p:nvSpPr>
        <p:spPr/>
        <p:txBody>
          <a:bodyPr/>
          <a:lstStyle/>
          <a:p>
            <a:r>
              <a:rPr lang="ar-EG" sz="3600" dirty="0">
                <a:latin typeface="Tahoma" pitchFamily="34" charset="0"/>
              </a:rPr>
              <a:t>آريـجيم أو إهموت أوتاى شيليت: هانـميش آفساجى إبيتايو:</a:t>
            </a:r>
            <a:endParaRPr lang="en-GB" sz="3600" dirty="0"/>
          </a:p>
        </p:txBody>
      </p:sp>
      <p:sp>
        <p:nvSpPr>
          <p:cNvPr id="6" name="Text Placeholder 10"/>
          <p:cNvSpPr>
            <a:spLocks noGrp="1"/>
          </p:cNvSpPr>
          <p:nvPr>
            <p:ph type="body" sz="quarter" idx="3"/>
          </p:nvPr>
        </p:nvSpPr>
        <p:spPr/>
        <p:txBody>
          <a:bodyPr/>
          <a:lstStyle/>
          <a:p>
            <a:r>
              <a:rPr lang="en-GB" sz="2800" dirty="0"/>
              <a:t>`</a:t>
            </a:r>
            <a:r>
              <a:rPr lang="en-GB" sz="2800" dirty="0" err="1"/>
              <a:t>Arejem</a:t>
            </a:r>
            <a:r>
              <a:rPr lang="en-GB" sz="2800" dirty="0"/>
              <a:t> </a:t>
            </a:r>
            <a:r>
              <a:rPr lang="en-GB" sz="2800" dirty="0" err="1"/>
              <a:t>ou`hmot</a:t>
            </a:r>
            <a:r>
              <a:rPr lang="en-GB" sz="2800" dirty="0"/>
              <a:t> `w </a:t>
            </a:r>
            <a:r>
              <a:rPr lang="en-GB" sz="2800" dirty="0" err="1"/>
              <a:t>taiselet</a:t>
            </a:r>
            <a:r>
              <a:rPr lang="en-GB" sz="2800" dirty="0"/>
              <a:t>@ </a:t>
            </a:r>
            <a:r>
              <a:rPr lang="en-GB" sz="2800" dirty="0" err="1"/>
              <a:t>hanmys</a:t>
            </a:r>
            <a:r>
              <a:rPr lang="en-GB" sz="2800" dirty="0"/>
              <a:t> </a:t>
            </a:r>
            <a:r>
              <a:rPr lang="en-GB" sz="2800" dirty="0" err="1"/>
              <a:t>aucaji</a:t>
            </a:r>
            <a:r>
              <a:rPr lang="en-GB" sz="2800" dirty="0"/>
              <a:t> `</a:t>
            </a:r>
            <a:r>
              <a:rPr lang="en-GB" sz="2800" dirty="0" err="1"/>
              <a:t>epetaio</a:t>
            </a:r>
            <a:r>
              <a:rPr lang="en-GB" sz="2800" dirty="0"/>
              <a:t>@</a:t>
            </a:r>
          </a:p>
        </p:txBody>
      </p:sp>
      <p:sp>
        <p:nvSpPr>
          <p:cNvPr id="7" name="Text Placeholder 9"/>
          <p:cNvSpPr>
            <a:spLocks noGrp="1"/>
          </p:cNvSpPr>
          <p:nvPr>
            <p:ph type="title"/>
          </p:nvPr>
        </p:nvSpPr>
        <p:spPr/>
        <p:txBody>
          <a:bodyPr>
            <a:normAutofit fontScale="90000"/>
          </a:bodyPr>
          <a:lstStyle/>
          <a:p>
            <a:r>
              <a:rPr lang="ar-EG" dirty="0"/>
              <a:t>وَجَدْتِ نعمة يا أيتها العروس، كثيرون نطقوا بكرامتِكِ،</a:t>
            </a:r>
            <a:endParaRPr lang="en-GB" dirty="0"/>
          </a:p>
        </p:txBody>
      </p:sp>
    </p:spTree>
    <p:extLst>
      <p:ext uri="{BB962C8B-B14F-4D97-AF65-F5344CB8AC3E}">
        <p14:creationId xmlns:p14="http://schemas.microsoft.com/office/powerpoint/2010/main" val="1292900586"/>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6"/>
          <p:cNvSpPr>
            <a:spLocks noGrp="1"/>
          </p:cNvSpPr>
          <p:nvPr>
            <p:ph type="body" idx="1"/>
          </p:nvPr>
        </p:nvSpPr>
        <p:spPr/>
        <p:txBody>
          <a:bodyPr/>
          <a:lstStyle/>
          <a:p>
            <a:pPr>
              <a:spcBef>
                <a:spcPct val="0"/>
              </a:spcBef>
              <a:defRPr/>
            </a:pPr>
            <a:r>
              <a:rPr lang="ar-EG" sz="3600" dirty="0">
                <a:latin typeface="Tahoma" pitchFamily="34" charset="0"/>
              </a:rPr>
              <a:t>جى آبيلوغوس إنتى إفيوت: إى آفتشى ساركس إفول إنـخيتى.</a:t>
            </a:r>
          </a:p>
        </p:txBody>
      </p:sp>
      <p:sp>
        <p:nvSpPr>
          <p:cNvPr id="6" name="Text Placeholder 10"/>
          <p:cNvSpPr>
            <a:spLocks noGrp="1"/>
          </p:cNvSpPr>
          <p:nvPr>
            <p:ph type="body" sz="quarter" idx="3"/>
          </p:nvPr>
        </p:nvSpPr>
        <p:spPr/>
        <p:txBody>
          <a:bodyPr/>
          <a:lstStyle/>
          <a:p>
            <a:r>
              <a:rPr lang="en-GB" sz="3200" dirty="0"/>
              <a:t>je `a </a:t>
            </a:r>
            <a:r>
              <a:rPr lang="en-GB" sz="3200" dirty="0" err="1"/>
              <a:t>Pilogoc</a:t>
            </a:r>
            <a:r>
              <a:rPr lang="en-GB" sz="3200" dirty="0"/>
              <a:t> `</a:t>
            </a:r>
            <a:r>
              <a:rPr lang="en-GB" sz="3200" dirty="0" err="1"/>
              <a:t>nte</a:t>
            </a:r>
            <a:r>
              <a:rPr lang="en-GB" sz="3200" dirty="0"/>
              <a:t> `</a:t>
            </a:r>
            <a:r>
              <a:rPr lang="en-GB" sz="3200" dirty="0" err="1"/>
              <a:t>Viwt</a:t>
            </a:r>
            <a:r>
              <a:rPr lang="en-GB" sz="3200" dirty="0"/>
              <a:t>@ `</a:t>
            </a:r>
            <a:r>
              <a:rPr lang="en-GB" sz="3200" dirty="0" err="1"/>
              <a:t>i</a:t>
            </a:r>
            <a:r>
              <a:rPr lang="en-GB" sz="3200" dirty="0"/>
              <a:t> </a:t>
            </a:r>
            <a:r>
              <a:rPr lang="en-GB" sz="3200" dirty="0" err="1"/>
              <a:t>af</a:t>
            </a:r>
            <a:r>
              <a:rPr lang="en-GB" sz="3200" dirty="0"/>
              <a:t>[</a:t>
            </a:r>
            <a:r>
              <a:rPr lang="en-GB" sz="3200" dirty="0" err="1"/>
              <a:t>icarx</a:t>
            </a:r>
            <a:r>
              <a:rPr lang="en-GB" sz="3200" dirty="0"/>
              <a:t> `</a:t>
            </a:r>
            <a:r>
              <a:rPr lang="en-GB" sz="3200" dirty="0" err="1"/>
              <a:t>ebol</a:t>
            </a:r>
            <a:r>
              <a:rPr lang="en-GB" sz="3200" dirty="0"/>
              <a:t> `</a:t>
            </a:r>
            <a:r>
              <a:rPr lang="en-GB" sz="3200" dirty="0" err="1"/>
              <a:t>nqy</a:t>
            </a:r>
            <a:r>
              <a:rPr lang="en-GB" sz="3200" dirty="0"/>
              <a:t>].</a:t>
            </a:r>
          </a:p>
        </p:txBody>
      </p:sp>
      <p:sp>
        <p:nvSpPr>
          <p:cNvPr id="7" name="Text Placeholder 9"/>
          <p:cNvSpPr>
            <a:spLocks noGrp="1"/>
          </p:cNvSpPr>
          <p:nvPr>
            <p:ph type="title"/>
          </p:nvPr>
        </p:nvSpPr>
        <p:spPr/>
        <p:txBody>
          <a:bodyPr/>
          <a:lstStyle/>
          <a:p>
            <a:r>
              <a:rPr lang="ar-EG" dirty="0"/>
              <a:t>لأن كلـمة الآب، أتى وتـجسد منكِ.</a:t>
            </a:r>
            <a:endParaRPr lang="en-GB" dirty="0"/>
          </a:p>
        </p:txBody>
      </p:sp>
    </p:spTree>
    <p:extLst>
      <p:ext uri="{BB962C8B-B14F-4D97-AF65-F5344CB8AC3E}">
        <p14:creationId xmlns:p14="http://schemas.microsoft.com/office/powerpoint/2010/main" val="289957864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6"/>
          <p:cNvSpPr>
            <a:spLocks noGrp="1"/>
          </p:cNvSpPr>
          <p:nvPr>
            <p:ph type="body" idx="1"/>
          </p:nvPr>
        </p:nvSpPr>
        <p:spPr>
          <a:xfrm>
            <a:off x="0" y="5882857"/>
            <a:ext cx="9143999" cy="808893"/>
          </a:xfrm>
        </p:spPr>
        <p:txBody>
          <a:bodyPr/>
          <a:lstStyle/>
          <a:p>
            <a:r>
              <a:rPr lang="ar-EG" sz="3200" dirty="0"/>
              <a:t>نيم إن إسهيمى إتهيجين بيكاهى: أس إيرماف إم إفنوتى إيفيل إرو: </a:t>
            </a:r>
            <a:endParaRPr lang="en-GB" sz="3200" dirty="0"/>
          </a:p>
        </p:txBody>
      </p:sp>
      <p:sp>
        <p:nvSpPr>
          <p:cNvPr id="6" name="Text Placeholder 10"/>
          <p:cNvSpPr>
            <a:spLocks noGrp="1"/>
          </p:cNvSpPr>
          <p:nvPr>
            <p:ph type="body" sz="quarter" idx="3"/>
          </p:nvPr>
        </p:nvSpPr>
        <p:spPr/>
        <p:txBody>
          <a:bodyPr/>
          <a:lstStyle/>
          <a:p>
            <a:r>
              <a:rPr lang="en-GB" sz="2800" dirty="0" err="1"/>
              <a:t>Nim</a:t>
            </a:r>
            <a:r>
              <a:rPr lang="en-GB" sz="2800" dirty="0"/>
              <a:t> `</a:t>
            </a:r>
            <a:r>
              <a:rPr lang="en-GB" sz="2800" dirty="0" err="1"/>
              <a:t>n`chimi</a:t>
            </a:r>
            <a:r>
              <a:rPr lang="en-GB" sz="2800" dirty="0"/>
              <a:t> et </a:t>
            </a:r>
            <a:r>
              <a:rPr lang="en-GB" sz="2800" dirty="0" err="1"/>
              <a:t>hijen</a:t>
            </a:r>
            <a:r>
              <a:rPr lang="en-GB" sz="2800" dirty="0"/>
              <a:t> </a:t>
            </a:r>
            <a:r>
              <a:rPr lang="en-GB" sz="2800" dirty="0" err="1"/>
              <a:t>pikahi</a:t>
            </a:r>
            <a:r>
              <a:rPr lang="en-GB" sz="2800" dirty="0"/>
              <a:t>@ </a:t>
            </a:r>
            <a:r>
              <a:rPr lang="en-GB" sz="2800" dirty="0" err="1"/>
              <a:t>acermau</a:t>
            </a:r>
            <a:r>
              <a:rPr lang="en-GB" sz="2800" dirty="0"/>
              <a:t> `</a:t>
            </a:r>
            <a:r>
              <a:rPr lang="en-GB" sz="2800" dirty="0" err="1"/>
              <a:t>m`Vnou</a:t>
            </a:r>
            <a:r>
              <a:rPr lang="en-GB" sz="2800" dirty="0"/>
              <a:t>] `</a:t>
            </a:r>
            <a:r>
              <a:rPr lang="en-GB" sz="2800" dirty="0" err="1"/>
              <a:t>ebyl</a:t>
            </a:r>
            <a:r>
              <a:rPr lang="en-GB" sz="2800" dirty="0"/>
              <a:t> `</a:t>
            </a:r>
            <a:r>
              <a:rPr lang="en-GB" sz="2800" dirty="0" err="1"/>
              <a:t>ero</a:t>
            </a:r>
            <a:r>
              <a:rPr lang="en-GB" sz="2800" dirty="0"/>
              <a:t>@</a:t>
            </a:r>
          </a:p>
        </p:txBody>
      </p:sp>
      <p:sp>
        <p:nvSpPr>
          <p:cNvPr id="7" name="Text Placeholder 9"/>
          <p:cNvSpPr>
            <a:spLocks noGrp="1"/>
          </p:cNvSpPr>
          <p:nvPr>
            <p:ph type="title"/>
          </p:nvPr>
        </p:nvSpPr>
        <p:spPr/>
        <p:txBody>
          <a:bodyPr/>
          <a:lstStyle/>
          <a:p>
            <a:r>
              <a:rPr lang="ar-EG" dirty="0"/>
              <a:t>أية إمرأة على الأرض، صارت أُمَّاً لله سواكِ،</a:t>
            </a:r>
            <a:endParaRPr lang="en-GB" dirty="0"/>
          </a:p>
        </p:txBody>
      </p:sp>
    </p:spTree>
    <p:extLst>
      <p:ext uri="{BB962C8B-B14F-4D97-AF65-F5344CB8AC3E}">
        <p14:creationId xmlns:p14="http://schemas.microsoft.com/office/powerpoint/2010/main" val="636466042"/>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10"/>
          <p:cNvSpPr>
            <a:spLocks noGrp="1"/>
          </p:cNvSpPr>
          <p:nvPr>
            <p:ph type="body" sz="quarter" idx="3"/>
          </p:nvPr>
        </p:nvSpPr>
        <p:spPr/>
        <p:txBody>
          <a:bodyPr/>
          <a:lstStyle/>
          <a:p>
            <a:r>
              <a:rPr lang="fr-FR" sz="2800" dirty="0"/>
              <a:t>je `</a:t>
            </a:r>
            <a:r>
              <a:rPr lang="fr-FR" sz="2800" dirty="0" err="1"/>
              <a:t>n;o</a:t>
            </a:r>
            <a:r>
              <a:rPr lang="fr-FR" sz="2800" dirty="0"/>
              <a:t> </a:t>
            </a:r>
            <a:r>
              <a:rPr lang="fr-FR" sz="2800" dirty="0" err="1"/>
              <a:t>ou`chimi</a:t>
            </a:r>
            <a:r>
              <a:rPr lang="fr-FR" sz="2800" dirty="0"/>
              <a:t> `</a:t>
            </a:r>
            <a:r>
              <a:rPr lang="fr-FR" sz="2800" dirty="0" err="1"/>
              <a:t>nrem`nkahi</a:t>
            </a:r>
            <a:r>
              <a:rPr lang="fr-FR" sz="2800" dirty="0"/>
              <a:t>@ `</a:t>
            </a:r>
            <a:r>
              <a:rPr lang="fr-FR" sz="2800" dirty="0" err="1"/>
              <a:t>areermau</a:t>
            </a:r>
            <a:r>
              <a:rPr lang="fr-FR" sz="2800" dirty="0"/>
              <a:t> `</a:t>
            </a:r>
            <a:r>
              <a:rPr lang="fr-FR" sz="2800" dirty="0" err="1"/>
              <a:t>mPirefcwnt</a:t>
            </a:r>
            <a:r>
              <a:rPr lang="fr-FR" sz="2800" dirty="0"/>
              <a:t>.</a:t>
            </a:r>
            <a:endParaRPr lang="en-GB" sz="2800" dirty="0"/>
          </a:p>
        </p:txBody>
      </p:sp>
      <p:sp>
        <p:nvSpPr>
          <p:cNvPr id="6" name="Text Placeholder 6"/>
          <p:cNvSpPr>
            <a:spLocks noGrp="1"/>
          </p:cNvSpPr>
          <p:nvPr>
            <p:ph type="body" idx="1"/>
          </p:nvPr>
        </p:nvSpPr>
        <p:spPr>
          <a:xfrm>
            <a:off x="0" y="5965982"/>
            <a:ext cx="9143999" cy="808893"/>
          </a:xfrm>
        </p:spPr>
        <p:txBody>
          <a:bodyPr/>
          <a:lstStyle/>
          <a:p>
            <a:r>
              <a:rPr lang="ar-EG" sz="3200" dirty="0"/>
              <a:t>جى إنثو أو إسهيمى إنريم إنكاهى: آرى إيرماف إمبى ريف سونت. </a:t>
            </a:r>
          </a:p>
        </p:txBody>
      </p:sp>
      <p:sp>
        <p:nvSpPr>
          <p:cNvPr id="7" name="Text Placeholder 9"/>
          <p:cNvSpPr>
            <a:spLocks noGrp="1"/>
          </p:cNvSpPr>
          <p:nvPr>
            <p:ph type="title"/>
          </p:nvPr>
        </p:nvSpPr>
        <p:spPr/>
        <p:txBody>
          <a:bodyPr/>
          <a:lstStyle/>
          <a:p>
            <a:r>
              <a:rPr lang="ar-EG" dirty="0"/>
              <a:t>لأنكِ إمرأة أرضية، صرتِ أُمَّاً للباري.</a:t>
            </a:r>
            <a:endParaRPr lang="en-GB" dirty="0"/>
          </a:p>
        </p:txBody>
      </p:sp>
    </p:spTree>
    <p:extLst>
      <p:ext uri="{BB962C8B-B14F-4D97-AF65-F5344CB8AC3E}">
        <p14:creationId xmlns:p14="http://schemas.microsoft.com/office/powerpoint/2010/main" val="269640722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6"/>
          <p:cNvSpPr>
            <a:spLocks noGrp="1"/>
          </p:cNvSpPr>
          <p:nvPr>
            <p:ph type="body" idx="1"/>
          </p:nvPr>
        </p:nvSpPr>
        <p:spPr/>
        <p:txBody>
          <a:bodyPr/>
          <a:lstStyle/>
          <a:p>
            <a:r>
              <a:rPr lang="ar-EG" sz="3600" dirty="0">
                <a:latin typeface="Tahoma" pitchFamily="34" charset="0"/>
              </a:rPr>
              <a:t>آأوميش إن إسهيمى تشى تايو: أف شاشنى إيتى ميت أورو:</a:t>
            </a:r>
            <a:endParaRPr lang="en-GB" sz="3600" dirty="0"/>
          </a:p>
        </p:txBody>
      </p:sp>
      <p:sp>
        <p:nvSpPr>
          <p:cNvPr id="6" name="Text Placeholder 10"/>
          <p:cNvSpPr>
            <a:spLocks noGrp="1"/>
          </p:cNvSpPr>
          <p:nvPr>
            <p:ph type="body" sz="quarter" idx="3"/>
          </p:nvPr>
        </p:nvSpPr>
        <p:spPr/>
        <p:txBody>
          <a:bodyPr/>
          <a:lstStyle/>
          <a:p>
            <a:r>
              <a:rPr lang="pt-BR" sz="3200" dirty="0"/>
              <a:t>`A oumys `n`chimi [itaio@ ausasni `e]metouro@</a:t>
            </a:r>
            <a:endParaRPr lang="en-GB" sz="3200" dirty="0"/>
          </a:p>
        </p:txBody>
      </p:sp>
      <p:sp>
        <p:nvSpPr>
          <p:cNvPr id="7" name="Text Placeholder 9"/>
          <p:cNvSpPr>
            <a:spLocks noGrp="1"/>
          </p:cNvSpPr>
          <p:nvPr>
            <p:ph type="title"/>
          </p:nvPr>
        </p:nvSpPr>
        <p:spPr/>
        <p:txBody>
          <a:bodyPr/>
          <a:lstStyle/>
          <a:p>
            <a:r>
              <a:rPr lang="ar-EG" dirty="0"/>
              <a:t>نساء كثيرات نلنَ كرامات، وفُزنَ بالـملكوت،</a:t>
            </a:r>
            <a:endParaRPr lang="en-GB" dirty="0"/>
          </a:p>
        </p:txBody>
      </p:sp>
    </p:spTree>
    <p:extLst>
      <p:ext uri="{BB962C8B-B14F-4D97-AF65-F5344CB8AC3E}">
        <p14:creationId xmlns:p14="http://schemas.microsoft.com/office/powerpoint/2010/main" val="1098736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وكل أيام حياتنا بكل سلام مع خوفك</a:t>
            </a:r>
            <a:endParaRPr lang="en-US" dirty="0"/>
          </a:p>
        </p:txBody>
      </p:sp>
      <p:sp>
        <p:nvSpPr>
          <p:cNvPr id="6" name="Text Placeholder 5"/>
          <p:cNvSpPr>
            <a:spLocks noGrp="1"/>
          </p:cNvSpPr>
          <p:nvPr>
            <p:ph type="body" idx="1"/>
          </p:nvPr>
        </p:nvSpPr>
        <p:spPr>
          <a:xfrm>
            <a:off x="0" y="5896707"/>
            <a:ext cx="9143999" cy="808893"/>
          </a:xfrm>
        </p:spPr>
        <p:txBody>
          <a:bodyPr/>
          <a:lstStyle/>
          <a:p>
            <a:r>
              <a:rPr lang="ar-EG" dirty="0"/>
              <a:t>نيم نى إيهوؤو </a:t>
            </a:r>
            <a:r>
              <a:rPr lang="en-US" dirty="0"/>
              <a:t> </a:t>
            </a:r>
            <a:r>
              <a:rPr lang="ar-EG" dirty="0"/>
              <a:t>تيرو إنتى بين أونخ خين هيريني </a:t>
            </a:r>
            <a:r>
              <a:rPr lang="en-US" dirty="0"/>
              <a:t> </a:t>
            </a:r>
            <a:r>
              <a:rPr lang="ar-EG" dirty="0"/>
              <a:t>نيفين نيم تيك هوتى</a:t>
            </a:r>
          </a:p>
        </p:txBody>
      </p:sp>
      <p:sp>
        <p:nvSpPr>
          <p:cNvPr id="7" name="Text Placeholder 6"/>
          <p:cNvSpPr>
            <a:spLocks noGrp="1"/>
          </p:cNvSpPr>
          <p:nvPr>
            <p:ph type="body" sz="quarter" idx="3"/>
          </p:nvPr>
        </p:nvSpPr>
        <p:spPr>
          <a:xfrm>
            <a:off x="0" y="5489843"/>
            <a:ext cx="9144000" cy="682357"/>
          </a:xfrm>
        </p:spPr>
        <p:txBody>
          <a:bodyPr/>
          <a:lstStyle/>
          <a:p>
            <a:r>
              <a:rPr lang="pt-BR" b="1" dirty="0"/>
              <a:t>Nem ni`e\oou throu `nte penwn‘ &gt; 'en \irhnh niben nem tek\o;</a:t>
            </a:r>
          </a:p>
        </p:txBody>
      </p:sp>
    </p:spTree>
    <p:extLst>
      <p:ext uri="{BB962C8B-B14F-4D97-AF65-F5344CB8AC3E}">
        <p14:creationId xmlns:p14="http://schemas.microsoft.com/office/powerpoint/2010/main" val="908613110"/>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6"/>
          <p:cNvSpPr>
            <a:spLocks noGrp="1"/>
          </p:cNvSpPr>
          <p:nvPr>
            <p:ph type="body" idx="1"/>
          </p:nvPr>
        </p:nvSpPr>
        <p:spPr/>
        <p:txBody>
          <a:bodyPr/>
          <a:lstStyle/>
          <a:p>
            <a:r>
              <a:rPr lang="ar-EG" sz="3600" dirty="0"/>
              <a:t>ألا إمبو إشفوه إيـبى تايو: ثى إثنيسوس خين نى هيومى. </a:t>
            </a:r>
          </a:p>
        </p:txBody>
      </p:sp>
      <p:sp>
        <p:nvSpPr>
          <p:cNvPr id="6" name="Text Placeholder 10"/>
          <p:cNvSpPr>
            <a:spLocks noGrp="1"/>
          </p:cNvSpPr>
          <p:nvPr>
            <p:ph type="body" sz="quarter" idx="3"/>
          </p:nvPr>
        </p:nvSpPr>
        <p:spPr/>
        <p:txBody>
          <a:bodyPr/>
          <a:lstStyle/>
          <a:p>
            <a:r>
              <a:rPr lang="en-GB" sz="3200" dirty="0" err="1"/>
              <a:t>alla</a:t>
            </a:r>
            <a:r>
              <a:rPr lang="en-GB" sz="3200" dirty="0"/>
              <a:t> `</a:t>
            </a:r>
            <a:r>
              <a:rPr lang="en-GB" sz="3200" dirty="0" err="1"/>
              <a:t>mpou`svoh</a:t>
            </a:r>
            <a:r>
              <a:rPr lang="en-GB" sz="3200" dirty="0"/>
              <a:t> `</a:t>
            </a:r>
            <a:r>
              <a:rPr lang="en-GB" sz="3200" dirty="0" err="1"/>
              <a:t>epetaio</a:t>
            </a:r>
            <a:r>
              <a:rPr lang="en-GB" sz="3200" dirty="0"/>
              <a:t>@ ;</a:t>
            </a:r>
            <a:r>
              <a:rPr lang="en-GB" sz="3200" dirty="0" err="1"/>
              <a:t>ye;necwc</a:t>
            </a:r>
            <a:r>
              <a:rPr lang="en-GB" sz="3200" dirty="0"/>
              <a:t> </a:t>
            </a:r>
            <a:r>
              <a:rPr lang="en-GB" sz="3200" dirty="0" err="1"/>
              <a:t>qen</a:t>
            </a:r>
            <a:r>
              <a:rPr lang="en-GB" sz="3200" dirty="0"/>
              <a:t> </a:t>
            </a:r>
            <a:r>
              <a:rPr lang="en-GB" sz="3200" dirty="0" err="1"/>
              <a:t>nihiomi</a:t>
            </a:r>
            <a:r>
              <a:rPr lang="en-GB" sz="3200" dirty="0"/>
              <a:t>.</a:t>
            </a:r>
          </a:p>
        </p:txBody>
      </p:sp>
      <p:sp>
        <p:nvSpPr>
          <p:cNvPr id="7" name="Text Placeholder 9"/>
          <p:cNvSpPr>
            <a:spLocks noGrp="1"/>
          </p:cNvSpPr>
          <p:nvPr>
            <p:ph type="title"/>
          </p:nvPr>
        </p:nvSpPr>
        <p:spPr/>
        <p:txBody>
          <a:bodyPr/>
          <a:lstStyle/>
          <a:p>
            <a:r>
              <a:rPr lang="ar-EG" dirty="0"/>
              <a:t>لكن لـم يبلغنَ كرامتِكِ، أيتها الحسنة في النساء.</a:t>
            </a:r>
            <a:endParaRPr lang="en-GB" dirty="0"/>
          </a:p>
        </p:txBody>
      </p:sp>
    </p:spTree>
    <p:extLst>
      <p:ext uri="{BB962C8B-B14F-4D97-AF65-F5344CB8AC3E}">
        <p14:creationId xmlns:p14="http://schemas.microsoft.com/office/powerpoint/2010/main" val="1255852142"/>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10"/>
          <p:cNvSpPr>
            <a:spLocks noGrp="1"/>
          </p:cNvSpPr>
          <p:nvPr>
            <p:ph type="body" sz="quarter" idx="3"/>
          </p:nvPr>
        </p:nvSpPr>
        <p:spPr/>
        <p:txBody>
          <a:bodyPr/>
          <a:lstStyle/>
          <a:p>
            <a:r>
              <a:rPr lang="en-GB" sz="2800" dirty="0" err="1"/>
              <a:t>N;o</a:t>
            </a:r>
            <a:r>
              <a:rPr lang="en-GB" sz="2800" dirty="0"/>
              <a:t> gar </a:t>
            </a:r>
            <a:r>
              <a:rPr lang="en-GB" sz="2800" dirty="0" err="1"/>
              <a:t>pe</a:t>
            </a:r>
            <a:r>
              <a:rPr lang="en-GB" sz="2800" dirty="0"/>
              <a:t> </a:t>
            </a:r>
            <a:r>
              <a:rPr lang="en-GB" sz="2800" dirty="0" err="1"/>
              <a:t>pipurgoc</a:t>
            </a:r>
            <a:r>
              <a:rPr lang="en-GB" sz="2800" dirty="0"/>
              <a:t> et[</a:t>
            </a:r>
            <a:r>
              <a:rPr lang="en-GB" sz="2800" dirty="0" err="1"/>
              <a:t>oci</a:t>
            </a:r>
            <a:r>
              <a:rPr lang="en-GB" sz="2800" dirty="0"/>
              <a:t>@ `</a:t>
            </a:r>
            <a:r>
              <a:rPr lang="en-GB" sz="2800" dirty="0" err="1"/>
              <a:t>etaujem</a:t>
            </a:r>
            <a:r>
              <a:rPr lang="en-GB" sz="2800" dirty="0"/>
              <a:t> </a:t>
            </a:r>
            <a:r>
              <a:rPr lang="en-GB" sz="2800" dirty="0" err="1"/>
              <a:t>pi`anamyi</a:t>
            </a:r>
            <a:r>
              <a:rPr lang="en-GB" sz="2800" dirty="0"/>
              <a:t> `</a:t>
            </a:r>
            <a:r>
              <a:rPr lang="en-GB" sz="2800" dirty="0" err="1"/>
              <a:t>nqytf</a:t>
            </a:r>
            <a:r>
              <a:rPr lang="en-GB" sz="2800" dirty="0"/>
              <a:t>@</a:t>
            </a:r>
          </a:p>
        </p:txBody>
      </p:sp>
      <p:sp>
        <p:nvSpPr>
          <p:cNvPr id="6" name="Text Placeholder 6"/>
          <p:cNvSpPr>
            <a:spLocks noGrp="1"/>
          </p:cNvSpPr>
          <p:nvPr>
            <p:ph type="body" idx="1"/>
          </p:nvPr>
        </p:nvSpPr>
        <p:spPr>
          <a:xfrm>
            <a:off x="0" y="5799730"/>
            <a:ext cx="9143999" cy="808893"/>
          </a:xfrm>
        </p:spPr>
        <p:txBody>
          <a:bodyPr/>
          <a:lstStyle/>
          <a:p>
            <a:r>
              <a:rPr lang="ar-EG" sz="3200" dirty="0"/>
              <a:t>إنثو غار بى بى بيرغوس إتتشوسى: إتاف جيم بى آنامى إنـخيتف:</a:t>
            </a:r>
            <a:endParaRPr lang="en-GB" sz="3200" dirty="0"/>
          </a:p>
        </p:txBody>
      </p:sp>
      <p:sp>
        <p:nvSpPr>
          <p:cNvPr id="7" name="Text Placeholder 9"/>
          <p:cNvSpPr>
            <a:spLocks noGrp="1"/>
          </p:cNvSpPr>
          <p:nvPr>
            <p:ph type="title"/>
          </p:nvPr>
        </p:nvSpPr>
        <p:spPr/>
        <p:txBody>
          <a:bodyPr/>
          <a:lstStyle/>
          <a:p>
            <a:r>
              <a:rPr lang="ar-EG" dirty="0"/>
              <a:t>أنتِ هي البرج العالي، الذي وجدوا فيه الجوهر،</a:t>
            </a:r>
            <a:endParaRPr lang="en-GB" dirty="0"/>
          </a:p>
        </p:txBody>
      </p:sp>
    </p:spTree>
    <p:extLst>
      <p:ext uri="{BB962C8B-B14F-4D97-AF65-F5344CB8AC3E}">
        <p14:creationId xmlns:p14="http://schemas.microsoft.com/office/powerpoint/2010/main" val="1584321332"/>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6"/>
          <p:cNvSpPr>
            <a:spLocks noGrp="1"/>
          </p:cNvSpPr>
          <p:nvPr>
            <p:ph type="body" idx="1"/>
          </p:nvPr>
        </p:nvSpPr>
        <p:spPr/>
        <p:txBody>
          <a:bodyPr/>
          <a:lstStyle/>
          <a:p>
            <a:pPr>
              <a:spcBef>
                <a:spcPct val="0"/>
              </a:spcBef>
              <a:defRPr/>
            </a:pPr>
            <a:r>
              <a:rPr lang="ar-EG" dirty="0">
                <a:latin typeface="Tahoma" pitchFamily="34" charset="0"/>
              </a:rPr>
              <a:t>إتى فاى بى إممانوئيل: إتاف إى أفشوبى خين تينيجى.</a:t>
            </a:r>
          </a:p>
        </p:txBody>
      </p:sp>
      <p:sp>
        <p:nvSpPr>
          <p:cNvPr id="6" name="Text Placeholder 9"/>
          <p:cNvSpPr>
            <a:spLocks noGrp="1"/>
          </p:cNvSpPr>
          <p:nvPr>
            <p:ph type="title"/>
          </p:nvPr>
        </p:nvSpPr>
        <p:spPr/>
        <p:txBody>
          <a:bodyPr/>
          <a:lstStyle/>
          <a:p>
            <a:r>
              <a:rPr lang="ar-EG" dirty="0"/>
              <a:t>أي عمانوئيل، الذي أتى وحلَّ في بطنِكِ.</a:t>
            </a:r>
            <a:endParaRPr lang="en-GB" dirty="0"/>
          </a:p>
        </p:txBody>
      </p:sp>
      <p:sp>
        <p:nvSpPr>
          <p:cNvPr id="7" name="Text Placeholder 10"/>
          <p:cNvSpPr>
            <a:spLocks noGrp="1"/>
          </p:cNvSpPr>
          <p:nvPr>
            <p:ph type="body" sz="quarter" idx="3"/>
          </p:nvPr>
        </p:nvSpPr>
        <p:spPr/>
        <p:txBody>
          <a:bodyPr/>
          <a:lstStyle/>
          <a:p>
            <a:r>
              <a:rPr lang="en-GB" sz="2800" dirty="0"/>
              <a:t>`</a:t>
            </a:r>
            <a:r>
              <a:rPr lang="en-GB" sz="2800" dirty="0" err="1"/>
              <a:t>ete</a:t>
            </a:r>
            <a:r>
              <a:rPr lang="en-GB" sz="2800" dirty="0"/>
              <a:t> </a:t>
            </a:r>
            <a:r>
              <a:rPr lang="en-GB" sz="2800" dirty="0" err="1"/>
              <a:t>vai</a:t>
            </a:r>
            <a:r>
              <a:rPr lang="en-GB" sz="2800" dirty="0"/>
              <a:t> </a:t>
            </a:r>
            <a:r>
              <a:rPr lang="en-GB" sz="2800" dirty="0" err="1"/>
              <a:t>pe</a:t>
            </a:r>
            <a:r>
              <a:rPr lang="en-GB" sz="2800" dirty="0"/>
              <a:t> </a:t>
            </a:r>
            <a:r>
              <a:rPr lang="en-GB" sz="2800" dirty="0" err="1"/>
              <a:t>Emmanouyl</a:t>
            </a:r>
            <a:r>
              <a:rPr lang="en-GB" sz="2800" dirty="0"/>
              <a:t>@ `</a:t>
            </a:r>
            <a:r>
              <a:rPr lang="en-GB" sz="2800" dirty="0" err="1"/>
              <a:t>etaf`i</a:t>
            </a:r>
            <a:r>
              <a:rPr lang="en-GB" sz="2800" dirty="0"/>
              <a:t> </a:t>
            </a:r>
            <a:r>
              <a:rPr lang="en-GB" sz="2800" dirty="0" err="1"/>
              <a:t>afswpi</a:t>
            </a:r>
            <a:r>
              <a:rPr lang="en-GB" sz="2800" dirty="0"/>
              <a:t> </a:t>
            </a:r>
            <a:r>
              <a:rPr lang="en-GB" sz="2800" dirty="0" err="1"/>
              <a:t>qen</a:t>
            </a:r>
            <a:r>
              <a:rPr lang="en-GB" sz="2800" dirty="0"/>
              <a:t> </a:t>
            </a:r>
            <a:r>
              <a:rPr lang="en-GB" sz="2800" dirty="0" err="1"/>
              <a:t>teneji</a:t>
            </a:r>
            <a:r>
              <a:rPr lang="en-GB" sz="2800" dirty="0"/>
              <a:t>.</a:t>
            </a:r>
          </a:p>
        </p:txBody>
      </p:sp>
    </p:spTree>
    <p:extLst>
      <p:ext uri="{BB962C8B-B14F-4D97-AF65-F5344CB8AC3E}">
        <p14:creationId xmlns:p14="http://schemas.microsoft.com/office/powerpoint/2010/main" val="989547016"/>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6"/>
          <p:cNvSpPr>
            <a:spLocks noGrp="1"/>
          </p:cNvSpPr>
          <p:nvPr>
            <p:ph type="body" idx="1"/>
          </p:nvPr>
        </p:nvSpPr>
        <p:spPr/>
        <p:txBody>
          <a:bodyPr/>
          <a:lstStyle/>
          <a:p>
            <a:r>
              <a:rPr lang="ar-EG" dirty="0">
                <a:latin typeface="Tahoma" pitchFamily="34" charset="0"/>
              </a:rPr>
              <a:t>مارين تايو إن إتبارثينيا: إنتى شيليت إن آت كاكيا:</a:t>
            </a:r>
            <a:endParaRPr lang="en-GB" dirty="0"/>
          </a:p>
        </p:txBody>
      </p:sp>
      <p:sp>
        <p:nvSpPr>
          <p:cNvPr id="6" name="Text Placeholder 10"/>
          <p:cNvSpPr>
            <a:spLocks noGrp="1"/>
          </p:cNvSpPr>
          <p:nvPr>
            <p:ph type="body" sz="quarter" idx="3"/>
          </p:nvPr>
        </p:nvSpPr>
        <p:spPr/>
        <p:txBody>
          <a:bodyPr/>
          <a:lstStyle/>
          <a:p>
            <a:r>
              <a:rPr lang="en-GB" sz="3600" dirty="0" err="1"/>
              <a:t>Marentaio</a:t>
            </a:r>
            <a:r>
              <a:rPr lang="en-GB" sz="3600" dirty="0"/>
              <a:t> `</a:t>
            </a:r>
            <a:r>
              <a:rPr lang="en-GB" sz="3600" dirty="0" err="1"/>
              <a:t>n`tpar;enia</a:t>
            </a:r>
            <a:r>
              <a:rPr lang="en-GB" sz="3600" dirty="0"/>
              <a:t>@ `n]</a:t>
            </a:r>
            <a:r>
              <a:rPr lang="en-GB" sz="3600" dirty="0" err="1"/>
              <a:t>selet</a:t>
            </a:r>
            <a:r>
              <a:rPr lang="en-GB" sz="3600" dirty="0"/>
              <a:t> `</a:t>
            </a:r>
            <a:r>
              <a:rPr lang="en-GB" sz="3600" dirty="0" err="1"/>
              <a:t>natkakia</a:t>
            </a:r>
            <a:r>
              <a:rPr lang="en-GB" sz="3600" dirty="0"/>
              <a:t>@ </a:t>
            </a:r>
          </a:p>
        </p:txBody>
      </p:sp>
      <p:sp>
        <p:nvSpPr>
          <p:cNvPr id="7" name="Text Placeholder 9"/>
          <p:cNvSpPr>
            <a:spLocks noGrp="1"/>
          </p:cNvSpPr>
          <p:nvPr>
            <p:ph type="title"/>
          </p:nvPr>
        </p:nvSpPr>
        <p:spPr/>
        <p:txBody>
          <a:bodyPr/>
          <a:lstStyle/>
          <a:p>
            <a:r>
              <a:rPr lang="ar-EG" dirty="0"/>
              <a:t>فلنُكَرِّم بتولية، العروس التي بغير شرٍ، </a:t>
            </a:r>
            <a:endParaRPr lang="en-GB" dirty="0"/>
          </a:p>
        </p:txBody>
      </p:sp>
    </p:spTree>
    <p:extLst>
      <p:ext uri="{BB962C8B-B14F-4D97-AF65-F5344CB8AC3E}">
        <p14:creationId xmlns:p14="http://schemas.microsoft.com/office/powerpoint/2010/main" val="2253788572"/>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10"/>
          <p:cNvSpPr>
            <a:spLocks noGrp="1"/>
          </p:cNvSpPr>
          <p:nvPr>
            <p:ph type="body" sz="quarter" idx="3"/>
          </p:nvPr>
        </p:nvSpPr>
        <p:spPr>
          <a:xfrm>
            <a:off x="-1" y="5707928"/>
            <a:ext cx="9144000" cy="682357"/>
          </a:xfrm>
        </p:spPr>
        <p:txBody>
          <a:bodyPr/>
          <a:lstStyle/>
          <a:p>
            <a:r>
              <a:rPr lang="en-GB" dirty="0"/>
              <a:t>]</a:t>
            </a:r>
            <a:r>
              <a:rPr lang="en-GB" dirty="0" err="1"/>
              <a:t>ka;aroc</a:t>
            </a:r>
            <a:r>
              <a:rPr lang="en-GB" dirty="0"/>
              <a:t> `</a:t>
            </a:r>
            <a:r>
              <a:rPr lang="en-GB" dirty="0" err="1"/>
              <a:t>mpan`agia</a:t>
            </a:r>
            <a:r>
              <a:rPr lang="en-GB" dirty="0"/>
              <a:t>@ };</a:t>
            </a:r>
            <a:r>
              <a:rPr lang="en-GB" dirty="0" err="1"/>
              <a:t>e`otokoc</a:t>
            </a:r>
            <a:r>
              <a:rPr lang="en-GB" dirty="0"/>
              <a:t> Maria.</a:t>
            </a:r>
          </a:p>
        </p:txBody>
      </p:sp>
      <p:sp>
        <p:nvSpPr>
          <p:cNvPr id="7" name="Text Placeholder 6"/>
          <p:cNvSpPr>
            <a:spLocks noGrp="1"/>
          </p:cNvSpPr>
          <p:nvPr>
            <p:ph type="body" idx="1"/>
          </p:nvPr>
        </p:nvSpPr>
        <p:spPr/>
        <p:txBody>
          <a:bodyPr/>
          <a:lstStyle/>
          <a:p>
            <a:pPr>
              <a:spcBef>
                <a:spcPct val="0"/>
              </a:spcBef>
              <a:defRPr/>
            </a:pPr>
            <a:r>
              <a:rPr lang="ar-EG" dirty="0">
                <a:latin typeface="Tahoma" pitchFamily="34" charset="0"/>
              </a:rPr>
              <a:t>تى كاثاروس إمبان آجيا تى ثيئوتوكوس ماريا.</a:t>
            </a:r>
          </a:p>
        </p:txBody>
      </p:sp>
      <p:sp>
        <p:nvSpPr>
          <p:cNvPr id="8" name="Text Placeholder 9"/>
          <p:cNvSpPr>
            <a:spLocks noGrp="1"/>
          </p:cNvSpPr>
          <p:nvPr>
            <p:ph type="title"/>
          </p:nvPr>
        </p:nvSpPr>
        <p:spPr/>
        <p:txBody>
          <a:bodyPr/>
          <a:lstStyle/>
          <a:p>
            <a:r>
              <a:rPr lang="ar-EG" dirty="0"/>
              <a:t>النقية الكلية القداسة، والدة الإله مريم.</a:t>
            </a:r>
            <a:endParaRPr lang="en-GB" dirty="0"/>
          </a:p>
        </p:txBody>
      </p:sp>
    </p:spTree>
    <p:extLst>
      <p:ext uri="{BB962C8B-B14F-4D97-AF65-F5344CB8AC3E}">
        <p14:creationId xmlns:p14="http://schemas.microsoft.com/office/powerpoint/2010/main" val="1925144022"/>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10"/>
          <p:cNvSpPr>
            <a:spLocks noGrp="1"/>
          </p:cNvSpPr>
          <p:nvPr>
            <p:ph type="body" sz="quarter" idx="3"/>
          </p:nvPr>
        </p:nvSpPr>
        <p:spPr/>
        <p:txBody>
          <a:bodyPr/>
          <a:lstStyle/>
          <a:p>
            <a:r>
              <a:rPr lang="en-GB" sz="3600" dirty="0"/>
              <a:t>Are[</a:t>
            </a:r>
            <a:r>
              <a:rPr lang="en-GB" sz="3600" dirty="0" err="1"/>
              <a:t>ici</a:t>
            </a:r>
            <a:r>
              <a:rPr lang="en-GB" sz="3600" dirty="0"/>
              <a:t> `</a:t>
            </a:r>
            <a:r>
              <a:rPr lang="en-GB" sz="3600" dirty="0" err="1"/>
              <a:t>ehote</a:t>
            </a:r>
            <a:r>
              <a:rPr lang="en-GB" sz="3600" dirty="0"/>
              <a:t> `</a:t>
            </a:r>
            <a:r>
              <a:rPr lang="en-GB" sz="3600" dirty="0" err="1"/>
              <a:t>tve</a:t>
            </a:r>
            <a:r>
              <a:rPr lang="en-GB" sz="3600" dirty="0"/>
              <a:t>@ </a:t>
            </a:r>
            <a:r>
              <a:rPr lang="en-GB" sz="3600" dirty="0" err="1"/>
              <a:t>tetaiyout</a:t>
            </a:r>
            <a:r>
              <a:rPr lang="en-GB" sz="3600" dirty="0"/>
              <a:t> `</a:t>
            </a:r>
            <a:r>
              <a:rPr lang="en-GB" sz="3600" dirty="0" err="1"/>
              <a:t>ehote</a:t>
            </a:r>
            <a:r>
              <a:rPr lang="en-GB" sz="3600" dirty="0"/>
              <a:t> `</a:t>
            </a:r>
            <a:r>
              <a:rPr lang="en-GB" sz="3600" dirty="0" err="1"/>
              <a:t>pkahi</a:t>
            </a:r>
            <a:r>
              <a:rPr lang="en-GB" sz="3600" dirty="0"/>
              <a:t>@</a:t>
            </a:r>
          </a:p>
        </p:txBody>
      </p:sp>
      <p:sp>
        <p:nvSpPr>
          <p:cNvPr id="7" name="Text Placeholder 6"/>
          <p:cNvSpPr>
            <a:spLocks noGrp="1"/>
          </p:cNvSpPr>
          <p:nvPr>
            <p:ph type="body" idx="1"/>
          </p:nvPr>
        </p:nvSpPr>
        <p:spPr>
          <a:xfrm>
            <a:off x="0" y="5916105"/>
            <a:ext cx="9143999" cy="808893"/>
          </a:xfrm>
        </p:spPr>
        <p:txBody>
          <a:bodyPr/>
          <a:lstStyle/>
          <a:p>
            <a:r>
              <a:rPr lang="ar-EG" dirty="0">
                <a:latin typeface="Tahoma" pitchFamily="34" charset="0"/>
              </a:rPr>
              <a:t> آرى تشيسى إهوتى إتفى: تى طايوت إهوتى إبكاهى: </a:t>
            </a:r>
            <a:endParaRPr lang="en-GB" dirty="0"/>
          </a:p>
        </p:txBody>
      </p:sp>
      <p:sp>
        <p:nvSpPr>
          <p:cNvPr id="8" name="Text Placeholder 9"/>
          <p:cNvSpPr>
            <a:spLocks noGrp="1"/>
          </p:cNvSpPr>
          <p:nvPr>
            <p:ph type="title"/>
          </p:nvPr>
        </p:nvSpPr>
        <p:spPr/>
        <p:txBody>
          <a:bodyPr/>
          <a:lstStyle/>
          <a:p>
            <a:r>
              <a:rPr lang="ar-EG" dirty="0"/>
              <a:t>إرتفعتِ أكثر من السماء، وأنتِ أكرم من الأرض،</a:t>
            </a:r>
            <a:endParaRPr lang="en-GB" dirty="0"/>
          </a:p>
        </p:txBody>
      </p:sp>
    </p:spTree>
    <p:extLst>
      <p:ext uri="{BB962C8B-B14F-4D97-AF65-F5344CB8AC3E}">
        <p14:creationId xmlns:p14="http://schemas.microsoft.com/office/powerpoint/2010/main" val="495988343"/>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10"/>
          <p:cNvSpPr>
            <a:spLocks noGrp="1"/>
          </p:cNvSpPr>
          <p:nvPr>
            <p:ph type="body" sz="quarter" idx="3"/>
          </p:nvPr>
        </p:nvSpPr>
        <p:spPr/>
        <p:txBody>
          <a:bodyPr/>
          <a:lstStyle/>
          <a:p>
            <a:r>
              <a:rPr lang="en-GB" sz="2800" dirty="0" err="1"/>
              <a:t>nem</a:t>
            </a:r>
            <a:r>
              <a:rPr lang="en-GB" sz="2800" dirty="0"/>
              <a:t> </a:t>
            </a:r>
            <a:r>
              <a:rPr lang="en-GB" sz="2800" dirty="0" err="1"/>
              <a:t>cwnt</a:t>
            </a:r>
            <a:r>
              <a:rPr lang="en-GB" sz="2800" dirty="0"/>
              <a:t> </a:t>
            </a:r>
            <a:r>
              <a:rPr lang="en-GB" sz="2800" dirty="0" err="1"/>
              <a:t>niben</a:t>
            </a:r>
            <a:r>
              <a:rPr lang="en-GB" sz="2800" dirty="0"/>
              <a:t> `</a:t>
            </a:r>
            <a:r>
              <a:rPr lang="en-GB" sz="2800" dirty="0" err="1"/>
              <a:t>ete</a:t>
            </a:r>
            <a:r>
              <a:rPr lang="en-GB" sz="2800" dirty="0"/>
              <a:t> `</a:t>
            </a:r>
            <a:r>
              <a:rPr lang="en-GB" sz="2800" dirty="0" err="1"/>
              <a:t>nqytf</a:t>
            </a:r>
            <a:r>
              <a:rPr lang="en-GB" sz="2800" dirty="0"/>
              <a:t>@ je `</a:t>
            </a:r>
            <a:r>
              <a:rPr lang="en-GB" sz="2800" dirty="0" err="1"/>
              <a:t>areermau</a:t>
            </a:r>
            <a:r>
              <a:rPr lang="en-GB" sz="2800" dirty="0"/>
              <a:t> `</a:t>
            </a:r>
            <a:r>
              <a:rPr lang="en-GB" sz="2800" dirty="0" err="1"/>
              <a:t>mPirefcwnt</a:t>
            </a:r>
            <a:r>
              <a:rPr lang="en-GB" sz="2800" dirty="0"/>
              <a:t>.</a:t>
            </a:r>
          </a:p>
        </p:txBody>
      </p:sp>
      <p:sp>
        <p:nvSpPr>
          <p:cNvPr id="6" name="Text Placeholder 6"/>
          <p:cNvSpPr>
            <a:spLocks noGrp="1"/>
          </p:cNvSpPr>
          <p:nvPr>
            <p:ph type="body" idx="1"/>
          </p:nvPr>
        </p:nvSpPr>
        <p:spPr>
          <a:xfrm>
            <a:off x="0" y="5882856"/>
            <a:ext cx="9143999" cy="808893"/>
          </a:xfrm>
        </p:spPr>
        <p:txBody>
          <a:bodyPr/>
          <a:lstStyle/>
          <a:p>
            <a:r>
              <a:rPr lang="ar-EG" sz="3200" dirty="0"/>
              <a:t>نيم سونت نيفين إيتى إنـخيتف: جى آرى ايرماف إمبى ريف سونت.</a:t>
            </a:r>
          </a:p>
        </p:txBody>
      </p:sp>
      <p:sp>
        <p:nvSpPr>
          <p:cNvPr id="7" name="Text Placeholder 9"/>
          <p:cNvSpPr>
            <a:spLocks noGrp="1"/>
          </p:cNvSpPr>
          <p:nvPr>
            <p:ph type="title"/>
          </p:nvPr>
        </p:nvSpPr>
        <p:spPr/>
        <p:txBody>
          <a:bodyPr/>
          <a:lstStyle/>
          <a:p>
            <a:r>
              <a:rPr lang="ar-EG" dirty="0"/>
              <a:t>وكلِّ الـمخلوقات التي فيها، لأنكِ صرتِ أُمَّاً للخالق.</a:t>
            </a:r>
            <a:endParaRPr lang="en-GB" dirty="0"/>
          </a:p>
        </p:txBody>
      </p:sp>
    </p:spTree>
    <p:extLst>
      <p:ext uri="{BB962C8B-B14F-4D97-AF65-F5344CB8AC3E}">
        <p14:creationId xmlns:p14="http://schemas.microsoft.com/office/powerpoint/2010/main" val="1562153668"/>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10"/>
          <p:cNvSpPr>
            <a:spLocks noGrp="1"/>
          </p:cNvSpPr>
          <p:nvPr>
            <p:ph type="body" sz="quarter" idx="3"/>
          </p:nvPr>
        </p:nvSpPr>
        <p:spPr/>
        <p:txBody>
          <a:bodyPr/>
          <a:lstStyle/>
          <a:p>
            <a:r>
              <a:rPr lang="en-GB" sz="3600" dirty="0" err="1"/>
              <a:t>N;o</a:t>
            </a:r>
            <a:r>
              <a:rPr lang="en-GB" sz="3600" dirty="0"/>
              <a:t> gar `</a:t>
            </a:r>
            <a:r>
              <a:rPr lang="en-GB" sz="3600" dirty="0" err="1"/>
              <a:t>aly;oc</a:t>
            </a:r>
            <a:r>
              <a:rPr lang="en-GB" sz="3600" dirty="0"/>
              <a:t>@ pima `</a:t>
            </a:r>
            <a:r>
              <a:rPr lang="en-GB" sz="3600" dirty="0" err="1"/>
              <a:t>nselet</a:t>
            </a:r>
            <a:r>
              <a:rPr lang="en-GB" sz="3600" dirty="0"/>
              <a:t> `</a:t>
            </a:r>
            <a:r>
              <a:rPr lang="en-GB" sz="3600" dirty="0" err="1"/>
              <a:t>nka;aroc</a:t>
            </a:r>
            <a:r>
              <a:rPr lang="en-GB" sz="3600" dirty="0"/>
              <a:t>@</a:t>
            </a:r>
          </a:p>
        </p:txBody>
      </p:sp>
      <p:sp>
        <p:nvSpPr>
          <p:cNvPr id="6" name="Text Placeholder 6"/>
          <p:cNvSpPr>
            <a:spLocks noGrp="1"/>
          </p:cNvSpPr>
          <p:nvPr>
            <p:ph type="body" idx="1"/>
          </p:nvPr>
        </p:nvSpPr>
        <p:spPr>
          <a:xfrm>
            <a:off x="0" y="5899480"/>
            <a:ext cx="9143999" cy="808893"/>
          </a:xfrm>
        </p:spPr>
        <p:txBody>
          <a:bodyPr/>
          <a:lstStyle/>
          <a:p>
            <a:r>
              <a:rPr lang="ar-EG" dirty="0">
                <a:latin typeface="Tahoma" pitchFamily="34" charset="0"/>
              </a:rPr>
              <a:t>إنثو غار آليثوس: بى ما إنشيليت إنكاثاروس:</a:t>
            </a:r>
            <a:endParaRPr lang="en-GB" dirty="0"/>
          </a:p>
        </p:txBody>
      </p:sp>
      <p:sp>
        <p:nvSpPr>
          <p:cNvPr id="7" name="Text Placeholder 9"/>
          <p:cNvSpPr>
            <a:spLocks noGrp="1"/>
          </p:cNvSpPr>
          <p:nvPr>
            <p:ph type="title"/>
          </p:nvPr>
        </p:nvSpPr>
        <p:spPr/>
        <p:txBody>
          <a:bodyPr/>
          <a:lstStyle/>
          <a:p>
            <a:r>
              <a:rPr lang="ar-EG" dirty="0"/>
              <a:t>لأنك أنتِ بالحقيقة، الخِدر النقي،</a:t>
            </a:r>
            <a:endParaRPr lang="en-GB" dirty="0"/>
          </a:p>
        </p:txBody>
      </p:sp>
    </p:spTree>
    <p:extLst>
      <p:ext uri="{BB962C8B-B14F-4D97-AF65-F5344CB8AC3E}">
        <p14:creationId xmlns:p14="http://schemas.microsoft.com/office/powerpoint/2010/main" val="1601183330"/>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10"/>
          <p:cNvSpPr>
            <a:spLocks noGrp="1"/>
          </p:cNvSpPr>
          <p:nvPr>
            <p:ph type="body" sz="quarter" idx="3"/>
          </p:nvPr>
        </p:nvSpPr>
        <p:spPr/>
        <p:txBody>
          <a:bodyPr/>
          <a:lstStyle/>
          <a:p>
            <a:r>
              <a:rPr lang="es-ES" sz="2800" dirty="0"/>
              <a:t>`</a:t>
            </a:r>
            <a:r>
              <a:rPr lang="es-ES" sz="2800" dirty="0" err="1"/>
              <a:t>nte</a:t>
            </a:r>
            <a:r>
              <a:rPr lang="es-ES" sz="2800" dirty="0"/>
              <a:t> Pi`,</a:t>
            </a:r>
            <a:r>
              <a:rPr lang="es-ES" sz="2800" dirty="0" err="1"/>
              <a:t>rictoc</a:t>
            </a:r>
            <a:r>
              <a:rPr lang="es-ES" sz="2800" dirty="0"/>
              <a:t> </a:t>
            </a:r>
            <a:r>
              <a:rPr lang="es-ES" sz="2800" dirty="0" err="1"/>
              <a:t>Pinumvioc</a:t>
            </a:r>
            <a:r>
              <a:rPr lang="es-ES" sz="2800" dirty="0"/>
              <a:t>@ kata </a:t>
            </a:r>
            <a:r>
              <a:rPr lang="es-ES" sz="2800" dirty="0" err="1"/>
              <a:t>ni`cmy</a:t>
            </a:r>
            <a:r>
              <a:rPr lang="es-ES" sz="2800" dirty="0"/>
              <a:t> `</a:t>
            </a:r>
            <a:r>
              <a:rPr lang="es-ES" sz="2800" dirty="0" err="1"/>
              <a:t>m`provytikon</a:t>
            </a:r>
            <a:r>
              <a:rPr lang="es-ES" sz="2800" dirty="0"/>
              <a:t>.</a:t>
            </a:r>
            <a:endParaRPr lang="en-GB" sz="2800" dirty="0"/>
          </a:p>
        </p:txBody>
      </p:sp>
      <p:sp>
        <p:nvSpPr>
          <p:cNvPr id="6" name="Text Placeholder 6"/>
          <p:cNvSpPr>
            <a:spLocks noGrp="1"/>
          </p:cNvSpPr>
          <p:nvPr>
            <p:ph type="body" idx="1"/>
          </p:nvPr>
        </p:nvSpPr>
        <p:spPr>
          <a:xfrm>
            <a:off x="0" y="5866231"/>
            <a:ext cx="9143999" cy="808893"/>
          </a:xfrm>
        </p:spPr>
        <p:txBody>
          <a:bodyPr/>
          <a:lstStyle/>
          <a:p>
            <a:r>
              <a:rPr lang="ar-EG" sz="3200" dirty="0"/>
              <a:t>إنتى بى إخريستوس بى نيمفيوس: كاطا نى إسـمى إمبروفيتيكون. </a:t>
            </a:r>
          </a:p>
        </p:txBody>
      </p:sp>
      <p:sp>
        <p:nvSpPr>
          <p:cNvPr id="7" name="Text Placeholder 9"/>
          <p:cNvSpPr>
            <a:spLocks noGrp="1"/>
          </p:cNvSpPr>
          <p:nvPr>
            <p:ph type="title"/>
          </p:nvPr>
        </p:nvSpPr>
        <p:spPr/>
        <p:txBody>
          <a:bodyPr/>
          <a:lstStyle/>
          <a:p>
            <a:r>
              <a:rPr lang="ar-EG" dirty="0"/>
              <a:t>الذي للـمسيح الختن، كالأصوات النبوية.</a:t>
            </a:r>
            <a:endParaRPr lang="en-GB" dirty="0"/>
          </a:p>
        </p:txBody>
      </p:sp>
    </p:spTree>
    <p:extLst>
      <p:ext uri="{BB962C8B-B14F-4D97-AF65-F5344CB8AC3E}">
        <p14:creationId xmlns:p14="http://schemas.microsoft.com/office/powerpoint/2010/main" val="3175520598"/>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10"/>
          <p:cNvSpPr>
            <a:spLocks noGrp="1"/>
          </p:cNvSpPr>
          <p:nvPr>
            <p:ph type="body" sz="quarter" idx="3"/>
          </p:nvPr>
        </p:nvSpPr>
        <p:spPr/>
        <p:txBody>
          <a:bodyPr/>
          <a:lstStyle/>
          <a:p>
            <a:r>
              <a:rPr lang="en-GB" sz="2800" dirty="0"/>
              <a:t>`</a:t>
            </a:r>
            <a:r>
              <a:rPr lang="en-GB" sz="2800" dirty="0" err="1"/>
              <a:t>Ari`precbeuin</a:t>
            </a:r>
            <a:r>
              <a:rPr lang="en-GB" sz="2800" dirty="0"/>
              <a:t> `</a:t>
            </a:r>
            <a:r>
              <a:rPr lang="en-GB" sz="2800" dirty="0" err="1"/>
              <a:t>e`hryi</a:t>
            </a:r>
            <a:r>
              <a:rPr lang="en-GB" sz="2800" dirty="0"/>
              <a:t> `</a:t>
            </a:r>
            <a:r>
              <a:rPr lang="en-GB" sz="2800" dirty="0" err="1"/>
              <a:t>ejwn</a:t>
            </a:r>
            <a:r>
              <a:rPr lang="en-GB" sz="2800" dirty="0"/>
              <a:t>@ `w ten[</a:t>
            </a:r>
            <a:r>
              <a:rPr lang="en-GB" sz="2800" dirty="0" err="1"/>
              <a:t>oic</a:t>
            </a:r>
            <a:r>
              <a:rPr lang="en-GB" sz="2800" dirty="0"/>
              <a:t> `</a:t>
            </a:r>
            <a:r>
              <a:rPr lang="en-GB" sz="2800" dirty="0" err="1"/>
              <a:t>nnyb</a:t>
            </a:r>
            <a:r>
              <a:rPr lang="en-GB" sz="2800" dirty="0"/>
              <a:t> </a:t>
            </a:r>
            <a:r>
              <a:rPr lang="en-GB" sz="2800" dirty="0" err="1"/>
              <a:t>tyren</a:t>
            </a:r>
            <a:r>
              <a:rPr lang="en-GB" sz="2800" dirty="0"/>
              <a:t> };</a:t>
            </a:r>
            <a:r>
              <a:rPr lang="en-GB" sz="2800" dirty="0" err="1"/>
              <a:t>e`otokoc</a:t>
            </a:r>
            <a:r>
              <a:rPr lang="en-GB" sz="2800" dirty="0"/>
              <a:t> Maria@</a:t>
            </a:r>
          </a:p>
        </p:txBody>
      </p:sp>
      <p:sp>
        <p:nvSpPr>
          <p:cNvPr id="6" name="Text Placeholder 6"/>
          <p:cNvSpPr>
            <a:spLocks noGrp="1"/>
          </p:cNvSpPr>
          <p:nvPr>
            <p:ph type="body" idx="1"/>
          </p:nvPr>
        </p:nvSpPr>
        <p:spPr/>
        <p:txBody>
          <a:bodyPr/>
          <a:lstStyle/>
          <a:p>
            <a:r>
              <a:rPr lang="ar-EG" sz="3000" dirty="0"/>
              <a:t>آرى إبريسفيفين إإهرى إجون: أوتين شويس إننيب تيرين تى ثيئوتوكوس ماريا:</a:t>
            </a:r>
            <a:endParaRPr lang="en-GB" sz="3000" dirty="0"/>
          </a:p>
        </p:txBody>
      </p:sp>
      <p:sp>
        <p:nvSpPr>
          <p:cNvPr id="7" name="Text Placeholder 9"/>
          <p:cNvSpPr>
            <a:spLocks noGrp="1"/>
          </p:cNvSpPr>
          <p:nvPr>
            <p:ph type="title"/>
          </p:nvPr>
        </p:nvSpPr>
        <p:spPr>
          <a:xfrm>
            <a:off x="-1" y="4343400"/>
            <a:ext cx="9144000" cy="782371"/>
          </a:xfrm>
        </p:spPr>
        <p:txBody>
          <a:bodyPr>
            <a:normAutofit/>
          </a:bodyPr>
          <a:lstStyle/>
          <a:p>
            <a:r>
              <a:rPr lang="ar-EG" sz="3600" dirty="0"/>
              <a:t>إشفعي فينا، يا سيدتنا كلنا السيدة مريم والدة الإله،</a:t>
            </a:r>
            <a:endParaRPr lang="en-GB" sz="3600" dirty="0"/>
          </a:p>
        </p:txBody>
      </p:sp>
    </p:spTree>
    <p:extLst>
      <p:ext uri="{BB962C8B-B14F-4D97-AF65-F5344CB8AC3E}">
        <p14:creationId xmlns:p14="http://schemas.microsoft.com/office/powerpoint/2010/main" val="5709955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كل حسد وكل تجربة وكل  فعل الشيطان </a:t>
            </a:r>
            <a:endParaRPr lang="en-US" dirty="0"/>
          </a:p>
        </p:txBody>
      </p:sp>
      <p:sp>
        <p:nvSpPr>
          <p:cNvPr id="6" name="Text Placeholder 5"/>
          <p:cNvSpPr>
            <a:spLocks noGrp="1"/>
          </p:cNvSpPr>
          <p:nvPr>
            <p:ph type="body" idx="1"/>
          </p:nvPr>
        </p:nvSpPr>
        <p:spPr>
          <a:xfrm>
            <a:off x="0" y="5943600"/>
            <a:ext cx="9143999" cy="808893"/>
          </a:xfrm>
        </p:spPr>
        <p:txBody>
          <a:bodyPr/>
          <a:lstStyle/>
          <a:p>
            <a:r>
              <a:rPr lang="ar-EG" dirty="0"/>
              <a:t>إفثونوس نيفين بى راسموس نيفين إن </a:t>
            </a:r>
            <a:r>
              <a:rPr lang="en-US" dirty="0"/>
              <a:t> </a:t>
            </a:r>
            <a:r>
              <a:rPr lang="ar-EG" dirty="0"/>
              <a:t>إرجيا نيفين إنتى إبساطاناس </a:t>
            </a:r>
          </a:p>
        </p:txBody>
      </p:sp>
      <p:sp>
        <p:nvSpPr>
          <p:cNvPr id="7" name="Text Placeholder 6"/>
          <p:cNvSpPr>
            <a:spLocks noGrp="1"/>
          </p:cNvSpPr>
          <p:nvPr>
            <p:ph type="body" sz="quarter" idx="3"/>
          </p:nvPr>
        </p:nvSpPr>
        <p:spPr>
          <a:xfrm>
            <a:off x="0" y="4953000"/>
            <a:ext cx="9144000" cy="1361085"/>
          </a:xfrm>
        </p:spPr>
        <p:txBody>
          <a:bodyPr/>
          <a:lstStyle/>
          <a:p>
            <a:r>
              <a:rPr lang="es-ES" b="1" dirty="0" err="1"/>
              <a:t>Vqonoc</a:t>
            </a:r>
            <a:r>
              <a:rPr lang="es-ES" b="1" dirty="0"/>
              <a:t> </a:t>
            </a:r>
            <a:r>
              <a:rPr lang="es-ES" b="1" dirty="0" err="1"/>
              <a:t>niben</a:t>
            </a:r>
            <a:r>
              <a:rPr lang="es-ES" b="1" dirty="0"/>
              <a:t>&gt; </a:t>
            </a:r>
            <a:r>
              <a:rPr lang="es-ES" b="1" dirty="0" err="1"/>
              <a:t>piracmoc</a:t>
            </a:r>
            <a:r>
              <a:rPr lang="es-ES" b="1" dirty="0"/>
              <a:t> </a:t>
            </a:r>
            <a:r>
              <a:rPr lang="es-ES" b="1" dirty="0" err="1"/>
              <a:t>niben</a:t>
            </a:r>
            <a:r>
              <a:rPr lang="es-ES" b="1" dirty="0"/>
              <a:t>&gt;</a:t>
            </a:r>
          </a:p>
          <a:p>
            <a:r>
              <a:rPr lang="es-ES" b="1" dirty="0"/>
              <a:t>`</a:t>
            </a:r>
            <a:r>
              <a:rPr lang="es-ES" b="1" dirty="0" err="1"/>
              <a:t>energi`a</a:t>
            </a:r>
            <a:r>
              <a:rPr lang="es-ES" b="1" dirty="0"/>
              <a:t> </a:t>
            </a:r>
            <a:r>
              <a:rPr lang="es-ES" b="1" dirty="0" err="1"/>
              <a:t>niben</a:t>
            </a:r>
            <a:r>
              <a:rPr lang="es-ES" b="1" dirty="0"/>
              <a:t>  `</a:t>
            </a:r>
            <a:r>
              <a:rPr lang="es-ES" b="1" dirty="0" err="1"/>
              <a:t>nte</a:t>
            </a:r>
            <a:r>
              <a:rPr lang="es-ES" b="1" dirty="0"/>
              <a:t> `</a:t>
            </a:r>
            <a:r>
              <a:rPr lang="es-ES" b="1" dirty="0" err="1"/>
              <a:t>pca</a:t>
            </a:r>
            <a:r>
              <a:rPr lang="es-ES" b="1" dirty="0"/>
              <a:t> </a:t>
            </a:r>
            <a:r>
              <a:rPr lang="es-ES" b="1" dirty="0" err="1"/>
              <a:t>tanac</a:t>
            </a:r>
            <a:endParaRPr lang="es-ES" b="1" dirty="0"/>
          </a:p>
        </p:txBody>
      </p:sp>
    </p:spTree>
    <p:extLst>
      <p:ext uri="{BB962C8B-B14F-4D97-AF65-F5344CB8AC3E}">
        <p14:creationId xmlns:p14="http://schemas.microsoft.com/office/powerpoint/2010/main" val="836886676"/>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6"/>
          <p:cNvSpPr>
            <a:spLocks noGrp="1"/>
          </p:cNvSpPr>
          <p:nvPr>
            <p:ph type="body" idx="1"/>
          </p:nvPr>
        </p:nvSpPr>
        <p:spPr>
          <a:xfrm>
            <a:off x="0" y="6115607"/>
            <a:ext cx="9143999" cy="808893"/>
          </a:xfrm>
        </p:spPr>
        <p:txBody>
          <a:bodyPr anchor="t"/>
          <a:lstStyle/>
          <a:p>
            <a:r>
              <a:rPr lang="ar-EG" sz="3400" dirty="0"/>
              <a:t>إثـماف إن إيسوس بى إخريستوس: إنتيف كانين نوفى نان إفول. </a:t>
            </a:r>
          </a:p>
        </p:txBody>
      </p:sp>
      <p:sp>
        <p:nvSpPr>
          <p:cNvPr id="6" name="Text Placeholder 10"/>
          <p:cNvSpPr>
            <a:spLocks noGrp="1"/>
          </p:cNvSpPr>
          <p:nvPr>
            <p:ph type="body" sz="quarter" idx="3"/>
          </p:nvPr>
        </p:nvSpPr>
        <p:spPr>
          <a:xfrm>
            <a:off x="0" y="5275854"/>
            <a:ext cx="9144000" cy="682357"/>
          </a:xfrm>
        </p:spPr>
        <p:txBody>
          <a:bodyPr/>
          <a:lstStyle/>
          <a:p>
            <a:r>
              <a:rPr lang="en-GB" sz="3600" dirty="0"/>
              <a:t>`:</a:t>
            </a:r>
            <a:r>
              <a:rPr lang="en-GB" sz="3600" dirty="0" err="1"/>
              <a:t>mau</a:t>
            </a:r>
            <a:r>
              <a:rPr lang="en-GB" sz="3600" dirty="0"/>
              <a:t>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7" name="Text Placeholder 9"/>
          <p:cNvSpPr>
            <a:spLocks noGrp="1"/>
          </p:cNvSpPr>
          <p:nvPr>
            <p:ph type="title"/>
          </p:nvPr>
        </p:nvSpPr>
        <p:spPr>
          <a:xfrm>
            <a:off x="4482" y="4336088"/>
            <a:ext cx="9144000" cy="782371"/>
          </a:xfrm>
        </p:spPr>
        <p:txBody>
          <a:bodyPr/>
          <a:lstStyle/>
          <a:p>
            <a:r>
              <a:rPr lang="ar-EG" dirty="0"/>
              <a:t>أم يسوع الـمسيح، ليغفر لنا خطايانا.</a:t>
            </a:r>
            <a:endParaRPr lang="en-GB" dirty="0"/>
          </a:p>
        </p:txBody>
      </p:sp>
    </p:spTree>
    <p:extLst>
      <p:ext uri="{BB962C8B-B14F-4D97-AF65-F5344CB8AC3E}">
        <p14:creationId xmlns:p14="http://schemas.microsoft.com/office/powerpoint/2010/main" val="568235060"/>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76800"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500591" y="5626818"/>
            <a:ext cx="1881467"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481542" y="5032130"/>
            <a:ext cx="1881466"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477060" y="4459165"/>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95850" y="4419600"/>
            <a:ext cx="173355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895850" y="6257190"/>
            <a:ext cx="1729844"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483782" y="6221506"/>
            <a:ext cx="1898277"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20743430"/>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2802-9FCD-458C-BBA1-2A7CB1E4D059}"/>
              </a:ext>
            </a:extLst>
          </p:cNvPr>
          <p:cNvSpPr>
            <a:spLocks noGrp="1"/>
          </p:cNvSpPr>
          <p:nvPr>
            <p:ph type="title"/>
          </p:nvPr>
        </p:nvSpPr>
        <p:spPr/>
        <p:txBody>
          <a:bodyPr/>
          <a:lstStyle/>
          <a:p>
            <a:r>
              <a:rPr lang="ar-EG" sz="4400" b="1" i="0" kern="1200" dirty="0">
                <a:solidFill>
                  <a:schemeClr val="lt1"/>
                </a:solidFill>
                <a:effectLst/>
                <a:latin typeface="+mn-lt"/>
                <a:ea typeface="+mn-ea"/>
                <a:cs typeface="+mn-cs"/>
              </a:rPr>
              <a:t>مبارك أنت : مع أبيك الصالح</a:t>
            </a:r>
            <a:endParaRPr lang="en-GB" sz="4400" dirty="0"/>
          </a:p>
        </p:txBody>
      </p:sp>
      <p:sp>
        <p:nvSpPr>
          <p:cNvPr id="3" name="Text Placeholder 2">
            <a:extLst>
              <a:ext uri="{FF2B5EF4-FFF2-40B4-BE49-F238E27FC236}">
                <a16:creationId xmlns:a16="http://schemas.microsoft.com/office/drawing/2014/main" id="{4C7BEB65-BFAC-4B8E-842D-A7863F7411F0}"/>
              </a:ext>
            </a:extLst>
          </p:cNvPr>
          <p:cNvSpPr>
            <a:spLocks noGrp="1"/>
          </p:cNvSpPr>
          <p:nvPr>
            <p:ph type="body" idx="1"/>
          </p:nvPr>
        </p:nvSpPr>
        <p:spPr/>
        <p:txBody>
          <a:bodyPr/>
          <a:lstStyle/>
          <a:p>
            <a:r>
              <a:rPr lang="ar-EG" sz="4000" b="1" i="0" kern="1200" dirty="0">
                <a:solidFill>
                  <a:schemeClr val="lt1"/>
                </a:solidFill>
                <a:effectLst/>
                <a:latin typeface="+mn-lt"/>
                <a:ea typeface="+mn-ea"/>
                <a:cs typeface="+mn-cs"/>
              </a:rPr>
              <a:t>إك اسماروؤت أليثوس : نيم بيك يوت ان أغاثوس</a:t>
            </a:r>
            <a:endParaRPr lang="ar-SA" sz="8000" b="1" dirty="0"/>
          </a:p>
        </p:txBody>
      </p:sp>
      <p:sp>
        <p:nvSpPr>
          <p:cNvPr id="4" name="Text Placeholder 3">
            <a:extLst>
              <a:ext uri="{FF2B5EF4-FFF2-40B4-BE49-F238E27FC236}">
                <a16:creationId xmlns:a16="http://schemas.microsoft.com/office/drawing/2014/main" id="{7FF89416-0798-4B63-B7B9-BE1275790FE2}"/>
              </a:ext>
            </a:extLst>
          </p:cNvPr>
          <p:cNvSpPr>
            <a:spLocks noGrp="1"/>
          </p:cNvSpPr>
          <p:nvPr>
            <p:ph type="body" sz="quarter" idx="3"/>
          </p:nvPr>
        </p:nvSpPr>
        <p:spPr/>
        <p:txBody>
          <a:bodyPr/>
          <a:lstStyle/>
          <a:p>
            <a:r>
              <a:rPr lang="en-US" sz="3200" b="0" i="0" dirty="0">
                <a:effectLst/>
                <a:latin typeface="Avva_Shenouda"/>
              </a:rPr>
              <a:t>`</a:t>
            </a:r>
            <a:r>
              <a:rPr lang="en-US" sz="3200" b="0" i="0" dirty="0" err="1">
                <a:effectLst/>
                <a:latin typeface="Avva_Shenouda"/>
              </a:rPr>
              <a:t>K`cmarwovt</a:t>
            </a:r>
            <a:r>
              <a:rPr lang="en-US" sz="3200" b="0" i="0" dirty="0">
                <a:effectLst/>
                <a:latin typeface="Avva_Shenouda"/>
              </a:rPr>
              <a:t> al30wc : </a:t>
            </a:r>
            <a:r>
              <a:rPr lang="en-US" sz="3200" b="0" i="0" dirty="0" err="1">
                <a:effectLst/>
                <a:latin typeface="Avva_Shenouda"/>
              </a:rPr>
              <a:t>nem</a:t>
            </a:r>
            <a:r>
              <a:rPr lang="en-US" sz="3200" b="0" i="0" dirty="0">
                <a:effectLst/>
                <a:latin typeface="Avva_Shenouda"/>
              </a:rPr>
              <a:t> </a:t>
            </a:r>
            <a:r>
              <a:rPr lang="en-US" sz="3200" b="0" i="0" dirty="0" err="1">
                <a:effectLst/>
                <a:latin typeface="Avva_Shenouda"/>
              </a:rPr>
              <a:t>Pekiwt</a:t>
            </a:r>
            <a:r>
              <a:rPr lang="en-US" sz="3200" b="0" i="0" dirty="0">
                <a:effectLst/>
                <a:latin typeface="Avva_Shenouda"/>
              </a:rPr>
              <a:t> `naja0oc</a:t>
            </a:r>
            <a:endParaRPr lang="en-US" sz="3200" b="0" kern="1200" baseline="0" dirty="0">
              <a:latin typeface="Avva_Shenouda" pitchFamily="34" charset="2"/>
              <a:ea typeface="+mn-ea"/>
              <a:cs typeface="+mn-cs"/>
            </a:endParaRPr>
          </a:p>
        </p:txBody>
      </p:sp>
    </p:spTree>
    <p:extLst>
      <p:ext uri="{BB962C8B-B14F-4D97-AF65-F5344CB8AC3E}">
        <p14:creationId xmlns:p14="http://schemas.microsoft.com/office/powerpoint/2010/main" val="2328210702"/>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545B-B5E1-4C72-B83E-63F96D4865AA}"/>
              </a:ext>
            </a:extLst>
          </p:cNvPr>
          <p:cNvSpPr>
            <a:spLocks noGrp="1"/>
          </p:cNvSpPr>
          <p:nvPr>
            <p:ph type="title"/>
          </p:nvPr>
        </p:nvSpPr>
        <p:spPr/>
        <p:txBody>
          <a:bodyPr/>
          <a:lstStyle/>
          <a:p>
            <a:r>
              <a:rPr lang="ar-EG" sz="4400" b="1" i="0" kern="1200" dirty="0">
                <a:solidFill>
                  <a:schemeClr val="lt1"/>
                </a:solidFill>
                <a:latin typeface="+mn-lt"/>
                <a:ea typeface="+mn-ea"/>
                <a:cs typeface="+mn-cs"/>
              </a:rPr>
              <a:t>والروح القدس لأنك أتيت وخلصتنا</a:t>
            </a:r>
            <a:endParaRPr lang="en-GB" sz="4400" dirty="0"/>
          </a:p>
        </p:txBody>
      </p:sp>
      <p:sp>
        <p:nvSpPr>
          <p:cNvPr id="3" name="Text Placeholder 2">
            <a:extLst>
              <a:ext uri="{FF2B5EF4-FFF2-40B4-BE49-F238E27FC236}">
                <a16:creationId xmlns:a16="http://schemas.microsoft.com/office/drawing/2014/main" id="{17460DD8-D30C-4DD2-B6C7-091D30A33BE9}"/>
              </a:ext>
            </a:extLst>
          </p:cNvPr>
          <p:cNvSpPr>
            <a:spLocks noGrp="1"/>
          </p:cNvSpPr>
          <p:nvPr>
            <p:ph type="body" idx="1"/>
          </p:nvPr>
        </p:nvSpPr>
        <p:spPr/>
        <p:txBody>
          <a:bodyPr/>
          <a:lstStyle/>
          <a:p>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أك أى أك سوتي اممون</a:t>
            </a:r>
            <a:endParaRPr lang="ar-EG" sz="7200" b="1" dirty="0"/>
          </a:p>
        </p:txBody>
      </p:sp>
      <p:sp>
        <p:nvSpPr>
          <p:cNvPr id="4" name="Text Placeholder 3">
            <a:extLst>
              <a:ext uri="{FF2B5EF4-FFF2-40B4-BE49-F238E27FC236}">
                <a16:creationId xmlns:a16="http://schemas.microsoft.com/office/drawing/2014/main" id="{D1BE8A6F-0FC2-441F-81B4-5DEDB9B41990}"/>
              </a:ext>
            </a:extLst>
          </p:cNvPr>
          <p:cNvSpPr>
            <a:spLocks noGrp="1"/>
          </p:cNvSpPr>
          <p:nvPr>
            <p:ph type="body" sz="quarter" idx="3"/>
          </p:nvPr>
        </p:nvSpPr>
        <p:spPr/>
        <p:txBody>
          <a:bodyPr/>
          <a:lstStyle/>
          <a:p>
            <a:r>
              <a:rPr lang="pt-BR" sz="3200" b="0" i="0" dirty="0">
                <a:latin typeface="Avva_Shenouda"/>
              </a:rPr>
              <a:t>nem pipnevma e0ovab: ge</a:t>
            </a:r>
            <a:r>
              <a:rPr lang="ar-EG" sz="3200" b="0" i="0" dirty="0">
                <a:latin typeface="Avva_Shenouda"/>
              </a:rPr>
              <a:t> </a:t>
            </a:r>
            <a:r>
              <a:rPr lang="en-US" sz="3200" b="0" kern="1200" baseline="0" dirty="0" err="1">
                <a:latin typeface="Athanasius" pitchFamily="2" charset="0"/>
                <a:ea typeface="+mn-ea"/>
                <a:cs typeface="+mn-cs"/>
              </a:rPr>
              <a:t>Ak`I</a:t>
            </a:r>
            <a:r>
              <a:rPr lang="ar-EG" sz="3200" b="0" i="0" dirty="0">
                <a:latin typeface="Avva_Shenouda"/>
              </a:rPr>
              <a:t> </a:t>
            </a:r>
            <a:r>
              <a:rPr lang="pt-BR" sz="3200" b="0" i="0" dirty="0">
                <a:latin typeface="Avva_Shenouda"/>
              </a:rPr>
              <a:t>akcw5`mmon</a:t>
            </a:r>
            <a:endParaRPr lang="en-US" sz="3200" b="0" kern="1200" baseline="0" dirty="0">
              <a:latin typeface="Athanasius" pitchFamily="2" charset="0"/>
              <a:ea typeface="+mn-ea"/>
              <a:cs typeface="+mn-cs"/>
            </a:endParaRPr>
          </a:p>
        </p:txBody>
      </p:sp>
    </p:spTree>
    <p:extLst>
      <p:ext uri="{BB962C8B-B14F-4D97-AF65-F5344CB8AC3E}">
        <p14:creationId xmlns:p14="http://schemas.microsoft.com/office/powerpoint/2010/main" val="2282270971"/>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D8D7-503C-41BF-B422-BCB307D33460}"/>
              </a:ext>
            </a:extLst>
          </p:cNvPr>
          <p:cNvSpPr>
            <a:spLocks noGrp="1"/>
          </p:cNvSpPr>
          <p:nvPr>
            <p:ph type="title"/>
          </p:nvPr>
        </p:nvSpPr>
        <p:spPr/>
        <p:txBody>
          <a:bodyPr/>
          <a:lstStyle/>
          <a:p>
            <a:r>
              <a:rPr lang="ar-EG" sz="4400" b="1" i="0" kern="1200" dirty="0">
                <a:solidFill>
                  <a:schemeClr val="lt1"/>
                </a:solidFill>
                <a:latin typeface="+mn-lt"/>
                <a:ea typeface="+mn-ea"/>
                <a:cs typeface="+mn-cs"/>
              </a:rPr>
              <a:t>افرحي يا والدة الإله العذراء</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يا شفيعة في العالم </a:t>
            </a:r>
            <a:endParaRPr lang="en-GB" dirty="0"/>
          </a:p>
        </p:txBody>
      </p:sp>
      <p:sp>
        <p:nvSpPr>
          <p:cNvPr id="3" name="Text Placeholder 2">
            <a:extLst>
              <a:ext uri="{FF2B5EF4-FFF2-40B4-BE49-F238E27FC236}">
                <a16:creationId xmlns:a16="http://schemas.microsoft.com/office/drawing/2014/main" id="{18CCF79D-FC67-4D68-83D9-6C675469EB67}"/>
              </a:ext>
            </a:extLst>
          </p:cNvPr>
          <p:cNvSpPr>
            <a:spLocks noGrp="1"/>
          </p:cNvSpPr>
          <p:nvPr>
            <p:ph type="body" idx="1"/>
          </p:nvPr>
        </p:nvSpPr>
        <p:spPr/>
        <p:txBody>
          <a:bodyPr/>
          <a:lstStyle/>
          <a:p>
            <a:r>
              <a:rPr lang="ar-EG" sz="3600" b="1" i="0" kern="1200" dirty="0">
                <a:solidFill>
                  <a:schemeClr val="lt1"/>
                </a:solidFill>
                <a:latin typeface="+mn-lt"/>
                <a:ea typeface="+mn-ea"/>
                <a:cs typeface="+mn-cs"/>
              </a:rPr>
              <a:t>شيرى ثيؤطوكى بارثينى أو إبريس ﭭيـﭭو سيبيرتو كوزمو </a:t>
            </a:r>
            <a:endParaRPr lang="ar-SA" sz="5400" b="1" dirty="0"/>
          </a:p>
        </p:txBody>
      </p:sp>
      <p:sp>
        <p:nvSpPr>
          <p:cNvPr id="5" name="Text Placeholder 4">
            <a:extLst>
              <a:ext uri="{FF2B5EF4-FFF2-40B4-BE49-F238E27FC236}">
                <a16:creationId xmlns:a16="http://schemas.microsoft.com/office/drawing/2014/main" id="{D604A8A7-3035-4C04-8E57-97B3D463BBD3}"/>
              </a:ext>
            </a:extLst>
          </p:cNvPr>
          <p:cNvSpPr>
            <a:spLocks noGrp="1"/>
          </p:cNvSpPr>
          <p:nvPr>
            <p:ph type="body" sz="quarter" idx="3"/>
          </p:nvPr>
        </p:nvSpPr>
        <p:spPr/>
        <p:txBody>
          <a:bodyPr/>
          <a:lstStyle/>
          <a:p>
            <a:r>
              <a:rPr lang="en-US" b="0" i="0" dirty="0">
                <a:latin typeface="CS New Athanasius" panose="020B0500000000000000" pitchFamily="34" charset="0"/>
              </a:rPr>
              <a:t>&lt;ere :</a:t>
            </a:r>
            <a:r>
              <a:rPr lang="en-US" b="0" i="0" dirty="0" err="1">
                <a:latin typeface="CS New Athanasius" panose="020B0500000000000000" pitchFamily="34" charset="0"/>
              </a:rPr>
              <a:t>e`otoke</a:t>
            </a:r>
            <a:r>
              <a:rPr lang="en-US" b="0" i="0" dirty="0">
                <a:latin typeface="CS New Athanasius" panose="020B0500000000000000" pitchFamily="34" charset="0"/>
              </a:rPr>
              <a:t> </a:t>
            </a:r>
            <a:r>
              <a:rPr lang="en-US" b="0" i="0" dirty="0" err="1">
                <a:latin typeface="CS New Athanasius" panose="020B0500000000000000" pitchFamily="34" charset="0"/>
              </a:rPr>
              <a:t>Par;ene</a:t>
            </a:r>
            <a:r>
              <a:rPr lang="en-US" b="0" i="0" dirty="0">
                <a:latin typeface="CS New Athanasius" panose="020B0500000000000000" pitchFamily="34" charset="0"/>
              </a:rPr>
              <a:t> `o `</a:t>
            </a:r>
            <a:r>
              <a:rPr lang="en-US" b="0" i="0" dirty="0" err="1">
                <a:latin typeface="CS New Athanasius" panose="020B0500000000000000" pitchFamily="34" charset="0"/>
              </a:rPr>
              <a:t>precbebou</a:t>
            </a:r>
            <a:r>
              <a:rPr lang="en-US" b="0" i="0" dirty="0">
                <a:latin typeface="CS New Athanasius" panose="020B0500000000000000" pitchFamily="34" charset="0"/>
              </a:rPr>
              <a:t> </a:t>
            </a:r>
            <a:r>
              <a:rPr lang="en-US" b="0" i="0" dirty="0" err="1">
                <a:latin typeface="CS New Athanasius" panose="020B0500000000000000" pitchFamily="34" charset="0"/>
              </a:rPr>
              <a:t>ce</a:t>
            </a:r>
            <a:r>
              <a:rPr lang="en-US" b="0" i="0" dirty="0">
                <a:latin typeface="CS New Athanasius" panose="020B0500000000000000" pitchFamily="34" charset="0"/>
              </a:rPr>
              <a:t> `</a:t>
            </a:r>
            <a:r>
              <a:rPr lang="en-US" b="0" i="0" dirty="0" err="1">
                <a:latin typeface="CS New Athanasius" panose="020B0500000000000000" pitchFamily="34" charset="0"/>
              </a:rPr>
              <a:t>upertou</a:t>
            </a:r>
            <a:r>
              <a:rPr lang="en-US" b="0" i="0" dirty="0">
                <a:latin typeface="CS New Athanasius" panose="020B0500000000000000" pitchFamily="34" charset="0"/>
              </a:rPr>
              <a:t> </a:t>
            </a:r>
            <a:r>
              <a:rPr lang="en-US" b="0" i="0" dirty="0" err="1">
                <a:latin typeface="CS New Athanasius" panose="020B0500000000000000" pitchFamily="34" charset="0"/>
              </a:rPr>
              <a:t>kocmou</a:t>
            </a:r>
            <a:r>
              <a:rPr lang="en-US" b="0" i="0" dirty="0">
                <a:latin typeface="CS New Athanasius" panose="020B0500000000000000" pitchFamily="34" charset="0"/>
              </a:rPr>
              <a:t> </a:t>
            </a:r>
            <a:endParaRPr lang="en-US"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519811136"/>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E32C-4640-4E55-9798-8F7F8B285EB0}"/>
              </a:ext>
            </a:extLst>
          </p:cNvPr>
          <p:cNvSpPr>
            <a:spLocks noGrp="1"/>
          </p:cNvSpPr>
          <p:nvPr>
            <p:ph type="title"/>
          </p:nvPr>
        </p:nvSpPr>
        <p:spPr>
          <a:xfrm>
            <a:off x="-1" y="4323029"/>
            <a:ext cx="9144000" cy="682357"/>
          </a:xfrm>
        </p:spPr>
        <p:txBody>
          <a:bodyPr/>
          <a:lstStyle/>
          <a:p>
            <a:r>
              <a:rPr lang="ar-EG" sz="4000" b="1" i="0" kern="1200" dirty="0">
                <a:solidFill>
                  <a:schemeClr val="lt1"/>
                </a:solidFill>
                <a:latin typeface="+mn-lt"/>
                <a:ea typeface="+mn-ea"/>
                <a:cs typeface="+mn-cs"/>
              </a:rPr>
              <a:t>عند المخلص إلهنا، </a:t>
            </a:r>
            <a:r>
              <a:rPr lang="ar-EG" sz="4000" dirty="0">
                <a:solidFill>
                  <a:schemeClr val="lt1"/>
                </a:solidFill>
                <a:latin typeface="+mn-lt"/>
                <a:ea typeface="+mn-ea"/>
                <a:cs typeface="+mn-cs"/>
              </a:rPr>
              <a:t>ن</a:t>
            </a:r>
            <a:r>
              <a:rPr lang="ar-EG" sz="4000" b="1" i="0" kern="1200" dirty="0">
                <a:solidFill>
                  <a:schemeClr val="lt1"/>
                </a:solidFill>
                <a:latin typeface="+mn-lt"/>
                <a:ea typeface="+mn-ea"/>
                <a:cs typeface="+mn-cs"/>
              </a:rPr>
              <a:t>قدم له كل تسبيحنا، و نعظمك.</a:t>
            </a:r>
            <a:endParaRPr lang="en-GB" sz="4000" dirty="0"/>
          </a:p>
        </p:txBody>
      </p:sp>
      <p:sp>
        <p:nvSpPr>
          <p:cNvPr id="3" name="Text Placeholder 2">
            <a:extLst>
              <a:ext uri="{FF2B5EF4-FFF2-40B4-BE49-F238E27FC236}">
                <a16:creationId xmlns:a16="http://schemas.microsoft.com/office/drawing/2014/main" id="{FF5E267F-03EC-4F2A-8B61-6DD201096C19}"/>
              </a:ext>
            </a:extLst>
          </p:cNvPr>
          <p:cNvSpPr>
            <a:spLocks noGrp="1"/>
          </p:cNvSpPr>
          <p:nvPr>
            <p:ph type="body" idx="1"/>
          </p:nvPr>
        </p:nvSpPr>
        <p:spPr>
          <a:xfrm>
            <a:off x="1" y="5949809"/>
            <a:ext cx="9143999" cy="908191"/>
          </a:xfrm>
        </p:spPr>
        <p:txBody>
          <a:bodyPr/>
          <a:lstStyle/>
          <a:p>
            <a:r>
              <a:rPr lang="ar-EG" sz="3200" b="1" i="0" kern="1200" dirty="0">
                <a:solidFill>
                  <a:schemeClr val="lt1"/>
                </a:solidFill>
                <a:latin typeface="+mn-lt"/>
                <a:ea typeface="+mn-ea"/>
                <a:cs typeface="+mn-cs"/>
              </a:rPr>
              <a:t>تون سوتيريا كى طون ثيؤن إيمون بروسفيرين باندا طون إيمنون إيمون : سى ميغالينومين </a:t>
            </a:r>
          </a:p>
        </p:txBody>
      </p:sp>
      <p:sp>
        <p:nvSpPr>
          <p:cNvPr id="4" name="Text Placeholder 3">
            <a:extLst>
              <a:ext uri="{FF2B5EF4-FFF2-40B4-BE49-F238E27FC236}">
                <a16:creationId xmlns:a16="http://schemas.microsoft.com/office/drawing/2014/main" id="{6407B991-A5FB-411D-A51D-F231DF970A1F}"/>
              </a:ext>
            </a:extLst>
          </p:cNvPr>
          <p:cNvSpPr>
            <a:spLocks noGrp="1"/>
          </p:cNvSpPr>
          <p:nvPr>
            <p:ph type="body" sz="quarter" idx="3"/>
          </p:nvPr>
        </p:nvSpPr>
        <p:spPr>
          <a:xfrm>
            <a:off x="-1" y="5005387"/>
            <a:ext cx="9144000" cy="944422"/>
          </a:xfrm>
        </p:spPr>
        <p:txBody>
          <a:bodyPr/>
          <a:lstStyle/>
          <a:p>
            <a:pPr>
              <a:lnSpc>
                <a:spcPct val="80000"/>
              </a:lnSpc>
            </a:pPr>
            <a:r>
              <a:rPr lang="en-US" sz="3600" b="0" i="0" dirty="0">
                <a:latin typeface="CS New Athanasius" panose="020B0500000000000000" pitchFamily="34" charset="0"/>
              </a:rPr>
              <a:t>ton </a:t>
            </a:r>
            <a:r>
              <a:rPr lang="en-US" sz="3600" b="0" i="0" dirty="0" err="1">
                <a:latin typeface="CS New Athanasius" panose="020B0500000000000000" pitchFamily="34" charset="0"/>
              </a:rPr>
              <a:t>cwtyria</a:t>
            </a:r>
            <a:r>
              <a:rPr lang="en-US" sz="3600" b="0" i="0" dirty="0">
                <a:latin typeface="CS New Athanasius" panose="020B0500000000000000" pitchFamily="34" charset="0"/>
              </a:rPr>
              <a:t> </a:t>
            </a:r>
            <a:r>
              <a:rPr lang="en-US" sz="3600" b="0" i="0" dirty="0" err="1">
                <a:latin typeface="CS New Athanasius" panose="020B0500000000000000" pitchFamily="34" charset="0"/>
              </a:rPr>
              <a:t>ke</a:t>
            </a:r>
            <a:r>
              <a:rPr lang="en-US" sz="3600" b="0" i="0" dirty="0">
                <a:latin typeface="CS New Athanasius" panose="020B0500000000000000" pitchFamily="34" charset="0"/>
              </a:rPr>
              <a:t> ton :eon `</a:t>
            </a:r>
            <a:r>
              <a:rPr lang="en-US" sz="3600" b="0" i="0" dirty="0" err="1">
                <a:latin typeface="CS New Athanasius" panose="020B0500000000000000" pitchFamily="34" charset="0"/>
              </a:rPr>
              <a:t>ymwn</a:t>
            </a:r>
            <a:r>
              <a:rPr lang="en-US" sz="3600" b="0" i="0" dirty="0">
                <a:latin typeface="CS New Athanasius" panose="020B0500000000000000" pitchFamily="34" charset="0"/>
              </a:rPr>
              <a:t>@ `</a:t>
            </a:r>
            <a:r>
              <a:rPr lang="en-US" sz="3600" b="0" i="0" dirty="0" err="1">
                <a:latin typeface="CS New Athanasius" panose="020B0500000000000000" pitchFamily="34" charset="0"/>
              </a:rPr>
              <a:t>procverin</a:t>
            </a:r>
            <a:r>
              <a:rPr lang="en-US" sz="3600" b="0" i="0" dirty="0">
                <a:latin typeface="CS New Athanasius" panose="020B0500000000000000" pitchFamily="34" charset="0"/>
              </a:rPr>
              <a:t> pan </a:t>
            </a:r>
            <a:r>
              <a:rPr lang="en-US" sz="3600" b="0" i="0" dirty="0" err="1">
                <a:latin typeface="CS New Athanasius" panose="020B0500000000000000" pitchFamily="34" charset="0"/>
              </a:rPr>
              <a:t>taton</a:t>
            </a:r>
            <a:r>
              <a:rPr lang="en-US" sz="3600" b="0" i="0" dirty="0">
                <a:latin typeface="CS New Athanasius" panose="020B0500000000000000" pitchFamily="34" charset="0"/>
              </a:rPr>
              <a:t> </a:t>
            </a:r>
            <a:r>
              <a:rPr lang="en-US" sz="3600" b="0" i="0" dirty="0" err="1">
                <a:latin typeface="CS New Athanasius" panose="020B0500000000000000" pitchFamily="34" charset="0"/>
              </a:rPr>
              <a:t>umnon</a:t>
            </a:r>
            <a:r>
              <a:rPr lang="en-US" sz="3600" b="0" i="0" dirty="0">
                <a:latin typeface="CS New Athanasius" panose="020B0500000000000000" pitchFamily="34" charset="0"/>
              </a:rPr>
              <a:t> `</a:t>
            </a:r>
            <a:r>
              <a:rPr lang="en-US" sz="3600" b="0" i="0" dirty="0" err="1">
                <a:latin typeface="CS New Athanasius" panose="020B0500000000000000" pitchFamily="34" charset="0"/>
              </a:rPr>
              <a:t>ymwn</a:t>
            </a:r>
            <a:r>
              <a:rPr lang="en-US" sz="3600" b="0" i="0" dirty="0">
                <a:latin typeface="CS New Athanasius" panose="020B0500000000000000" pitchFamily="34" charset="0"/>
              </a:rPr>
              <a:t>@ </a:t>
            </a:r>
            <a:r>
              <a:rPr lang="en-US" sz="3600" b="0" i="0" dirty="0" err="1">
                <a:latin typeface="CS New Athanasius" panose="020B0500000000000000" pitchFamily="34" charset="0"/>
              </a:rPr>
              <a:t>cemegalinomen</a:t>
            </a:r>
            <a:r>
              <a:rPr lang="en-US" sz="3600" b="0" i="0" dirty="0">
                <a:latin typeface="CS New Athanasius" panose="020B0500000000000000" pitchFamily="34" charset="0"/>
              </a:rPr>
              <a:t>.</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525949714"/>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093186-77F4-48FD-9D10-0E066549B09C}"/>
              </a:ext>
            </a:extLst>
          </p:cNvPr>
          <p:cNvSpPr>
            <a:spLocks noGrp="1"/>
          </p:cNvSpPr>
          <p:nvPr>
            <p:ph type="title"/>
          </p:nvPr>
        </p:nvSpPr>
        <p:spPr>
          <a:xfrm>
            <a:off x="0" y="4352366"/>
            <a:ext cx="9144000" cy="682358"/>
          </a:xfrm>
        </p:spPr>
        <p:txBody>
          <a:bodyPr/>
          <a:lstStyle/>
          <a:p>
            <a:r>
              <a:rPr lang="ar-EG" sz="3300" b="1" i="0" kern="1200" dirty="0">
                <a:solidFill>
                  <a:schemeClr val="lt1"/>
                </a:solidFill>
                <a:latin typeface="+mn-lt"/>
                <a:ea typeface="+mn-ea"/>
                <a:cs typeface="+mn-cs"/>
              </a:rPr>
              <a:t>افرحي يا والدة الإله العذراء والدة عمانوئيل يا غير مجربة بزواج</a:t>
            </a:r>
            <a:endParaRPr lang="en-GB" sz="3300" dirty="0"/>
          </a:p>
        </p:txBody>
      </p:sp>
      <p:sp>
        <p:nvSpPr>
          <p:cNvPr id="3" name="Text Placeholder 2">
            <a:extLst>
              <a:ext uri="{FF2B5EF4-FFF2-40B4-BE49-F238E27FC236}">
                <a16:creationId xmlns:a16="http://schemas.microsoft.com/office/drawing/2014/main" id="{E6134F05-4891-49E4-BAC6-660A6D598133}"/>
              </a:ext>
            </a:extLst>
          </p:cNvPr>
          <p:cNvSpPr>
            <a:spLocks noGrp="1"/>
          </p:cNvSpPr>
          <p:nvPr>
            <p:ph type="body" idx="1"/>
          </p:nvPr>
        </p:nvSpPr>
        <p:spPr>
          <a:xfrm>
            <a:off x="-121024" y="6049107"/>
            <a:ext cx="9265023" cy="808893"/>
          </a:xfrm>
        </p:spPr>
        <p:txBody>
          <a:bodyPr/>
          <a:lstStyle/>
          <a:p>
            <a:r>
              <a:rPr lang="ar-SA" sz="3300" b="1" dirty="0">
                <a:solidFill>
                  <a:schemeClr val="bg1"/>
                </a:solidFill>
                <a:latin typeface="CS Avva Shenouda" panose="020B7200000000000000" pitchFamily="34" charset="0"/>
                <a:cs typeface="Times New Roman" panose="02020603050405020304" pitchFamily="18" charset="0"/>
              </a:rPr>
              <a:t>شيرى ثيؤطوك</a:t>
            </a:r>
            <a:r>
              <a:rPr lang="ar-EG" sz="3300" b="1" dirty="0">
                <a:solidFill>
                  <a:schemeClr val="bg1"/>
                </a:solidFill>
                <a:latin typeface="CS Avva Shenouda" panose="020B7200000000000000" pitchFamily="34" charset="0"/>
                <a:cs typeface="Times New Roman" panose="02020603050405020304" pitchFamily="18" charset="0"/>
              </a:rPr>
              <a:t>يه</a:t>
            </a:r>
            <a:r>
              <a:rPr lang="ar-SA" sz="3300" b="1" dirty="0">
                <a:solidFill>
                  <a:schemeClr val="bg1"/>
                </a:solidFill>
                <a:latin typeface="CS Avva Shenouda" panose="020B7200000000000000" pitchFamily="34" charset="0"/>
                <a:cs typeface="Times New Roman" panose="02020603050405020304" pitchFamily="18" charset="0"/>
              </a:rPr>
              <a:t> بارثين</a:t>
            </a:r>
            <a:r>
              <a:rPr lang="ar-EG" sz="3300" b="1" dirty="0">
                <a:solidFill>
                  <a:schemeClr val="bg1"/>
                </a:solidFill>
                <a:latin typeface="CS Avva Shenouda" panose="020B7200000000000000" pitchFamily="34" charset="0"/>
                <a:cs typeface="Times New Roman" panose="02020603050405020304" pitchFamily="18" charset="0"/>
              </a:rPr>
              <a:t>يه</a:t>
            </a:r>
            <a:r>
              <a:rPr lang="ar-SA" sz="3300" b="1" dirty="0">
                <a:solidFill>
                  <a:schemeClr val="bg1"/>
                </a:solidFill>
                <a:latin typeface="CS Avva Shenouda" panose="020B7200000000000000" pitchFamily="34" charset="0"/>
                <a:cs typeface="Times New Roman" panose="02020603050405020304" pitchFamily="18" charset="0"/>
              </a:rPr>
              <a:t>: ميتير توو اممانوئيل تيس بينا</a:t>
            </a:r>
            <a:r>
              <a:rPr lang="en-US" sz="3300" b="1" dirty="0">
                <a:solidFill>
                  <a:schemeClr val="bg1"/>
                </a:solidFill>
                <a:latin typeface="CS Avva Shenouda" panose="020B7200000000000000" pitchFamily="34" charset="0"/>
                <a:cs typeface="Times New Roman" panose="02020603050405020304" pitchFamily="18" charset="0"/>
              </a:rPr>
              <a:t> </a:t>
            </a:r>
            <a:r>
              <a:rPr lang="ar-SA" sz="3300" b="1" dirty="0">
                <a:solidFill>
                  <a:schemeClr val="bg1"/>
                </a:solidFill>
                <a:latin typeface="CS Avva Shenouda" panose="020B7200000000000000" pitchFamily="34" charset="0"/>
                <a:cs typeface="Times New Roman" panose="02020603050405020304" pitchFamily="18" charset="0"/>
              </a:rPr>
              <a:t>بيرو</a:t>
            </a:r>
            <a:r>
              <a:rPr lang="ar-EG" sz="3300" b="1" dirty="0">
                <a:solidFill>
                  <a:schemeClr val="bg1"/>
                </a:solidFill>
                <a:latin typeface="CS Avva Shenouda" panose="020B7200000000000000" pitchFamily="34" charset="0"/>
                <a:cs typeface="Times New Roman" panose="02020603050405020304" pitchFamily="18" charset="0"/>
              </a:rPr>
              <a:t>غ</a:t>
            </a:r>
            <a:r>
              <a:rPr lang="ar-SA" sz="3300" b="1" dirty="0">
                <a:solidFill>
                  <a:schemeClr val="bg1"/>
                </a:solidFill>
                <a:latin typeface="CS Avva Shenouda" panose="020B7200000000000000" pitchFamily="34" charset="0"/>
                <a:cs typeface="Times New Roman" panose="02020603050405020304" pitchFamily="18" charset="0"/>
              </a:rPr>
              <a:t>امي</a:t>
            </a:r>
            <a:r>
              <a:rPr lang="en-US" sz="3300" b="1" dirty="0">
                <a:solidFill>
                  <a:schemeClr val="bg1"/>
                </a:solidFill>
                <a:latin typeface="CS Avva Shenouda" panose="020B7200000000000000" pitchFamily="34" charset="0"/>
                <a:cs typeface="Times New Roman" panose="02020603050405020304" pitchFamily="18" charset="0"/>
              </a:rPr>
              <a:t>.</a:t>
            </a:r>
            <a:endParaRPr lang="ar-SA" sz="3300" b="1" dirty="0"/>
          </a:p>
        </p:txBody>
      </p:sp>
      <p:sp>
        <p:nvSpPr>
          <p:cNvPr id="5" name="Text Placeholder 4">
            <a:extLst>
              <a:ext uri="{FF2B5EF4-FFF2-40B4-BE49-F238E27FC236}">
                <a16:creationId xmlns:a16="http://schemas.microsoft.com/office/drawing/2014/main" id="{85F9729F-1168-4131-84D9-270DEDE3ED1A}"/>
              </a:ext>
            </a:extLst>
          </p:cNvPr>
          <p:cNvSpPr>
            <a:spLocks noGrp="1"/>
          </p:cNvSpPr>
          <p:nvPr>
            <p:ph type="body" sz="quarter" idx="3"/>
          </p:nvPr>
        </p:nvSpPr>
        <p:spPr>
          <a:xfrm>
            <a:off x="26892" y="5034725"/>
            <a:ext cx="9144000" cy="1253468"/>
          </a:xfrm>
        </p:spPr>
        <p:txBody>
          <a:bodyPr/>
          <a:lstStyle/>
          <a:p>
            <a:r>
              <a:rPr lang="en-US" sz="3600" b="0" i="0" dirty="0">
                <a:latin typeface="CS New Athanasius" panose="020B0500000000000000" pitchFamily="34" charset="0"/>
              </a:rPr>
              <a:t>&lt;ere :</a:t>
            </a:r>
            <a:r>
              <a:rPr lang="en-US" sz="3600" b="0" i="0" dirty="0" err="1">
                <a:latin typeface="CS New Athanasius" panose="020B0500000000000000" pitchFamily="34" charset="0"/>
              </a:rPr>
              <a:t>e`otoke</a:t>
            </a:r>
            <a:r>
              <a:rPr lang="en-US" sz="3600" b="0" i="0" dirty="0">
                <a:latin typeface="CS New Athanasius" panose="020B0500000000000000" pitchFamily="34" charset="0"/>
              </a:rPr>
              <a:t> </a:t>
            </a:r>
            <a:r>
              <a:rPr lang="en-US" sz="3600" b="0" i="0" dirty="0" err="1">
                <a:latin typeface="CS New Athanasius" panose="020B0500000000000000" pitchFamily="34" charset="0"/>
              </a:rPr>
              <a:t>Par;ene</a:t>
            </a:r>
            <a:r>
              <a:rPr lang="en-US" sz="3600" b="0" i="0" dirty="0">
                <a:latin typeface="CS New Athanasius" panose="020B0500000000000000" pitchFamily="34" charset="0"/>
              </a:rPr>
              <a:t>@ </a:t>
            </a:r>
            <a:r>
              <a:rPr lang="en-US" sz="3600" dirty="0" err="1">
                <a:latin typeface="CS New Athanasius" panose="020B0500000000000000" pitchFamily="34" charset="0"/>
              </a:rPr>
              <a:t>m</a:t>
            </a:r>
            <a:r>
              <a:rPr lang="en-US" sz="3600" b="0" i="0" dirty="0" err="1">
                <a:latin typeface="CS New Athanasius" panose="020B0500000000000000" pitchFamily="34" charset="0"/>
              </a:rPr>
              <a:t>yter</a:t>
            </a:r>
            <a:r>
              <a:rPr lang="en-US" sz="3600" b="0" i="0" dirty="0">
                <a:latin typeface="CS New Athanasius" panose="020B0500000000000000" pitchFamily="34" charset="0"/>
              </a:rPr>
              <a:t> </a:t>
            </a:r>
            <a:r>
              <a:rPr lang="en-US" sz="3600" b="0" i="0" dirty="0" err="1">
                <a:latin typeface="CS New Athanasius" panose="020B0500000000000000" pitchFamily="34" charset="0"/>
              </a:rPr>
              <a:t>tou</a:t>
            </a:r>
            <a:r>
              <a:rPr lang="en-US" sz="3600" dirty="0">
                <a:latin typeface="CS New Athanasius" panose="020B0500000000000000" pitchFamily="34" charset="0"/>
              </a:rPr>
              <a:t> </a:t>
            </a:r>
            <a:r>
              <a:rPr lang="en-US" sz="3600" b="0" i="0" dirty="0" err="1">
                <a:latin typeface="CS New Athanasius" panose="020B0500000000000000" pitchFamily="34" charset="0"/>
              </a:rPr>
              <a:t>Emmanouyl</a:t>
            </a:r>
            <a:r>
              <a:rPr lang="en-US" sz="3600" b="0" i="0" dirty="0">
                <a:latin typeface="CS New Athanasius" panose="020B0500000000000000" pitchFamily="34" charset="0"/>
              </a:rPr>
              <a:t> </a:t>
            </a:r>
            <a:r>
              <a:rPr lang="en-US" sz="3600" b="0" i="0" dirty="0" err="1">
                <a:latin typeface="CS New Athanasius" panose="020B0500000000000000" pitchFamily="34" charset="0"/>
              </a:rPr>
              <a:t>tyc</a:t>
            </a:r>
            <a:r>
              <a:rPr lang="en-US" sz="3600" b="0" i="0" dirty="0">
                <a:latin typeface="CS New Athanasius" panose="020B0500000000000000" pitchFamily="34" charset="0"/>
              </a:rPr>
              <a:t> pina </a:t>
            </a:r>
            <a:r>
              <a:rPr lang="en-US" sz="3600" b="0" i="0" dirty="0" err="1">
                <a:latin typeface="CS New Athanasius" panose="020B0500000000000000" pitchFamily="34" charset="0"/>
              </a:rPr>
              <a:t>pirogamy</a:t>
            </a:r>
            <a:r>
              <a:rPr lang="en-US" sz="3600" b="0" i="0" dirty="0">
                <a:latin typeface="CS New Athanasius" panose="020B0500000000000000" pitchFamily="34" charset="0"/>
              </a:rPr>
              <a:t>.</a:t>
            </a:r>
          </a:p>
        </p:txBody>
      </p:sp>
    </p:spTree>
    <p:extLst>
      <p:ext uri="{BB962C8B-B14F-4D97-AF65-F5344CB8AC3E}">
        <p14:creationId xmlns:p14="http://schemas.microsoft.com/office/powerpoint/2010/main" val="3851107720"/>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B386FAE-FC72-4B69-871C-0FAA28E5015D}"/>
              </a:ext>
            </a:extLst>
          </p:cNvPr>
          <p:cNvSpPr>
            <a:spLocks noGrp="1"/>
          </p:cNvSpPr>
          <p:nvPr>
            <p:ph type="title"/>
          </p:nvPr>
        </p:nvSpPr>
        <p:spPr/>
        <p:txBody>
          <a:bodyPr/>
          <a:lstStyle/>
          <a:p>
            <a:r>
              <a:rPr lang="ar-EG" sz="4400" b="1" i="0" kern="1200" dirty="0">
                <a:solidFill>
                  <a:schemeClr val="lt1"/>
                </a:solidFill>
                <a:latin typeface="+mn-lt"/>
                <a:ea typeface="+mn-ea"/>
                <a:cs typeface="+mn-cs"/>
              </a:rPr>
              <a:t>افرحي يا طقس الملائكة</a:t>
            </a:r>
            <a:br>
              <a:rPr lang="ar-SA" sz="4400" b="1" dirty="0"/>
            </a:br>
            <a:endParaRPr lang="en-GB" dirty="0"/>
          </a:p>
        </p:txBody>
      </p:sp>
      <p:sp>
        <p:nvSpPr>
          <p:cNvPr id="3" name="Text Placeholder 2">
            <a:extLst>
              <a:ext uri="{FF2B5EF4-FFF2-40B4-BE49-F238E27FC236}">
                <a16:creationId xmlns:a16="http://schemas.microsoft.com/office/drawing/2014/main" id="{DD8C49F0-0A78-40A1-A219-2FDC8F9D69A2}"/>
              </a:ext>
            </a:extLst>
          </p:cNvPr>
          <p:cNvSpPr>
            <a:spLocks noGrp="1"/>
          </p:cNvSpPr>
          <p:nvPr>
            <p:ph type="body" idx="1"/>
          </p:nvPr>
        </p:nvSpPr>
        <p:spPr/>
        <p:txBody>
          <a:bodyPr/>
          <a:lstStyle/>
          <a:p>
            <a:r>
              <a:rPr lang="ar-EG" sz="4000" b="1" i="0" kern="1200" dirty="0">
                <a:solidFill>
                  <a:schemeClr val="lt1"/>
                </a:solidFill>
                <a:latin typeface="+mn-lt"/>
                <a:ea typeface="+mn-ea"/>
                <a:cs typeface="+mn-cs"/>
              </a:rPr>
              <a:t>شيرى ثى إت أكسيس إ</a:t>
            </a:r>
            <a:r>
              <a:rPr lang="ar-EG" dirty="0">
                <a:solidFill>
                  <a:schemeClr val="lt1"/>
                </a:solidFill>
                <a:latin typeface="+mn-lt"/>
                <a:cs typeface="+mn-cs"/>
              </a:rPr>
              <a:t>ن</a:t>
            </a:r>
            <a:r>
              <a:rPr lang="ar-EG" sz="4000" b="1" i="0" kern="1200" dirty="0">
                <a:solidFill>
                  <a:schemeClr val="lt1"/>
                </a:solidFill>
                <a:latin typeface="+mn-lt"/>
                <a:ea typeface="+mn-ea"/>
                <a:cs typeface="+mn-cs"/>
              </a:rPr>
              <a:t> أنجيلون</a:t>
            </a:r>
            <a:endParaRPr lang="ar-SA" sz="6000" b="1" dirty="0"/>
          </a:p>
        </p:txBody>
      </p:sp>
      <p:sp>
        <p:nvSpPr>
          <p:cNvPr id="5" name="Text Placeholder 4">
            <a:extLst>
              <a:ext uri="{FF2B5EF4-FFF2-40B4-BE49-F238E27FC236}">
                <a16:creationId xmlns:a16="http://schemas.microsoft.com/office/drawing/2014/main" id="{5E5ADF2A-60FB-4DFA-B893-D6B0B1787A0E}"/>
              </a:ext>
            </a:extLst>
          </p:cNvPr>
          <p:cNvSpPr>
            <a:spLocks noGrp="1"/>
          </p:cNvSpPr>
          <p:nvPr>
            <p:ph type="body" sz="quarter" idx="3"/>
          </p:nvPr>
        </p:nvSpPr>
        <p:spPr/>
        <p:txBody>
          <a:bodyPr/>
          <a:lstStyle/>
          <a:p>
            <a:r>
              <a:rPr lang="en-US" sz="4400" b="0" i="0" dirty="0">
                <a:latin typeface="CS New Athanasius" panose="020B0500000000000000" pitchFamily="34" charset="0"/>
              </a:rPr>
              <a:t>&lt;ere ;</a:t>
            </a:r>
            <a:r>
              <a:rPr lang="en-US" sz="4400" b="0" i="0" dirty="0" err="1">
                <a:latin typeface="CS New Athanasius" panose="020B0500000000000000" pitchFamily="34" charset="0"/>
              </a:rPr>
              <a:t>y`etaxic</a:t>
            </a:r>
            <a:r>
              <a:rPr lang="en-US" sz="4400" b="0" i="0" dirty="0">
                <a:latin typeface="CS New Athanasius" panose="020B0500000000000000" pitchFamily="34" charset="0"/>
              </a:rPr>
              <a:t> `</a:t>
            </a:r>
            <a:r>
              <a:rPr lang="en-US" sz="4400" b="0" i="0" dirty="0" err="1">
                <a:latin typeface="CS New Athanasius" panose="020B0500000000000000" pitchFamily="34" charset="0"/>
              </a:rPr>
              <a:t>naggelon</a:t>
            </a:r>
            <a:r>
              <a:rPr lang="en-US" sz="4400" b="0" i="0" dirty="0">
                <a:latin typeface="CS New Athanasius" panose="020B0500000000000000" pitchFamily="34" charset="0"/>
              </a:rPr>
              <a:t>@</a:t>
            </a:r>
            <a:endParaRPr lang="en-US" sz="44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636677314"/>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09C9B60-6C0C-48BA-A770-A102337E589F}"/>
              </a:ext>
            </a:extLst>
          </p:cNvPr>
          <p:cNvSpPr>
            <a:spLocks noGrp="1"/>
          </p:cNvSpPr>
          <p:nvPr>
            <p:ph type="title"/>
          </p:nvPr>
        </p:nvSpPr>
        <p:spPr/>
        <p:txBody>
          <a:bodyPr/>
          <a:lstStyle/>
          <a:p>
            <a:r>
              <a:rPr lang="ar-EG" sz="4800" b="1" i="0" kern="1200" dirty="0">
                <a:solidFill>
                  <a:schemeClr val="lt1"/>
                </a:solidFill>
                <a:latin typeface="+mn-lt"/>
                <a:ea typeface="+mn-ea"/>
                <a:cs typeface="+mn-cs"/>
              </a:rPr>
              <a:t>افرحي يا شفيعتنا</a:t>
            </a:r>
            <a:r>
              <a:rPr lang="en-US" sz="4800" b="1" i="0" kern="1200" dirty="0">
                <a:solidFill>
                  <a:schemeClr val="lt1"/>
                </a:solidFill>
                <a:latin typeface="+mn-lt"/>
                <a:ea typeface="+mn-ea"/>
                <a:cs typeface="+mn-cs"/>
              </a:rPr>
              <a:t> </a:t>
            </a:r>
            <a:r>
              <a:rPr lang="ar-EG" sz="4800" b="1" i="0" kern="1200" dirty="0">
                <a:solidFill>
                  <a:schemeClr val="lt1"/>
                </a:solidFill>
                <a:latin typeface="+mn-lt"/>
                <a:ea typeface="+mn-ea"/>
                <a:cs typeface="+mn-cs"/>
              </a:rPr>
              <a:t>عند الآب</a:t>
            </a:r>
            <a:endParaRPr lang="en-GB" sz="4800" dirty="0"/>
          </a:p>
        </p:txBody>
      </p:sp>
      <p:sp>
        <p:nvSpPr>
          <p:cNvPr id="3" name="Text Placeholder 2">
            <a:extLst>
              <a:ext uri="{FF2B5EF4-FFF2-40B4-BE49-F238E27FC236}">
                <a16:creationId xmlns:a16="http://schemas.microsoft.com/office/drawing/2014/main" id="{0BEDCB73-A2C7-4451-85EB-60B566133801}"/>
              </a:ext>
            </a:extLst>
          </p:cNvPr>
          <p:cNvSpPr>
            <a:spLocks noGrp="1"/>
          </p:cNvSpPr>
          <p:nvPr>
            <p:ph type="body" idx="1"/>
          </p:nvPr>
        </p:nvSpPr>
        <p:spPr/>
        <p:txBody>
          <a:bodyPr/>
          <a:lstStyle/>
          <a:p>
            <a:r>
              <a:rPr lang="ar-EG" sz="4000" b="1" i="0" kern="1200" dirty="0">
                <a:solidFill>
                  <a:schemeClr val="lt1"/>
                </a:solidFill>
                <a:latin typeface="+mn-lt"/>
                <a:ea typeface="+mn-ea"/>
                <a:cs typeface="+mn-cs"/>
              </a:rPr>
              <a:t>شيرى ثى بروستاسيا إيمون تو باترى</a:t>
            </a:r>
            <a:endParaRPr lang="ar-SA" sz="6000" b="1" dirty="0"/>
          </a:p>
        </p:txBody>
      </p:sp>
      <p:sp>
        <p:nvSpPr>
          <p:cNvPr id="5" name="Text Placeholder 4">
            <a:extLst>
              <a:ext uri="{FF2B5EF4-FFF2-40B4-BE49-F238E27FC236}">
                <a16:creationId xmlns:a16="http://schemas.microsoft.com/office/drawing/2014/main" id="{791ECA5B-D4BE-4F79-BB3C-3740A3488B26}"/>
              </a:ext>
            </a:extLst>
          </p:cNvPr>
          <p:cNvSpPr>
            <a:spLocks noGrp="1"/>
          </p:cNvSpPr>
          <p:nvPr>
            <p:ph type="body" sz="quarter" idx="3"/>
          </p:nvPr>
        </p:nvSpPr>
        <p:spPr>
          <a:xfrm>
            <a:off x="0" y="5261243"/>
            <a:ext cx="9144000" cy="808893"/>
          </a:xfrm>
        </p:spPr>
        <p:txBody>
          <a:bodyPr/>
          <a:lstStyle/>
          <a:p>
            <a:r>
              <a:rPr lang="en-GB" sz="4400" dirty="0">
                <a:latin typeface="CS New Athanasius" panose="020B0500000000000000" pitchFamily="34" charset="0"/>
              </a:rPr>
              <a:t>,ere ;</a:t>
            </a:r>
            <a:r>
              <a:rPr lang="en-GB" sz="4400" dirty="0" err="1">
                <a:latin typeface="CS New Athanasius" panose="020B0500000000000000" pitchFamily="34" charset="0"/>
              </a:rPr>
              <a:t>y`proctacia</a:t>
            </a:r>
            <a:r>
              <a:rPr lang="en-GB" sz="4400" dirty="0">
                <a:latin typeface="CS New Athanasius" panose="020B0500000000000000" pitchFamily="34" charset="0"/>
              </a:rPr>
              <a:t> `</a:t>
            </a:r>
            <a:r>
              <a:rPr lang="en-GB" sz="4400" dirty="0" err="1">
                <a:latin typeface="CS New Athanasius" panose="020B0500000000000000" pitchFamily="34" charset="0"/>
              </a:rPr>
              <a:t>ymwn</a:t>
            </a:r>
            <a:r>
              <a:rPr lang="en-GB" sz="4400" dirty="0">
                <a:latin typeface="CS New Athanasius" panose="020B0500000000000000" pitchFamily="34" charset="0"/>
              </a:rPr>
              <a:t> </a:t>
            </a:r>
            <a:r>
              <a:rPr lang="en-GB" sz="4400" dirty="0" err="1">
                <a:latin typeface="CS New Athanasius" panose="020B0500000000000000" pitchFamily="34" charset="0"/>
              </a:rPr>
              <a:t>tou</a:t>
            </a:r>
            <a:r>
              <a:rPr lang="en-GB" sz="4400" dirty="0">
                <a:latin typeface="CS New Athanasius" panose="020B0500000000000000" pitchFamily="34" charset="0"/>
              </a:rPr>
              <a:t> </a:t>
            </a:r>
            <a:r>
              <a:rPr lang="en-GB" sz="4400" dirty="0" err="1">
                <a:latin typeface="CS New Athanasius" panose="020B0500000000000000" pitchFamily="34" charset="0"/>
              </a:rPr>
              <a:t>patri</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3002735155"/>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34F54FFB-B791-48D0-93EE-1B0666CA9EF5}"/>
              </a:ext>
            </a:extLst>
          </p:cNvPr>
          <p:cNvSpPr>
            <a:spLocks noGrp="1"/>
          </p:cNvSpPr>
          <p:nvPr>
            <p:ph type="title"/>
          </p:nvPr>
        </p:nvSpPr>
        <p:spPr/>
        <p:txBody>
          <a:bodyPr/>
          <a:lstStyle/>
          <a:p>
            <a:r>
              <a:rPr lang="ar-EG" sz="4400" b="1" i="0" kern="1200" dirty="0">
                <a:solidFill>
                  <a:schemeClr val="lt1"/>
                </a:solidFill>
                <a:latin typeface="+mn-lt"/>
                <a:ea typeface="+mn-ea"/>
                <a:cs typeface="+mn-cs"/>
              </a:rPr>
              <a:t>إلهنا</a:t>
            </a:r>
            <a:r>
              <a:rPr lang="ar-EG" dirty="0">
                <a:solidFill>
                  <a:schemeClr val="lt1"/>
                </a:solidFill>
                <a:latin typeface="+mn-lt"/>
                <a:ea typeface="+mn-ea"/>
                <a:cs typeface="+mn-cs"/>
              </a:rPr>
              <a:t>،</a:t>
            </a:r>
            <a:r>
              <a:rPr lang="ar-EG" sz="4400" b="1" i="0" kern="1200" dirty="0">
                <a:solidFill>
                  <a:schemeClr val="lt1"/>
                </a:solidFill>
                <a:latin typeface="+mn-lt"/>
                <a:ea typeface="+mn-ea"/>
                <a:cs typeface="+mn-cs"/>
              </a:rPr>
              <a:t> نعظمك.</a:t>
            </a:r>
            <a:endParaRPr lang="en-GB" dirty="0"/>
          </a:p>
        </p:txBody>
      </p:sp>
      <p:sp>
        <p:nvSpPr>
          <p:cNvPr id="3" name="Text Placeholder 2">
            <a:extLst>
              <a:ext uri="{FF2B5EF4-FFF2-40B4-BE49-F238E27FC236}">
                <a16:creationId xmlns:a16="http://schemas.microsoft.com/office/drawing/2014/main" id="{B41D8AAC-0B37-4CEA-9221-411320279A29}"/>
              </a:ext>
            </a:extLst>
          </p:cNvPr>
          <p:cNvSpPr>
            <a:spLocks noGrp="1"/>
          </p:cNvSpPr>
          <p:nvPr>
            <p:ph type="body" idx="1"/>
          </p:nvPr>
        </p:nvSpPr>
        <p:spPr/>
        <p:txBody>
          <a:bodyPr/>
          <a:lstStyle/>
          <a:p>
            <a:r>
              <a:rPr lang="ar-EG" sz="4000" b="1" i="0" kern="1200" dirty="0">
                <a:solidFill>
                  <a:schemeClr val="lt1"/>
                </a:solidFill>
                <a:latin typeface="+mn-lt"/>
                <a:ea typeface="+mn-ea"/>
                <a:cs typeface="+mn-cs"/>
              </a:rPr>
              <a:t>كى طون ثيؤن إيمون: سيم إغالينومين</a:t>
            </a:r>
            <a:endParaRPr lang="ar-SA" sz="6000" b="1" dirty="0"/>
          </a:p>
        </p:txBody>
      </p:sp>
      <p:sp>
        <p:nvSpPr>
          <p:cNvPr id="5" name="Text Placeholder 4">
            <a:extLst>
              <a:ext uri="{FF2B5EF4-FFF2-40B4-BE49-F238E27FC236}">
                <a16:creationId xmlns:a16="http://schemas.microsoft.com/office/drawing/2014/main" id="{9C48BC92-D45E-451F-A833-F109F0DA7A83}"/>
              </a:ext>
            </a:extLst>
          </p:cNvPr>
          <p:cNvSpPr>
            <a:spLocks noGrp="1"/>
          </p:cNvSpPr>
          <p:nvPr>
            <p:ph type="body" sz="quarter" idx="3"/>
          </p:nvPr>
        </p:nvSpPr>
        <p:spPr>
          <a:xfrm>
            <a:off x="0" y="5201971"/>
            <a:ext cx="9144000" cy="847136"/>
          </a:xfrm>
        </p:spPr>
        <p:txBody>
          <a:bodyPr/>
          <a:lstStyle/>
          <a:p>
            <a:r>
              <a:rPr lang="fr-FR" sz="4000" dirty="0" err="1">
                <a:latin typeface="CS New Athanasius" panose="020B0500000000000000" pitchFamily="34" charset="0"/>
              </a:rPr>
              <a:t>ke</a:t>
            </a:r>
            <a:r>
              <a:rPr lang="fr-FR" sz="4000" dirty="0">
                <a:latin typeface="CS New Athanasius" panose="020B0500000000000000" pitchFamily="34" charset="0"/>
              </a:rPr>
              <a:t> ton :</a:t>
            </a:r>
            <a:r>
              <a:rPr lang="fr-FR" sz="4000" dirty="0" err="1">
                <a:latin typeface="CS New Athanasius" panose="020B0500000000000000" pitchFamily="34" charset="0"/>
              </a:rPr>
              <a:t>eon</a:t>
            </a:r>
            <a:r>
              <a:rPr lang="fr-FR" sz="4000" dirty="0">
                <a:latin typeface="CS New Athanasius" panose="020B0500000000000000" pitchFamily="34" charset="0"/>
              </a:rPr>
              <a:t> `</a:t>
            </a:r>
            <a:r>
              <a:rPr lang="fr-FR" sz="4000" dirty="0" err="1">
                <a:latin typeface="CS New Athanasius" panose="020B0500000000000000" pitchFamily="34" charset="0"/>
              </a:rPr>
              <a:t>ymwn</a:t>
            </a:r>
            <a:r>
              <a:rPr lang="fr-FR" sz="4000" dirty="0">
                <a:latin typeface="CS New Athanasius" panose="020B0500000000000000" pitchFamily="34" charset="0"/>
              </a:rPr>
              <a:t>@ </a:t>
            </a:r>
            <a:r>
              <a:rPr lang="fr-FR" sz="4000" dirty="0" err="1">
                <a:latin typeface="CS New Athanasius" panose="020B0500000000000000" pitchFamily="34" charset="0"/>
              </a:rPr>
              <a:t>cemegalinomen</a:t>
            </a:r>
            <a:r>
              <a:rPr lang="fr-FR" sz="4000" dirty="0">
                <a:latin typeface="CS New Athanasius" panose="020B0500000000000000" pitchFamily="34" charset="0"/>
              </a:rPr>
              <a:t>.</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167002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ومؤامرة الناس الأشرار </a:t>
            </a:r>
            <a:endParaRPr lang="en-US" dirty="0"/>
          </a:p>
        </p:txBody>
      </p:sp>
      <p:sp>
        <p:nvSpPr>
          <p:cNvPr id="6" name="Text Placeholder 5"/>
          <p:cNvSpPr>
            <a:spLocks noGrp="1"/>
          </p:cNvSpPr>
          <p:nvPr>
            <p:ph type="body" idx="1"/>
          </p:nvPr>
        </p:nvSpPr>
        <p:spPr>
          <a:xfrm>
            <a:off x="0" y="5896707"/>
            <a:ext cx="9143999" cy="808893"/>
          </a:xfrm>
        </p:spPr>
        <p:txBody>
          <a:bodyPr/>
          <a:lstStyle/>
          <a:p>
            <a:r>
              <a:rPr lang="ar-EG" sz="4000" dirty="0"/>
              <a:t>إبسوتشنى إنتى هان رومى إف هوؤو </a:t>
            </a:r>
          </a:p>
        </p:txBody>
      </p:sp>
      <p:sp>
        <p:nvSpPr>
          <p:cNvPr id="7" name="Text Placeholder 6"/>
          <p:cNvSpPr>
            <a:spLocks noGrp="1"/>
          </p:cNvSpPr>
          <p:nvPr>
            <p:ph type="body" sz="quarter" idx="3"/>
          </p:nvPr>
        </p:nvSpPr>
        <p:spPr>
          <a:xfrm>
            <a:off x="-1" y="5261243"/>
            <a:ext cx="9144000" cy="682357"/>
          </a:xfrm>
        </p:spPr>
        <p:txBody>
          <a:bodyPr/>
          <a:lstStyle/>
          <a:p>
            <a:r>
              <a:rPr lang="en-US" sz="4800" dirty="0" err="1"/>
              <a:t>pcosni</a:t>
            </a:r>
            <a:r>
              <a:rPr lang="en-US" sz="4800" dirty="0"/>
              <a:t> `</a:t>
            </a:r>
            <a:r>
              <a:rPr lang="en-US" sz="4800" dirty="0" err="1"/>
              <a:t>nte</a:t>
            </a:r>
            <a:r>
              <a:rPr lang="en-US" sz="4800" dirty="0"/>
              <a:t> \</a:t>
            </a:r>
            <a:r>
              <a:rPr lang="en-US" sz="4800" dirty="0" err="1"/>
              <a:t>anrwmi</a:t>
            </a:r>
            <a:r>
              <a:rPr lang="en-US" sz="4800" dirty="0"/>
              <a:t> </a:t>
            </a:r>
            <a:r>
              <a:rPr lang="en-US" sz="4800" dirty="0" err="1"/>
              <a:t>eu</a:t>
            </a:r>
            <a:r>
              <a:rPr lang="en-US" sz="4800" dirty="0"/>
              <a:t>\</a:t>
            </a:r>
            <a:r>
              <a:rPr lang="en-US" sz="4800" dirty="0" err="1"/>
              <a:t>wou</a:t>
            </a:r>
            <a:endParaRPr lang="en-US" sz="4800" dirty="0"/>
          </a:p>
        </p:txBody>
      </p:sp>
    </p:spTree>
    <p:extLst>
      <p:ext uri="{BB962C8B-B14F-4D97-AF65-F5344CB8AC3E}">
        <p14:creationId xmlns:p14="http://schemas.microsoft.com/office/powerpoint/2010/main" val="824937632"/>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49027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3EDFABA-D2E5-4408-B70C-6C9B321910F0}"/>
              </a:ext>
            </a:extLst>
          </p:cNvPr>
          <p:cNvSpPr>
            <a:spLocks noGrp="1"/>
          </p:cNvSpPr>
          <p:nvPr>
            <p:ph type="title"/>
          </p:nvPr>
        </p:nvSpPr>
        <p:spPr/>
        <p:txBody>
          <a:bodyPr/>
          <a:lstStyle/>
          <a:p>
            <a:r>
              <a:rPr lang="ar-EG" sz="4400" b="1" i="0" kern="1200" dirty="0">
                <a:solidFill>
                  <a:schemeClr val="lt1"/>
                </a:solidFill>
                <a:latin typeface="+mn-lt"/>
                <a:ea typeface="+mn-ea"/>
                <a:cs typeface="+mn-cs"/>
              </a:rPr>
              <a:t>افرحي يا والدة الإله العذراء</a:t>
            </a:r>
            <a:endParaRPr lang="en-GB" dirty="0"/>
          </a:p>
        </p:txBody>
      </p:sp>
      <p:sp>
        <p:nvSpPr>
          <p:cNvPr id="3" name="Text Placeholder 2">
            <a:extLst>
              <a:ext uri="{FF2B5EF4-FFF2-40B4-BE49-F238E27FC236}">
                <a16:creationId xmlns:a16="http://schemas.microsoft.com/office/drawing/2014/main" id="{46AC583E-5850-4179-A8D4-49A128488DD6}"/>
              </a:ext>
            </a:extLst>
          </p:cNvPr>
          <p:cNvSpPr>
            <a:spLocks noGrp="1"/>
          </p:cNvSpPr>
          <p:nvPr>
            <p:ph type="body" idx="1"/>
          </p:nvPr>
        </p:nvSpPr>
        <p:spPr/>
        <p:txBody>
          <a:bodyPr/>
          <a:lstStyle/>
          <a:p>
            <a:r>
              <a:rPr lang="ar-EG" sz="4000" b="1" i="0" kern="1200" dirty="0">
                <a:solidFill>
                  <a:schemeClr val="lt1"/>
                </a:solidFill>
                <a:latin typeface="+mn-lt"/>
                <a:ea typeface="+mn-ea"/>
                <a:cs typeface="+mn-cs"/>
              </a:rPr>
              <a:t>شيرى ثيؤطوكى بارثينى</a:t>
            </a:r>
            <a:endParaRPr lang="ar-SA" sz="6000" b="1" dirty="0"/>
          </a:p>
        </p:txBody>
      </p:sp>
      <p:sp>
        <p:nvSpPr>
          <p:cNvPr id="5" name="Text Placeholder 4">
            <a:extLst>
              <a:ext uri="{FF2B5EF4-FFF2-40B4-BE49-F238E27FC236}">
                <a16:creationId xmlns:a16="http://schemas.microsoft.com/office/drawing/2014/main" id="{6BE71A7E-56C3-42CD-A267-97645D46A87E}"/>
              </a:ext>
            </a:extLst>
          </p:cNvPr>
          <p:cNvSpPr>
            <a:spLocks noGrp="1"/>
          </p:cNvSpPr>
          <p:nvPr>
            <p:ph type="body" sz="quarter" idx="3"/>
          </p:nvPr>
        </p:nvSpPr>
        <p:spPr/>
        <p:txBody>
          <a:bodyPr/>
          <a:lstStyle/>
          <a:p>
            <a:r>
              <a:rPr lang="it-IT" sz="4000" dirty="0">
                <a:latin typeface="CS New Athanasius" panose="020B0500000000000000" pitchFamily="34" charset="0"/>
              </a:rPr>
              <a:t>&lt;ere :e`otoke Par;ene@ </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444057057"/>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F0C3100-C8F5-4F7F-AE3E-14BB777B8E33}"/>
              </a:ext>
            </a:extLst>
          </p:cNvPr>
          <p:cNvSpPr>
            <a:spLocks noGrp="1"/>
          </p:cNvSpPr>
          <p:nvPr>
            <p:ph type="title"/>
          </p:nvPr>
        </p:nvSpPr>
        <p:spPr>
          <a:xfrm>
            <a:off x="-1" y="4373365"/>
            <a:ext cx="9144000" cy="782371"/>
          </a:xfrm>
        </p:spPr>
        <p:txBody>
          <a:bodyPr/>
          <a:lstStyle/>
          <a:p>
            <a:r>
              <a:rPr lang="ar-EG" sz="4400" b="1" i="0" kern="1200" dirty="0">
                <a:solidFill>
                  <a:schemeClr val="lt1"/>
                </a:solidFill>
                <a:latin typeface="+mn-lt"/>
                <a:ea typeface="+mn-ea"/>
                <a:cs typeface="+mn-cs"/>
              </a:rPr>
              <a:t> أنت يا الله يجب لك التسبيح في صهيون</a:t>
            </a:r>
            <a:endParaRPr lang="en-GB" dirty="0"/>
          </a:p>
        </p:txBody>
      </p:sp>
      <p:sp>
        <p:nvSpPr>
          <p:cNvPr id="3" name="Text Placeholder 2">
            <a:extLst>
              <a:ext uri="{FF2B5EF4-FFF2-40B4-BE49-F238E27FC236}">
                <a16:creationId xmlns:a16="http://schemas.microsoft.com/office/drawing/2014/main" id="{462DCCB8-8D23-45C0-9022-62070B9D7245}"/>
              </a:ext>
            </a:extLst>
          </p:cNvPr>
          <p:cNvSpPr>
            <a:spLocks noGrp="1"/>
          </p:cNvSpPr>
          <p:nvPr>
            <p:ph type="body" idx="1"/>
          </p:nvPr>
        </p:nvSpPr>
        <p:spPr/>
        <p:txBody>
          <a:bodyPr/>
          <a:lstStyle/>
          <a:p>
            <a:r>
              <a:rPr lang="ar-EG" sz="3600" b="1" i="0" kern="1200" dirty="0">
                <a:solidFill>
                  <a:schemeClr val="lt1"/>
                </a:solidFill>
                <a:latin typeface="+mn-lt"/>
                <a:ea typeface="+mn-ea"/>
                <a:cs typeface="+mn-cs"/>
              </a:rPr>
              <a:t>إنثوك إفنوتى إف إر شاﭫ ناك</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إنـﭼـى بى جو خين سيون</a:t>
            </a:r>
            <a:endParaRPr lang="ar-SA" sz="5400" b="1" dirty="0"/>
          </a:p>
        </p:txBody>
      </p:sp>
      <p:sp>
        <p:nvSpPr>
          <p:cNvPr id="5" name="Text Placeholder 4">
            <a:extLst>
              <a:ext uri="{FF2B5EF4-FFF2-40B4-BE49-F238E27FC236}">
                <a16:creationId xmlns:a16="http://schemas.microsoft.com/office/drawing/2014/main" id="{E11B0A3C-C689-4E98-BFEA-8F72B3B13556}"/>
              </a:ext>
            </a:extLst>
          </p:cNvPr>
          <p:cNvSpPr>
            <a:spLocks noGrp="1"/>
          </p:cNvSpPr>
          <p:nvPr>
            <p:ph type="body" sz="quarter" idx="3"/>
          </p:nvPr>
        </p:nvSpPr>
        <p:spPr/>
        <p:txBody>
          <a:bodyPr/>
          <a:lstStyle/>
          <a:p>
            <a:r>
              <a:rPr lang="pt-BR" sz="3800" dirty="0">
                <a:latin typeface="CS New Athanasius" panose="020B0500000000000000" pitchFamily="34" charset="0"/>
              </a:rPr>
              <a:t>`n;ok `Vnou] `fersau nak@ `nje pijw qen Ciwn@ </a:t>
            </a:r>
            <a:endParaRPr lang="en-GB" sz="3800" dirty="0">
              <a:latin typeface="CS New Athanasius" panose="020B0500000000000000" pitchFamily="34" charset="0"/>
            </a:endParaRPr>
          </a:p>
        </p:txBody>
      </p:sp>
    </p:spTree>
    <p:extLst>
      <p:ext uri="{BB962C8B-B14F-4D97-AF65-F5344CB8AC3E}">
        <p14:creationId xmlns:p14="http://schemas.microsoft.com/office/powerpoint/2010/main" val="2506279925"/>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295400"/>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D7F6FB4-4733-4E7E-86F7-66DF4108A2A6}"/>
              </a:ext>
            </a:extLst>
          </p:cNvPr>
          <p:cNvSpPr>
            <a:spLocks noGrp="1"/>
          </p:cNvSpPr>
          <p:nvPr>
            <p:ph type="title"/>
          </p:nvPr>
        </p:nvSpPr>
        <p:spPr>
          <a:xfrm>
            <a:off x="0" y="4369736"/>
            <a:ext cx="9144000" cy="782371"/>
          </a:xfrm>
        </p:spPr>
        <p:txBody>
          <a:bodyPr/>
          <a:lstStyle/>
          <a:p>
            <a:r>
              <a:rPr lang="ar-EG" sz="4400" b="1" i="0" kern="1200" dirty="0">
                <a:solidFill>
                  <a:schemeClr val="lt1"/>
                </a:solidFill>
                <a:latin typeface="+mn-lt"/>
                <a:ea typeface="+mn-ea"/>
                <a:cs typeface="+mn-cs"/>
              </a:rPr>
              <a:t>وتوفى لك النذور في أورشليم</a:t>
            </a:r>
            <a:r>
              <a:rPr lang="ar-EG" dirty="0">
                <a:solidFill>
                  <a:schemeClr val="lt1"/>
                </a:solidFill>
                <a:latin typeface="+mn-lt"/>
                <a:ea typeface="+mn-ea"/>
                <a:cs typeface="+mn-cs"/>
              </a:rPr>
              <a:t>،</a:t>
            </a:r>
            <a:r>
              <a:rPr lang="ar-EG" sz="4400" b="1" i="0" kern="1200" dirty="0">
                <a:solidFill>
                  <a:schemeClr val="lt1"/>
                </a:solidFill>
                <a:latin typeface="+mn-lt"/>
                <a:ea typeface="+mn-ea"/>
                <a:cs typeface="+mn-cs"/>
              </a:rPr>
              <a:t> نعظمك</a:t>
            </a:r>
            <a:r>
              <a:rPr lang="ar-EG" sz="4400" b="1" dirty="0">
                <a:solidFill>
                  <a:schemeClr val="lt1"/>
                </a:solidFill>
                <a:latin typeface="+mn-lt"/>
                <a:ea typeface="+mn-ea"/>
                <a:cs typeface="+mn-cs"/>
              </a:rPr>
              <a:t>.</a:t>
            </a:r>
            <a:endParaRPr lang="en-GB" dirty="0"/>
          </a:p>
        </p:txBody>
      </p:sp>
      <p:sp>
        <p:nvSpPr>
          <p:cNvPr id="3" name="Text Placeholder 2">
            <a:extLst>
              <a:ext uri="{FF2B5EF4-FFF2-40B4-BE49-F238E27FC236}">
                <a16:creationId xmlns:a16="http://schemas.microsoft.com/office/drawing/2014/main" id="{1B91F00E-2B92-4A38-9E19-93581F823219}"/>
              </a:ext>
            </a:extLst>
          </p:cNvPr>
          <p:cNvSpPr>
            <a:spLocks noGrp="1"/>
          </p:cNvSpPr>
          <p:nvPr>
            <p:ph type="body" idx="1"/>
          </p:nvPr>
        </p:nvSpPr>
        <p:spPr>
          <a:xfrm>
            <a:off x="0" y="6175643"/>
            <a:ext cx="9143999" cy="682357"/>
          </a:xfrm>
        </p:spPr>
        <p:txBody>
          <a:bodyPr/>
          <a:lstStyle/>
          <a:p>
            <a:r>
              <a:rPr lang="ar-EG" sz="3600" b="1" i="0" kern="1200" dirty="0">
                <a:solidFill>
                  <a:schemeClr val="lt1"/>
                </a:solidFill>
                <a:latin typeface="+mn-lt"/>
                <a:ea typeface="+mn-ea"/>
                <a:cs typeface="+mn-cs"/>
              </a:rPr>
              <a:t>إﭫ اى تى ناك إنهان إﭭشى خين يروساليم:سيم إغالينومين.</a:t>
            </a:r>
            <a:endParaRPr lang="ar-SA" sz="5400" b="1" dirty="0"/>
          </a:p>
        </p:txBody>
      </p:sp>
      <p:sp>
        <p:nvSpPr>
          <p:cNvPr id="5" name="Text Placeholder 4">
            <a:extLst>
              <a:ext uri="{FF2B5EF4-FFF2-40B4-BE49-F238E27FC236}">
                <a16:creationId xmlns:a16="http://schemas.microsoft.com/office/drawing/2014/main" id="{4602F9E0-14E0-4E74-9766-2B2F5C17093F}"/>
              </a:ext>
            </a:extLst>
          </p:cNvPr>
          <p:cNvSpPr>
            <a:spLocks noGrp="1"/>
          </p:cNvSpPr>
          <p:nvPr>
            <p:ph type="body" sz="quarter" idx="3"/>
          </p:nvPr>
        </p:nvSpPr>
        <p:spPr>
          <a:xfrm>
            <a:off x="-13447" y="5185888"/>
            <a:ext cx="9144000" cy="1023536"/>
          </a:xfrm>
        </p:spPr>
        <p:txBody>
          <a:bodyPr/>
          <a:lstStyle/>
          <a:p>
            <a:pPr>
              <a:lnSpc>
                <a:spcPct val="80000"/>
              </a:lnSpc>
            </a:pPr>
            <a:r>
              <a:rPr lang="en-US" sz="4000" b="0" i="0" dirty="0" err="1">
                <a:latin typeface="CS New Athanasius" panose="020B0500000000000000" pitchFamily="34" charset="0"/>
              </a:rPr>
              <a:t>eu`e</a:t>
            </a:r>
            <a:r>
              <a:rPr lang="en-US" sz="4000" b="0" i="0" dirty="0">
                <a:latin typeface="CS New Athanasius" panose="020B0500000000000000" pitchFamily="34" charset="0"/>
              </a:rPr>
              <a:t>] </a:t>
            </a:r>
            <a:r>
              <a:rPr lang="en-US" sz="4000" b="0" i="0" dirty="0" err="1">
                <a:latin typeface="CS New Athanasius" panose="020B0500000000000000" pitchFamily="34" charset="0"/>
              </a:rPr>
              <a:t>nak</a:t>
            </a:r>
            <a:r>
              <a:rPr lang="en-US" sz="4000" b="0" i="0" dirty="0">
                <a:latin typeface="CS New Athanasius" panose="020B0500000000000000" pitchFamily="34" charset="0"/>
              </a:rPr>
              <a:t> `</a:t>
            </a:r>
            <a:r>
              <a:rPr lang="en-US" sz="4000" b="0" i="0" dirty="0" err="1">
                <a:latin typeface="CS New Athanasius" panose="020B0500000000000000" pitchFamily="34" charset="0"/>
              </a:rPr>
              <a:t>nhaneu,y</a:t>
            </a:r>
            <a:r>
              <a:rPr lang="en-US" sz="4000" b="0" i="0" dirty="0">
                <a:latin typeface="CS New Athanasius" panose="020B0500000000000000" pitchFamily="34" charset="0"/>
              </a:rPr>
              <a:t> </a:t>
            </a:r>
            <a:r>
              <a:rPr lang="en-US" sz="4000" b="0" i="0" dirty="0" err="1">
                <a:latin typeface="CS New Athanasius" panose="020B0500000000000000" pitchFamily="34" charset="0"/>
              </a:rPr>
              <a:t>qen</a:t>
            </a:r>
            <a:r>
              <a:rPr lang="en-US" sz="4000" b="0" i="0" dirty="0">
                <a:latin typeface="CS New Athanasius" panose="020B0500000000000000" pitchFamily="34" charset="0"/>
              </a:rPr>
              <a:t> </a:t>
            </a:r>
            <a:r>
              <a:rPr lang="en-US" sz="4000" b="0" i="0" dirty="0" err="1">
                <a:latin typeface="CS New Athanasius" panose="020B0500000000000000" pitchFamily="34" charset="0"/>
              </a:rPr>
              <a:t>Ieroucalym</a:t>
            </a:r>
            <a:r>
              <a:rPr lang="en-US" sz="4000" b="0" i="0" dirty="0">
                <a:latin typeface="CS New Athanasius" panose="020B0500000000000000" pitchFamily="34" charset="0"/>
              </a:rPr>
              <a:t>@ </a:t>
            </a:r>
            <a:r>
              <a:rPr lang="en-US" sz="4000" b="0" i="0" dirty="0" err="1">
                <a:latin typeface="CS New Athanasius" panose="020B0500000000000000" pitchFamily="34" charset="0"/>
              </a:rPr>
              <a:t>cemegalinomen</a:t>
            </a:r>
            <a:r>
              <a:rPr lang="en-US" sz="4000" b="0" i="0" dirty="0">
                <a:latin typeface="CS New Athanasius" panose="020B0500000000000000" pitchFamily="34" charset="0"/>
              </a:rPr>
              <a:t>.</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435484949"/>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448"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8CA7DF4-5490-44C8-89FB-6F423A71496C}"/>
              </a:ext>
            </a:extLst>
          </p:cNvPr>
          <p:cNvSpPr>
            <a:spLocks noGrp="1"/>
          </p:cNvSpPr>
          <p:nvPr>
            <p:ph type="title"/>
          </p:nvPr>
        </p:nvSpPr>
        <p:spPr/>
        <p:txBody>
          <a:bodyPr/>
          <a:lstStyle/>
          <a:p>
            <a:r>
              <a:rPr lang="ar-EG" sz="4400" b="1" i="0" kern="1200" dirty="0">
                <a:solidFill>
                  <a:schemeClr val="lt1"/>
                </a:solidFill>
                <a:latin typeface="+mn-lt"/>
                <a:ea typeface="+mn-ea"/>
                <a:cs typeface="+mn-cs"/>
              </a:rPr>
              <a:t>افرحي يا ممتلئة نعمة يا مريم</a:t>
            </a:r>
            <a:endParaRPr lang="en-GB" dirty="0"/>
          </a:p>
        </p:txBody>
      </p:sp>
      <p:sp>
        <p:nvSpPr>
          <p:cNvPr id="3" name="Text Placeholder 2">
            <a:extLst>
              <a:ext uri="{FF2B5EF4-FFF2-40B4-BE49-F238E27FC236}">
                <a16:creationId xmlns:a16="http://schemas.microsoft.com/office/drawing/2014/main" id="{0D7E46B0-D6FC-4986-AE5C-6A0C76F54AE2}"/>
              </a:ext>
            </a:extLst>
          </p:cNvPr>
          <p:cNvSpPr>
            <a:spLocks noGrp="1"/>
          </p:cNvSpPr>
          <p:nvPr>
            <p:ph type="body" idx="1"/>
          </p:nvPr>
        </p:nvSpPr>
        <p:spPr/>
        <p:txBody>
          <a:bodyPr/>
          <a:lstStyle/>
          <a:p>
            <a:r>
              <a:rPr lang="ar-EG" sz="4400" b="1" i="0" kern="1200" dirty="0">
                <a:solidFill>
                  <a:schemeClr val="lt1"/>
                </a:solidFill>
                <a:latin typeface="+mn-lt"/>
                <a:ea typeface="+mn-ea"/>
                <a:cs typeface="+mn-cs"/>
              </a:rPr>
              <a:t>شيرى كا خاريتو مينى ماريا</a:t>
            </a:r>
            <a:endParaRPr lang="ar-SA" sz="6600" b="1" dirty="0"/>
          </a:p>
        </p:txBody>
      </p:sp>
      <p:sp>
        <p:nvSpPr>
          <p:cNvPr id="5" name="Text Placeholder 4">
            <a:extLst>
              <a:ext uri="{FF2B5EF4-FFF2-40B4-BE49-F238E27FC236}">
                <a16:creationId xmlns:a16="http://schemas.microsoft.com/office/drawing/2014/main" id="{5DFACE32-9A31-4C0C-AC34-72EB3A92663F}"/>
              </a:ext>
            </a:extLst>
          </p:cNvPr>
          <p:cNvSpPr>
            <a:spLocks noGrp="1"/>
          </p:cNvSpPr>
          <p:nvPr>
            <p:ph type="body" sz="quarter" idx="3"/>
          </p:nvPr>
        </p:nvSpPr>
        <p:spPr/>
        <p:txBody>
          <a:bodyPr/>
          <a:lstStyle/>
          <a:p>
            <a:r>
              <a:rPr lang="en-US" sz="4400" b="0" i="0" dirty="0">
                <a:latin typeface="CS New Athanasius" panose="020B0500000000000000" pitchFamily="34" charset="0"/>
              </a:rPr>
              <a:t>&lt;ere </a:t>
            </a:r>
            <a:r>
              <a:rPr lang="en-US" sz="4400" b="0" i="0" dirty="0" err="1">
                <a:latin typeface="CS New Athanasius" panose="020B0500000000000000" pitchFamily="34" charset="0"/>
              </a:rPr>
              <a:t>ke</a:t>
            </a:r>
            <a:r>
              <a:rPr lang="en-US" sz="4400" b="0" i="0" dirty="0">
                <a:latin typeface="CS New Athanasius" panose="020B0500000000000000" pitchFamily="34" charset="0"/>
              </a:rPr>
              <a:t> ,</a:t>
            </a:r>
            <a:r>
              <a:rPr lang="en-US" sz="4400" b="0" i="0" dirty="0" err="1">
                <a:latin typeface="CS New Athanasius" panose="020B0500000000000000" pitchFamily="34" charset="0"/>
              </a:rPr>
              <a:t>aritwmeny</a:t>
            </a:r>
            <a:r>
              <a:rPr lang="en-US" sz="4400" b="0" i="0" dirty="0">
                <a:latin typeface="CS New Athanasius" panose="020B0500000000000000" pitchFamily="34" charset="0"/>
              </a:rPr>
              <a:t> Maria </a:t>
            </a:r>
            <a:endParaRPr lang="en-US" sz="44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705525145"/>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DA32CE5-E075-4421-9417-4037AAF15B98}"/>
              </a:ext>
            </a:extLst>
          </p:cNvPr>
          <p:cNvSpPr>
            <a:spLocks noGrp="1"/>
          </p:cNvSpPr>
          <p:nvPr>
            <p:ph type="title"/>
          </p:nvPr>
        </p:nvSpPr>
        <p:spPr>
          <a:xfrm>
            <a:off x="-1" y="4281389"/>
            <a:ext cx="9144000" cy="782371"/>
          </a:xfrm>
        </p:spPr>
        <p:txBody>
          <a:bodyPr/>
          <a:lstStyle/>
          <a:p>
            <a:r>
              <a:rPr lang="ar-EG" sz="4000" b="1" i="0" kern="1200" dirty="0">
                <a:solidFill>
                  <a:schemeClr val="lt1"/>
                </a:solidFill>
                <a:latin typeface="+mn-lt"/>
                <a:ea typeface="+mn-ea"/>
                <a:cs typeface="+mn-cs"/>
              </a:rPr>
              <a:t>الرب معك قدوس الآب الملك</a:t>
            </a:r>
            <a:r>
              <a:rPr lang="ar-EG" sz="4000" dirty="0">
                <a:solidFill>
                  <a:schemeClr val="lt1"/>
                </a:solidFill>
                <a:latin typeface="+mn-lt"/>
                <a:ea typeface="+mn-ea"/>
                <a:cs typeface="+mn-cs"/>
              </a:rPr>
              <a:t> </a:t>
            </a:r>
            <a:r>
              <a:rPr lang="ar-EG" sz="4000" b="1" i="0" kern="1200" dirty="0">
                <a:solidFill>
                  <a:schemeClr val="lt1"/>
                </a:solidFill>
                <a:latin typeface="+mn-lt"/>
                <a:ea typeface="+mn-ea"/>
                <a:cs typeface="+mn-cs"/>
              </a:rPr>
              <a:t>الذي نظر إلى اتضاعنا</a:t>
            </a:r>
            <a:endParaRPr lang="en-GB" sz="4000" dirty="0"/>
          </a:p>
        </p:txBody>
      </p:sp>
      <p:sp>
        <p:nvSpPr>
          <p:cNvPr id="3" name="Text Placeholder 2">
            <a:extLst>
              <a:ext uri="{FF2B5EF4-FFF2-40B4-BE49-F238E27FC236}">
                <a16:creationId xmlns:a16="http://schemas.microsoft.com/office/drawing/2014/main" id="{DAFA2FBE-F065-4254-A486-C5DEC1764F56}"/>
              </a:ext>
            </a:extLst>
          </p:cNvPr>
          <p:cNvSpPr>
            <a:spLocks noGrp="1"/>
          </p:cNvSpPr>
          <p:nvPr>
            <p:ph type="body" idx="1"/>
          </p:nvPr>
        </p:nvSpPr>
        <p:spPr/>
        <p:txBody>
          <a:bodyPr anchor="ctr"/>
          <a:lstStyle/>
          <a:p>
            <a:r>
              <a:rPr lang="ar-EG" sz="3600" b="1" i="0" kern="1200" dirty="0">
                <a:solidFill>
                  <a:schemeClr val="lt1"/>
                </a:solidFill>
                <a:latin typeface="+mn-lt"/>
                <a:ea typeface="+mn-ea"/>
                <a:cs typeface="+mn-cs"/>
              </a:rPr>
              <a:t>أو كيريوس ميطاسو: أجيوس إستين أوباتير ﭭ</a:t>
            </a:r>
            <a:r>
              <a:rPr lang="ar-EG" sz="3600" dirty="0">
                <a:solidFill>
                  <a:schemeClr val="lt1"/>
                </a:solidFill>
                <a:latin typeface="+mn-lt"/>
                <a:cs typeface="+mn-cs"/>
              </a:rPr>
              <a:t>ـا</a:t>
            </a:r>
            <a:r>
              <a:rPr lang="ar-EG" sz="3600" b="1" i="0" kern="1200" dirty="0">
                <a:solidFill>
                  <a:schemeClr val="lt1"/>
                </a:solidFill>
                <a:latin typeface="+mn-lt"/>
                <a:ea typeface="+mn-ea"/>
                <a:cs typeface="+mn-cs"/>
              </a:rPr>
              <a:t>سى ليـﭭسين</a:t>
            </a:r>
            <a:endParaRPr lang="ar-SA" sz="3600" b="1" dirty="0"/>
          </a:p>
        </p:txBody>
      </p:sp>
      <p:sp>
        <p:nvSpPr>
          <p:cNvPr id="5" name="Text Placeholder 4">
            <a:extLst>
              <a:ext uri="{FF2B5EF4-FFF2-40B4-BE49-F238E27FC236}">
                <a16:creationId xmlns:a16="http://schemas.microsoft.com/office/drawing/2014/main" id="{A8BD000F-F5E2-4737-A93A-7AC0F6B9C7D7}"/>
              </a:ext>
            </a:extLst>
          </p:cNvPr>
          <p:cNvSpPr>
            <a:spLocks noGrp="1"/>
          </p:cNvSpPr>
          <p:nvPr>
            <p:ph type="body" sz="quarter" idx="3"/>
          </p:nvPr>
        </p:nvSpPr>
        <p:spPr>
          <a:xfrm>
            <a:off x="-1" y="5219857"/>
            <a:ext cx="9144000" cy="682357"/>
          </a:xfrm>
        </p:spPr>
        <p:txBody>
          <a:bodyPr anchor="ctr"/>
          <a:lstStyle/>
          <a:p>
            <a:r>
              <a:rPr lang="pt-BR" sz="4000" b="0" i="0" dirty="0">
                <a:latin typeface="CS New Athanasius" panose="020B0500000000000000" pitchFamily="34" charset="0"/>
              </a:rPr>
              <a:t>OKurioc metacou@ `Agioc ictin@ `o Patyr bacileucin@ </a:t>
            </a:r>
            <a:r>
              <a:rPr lang="it-IT" sz="4000" b="0" i="0" dirty="0">
                <a:latin typeface="CS New Athanasius" panose="020B0500000000000000" pitchFamily="34" charset="0"/>
              </a:rPr>
              <a:t>;epen;ebi`o </a:t>
            </a:r>
            <a:endParaRPr lang="en-US" sz="4000" b="0" kern="1200" baseline="0" dirty="0">
              <a:latin typeface="CS New Athanasius" panose="020B0500000000000000" pitchFamily="34" charset="0"/>
              <a:cs typeface="+mn-cs"/>
            </a:endParaRPr>
          </a:p>
        </p:txBody>
      </p:sp>
    </p:spTree>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94"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60415E5-924D-4F80-8FC3-31C8401E4382}"/>
              </a:ext>
            </a:extLst>
          </p:cNvPr>
          <p:cNvSpPr>
            <a:spLocks noGrp="1"/>
          </p:cNvSpPr>
          <p:nvPr>
            <p:ph type="title"/>
          </p:nvPr>
        </p:nvSpPr>
        <p:spPr/>
        <p:txBody>
          <a:bodyPr/>
          <a:lstStyle/>
          <a:p>
            <a:r>
              <a:rPr lang="ar-EG" sz="4400" b="1" i="0" kern="1200" dirty="0">
                <a:solidFill>
                  <a:schemeClr val="lt1"/>
                </a:solidFill>
                <a:latin typeface="+mn-lt"/>
                <a:ea typeface="+mn-ea"/>
                <a:cs typeface="+mn-cs"/>
              </a:rPr>
              <a:t>وجنس المجد والروح القدس </a:t>
            </a:r>
            <a:endParaRPr lang="en-GB" dirty="0"/>
          </a:p>
        </p:txBody>
      </p:sp>
      <p:sp>
        <p:nvSpPr>
          <p:cNvPr id="3" name="Text Placeholder 2">
            <a:extLst>
              <a:ext uri="{FF2B5EF4-FFF2-40B4-BE49-F238E27FC236}">
                <a16:creationId xmlns:a16="http://schemas.microsoft.com/office/drawing/2014/main" id="{C465B280-3F8A-4C2D-88D0-8862FBC1D15B}"/>
              </a:ext>
            </a:extLst>
          </p:cNvPr>
          <p:cNvSpPr>
            <a:spLocks noGrp="1"/>
          </p:cNvSpPr>
          <p:nvPr>
            <p:ph type="body" idx="1"/>
          </p:nvPr>
        </p:nvSpPr>
        <p:spPr/>
        <p:txBody>
          <a:bodyPr/>
          <a:lstStyle/>
          <a:p>
            <a:r>
              <a:rPr lang="ar-EG" sz="4000" b="1" i="0" kern="1200" dirty="0">
                <a:solidFill>
                  <a:schemeClr val="lt1"/>
                </a:solidFill>
                <a:latin typeface="+mn-lt"/>
                <a:ea typeface="+mn-ea"/>
                <a:cs typeface="+mn-cs"/>
              </a:rPr>
              <a:t>ثى بين ثيـﭭيو جينوس إن ذوكسين تو بنـﭭما طو أجيو</a:t>
            </a:r>
            <a:endParaRPr lang="en-GB" dirty="0"/>
          </a:p>
        </p:txBody>
      </p:sp>
      <p:sp>
        <p:nvSpPr>
          <p:cNvPr id="5" name="Text Placeholder 4">
            <a:extLst>
              <a:ext uri="{FF2B5EF4-FFF2-40B4-BE49-F238E27FC236}">
                <a16:creationId xmlns:a16="http://schemas.microsoft.com/office/drawing/2014/main" id="{BCA05CDC-9EEC-4B1E-9BE3-5531546863B5}"/>
              </a:ext>
            </a:extLst>
          </p:cNvPr>
          <p:cNvSpPr>
            <a:spLocks noGrp="1"/>
          </p:cNvSpPr>
          <p:nvPr>
            <p:ph type="body" sz="quarter" idx="3"/>
          </p:nvPr>
        </p:nvSpPr>
        <p:spPr/>
        <p:txBody>
          <a:bodyPr/>
          <a:lstStyle/>
          <a:p>
            <a:r>
              <a:rPr lang="it-IT" sz="4400" b="0" i="0" dirty="0">
                <a:latin typeface="CS New Athanasius" panose="020B0500000000000000" pitchFamily="34" charset="0"/>
              </a:rPr>
              <a:t>genoc `ndoxin tou `pneuma tou `agiou.</a:t>
            </a:r>
            <a:endParaRPr lang="en-US" sz="4400" b="0" kern="1200" baseline="0" dirty="0">
              <a:latin typeface="CS New Athanasius" panose="020B0500000000000000" pitchFamily="34" charset="0"/>
              <a:cs typeface="+mn-cs"/>
            </a:endParaRPr>
          </a:p>
        </p:txBody>
      </p:sp>
    </p:spTree>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EB8261C-0629-46BD-89E8-EF3455853851}"/>
              </a:ext>
            </a:extLst>
          </p:cNvPr>
          <p:cNvSpPr>
            <a:spLocks noGrp="1"/>
          </p:cNvSpPr>
          <p:nvPr>
            <p:ph type="title"/>
          </p:nvPr>
        </p:nvSpPr>
        <p:spPr/>
        <p:txBody>
          <a:bodyPr/>
          <a:lstStyle/>
          <a:p>
            <a:r>
              <a:rPr lang="ar-EG" sz="4400" b="1" i="0" kern="1200" dirty="0">
                <a:solidFill>
                  <a:schemeClr val="lt1"/>
                </a:solidFill>
                <a:latin typeface="+mn-lt"/>
                <a:ea typeface="+mn-ea"/>
                <a:cs typeface="+mn-cs"/>
              </a:rPr>
              <a:t>عادل هو الآب معيننا في ضعفنا</a:t>
            </a:r>
            <a:endParaRPr lang="en-GB" dirty="0"/>
          </a:p>
        </p:txBody>
      </p:sp>
      <p:sp>
        <p:nvSpPr>
          <p:cNvPr id="3" name="Text Placeholder 2">
            <a:extLst>
              <a:ext uri="{FF2B5EF4-FFF2-40B4-BE49-F238E27FC236}">
                <a16:creationId xmlns:a16="http://schemas.microsoft.com/office/drawing/2014/main" id="{81608A09-9C2F-49A8-9E64-F47127CAFEA2}"/>
              </a:ext>
            </a:extLst>
          </p:cNvPr>
          <p:cNvSpPr>
            <a:spLocks noGrp="1"/>
          </p:cNvSpPr>
          <p:nvPr>
            <p:ph type="body" idx="1"/>
          </p:nvPr>
        </p:nvSpPr>
        <p:spPr/>
        <p:txBody>
          <a:bodyPr/>
          <a:lstStyle/>
          <a:p>
            <a:r>
              <a:rPr lang="ar-EG" sz="4000" b="1" i="0" kern="1200" dirty="0">
                <a:solidFill>
                  <a:schemeClr val="lt1"/>
                </a:solidFill>
                <a:latin typeface="+mn-lt"/>
                <a:ea typeface="+mn-ea"/>
                <a:cs typeface="+mn-cs"/>
              </a:rPr>
              <a:t>ذيكيؤس إستين:أو باتير اى أو ﭭويثين ثى بين ثيـﭭيو</a:t>
            </a:r>
            <a:endParaRPr lang="ar-SA" sz="4800" b="1" dirty="0"/>
          </a:p>
        </p:txBody>
      </p:sp>
      <p:sp>
        <p:nvSpPr>
          <p:cNvPr id="5" name="Text Placeholder 4">
            <a:extLst>
              <a:ext uri="{FF2B5EF4-FFF2-40B4-BE49-F238E27FC236}">
                <a16:creationId xmlns:a16="http://schemas.microsoft.com/office/drawing/2014/main" id="{95A7648A-5DD6-442C-8B8C-18593A0D7FF2}"/>
              </a:ext>
            </a:extLst>
          </p:cNvPr>
          <p:cNvSpPr>
            <a:spLocks noGrp="1"/>
          </p:cNvSpPr>
          <p:nvPr>
            <p:ph type="body" sz="quarter" idx="3"/>
          </p:nvPr>
        </p:nvSpPr>
        <p:spPr/>
        <p:txBody>
          <a:bodyPr/>
          <a:lstStyle/>
          <a:p>
            <a:r>
              <a:rPr lang="en-US" sz="3800" b="0" i="0" dirty="0" err="1">
                <a:latin typeface="CS New Athanasius" panose="020B0500000000000000" pitchFamily="34" charset="0"/>
              </a:rPr>
              <a:t>Dikeoc</a:t>
            </a:r>
            <a:r>
              <a:rPr lang="en-US" sz="3800" b="0" i="0" dirty="0">
                <a:latin typeface="CS New Athanasius" panose="020B0500000000000000" pitchFamily="34" charset="0"/>
              </a:rPr>
              <a:t> </a:t>
            </a:r>
            <a:r>
              <a:rPr lang="en-US" sz="3800" b="0" i="0" dirty="0" err="1">
                <a:latin typeface="CS New Athanasius" panose="020B0500000000000000" pitchFamily="34" charset="0"/>
              </a:rPr>
              <a:t>ictin</a:t>
            </a:r>
            <a:r>
              <a:rPr lang="en-US" sz="3800" b="0" i="0" dirty="0">
                <a:latin typeface="CS New Athanasius" panose="020B0500000000000000" pitchFamily="34" charset="0"/>
              </a:rPr>
              <a:t>@ `o </a:t>
            </a:r>
            <a:r>
              <a:rPr lang="en-US" sz="3800" b="0" i="0" dirty="0" err="1">
                <a:latin typeface="CS New Athanasius" panose="020B0500000000000000" pitchFamily="34" charset="0"/>
              </a:rPr>
              <a:t>Patyr</a:t>
            </a:r>
            <a:r>
              <a:rPr lang="en-US" sz="3800" b="0" i="0" dirty="0">
                <a:latin typeface="CS New Athanasius" panose="020B0500000000000000" pitchFamily="34" charset="0"/>
              </a:rPr>
              <a:t>@ `</a:t>
            </a:r>
            <a:r>
              <a:rPr lang="en-US" sz="3800" b="0" i="0" dirty="0" err="1">
                <a:latin typeface="CS New Athanasius" panose="020B0500000000000000" pitchFamily="34" charset="0"/>
              </a:rPr>
              <a:t>eouboy;in</a:t>
            </a:r>
            <a:r>
              <a:rPr lang="en-US" sz="3800" b="0" i="0" dirty="0">
                <a:latin typeface="CS New Athanasius" panose="020B0500000000000000" pitchFamily="34" charset="0"/>
              </a:rPr>
              <a:t>@ ;</a:t>
            </a:r>
            <a:r>
              <a:rPr lang="en-US" sz="3800" b="0" i="0" dirty="0" err="1">
                <a:latin typeface="CS New Athanasius" panose="020B0500000000000000" pitchFamily="34" charset="0"/>
              </a:rPr>
              <a:t>epen;ebi`o</a:t>
            </a:r>
            <a:r>
              <a:rPr lang="en-US" sz="3800" b="0" i="0" dirty="0">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859" y="1513394"/>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A8F6E90-0639-403C-B792-0F219528D316}"/>
              </a:ext>
            </a:extLst>
          </p:cNvPr>
          <p:cNvSpPr>
            <a:spLocks noGrp="1"/>
          </p:cNvSpPr>
          <p:nvPr>
            <p:ph type="title"/>
          </p:nvPr>
        </p:nvSpPr>
        <p:spPr/>
        <p:txBody>
          <a:bodyPr/>
          <a:lstStyle/>
          <a:p>
            <a:r>
              <a:rPr lang="ar-EG" sz="4400" b="1" i="0" kern="1200" dirty="0">
                <a:solidFill>
                  <a:schemeClr val="lt1"/>
                </a:solidFill>
                <a:latin typeface="+mn-lt"/>
                <a:ea typeface="+mn-ea"/>
                <a:cs typeface="+mn-cs"/>
              </a:rPr>
              <a:t>من اجل الحياة السمائية و الروح القدس </a:t>
            </a:r>
            <a:endParaRPr lang="en-GB" dirty="0"/>
          </a:p>
        </p:txBody>
      </p:sp>
      <p:sp>
        <p:nvSpPr>
          <p:cNvPr id="3" name="Text Placeholder 2">
            <a:extLst>
              <a:ext uri="{FF2B5EF4-FFF2-40B4-BE49-F238E27FC236}">
                <a16:creationId xmlns:a16="http://schemas.microsoft.com/office/drawing/2014/main" id="{92A3F0CB-68D5-4109-A358-CEE2891A26BC}"/>
              </a:ext>
            </a:extLst>
          </p:cNvPr>
          <p:cNvSpPr>
            <a:spLocks noGrp="1"/>
          </p:cNvSpPr>
          <p:nvPr>
            <p:ph type="body" idx="1"/>
          </p:nvPr>
        </p:nvSpPr>
        <p:spPr/>
        <p:txBody>
          <a:bodyPr/>
          <a:lstStyle/>
          <a:p>
            <a:r>
              <a:rPr lang="ar-EG" sz="4000" b="1" i="0" kern="1200" dirty="0">
                <a:solidFill>
                  <a:schemeClr val="lt1"/>
                </a:solidFill>
                <a:latin typeface="+mn-lt"/>
                <a:ea typeface="+mn-ea"/>
                <a:cs typeface="+mn-cs"/>
              </a:rPr>
              <a:t>زوئين إن إيبورانيون: طو بنـﭭما طو أجيو</a:t>
            </a:r>
            <a:endParaRPr lang="ar-SA" sz="4800" b="1" dirty="0"/>
          </a:p>
        </p:txBody>
      </p:sp>
      <p:sp>
        <p:nvSpPr>
          <p:cNvPr id="5" name="Text Placeholder 4">
            <a:extLst>
              <a:ext uri="{FF2B5EF4-FFF2-40B4-BE49-F238E27FC236}">
                <a16:creationId xmlns:a16="http://schemas.microsoft.com/office/drawing/2014/main" id="{31E42BDB-0C65-49A8-9AAC-479003E4B471}"/>
              </a:ext>
            </a:extLst>
          </p:cNvPr>
          <p:cNvSpPr>
            <a:spLocks noGrp="1"/>
          </p:cNvSpPr>
          <p:nvPr>
            <p:ph type="body" sz="quarter" idx="3"/>
          </p:nvPr>
        </p:nvSpPr>
        <p:spPr/>
        <p:txBody>
          <a:bodyPr/>
          <a:lstStyle/>
          <a:p>
            <a:r>
              <a:rPr lang="pt-BR" sz="4000" dirty="0">
                <a:latin typeface="CS New Athanasius" panose="020B0500000000000000" pitchFamily="34" charset="0"/>
              </a:rPr>
              <a:t>zwyn `n`epouranion tou `pneuma tou `agiou.</a:t>
            </a:r>
            <a:endParaRPr lang="en-GB" sz="4000" dirty="0">
              <a:latin typeface="CS New Athanasius" panose="020B0500000000000000" pitchFamily="34" charset="0"/>
            </a:endParaRPr>
          </a:p>
        </p:txBody>
      </p:sp>
    </p:spTree>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77803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03028EE-855C-4310-9EDD-DB08C9412BF1}"/>
              </a:ext>
            </a:extLst>
          </p:cNvPr>
          <p:cNvSpPr>
            <a:spLocks noGrp="1"/>
          </p:cNvSpPr>
          <p:nvPr>
            <p:ph type="title"/>
          </p:nvPr>
        </p:nvSpPr>
        <p:spPr/>
        <p:txBody>
          <a:bodyPr/>
          <a:lstStyle/>
          <a:p>
            <a:r>
              <a:rPr lang="ar-EG" sz="4400" b="1" i="0" kern="1200" dirty="0">
                <a:solidFill>
                  <a:schemeClr val="lt1"/>
                </a:solidFill>
                <a:latin typeface="+mn-lt"/>
                <a:ea typeface="+mn-ea"/>
                <a:cs typeface="+mn-cs"/>
              </a:rPr>
              <a:t>المديح يليق بالآب كنز اتضاعنا</a:t>
            </a:r>
            <a:endParaRPr lang="en-GB" dirty="0"/>
          </a:p>
        </p:txBody>
      </p:sp>
      <p:sp>
        <p:nvSpPr>
          <p:cNvPr id="3" name="Text Placeholder 2">
            <a:extLst>
              <a:ext uri="{FF2B5EF4-FFF2-40B4-BE49-F238E27FC236}">
                <a16:creationId xmlns:a16="http://schemas.microsoft.com/office/drawing/2014/main" id="{51F7147A-61A9-435C-A986-7EC5F53A6098}"/>
              </a:ext>
            </a:extLst>
          </p:cNvPr>
          <p:cNvSpPr>
            <a:spLocks noGrp="1"/>
          </p:cNvSpPr>
          <p:nvPr>
            <p:ph type="body" idx="1"/>
          </p:nvPr>
        </p:nvSpPr>
        <p:spPr/>
        <p:txBody>
          <a:bodyPr/>
          <a:lstStyle/>
          <a:p>
            <a:r>
              <a:rPr lang="ar-EG" sz="4000" b="1" i="0" kern="1200" dirty="0">
                <a:solidFill>
                  <a:schemeClr val="lt1"/>
                </a:solidFill>
                <a:latin typeface="+mn-lt"/>
                <a:ea typeface="+mn-ea"/>
                <a:cs typeface="+mn-cs"/>
              </a:rPr>
              <a:t>إيبانوس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ثى ساﭭرين ثى بين ثيـﭭيو</a:t>
            </a:r>
            <a:endParaRPr lang="ar-SA" sz="4800" b="1" dirty="0"/>
          </a:p>
        </p:txBody>
      </p:sp>
      <p:sp>
        <p:nvSpPr>
          <p:cNvPr id="5" name="Text Placeholder 4">
            <a:extLst>
              <a:ext uri="{FF2B5EF4-FFF2-40B4-BE49-F238E27FC236}">
                <a16:creationId xmlns:a16="http://schemas.microsoft.com/office/drawing/2014/main" id="{DDDBB2D6-65A9-4DB5-9AB9-D9161E52649E}"/>
              </a:ext>
            </a:extLst>
          </p:cNvPr>
          <p:cNvSpPr>
            <a:spLocks noGrp="1"/>
          </p:cNvSpPr>
          <p:nvPr>
            <p:ph type="body" sz="quarter" idx="3"/>
          </p:nvPr>
        </p:nvSpPr>
        <p:spPr/>
        <p:txBody>
          <a:bodyPr/>
          <a:lstStyle/>
          <a:p>
            <a:r>
              <a:rPr lang="pl-PL" sz="3800" dirty="0">
                <a:latin typeface="CS New Athanasius" panose="020B0500000000000000" pitchFamily="34" charset="0"/>
              </a:rPr>
              <a:t>Ypanoc ictin@ `o Patyr ;ucaurin@ ;epen;ebi`o@ </a:t>
            </a:r>
            <a:endParaRPr lang="en-GB" sz="3800" dirty="0">
              <a:latin typeface="CS New Athanasius" panose="020B0500000000000000" pitchFamily="34" charset="0"/>
            </a:endParaRPr>
          </a:p>
        </p:txBody>
      </p:sp>
    </p:spTree>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28F927D-18F7-4625-B81B-FC09DA5DE188}"/>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ويسوع السمائي و</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الروح القدس</a:t>
            </a:r>
            <a:endParaRPr lang="en-GB" dirty="0"/>
          </a:p>
        </p:txBody>
      </p:sp>
      <p:sp>
        <p:nvSpPr>
          <p:cNvPr id="3" name="Text Placeholder 2">
            <a:extLst>
              <a:ext uri="{FF2B5EF4-FFF2-40B4-BE49-F238E27FC236}">
                <a16:creationId xmlns:a16="http://schemas.microsoft.com/office/drawing/2014/main" id="{62E32762-F3D5-493E-BE81-DA2704786CCD}"/>
              </a:ext>
            </a:extLst>
          </p:cNvPr>
          <p:cNvSpPr>
            <a:spLocks noGrp="1"/>
          </p:cNvSpPr>
          <p:nvPr>
            <p:ph type="body" idx="1"/>
          </p:nvPr>
        </p:nvSpPr>
        <p:spPr/>
        <p:txBody>
          <a:bodyPr/>
          <a:lstStyle/>
          <a:p>
            <a:r>
              <a:rPr lang="ar-EG" sz="4000" b="1" i="0" kern="1200" dirty="0">
                <a:solidFill>
                  <a:schemeClr val="lt1"/>
                </a:solidFill>
                <a:latin typeface="+mn-lt"/>
                <a:ea typeface="+mn-ea"/>
                <a:cs typeface="+mn-cs"/>
              </a:rPr>
              <a:t>إيسوس إن إيبورانيون: طو بنـﭭما طو أجيو</a:t>
            </a:r>
            <a:endParaRPr lang="ar-SA" sz="4800" b="1" dirty="0"/>
          </a:p>
        </p:txBody>
      </p:sp>
      <p:sp>
        <p:nvSpPr>
          <p:cNvPr id="5" name="Text Placeholder 4">
            <a:extLst>
              <a:ext uri="{FF2B5EF4-FFF2-40B4-BE49-F238E27FC236}">
                <a16:creationId xmlns:a16="http://schemas.microsoft.com/office/drawing/2014/main" id="{861BCCCB-21E8-4A3A-BDA7-F4B2D72F2617}"/>
              </a:ext>
            </a:extLst>
          </p:cNvPr>
          <p:cNvSpPr>
            <a:spLocks noGrp="1"/>
          </p:cNvSpPr>
          <p:nvPr>
            <p:ph type="body" sz="quarter" idx="3"/>
          </p:nvPr>
        </p:nvSpPr>
        <p:spPr/>
        <p:txBody>
          <a:bodyPr/>
          <a:lstStyle/>
          <a:p>
            <a:r>
              <a:rPr lang="pt-BR" sz="4000" dirty="0">
                <a:latin typeface="CS New Athanasius" panose="020B0500000000000000" pitchFamily="34" charset="0"/>
              </a:rPr>
              <a:t>Iycouc `n`epouranion@ tou `pneuma tou `agiou.</a:t>
            </a:r>
            <a:endParaRPr lang="en-GB" sz="4000" dirty="0">
              <a:latin typeface="CS New Athanasius" panose="020B0500000000000000"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99" y="4267200"/>
            <a:ext cx="9144000" cy="782371"/>
          </a:xfrm>
        </p:spPr>
        <p:txBody>
          <a:bodyPr>
            <a:normAutofit/>
          </a:bodyPr>
          <a:lstStyle/>
          <a:p>
            <a:r>
              <a:rPr lang="ar-EG" sz="3600" dirty="0"/>
              <a:t>وقيام  الأعداء الخفيين  والظاهرين</a:t>
            </a:r>
            <a:endParaRPr lang="en-US" sz="3600" dirty="0"/>
          </a:p>
        </p:txBody>
      </p:sp>
      <p:sp>
        <p:nvSpPr>
          <p:cNvPr id="6" name="Text Placeholder 5"/>
          <p:cNvSpPr>
            <a:spLocks noGrp="1"/>
          </p:cNvSpPr>
          <p:nvPr>
            <p:ph type="body" idx="1"/>
          </p:nvPr>
        </p:nvSpPr>
        <p:spPr>
          <a:xfrm>
            <a:off x="0" y="5917922"/>
            <a:ext cx="9143999" cy="940078"/>
          </a:xfrm>
        </p:spPr>
        <p:txBody>
          <a:bodyPr/>
          <a:lstStyle/>
          <a:p>
            <a:r>
              <a:rPr lang="ar-EG" dirty="0"/>
              <a:t>نيم إبطونف إى إبشوى إنتى هان جاجي نى إتهيب نيم ني إثئوأونه إيفول</a:t>
            </a:r>
          </a:p>
        </p:txBody>
      </p:sp>
      <p:sp>
        <p:nvSpPr>
          <p:cNvPr id="7" name="Text Placeholder 6"/>
          <p:cNvSpPr>
            <a:spLocks noGrp="1"/>
          </p:cNvSpPr>
          <p:nvPr>
            <p:ph type="body" sz="quarter" idx="3"/>
          </p:nvPr>
        </p:nvSpPr>
        <p:spPr>
          <a:xfrm>
            <a:off x="0" y="4800600"/>
            <a:ext cx="9144000" cy="1274185"/>
          </a:xfrm>
        </p:spPr>
        <p:txBody>
          <a:bodyPr/>
          <a:lstStyle/>
          <a:p>
            <a:r>
              <a:rPr lang="en-US" sz="4000" dirty="0" err="1"/>
              <a:t>Nem</a:t>
            </a:r>
            <a:r>
              <a:rPr lang="en-US" sz="4000" dirty="0"/>
              <a:t> `</a:t>
            </a:r>
            <a:r>
              <a:rPr lang="en-US" sz="4000" dirty="0" err="1"/>
              <a:t>ptwnf</a:t>
            </a:r>
            <a:r>
              <a:rPr lang="en-US" sz="4000" dirty="0"/>
              <a:t> `</a:t>
            </a:r>
            <a:r>
              <a:rPr lang="en-US" sz="4000" dirty="0" err="1"/>
              <a:t>e`p</a:t>
            </a:r>
            <a:r>
              <a:rPr lang="en-US" sz="4000" dirty="0"/>
              <a:t>]</a:t>
            </a:r>
            <a:r>
              <a:rPr lang="en-US" sz="4000" dirty="0" err="1"/>
              <a:t>wi</a:t>
            </a:r>
            <a:r>
              <a:rPr lang="en-US" sz="4000" dirty="0"/>
              <a:t> `</a:t>
            </a:r>
            <a:r>
              <a:rPr lang="en-US" sz="4000" dirty="0" err="1"/>
              <a:t>nte</a:t>
            </a:r>
            <a:r>
              <a:rPr lang="en-US" sz="4000" dirty="0"/>
              <a:t> \</a:t>
            </a:r>
            <a:r>
              <a:rPr lang="en-US" sz="4000" dirty="0" err="1"/>
              <a:t>anjaji</a:t>
            </a:r>
            <a:r>
              <a:rPr lang="ar-EG" sz="4000" dirty="0"/>
              <a:t> </a:t>
            </a:r>
            <a:r>
              <a:rPr lang="en-US" sz="4000" dirty="0" err="1"/>
              <a:t>nhet</a:t>
            </a:r>
            <a:r>
              <a:rPr lang="en-US" sz="4000" dirty="0"/>
              <a:t>\</a:t>
            </a:r>
            <a:r>
              <a:rPr lang="en-US" sz="4000" dirty="0" err="1"/>
              <a:t>hp</a:t>
            </a:r>
            <a:r>
              <a:rPr lang="en-US" sz="4000" dirty="0"/>
              <a:t> </a:t>
            </a:r>
            <a:r>
              <a:rPr lang="en-US" sz="4000" dirty="0" err="1"/>
              <a:t>nem</a:t>
            </a:r>
            <a:r>
              <a:rPr lang="en-US" sz="4000" dirty="0"/>
              <a:t> </a:t>
            </a:r>
            <a:r>
              <a:rPr lang="en-US" sz="4000" dirty="0" err="1"/>
              <a:t>nheqouwn</a:t>
            </a:r>
            <a:r>
              <a:rPr lang="en-US" sz="4000" dirty="0"/>
              <a:t>\ `</a:t>
            </a:r>
            <a:r>
              <a:rPr lang="en-US" sz="4000" dirty="0" err="1"/>
              <a:t>ebol</a:t>
            </a:r>
            <a:endParaRPr lang="en-US" sz="4000" dirty="0"/>
          </a:p>
        </p:txBody>
      </p:sp>
    </p:spTree>
    <p:extLst>
      <p:ext uri="{BB962C8B-B14F-4D97-AF65-F5344CB8AC3E}">
        <p14:creationId xmlns:p14="http://schemas.microsoft.com/office/powerpoint/2010/main" val="1885785431"/>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DED84A-5751-402B-AF93-B17DE5713DD6}"/>
              </a:ext>
            </a:extLst>
          </p:cNvPr>
          <p:cNvSpPr>
            <a:spLocks noGrp="1"/>
          </p:cNvSpPr>
          <p:nvPr>
            <p:ph type="title"/>
          </p:nvPr>
        </p:nvSpPr>
        <p:spPr/>
        <p:txBody>
          <a:bodyPr/>
          <a:lstStyle/>
          <a:p>
            <a:r>
              <a:rPr lang="ar-EG" sz="4400" b="1" i="0" kern="1200" dirty="0">
                <a:solidFill>
                  <a:schemeClr val="lt1"/>
                </a:solidFill>
                <a:latin typeface="+mn-lt"/>
                <a:ea typeface="+mn-ea"/>
                <a:cs typeface="+mn-cs"/>
              </a:rPr>
              <a:t>الرب الاب المتكلم</a:t>
            </a:r>
            <a:br>
              <a:rPr lang="ar-SA" sz="5400" b="1" dirty="0"/>
            </a:br>
            <a:endParaRPr lang="en-GB" dirty="0"/>
          </a:p>
        </p:txBody>
      </p:sp>
      <p:sp>
        <p:nvSpPr>
          <p:cNvPr id="3" name="Text Placeholder 2">
            <a:extLst>
              <a:ext uri="{FF2B5EF4-FFF2-40B4-BE49-F238E27FC236}">
                <a16:creationId xmlns:a16="http://schemas.microsoft.com/office/drawing/2014/main" id="{07F8FF8F-5C73-4D26-BB8E-02007B255AC6}"/>
              </a:ext>
            </a:extLst>
          </p:cNvPr>
          <p:cNvSpPr>
            <a:spLocks noGrp="1"/>
          </p:cNvSpPr>
          <p:nvPr>
            <p:ph type="body" idx="1"/>
          </p:nvPr>
        </p:nvSpPr>
        <p:spPr/>
        <p:txBody>
          <a:bodyPr/>
          <a:lstStyle/>
          <a:p>
            <a:r>
              <a:rPr lang="ar-EG" b="1" i="0" kern="1200" dirty="0">
                <a:solidFill>
                  <a:schemeClr val="lt1"/>
                </a:solidFill>
                <a:latin typeface="+mn-lt"/>
                <a:ea typeface="+mn-ea"/>
                <a:cs typeface="+mn-cs"/>
              </a:rPr>
              <a:t>كيريوس إستين: أو باتير لا ليـﭭسين ثى بين ثيـﭭيو</a:t>
            </a:r>
            <a:endParaRPr lang="ar-SA" sz="4800" b="1" dirty="0"/>
          </a:p>
        </p:txBody>
      </p:sp>
      <p:sp>
        <p:nvSpPr>
          <p:cNvPr id="5" name="Text Placeholder 4">
            <a:extLst>
              <a:ext uri="{FF2B5EF4-FFF2-40B4-BE49-F238E27FC236}">
                <a16:creationId xmlns:a16="http://schemas.microsoft.com/office/drawing/2014/main" id="{96B8EE61-3A5F-4B26-87C1-8EDBCAE7F2C7}"/>
              </a:ext>
            </a:extLst>
          </p:cNvPr>
          <p:cNvSpPr>
            <a:spLocks noGrp="1"/>
          </p:cNvSpPr>
          <p:nvPr>
            <p:ph type="body" sz="quarter" idx="3"/>
          </p:nvPr>
        </p:nvSpPr>
        <p:spPr/>
        <p:txBody>
          <a:bodyPr/>
          <a:lstStyle/>
          <a:p>
            <a:r>
              <a:rPr lang="en-GB" sz="4000" dirty="0" err="1">
                <a:latin typeface="CS New Athanasius" panose="020B0500000000000000" pitchFamily="34" charset="0"/>
              </a:rPr>
              <a:t>Kurioc</a:t>
            </a:r>
            <a:r>
              <a:rPr lang="en-GB" sz="4000" dirty="0">
                <a:latin typeface="CS New Athanasius" panose="020B0500000000000000" pitchFamily="34" charset="0"/>
              </a:rPr>
              <a:t> </a:t>
            </a:r>
            <a:r>
              <a:rPr lang="en-GB" sz="4000" dirty="0" err="1">
                <a:latin typeface="CS New Athanasius" panose="020B0500000000000000" pitchFamily="34" charset="0"/>
              </a:rPr>
              <a:t>ictin</a:t>
            </a:r>
            <a:r>
              <a:rPr lang="en-GB" sz="4000" dirty="0">
                <a:latin typeface="CS New Athanasius" panose="020B0500000000000000" pitchFamily="34" charset="0"/>
              </a:rPr>
              <a:t>@ `o </a:t>
            </a:r>
            <a:r>
              <a:rPr lang="en-GB" sz="4000" dirty="0" err="1">
                <a:latin typeface="CS New Athanasius" panose="020B0500000000000000" pitchFamily="34" charset="0"/>
              </a:rPr>
              <a:t>Patyr</a:t>
            </a:r>
            <a:r>
              <a:rPr lang="en-GB" sz="4000" dirty="0">
                <a:latin typeface="CS New Athanasius" panose="020B0500000000000000" pitchFamily="34" charset="0"/>
              </a:rPr>
              <a:t> </a:t>
            </a:r>
            <a:r>
              <a:rPr lang="en-GB" sz="4000" dirty="0" err="1">
                <a:latin typeface="CS New Athanasius" panose="020B0500000000000000" pitchFamily="34" charset="0"/>
              </a:rPr>
              <a:t>laleucin</a:t>
            </a:r>
            <a:r>
              <a:rPr lang="en-GB" sz="4000" dirty="0">
                <a:latin typeface="CS New Athanasius" panose="020B0500000000000000" pitchFamily="34" charset="0"/>
              </a:rPr>
              <a:t>@ ;</a:t>
            </a:r>
            <a:r>
              <a:rPr lang="en-GB" sz="4000" dirty="0" err="1">
                <a:latin typeface="CS New Athanasius" panose="020B0500000000000000" pitchFamily="34" charset="0"/>
              </a:rPr>
              <a:t>epen;ebi`o</a:t>
            </a:r>
            <a:r>
              <a:rPr lang="en-GB" sz="4000" dirty="0">
                <a:latin typeface="CS New Athanasius" panose="020B0500000000000000" pitchFamily="34" charset="0"/>
              </a:rPr>
              <a:t>@</a:t>
            </a:r>
          </a:p>
        </p:txBody>
      </p:sp>
    </p:spTree>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306B92A6-E925-43FE-A9AB-1FDB8DE29667}"/>
              </a:ext>
            </a:extLst>
          </p:cNvPr>
          <p:cNvSpPr>
            <a:spLocks noGrp="1"/>
          </p:cNvSpPr>
          <p:nvPr>
            <p:ph type="title"/>
          </p:nvPr>
        </p:nvSpPr>
        <p:spPr/>
        <p:txBody>
          <a:bodyPr/>
          <a:lstStyle/>
          <a:p>
            <a:r>
              <a:rPr lang="ar-EG" sz="4400" b="1" i="0" kern="1200" dirty="0">
                <a:solidFill>
                  <a:schemeClr val="lt1"/>
                </a:solidFill>
                <a:latin typeface="+mn-lt"/>
                <a:ea typeface="+mn-ea"/>
                <a:cs typeface="+mn-cs"/>
              </a:rPr>
              <a:t>بالحق السمائي و</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الروح القدس</a:t>
            </a:r>
            <a:endParaRPr lang="en-GB" dirty="0"/>
          </a:p>
        </p:txBody>
      </p:sp>
      <p:sp>
        <p:nvSpPr>
          <p:cNvPr id="3" name="Text Placeholder 2">
            <a:extLst>
              <a:ext uri="{FF2B5EF4-FFF2-40B4-BE49-F238E27FC236}">
                <a16:creationId xmlns:a16="http://schemas.microsoft.com/office/drawing/2014/main" id="{926CE162-4312-4E2D-8C8B-39CCAF23AACE}"/>
              </a:ext>
            </a:extLst>
          </p:cNvPr>
          <p:cNvSpPr>
            <a:spLocks noGrp="1"/>
          </p:cNvSpPr>
          <p:nvPr>
            <p:ph type="body" idx="1"/>
          </p:nvPr>
        </p:nvSpPr>
        <p:spPr/>
        <p:txBody>
          <a:bodyPr/>
          <a:lstStyle/>
          <a:p>
            <a:r>
              <a:rPr lang="ar-EG" sz="4000" b="1" i="0" kern="1200" dirty="0">
                <a:solidFill>
                  <a:schemeClr val="lt1"/>
                </a:solidFill>
                <a:latin typeface="+mn-lt"/>
                <a:ea typeface="+mn-ea"/>
                <a:cs typeface="+mn-cs"/>
              </a:rPr>
              <a:t>ماطوس إن إيبورانيون:طو بنـﭭما طو أجيو</a:t>
            </a:r>
            <a:endParaRPr lang="ar-SA" sz="4800" b="1" dirty="0"/>
          </a:p>
        </p:txBody>
      </p:sp>
      <p:sp>
        <p:nvSpPr>
          <p:cNvPr id="5" name="Text Placeholder 4">
            <a:extLst>
              <a:ext uri="{FF2B5EF4-FFF2-40B4-BE49-F238E27FC236}">
                <a16:creationId xmlns:a16="http://schemas.microsoft.com/office/drawing/2014/main" id="{5F872426-ACB1-4C5C-B4F6-9EC78E34830A}"/>
              </a:ext>
            </a:extLst>
          </p:cNvPr>
          <p:cNvSpPr>
            <a:spLocks noGrp="1"/>
          </p:cNvSpPr>
          <p:nvPr>
            <p:ph type="body" sz="quarter" idx="3"/>
          </p:nvPr>
        </p:nvSpPr>
        <p:spPr/>
        <p:txBody>
          <a:bodyPr/>
          <a:lstStyle/>
          <a:p>
            <a:r>
              <a:rPr lang="pt-BR" sz="3800" b="0" i="0" dirty="0">
                <a:latin typeface="CS New Athanasius" panose="020B0500000000000000" pitchFamily="34" charset="0"/>
              </a:rPr>
              <a:t>matouc `n`epouranion@ tou `pneuma tou `agiou.</a:t>
            </a:r>
            <a:endParaRPr lang="en-US" sz="3800" b="0" kern="1200" baseline="0" dirty="0">
              <a:latin typeface="CS New Athanasius" panose="020B0500000000000000" pitchFamily="34" charset="0"/>
              <a:cs typeface="+mn-cs"/>
            </a:endParaRPr>
          </a:p>
        </p:txBody>
      </p:sp>
    </p:spTree>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1A3CAD4-6721-48C2-AAA5-709F3CE13409}"/>
              </a:ext>
            </a:extLst>
          </p:cNvPr>
          <p:cNvSpPr>
            <a:spLocks noGrp="1"/>
          </p:cNvSpPr>
          <p:nvPr>
            <p:ph type="title"/>
          </p:nvPr>
        </p:nvSpPr>
        <p:spPr/>
        <p:txBody>
          <a:bodyPr/>
          <a:lstStyle/>
          <a:p>
            <a:r>
              <a:rPr lang="ar-EG" sz="4400" b="1" i="0" kern="1200" dirty="0">
                <a:solidFill>
                  <a:schemeClr val="lt1"/>
                </a:solidFill>
                <a:latin typeface="+mn-lt"/>
                <a:ea typeface="+mn-ea"/>
                <a:cs typeface="+mn-cs"/>
              </a:rPr>
              <a:t>مكرم هو الآب المتهلل باتضاعنا</a:t>
            </a:r>
            <a:endParaRPr lang="en-GB" dirty="0"/>
          </a:p>
        </p:txBody>
      </p:sp>
      <p:sp>
        <p:nvSpPr>
          <p:cNvPr id="3" name="Text Placeholder 2">
            <a:extLst>
              <a:ext uri="{FF2B5EF4-FFF2-40B4-BE49-F238E27FC236}">
                <a16:creationId xmlns:a16="http://schemas.microsoft.com/office/drawing/2014/main" id="{3FFD45CF-44A3-4DE6-8296-ADF829D78326}"/>
              </a:ext>
            </a:extLst>
          </p:cNvPr>
          <p:cNvSpPr>
            <a:spLocks noGrp="1"/>
          </p:cNvSpPr>
          <p:nvPr>
            <p:ph type="body" idx="1"/>
          </p:nvPr>
        </p:nvSpPr>
        <p:spPr/>
        <p:txBody>
          <a:bodyPr/>
          <a:lstStyle/>
          <a:p>
            <a:r>
              <a:rPr lang="ar-EG" sz="4000" b="1" i="0" kern="1200" dirty="0">
                <a:solidFill>
                  <a:schemeClr val="lt1"/>
                </a:solidFill>
                <a:latin typeface="+mn-lt"/>
                <a:ea typeface="+mn-ea"/>
                <a:cs typeface="+mn-cs"/>
              </a:rPr>
              <a:t>نيميوس إستين:أو باتير كساليـﭭسين ثى بين ثيـﭭيو</a:t>
            </a:r>
            <a:endParaRPr lang="ar-SA" sz="4800" b="1" dirty="0"/>
          </a:p>
        </p:txBody>
      </p:sp>
      <p:sp>
        <p:nvSpPr>
          <p:cNvPr id="5" name="Text Placeholder 4">
            <a:extLst>
              <a:ext uri="{FF2B5EF4-FFF2-40B4-BE49-F238E27FC236}">
                <a16:creationId xmlns:a16="http://schemas.microsoft.com/office/drawing/2014/main" id="{BE953311-23A9-4979-9168-862E0A2F3EF3}"/>
              </a:ext>
            </a:extLst>
          </p:cNvPr>
          <p:cNvSpPr>
            <a:spLocks noGrp="1"/>
          </p:cNvSpPr>
          <p:nvPr>
            <p:ph type="body" sz="quarter" idx="3"/>
          </p:nvPr>
        </p:nvSpPr>
        <p:spPr/>
        <p:txBody>
          <a:bodyPr/>
          <a:lstStyle/>
          <a:p>
            <a:r>
              <a:rPr lang="pl-PL" sz="4000" b="0" i="0" dirty="0">
                <a:latin typeface="CS New Athanasius" panose="020B0500000000000000" pitchFamily="34" charset="0"/>
              </a:rPr>
              <a:t>Nimioc ictin@ `o Patyr xaleucin@ ;epen;ebi`o@ </a:t>
            </a:r>
            <a:endParaRPr lang="en-US" sz="4000" b="0" kern="1200" baseline="0" dirty="0">
              <a:latin typeface="CS New Athanasius" panose="020B0500000000000000" pitchFamily="34" charset="0"/>
              <a:cs typeface="+mn-cs"/>
            </a:endParaRPr>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929"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DD5A5AE-7F07-4764-8296-B4C81309263C}"/>
              </a:ext>
            </a:extLst>
          </p:cNvPr>
          <p:cNvSpPr>
            <a:spLocks noGrp="1"/>
          </p:cNvSpPr>
          <p:nvPr>
            <p:ph type="title"/>
          </p:nvPr>
        </p:nvSpPr>
        <p:spPr/>
        <p:txBody>
          <a:bodyPr/>
          <a:lstStyle/>
          <a:p>
            <a:r>
              <a:rPr lang="ar-EG" sz="4400" b="1" i="0" kern="1200" dirty="0">
                <a:solidFill>
                  <a:schemeClr val="lt1"/>
                </a:solidFill>
                <a:latin typeface="+mn-lt"/>
                <a:ea typeface="+mn-ea"/>
                <a:cs typeface="+mn-cs"/>
              </a:rPr>
              <a:t>الحق السمائي و الروح القدس </a:t>
            </a:r>
            <a:endParaRPr lang="en-GB" dirty="0"/>
          </a:p>
        </p:txBody>
      </p:sp>
      <p:sp>
        <p:nvSpPr>
          <p:cNvPr id="3" name="Text Placeholder 2">
            <a:extLst>
              <a:ext uri="{FF2B5EF4-FFF2-40B4-BE49-F238E27FC236}">
                <a16:creationId xmlns:a16="http://schemas.microsoft.com/office/drawing/2014/main" id="{1D8E237F-2288-45C2-B88D-5D6EFFE3D721}"/>
              </a:ext>
            </a:extLst>
          </p:cNvPr>
          <p:cNvSpPr>
            <a:spLocks noGrp="1"/>
          </p:cNvSpPr>
          <p:nvPr>
            <p:ph type="body" idx="1"/>
          </p:nvPr>
        </p:nvSpPr>
        <p:spPr/>
        <p:txBody>
          <a:bodyPr/>
          <a:lstStyle/>
          <a:p>
            <a:r>
              <a:rPr lang="ar-EG" sz="4000" b="1" i="0" kern="1200" dirty="0">
                <a:solidFill>
                  <a:schemeClr val="lt1"/>
                </a:solidFill>
                <a:latin typeface="+mn-lt"/>
                <a:ea typeface="+mn-ea"/>
                <a:cs typeface="+mn-cs"/>
              </a:rPr>
              <a:t>أوندوس إن إيبورانيون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طو طو بنـﭭما طو أجيو</a:t>
            </a:r>
            <a:endParaRPr lang="ar-SA" sz="4800" b="1" dirty="0"/>
          </a:p>
        </p:txBody>
      </p:sp>
      <p:sp>
        <p:nvSpPr>
          <p:cNvPr id="5" name="Text Placeholder 4">
            <a:extLst>
              <a:ext uri="{FF2B5EF4-FFF2-40B4-BE49-F238E27FC236}">
                <a16:creationId xmlns:a16="http://schemas.microsoft.com/office/drawing/2014/main" id="{F17DB50D-D815-4471-AF1F-D41EECDDC0D0}"/>
              </a:ext>
            </a:extLst>
          </p:cNvPr>
          <p:cNvSpPr>
            <a:spLocks noGrp="1"/>
          </p:cNvSpPr>
          <p:nvPr>
            <p:ph type="body" sz="quarter" idx="3"/>
          </p:nvPr>
        </p:nvSpPr>
        <p:spPr/>
        <p:txBody>
          <a:bodyPr/>
          <a:lstStyle/>
          <a:p>
            <a:r>
              <a:rPr lang="pt-BR" sz="4000" b="0" i="0" dirty="0">
                <a:latin typeface="CS New Athanasius" panose="020B0500000000000000" pitchFamily="34" charset="0"/>
              </a:rPr>
              <a:t>ontwc `n`epouranion@ tou `pneuma tou `agiou.</a:t>
            </a:r>
            <a:endParaRPr lang="en-US" sz="4000" b="0" kern="1200" baseline="0" dirty="0">
              <a:latin typeface="CS New Athanasius" panose="020B0500000000000000" pitchFamily="34" charset="0"/>
              <a:cs typeface="+mn-cs"/>
            </a:endParaRPr>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66" y="1644623"/>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4DB30D3-1371-4F72-8E74-C3F08D2F5A39}"/>
              </a:ext>
            </a:extLst>
          </p:cNvPr>
          <p:cNvSpPr>
            <a:spLocks noGrp="1"/>
          </p:cNvSpPr>
          <p:nvPr>
            <p:ph type="title"/>
          </p:nvPr>
        </p:nvSpPr>
        <p:spPr/>
        <p:txBody>
          <a:bodyPr/>
          <a:lstStyle/>
          <a:p>
            <a:r>
              <a:rPr lang="ar-EG" sz="4400" b="1" i="0" kern="1200" dirty="0">
                <a:solidFill>
                  <a:schemeClr val="lt1"/>
                </a:solidFill>
                <a:latin typeface="+mn-lt"/>
                <a:ea typeface="+mn-ea"/>
                <a:cs typeface="+mn-cs"/>
              </a:rPr>
              <a:t>الآب هو الراعي المتكلم من اجل مذلتنا</a:t>
            </a:r>
            <a:endParaRPr lang="en-GB" dirty="0"/>
          </a:p>
        </p:txBody>
      </p:sp>
      <p:sp>
        <p:nvSpPr>
          <p:cNvPr id="3" name="Text Placeholder 2">
            <a:extLst>
              <a:ext uri="{FF2B5EF4-FFF2-40B4-BE49-F238E27FC236}">
                <a16:creationId xmlns:a16="http://schemas.microsoft.com/office/drawing/2014/main" id="{E4084D8C-3E3F-4A7E-8A6D-112C11B392BD}"/>
              </a:ext>
            </a:extLst>
          </p:cNvPr>
          <p:cNvSpPr>
            <a:spLocks noGrp="1"/>
          </p:cNvSpPr>
          <p:nvPr>
            <p:ph type="body" idx="1"/>
          </p:nvPr>
        </p:nvSpPr>
        <p:spPr/>
        <p:txBody>
          <a:bodyPr/>
          <a:lstStyle/>
          <a:p>
            <a:r>
              <a:rPr lang="ar-EG" sz="4000" b="1" i="0" kern="1200" dirty="0">
                <a:solidFill>
                  <a:schemeClr val="lt1"/>
                </a:solidFill>
                <a:latin typeface="+mn-lt"/>
                <a:ea typeface="+mn-ea"/>
                <a:cs typeface="+mn-cs"/>
              </a:rPr>
              <a:t>بى مينوس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را راﭭسين ثى بين ثيـﭭيو</a:t>
            </a:r>
            <a:endParaRPr lang="ar-SA" sz="4800" b="1" dirty="0"/>
          </a:p>
        </p:txBody>
      </p:sp>
      <p:sp>
        <p:nvSpPr>
          <p:cNvPr id="5" name="Text Placeholder 4">
            <a:extLst>
              <a:ext uri="{FF2B5EF4-FFF2-40B4-BE49-F238E27FC236}">
                <a16:creationId xmlns:a16="http://schemas.microsoft.com/office/drawing/2014/main" id="{D4BCA93C-4DED-4BAD-8961-1CA603084E52}"/>
              </a:ext>
            </a:extLst>
          </p:cNvPr>
          <p:cNvSpPr>
            <a:spLocks noGrp="1"/>
          </p:cNvSpPr>
          <p:nvPr>
            <p:ph type="body" sz="quarter" idx="3"/>
          </p:nvPr>
        </p:nvSpPr>
        <p:spPr/>
        <p:txBody>
          <a:bodyPr/>
          <a:lstStyle/>
          <a:p>
            <a:r>
              <a:rPr lang="pt-BR" sz="3800" b="0" i="0" dirty="0">
                <a:latin typeface="CS New Athanasius" panose="020B0500000000000000" pitchFamily="34" charset="0"/>
              </a:rPr>
              <a:t>Pimenoc ictin@ `o Patyr raraucin@ ;epen;ebi`o@</a:t>
            </a:r>
            <a:endParaRPr lang="en-US" sz="3800" b="0" kern="1200" baseline="0" dirty="0">
              <a:latin typeface="CS New Athanasius" panose="020B0500000000000000" pitchFamily="34" charset="0"/>
              <a:cs typeface="+mn-cs"/>
            </a:endParaRPr>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041D8A7-F0B0-4BA1-87B8-81AB1F0A172E}"/>
              </a:ext>
            </a:extLst>
          </p:cNvPr>
          <p:cNvSpPr>
            <a:spLocks noGrp="1"/>
          </p:cNvSpPr>
          <p:nvPr>
            <p:ph type="title"/>
          </p:nvPr>
        </p:nvSpPr>
        <p:spPr/>
        <p:txBody>
          <a:bodyPr/>
          <a:lstStyle/>
          <a:p>
            <a:r>
              <a:rPr lang="ar-EG" sz="4400" b="1" i="0" kern="1200" dirty="0">
                <a:solidFill>
                  <a:schemeClr val="lt1"/>
                </a:solidFill>
                <a:latin typeface="+mn-lt"/>
                <a:ea typeface="+mn-ea"/>
                <a:cs typeface="+mn-cs"/>
              </a:rPr>
              <a:t>الصليب السمائي و الروح القدس</a:t>
            </a:r>
            <a:endParaRPr lang="en-GB" dirty="0"/>
          </a:p>
        </p:txBody>
      </p:sp>
      <p:sp>
        <p:nvSpPr>
          <p:cNvPr id="3" name="Text Placeholder 2">
            <a:extLst>
              <a:ext uri="{FF2B5EF4-FFF2-40B4-BE49-F238E27FC236}">
                <a16:creationId xmlns:a16="http://schemas.microsoft.com/office/drawing/2014/main" id="{7B3316D6-9016-42F3-922E-32329500EA24}"/>
              </a:ext>
            </a:extLst>
          </p:cNvPr>
          <p:cNvSpPr>
            <a:spLocks noGrp="1"/>
          </p:cNvSpPr>
          <p:nvPr>
            <p:ph type="body" idx="1"/>
          </p:nvPr>
        </p:nvSpPr>
        <p:spPr/>
        <p:txBody>
          <a:bodyPr/>
          <a:lstStyle/>
          <a:p>
            <a:r>
              <a:rPr lang="ar-EG" sz="4000" b="1" i="0" kern="1200" dirty="0">
                <a:solidFill>
                  <a:schemeClr val="lt1"/>
                </a:solidFill>
                <a:latin typeface="+mn-lt"/>
                <a:ea typeface="+mn-ea"/>
                <a:cs typeface="+mn-cs"/>
              </a:rPr>
              <a:t>ستاﭭروس إن إيبورانيون:طو بنـﭭما طو أجيو </a:t>
            </a:r>
            <a:endParaRPr lang="ar-SA" sz="4800" b="1" dirty="0"/>
          </a:p>
        </p:txBody>
      </p:sp>
      <p:sp>
        <p:nvSpPr>
          <p:cNvPr id="5" name="Text Placeholder 4">
            <a:extLst>
              <a:ext uri="{FF2B5EF4-FFF2-40B4-BE49-F238E27FC236}">
                <a16:creationId xmlns:a16="http://schemas.microsoft.com/office/drawing/2014/main" id="{2761A1D7-8C2F-4243-8002-7FB4483767DA}"/>
              </a:ext>
            </a:extLst>
          </p:cNvPr>
          <p:cNvSpPr>
            <a:spLocks noGrp="1"/>
          </p:cNvSpPr>
          <p:nvPr>
            <p:ph type="body" sz="quarter" idx="3"/>
          </p:nvPr>
        </p:nvSpPr>
        <p:spPr/>
        <p:txBody>
          <a:bodyPr/>
          <a:lstStyle/>
          <a:p>
            <a:r>
              <a:rPr lang="pt-BR" sz="3800" b="0" i="0" dirty="0">
                <a:latin typeface="CS New Athanasius" panose="020B0500000000000000" pitchFamily="34" charset="0"/>
              </a:rPr>
              <a:t>`ctauroc `n`epouranion@ tou `pneuma tou `agiou.</a:t>
            </a:r>
            <a:endParaRPr lang="en-US" sz="3800" b="0" kern="1200" baseline="0" dirty="0">
              <a:latin typeface="CS New Athanasius" panose="020B0500000000000000" pitchFamily="34" charset="0"/>
              <a:cs typeface="+mn-cs"/>
            </a:endParaRPr>
          </a:p>
        </p:txBody>
      </p:sp>
    </p:spTree>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94"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C26A85A-8913-42C4-B7BC-D1DFAF684CCE}"/>
              </a:ext>
            </a:extLst>
          </p:cNvPr>
          <p:cNvSpPr>
            <a:spLocks noGrp="1"/>
          </p:cNvSpPr>
          <p:nvPr>
            <p:ph type="title"/>
          </p:nvPr>
        </p:nvSpPr>
        <p:spPr/>
        <p:txBody>
          <a:bodyPr/>
          <a:lstStyle/>
          <a:p>
            <a:r>
              <a:rPr lang="ar-EG" sz="4400" b="1" i="0" kern="1200" dirty="0">
                <a:solidFill>
                  <a:schemeClr val="lt1"/>
                </a:solidFill>
                <a:latin typeface="+mn-lt"/>
                <a:ea typeface="+mn-ea"/>
                <a:cs typeface="+mn-cs"/>
              </a:rPr>
              <a:t>مكرم هو الآب المشرق على مذلتنا</a:t>
            </a:r>
            <a:endParaRPr lang="en-GB" dirty="0"/>
          </a:p>
        </p:txBody>
      </p:sp>
      <p:sp>
        <p:nvSpPr>
          <p:cNvPr id="3" name="Text Placeholder 2">
            <a:extLst>
              <a:ext uri="{FF2B5EF4-FFF2-40B4-BE49-F238E27FC236}">
                <a16:creationId xmlns:a16="http://schemas.microsoft.com/office/drawing/2014/main" id="{38BD97DB-3A4E-47D5-8307-E23C729D707A}"/>
              </a:ext>
            </a:extLst>
          </p:cNvPr>
          <p:cNvSpPr>
            <a:spLocks noGrp="1"/>
          </p:cNvSpPr>
          <p:nvPr>
            <p:ph type="body" idx="1"/>
          </p:nvPr>
        </p:nvSpPr>
        <p:spPr/>
        <p:txBody>
          <a:bodyPr/>
          <a:lstStyle/>
          <a:p>
            <a:r>
              <a:rPr lang="ar-EG" sz="4000" b="1" i="0" kern="1200" dirty="0">
                <a:solidFill>
                  <a:schemeClr val="lt1"/>
                </a:solidFill>
                <a:latin typeface="+mn-lt"/>
                <a:ea typeface="+mn-ea"/>
                <a:cs typeface="+mn-cs"/>
              </a:rPr>
              <a:t>تيميوس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إيمونفين ثى بين ثيـﭭيو</a:t>
            </a:r>
            <a:endParaRPr lang="ar-SA" sz="4800" b="1" dirty="0"/>
          </a:p>
        </p:txBody>
      </p:sp>
      <p:sp>
        <p:nvSpPr>
          <p:cNvPr id="5" name="Text Placeholder 4">
            <a:extLst>
              <a:ext uri="{FF2B5EF4-FFF2-40B4-BE49-F238E27FC236}">
                <a16:creationId xmlns:a16="http://schemas.microsoft.com/office/drawing/2014/main" id="{FA8CAF10-699B-4230-8D52-8B51E841A21E}"/>
              </a:ext>
            </a:extLst>
          </p:cNvPr>
          <p:cNvSpPr>
            <a:spLocks noGrp="1"/>
          </p:cNvSpPr>
          <p:nvPr>
            <p:ph type="body" sz="quarter" idx="3"/>
          </p:nvPr>
        </p:nvSpPr>
        <p:spPr/>
        <p:txBody>
          <a:bodyPr/>
          <a:lstStyle/>
          <a:p>
            <a:r>
              <a:rPr lang="pt-BR" sz="4000" dirty="0">
                <a:latin typeface="CS New Athanasius" panose="020B0500000000000000" pitchFamily="34" charset="0"/>
              </a:rPr>
              <a:t>Timioc ictin@ `o Patyr `umonvin@ ;epen;ebi`o@ </a:t>
            </a:r>
            <a:endParaRPr lang="en-GB" sz="4000" dirty="0">
              <a:latin typeface="CS New Athanasius" panose="020B0500000000000000" pitchFamily="34" charset="0"/>
            </a:endParaRPr>
          </a:p>
        </p:txBody>
      </p:sp>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5602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F2C2C7A-8761-42A7-9ED3-8532D054BEC8}"/>
              </a:ext>
            </a:extLst>
          </p:cNvPr>
          <p:cNvSpPr>
            <a:spLocks noGrp="1"/>
          </p:cNvSpPr>
          <p:nvPr>
            <p:ph type="title"/>
          </p:nvPr>
        </p:nvSpPr>
        <p:spPr/>
        <p:txBody>
          <a:bodyPr/>
          <a:lstStyle/>
          <a:p>
            <a:r>
              <a:rPr lang="ar-EG" sz="4400" b="1" i="0" kern="1200" dirty="0">
                <a:solidFill>
                  <a:schemeClr val="lt1"/>
                </a:solidFill>
                <a:latin typeface="+mn-lt"/>
                <a:ea typeface="+mn-ea"/>
                <a:cs typeface="+mn-cs"/>
              </a:rPr>
              <a:t>بالنور السمائي و الروح القدس</a:t>
            </a:r>
            <a:endParaRPr lang="en-GB" dirty="0"/>
          </a:p>
        </p:txBody>
      </p:sp>
      <p:sp>
        <p:nvSpPr>
          <p:cNvPr id="3" name="Text Placeholder 2">
            <a:extLst>
              <a:ext uri="{FF2B5EF4-FFF2-40B4-BE49-F238E27FC236}">
                <a16:creationId xmlns:a16="http://schemas.microsoft.com/office/drawing/2014/main" id="{D17FCF5E-0758-4254-9D1E-82253107998E}"/>
              </a:ext>
            </a:extLst>
          </p:cNvPr>
          <p:cNvSpPr>
            <a:spLocks noGrp="1"/>
          </p:cNvSpPr>
          <p:nvPr>
            <p:ph type="body" idx="1"/>
          </p:nvPr>
        </p:nvSpPr>
        <p:spPr/>
        <p:txBody>
          <a:bodyPr/>
          <a:lstStyle/>
          <a:p>
            <a:r>
              <a:rPr lang="ar-EG" sz="4000" b="1" i="0" kern="1200" dirty="0">
                <a:solidFill>
                  <a:schemeClr val="lt1"/>
                </a:solidFill>
                <a:latin typeface="+mn-lt"/>
                <a:ea typeface="+mn-ea"/>
                <a:cs typeface="+mn-cs"/>
              </a:rPr>
              <a:t>فوستير إن إيبورانيون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طو بنـﭭما طو أجيو</a:t>
            </a:r>
            <a:endParaRPr lang="ar-SA" sz="4800" b="1" dirty="0"/>
          </a:p>
        </p:txBody>
      </p:sp>
      <p:sp>
        <p:nvSpPr>
          <p:cNvPr id="5" name="Text Placeholder 4">
            <a:extLst>
              <a:ext uri="{FF2B5EF4-FFF2-40B4-BE49-F238E27FC236}">
                <a16:creationId xmlns:a16="http://schemas.microsoft.com/office/drawing/2014/main" id="{CC5238ED-5797-4CFC-BA3C-C52758CEAEBA}"/>
              </a:ext>
            </a:extLst>
          </p:cNvPr>
          <p:cNvSpPr>
            <a:spLocks noGrp="1"/>
          </p:cNvSpPr>
          <p:nvPr>
            <p:ph type="body" sz="quarter" idx="3"/>
          </p:nvPr>
        </p:nvSpPr>
        <p:spPr/>
        <p:txBody>
          <a:bodyPr/>
          <a:lstStyle/>
          <a:p>
            <a:r>
              <a:rPr lang="pt-BR" sz="3900" dirty="0">
                <a:latin typeface="CS New Athanasius" panose="020B0500000000000000" pitchFamily="34" charset="0"/>
              </a:rPr>
              <a:t>vwctyr `n`epouranion@ tou `pneuma tou `agiou.</a:t>
            </a:r>
            <a:endParaRPr lang="en-GB" sz="3900" dirty="0">
              <a:latin typeface="CS New Athanasius" panose="020B0500000000000000" pitchFamily="34" charset="0"/>
            </a:endParaRPr>
          </a:p>
        </p:txBody>
      </p:sp>
    </p:spTree>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EE19AE2-377C-43BE-B7E6-D8B5AA5F07EA}"/>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كائن على الدوام بالآب المبتهج بتواضعنا </a:t>
            </a:r>
            <a:endParaRPr lang="en-GB" dirty="0"/>
          </a:p>
        </p:txBody>
      </p:sp>
      <p:sp>
        <p:nvSpPr>
          <p:cNvPr id="3" name="Text Placeholder 2">
            <a:extLst>
              <a:ext uri="{FF2B5EF4-FFF2-40B4-BE49-F238E27FC236}">
                <a16:creationId xmlns:a16="http://schemas.microsoft.com/office/drawing/2014/main" id="{614C0FDB-F29F-4AB8-ADCD-B4AEC2A3C887}"/>
              </a:ext>
            </a:extLst>
          </p:cNvPr>
          <p:cNvSpPr>
            <a:spLocks noGrp="1"/>
          </p:cNvSpPr>
          <p:nvPr>
            <p:ph type="body" idx="1"/>
          </p:nvPr>
        </p:nvSpPr>
        <p:spPr/>
        <p:txBody>
          <a:bodyPr/>
          <a:lstStyle/>
          <a:p>
            <a:r>
              <a:rPr lang="ar-EG" sz="3600" b="1" i="0" kern="1200" dirty="0">
                <a:solidFill>
                  <a:schemeClr val="lt1"/>
                </a:solidFill>
                <a:latin typeface="+mn-lt"/>
                <a:ea typeface="+mn-ea"/>
                <a:cs typeface="+mn-cs"/>
              </a:rPr>
              <a:t>شيرى إستين إستين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أو باتير بساليـﭭسين ثى بين ثيـﭭيو</a:t>
            </a:r>
            <a:endParaRPr lang="ar-SA" sz="4400" b="1" dirty="0"/>
          </a:p>
        </p:txBody>
      </p:sp>
      <p:sp>
        <p:nvSpPr>
          <p:cNvPr id="5" name="Text Placeholder 4">
            <a:extLst>
              <a:ext uri="{FF2B5EF4-FFF2-40B4-BE49-F238E27FC236}">
                <a16:creationId xmlns:a16="http://schemas.microsoft.com/office/drawing/2014/main" id="{50BCBAD2-003D-4DCC-9C4B-A0ACB0C3D604}"/>
              </a:ext>
            </a:extLst>
          </p:cNvPr>
          <p:cNvSpPr>
            <a:spLocks noGrp="1"/>
          </p:cNvSpPr>
          <p:nvPr>
            <p:ph type="body" sz="quarter" idx="3"/>
          </p:nvPr>
        </p:nvSpPr>
        <p:spPr/>
        <p:txBody>
          <a:bodyPr/>
          <a:lstStyle/>
          <a:p>
            <a:r>
              <a:rPr lang="en-US" sz="3600" b="0" i="0" dirty="0">
                <a:latin typeface="CS New Athanasius" panose="020B0500000000000000" pitchFamily="34" charset="0"/>
              </a:rPr>
              <a:t>&lt;ere </a:t>
            </a:r>
            <a:r>
              <a:rPr lang="en-US" sz="3600" b="0" i="0" dirty="0" err="1">
                <a:latin typeface="CS New Athanasius" panose="020B0500000000000000" pitchFamily="34" charset="0"/>
              </a:rPr>
              <a:t>ictin</a:t>
            </a:r>
            <a:r>
              <a:rPr lang="en-US" sz="3600" b="0" i="0" dirty="0">
                <a:latin typeface="CS New Athanasius" panose="020B0500000000000000" pitchFamily="34" charset="0"/>
              </a:rPr>
              <a:t> </a:t>
            </a:r>
            <a:r>
              <a:rPr lang="en-US" sz="3600" b="0" i="0" dirty="0" err="1">
                <a:latin typeface="CS New Athanasius" panose="020B0500000000000000" pitchFamily="34" charset="0"/>
              </a:rPr>
              <a:t>ictin</a:t>
            </a:r>
            <a:r>
              <a:rPr lang="en-US" sz="3600" b="0" i="0" dirty="0">
                <a:latin typeface="CS New Athanasius" panose="020B0500000000000000" pitchFamily="34" charset="0"/>
              </a:rPr>
              <a:t>@ `o </a:t>
            </a:r>
            <a:r>
              <a:rPr lang="en-US" sz="3600" b="0" i="0" dirty="0" err="1">
                <a:latin typeface="CS New Athanasius" panose="020B0500000000000000" pitchFamily="34" charset="0"/>
              </a:rPr>
              <a:t>Patyr</a:t>
            </a:r>
            <a:r>
              <a:rPr lang="en-US" sz="3600" b="0" i="0" dirty="0">
                <a:latin typeface="CS New Athanasius" panose="020B0500000000000000" pitchFamily="34" charset="0"/>
              </a:rPr>
              <a:t> '</a:t>
            </a:r>
            <a:r>
              <a:rPr lang="en-US" sz="3600" b="0" i="0" dirty="0" err="1">
                <a:latin typeface="CS New Athanasius" panose="020B0500000000000000" pitchFamily="34" charset="0"/>
              </a:rPr>
              <a:t>aleucin</a:t>
            </a:r>
            <a:r>
              <a:rPr lang="en-US" sz="3600" b="0" i="0" dirty="0">
                <a:latin typeface="CS New Athanasius" panose="020B0500000000000000" pitchFamily="34" charset="0"/>
              </a:rPr>
              <a:t>@ ;</a:t>
            </a:r>
            <a:r>
              <a:rPr lang="en-US" sz="3600" b="0" i="0" dirty="0" err="1">
                <a:latin typeface="CS New Athanasius" panose="020B0500000000000000" pitchFamily="34" charset="0"/>
              </a:rPr>
              <a:t>epen;ebi`o</a:t>
            </a:r>
            <a:r>
              <a:rPr lang="en-US" sz="3600" b="0" i="0" dirty="0">
                <a:latin typeface="CS New Athanasius" panose="020B0500000000000000" pitchFamily="34" charset="0"/>
              </a:rPr>
              <a:t>@</a:t>
            </a:r>
            <a:endParaRPr lang="en-US" sz="3600" b="0" kern="1200" baseline="0" dirty="0">
              <a:latin typeface="CS New Athanasius" panose="020B0500000000000000" pitchFamily="34" charset="0"/>
              <a:cs typeface="+mn-cs"/>
            </a:endParaRPr>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87F2-56E7-4537-830D-49FF689EA713}"/>
              </a:ext>
            </a:extLst>
          </p:cNvPr>
          <p:cNvSpPr>
            <a:spLocks noGrp="1"/>
          </p:cNvSpPr>
          <p:nvPr>
            <p:ph type="title"/>
          </p:nvPr>
        </p:nvSpPr>
        <p:spPr/>
        <p:txBody>
          <a:bodyPr/>
          <a:lstStyle/>
          <a:p>
            <a:r>
              <a:rPr lang="ar-EG" sz="4400" b="1" i="0" kern="1200" dirty="0">
                <a:solidFill>
                  <a:schemeClr val="lt1"/>
                </a:solidFill>
                <a:latin typeface="+mn-lt"/>
                <a:ea typeface="+mn-ea"/>
                <a:cs typeface="+mn-cs"/>
              </a:rPr>
              <a:t>والحق السمائي </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والروح القدس</a:t>
            </a:r>
            <a:endParaRPr lang="en-GB" dirty="0"/>
          </a:p>
        </p:txBody>
      </p:sp>
      <p:sp>
        <p:nvSpPr>
          <p:cNvPr id="3" name="Text Placeholder 2">
            <a:extLst>
              <a:ext uri="{FF2B5EF4-FFF2-40B4-BE49-F238E27FC236}">
                <a16:creationId xmlns:a16="http://schemas.microsoft.com/office/drawing/2014/main" id="{2FC151F7-C9DC-4B8F-BB43-510F6DC7A59D}"/>
              </a:ext>
            </a:extLst>
          </p:cNvPr>
          <p:cNvSpPr>
            <a:spLocks noGrp="1"/>
          </p:cNvSpPr>
          <p:nvPr>
            <p:ph type="body" idx="1"/>
          </p:nvPr>
        </p:nvSpPr>
        <p:spPr/>
        <p:txBody>
          <a:bodyPr/>
          <a:lstStyle/>
          <a:p>
            <a:r>
              <a:rPr lang="ar-EG" sz="4000" b="1" i="0" kern="1200" dirty="0">
                <a:solidFill>
                  <a:schemeClr val="lt1"/>
                </a:solidFill>
                <a:latin typeface="+mn-lt"/>
                <a:ea typeface="+mn-ea"/>
                <a:cs typeface="+mn-cs"/>
              </a:rPr>
              <a:t>أوندوس إن إيبورانيون:طو بنـﭭما طو أجيو</a:t>
            </a:r>
            <a:endParaRPr lang="ar-SA" sz="4800" b="1" dirty="0"/>
          </a:p>
        </p:txBody>
      </p:sp>
      <p:sp>
        <p:nvSpPr>
          <p:cNvPr id="5" name="Text Placeholder 4">
            <a:extLst>
              <a:ext uri="{FF2B5EF4-FFF2-40B4-BE49-F238E27FC236}">
                <a16:creationId xmlns:a16="http://schemas.microsoft.com/office/drawing/2014/main" id="{69AF4E6A-E8EF-4CE3-8C74-B392269D75B3}"/>
              </a:ext>
            </a:extLst>
          </p:cNvPr>
          <p:cNvSpPr>
            <a:spLocks noGrp="1"/>
          </p:cNvSpPr>
          <p:nvPr>
            <p:ph type="body" sz="quarter" idx="3"/>
          </p:nvPr>
        </p:nvSpPr>
        <p:spPr/>
        <p:txBody>
          <a:bodyPr/>
          <a:lstStyle/>
          <a:p>
            <a:r>
              <a:rPr lang="pt-BR" sz="4000" dirty="0">
                <a:latin typeface="CS New Athanasius" panose="020B0500000000000000" pitchFamily="34" charset="0"/>
              </a:rPr>
              <a:t>w`ntwc `n`epouranion@ tou `pneuma tou `agiou.</a:t>
            </a:r>
            <a:endParaRPr lang="en-GB" sz="4000" dirty="0">
              <a:latin typeface="CS New Athanasius" panose="020B0500000000000000" pitchFamily="34" charset="0"/>
            </a:endParaRPr>
          </a:p>
        </p:txBody>
      </p:sp>
      <p:sp>
        <p:nvSpPr>
          <p:cNvPr id="6" name="Rectangle 5">
            <a:hlinkClick r:id="rId2" action="ppaction://hlinksldjump"/>
            <a:extLst>
              <a:ext uri="{FF2B5EF4-FFF2-40B4-BE49-F238E27FC236}">
                <a16:creationId xmlns:a16="http://schemas.microsoft.com/office/drawing/2014/main" id="{92F4A6A2-9B52-4790-80BE-584D9447F693}"/>
              </a:ext>
            </a:extLst>
          </p:cNvPr>
          <p:cNvSpPr/>
          <p:nvPr/>
        </p:nvSpPr>
        <p:spPr>
          <a:xfrm>
            <a:off x="7530353" y="4007932"/>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3" action="ppaction://hlinksldjump"/>
            <a:extLst>
              <a:ext uri="{FF2B5EF4-FFF2-40B4-BE49-F238E27FC236}">
                <a16:creationId xmlns:a16="http://schemas.microsoft.com/office/drawing/2014/main" id="{4AAA5E28-68D1-4362-8BE8-3845A871DFDD}"/>
              </a:ext>
            </a:extLst>
          </p:cNvPr>
          <p:cNvSpPr/>
          <p:nvPr/>
        </p:nvSpPr>
        <p:spPr>
          <a:xfrm>
            <a:off x="5795682" y="3984814"/>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4" action="ppaction://hlinksldjump"/>
            <a:extLst>
              <a:ext uri="{FF2B5EF4-FFF2-40B4-BE49-F238E27FC236}">
                <a16:creationId xmlns:a16="http://schemas.microsoft.com/office/drawing/2014/main" id="{C20C03FF-3E47-46DC-91A0-34D79BCF8B0D}"/>
              </a:ext>
            </a:extLst>
          </p:cNvPr>
          <p:cNvSpPr/>
          <p:nvPr/>
        </p:nvSpPr>
        <p:spPr>
          <a:xfrm>
            <a:off x="4424080" y="4019490"/>
            <a:ext cx="1290918"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ذفتيه بانديس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5" action="ppaction://hlinksldjump"/>
            <a:extLst>
              <a:ext uri="{FF2B5EF4-FFF2-40B4-BE49-F238E27FC236}">
                <a16:creationId xmlns:a16="http://schemas.microsoft.com/office/drawing/2014/main" id="{382B7C7E-FFE6-4A3A-AB72-01E917C05EB4}"/>
              </a:ext>
            </a:extLst>
          </p:cNvPr>
          <p:cNvSpPr/>
          <p:nvPr/>
        </p:nvSpPr>
        <p:spPr>
          <a:xfrm>
            <a:off x="3644160" y="399637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Rectangle 9">
            <a:hlinkClick r:id="rId6" action="ppaction://hlinksldjump"/>
            <a:extLst>
              <a:ext uri="{FF2B5EF4-FFF2-40B4-BE49-F238E27FC236}">
                <a16:creationId xmlns:a16="http://schemas.microsoft.com/office/drawing/2014/main" id="{20367541-939A-4CE9-A511-42C1185B9C5D}"/>
              </a:ext>
            </a:extLst>
          </p:cNvPr>
          <p:cNvSpPr/>
          <p:nvPr/>
        </p:nvSpPr>
        <p:spPr>
          <a:xfrm>
            <a:off x="2576229" y="4025100"/>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TextBox 10">
            <a:hlinkClick r:id="rId7" action="ppaction://hlinksldjump"/>
            <a:extLst>
              <a:ext uri="{FF2B5EF4-FFF2-40B4-BE49-F238E27FC236}">
                <a16:creationId xmlns:a16="http://schemas.microsoft.com/office/drawing/2014/main" id="{692BFA5B-D01E-449B-9C47-C159C0647ADD}"/>
              </a:ext>
            </a:extLst>
          </p:cNvPr>
          <p:cNvSpPr txBox="1"/>
          <p:nvPr/>
        </p:nvSpPr>
        <p:spPr>
          <a:xfrm>
            <a:off x="1634934" y="4007932"/>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2" name="TextBox 11">
            <a:hlinkClick r:id="rId8" action="ppaction://hlinksldjump"/>
            <a:extLst>
              <a:ext uri="{FF2B5EF4-FFF2-40B4-BE49-F238E27FC236}">
                <a16:creationId xmlns:a16="http://schemas.microsoft.com/office/drawing/2014/main" id="{7BFD1312-704B-4B05-9BB9-F8761284987D}"/>
              </a:ext>
            </a:extLst>
          </p:cNvPr>
          <p:cNvSpPr txBox="1"/>
          <p:nvPr/>
        </p:nvSpPr>
        <p:spPr>
          <a:xfrm>
            <a:off x="155757" y="3987410"/>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fontScale="90000"/>
          </a:bodyPr>
          <a:lstStyle/>
          <a:p>
            <a:r>
              <a:rPr lang="ar-EG" sz="4800" dirty="0"/>
              <a:t>انزعها عنا </a:t>
            </a:r>
            <a:endParaRPr lang="en-US" sz="4800" dirty="0"/>
          </a:p>
        </p:txBody>
      </p:sp>
      <p:sp>
        <p:nvSpPr>
          <p:cNvPr id="6" name="Text Placeholder 5"/>
          <p:cNvSpPr>
            <a:spLocks noGrp="1"/>
          </p:cNvSpPr>
          <p:nvPr>
            <p:ph type="body" idx="1"/>
          </p:nvPr>
        </p:nvSpPr>
        <p:spPr>
          <a:xfrm>
            <a:off x="0" y="5943600"/>
            <a:ext cx="9143999" cy="808893"/>
          </a:xfrm>
        </p:spPr>
        <p:txBody>
          <a:bodyPr/>
          <a:lstStyle/>
          <a:p>
            <a:r>
              <a:rPr lang="ar-EG" sz="4400" dirty="0"/>
              <a:t>آليتو إيفول هارن</a:t>
            </a:r>
          </a:p>
        </p:txBody>
      </p:sp>
      <p:sp>
        <p:nvSpPr>
          <p:cNvPr id="7" name="Text Placeholder 6"/>
          <p:cNvSpPr>
            <a:spLocks noGrp="1"/>
          </p:cNvSpPr>
          <p:nvPr>
            <p:ph type="body" sz="quarter" idx="3"/>
          </p:nvPr>
        </p:nvSpPr>
        <p:spPr>
          <a:xfrm>
            <a:off x="0" y="5257800"/>
            <a:ext cx="9144000" cy="682357"/>
          </a:xfrm>
        </p:spPr>
        <p:txBody>
          <a:bodyPr/>
          <a:lstStyle/>
          <a:p>
            <a:r>
              <a:rPr lang="en-US" sz="4400" dirty="0" err="1"/>
              <a:t>Alitou</a:t>
            </a:r>
            <a:r>
              <a:rPr lang="en-US" sz="4400" dirty="0"/>
              <a:t>  `</a:t>
            </a:r>
            <a:r>
              <a:rPr lang="en-US" sz="4400" dirty="0" err="1"/>
              <a:t>ebol</a:t>
            </a:r>
            <a:r>
              <a:rPr lang="en-US" sz="4400" dirty="0"/>
              <a:t> \</a:t>
            </a:r>
            <a:r>
              <a:rPr lang="en-US" sz="4400" dirty="0" err="1"/>
              <a:t>aron</a:t>
            </a:r>
            <a:endParaRPr lang="en-US" sz="4400" dirty="0"/>
          </a:p>
        </p:txBody>
      </p:sp>
    </p:spTree>
    <p:extLst>
      <p:ext uri="{BB962C8B-B14F-4D97-AF65-F5344CB8AC3E}">
        <p14:creationId xmlns:p14="http://schemas.microsoft.com/office/powerpoint/2010/main" val="3528039306"/>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7319-A724-4262-93E9-15B88B1E4435}"/>
              </a:ext>
            </a:extLst>
          </p:cNvPr>
          <p:cNvSpPr>
            <a:spLocks noGrp="1"/>
          </p:cNvSpPr>
          <p:nvPr>
            <p:ph type="title"/>
          </p:nvPr>
        </p:nvSpPr>
        <p:spPr>
          <a:xfrm>
            <a:off x="-1" y="4323029"/>
            <a:ext cx="9144000" cy="782371"/>
          </a:xfrm>
        </p:spPr>
        <p:txBody>
          <a:bodyPr/>
          <a:lstStyle/>
          <a:p>
            <a:r>
              <a:rPr lang="ar-SA" sz="4400" dirty="0">
                <a:solidFill>
                  <a:schemeClr val="bg1"/>
                </a:solidFill>
                <a:cs typeface="Traditional Arabic" pitchFamily="2" charset="-78"/>
              </a:rPr>
              <a:t>سبع مرات كل يوم</a:t>
            </a:r>
            <a:r>
              <a:rPr lang="ar-EG" sz="4400" dirty="0">
                <a:solidFill>
                  <a:schemeClr val="bg1"/>
                </a:solidFill>
                <a:cs typeface="Traditional Arabic" pitchFamily="2" charset="-78"/>
              </a:rPr>
              <a:t> :</a:t>
            </a:r>
            <a:r>
              <a:rPr lang="ar-SA" sz="4400" dirty="0">
                <a:solidFill>
                  <a:schemeClr val="bg1"/>
                </a:solidFill>
                <a:cs typeface="Traditional Arabic" pitchFamily="2" charset="-78"/>
              </a:rPr>
              <a:t> من كل قلبي</a:t>
            </a:r>
            <a:r>
              <a:rPr lang="ar-EG" sz="4400" dirty="0">
                <a:solidFill>
                  <a:schemeClr val="bg1"/>
                </a:solidFill>
                <a:cs typeface="Traditional Arabic" pitchFamily="2" charset="-78"/>
              </a:rPr>
              <a:t> </a:t>
            </a:r>
            <a:r>
              <a:rPr lang="ar-SA" sz="4400" dirty="0">
                <a:solidFill>
                  <a:schemeClr val="bg1"/>
                </a:solidFill>
                <a:cs typeface="Traditional Arabic" pitchFamily="2" charset="-78"/>
              </a:rPr>
              <a:t>أبارك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سمك </a:t>
            </a:r>
            <a:r>
              <a:rPr lang="ar-EG" sz="4400" dirty="0">
                <a:solidFill>
                  <a:schemeClr val="bg1"/>
                </a:solidFill>
                <a:cs typeface="Traditional Arabic" pitchFamily="2" charset="-78"/>
              </a:rPr>
              <a:t>: </a:t>
            </a:r>
            <a:r>
              <a:rPr lang="ar-SA" sz="4400" dirty="0">
                <a:solidFill>
                  <a:schemeClr val="bg1"/>
                </a:solidFill>
                <a:cs typeface="Traditional Arabic" pitchFamily="2" charset="-78"/>
              </a:rPr>
              <a:t>يارب الكل</a:t>
            </a:r>
            <a:endParaRPr lang="en-GB" dirty="0"/>
          </a:p>
        </p:txBody>
      </p:sp>
      <p:sp>
        <p:nvSpPr>
          <p:cNvPr id="3" name="Text Placeholder 2">
            <a:extLst>
              <a:ext uri="{FF2B5EF4-FFF2-40B4-BE49-F238E27FC236}">
                <a16:creationId xmlns:a16="http://schemas.microsoft.com/office/drawing/2014/main" id="{251F3FAB-D202-453D-9454-6CC1FC65F0E3}"/>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Arial" charset="0"/>
                <a:cs typeface="+mj-cs"/>
              </a:rPr>
              <a:t>شاشف إنسوب إمميني : إيفول خيـن باهيـت تيـرف</a:t>
            </a:r>
            <a:r>
              <a:rPr lang="ar-EG" sz="2800" dirty="0">
                <a:latin typeface="Arial" charset="0"/>
                <a:cs typeface="+mj-cs"/>
              </a:rPr>
              <a:t> </a:t>
            </a:r>
            <a:r>
              <a:rPr kumimoji="0" lang="ar-EG" sz="2800" b="1" i="0" u="none" strike="noStrike" cap="none" normalizeH="0" baseline="0" dirty="0">
                <a:ln>
                  <a:noFill/>
                </a:ln>
                <a:solidFill>
                  <a:schemeClr val="bg1"/>
                </a:solidFill>
                <a:effectLst/>
                <a:latin typeface="Arial" charset="0"/>
                <a:cs typeface="+mj-cs"/>
              </a:rPr>
              <a:t>تينـا إسمــو إيه بيكـران : إبشويـس إم بي إيه إب تيرف </a:t>
            </a:r>
            <a:endParaRPr lang="ar-SA" sz="2800" dirty="0">
              <a:cs typeface="+mj-cs"/>
            </a:endParaRPr>
          </a:p>
        </p:txBody>
      </p:sp>
      <p:sp>
        <p:nvSpPr>
          <p:cNvPr id="4" name="Text Placeholder 3">
            <a:extLst>
              <a:ext uri="{FF2B5EF4-FFF2-40B4-BE49-F238E27FC236}">
                <a16:creationId xmlns:a16="http://schemas.microsoft.com/office/drawing/2014/main" id="{454EE55F-2BA7-408D-9CD7-BA91C1857337}"/>
              </a:ext>
            </a:extLst>
          </p:cNvPr>
          <p:cNvSpPr>
            <a:spLocks noGrp="1"/>
          </p:cNvSpPr>
          <p:nvPr>
            <p:ph type="body" sz="quarter" idx="3"/>
          </p:nvPr>
        </p:nvSpPr>
        <p:spPr>
          <a:xfrm>
            <a:off x="0" y="5321501"/>
            <a:ext cx="9144000" cy="682357"/>
          </a:xfrm>
        </p:spPr>
        <p:txBody>
          <a:bodyPr/>
          <a:lstStyle/>
          <a:p>
            <a:pPr>
              <a:lnSpc>
                <a:spcPct val="80000"/>
              </a:lnSpc>
              <a:spcBef>
                <a:spcPts val="0"/>
              </a:spcBef>
            </a:pPr>
            <a:r>
              <a:rPr kumimoji="0" lang="en-US" sz="3600" b="0" i="0" u="none" strike="noStrike" cap="none" normalizeH="0" baseline="0" dirty="0" err="1">
                <a:ln>
                  <a:noFill/>
                </a:ln>
                <a:effectLst/>
                <a:latin typeface="CS New Athanasius" panose="020B0500000000000000" pitchFamily="34" charset="0"/>
              </a:rPr>
              <a:t>Sasf</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ncop</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mmyni</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ebolqen</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pahyt</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tyrf</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na`cmou</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epekran</a:t>
            </a:r>
            <a:r>
              <a:rPr kumimoji="0" lang="en-US" sz="3600" b="0" i="0" u="none" strike="noStrike" cap="none" normalizeH="0" baseline="0" dirty="0">
                <a:ln>
                  <a:noFill/>
                </a:ln>
                <a:effectLst/>
                <a:latin typeface="CS New Athanasius" panose="020B0500000000000000" pitchFamily="34" charset="0"/>
              </a:rPr>
              <a:t>@ `P=o=c `</a:t>
            </a:r>
            <a:r>
              <a:rPr kumimoji="0" lang="en-US" sz="3600" b="0" i="0" u="none" strike="noStrike" cap="none" normalizeH="0" baseline="0" dirty="0" err="1">
                <a:ln>
                  <a:noFill/>
                </a:ln>
                <a:effectLst/>
                <a:latin typeface="CS New Athanasius" panose="020B0500000000000000" pitchFamily="34" charset="0"/>
              </a:rPr>
              <a:t>mpi`e`ptyrf</a:t>
            </a:r>
            <a:r>
              <a:rPr kumimoji="0" lang="en-US" sz="3600" b="0" i="0" u="none" strike="noStrike" cap="none" normalizeH="0" baseline="0" dirty="0">
                <a:ln>
                  <a:noFill/>
                </a:ln>
                <a:effectLst/>
                <a:latin typeface="CS New Athanasius" panose="020B0500000000000000" pitchFamily="34" charset="0"/>
              </a:rPr>
              <a:t>.</a:t>
            </a:r>
          </a:p>
        </p:txBody>
      </p:sp>
      <p:sp>
        <p:nvSpPr>
          <p:cNvPr id="5" name="Rectangle 4">
            <a:hlinkClick r:id="rId2" action="ppaction://hlinksldjump"/>
            <a:extLst>
              <a:ext uri="{FF2B5EF4-FFF2-40B4-BE49-F238E27FC236}">
                <a16:creationId xmlns:a16="http://schemas.microsoft.com/office/drawing/2014/main" id="{9CCB73E0-9F6B-46F1-BD09-3133242D93A8}"/>
              </a:ext>
            </a:extLst>
          </p:cNvPr>
          <p:cNvSpPr/>
          <p:nvPr/>
        </p:nvSpPr>
        <p:spPr>
          <a:xfrm>
            <a:off x="6844541" y="4020090"/>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3" action="ppaction://hlinksldjump"/>
            <a:extLst>
              <a:ext uri="{FF2B5EF4-FFF2-40B4-BE49-F238E27FC236}">
                <a16:creationId xmlns:a16="http://schemas.microsoft.com/office/drawing/2014/main" id="{1B5231D2-AFBD-4643-838C-5EAF36FCF693}"/>
              </a:ext>
            </a:extLst>
          </p:cNvPr>
          <p:cNvSpPr/>
          <p:nvPr/>
        </p:nvSpPr>
        <p:spPr>
          <a:xfrm>
            <a:off x="5419161" y="4046899"/>
            <a:ext cx="1290918"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ذفتيه بانديس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4" action="ppaction://hlinksldjump"/>
            <a:extLst>
              <a:ext uri="{FF2B5EF4-FFF2-40B4-BE49-F238E27FC236}">
                <a16:creationId xmlns:a16="http://schemas.microsoft.com/office/drawing/2014/main" id="{CC17DC7B-E347-4A46-9A2F-015FD2EAD2F7}"/>
              </a:ext>
            </a:extLst>
          </p:cNvPr>
          <p:cNvSpPr/>
          <p:nvPr/>
        </p:nvSpPr>
        <p:spPr>
          <a:xfrm>
            <a:off x="4639241" y="4023781"/>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5" action="ppaction://hlinksldjump"/>
            <a:extLst>
              <a:ext uri="{FF2B5EF4-FFF2-40B4-BE49-F238E27FC236}">
                <a16:creationId xmlns:a16="http://schemas.microsoft.com/office/drawing/2014/main" id="{13725D38-F1DA-4084-B7D8-FADAB283D514}"/>
              </a:ext>
            </a:extLst>
          </p:cNvPr>
          <p:cNvSpPr/>
          <p:nvPr/>
        </p:nvSpPr>
        <p:spPr>
          <a:xfrm>
            <a:off x="3571310" y="4052509"/>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TextBox 10">
            <a:hlinkClick r:id="rId6" action="ppaction://hlinksldjump"/>
            <a:extLst>
              <a:ext uri="{FF2B5EF4-FFF2-40B4-BE49-F238E27FC236}">
                <a16:creationId xmlns:a16="http://schemas.microsoft.com/office/drawing/2014/main" id="{90CD7541-F8C1-47F1-AD3A-11030643EA40}"/>
              </a:ext>
            </a:extLst>
          </p:cNvPr>
          <p:cNvSpPr txBox="1"/>
          <p:nvPr/>
        </p:nvSpPr>
        <p:spPr>
          <a:xfrm>
            <a:off x="2535894" y="4046899"/>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6" name="TextBox 5">
            <a:hlinkClick r:id="rId7" action="ppaction://hlinksldjump"/>
            <a:extLst>
              <a:ext uri="{FF2B5EF4-FFF2-40B4-BE49-F238E27FC236}">
                <a16:creationId xmlns:a16="http://schemas.microsoft.com/office/drawing/2014/main" id="{F809166B-1887-4847-9091-5746B91033CC}"/>
              </a:ext>
            </a:extLst>
          </p:cNvPr>
          <p:cNvSpPr txBox="1"/>
          <p:nvPr/>
        </p:nvSpPr>
        <p:spPr>
          <a:xfrm>
            <a:off x="1009643" y="4020090"/>
            <a:ext cx="1398493" cy="400110"/>
          </a:xfrm>
          <a:prstGeom prst="rect">
            <a:avLst/>
          </a:prstGeom>
          <a:noFill/>
        </p:spPr>
        <p:txBody>
          <a:bodyPr wrap="square" rtlCol="0">
            <a:spAutoFit/>
          </a:bodyPr>
          <a:lstStyle/>
          <a:p>
            <a:pPr algn="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620749132"/>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E560-103C-43BC-A7CC-A8C9B2940572}"/>
              </a:ext>
            </a:extLst>
          </p:cNvPr>
          <p:cNvSpPr>
            <a:spLocks noGrp="1"/>
          </p:cNvSpPr>
          <p:nvPr>
            <p:ph type="title"/>
          </p:nvPr>
        </p:nvSpPr>
        <p:spPr>
          <a:xfrm>
            <a:off x="0" y="4343400"/>
            <a:ext cx="9144000" cy="782371"/>
          </a:xfrm>
        </p:spPr>
        <p:txBody>
          <a:bodyPr/>
          <a:lstStyle/>
          <a:p>
            <a:r>
              <a:rPr lang="ar-EG" sz="4400" dirty="0">
                <a:solidFill>
                  <a:schemeClr val="bg1"/>
                </a:solidFill>
                <a:cs typeface="Traditional Arabic" pitchFamily="2" charset="-78"/>
              </a:rPr>
              <a:t>ذكرتُ اسمك : فتعزيتُ يا ملك الدهور : و</a:t>
            </a:r>
            <a:r>
              <a:rPr lang="en-US" sz="4400" dirty="0">
                <a:solidFill>
                  <a:schemeClr val="bg1"/>
                </a:solidFill>
                <a:cs typeface="Traditional Arabic" pitchFamily="2" charset="-78"/>
              </a:rPr>
              <a:t> </a:t>
            </a:r>
            <a:r>
              <a:rPr lang="ar-EG" sz="4400" dirty="0">
                <a:solidFill>
                  <a:schemeClr val="bg1"/>
                </a:solidFill>
                <a:cs typeface="Traditional Arabic" pitchFamily="2" charset="-78"/>
              </a:rPr>
              <a:t>إله الآلهة</a:t>
            </a:r>
            <a:endParaRPr lang="en-GB" dirty="0"/>
          </a:p>
        </p:txBody>
      </p:sp>
      <p:sp>
        <p:nvSpPr>
          <p:cNvPr id="3" name="Text Placeholder 2">
            <a:extLst>
              <a:ext uri="{FF2B5EF4-FFF2-40B4-BE49-F238E27FC236}">
                <a16:creationId xmlns:a16="http://schemas.microsoft.com/office/drawing/2014/main" id="{380630DF-0D86-4819-87EA-3D127F8479B7}"/>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Arial" charset="0"/>
                <a:cs typeface="+mj-cs"/>
              </a:rPr>
              <a:t>أي إر إفميفئي إم بيك ران : أووه أي جيم نومتي</a:t>
            </a:r>
            <a:r>
              <a:rPr lang="ar-EG" sz="3200" dirty="0">
                <a:latin typeface="Arial" charset="0"/>
                <a:cs typeface="+mj-cs"/>
              </a:rPr>
              <a:t> </a:t>
            </a:r>
            <a:r>
              <a:rPr kumimoji="0" lang="ar-EG" sz="3200" b="1" i="0" u="none" strike="noStrike" cap="none" normalizeH="0" baseline="0" dirty="0">
                <a:ln>
                  <a:noFill/>
                </a:ln>
                <a:solidFill>
                  <a:schemeClr val="bg1"/>
                </a:solidFill>
                <a:effectLst/>
                <a:latin typeface="Arial" charset="0"/>
                <a:cs typeface="+mj-cs"/>
              </a:rPr>
              <a:t>إب أوو رو إن ني إيه أون : إفنوتي إنتيه ني نوتي </a:t>
            </a:r>
            <a:endParaRPr lang="ar-SA" sz="3200" dirty="0">
              <a:cs typeface="+mj-cs"/>
            </a:endParaRPr>
          </a:p>
        </p:txBody>
      </p:sp>
      <p:sp>
        <p:nvSpPr>
          <p:cNvPr id="4" name="Text Placeholder 3">
            <a:extLst>
              <a:ext uri="{FF2B5EF4-FFF2-40B4-BE49-F238E27FC236}">
                <a16:creationId xmlns:a16="http://schemas.microsoft.com/office/drawing/2014/main" id="{F5FDB3CA-76C5-4C34-907D-2C58471ED00F}"/>
              </a:ext>
            </a:extLst>
          </p:cNvPr>
          <p:cNvSpPr>
            <a:spLocks noGrp="1"/>
          </p:cNvSpPr>
          <p:nvPr>
            <p:ph type="body" sz="quarter" idx="3"/>
          </p:nvPr>
        </p:nvSpPr>
        <p:spPr>
          <a:xfrm>
            <a:off x="-1" y="5264189"/>
            <a:ext cx="9144000" cy="682357"/>
          </a:xfrm>
        </p:spPr>
        <p:txBody>
          <a:bodyPr/>
          <a:lstStyle/>
          <a:p>
            <a:pPr>
              <a:lnSpc>
                <a:spcPct val="80000"/>
              </a:lnSpc>
              <a:spcBef>
                <a:spcPts val="0"/>
              </a:spcBef>
            </a:pPr>
            <a:r>
              <a:rPr kumimoji="0" lang="pt-BR" sz="3600" b="0" i="0" u="none" strike="noStrike" cap="none" normalizeH="0" baseline="0" dirty="0">
                <a:ln>
                  <a:noFill/>
                </a:ln>
                <a:effectLst/>
                <a:latin typeface="CS New Athanasius" panose="020B0500000000000000" pitchFamily="34" charset="0"/>
              </a:rPr>
              <a:t>Aier`vmeui `mpekran@ ouoh aijemnom]@</a:t>
            </a:r>
          </a:p>
          <a:p>
            <a:pPr>
              <a:lnSpc>
                <a:spcPct val="80000"/>
              </a:lnSpc>
              <a:spcBef>
                <a:spcPts val="0"/>
              </a:spcBef>
            </a:pPr>
            <a:r>
              <a:rPr kumimoji="0" lang="pt-BR" sz="3600" b="0" i="0" u="none" strike="noStrike" cap="none" normalizeH="0" baseline="0" dirty="0">
                <a:ln>
                  <a:noFill/>
                </a:ln>
                <a:effectLst/>
                <a:latin typeface="CS New Athanasius" panose="020B0500000000000000" pitchFamily="34" charset="0"/>
              </a:rPr>
              <a:t> `pouro `nni`ewn@ V] `nte ninou].</a:t>
            </a:r>
          </a:p>
        </p:txBody>
      </p:sp>
    </p:spTree>
    <p:extLst>
      <p:ext uri="{BB962C8B-B14F-4D97-AF65-F5344CB8AC3E}">
        <p14:creationId xmlns:p14="http://schemas.microsoft.com/office/powerpoint/2010/main" val="341788997"/>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0FD7-765E-494D-A3DF-770398707DE7}"/>
              </a:ext>
            </a:extLst>
          </p:cNvPr>
          <p:cNvSpPr>
            <a:spLocks noGrp="1"/>
          </p:cNvSpPr>
          <p:nvPr>
            <p:ph type="title"/>
          </p:nvPr>
        </p:nvSpPr>
        <p:spPr>
          <a:xfrm>
            <a:off x="0" y="4343400"/>
            <a:ext cx="9144000" cy="782371"/>
          </a:xfrm>
        </p:spPr>
        <p:txBody>
          <a:bodyPr/>
          <a:lstStyle/>
          <a:p>
            <a:r>
              <a:rPr lang="ar-EG" sz="3800" dirty="0">
                <a:solidFill>
                  <a:schemeClr val="bg1"/>
                </a:solidFill>
                <a:cs typeface="Traditional Arabic" pitchFamily="2" charset="-78"/>
              </a:rPr>
              <a:t>يسوع المسيح إلهنا : الحقيقي الذي أتى من أجل خلاصنا : متجسدًا</a:t>
            </a:r>
            <a:br>
              <a:rPr lang="ar-SA" sz="3800" dirty="0"/>
            </a:br>
            <a:endParaRPr lang="en-GB" sz="3800" dirty="0"/>
          </a:p>
        </p:txBody>
      </p:sp>
      <p:sp>
        <p:nvSpPr>
          <p:cNvPr id="3" name="Text Placeholder 2">
            <a:extLst>
              <a:ext uri="{FF2B5EF4-FFF2-40B4-BE49-F238E27FC236}">
                <a16:creationId xmlns:a16="http://schemas.microsoft.com/office/drawing/2014/main" id="{551276F3-2000-458A-9537-7CAF0680477E}"/>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Arial" charset="0"/>
                <a:cs typeface="+mj-cs"/>
              </a:rPr>
              <a:t>إيسوس بخرستوس بين نوتي : بي آليثينوس في إيطـاف إثفيـه بيـن سـوتـي : آف إرصوماتيكوس</a:t>
            </a:r>
            <a:endParaRPr lang="ar-SA" sz="2800" dirty="0">
              <a:cs typeface="+mj-cs"/>
            </a:endParaRPr>
          </a:p>
        </p:txBody>
      </p:sp>
      <p:sp>
        <p:nvSpPr>
          <p:cNvPr id="4" name="Text Placeholder 3">
            <a:extLst>
              <a:ext uri="{FF2B5EF4-FFF2-40B4-BE49-F238E27FC236}">
                <a16:creationId xmlns:a16="http://schemas.microsoft.com/office/drawing/2014/main" id="{1057BFCA-E021-4776-8812-064AB83F45CB}"/>
              </a:ext>
            </a:extLst>
          </p:cNvPr>
          <p:cNvSpPr>
            <a:spLocks noGrp="1"/>
          </p:cNvSpPr>
          <p:nvPr>
            <p:ph type="body" sz="quarter" idx="3"/>
          </p:nvPr>
        </p:nvSpPr>
        <p:spPr>
          <a:xfrm>
            <a:off x="-1" y="5366750"/>
            <a:ext cx="9144000" cy="682357"/>
          </a:xfrm>
        </p:spPr>
        <p:txBody>
          <a:bodyPr/>
          <a:lstStyle/>
          <a:p>
            <a:pPr>
              <a:lnSpc>
                <a:spcPct val="80000"/>
              </a:lnSpc>
              <a:spcBef>
                <a:spcPts val="0"/>
              </a:spcBef>
            </a:pPr>
            <a:r>
              <a:rPr kumimoji="0" lang="en-US" sz="3600" b="0" i="0" u="none" strike="noStrike" cap="none" normalizeH="0" baseline="0" dirty="0" err="1">
                <a:ln>
                  <a:noFill/>
                </a:ln>
                <a:effectLst/>
                <a:latin typeface="CS New Athanasius" panose="020B0500000000000000" pitchFamily="34" charset="0"/>
              </a:rPr>
              <a:t>Iycouc</a:t>
            </a:r>
            <a:r>
              <a:rPr kumimoji="0" lang="en-US" sz="3600" b="0" i="0" u="none" strike="noStrike" cap="none" normalizeH="0" baseline="0" dirty="0">
                <a:ln>
                  <a:noFill/>
                </a:ln>
                <a:effectLst/>
                <a:latin typeface="CS New Athanasius" panose="020B0500000000000000" pitchFamily="34" charset="0"/>
              </a:rPr>
              <a:t> Pi`,</a:t>
            </a:r>
            <a:r>
              <a:rPr kumimoji="0" lang="en-US" sz="3600" b="0" i="0" u="none" strike="noStrike" cap="none" normalizeH="0" baseline="0" dirty="0" err="1">
                <a:ln>
                  <a:noFill/>
                </a:ln>
                <a:effectLst/>
                <a:latin typeface="CS New Athanasius" panose="020B0500000000000000" pitchFamily="34" charset="0"/>
              </a:rPr>
              <a:t>rictoc</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Pennou</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pi`aly;inoc</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vy`etaf`i</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e;be</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pencw</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afercwmatikoc</a:t>
            </a:r>
            <a:r>
              <a:rPr kumimoji="0" lang="en-US" sz="3600" b="0" i="0" u="none" strike="noStrike" cap="none" normalizeH="0" baseline="0" dirty="0">
                <a:ln>
                  <a:noFill/>
                </a:ln>
                <a:effectLst/>
                <a:latin typeface="CS New Athanasius" panose="020B0500000000000000" pitchFamily="34" charset="0"/>
              </a:rPr>
              <a:t>.</a:t>
            </a:r>
          </a:p>
        </p:txBody>
      </p:sp>
    </p:spTree>
    <p:extLst>
      <p:ext uri="{BB962C8B-B14F-4D97-AF65-F5344CB8AC3E}">
        <p14:creationId xmlns:p14="http://schemas.microsoft.com/office/powerpoint/2010/main" val="4096325619"/>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7F6F-80C4-45EA-B930-E6ED48850F42}"/>
              </a:ext>
            </a:extLst>
          </p:cNvPr>
          <p:cNvSpPr>
            <a:spLocks noGrp="1"/>
          </p:cNvSpPr>
          <p:nvPr>
            <p:ph type="title"/>
          </p:nvPr>
        </p:nvSpPr>
        <p:spPr>
          <a:xfrm>
            <a:off x="0" y="4323029"/>
            <a:ext cx="9144000" cy="782371"/>
          </a:xfrm>
        </p:spPr>
        <p:txBody>
          <a:bodyPr/>
          <a:lstStyle/>
          <a:p>
            <a:r>
              <a:rPr lang="ar-EG" sz="3600" dirty="0">
                <a:effectLst/>
                <a:latin typeface="Tahoma" panose="020B0604030504040204" pitchFamily="34" charset="0"/>
              </a:rPr>
              <a:t>وتجسد: من الروح القدس: ومن مريم: العروس الطاهرة</a:t>
            </a:r>
            <a:endParaRPr lang="en-GB" sz="3600" dirty="0"/>
          </a:p>
        </p:txBody>
      </p:sp>
      <p:sp>
        <p:nvSpPr>
          <p:cNvPr id="3" name="Text Placeholder 2">
            <a:extLst>
              <a:ext uri="{FF2B5EF4-FFF2-40B4-BE49-F238E27FC236}">
                <a16:creationId xmlns:a16="http://schemas.microsoft.com/office/drawing/2014/main" id="{474DDE0A-125D-4798-8B04-C58FED9764DC}"/>
              </a:ext>
            </a:extLst>
          </p:cNvPr>
          <p:cNvSpPr>
            <a:spLocks noGrp="1"/>
          </p:cNvSpPr>
          <p:nvPr>
            <p:ph type="body" idx="1"/>
          </p:nvPr>
        </p:nvSpPr>
        <p:spPr/>
        <p:txBody>
          <a:bodyPr/>
          <a:lstStyle/>
          <a:p>
            <a:r>
              <a:rPr lang="ar-EG" sz="2800" dirty="0">
                <a:effectLst/>
                <a:latin typeface="Tahoma" panose="020B0604030504040204" pitchFamily="34" charset="0"/>
              </a:rPr>
              <a:t>أفتشي ساركس إيفول: خين بي إبنفما إثؤواب: نيم إيفول خين ماريا: تي شيليت إثؤواب</a:t>
            </a:r>
            <a:endParaRPr lang="en-GB" sz="2800" dirty="0"/>
          </a:p>
        </p:txBody>
      </p:sp>
      <p:sp>
        <p:nvSpPr>
          <p:cNvPr id="4" name="Text Placeholder 3">
            <a:extLst>
              <a:ext uri="{FF2B5EF4-FFF2-40B4-BE49-F238E27FC236}">
                <a16:creationId xmlns:a16="http://schemas.microsoft.com/office/drawing/2014/main" id="{A162E152-1321-49BA-AF56-9F5C1488A7CF}"/>
              </a:ext>
            </a:extLst>
          </p:cNvPr>
          <p:cNvSpPr>
            <a:spLocks noGrp="1"/>
          </p:cNvSpPr>
          <p:nvPr>
            <p:ph type="body" sz="quarter" idx="3"/>
          </p:nvPr>
        </p:nvSpPr>
        <p:spPr>
          <a:xfrm>
            <a:off x="-1" y="5366750"/>
            <a:ext cx="9144000" cy="682357"/>
          </a:xfrm>
        </p:spPr>
        <p:txBody>
          <a:bodyPr/>
          <a:lstStyle/>
          <a:p>
            <a:r>
              <a:rPr lang="pt-BR" sz="3600" dirty="0">
                <a:effectLst/>
                <a:latin typeface="CS New Athanasius" panose="020B0500000000000000" pitchFamily="34" charset="0"/>
              </a:rPr>
              <a:t>Af[icarx `ebol@ qen Pi`pneuma e;ouab@ nem `ebolqen Mari`a@ ]selet e;ouab.</a:t>
            </a:r>
          </a:p>
        </p:txBody>
      </p:sp>
    </p:spTree>
    <p:extLst>
      <p:ext uri="{BB962C8B-B14F-4D97-AF65-F5344CB8AC3E}">
        <p14:creationId xmlns:p14="http://schemas.microsoft.com/office/powerpoint/2010/main" val="801761649"/>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9A33-3CE7-432F-91ED-B294AECF824B}"/>
              </a:ext>
            </a:extLst>
          </p:cNvPr>
          <p:cNvSpPr>
            <a:spLocks noGrp="1"/>
          </p:cNvSpPr>
          <p:nvPr>
            <p:ph type="title"/>
          </p:nvPr>
        </p:nvSpPr>
        <p:spPr>
          <a:xfrm>
            <a:off x="-1" y="4359919"/>
            <a:ext cx="9144000" cy="682357"/>
          </a:xfrm>
        </p:spPr>
        <p:txBody>
          <a:bodyPr/>
          <a:lstStyle/>
          <a:p>
            <a:r>
              <a:rPr lang="ar-EG" sz="3600" dirty="0">
                <a:effectLst/>
                <a:latin typeface="Tahoma" panose="020B0604030504040204" pitchFamily="34" charset="0"/>
              </a:rPr>
              <a:t>وقلب حزنناً: وكل ضيقنا: إلي فرح قلب: وتهليل كلي</a:t>
            </a:r>
            <a:r>
              <a:rPr lang="ar-EG" sz="3600" dirty="0">
                <a:latin typeface="Tahoma" panose="020B0604030504040204" pitchFamily="34" charset="0"/>
              </a:rPr>
              <a:t>.</a:t>
            </a:r>
            <a:r>
              <a:rPr lang="ar-EG" sz="3600" dirty="0">
                <a:effectLst/>
                <a:latin typeface="Tahoma" panose="020B0604030504040204" pitchFamily="34" charset="0"/>
              </a:rPr>
              <a:t>  </a:t>
            </a:r>
            <a:endParaRPr lang="en-GB" sz="3600" dirty="0"/>
          </a:p>
        </p:txBody>
      </p:sp>
      <p:sp>
        <p:nvSpPr>
          <p:cNvPr id="3" name="Text Placeholder 2">
            <a:extLst>
              <a:ext uri="{FF2B5EF4-FFF2-40B4-BE49-F238E27FC236}">
                <a16:creationId xmlns:a16="http://schemas.microsoft.com/office/drawing/2014/main" id="{7E532F89-23E8-4127-8A60-BBA120B3641B}"/>
              </a:ext>
            </a:extLst>
          </p:cNvPr>
          <p:cNvSpPr>
            <a:spLocks noGrp="1"/>
          </p:cNvSpPr>
          <p:nvPr>
            <p:ph type="body" idx="1"/>
          </p:nvPr>
        </p:nvSpPr>
        <p:spPr/>
        <p:txBody>
          <a:bodyPr/>
          <a:lstStyle/>
          <a:p>
            <a:pPr>
              <a:spcBef>
                <a:spcPts val="600"/>
              </a:spcBef>
            </a:pPr>
            <a:r>
              <a:rPr lang="ar-EG" sz="3200" dirty="0">
                <a:effectLst/>
                <a:latin typeface="Tahoma" panose="020B0604030504040204" pitchFamily="34" charset="0"/>
              </a:rPr>
              <a:t>أف فونه إمبين هيفي: نيم بين هوج هيج تيرف: إي أوراشي إنهيت: نيم أو ثيليل إس إب تيرف</a:t>
            </a:r>
            <a:endParaRPr lang="en-GB" sz="3200" dirty="0"/>
          </a:p>
        </p:txBody>
      </p:sp>
      <p:sp>
        <p:nvSpPr>
          <p:cNvPr id="4" name="Text Placeholder 3">
            <a:extLst>
              <a:ext uri="{FF2B5EF4-FFF2-40B4-BE49-F238E27FC236}">
                <a16:creationId xmlns:a16="http://schemas.microsoft.com/office/drawing/2014/main" id="{7D4317FE-77C4-464A-A208-F42F585E319D}"/>
              </a:ext>
            </a:extLst>
          </p:cNvPr>
          <p:cNvSpPr>
            <a:spLocks noGrp="1"/>
          </p:cNvSpPr>
          <p:nvPr>
            <p:ph type="body" sz="quarter" idx="3"/>
          </p:nvPr>
        </p:nvSpPr>
        <p:spPr>
          <a:xfrm>
            <a:off x="-1" y="5283126"/>
            <a:ext cx="9144000" cy="682357"/>
          </a:xfrm>
        </p:spPr>
        <p:txBody>
          <a:bodyPr/>
          <a:lstStyle/>
          <a:p>
            <a:pPr>
              <a:lnSpc>
                <a:spcPct val="80000"/>
              </a:lnSpc>
              <a:spcBef>
                <a:spcPts val="0"/>
              </a:spcBef>
            </a:pPr>
            <a:r>
              <a:rPr lang="pt-BR" sz="3600" dirty="0">
                <a:effectLst/>
                <a:latin typeface="CS New Athanasius" panose="020B0500000000000000" pitchFamily="34" charset="0"/>
              </a:rPr>
              <a:t>Afvwnh `mpenhybi@ nem penhojhej tyrf@</a:t>
            </a:r>
          </a:p>
          <a:p>
            <a:pPr>
              <a:lnSpc>
                <a:spcPct val="80000"/>
              </a:lnSpc>
              <a:spcBef>
                <a:spcPts val="0"/>
              </a:spcBef>
            </a:pPr>
            <a:r>
              <a:rPr lang="pt-BR" sz="3600" dirty="0">
                <a:effectLst/>
                <a:latin typeface="CS New Athanasius" panose="020B0500000000000000" pitchFamily="34" charset="0"/>
              </a:rPr>
              <a:t> `eourasi `nhyt@ nem ou;elyl `e`ptyrf.</a:t>
            </a:r>
          </a:p>
        </p:txBody>
      </p:sp>
    </p:spTree>
    <p:extLst>
      <p:ext uri="{BB962C8B-B14F-4D97-AF65-F5344CB8AC3E}">
        <p14:creationId xmlns:p14="http://schemas.microsoft.com/office/powerpoint/2010/main" val="3285572072"/>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683-8CC2-4A9E-9721-8EE4C01D5DFB}"/>
              </a:ext>
            </a:extLst>
          </p:cNvPr>
          <p:cNvSpPr>
            <a:spLocks noGrp="1"/>
          </p:cNvSpPr>
          <p:nvPr>
            <p:ph type="title"/>
          </p:nvPr>
        </p:nvSpPr>
        <p:spPr>
          <a:xfrm>
            <a:off x="0" y="4343400"/>
            <a:ext cx="9144000" cy="682357"/>
          </a:xfrm>
        </p:spPr>
        <p:txBody>
          <a:bodyPr/>
          <a:lstStyle/>
          <a:p>
            <a:r>
              <a:rPr lang="ar-EG" sz="4000" dirty="0">
                <a:effectLst/>
                <a:latin typeface="Tahoma" panose="020B0604030504040204" pitchFamily="34" charset="0"/>
              </a:rPr>
              <a:t>فلنسجد له: ونرتل: لأمه مريم: الحمامة الحسنة</a:t>
            </a:r>
            <a:endParaRPr lang="en-GB" sz="4000" dirty="0"/>
          </a:p>
        </p:txBody>
      </p:sp>
      <p:sp>
        <p:nvSpPr>
          <p:cNvPr id="3" name="Text Placeholder 2">
            <a:extLst>
              <a:ext uri="{FF2B5EF4-FFF2-40B4-BE49-F238E27FC236}">
                <a16:creationId xmlns:a16="http://schemas.microsoft.com/office/drawing/2014/main" id="{11B1700E-3A79-47A4-B504-C4FB747436CB}"/>
              </a:ext>
            </a:extLst>
          </p:cNvPr>
          <p:cNvSpPr>
            <a:spLocks noGrp="1"/>
          </p:cNvSpPr>
          <p:nvPr>
            <p:ph type="body" idx="1"/>
          </p:nvPr>
        </p:nvSpPr>
        <p:spPr/>
        <p:txBody>
          <a:bodyPr/>
          <a:lstStyle/>
          <a:p>
            <a:pPr>
              <a:spcBef>
                <a:spcPts val="0"/>
              </a:spcBef>
            </a:pPr>
            <a:r>
              <a:rPr lang="ar-EG" sz="3200" dirty="0">
                <a:effectLst/>
                <a:latin typeface="Tahoma" panose="020B0604030504040204" pitchFamily="34" charset="0"/>
              </a:rPr>
              <a:t>مارين أوؤشت إمموف: أووه إنتين إرهيم نوس: إنتيف ماف ماريا: تي إتشرومبي إثنيسوس</a:t>
            </a:r>
            <a:endParaRPr lang="en-GB" sz="3200" dirty="0"/>
          </a:p>
        </p:txBody>
      </p:sp>
      <p:sp>
        <p:nvSpPr>
          <p:cNvPr id="4" name="Text Placeholder 3">
            <a:extLst>
              <a:ext uri="{FF2B5EF4-FFF2-40B4-BE49-F238E27FC236}">
                <a16:creationId xmlns:a16="http://schemas.microsoft.com/office/drawing/2014/main" id="{E1C8EA0E-D167-4DBB-85BA-62224E8B7B17}"/>
              </a:ext>
            </a:extLst>
          </p:cNvPr>
          <p:cNvSpPr>
            <a:spLocks noGrp="1"/>
          </p:cNvSpPr>
          <p:nvPr>
            <p:ph type="body" sz="quarter" idx="3"/>
          </p:nvPr>
        </p:nvSpPr>
        <p:spPr>
          <a:xfrm>
            <a:off x="-13448" y="5228331"/>
            <a:ext cx="9144000" cy="682357"/>
          </a:xfrm>
        </p:spPr>
        <p:txBody>
          <a:bodyPr/>
          <a:lstStyle/>
          <a:p>
            <a:pPr>
              <a:lnSpc>
                <a:spcPct val="80000"/>
              </a:lnSpc>
              <a:spcBef>
                <a:spcPts val="0"/>
              </a:spcBef>
            </a:pPr>
            <a:r>
              <a:rPr lang="en-GB" sz="3600" dirty="0" err="1">
                <a:effectLst/>
                <a:latin typeface="CS New Athanasius" panose="020B0500000000000000" pitchFamily="34" charset="0"/>
              </a:rPr>
              <a:t>Maren`ouwst</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mmof</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ouoh</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nten`erhumnoc</a:t>
            </a:r>
            <a:r>
              <a:rPr lang="en-GB" sz="3600" dirty="0">
                <a:effectLst/>
                <a:latin typeface="CS New Athanasius" panose="020B0500000000000000" pitchFamily="34" charset="0"/>
              </a:rPr>
              <a:t>@</a:t>
            </a:r>
          </a:p>
          <a:p>
            <a:pPr>
              <a:lnSpc>
                <a:spcPct val="80000"/>
              </a:lnSpc>
              <a:spcBef>
                <a:spcPts val="0"/>
              </a:spcBef>
            </a:pP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ntefmau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Mari`a</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rompi</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e;necwc</a:t>
            </a:r>
            <a:r>
              <a:rPr lang="en-GB" sz="3600" dirty="0">
                <a:effectLst/>
                <a:latin typeface="CS New Athanasius" panose="020B0500000000000000" pitchFamily="34" charset="0"/>
              </a:rPr>
              <a:t>.</a:t>
            </a:r>
          </a:p>
        </p:txBody>
      </p:sp>
    </p:spTree>
    <p:extLst>
      <p:ext uri="{BB962C8B-B14F-4D97-AF65-F5344CB8AC3E}">
        <p14:creationId xmlns:p14="http://schemas.microsoft.com/office/powerpoint/2010/main" val="725654255"/>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D317-3324-4736-A7F7-0371A1A22A7A}"/>
              </a:ext>
            </a:extLst>
          </p:cNvPr>
          <p:cNvSpPr>
            <a:spLocks noGrp="1"/>
          </p:cNvSpPr>
          <p:nvPr>
            <p:ph type="title"/>
          </p:nvPr>
        </p:nvSpPr>
        <p:spPr>
          <a:xfrm>
            <a:off x="-1" y="4373365"/>
            <a:ext cx="9144000" cy="682357"/>
          </a:xfrm>
        </p:spPr>
        <p:txBody>
          <a:bodyPr/>
          <a:lstStyle/>
          <a:p>
            <a:r>
              <a:rPr lang="ar-EG" sz="3200" dirty="0">
                <a:effectLst/>
                <a:latin typeface="Tahoma" panose="020B0604030504040204" pitchFamily="34" charset="0"/>
              </a:rPr>
              <a:t>ونصرخ بصوت: التهليل قائلين: السلام لك يا مريم: أم عمانوئيل</a:t>
            </a:r>
            <a:endParaRPr lang="en-GB" sz="3200" dirty="0"/>
          </a:p>
        </p:txBody>
      </p:sp>
      <p:sp>
        <p:nvSpPr>
          <p:cNvPr id="3" name="Text Placeholder 2">
            <a:extLst>
              <a:ext uri="{FF2B5EF4-FFF2-40B4-BE49-F238E27FC236}">
                <a16:creationId xmlns:a16="http://schemas.microsoft.com/office/drawing/2014/main" id="{287DF15F-4FF0-440C-A9C0-14CC84F66C42}"/>
              </a:ext>
            </a:extLst>
          </p:cNvPr>
          <p:cNvSpPr>
            <a:spLocks noGrp="1"/>
          </p:cNvSpPr>
          <p:nvPr>
            <p:ph type="body" idx="1"/>
          </p:nvPr>
        </p:nvSpPr>
        <p:spPr/>
        <p:txBody>
          <a:bodyPr/>
          <a:lstStyle/>
          <a:p>
            <a:pPr>
              <a:spcBef>
                <a:spcPts val="0"/>
              </a:spcBef>
            </a:pPr>
            <a:r>
              <a:rPr lang="ar-EG" sz="3200" dirty="0">
                <a:effectLst/>
                <a:latin typeface="Tahoma" panose="020B0604030504040204" pitchFamily="34" charset="0"/>
              </a:rPr>
              <a:t>أووه إنتين أوش إيفول: خين أو إسمي إن ثيليل: جي شيري ني ماريا:</a:t>
            </a:r>
            <a:endParaRPr lang="en-US" sz="3200" dirty="0">
              <a:effectLst/>
              <a:latin typeface="Tahoma" panose="020B0604030504040204" pitchFamily="34" charset="0"/>
            </a:endParaRPr>
          </a:p>
          <a:p>
            <a:pPr>
              <a:spcBef>
                <a:spcPts val="0"/>
              </a:spcBef>
            </a:pPr>
            <a:r>
              <a:rPr lang="ar-EG" sz="3200" dirty="0">
                <a:effectLst/>
                <a:latin typeface="Tahoma" panose="020B0604030504040204" pitchFamily="34" charset="0"/>
              </a:rPr>
              <a:t>إثماف إن إممانوئيل</a:t>
            </a:r>
            <a:endParaRPr lang="en-GB" sz="3200" dirty="0"/>
          </a:p>
        </p:txBody>
      </p:sp>
      <p:sp>
        <p:nvSpPr>
          <p:cNvPr id="4" name="Text Placeholder 3">
            <a:extLst>
              <a:ext uri="{FF2B5EF4-FFF2-40B4-BE49-F238E27FC236}">
                <a16:creationId xmlns:a16="http://schemas.microsoft.com/office/drawing/2014/main" id="{659C2472-04D0-481D-926E-EC7D97AC22AA}"/>
              </a:ext>
            </a:extLst>
          </p:cNvPr>
          <p:cNvSpPr>
            <a:spLocks noGrp="1"/>
          </p:cNvSpPr>
          <p:nvPr>
            <p:ph type="body" sz="quarter" idx="3"/>
          </p:nvPr>
        </p:nvSpPr>
        <p:spPr/>
        <p:txBody>
          <a:bodyPr/>
          <a:lstStyle/>
          <a:p>
            <a:pPr>
              <a:spcBef>
                <a:spcPts val="0"/>
              </a:spcBef>
            </a:pPr>
            <a:r>
              <a:rPr lang="fr-FR" dirty="0" err="1">
                <a:effectLst/>
                <a:latin typeface="CS New Athanasius" panose="020B0500000000000000" pitchFamily="34" charset="0"/>
              </a:rPr>
              <a:t>Ouoh</a:t>
            </a:r>
            <a:r>
              <a:rPr lang="fr-FR" dirty="0">
                <a:effectLst/>
                <a:latin typeface="CS New Athanasius" panose="020B0500000000000000" pitchFamily="34" charset="0"/>
              </a:rPr>
              <a:t> `</a:t>
            </a:r>
            <a:r>
              <a:rPr lang="fr-FR" dirty="0" err="1">
                <a:effectLst/>
                <a:latin typeface="CS New Athanasius" panose="020B0500000000000000" pitchFamily="34" charset="0"/>
              </a:rPr>
              <a:t>ntenws</a:t>
            </a:r>
            <a:r>
              <a:rPr lang="fr-FR" dirty="0">
                <a:effectLst/>
                <a:latin typeface="CS New Athanasius" panose="020B0500000000000000" pitchFamily="34" charset="0"/>
              </a:rPr>
              <a:t> `</a:t>
            </a:r>
            <a:r>
              <a:rPr lang="fr-FR" dirty="0" err="1">
                <a:effectLst/>
                <a:latin typeface="CS New Athanasius" panose="020B0500000000000000" pitchFamily="34" charset="0"/>
              </a:rPr>
              <a:t>ebol</a:t>
            </a:r>
            <a:r>
              <a:rPr lang="fr-FR" dirty="0">
                <a:effectLst/>
                <a:latin typeface="CS New Athanasius" panose="020B0500000000000000" pitchFamily="34" charset="0"/>
              </a:rPr>
              <a:t>@ </a:t>
            </a:r>
            <a:r>
              <a:rPr lang="fr-FR" dirty="0" err="1">
                <a:effectLst/>
                <a:latin typeface="CS New Athanasius" panose="020B0500000000000000" pitchFamily="34" charset="0"/>
              </a:rPr>
              <a:t>qen</a:t>
            </a:r>
            <a:r>
              <a:rPr lang="fr-FR" dirty="0">
                <a:effectLst/>
                <a:latin typeface="CS New Athanasius" panose="020B0500000000000000" pitchFamily="34" charset="0"/>
              </a:rPr>
              <a:t> </a:t>
            </a:r>
            <a:r>
              <a:rPr lang="fr-FR" dirty="0" err="1">
                <a:effectLst/>
                <a:latin typeface="CS New Athanasius" panose="020B0500000000000000" pitchFamily="34" charset="0"/>
              </a:rPr>
              <a:t>ou`cmy</a:t>
            </a:r>
            <a:r>
              <a:rPr lang="fr-FR" dirty="0">
                <a:effectLst/>
                <a:latin typeface="CS New Athanasius" panose="020B0500000000000000" pitchFamily="34" charset="0"/>
              </a:rPr>
              <a:t> `</a:t>
            </a:r>
            <a:r>
              <a:rPr lang="fr-FR" dirty="0" err="1">
                <a:effectLst/>
                <a:latin typeface="CS New Athanasius" panose="020B0500000000000000" pitchFamily="34" charset="0"/>
              </a:rPr>
              <a:t>n;elyl</a:t>
            </a:r>
            <a:r>
              <a:rPr lang="fr-FR" dirty="0">
                <a:effectLst/>
                <a:latin typeface="CS New Athanasius" panose="020B0500000000000000" pitchFamily="34" charset="0"/>
              </a:rPr>
              <a:t>@ je ,</a:t>
            </a:r>
            <a:r>
              <a:rPr lang="fr-FR" dirty="0" err="1">
                <a:effectLst/>
                <a:latin typeface="CS New Athanasius" panose="020B0500000000000000" pitchFamily="34" charset="0"/>
              </a:rPr>
              <a:t>ere</a:t>
            </a:r>
            <a:r>
              <a:rPr lang="fr-FR" dirty="0">
                <a:effectLst/>
                <a:latin typeface="CS New Athanasius" panose="020B0500000000000000" pitchFamily="34" charset="0"/>
              </a:rPr>
              <a:t> ne </a:t>
            </a:r>
            <a:r>
              <a:rPr lang="fr-FR" dirty="0" err="1">
                <a:effectLst/>
                <a:latin typeface="CS New Athanasius" panose="020B0500000000000000" pitchFamily="34" charset="0"/>
              </a:rPr>
              <a:t>Mari`a</a:t>
            </a:r>
            <a:r>
              <a:rPr lang="fr-FR" dirty="0">
                <a:effectLst/>
                <a:latin typeface="CS New Athanasius" panose="020B0500000000000000" pitchFamily="34" charset="0"/>
              </a:rPr>
              <a:t>@ `;</a:t>
            </a:r>
            <a:r>
              <a:rPr lang="fr-FR" dirty="0" err="1">
                <a:effectLst/>
                <a:latin typeface="CS New Athanasius" panose="020B0500000000000000" pitchFamily="34" charset="0"/>
              </a:rPr>
              <a:t>mau</a:t>
            </a:r>
            <a:r>
              <a:rPr lang="fr-FR" dirty="0">
                <a:effectLst/>
                <a:latin typeface="CS New Athanasius" panose="020B0500000000000000" pitchFamily="34" charset="0"/>
              </a:rPr>
              <a:t> `</a:t>
            </a:r>
            <a:r>
              <a:rPr lang="fr-FR" dirty="0" err="1">
                <a:effectLst/>
                <a:latin typeface="CS New Athanasius" panose="020B0500000000000000" pitchFamily="34" charset="0"/>
              </a:rPr>
              <a:t>nEmmanouyl</a:t>
            </a:r>
            <a:r>
              <a:rPr lang="fr-FR" dirty="0">
                <a:effectLst/>
                <a:latin typeface="CS New Athanasius" panose="020B0500000000000000" pitchFamily="34" charset="0"/>
              </a:rPr>
              <a:t>.</a:t>
            </a:r>
          </a:p>
        </p:txBody>
      </p:sp>
    </p:spTree>
    <p:extLst>
      <p:ext uri="{BB962C8B-B14F-4D97-AF65-F5344CB8AC3E}">
        <p14:creationId xmlns:p14="http://schemas.microsoft.com/office/powerpoint/2010/main" val="3312647558"/>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6E0E-E8D3-426E-9421-9E6A3E8665E5}"/>
              </a:ext>
            </a:extLst>
          </p:cNvPr>
          <p:cNvSpPr>
            <a:spLocks noGrp="1"/>
          </p:cNvSpPr>
          <p:nvPr>
            <p:ph type="title"/>
          </p:nvPr>
        </p:nvSpPr>
        <p:spPr>
          <a:xfrm>
            <a:off x="0" y="4327359"/>
            <a:ext cx="9144000" cy="682358"/>
          </a:xfrm>
        </p:spPr>
        <p:txBody>
          <a:bodyPr/>
          <a:lstStyle/>
          <a:p>
            <a:r>
              <a:rPr lang="ar-EG" sz="4000" dirty="0"/>
              <a:t>السلام لك يا مريم : خلاص أبينا أدم: </a:t>
            </a:r>
            <a:r>
              <a:rPr lang="ar-EG" sz="4000" dirty="0">
                <a:solidFill>
                  <a:schemeClr val="bg1"/>
                </a:solidFill>
                <a:cs typeface="Traditional Arabic" pitchFamily="2" charset="-78"/>
              </a:rPr>
              <a:t>السلام.. :</a:t>
            </a:r>
            <a:r>
              <a:rPr lang="ar-SA" sz="4000" dirty="0">
                <a:solidFill>
                  <a:schemeClr val="bg1"/>
                </a:solidFill>
                <a:cs typeface="Traditional Arabic" pitchFamily="2" charset="-78"/>
              </a:rPr>
              <a:t> أم الملجأ</a:t>
            </a:r>
            <a:endParaRPr lang="en-GB" sz="4000" dirty="0"/>
          </a:p>
        </p:txBody>
      </p:sp>
      <p:sp>
        <p:nvSpPr>
          <p:cNvPr id="3" name="Text Placeholder 2">
            <a:extLst>
              <a:ext uri="{FF2B5EF4-FFF2-40B4-BE49-F238E27FC236}">
                <a16:creationId xmlns:a16="http://schemas.microsoft.com/office/drawing/2014/main" id="{6CE615D6-8FE3-4920-9DE6-29664969C3D3}"/>
              </a:ext>
            </a:extLst>
          </p:cNvPr>
          <p:cNvSpPr>
            <a:spLocks noGrp="1"/>
          </p:cNvSpPr>
          <p:nvPr>
            <p:ph type="body" idx="1"/>
          </p:nvPr>
        </p:nvSpPr>
        <p:spPr/>
        <p:txBody>
          <a:bodyPr/>
          <a:lstStyle/>
          <a:p>
            <a:pPr>
              <a:spcBef>
                <a:spcPts val="0"/>
              </a:spcBef>
            </a:pPr>
            <a:r>
              <a:rPr lang="ar-EG" sz="3200" dirty="0">
                <a:cs typeface="+mj-cs"/>
              </a:rPr>
              <a:t>شيريه نيه ماريا: إبسوتي إن آدام بين يوت</a:t>
            </a:r>
            <a:r>
              <a:rPr lang="en-US" sz="3200" dirty="0">
                <a:cs typeface="+mj-cs"/>
              </a:rPr>
              <a:t>:</a:t>
            </a:r>
            <a:r>
              <a:rPr lang="ar-EG" sz="3200" dirty="0">
                <a:cs typeface="+mj-cs"/>
              </a:rPr>
              <a:t> </a:t>
            </a:r>
            <a:endParaRPr lang="en-US" sz="3200" dirty="0">
              <a:cs typeface="+mj-cs"/>
            </a:endParaRPr>
          </a:p>
          <a:p>
            <a:pPr>
              <a:spcBef>
                <a:spcPts val="0"/>
              </a:spcBef>
            </a:pPr>
            <a:r>
              <a:rPr kumimoji="0" lang="ar-EG" sz="3200" b="1" i="0" u="none" strike="noStrike" cap="none" normalizeH="0" baseline="0" dirty="0">
                <a:ln>
                  <a:noFill/>
                </a:ln>
                <a:solidFill>
                  <a:schemeClr val="bg1"/>
                </a:solidFill>
                <a:effectLst/>
                <a:latin typeface="Arial" charset="0"/>
                <a:cs typeface="+mj-cs"/>
              </a:rPr>
              <a:t>شيريه.. : إ</a:t>
            </a:r>
            <a:r>
              <a:rPr kumimoji="0" lang="ar-SA" sz="3200" b="1" i="0" u="none" strike="noStrike" cap="none" normalizeH="0" baseline="0" dirty="0">
                <a:ln>
                  <a:noFill/>
                </a:ln>
                <a:solidFill>
                  <a:schemeClr val="bg1"/>
                </a:solidFill>
                <a:effectLst/>
                <a:latin typeface="Arial" charset="0"/>
                <a:cs typeface="+mj-cs"/>
              </a:rPr>
              <a:t>ث</a:t>
            </a:r>
            <a:r>
              <a:rPr kumimoji="0" lang="ar-EG" sz="3200" b="1" i="0" u="none" strike="noStrike" cap="none" normalizeH="0" baseline="0" dirty="0">
                <a:ln>
                  <a:noFill/>
                </a:ln>
                <a:solidFill>
                  <a:schemeClr val="bg1"/>
                </a:solidFill>
                <a:effectLst/>
                <a:latin typeface="Arial" charset="0"/>
                <a:cs typeface="+mj-cs"/>
              </a:rPr>
              <a:t> </a:t>
            </a:r>
            <a:r>
              <a:rPr kumimoji="0" lang="ar-SA" sz="3200" b="1" i="0" u="none" strike="noStrike" cap="none" normalizeH="0" baseline="0" dirty="0">
                <a:ln>
                  <a:noFill/>
                </a:ln>
                <a:solidFill>
                  <a:schemeClr val="bg1"/>
                </a:solidFill>
                <a:effectLst/>
                <a:latin typeface="Arial" charset="0"/>
                <a:cs typeface="+mj-cs"/>
              </a:rPr>
              <a:t>ماف </a:t>
            </a:r>
            <a:r>
              <a:rPr kumimoji="0" lang="ar-EG" sz="3200" b="1" i="0" u="none" strike="noStrike" cap="none" normalizeH="0" baseline="0" dirty="0">
                <a:ln>
                  <a:noFill/>
                </a:ln>
                <a:solidFill>
                  <a:schemeClr val="bg1"/>
                </a:solidFill>
                <a:effectLst/>
                <a:latin typeface="Arial" charset="0"/>
                <a:cs typeface="+mj-cs"/>
              </a:rPr>
              <a:t>إ</a:t>
            </a:r>
            <a:r>
              <a:rPr kumimoji="0" lang="ar-SA" sz="3200" b="1" i="0" u="none" strike="noStrike" cap="none" normalizeH="0" baseline="0" dirty="0">
                <a:ln>
                  <a:noFill/>
                </a:ln>
                <a:solidFill>
                  <a:schemeClr val="bg1"/>
                </a:solidFill>
                <a:effectLst/>
                <a:latin typeface="Arial" charset="0"/>
                <a:cs typeface="+mj-cs"/>
              </a:rPr>
              <a:t>مبي ما </a:t>
            </a:r>
            <a:r>
              <a:rPr kumimoji="0" lang="ar-EG" sz="3200" b="1" i="0" u="none" strike="noStrike" cap="none" normalizeH="0" baseline="0" dirty="0">
                <a:ln>
                  <a:noFill/>
                </a:ln>
                <a:solidFill>
                  <a:schemeClr val="bg1"/>
                </a:solidFill>
                <a:effectLst/>
                <a:latin typeface="Arial" charset="0"/>
                <a:cs typeface="+mj-cs"/>
              </a:rPr>
              <a:t>إ</a:t>
            </a:r>
            <a:r>
              <a:rPr kumimoji="0" lang="ar-SA" sz="3200" b="1" i="0" u="none" strike="noStrike" cap="none" normalizeH="0" baseline="0" dirty="0">
                <a:ln>
                  <a:noFill/>
                </a:ln>
                <a:solidFill>
                  <a:schemeClr val="bg1"/>
                </a:solidFill>
                <a:effectLst/>
                <a:latin typeface="Arial" charset="0"/>
                <a:cs typeface="+mj-cs"/>
              </a:rPr>
              <a:t>م</a:t>
            </a:r>
            <a:r>
              <a:rPr kumimoji="0" lang="ar-EG" sz="3200" b="1" i="0" u="none" strike="noStrike" cap="none" normalizeH="0" baseline="0" dirty="0">
                <a:ln>
                  <a:noFill/>
                </a:ln>
                <a:solidFill>
                  <a:schemeClr val="bg1"/>
                </a:solidFill>
                <a:effectLst/>
                <a:latin typeface="Arial" charset="0"/>
                <a:cs typeface="+mj-cs"/>
              </a:rPr>
              <a:t> </a:t>
            </a:r>
            <a:r>
              <a:rPr kumimoji="0" lang="ar-SA" sz="3200" b="1" i="0" u="none" strike="noStrike" cap="none" normalizeH="0" baseline="0" dirty="0">
                <a:ln>
                  <a:noFill/>
                </a:ln>
                <a:solidFill>
                  <a:schemeClr val="bg1"/>
                </a:solidFill>
                <a:effectLst/>
                <a:latin typeface="Arial" charset="0"/>
                <a:cs typeface="+mj-cs"/>
              </a:rPr>
              <a:t>فوت</a:t>
            </a:r>
            <a:endParaRPr lang="ar-SA" sz="3200" dirty="0">
              <a:cs typeface="+mj-cs"/>
            </a:endParaRPr>
          </a:p>
        </p:txBody>
      </p:sp>
      <p:sp>
        <p:nvSpPr>
          <p:cNvPr id="4" name="Text Placeholder 3">
            <a:extLst>
              <a:ext uri="{FF2B5EF4-FFF2-40B4-BE49-F238E27FC236}">
                <a16:creationId xmlns:a16="http://schemas.microsoft.com/office/drawing/2014/main" id="{9A20F22C-DF32-47DF-8486-2DB3B525A4B1}"/>
              </a:ext>
            </a:extLst>
          </p:cNvPr>
          <p:cNvSpPr>
            <a:spLocks noGrp="1"/>
          </p:cNvSpPr>
          <p:nvPr>
            <p:ph type="body" sz="quarter" idx="3"/>
          </p:nvPr>
        </p:nvSpPr>
        <p:spPr>
          <a:xfrm>
            <a:off x="-1" y="5257800"/>
            <a:ext cx="9144000" cy="682357"/>
          </a:xfrm>
        </p:spPr>
        <p:txBody>
          <a:bodyPr/>
          <a:lstStyle/>
          <a:p>
            <a:r>
              <a:rPr kumimoji="0" lang="pt-BR" b="0" i="0" u="none" strike="noStrike" cap="none" normalizeH="0" baseline="0" dirty="0">
                <a:ln>
                  <a:noFill/>
                </a:ln>
                <a:effectLst/>
                <a:latin typeface="CS New Athanasius" panose="020B0500000000000000" pitchFamily="34" charset="0"/>
              </a:rPr>
              <a:t>&lt;ere ne Mari`a@ `pcw] `n`Adam peniwt@ &lt;ere...@ `;mau `mpima`mvwt@ </a:t>
            </a:r>
            <a:endParaRPr lang="en-US"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214508867"/>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11C3-FA85-45FC-B53D-6C4618AA33C3}"/>
              </a:ext>
            </a:extLst>
          </p:cNvPr>
          <p:cNvSpPr>
            <a:spLocks noGrp="1"/>
          </p:cNvSpPr>
          <p:nvPr>
            <p:ph type="title"/>
          </p:nvPr>
        </p:nvSpPr>
        <p:spPr/>
        <p:txBody>
          <a:bodyPr/>
          <a:lstStyle/>
          <a:p>
            <a:r>
              <a:rPr lang="ar-EG" dirty="0"/>
              <a:t>السلام.. : تهليل حواء</a:t>
            </a:r>
            <a:r>
              <a:rPr lang="en-US" dirty="0"/>
              <a:t>:</a:t>
            </a:r>
            <a:r>
              <a:rPr lang="ar-EG" dirty="0"/>
              <a:t> السلام.. : فرح الأجيال</a:t>
            </a:r>
            <a:br>
              <a:rPr lang="ar-EG" dirty="0"/>
            </a:br>
            <a:br>
              <a:rPr lang="ar-EG" dirty="0"/>
            </a:br>
            <a:endParaRPr lang="en-GB" dirty="0"/>
          </a:p>
        </p:txBody>
      </p:sp>
      <p:sp>
        <p:nvSpPr>
          <p:cNvPr id="3" name="Text Placeholder 2">
            <a:extLst>
              <a:ext uri="{FF2B5EF4-FFF2-40B4-BE49-F238E27FC236}">
                <a16:creationId xmlns:a16="http://schemas.microsoft.com/office/drawing/2014/main" id="{15FC5D6C-145E-404C-83BF-CAF60A3FE690}"/>
              </a:ext>
            </a:extLst>
          </p:cNvPr>
          <p:cNvSpPr>
            <a:spLocks noGrp="1"/>
          </p:cNvSpPr>
          <p:nvPr>
            <p:ph type="body" idx="1"/>
          </p:nvPr>
        </p:nvSpPr>
        <p:spPr>
          <a:xfrm>
            <a:off x="13447" y="6049107"/>
            <a:ext cx="9143999" cy="808893"/>
          </a:xfrm>
        </p:spPr>
        <p:txBody>
          <a:bodyPr/>
          <a:lstStyle/>
          <a:p>
            <a:r>
              <a:rPr lang="ar-EG" sz="3200" dirty="0"/>
              <a:t>شيريه.. : إب ثيه ليل إن إيفا شيريه.. : إب أونوف إن ني جيه نيه آ</a:t>
            </a:r>
          </a:p>
        </p:txBody>
      </p:sp>
      <p:sp>
        <p:nvSpPr>
          <p:cNvPr id="4" name="Text Placeholder 3">
            <a:extLst>
              <a:ext uri="{FF2B5EF4-FFF2-40B4-BE49-F238E27FC236}">
                <a16:creationId xmlns:a16="http://schemas.microsoft.com/office/drawing/2014/main" id="{498A3BD6-4B96-4BF3-8EF9-9AE4B3E5BD2E}"/>
              </a:ext>
            </a:extLst>
          </p:cNvPr>
          <p:cNvSpPr>
            <a:spLocks noGrp="1"/>
          </p:cNvSpPr>
          <p:nvPr>
            <p:ph type="body" sz="quarter" idx="3"/>
          </p:nvPr>
        </p:nvSpPr>
        <p:spPr>
          <a:xfrm>
            <a:off x="0" y="5366750"/>
            <a:ext cx="9144000" cy="682357"/>
          </a:xfrm>
        </p:spPr>
        <p:txBody>
          <a:bodyPr/>
          <a:lstStyle/>
          <a:p>
            <a:r>
              <a:rPr lang="pt-BR" sz="4000" dirty="0">
                <a:effectLst/>
                <a:latin typeface="CS New Athanasius" panose="020B0500000000000000" pitchFamily="34" charset="0"/>
              </a:rPr>
              <a:t>=,</a:t>
            </a:r>
            <a:r>
              <a:rPr kumimoji="0" lang="pt-BR" sz="4000" b="0" i="0" u="none" strike="noStrike" cap="none" normalizeH="0" baseline="0" dirty="0">
                <a:ln>
                  <a:noFill/>
                </a:ln>
                <a:effectLst/>
                <a:latin typeface="CS New Athanasius" panose="020B0500000000000000" pitchFamily="34" charset="0"/>
              </a:rPr>
              <a:t>=e </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p;elyl</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nEu`a</a:t>
            </a:r>
            <a:r>
              <a:rPr kumimoji="0" lang="en-US" sz="4000" b="0" i="0" u="none" strike="noStrike" cap="none" normalizeH="0" baseline="0" dirty="0">
                <a:ln>
                  <a:noFill/>
                </a:ln>
                <a:effectLst/>
                <a:latin typeface="CS New Athanasius" panose="020B0500000000000000" pitchFamily="34" charset="0"/>
              </a:rPr>
              <a:t>@ </a:t>
            </a:r>
            <a:r>
              <a:rPr lang="pt-BR" sz="4000" dirty="0">
                <a:effectLst/>
                <a:latin typeface="CS New Athanasius" panose="020B0500000000000000" pitchFamily="34" charset="0"/>
              </a:rPr>
              <a:t>=,</a:t>
            </a:r>
            <a:r>
              <a:rPr kumimoji="0" lang="pt-BR" sz="4000" b="0" i="0" u="none" strike="noStrike" cap="none" normalizeH="0" baseline="0" dirty="0">
                <a:ln>
                  <a:noFill/>
                </a:ln>
                <a:effectLst/>
                <a:latin typeface="CS New Athanasius" panose="020B0500000000000000" pitchFamily="34" charset="0"/>
              </a:rPr>
              <a:t>=e </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pounof</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nnigene`a</a:t>
            </a:r>
            <a:r>
              <a:rPr kumimoji="0" lang="en-US" sz="4000" b="0" i="0" u="none" strike="noStrike" cap="none" normalizeH="0" baseline="0" dirty="0">
                <a:ln>
                  <a:noFill/>
                </a:ln>
                <a:effectLst/>
                <a:latin typeface="CS New Athanasius" panose="020B0500000000000000" pitchFamily="34" charset="0"/>
              </a:rPr>
              <a:t>.</a:t>
            </a:r>
          </a:p>
        </p:txBody>
      </p:sp>
    </p:spTree>
    <p:extLst>
      <p:ext uri="{BB962C8B-B14F-4D97-AF65-F5344CB8AC3E}">
        <p14:creationId xmlns:p14="http://schemas.microsoft.com/office/powerpoint/2010/main" val="1714853403"/>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E998-2426-4FE3-B67E-AA34E82E5928}"/>
              </a:ext>
            </a:extLst>
          </p:cNvPr>
          <p:cNvSpPr>
            <a:spLocks noGrp="1"/>
          </p:cNvSpPr>
          <p:nvPr>
            <p:ph type="title"/>
          </p:nvPr>
        </p:nvSpPr>
        <p:spPr/>
        <p:txBody>
          <a:bodyPr/>
          <a:lstStyle/>
          <a:p>
            <a:r>
              <a:rPr lang="ar-EG" sz="4000" dirty="0">
                <a:solidFill>
                  <a:schemeClr val="bg1"/>
                </a:solidFill>
                <a:cs typeface="+mj-cs"/>
              </a:rPr>
              <a:t>السلام.. : فرح هابيل البار : السلام.. : العذراء الحقيقية</a:t>
            </a:r>
            <a:endParaRPr lang="en-GB" sz="4000" dirty="0">
              <a:cs typeface="+mj-cs"/>
            </a:endParaRPr>
          </a:p>
        </p:txBody>
      </p:sp>
      <p:sp>
        <p:nvSpPr>
          <p:cNvPr id="3" name="Text Placeholder 2">
            <a:extLst>
              <a:ext uri="{FF2B5EF4-FFF2-40B4-BE49-F238E27FC236}">
                <a16:creationId xmlns:a16="http://schemas.microsoft.com/office/drawing/2014/main" id="{CE293F69-E8CD-4C69-97A4-86B3637DA072}"/>
              </a:ext>
            </a:extLst>
          </p:cNvPr>
          <p:cNvSpPr>
            <a:spLocks noGrp="1"/>
          </p:cNvSpPr>
          <p:nvPr>
            <p:ph type="body" idx="1"/>
          </p:nvPr>
        </p:nvSpPr>
        <p:spPr/>
        <p:txBody>
          <a:bodyPr anchor="ctr"/>
          <a:lstStyle/>
          <a:p>
            <a:r>
              <a:rPr lang="ar-EG" sz="3000" dirty="0"/>
              <a:t>شيريه.. : إفراشي إن آفيل بي إثمي : شيريه.. : تي بارثينوس إنطا إفمي </a:t>
            </a:r>
          </a:p>
        </p:txBody>
      </p:sp>
      <p:sp>
        <p:nvSpPr>
          <p:cNvPr id="4" name="Text Placeholder 3">
            <a:extLst>
              <a:ext uri="{FF2B5EF4-FFF2-40B4-BE49-F238E27FC236}">
                <a16:creationId xmlns:a16="http://schemas.microsoft.com/office/drawing/2014/main" id="{AC469942-056D-422C-8BA7-6FFCDD891C37}"/>
              </a:ext>
            </a:extLst>
          </p:cNvPr>
          <p:cNvSpPr>
            <a:spLocks noGrp="1"/>
          </p:cNvSpPr>
          <p:nvPr>
            <p:ph type="body" sz="quarter" idx="3"/>
          </p:nvPr>
        </p:nvSpPr>
        <p:spPr/>
        <p:txBody>
          <a:bodyPr/>
          <a:lstStyle/>
          <a:p>
            <a:r>
              <a:rPr lang="pt-BR" sz="3500" dirty="0">
                <a:effectLst/>
                <a:latin typeface="CS New Athanasius" panose="020B0500000000000000" pitchFamily="34" charset="0"/>
              </a:rPr>
              <a:t>=,</a:t>
            </a:r>
            <a:r>
              <a:rPr kumimoji="0" lang="pt-BR" sz="3500" b="0" i="0" u="none" strike="noStrike" cap="none" normalizeH="0" baseline="0" dirty="0">
                <a:ln>
                  <a:noFill/>
                </a:ln>
                <a:effectLst/>
                <a:latin typeface="CS New Athanasius" panose="020B0500000000000000" pitchFamily="34" charset="0"/>
              </a:rPr>
              <a:t>=e@ `vrasi `n`Abel pi`;myi@ =,=e@ ]par;enoc `nta`vmyi@</a:t>
            </a:r>
            <a:endParaRPr lang="en-US" sz="35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16487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وعن سائر شعبك</a:t>
            </a:r>
            <a:endParaRPr lang="en-US" sz="4400" dirty="0"/>
          </a:p>
        </p:txBody>
      </p:sp>
      <p:sp>
        <p:nvSpPr>
          <p:cNvPr id="6" name="Text Placeholder 5"/>
          <p:cNvSpPr>
            <a:spLocks noGrp="1"/>
          </p:cNvSpPr>
          <p:nvPr>
            <p:ph type="body" idx="1"/>
          </p:nvPr>
        </p:nvSpPr>
        <p:spPr/>
        <p:txBody>
          <a:bodyPr/>
          <a:lstStyle/>
          <a:p>
            <a:r>
              <a:rPr lang="ar-EG" sz="4400" dirty="0"/>
              <a:t>نيم إيفول ها بيك لاؤس تيرف</a:t>
            </a:r>
          </a:p>
        </p:txBody>
      </p:sp>
      <p:sp>
        <p:nvSpPr>
          <p:cNvPr id="7" name="Text Placeholder 6"/>
          <p:cNvSpPr>
            <a:spLocks noGrp="1"/>
          </p:cNvSpPr>
          <p:nvPr>
            <p:ph type="body" sz="quarter" idx="3"/>
          </p:nvPr>
        </p:nvSpPr>
        <p:spPr>
          <a:xfrm>
            <a:off x="0" y="5372293"/>
            <a:ext cx="9144000" cy="682357"/>
          </a:xfrm>
        </p:spPr>
        <p:txBody>
          <a:bodyPr/>
          <a:lstStyle/>
          <a:p>
            <a:r>
              <a:rPr lang="pt-BR" sz="5400" dirty="0"/>
              <a:t>Nem `ebol \a peklaoc thrf</a:t>
            </a:r>
          </a:p>
        </p:txBody>
      </p:sp>
    </p:spTree>
    <p:extLst>
      <p:ext uri="{BB962C8B-B14F-4D97-AF65-F5344CB8AC3E}">
        <p14:creationId xmlns:p14="http://schemas.microsoft.com/office/powerpoint/2010/main" val="1130100539"/>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B8DB-E7F6-435D-8B87-2781575DC865}"/>
              </a:ext>
            </a:extLst>
          </p:cNvPr>
          <p:cNvSpPr>
            <a:spLocks noGrp="1"/>
          </p:cNvSpPr>
          <p:nvPr>
            <p:ph type="title"/>
          </p:nvPr>
        </p:nvSpPr>
        <p:spPr/>
        <p:txBody>
          <a:bodyPr/>
          <a:lstStyle/>
          <a:p>
            <a:r>
              <a:rPr lang="ar-EG" sz="4000" dirty="0"/>
              <a:t>السلام.. : خلاص نوح : السلام.. : غير الدنسة الهادئة</a:t>
            </a:r>
            <a:br>
              <a:rPr lang="ar-EG" sz="4000" dirty="0"/>
            </a:br>
            <a:endParaRPr lang="en-GB" sz="4000" dirty="0"/>
          </a:p>
        </p:txBody>
      </p:sp>
      <p:sp>
        <p:nvSpPr>
          <p:cNvPr id="3" name="Text Placeholder 2">
            <a:extLst>
              <a:ext uri="{FF2B5EF4-FFF2-40B4-BE49-F238E27FC236}">
                <a16:creationId xmlns:a16="http://schemas.microsoft.com/office/drawing/2014/main" id="{93F99418-7C33-4959-9B81-3607922C764F}"/>
              </a:ext>
            </a:extLst>
          </p:cNvPr>
          <p:cNvSpPr>
            <a:spLocks noGrp="1"/>
          </p:cNvSpPr>
          <p:nvPr>
            <p:ph type="body" idx="1"/>
          </p:nvPr>
        </p:nvSpPr>
        <p:spPr/>
        <p:txBody>
          <a:bodyPr anchor="ctr"/>
          <a:lstStyle/>
          <a:p>
            <a:r>
              <a:rPr lang="ar-EG" sz="3200" dirty="0"/>
              <a:t>شيريه.. : إفنوهيم إن نو إيه : شيريه.. : تي أتثوليب إن سيمنيه</a:t>
            </a:r>
          </a:p>
        </p:txBody>
      </p:sp>
      <p:sp>
        <p:nvSpPr>
          <p:cNvPr id="4" name="Text Placeholder 3">
            <a:extLst>
              <a:ext uri="{FF2B5EF4-FFF2-40B4-BE49-F238E27FC236}">
                <a16:creationId xmlns:a16="http://schemas.microsoft.com/office/drawing/2014/main" id="{1823278D-2611-4657-ACD8-85EBBF21117A}"/>
              </a:ext>
            </a:extLst>
          </p:cNvPr>
          <p:cNvSpPr>
            <a:spLocks noGrp="1"/>
          </p:cNvSpPr>
          <p:nvPr>
            <p:ph type="body" sz="quarter" idx="3"/>
          </p:nvPr>
        </p:nvSpPr>
        <p:spPr/>
        <p:txBody>
          <a:bodyPr/>
          <a:lstStyle/>
          <a:p>
            <a:r>
              <a:rPr lang="da-DK" sz="4000" dirty="0">
                <a:latin typeface="CS New Athanasius" panose="020B0500000000000000" pitchFamily="34" charset="0"/>
              </a:rPr>
              <a:t>=,=e@ `vnohem `nNw`e@ =,=e@ ]at;wleb `ncemne.</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2324578335"/>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2707-4C46-4B9C-A89A-61494F92025B}"/>
              </a:ext>
            </a:extLst>
          </p:cNvPr>
          <p:cNvSpPr>
            <a:spLocks noGrp="1"/>
          </p:cNvSpPr>
          <p:nvPr>
            <p:ph type="title"/>
          </p:nvPr>
        </p:nvSpPr>
        <p:spPr/>
        <p:txBody>
          <a:bodyPr/>
          <a:lstStyle/>
          <a:p>
            <a:r>
              <a:rPr lang="ar-EG" sz="4000" dirty="0">
                <a:solidFill>
                  <a:schemeClr val="bg1"/>
                </a:solidFill>
                <a:cs typeface="Traditional Arabic" pitchFamily="2" charset="-78"/>
              </a:rPr>
              <a:t>السلام.. : نعمة إبراهيم :  السلام.. : الإكليل غير المضمحل</a:t>
            </a:r>
            <a:endParaRPr lang="en-GB" sz="4000" dirty="0"/>
          </a:p>
        </p:txBody>
      </p:sp>
      <p:sp>
        <p:nvSpPr>
          <p:cNvPr id="3" name="Text Placeholder 2">
            <a:extLst>
              <a:ext uri="{FF2B5EF4-FFF2-40B4-BE49-F238E27FC236}">
                <a16:creationId xmlns:a16="http://schemas.microsoft.com/office/drawing/2014/main" id="{52FF79D2-325B-4E11-8E3E-E4F4D4271C93}"/>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 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هموت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a:t>
            </a:r>
            <a:r>
              <a:rPr kumimoji="0" lang="ar-EG" sz="4000" b="1" i="0" u="none" strike="noStrike" cap="none" normalizeH="0" baseline="0" dirty="0">
                <a:ln>
                  <a:noFill/>
                </a:ln>
                <a:solidFill>
                  <a:schemeClr val="bg1"/>
                </a:solidFill>
                <a:effectLst/>
                <a:latin typeface="Arial" charset="0"/>
                <a:cs typeface="Traditional Arabic" pitchFamily="2" charset="-78"/>
              </a:rPr>
              <a:t> أب</a:t>
            </a:r>
            <a:r>
              <a:rPr kumimoji="0" lang="ar-SA" sz="4000" b="1" i="0" u="none" strike="noStrike" cap="none" normalizeH="0" baseline="0" dirty="0">
                <a:ln>
                  <a:noFill/>
                </a:ln>
                <a:solidFill>
                  <a:schemeClr val="bg1"/>
                </a:solidFill>
                <a:effectLst/>
                <a:latin typeface="Arial" charset="0"/>
                <a:cs typeface="Traditional Arabic" pitchFamily="2" charset="-78"/>
              </a:rPr>
              <a:t>ر</a:t>
            </a:r>
            <a:r>
              <a:rPr kumimoji="0" lang="ar-EG" sz="4000" b="1" i="0" u="none" strike="noStrike" cap="none" normalizeH="0" baseline="0" dirty="0">
                <a:ln>
                  <a:noFill/>
                </a:ln>
                <a:solidFill>
                  <a:schemeClr val="bg1"/>
                </a:solidFill>
                <a:effectLst/>
                <a:latin typeface="Arial" charset="0"/>
                <a:cs typeface="Traditional Arabic" pitchFamily="2" charset="-78"/>
              </a:rPr>
              <a:t>آ</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بي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كلوم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أثلوم</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2B7199D0-8DBB-44A9-8E48-F809ACB56793}"/>
              </a:ext>
            </a:extLst>
          </p:cNvPr>
          <p:cNvSpPr>
            <a:spLocks noGrp="1"/>
          </p:cNvSpPr>
          <p:nvPr>
            <p:ph type="body" sz="quarter" idx="3"/>
          </p:nvPr>
        </p:nvSpPr>
        <p:spPr>
          <a:xfrm>
            <a:off x="0" y="5261243"/>
            <a:ext cx="9144000" cy="682357"/>
          </a:xfrm>
        </p:spPr>
        <p:txBody>
          <a:bodyPr/>
          <a:lstStyle/>
          <a:p>
            <a:r>
              <a:rPr lang="fi-FI" sz="4000" dirty="0">
                <a:latin typeface="CS New Athanasius" panose="020B0500000000000000" pitchFamily="34" charset="0"/>
              </a:rPr>
              <a:t>=,=e@ `p`hmot `nAbraam@ =,=e@ pi`,lom `na;lwm@</a:t>
            </a:r>
            <a:endParaRPr lang="pt-BR" sz="4000" dirty="0">
              <a:latin typeface="CS New Athanasius" panose="020B0500000000000000" pitchFamily="34" charset="0"/>
            </a:endParaRPr>
          </a:p>
        </p:txBody>
      </p:sp>
    </p:spTree>
    <p:extLst>
      <p:ext uri="{BB962C8B-B14F-4D97-AF65-F5344CB8AC3E}">
        <p14:creationId xmlns:p14="http://schemas.microsoft.com/office/powerpoint/2010/main" val="918896290"/>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0B17-6E6C-40BF-B1D3-F9E2B8055318}"/>
              </a:ext>
            </a:extLst>
          </p:cNvPr>
          <p:cNvSpPr>
            <a:spLocks noGrp="1"/>
          </p:cNvSpPr>
          <p:nvPr>
            <p:ph type="title"/>
          </p:nvPr>
        </p:nvSpPr>
        <p:spPr/>
        <p:txBody>
          <a:bodyPr/>
          <a:lstStyle/>
          <a:p>
            <a:r>
              <a:rPr lang="ar-EG" sz="4400" dirty="0">
                <a:solidFill>
                  <a:schemeClr val="bg1"/>
                </a:solidFill>
                <a:cs typeface="Traditional Arabic" pitchFamily="2" charset="-78"/>
              </a:rPr>
              <a:t>السلام.. : خلاص إسحق القديس : السلام.. : أم القدوس</a:t>
            </a:r>
            <a:endParaRPr lang="en-GB" dirty="0"/>
          </a:p>
        </p:txBody>
      </p:sp>
      <p:sp>
        <p:nvSpPr>
          <p:cNvPr id="3" name="Text Placeholder 2">
            <a:extLst>
              <a:ext uri="{FF2B5EF4-FFF2-40B4-BE49-F238E27FC236}">
                <a16:creationId xmlns:a16="http://schemas.microsoft.com/office/drawing/2014/main" id="{38D597CC-6236-4D02-B925-93A0EDA6F9A2}"/>
              </a:ext>
            </a:extLst>
          </p:cNvPr>
          <p:cNvSpPr>
            <a:spLocks noGrp="1"/>
          </p:cNvSpPr>
          <p:nvPr>
            <p:ph type="body" idx="1"/>
          </p:nvPr>
        </p:nvSpPr>
        <p:spPr/>
        <p: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شيريه..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بسوتي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ن إيساك بي إثوواب</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شيريه..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إث</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ماف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م في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ثوواب</a:t>
            </a:r>
            <a:endParaRPr kumimoji="0" lang="ar-SA"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Text Placeholder 3">
            <a:extLst>
              <a:ext uri="{FF2B5EF4-FFF2-40B4-BE49-F238E27FC236}">
                <a16:creationId xmlns:a16="http://schemas.microsoft.com/office/drawing/2014/main" id="{09B33430-F8AC-4776-B31F-A507893E16F1}"/>
              </a:ext>
            </a:extLst>
          </p:cNvPr>
          <p:cNvSpPr>
            <a:spLocks noGrp="1"/>
          </p:cNvSpPr>
          <p:nvPr>
            <p:ph type="body" sz="quarter" idx="3"/>
          </p:nvPr>
        </p:nvSpPr>
        <p:spPr/>
        <p:txBody>
          <a:bodyPr/>
          <a:lstStyle/>
          <a:p>
            <a:r>
              <a:rPr kumimoji="0" lang="en-US" sz="3600" b="0" i="0" u="none" strike="noStrike" cap="none" normalizeH="0" baseline="0" dirty="0">
                <a:ln>
                  <a:noFill/>
                </a:ln>
                <a:effectLst/>
                <a:latin typeface="CS New Athanasius" panose="020B0500000000000000" pitchFamily="34" charset="0"/>
              </a:rPr>
              <a:t>=,=e @ </a:t>
            </a:r>
            <a:r>
              <a:rPr lang="fr-FR" sz="3600" b="0" dirty="0">
                <a:latin typeface="CS New Athanasius" panose="020B0500000000000000" pitchFamily="34" charset="0"/>
                <a:cs typeface="Times New Roman" panose="02020603050405020304" pitchFamily="18" charset="0"/>
              </a:rPr>
              <a:t>`</a:t>
            </a:r>
            <a:r>
              <a:rPr lang="fr-FR" sz="3600" b="0" dirty="0" err="1">
                <a:latin typeface="CS New Athanasius" panose="020B0500000000000000" pitchFamily="34" charset="0"/>
                <a:cs typeface="Times New Roman" panose="02020603050405020304" pitchFamily="18" charset="0"/>
              </a:rPr>
              <a:t>pcw</a:t>
            </a:r>
            <a:r>
              <a:rPr lang="fr-FR" sz="3600" b="0" dirty="0">
                <a:latin typeface="CS New Athanasius" panose="020B0500000000000000" pitchFamily="34" charset="0"/>
                <a:cs typeface="Times New Roman" panose="02020603050405020304" pitchFamily="18" charset="0"/>
              </a:rPr>
              <a:t>] `n`</a:t>
            </a:r>
            <a:r>
              <a:rPr lang="fr-FR" sz="3600" b="0" dirty="0" err="1">
                <a:latin typeface="CS New Athanasius" panose="020B0500000000000000" pitchFamily="34" charset="0"/>
                <a:cs typeface="Times New Roman" panose="02020603050405020304" pitchFamily="18" charset="0"/>
              </a:rPr>
              <a:t>Icaak</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pe;ouab</a:t>
            </a:r>
            <a:r>
              <a:rPr lang="fr-FR" sz="3600" b="0" dirty="0">
                <a:latin typeface="CS New Athanasius" panose="020B0500000000000000" pitchFamily="34" charset="0"/>
                <a:cs typeface="Times New Roman" panose="02020603050405020304" pitchFamily="18" charset="0"/>
              </a:rPr>
              <a:t>@ </a:t>
            </a:r>
            <a:r>
              <a:rPr lang="fr-FR" sz="3600" dirty="0">
                <a:latin typeface="CS New Athanasius" panose="020B0500000000000000" pitchFamily="34" charset="0"/>
                <a:cs typeface="Times New Roman" panose="02020603050405020304" pitchFamily="18" charset="0"/>
              </a:rPr>
              <a:t>=,=</a:t>
            </a:r>
            <a:r>
              <a:rPr lang="fr-FR" sz="3600" b="0" dirty="0">
                <a:latin typeface="CS New Athanasius" panose="020B0500000000000000" pitchFamily="34" charset="0"/>
                <a:cs typeface="Times New Roman" panose="02020603050405020304" pitchFamily="18" charset="0"/>
              </a:rPr>
              <a:t>e@ `;</a:t>
            </a:r>
            <a:r>
              <a:rPr lang="fr-FR" sz="3600" b="0" dirty="0" err="1">
                <a:latin typeface="CS New Athanasius" panose="020B0500000000000000" pitchFamily="34" charset="0"/>
                <a:cs typeface="Times New Roman" panose="02020603050405020304" pitchFamily="18" charset="0"/>
              </a:rPr>
              <a:t>mau</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mvy`e;ouab</a:t>
            </a:r>
            <a:r>
              <a:rPr lang="fr-FR" sz="3600" b="0" dirty="0">
                <a:latin typeface="CS New Athanasius" panose="020B0500000000000000" pitchFamily="34" charset="0"/>
                <a:cs typeface="Times New Roman" panose="02020603050405020304" pitchFamily="18" charset="0"/>
              </a:rPr>
              <a:t>.</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381775681"/>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7327-4AB4-4575-A130-03181193EDD6}"/>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تهليل يعقوب</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ربوات مضاعفة </a:t>
            </a:r>
            <a:br>
              <a:rPr lang="ar-SA" sz="4400" dirty="0"/>
            </a:br>
            <a:endParaRPr lang="en-GB" dirty="0"/>
          </a:p>
        </p:txBody>
      </p:sp>
      <p:sp>
        <p:nvSpPr>
          <p:cNvPr id="3" name="Text Placeholder 2">
            <a:extLst>
              <a:ext uri="{FF2B5EF4-FFF2-40B4-BE49-F238E27FC236}">
                <a16:creationId xmlns:a16="http://schemas.microsoft.com/office/drawing/2014/main" id="{EA2CBD07-4451-42FF-B05B-6C3C603213DE}"/>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ثي</a:t>
            </a:r>
            <a:r>
              <a:rPr kumimoji="0" lang="ar-EG" sz="4000" b="1" i="0" u="none" strike="noStrike" cap="none" normalizeH="0" baseline="0" dirty="0">
                <a:ln>
                  <a:noFill/>
                </a:ln>
                <a:solidFill>
                  <a:schemeClr val="bg1"/>
                </a:solidFill>
                <a:effectLst/>
                <a:latin typeface="Arial" charset="0"/>
                <a:cs typeface="Traditional Arabic" pitchFamily="2" charset="-78"/>
              </a:rPr>
              <a:t>ه </a:t>
            </a:r>
            <a:r>
              <a:rPr kumimoji="0" lang="ar-SA" sz="4000" b="1" i="0" u="none" strike="noStrike" cap="none" normalizeH="0" baseline="0" dirty="0">
                <a:ln>
                  <a:noFill/>
                </a:ln>
                <a:solidFill>
                  <a:schemeClr val="bg1"/>
                </a:solidFill>
                <a:effectLst/>
                <a:latin typeface="Arial" charset="0"/>
                <a:cs typeface="Traditional Arabic" pitchFamily="2" charset="-78"/>
              </a:rPr>
              <a:t>ليل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ياكوب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ه</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ان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ثفا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كوب</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4A4C63FB-4C11-49EB-AA11-290EF4B26B9C}"/>
              </a:ext>
            </a:extLst>
          </p:cNvPr>
          <p:cNvSpPr>
            <a:spLocks noGrp="1"/>
          </p:cNvSpPr>
          <p:nvPr>
            <p:ph type="body" sz="quarter" idx="3"/>
          </p:nvPr>
        </p:nvSpPr>
        <p:spPr/>
        <p:txBody>
          <a:bodyPr/>
          <a:lstStyle/>
          <a:p>
            <a:r>
              <a:rPr lang="fr-FR" sz="4000" b="0" dirty="0">
                <a:latin typeface="CS New Athanasius" panose="020B0500000000000000" pitchFamily="34" charset="0"/>
                <a:cs typeface="Times New Roman" panose="02020603050405020304" pitchFamily="18" charset="0"/>
              </a:rPr>
              <a:t>=,=e@ `</a:t>
            </a:r>
            <a:r>
              <a:rPr lang="fr-FR" sz="4000" b="0" dirty="0" err="1">
                <a:latin typeface="CS New Athanasius" panose="020B0500000000000000" pitchFamily="34" charset="0"/>
                <a:cs typeface="Times New Roman" panose="02020603050405020304" pitchFamily="18" charset="0"/>
              </a:rPr>
              <a:t>p;elyl</a:t>
            </a:r>
            <a:r>
              <a:rPr lang="fr-FR" sz="4000" b="0" dirty="0">
                <a:latin typeface="CS New Athanasius" panose="020B0500000000000000" pitchFamily="34" charset="0"/>
                <a:cs typeface="Times New Roman" panose="02020603050405020304" pitchFamily="18" charset="0"/>
              </a:rPr>
              <a:t> `</a:t>
            </a:r>
            <a:r>
              <a:rPr lang="fr-FR" sz="4000" b="0" dirty="0" err="1">
                <a:latin typeface="CS New Athanasius" panose="020B0500000000000000" pitchFamily="34" charset="0"/>
                <a:cs typeface="Times New Roman" panose="02020603050405020304" pitchFamily="18" charset="0"/>
              </a:rPr>
              <a:t>nIakwb</a:t>
            </a:r>
            <a:r>
              <a:rPr lang="fr-FR" sz="4000" b="0" dirty="0">
                <a:latin typeface="CS New Athanasius" panose="020B0500000000000000" pitchFamily="34" charset="0"/>
                <a:cs typeface="Times New Roman" panose="02020603050405020304" pitchFamily="18" charset="0"/>
              </a:rPr>
              <a:t>@ =,=e@ han`;</a:t>
            </a:r>
            <a:r>
              <a:rPr lang="fr-FR" sz="4000" b="0" dirty="0" err="1">
                <a:latin typeface="CS New Athanasius" panose="020B0500000000000000" pitchFamily="34" charset="0"/>
                <a:cs typeface="Times New Roman" panose="02020603050405020304" pitchFamily="18" charset="0"/>
              </a:rPr>
              <a:t>ba</a:t>
            </a:r>
            <a:r>
              <a:rPr lang="fr-FR" sz="4000" b="0" dirty="0">
                <a:latin typeface="CS New Athanasius" panose="020B0500000000000000" pitchFamily="34" charset="0"/>
                <a:cs typeface="Times New Roman" panose="02020603050405020304" pitchFamily="18" charset="0"/>
              </a:rPr>
              <a:t> `</a:t>
            </a:r>
            <a:r>
              <a:rPr lang="fr-FR" sz="4000" b="0" dirty="0" err="1">
                <a:latin typeface="CS New Athanasius" panose="020B0500000000000000" pitchFamily="34" charset="0"/>
                <a:cs typeface="Times New Roman" panose="02020603050405020304" pitchFamily="18" charset="0"/>
              </a:rPr>
              <a:t>nkwb</a:t>
            </a:r>
            <a:r>
              <a:rPr lang="fr-FR" sz="4000" b="0" dirty="0">
                <a:latin typeface="CS New Athanasius" panose="020B0500000000000000" pitchFamily="34" charset="0"/>
                <a:cs typeface="Times New Roman" panose="02020603050405020304" pitchFamily="18" charset="0"/>
              </a:rPr>
              <a:t>@</a:t>
            </a:r>
            <a:endParaRPr lang="en-US" sz="4000" b="0" kern="1200" baseline="0" dirty="0">
              <a:latin typeface="Avva_Shenouda" pitchFamily="34" charset="2"/>
              <a:ea typeface="+mn-ea"/>
              <a:cs typeface="+mn-cs"/>
            </a:endParaRPr>
          </a:p>
        </p:txBody>
      </p:sp>
    </p:spTree>
    <p:extLst>
      <p:ext uri="{BB962C8B-B14F-4D97-AF65-F5344CB8AC3E}">
        <p14:creationId xmlns:p14="http://schemas.microsoft.com/office/powerpoint/2010/main" val="296183003"/>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3458-A437-42C8-9E3F-8CB88A99CBE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فخر يهوذا</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السيد</a:t>
            </a:r>
            <a:endParaRPr lang="en-GB" dirty="0"/>
          </a:p>
        </p:txBody>
      </p:sp>
      <p:sp>
        <p:nvSpPr>
          <p:cNvPr id="3" name="Text Placeholder 2">
            <a:extLst>
              <a:ext uri="{FF2B5EF4-FFF2-40B4-BE49-F238E27FC236}">
                <a16:creationId xmlns:a16="http://schemas.microsoft.com/office/drawing/2014/main" id="{C1F772DF-9953-401A-8B33-5CF4CC6D7FB6}"/>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شوشو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يوذا :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ماف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بي ذيسبو</a:t>
            </a:r>
            <a:r>
              <a:rPr kumimoji="0" lang="ar-EG" sz="4000" b="1" i="0" u="none" strike="noStrike" cap="none" normalizeH="0" baseline="0" dirty="0">
                <a:ln>
                  <a:noFill/>
                </a:ln>
                <a:solidFill>
                  <a:schemeClr val="bg1"/>
                </a:solidFill>
                <a:effectLst/>
                <a:latin typeface="Arial" charset="0"/>
                <a:cs typeface="Traditional Arabic" pitchFamily="2" charset="-78"/>
              </a:rPr>
              <a:t>ط</a:t>
            </a:r>
            <a:r>
              <a:rPr kumimoji="0" lang="ar-SA" sz="4000" b="1" i="0" u="none" strike="noStrike" cap="none" normalizeH="0" baseline="0" dirty="0">
                <a:ln>
                  <a:noFill/>
                </a:ln>
                <a:solidFill>
                  <a:schemeClr val="bg1"/>
                </a:solidFill>
                <a:effectLst/>
                <a:latin typeface="Arial" charset="0"/>
                <a:cs typeface="Traditional Arabic" pitchFamily="2" charset="-78"/>
              </a:rPr>
              <a:t>ا</a:t>
            </a:r>
            <a:endParaRPr lang="ar-SA" sz="4000" dirty="0"/>
          </a:p>
        </p:txBody>
      </p:sp>
      <p:sp>
        <p:nvSpPr>
          <p:cNvPr id="4" name="Text Placeholder 3">
            <a:extLst>
              <a:ext uri="{FF2B5EF4-FFF2-40B4-BE49-F238E27FC236}">
                <a16:creationId xmlns:a16="http://schemas.microsoft.com/office/drawing/2014/main" id="{60DFE2D7-01D6-4A7B-BFE6-77F4A6A77F4A}"/>
              </a:ext>
            </a:extLst>
          </p:cNvPr>
          <p:cNvSpPr>
            <a:spLocks noGrp="1"/>
          </p:cNvSpPr>
          <p:nvPr>
            <p:ph type="body" sz="quarter" idx="3"/>
          </p:nvPr>
        </p:nvSpPr>
        <p:spPr/>
        <p:txBody>
          <a:bodyPr/>
          <a:lstStyle/>
          <a:p>
            <a:r>
              <a:rPr kumimoji="0" lang="pt-BR" sz="3600" b="0" i="0" u="none" strike="noStrike" cap="none" normalizeH="0" baseline="0" dirty="0">
                <a:ln>
                  <a:noFill/>
                </a:ln>
                <a:effectLst/>
                <a:latin typeface="CS New Athanasius" panose="020B0500000000000000" pitchFamily="34" charset="0"/>
              </a:rPr>
              <a:t>=,=e @ `psousou `nIouda@ =,=e@ `;mau `mpidecpota.</a:t>
            </a:r>
            <a:endParaRPr kumimoji="0" lang="en-US" sz="3600" b="0" i="0" u="none" strike="noStrike" cap="none" normalizeH="0" baseline="0" dirty="0">
              <a:ln>
                <a:noFill/>
              </a:ln>
              <a:effectLst/>
              <a:latin typeface="CS New Athanasius" panose="020B0500000000000000" pitchFamily="34" charset="0"/>
            </a:endParaRPr>
          </a:p>
        </p:txBody>
      </p:sp>
    </p:spTree>
    <p:extLst>
      <p:ext uri="{BB962C8B-B14F-4D97-AF65-F5344CB8AC3E}">
        <p14:creationId xmlns:p14="http://schemas.microsoft.com/office/powerpoint/2010/main" val="3403311225"/>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C00A-532A-47EB-80E1-485F97A30737}"/>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كرازة موسى</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a:t>
            </a:r>
            <a:r>
              <a:rPr lang="ar-EG" sz="4400" dirty="0">
                <a:solidFill>
                  <a:schemeClr val="bg1"/>
                </a:solidFill>
                <a:cs typeface="Traditional Arabic" pitchFamily="2" charset="-78"/>
              </a:rPr>
              <a:t>ا</a:t>
            </a:r>
            <a:r>
              <a:rPr lang="ar-SA" sz="4400" dirty="0">
                <a:solidFill>
                  <a:schemeClr val="bg1"/>
                </a:solidFill>
                <a:cs typeface="Traditional Arabic" pitchFamily="2" charset="-78"/>
              </a:rPr>
              <a:t>لدة السيد</a:t>
            </a:r>
            <a:endParaRPr lang="en-GB" dirty="0"/>
          </a:p>
        </p:txBody>
      </p:sp>
      <p:sp>
        <p:nvSpPr>
          <p:cNvPr id="3" name="Text Placeholder 2">
            <a:extLst>
              <a:ext uri="{FF2B5EF4-FFF2-40B4-BE49-F238E27FC236}">
                <a16:creationId xmlns:a16="http://schemas.microsoft.com/office/drawing/2014/main" id="{E09A0899-DA94-4F26-A55E-44BCF1BC5CB5}"/>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هي أويش إممويسيس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ث</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ماف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مبي ذيسبوتيس</a:t>
            </a:r>
            <a:r>
              <a:rPr kumimoji="0" lang="ar-EG" sz="3600" b="1" i="0" u="none" strike="noStrike" cap="none" normalizeH="0" baseline="0" dirty="0">
                <a:ln>
                  <a:noFill/>
                </a:ln>
                <a:solidFill>
                  <a:schemeClr val="bg1"/>
                </a:solidFill>
                <a:effectLst/>
                <a:latin typeface="Arial" charset="0"/>
                <a:cs typeface="Traditional Arabic" pitchFamily="2" charset="-78"/>
              </a:rPr>
              <a:t> </a:t>
            </a:r>
            <a:endParaRPr lang="ar-SA" sz="3600" dirty="0"/>
          </a:p>
        </p:txBody>
      </p:sp>
      <p:sp>
        <p:nvSpPr>
          <p:cNvPr id="4" name="Text Placeholder 3">
            <a:extLst>
              <a:ext uri="{FF2B5EF4-FFF2-40B4-BE49-F238E27FC236}">
                <a16:creationId xmlns:a16="http://schemas.microsoft.com/office/drawing/2014/main" id="{141E8756-8A1D-41D0-BDA5-C022D543E564}"/>
              </a:ext>
            </a:extLst>
          </p:cNvPr>
          <p:cNvSpPr>
            <a:spLocks noGrp="1"/>
          </p:cNvSpPr>
          <p:nvPr>
            <p:ph type="body" sz="quarter" idx="3"/>
          </p:nvPr>
        </p:nvSpPr>
        <p:spPr/>
        <p:txBody>
          <a:bodyPr/>
          <a:lstStyle/>
          <a:p>
            <a:r>
              <a:rPr lang="en-US" sz="3900" dirty="0">
                <a:effectLst/>
                <a:latin typeface="CS New Athanasius" panose="020B0500000000000000" pitchFamily="34" charset="0"/>
              </a:rPr>
              <a:t>=,</a:t>
            </a:r>
            <a:r>
              <a:rPr kumimoji="0" lang="en-US" sz="3900" b="0" i="0" u="none" strike="noStrike" cap="none" normalizeH="0" baseline="0" dirty="0">
                <a:ln>
                  <a:noFill/>
                </a:ln>
                <a:effectLst/>
                <a:latin typeface="CS New Athanasius" panose="020B0500000000000000" pitchFamily="34" charset="0"/>
              </a:rPr>
              <a:t>=e@ `</a:t>
            </a:r>
            <a:r>
              <a:rPr kumimoji="0" lang="en-US" sz="3900" b="0" i="0" u="none" strike="noStrike" cap="none" normalizeH="0" baseline="0" dirty="0" err="1">
                <a:ln>
                  <a:noFill/>
                </a:ln>
                <a:effectLst/>
                <a:latin typeface="CS New Athanasius" panose="020B0500000000000000" pitchFamily="34" charset="0"/>
              </a:rPr>
              <a:t>phiwis</a:t>
            </a:r>
            <a:r>
              <a:rPr kumimoji="0" lang="en-US" sz="3900" b="0" i="0" u="none" strike="noStrike" cap="none" normalizeH="0" baseline="0" dirty="0">
                <a:ln>
                  <a:noFill/>
                </a:ln>
                <a:effectLst/>
                <a:latin typeface="CS New Athanasius" panose="020B0500000000000000" pitchFamily="34" charset="0"/>
              </a:rPr>
              <a:t> `</a:t>
            </a:r>
            <a:r>
              <a:rPr kumimoji="0" lang="en-US" sz="3900" b="0" i="0" u="none" strike="noStrike" cap="none" normalizeH="0" baseline="0" dirty="0" err="1">
                <a:ln>
                  <a:noFill/>
                </a:ln>
                <a:effectLst/>
                <a:latin typeface="CS New Athanasius" panose="020B0500000000000000" pitchFamily="34" charset="0"/>
              </a:rPr>
              <a:t>mMw`ucyc</a:t>
            </a:r>
            <a:r>
              <a:rPr kumimoji="0" lang="en-US" sz="3900" b="0" i="0" u="none" strike="noStrike" cap="none" normalizeH="0" baseline="0" dirty="0">
                <a:ln>
                  <a:noFill/>
                </a:ln>
                <a:effectLst/>
                <a:latin typeface="CS New Athanasius" panose="020B0500000000000000" pitchFamily="34" charset="0"/>
              </a:rPr>
              <a:t>@ =,=e@ `;</a:t>
            </a:r>
            <a:r>
              <a:rPr kumimoji="0" lang="en-US" sz="3900" b="0" i="0" u="none" strike="noStrike" cap="none" normalizeH="0" baseline="0" dirty="0" err="1">
                <a:ln>
                  <a:noFill/>
                </a:ln>
                <a:effectLst/>
                <a:latin typeface="CS New Athanasius" panose="020B0500000000000000" pitchFamily="34" charset="0"/>
              </a:rPr>
              <a:t>mau</a:t>
            </a:r>
            <a:r>
              <a:rPr kumimoji="0" lang="en-US" sz="3900" b="0" i="0" u="none" strike="noStrike" cap="none" normalizeH="0" baseline="0" dirty="0">
                <a:ln>
                  <a:noFill/>
                </a:ln>
                <a:effectLst/>
                <a:latin typeface="CS New Athanasius" panose="020B0500000000000000" pitchFamily="34" charset="0"/>
              </a:rPr>
              <a:t> `</a:t>
            </a:r>
            <a:r>
              <a:rPr kumimoji="0" lang="en-US" sz="3900" b="0" i="0" u="none" strike="noStrike" cap="none" normalizeH="0" baseline="0" dirty="0" err="1">
                <a:ln>
                  <a:noFill/>
                </a:ln>
                <a:effectLst/>
                <a:latin typeface="CS New Athanasius" panose="020B0500000000000000" pitchFamily="34" charset="0"/>
              </a:rPr>
              <a:t>mpidecpotyc</a:t>
            </a:r>
            <a:r>
              <a:rPr kumimoji="0" lang="en-US" sz="3900" b="0" i="0" u="none" strike="noStrike" cap="none" normalizeH="0" baseline="0" dirty="0">
                <a:ln>
                  <a:noFill/>
                </a:ln>
                <a:effectLst/>
                <a:latin typeface="CS New Athanasius" panose="020B0500000000000000" pitchFamily="34" charset="0"/>
              </a:rPr>
              <a:t>@ </a:t>
            </a:r>
            <a:endParaRPr lang="en-US" sz="39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87941232"/>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F65B-B4ED-4A37-8BD6-DCE6687C4B2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كرامة صموئيل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فخر إسرائيل</a:t>
            </a:r>
            <a:endParaRPr lang="en-GB" dirty="0"/>
          </a:p>
        </p:txBody>
      </p:sp>
      <p:sp>
        <p:nvSpPr>
          <p:cNvPr id="3" name="Text Placeholder 2">
            <a:extLst>
              <a:ext uri="{FF2B5EF4-FFF2-40B4-BE49-F238E27FC236}">
                <a16:creationId xmlns:a16="http://schemas.microsoft.com/office/drawing/2014/main" id="{2CC0B364-A679-4142-A8C3-2ADCDA8704B9}"/>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ط</a:t>
            </a:r>
            <a:r>
              <a:rPr kumimoji="0" lang="ar-SA" sz="3800" b="1" i="0" u="none" strike="noStrike" cap="none" normalizeH="0" baseline="0" dirty="0">
                <a:ln>
                  <a:noFill/>
                </a:ln>
                <a:solidFill>
                  <a:schemeClr val="bg1"/>
                </a:solidFill>
                <a:effectLst/>
                <a:latin typeface="Arial" charset="0"/>
                <a:cs typeface="Traditional Arabic" pitchFamily="2" charset="-78"/>
              </a:rPr>
              <a:t>ايو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ن صاموئيل</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شوشو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بسرائيل</a:t>
            </a:r>
            <a:endParaRPr lang="ar-SA" sz="3800" dirty="0"/>
          </a:p>
        </p:txBody>
      </p:sp>
      <p:sp>
        <p:nvSpPr>
          <p:cNvPr id="4" name="Text Placeholder 3">
            <a:extLst>
              <a:ext uri="{FF2B5EF4-FFF2-40B4-BE49-F238E27FC236}">
                <a16:creationId xmlns:a16="http://schemas.microsoft.com/office/drawing/2014/main" id="{C9F8D2DD-6FF6-43ED-A902-B1838E33BB42}"/>
              </a:ext>
            </a:extLst>
          </p:cNvPr>
          <p:cNvSpPr>
            <a:spLocks noGrp="1"/>
          </p:cNvSpPr>
          <p:nvPr>
            <p:ph type="body" sz="quarter" idx="3"/>
          </p:nvPr>
        </p:nvSpPr>
        <p:spPr/>
        <p:txBody>
          <a:bodyPr/>
          <a:lstStyle/>
          <a:p>
            <a:r>
              <a:rPr lang="pt-BR" sz="3800" dirty="0">
                <a:effectLst/>
                <a:latin typeface="CS New Athanasius" panose="020B0500000000000000" pitchFamily="34" charset="0"/>
              </a:rPr>
              <a:t>=,=</a:t>
            </a:r>
            <a:r>
              <a:rPr kumimoji="0" lang="pt-BR" sz="3800" b="0" i="0" u="none" strike="noStrike" cap="none" normalizeH="0" baseline="0" dirty="0">
                <a:ln>
                  <a:noFill/>
                </a:ln>
                <a:effectLst/>
                <a:latin typeface="CS New Athanasius" panose="020B0500000000000000" pitchFamily="34" charset="0"/>
              </a:rPr>
              <a:t>e@ `ptai`o `nCamou`yl@ </a:t>
            </a:r>
            <a:r>
              <a:rPr lang="pt-BR" sz="3800" dirty="0">
                <a:effectLst/>
                <a:latin typeface="CS New Athanasius" panose="020B0500000000000000" pitchFamily="34" charset="0"/>
              </a:rPr>
              <a:t>=,=</a:t>
            </a:r>
            <a:r>
              <a:rPr kumimoji="0" lang="pt-BR" sz="3800" b="0" i="0" u="none" strike="noStrike" cap="none" normalizeH="0" baseline="0" dirty="0">
                <a:ln>
                  <a:noFill/>
                </a:ln>
                <a:effectLst/>
                <a:latin typeface="CS New Athanasius" panose="020B0500000000000000" pitchFamily="34" charset="0"/>
              </a:rPr>
              <a:t>e@ `psousou `mPicra`yl.</a:t>
            </a:r>
          </a:p>
        </p:txBody>
      </p:sp>
    </p:spTree>
    <p:extLst>
      <p:ext uri="{BB962C8B-B14F-4D97-AF65-F5344CB8AC3E}">
        <p14:creationId xmlns:p14="http://schemas.microsoft.com/office/powerpoint/2010/main" val="3600670109"/>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895A-A47A-48EC-9EED-CA7FC687191E}"/>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ثبات أيوب البار: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الحجر الكريم</a:t>
            </a:r>
            <a:endParaRPr lang="en-GB" dirty="0"/>
          </a:p>
        </p:txBody>
      </p:sp>
      <p:sp>
        <p:nvSpPr>
          <p:cNvPr id="3" name="Text Placeholder 2">
            <a:extLst>
              <a:ext uri="{FF2B5EF4-FFF2-40B4-BE49-F238E27FC236}">
                <a16:creationId xmlns:a16="http://schemas.microsoft.com/office/drawing/2014/main" id="{DEB94888-6AB1-4510-BCAE-51CB2970261E}"/>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ط</a:t>
            </a:r>
            <a:r>
              <a:rPr kumimoji="0" lang="ar-SA" sz="3800" b="1" i="0" u="none" strike="noStrike" cap="none" normalizeH="0" baseline="0" dirty="0">
                <a:ln>
                  <a:noFill/>
                </a:ln>
                <a:solidFill>
                  <a:schemeClr val="bg1"/>
                </a:solidFill>
                <a:effectLst/>
                <a:latin typeface="Arial" charset="0"/>
                <a:cs typeface="Traditional Arabic" pitchFamily="2" charset="-78"/>
              </a:rPr>
              <a:t>اجرو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ن يوب ب</a:t>
            </a:r>
            <a:r>
              <a:rPr kumimoji="0" lang="ar-EG" sz="3800" b="1" i="0" u="none" strike="noStrike" cap="none" normalizeH="0" baseline="0" dirty="0">
                <a:ln>
                  <a:noFill/>
                </a:ln>
                <a:solidFill>
                  <a:schemeClr val="bg1"/>
                </a:solidFill>
                <a:effectLst/>
                <a:latin typeface="Arial" charset="0"/>
                <a:cs typeface="Traditional Arabic" pitchFamily="2" charset="-78"/>
              </a:rPr>
              <a:t>ي إ</a:t>
            </a:r>
            <a:r>
              <a:rPr kumimoji="0" lang="ar-SA" sz="3800" b="1" i="0" u="none" strike="noStrike" cap="none" normalizeH="0" baseline="0" dirty="0">
                <a:ln>
                  <a:noFill/>
                </a:ln>
                <a:solidFill>
                  <a:schemeClr val="bg1"/>
                </a:solidFill>
                <a:effectLst/>
                <a:latin typeface="Arial" charset="0"/>
                <a:cs typeface="Traditional Arabic" pitchFamily="2" charset="-78"/>
              </a:rPr>
              <a:t>ثمي</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بي أون</a:t>
            </a:r>
            <a:r>
              <a:rPr kumimoji="0" lang="ar-EG" sz="3800" b="1" i="0" u="none" strike="noStrike" cap="none" normalizeH="0" baseline="0" dirty="0">
                <a:ln>
                  <a:noFill/>
                </a:ln>
                <a:solidFill>
                  <a:schemeClr val="bg1"/>
                </a:solidFill>
                <a:effectLst/>
                <a:latin typeface="Arial" charset="0"/>
                <a:cs typeface="Traditional Arabic" pitchFamily="2" charset="-78"/>
              </a:rPr>
              <a:t>ـ</a:t>
            </a:r>
            <a:r>
              <a:rPr kumimoji="0" lang="ar-SA" sz="3800" b="1" i="0" u="none" strike="noStrike" cap="none" normalizeH="0" baseline="0" dirty="0">
                <a:ln>
                  <a:noFill/>
                </a:ln>
                <a:solidFill>
                  <a:schemeClr val="bg1"/>
                </a:solidFill>
                <a:effectLst/>
                <a:latin typeface="Arial" charset="0"/>
                <a:cs typeface="Traditional Arabic" pitchFamily="2" charset="-78"/>
              </a:rPr>
              <a:t>ي إن </a:t>
            </a:r>
            <a:r>
              <a:rPr kumimoji="0" lang="ar-EG" sz="3800" b="1" i="0" u="none" strike="noStrike" cap="none" normalizeH="0" baseline="0" dirty="0">
                <a:ln>
                  <a:noFill/>
                </a:ln>
                <a:solidFill>
                  <a:schemeClr val="bg1"/>
                </a:solidFill>
                <a:effectLst/>
                <a:latin typeface="Arial" charset="0"/>
                <a:cs typeface="Traditional Arabic" pitchFamily="2" charset="-78"/>
              </a:rPr>
              <a:t>آ</a:t>
            </a:r>
            <a:r>
              <a:rPr kumimoji="0" lang="ar-SA" sz="3800" b="1" i="0" u="none" strike="noStrike" cap="none" normalizeH="0" baseline="0" dirty="0">
                <a:ln>
                  <a:noFill/>
                </a:ln>
                <a:solidFill>
                  <a:schemeClr val="bg1"/>
                </a:solidFill>
                <a:effectLst/>
                <a:latin typeface="Arial" charset="0"/>
                <a:cs typeface="Traditional Arabic" pitchFamily="2" charset="-78"/>
              </a:rPr>
              <a:t>نام</a:t>
            </a:r>
            <a:r>
              <a:rPr kumimoji="0" lang="ar-EG" sz="3800" b="1" i="0" u="none" strike="noStrike" cap="none" normalizeH="0" baseline="0" dirty="0">
                <a:ln>
                  <a:noFill/>
                </a:ln>
                <a:solidFill>
                  <a:schemeClr val="bg1"/>
                </a:solidFill>
                <a:effectLst/>
                <a:latin typeface="Arial" charset="0"/>
                <a:cs typeface="Traditional Arabic" pitchFamily="2" charset="-78"/>
              </a:rPr>
              <a:t>ـ</a:t>
            </a:r>
            <a:r>
              <a:rPr kumimoji="0" lang="ar-SA" sz="3800" b="1" i="0" u="none" strike="noStrike" cap="none" normalizeH="0" baseline="0" dirty="0">
                <a:ln>
                  <a:noFill/>
                </a:ln>
                <a:solidFill>
                  <a:schemeClr val="bg1"/>
                </a:solidFill>
                <a:effectLst/>
                <a:latin typeface="Arial" charset="0"/>
                <a:cs typeface="Traditional Arabic" pitchFamily="2" charset="-78"/>
              </a:rPr>
              <a:t>ي</a:t>
            </a:r>
            <a:endParaRPr lang="ar-SA" sz="3800" dirty="0"/>
          </a:p>
        </p:txBody>
      </p:sp>
      <p:sp>
        <p:nvSpPr>
          <p:cNvPr id="4" name="Text Placeholder 3">
            <a:extLst>
              <a:ext uri="{FF2B5EF4-FFF2-40B4-BE49-F238E27FC236}">
                <a16:creationId xmlns:a16="http://schemas.microsoft.com/office/drawing/2014/main" id="{FF27A294-0D30-4C06-913B-203E98A8EDA6}"/>
              </a:ext>
            </a:extLst>
          </p:cNvPr>
          <p:cNvSpPr>
            <a:spLocks noGrp="1"/>
          </p:cNvSpPr>
          <p:nvPr>
            <p:ph type="body" sz="quarter" idx="3"/>
          </p:nvPr>
        </p:nvSpPr>
        <p:spPr>
          <a:xfrm>
            <a:off x="0" y="5366750"/>
            <a:ext cx="9144000" cy="682357"/>
          </a:xfrm>
        </p:spPr>
        <p:txBody>
          <a:bodyPr/>
          <a:lstStyle/>
          <a:p>
            <a:r>
              <a:rPr lang="en-US" sz="4000" dirty="0">
                <a:effectLst/>
                <a:latin typeface="CS New Athanasius" panose="020B0500000000000000" pitchFamily="34" charset="0"/>
              </a:rPr>
              <a:t>=,</a:t>
            </a:r>
            <a:r>
              <a:rPr kumimoji="0" lang="en-US" sz="4000" b="0" i="0" u="none" strike="noStrike" cap="none" normalizeH="0" baseline="0" dirty="0">
                <a:ln>
                  <a:noFill/>
                </a:ln>
                <a:effectLst/>
                <a:latin typeface="CS New Athanasius" panose="020B0500000000000000" pitchFamily="34" charset="0"/>
              </a:rPr>
              <a:t>=</a:t>
            </a:r>
            <a:r>
              <a:rPr kumimoji="0" lang="pl-PL" sz="4000" b="0" i="0" u="none" strike="noStrike" cap="none" normalizeH="0" baseline="0" dirty="0">
                <a:ln>
                  <a:noFill/>
                </a:ln>
                <a:effectLst/>
                <a:latin typeface="CS New Athanasius" panose="020B0500000000000000" pitchFamily="34" charset="0"/>
              </a:rPr>
              <a:t>e@ `ptajro `nIwb pi`;myi@ </a:t>
            </a:r>
            <a:r>
              <a:rPr kumimoji="0" lang="en-US" sz="4000" b="0" i="0" u="none" strike="noStrike" cap="none" normalizeH="0" baseline="0" dirty="0">
                <a:ln>
                  <a:noFill/>
                </a:ln>
                <a:effectLst/>
                <a:latin typeface="CS New Athanasius" panose="020B0500000000000000" pitchFamily="34" charset="0"/>
              </a:rPr>
              <a:t>=,=</a:t>
            </a:r>
            <a:r>
              <a:rPr kumimoji="0" lang="pl-PL" sz="4000" b="0" i="0" u="none" strike="noStrike" cap="none" normalizeH="0" baseline="0" dirty="0">
                <a:ln>
                  <a:noFill/>
                </a:ln>
                <a:effectLst/>
                <a:latin typeface="CS New Athanasius" panose="020B0500000000000000" pitchFamily="34" charset="0"/>
              </a:rPr>
              <a:t>e@ pi`wni `n`anamyi@ </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4270095195"/>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A0DC-A80D-4027-9ABB-D8EBD493455A}"/>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الحبيب: </a:t>
            </a:r>
            <a:r>
              <a:rPr lang="ar-EG" sz="4400" dirty="0">
                <a:solidFill>
                  <a:schemeClr val="bg1"/>
                </a:solidFill>
                <a:cs typeface="Traditional Arabic" pitchFamily="2" charset="-78"/>
              </a:rPr>
              <a:t> السلام..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بنة الملك داود</a:t>
            </a:r>
            <a:endParaRPr lang="en-GB" dirty="0"/>
          </a:p>
        </p:txBody>
      </p:sp>
      <p:sp>
        <p:nvSpPr>
          <p:cNvPr id="3" name="Text Placeholder 2">
            <a:extLst>
              <a:ext uri="{FF2B5EF4-FFF2-40B4-BE49-F238E27FC236}">
                <a16:creationId xmlns:a16="http://schemas.microsoft.com/office/drawing/2014/main" id="{C0F3AF7F-35D7-4AC2-A1CD-4F617955E6C7}"/>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شيريــه..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ث</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ماف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بي مينريت :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تشيري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بؤرو دافيد</a:t>
            </a:r>
            <a:endParaRPr lang="ar-SA" sz="3800" dirty="0"/>
          </a:p>
        </p:txBody>
      </p:sp>
      <p:sp>
        <p:nvSpPr>
          <p:cNvPr id="4" name="Text Placeholder 3">
            <a:extLst>
              <a:ext uri="{FF2B5EF4-FFF2-40B4-BE49-F238E27FC236}">
                <a16:creationId xmlns:a16="http://schemas.microsoft.com/office/drawing/2014/main" id="{D1180B3A-21FC-49FC-94F3-FF28CB8B4BFA}"/>
              </a:ext>
            </a:extLst>
          </p:cNvPr>
          <p:cNvSpPr>
            <a:spLocks noGrp="1"/>
          </p:cNvSpPr>
          <p:nvPr>
            <p:ph type="body" sz="quarter" idx="3"/>
          </p:nvPr>
        </p:nvSpPr>
        <p:spPr/>
        <p:txBody>
          <a:bodyPr/>
          <a:lstStyle/>
          <a:p>
            <a:r>
              <a:rPr lang="it-IT" sz="3600" dirty="0">
                <a:effectLst/>
                <a:latin typeface="CS New Athanasius" panose="020B0500000000000000" pitchFamily="34" charset="0"/>
              </a:rPr>
              <a:t>=,=e</a:t>
            </a:r>
            <a:r>
              <a:rPr kumimoji="0" lang="it-IT" sz="3600" b="0" i="0" u="none" strike="noStrike" cap="none" normalizeH="0" baseline="0" dirty="0">
                <a:ln>
                  <a:noFill/>
                </a:ln>
                <a:effectLst/>
                <a:latin typeface="CS New Athanasius" panose="020B0500000000000000" pitchFamily="34" charset="0"/>
              </a:rPr>
              <a:t>@ `;mau `mpimenrit@ =,=e@ `tseri `m`pouro Dauid.</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603936456"/>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C514-6225-45A8-873E-B3AD509FA795}"/>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صديقة سليمان :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رفعة الصديقين</a:t>
            </a:r>
            <a:endParaRPr lang="en-GB" dirty="0"/>
          </a:p>
        </p:txBody>
      </p:sp>
      <p:sp>
        <p:nvSpPr>
          <p:cNvPr id="3" name="Text Placeholder 2">
            <a:extLst>
              <a:ext uri="{FF2B5EF4-FFF2-40B4-BE49-F238E27FC236}">
                <a16:creationId xmlns:a16="http://schemas.microsoft.com/office/drawing/2014/main" id="{27FD382F-6B4F-4C09-B384-6025EBB0E039}"/>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تي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شفيري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سولومون :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تشيسي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ني ذيكيئون</a:t>
            </a:r>
            <a:endParaRPr lang="ar-SA" sz="3600" dirty="0"/>
          </a:p>
        </p:txBody>
      </p:sp>
      <p:sp>
        <p:nvSpPr>
          <p:cNvPr id="4" name="Text Placeholder 3">
            <a:extLst>
              <a:ext uri="{FF2B5EF4-FFF2-40B4-BE49-F238E27FC236}">
                <a16:creationId xmlns:a16="http://schemas.microsoft.com/office/drawing/2014/main" id="{D14935ED-20E5-45FD-AA23-9847FD71C13A}"/>
              </a:ext>
            </a:extLst>
          </p:cNvPr>
          <p:cNvSpPr>
            <a:spLocks noGrp="1"/>
          </p:cNvSpPr>
          <p:nvPr>
            <p:ph type="body" sz="quarter" idx="3"/>
          </p:nvPr>
        </p:nvSpPr>
        <p:spPr/>
        <p:txBody>
          <a:bodyPr/>
          <a:lstStyle/>
          <a:p>
            <a:r>
              <a:rPr lang="sv-SE" sz="4000" dirty="0">
                <a:effectLst/>
                <a:latin typeface="CS New Athanasius" panose="020B0500000000000000" pitchFamily="34" charset="0"/>
              </a:rPr>
              <a:t>=,=</a:t>
            </a:r>
            <a:r>
              <a:rPr kumimoji="0" lang="sv-SE" sz="4000" b="0" i="0" u="none" strike="noStrike" cap="none" normalizeH="0" baseline="0" dirty="0">
                <a:ln>
                  <a:noFill/>
                </a:ln>
                <a:effectLst/>
                <a:latin typeface="CS New Athanasius" panose="020B0500000000000000" pitchFamily="34" charset="0"/>
              </a:rPr>
              <a:t>e@ ]`sveri `nColomwn@ </a:t>
            </a:r>
            <a:r>
              <a:rPr lang="sv-SE" sz="4000" dirty="0">
                <a:effectLst/>
                <a:latin typeface="CS New Athanasius" panose="020B0500000000000000" pitchFamily="34" charset="0"/>
              </a:rPr>
              <a:t>=,=</a:t>
            </a:r>
            <a:r>
              <a:rPr kumimoji="0" lang="sv-SE" sz="4000" b="0" i="0" u="none" strike="noStrike" cap="none" normalizeH="0" baseline="0" dirty="0">
                <a:ln>
                  <a:noFill/>
                </a:ln>
                <a:effectLst/>
                <a:latin typeface="CS New Athanasius" panose="020B0500000000000000" pitchFamily="34" charset="0"/>
              </a:rPr>
              <a:t>e@ `p[ici `nnidikeon@</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251004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346956"/>
            <a:ext cx="9144000" cy="782371"/>
          </a:xfrm>
        </p:spPr>
        <p:txBody>
          <a:bodyPr>
            <a:normAutofit fontScale="90000"/>
          </a:bodyPr>
          <a:lstStyle/>
          <a:p>
            <a:r>
              <a:rPr lang="ar-EG" sz="4800" dirty="0"/>
              <a:t>وعن هذه المائدة </a:t>
            </a:r>
            <a:endParaRPr lang="en-US" sz="4800" dirty="0"/>
          </a:p>
        </p:txBody>
      </p:sp>
      <p:sp>
        <p:nvSpPr>
          <p:cNvPr id="6" name="Text Placeholder 5"/>
          <p:cNvSpPr>
            <a:spLocks noGrp="1"/>
          </p:cNvSpPr>
          <p:nvPr>
            <p:ph type="body" idx="1"/>
          </p:nvPr>
        </p:nvSpPr>
        <p:spPr/>
        <p:txBody>
          <a:bodyPr/>
          <a:lstStyle/>
          <a:p>
            <a:r>
              <a:rPr lang="ar-EG" sz="4400" dirty="0"/>
              <a:t>نيم إيفول هاتاي اترابيزا ثاي</a:t>
            </a:r>
          </a:p>
        </p:txBody>
      </p:sp>
      <p:sp>
        <p:nvSpPr>
          <p:cNvPr id="7" name="Text Placeholder 6"/>
          <p:cNvSpPr>
            <a:spLocks noGrp="1"/>
          </p:cNvSpPr>
          <p:nvPr>
            <p:ph type="body" sz="quarter" idx="3"/>
          </p:nvPr>
        </p:nvSpPr>
        <p:spPr/>
        <p:txBody>
          <a:bodyPr/>
          <a:lstStyle/>
          <a:p>
            <a:r>
              <a:rPr lang="en-US" sz="4400" dirty="0" err="1">
                <a:latin typeface="CS New Athanasius" panose="020B0500000000000000" pitchFamily="34" charset="0"/>
              </a:rPr>
              <a:t>Nem</a:t>
            </a:r>
            <a:r>
              <a:rPr lang="en-US" sz="4400" dirty="0">
                <a:latin typeface="CS New Athanasius" panose="020B0500000000000000" pitchFamily="34" charset="0"/>
              </a:rPr>
              <a:t> `</a:t>
            </a:r>
            <a:r>
              <a:rPr lang="en-US" sz="4400" dirty="0" err="1">
                <a:latin typeface="CS New Athanasius" panose="020B0500000000000000" pitchFamily="34" charset="0"/>
              </a:rPr>
              <a:t>ebolha</a:t>
            </a:r>
            <a:r>
              <a:rPr lang="en-US" sz="4400" dirty="0">
                <a:latin typeface="CS New Athanasius" panose="020B0500000000000000" pitchFamily="34" charset="0"/>
              </a:rPr>
              <a:t> </a:t>
            </a:r>
            <a:r>
              <a:rPr lang="en-US" sz="4400" dirty="0" err="1">
                <a:latin typeface="CS New Athanasius" panose="020B0500000000000000" pitchFamily="34" charset="0"/>
              </a:rPr>
              <a:t>tai`trapeza</a:t>
            </a:r>
            <a:r>
              <a:rPr lang="en-US" sz="4400" dirty="0">
                <a:latin typeface="CS New Athanasius" panose="020B0500000000000000" pitchFamily="34" charset="0"/>
              </a:rPr>
              <a:t> ;ai</a:t>
            </a:r>
          </a:p>
        </p:txBody>
      </p:sp>
    </p:spTree>
    <p:extLst>
      <p:ext uri="{BB962C8B-B14F-4D97-AF65-F5344CB8AC3E}">
        <p14:creationId xmlns:p14="http://schemas.microsoft.com/office/powerpoint/2010/main" val="718518528"/>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D550-FB19-44EA-A7DF-A6396C171EDE}"/>
              </a:ext>
            </a:extLst>
          </p:cNvPr>
          <p:cNvSpPr>
            <a:spLocks noGrp="1"/>
          </p:cNvSpPr>
          <p:nvPr>
            <p:ph type="title"/>
          </p:nvPr>
        </p:nvSpPr>
        <p:spPr>
          <a:xfrm>
            <a:off x="-1" y="4373365"/>
            <a:ext cx="9144000" cy="782371"/>
          </a:xfrm>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خلاص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شعياء</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شفاء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رميا</a:t>
            </a:r>
            <a:endParaRPr lang="en-GB" dirty="0"/>
          </a:p>
        </p:txBody>
      </p:sp>
      <p:sp>
        <p:nvSpPr>
          <p:cNvPr id="3" name="Text Placeholder 2">
            <a:extLst>
              <a:ext uri="{FF2B5EF4-FFF2-40B4-BE49-F238E27FC236}">
                <a16:creationId xmlns:a16="http://schemas.microsoft.com/office/drawing/2014/main" id="{D3398601-4D7E-4731-B66E-7C98CA93982F}"/>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a:t>
            </a:r>
            <a:r>
              <a:rPr kumimoji="0" lang="ar-EG" sz="3600" b="1" i="0" u="none" strike="noStrike" cap="none" normalizeH="0" baseline="0" dirty="0">
                <a:ln>
                  <a:noFill/>
                </a:ln>
                <a:solidFill>
                  <a:schemeClr val="bg1"/>
                </a:solidFill>
                <a:effectLst/>
                <a:latin typeface="Arial" charset="0"/>
                <a:cs typeface="Traditional Arabic" pitchFamily="2" charset="-78"/>
              </a:rPr>
              <a:t>أ</a:t>
            </a:r>
            <a:r>
              <a:rPr kumimoji="0" lang="ar-SA" sz="3600" b="1" i="0" u="none" strike="noStrike" cap="none" normalizeH="0" baseline="0" dirty="0">
                <a:ln>
                  <a:noFill/>
                </a:ln>
                <a:solidFill>
                  <a:schemeClr val="bg1"/>
                </a:solidFill>
                <a:effectLst/>
                <a:latin typeface="Arial" charset="0"/>
                <a:cs typeface="Traditional Arabic" pitchFamily="2" charset="-78"/>
              </a:rPr>
              <a:t>وجاي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يسائياس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a:t>
            </a:r>
            <a:r>
              <a:rPr kumimoji="0" lang="ar-EG" sz="3600" b="1" i="0" u="none" strike="noStrike" cap="none" normalizeH="0" baseline="0" dirty="0">
                <a:ln>
                  <a:noFill/>
                </a:ln>
                <a:solidFill>
                  <a:schemeClr val="bg1"/>
                </a:solidFill>
                <a:effectLst/>
                <a:latin typeface="Arial" charset="0"/>
                <a:cs typeface="Traditional Arabic" pitchFamily="2" charset="-78"/>
              </a:rPr>
              <a:t>ط</a:t>
            </a:r>
            <a:r>
              <a:rPr kumimoji="0" lang="ar-SA" sz="3600" b="1" i="0" u="none" strike="noStrike" cap="none" normalizeH="0" baseline="0" dirty="0">
                <a:ln>
                  <a:noFill/>
                </a:ln>
                <a:solidFill>
                  <a:schemeClr val="bg1"/>
                </a:solidFill>
                <a:effectLst/>
                <a:latin typeface="Arial" charset="0"/>
                <a:cs typeface="Traditional Arabic" pitchFamily="2" charset="-78"/>
              </a:rPr>
              <a:t>التشو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ي</a:t>
            </a:r>
            <a:r>
              <a:rPr kumimoji="0" lang="ar-SA" sz="3600" b="1" i="0" u="none" strike="noStrike" cap="none" normalizeH="0" baseline="0" dirty="0">
                <a:ln>
                  <a:noFill/>
                </a:ln>
                <a:solidFill>
                  <a:schemeClr val="bg1"/>
                </a:solidFill>
                <a:effectLst/>
                <a:latin typeface="Arial" charset="0"/>
                <a:cs typeface="Traditional Arabic" pitchFamily="2" charset="-78"/>
              </a:rPr>
              <a:t>يرمياس</a:t>
            </a:r>
            <a:endParaRPr lang="ar-SA" sz="3600" dirty="0"/>
          </a:p>
        </p:txBody>
      </p:sp>
      <p:sp>
        <p:nvSpPr>
          <p:cNvPr id="4" name="Text Placeholder 3">
            <a:extLst>
              <a:ext uri="{FF2B5EF4-FFF2-40B4-BE49-F238E27FC236}">
                <a16:creationId xmlns:a16="http://schemas.microsoft.com/office/drawing/2014/main" id="{408C6B45-0287-4EAB-9699-8EF47B30AB73}"/>
              </a:ext>
            </a:extLst>
          </p:cNvPr>
          <p:cNvSpPr>
            <a:spLocks noGrp="1"/>
          </p:cNvSpPr>
          <p:nvPr>
            <p:ph type="body" sz="quarter" idx="3"/>
          </p:nvPr>
        </p:nvSpPr>
        <p:spPr/>
        <p:txBody>
          <a:bodyPr/>
          <a:lstStyle/>
          <a:p>
            <a:pPr algn="ctr" eaLnBrk="1" hangingPunct="1">
              <a:spcBef>
                <a:spcPts val="0"/>
              </a:spcBef>
              <a:buFont typeface="Arial" panose="020B0604020202020204" pitchFamily="34" charset="0"/>
              <a:buNone/>
            </a:pP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`poujai `n`Yca`yac@ </a:t>
            </a: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`ptal[o `nIeremiac.</a:t>
            </a:r>
          </a:p>
        </p:txBody>
      </p:sp>
    </p:spTree>
    <p:extLst>
      <p:ext uri="{BB962C8B-B14F-4D97-AF65-F5344CB8AC3E}">
        <p14:creationId xmlns:p14="http://schemas.microsoft.com/office/powerpoint/2010/main" val="3755464378"/>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62C3-BD39-4992-9986-2D872FFFE13C}"/>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علم حزقيال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دانيال</a:t>
            </a:r>
            <a:endParaRPr lang="en-GB" dirty="0"/>
          </a:p>
        </p:txBody>
      </p:sp>
      <p:sp>
        <p:nvSpPr>
          <p:cNvPr id="3" name="Text Placeholder 2">
            <a:extLst>
              <a:ext uri="{FF2B5EF4-FFF2-40B4-BE49-F238E27FC236}">
                <a16:creationId xmlns:a16="http://schemas.microsoft.com/office/drawing/2014/main" id="{9C115CA6-636D-4543-B3AF-9C269EB92171}"/>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يمي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ي</a:t>
            </a:r>
            <a:r>
              <a:rPr kumimoji="0" lang="ar-SA" sz="4000" b="1" i="0" u="none" strike="noStrike" cap="none" normalizeH="0" baseline="0" dirty="0">
                <a:ln>
                  <a:noFill/>
                </a:ln>
                <a:solidFill>
                  <a:schemeClr val="bg1"/>
                </a:solidFill>
                <a:effectLst/>
                <a:latin typeface="Arial" charset="0"/>
                <a:cs typeface="Traditional Arabic" pitchFamily="2" charset="-78"/>
              </a:rPr>
              <a:t>يزيكيئيل</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خاريستو دانيي</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ل</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C413DF4F-12B5-448E-A67D-5652985C78D2}"/>
              </a:ext>
            </a:extLst>
          </p:cNvPr>
          <p:cNvSpPr>
            <a:spLocks noGrp="1"/>
          </p:cNvSpPr>
          <p:nvPr>
            <p:ph type="body" sz="quarter" idx="3"/>
          </p:nvPr>
        </p:nvSpPr>
        <p:spPr/>
        <p:txBody>
          <a:bodyPr/>
          <a:lstStyle/>
          <a:p>
            <a:r>
              <a:rPr lang="it-IT" sz="4000" dirty="0">
                <a:effectLst/>
                <a:latin typeface="CS New Athanasius" panose="020B0500000000000000" pitchFamily="34" charset="0"/>
              </a:rPr>
              <a:t>=,</a:t>
            </a:r>
            <a:r>
              <a:rPr kumimoji="0" lang="it-IT" sz="4000" b="0" i="0" u="none" strike="noStrike" cap="none" normalizeH="0" baseline="0" dirty="0">
                <a:ln>
                  <a:noFill/>
                </a:ln>
                <a:effectLst/>
                <a:latin typeface="CS New Athanasius" panose="020B0500000000000000" pitchFamily="34" charset="0"/>
              </a:rPr>
              <a:t>=e@ `p`emi `nIezekiyl@ </a:t>
            </a:r>
            <a:r>
              <a:rPr lang="it-IT" sz="4000" dirty="0">
                <a:effectLst/>
                <a:latin typeface="CS New Athanasius" panose="020B0500000000000000" pitchFamily="34" charset="0"/>
              </a:rPr>
              <a:t>=,=</a:t>
            </a:r>
            <a:r>
              <a:rPr kumimoji="0" lang="it-IT" sz="4000" b="0" i="0" u="none" strike="noStrike" cap="none" normalizeH="0" baseline="0" dirty="0">
                <a:ln>
                  <a:noFill/>
                </a:ln>
                <a:effectLst/>
                <a:latin typeface="CS New Athanasius" panose="020B0500000000000000" pitchFamily="34" charset="0"/>
              </a:rPr>
              <a:t>e@ ,aric tou Daniyl@ </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835695224"/>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5DB4-AC37-419E-8506-77B11B079C04}"/>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قوة إيليا</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إليشع</a:t>
            </a:r>
            <a:endParaRPr lang="en-GB" dirty="0"/>
          </a:p>
        </p:txBody>
      </p:sp>
      <p:sp>
        <p:nvSpPr>
          <p:cNvPr id="3" name="Text Placeholder 2">
            <a:extLst>
              <a:ext uri="{FF2B5EF4-FFF2-40B4-BE49-F238E27FC236}">
                <a16:creationId xmlns:a16="http://schemas.microsoft.com/office/drawing/2014/main" id="{5A0D25E7-8689-452A-BADC-65AB591E2A92}"/>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ت</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جوم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يلياس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بي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هموت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إيه </a:t>
            </a:r>
            <a:r>
              <a:rPr kumimoji="0" lang="ar-SA" sz="3600" b="1" i="0" u="none" strike="noStrike" cap="none" normalizeH="0" baseline="0" dirty="0">
                <a:ln>
                  <a:noFill/>
                </a:ln>
                <a:solidFill>
                  <a:schemeClr val="bg1"/>
                </a:solidFill>
                <a:effectLst/>
                <a:latin typeface="Arial" charset="0"/>
                <a:cs typeface="Traditional Arabic" pitchFamily="2" charset="-78"/>
              </a:rPr>
              <a:t>ليثيئوس</a:t>
            </a:r>
            <a:endParaRPr lang="ar-SA" sz="3600" dirty="0"/>
          </a:p>
        </p:txBody>
      </p:sp>
      <p:sp>
        <p:nvSpPr>
          <p:cNvPr id="4" name="Text Placeholder 3">
            <a:extLst>
              <a:ext uri="{FF2B5EF4-FFF2-40B4-BE49-F238E27FC236}">
                <a16:creationId xmlns:a16="http://schemas.microsoft.com/office/drawing/2014/main" id="{62A0659D-A033-4CB1-8040-4705F5F3B251}"/>
              </a:ext>
            </a:extLst>
          </p:cNvPr>
          <p:cNvSpPr>
            <a:spLocks noGrp="1"/>
          </p:cNvSpPr>
          <p:nvPr>
            <p:ph type="body" sz="quarter" idx="3"/>
          </p:nvPr>
        </p:nvSpPr>
        <p:spPr>
          <a:xfrm>
            <a:off x="-1" y="5420538"/>
            <a:ext cx="9144000" cy="682357"/>
          </a:xfrm>
        </p:spPr>
        <p:txBody>
          <a:bodyPr/>
          <a:lstStyle/>
          <a:p>
            <a:r>
              <a:rPr kumimoji="0" lang="en-US" sz="4000" b="0" i="0" u="none" strike="noStrike" cap="none" normalizeH="0" baseline="0" dirty="0">
                <a:ln>
                  <a:noFill/>
                </a:ln>
                <a:effectLst/>
                <a:latin typeface="CS New Athanasius" panose="020B0500000000000000" pitchFamily="34" charset="0"/>
              </a:rPr>
              <a:t>&lt;=e@ `</a:t>
            </a:r>
            <a:r>
              <a:rPr kumimoji="0" lang="en-US" sz="4000" b="0" i="0" u="none" strike="noStrike" cap="none" normalizeH="0" baseline="0" dirty="0" err="1">
                <a:ln>
                  <a:noFill/>
                </a:ln>
                <a:effectLst/>
                <a:latin typeface="CS New Athanasius" panose="020B0500000000000000" pitchFamily="34" charset="0"/>
              </a:rPr>
              <a:t>tjom</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n`Yliac</a:t>
            </a:r>
            <a:r>
              <a:rPr kumimoji="0" lang="en-US" sz="4000" b="0" i="0" u="none" strike="noStrike" cap="none" normalizeH="0" baseline="0" dirty="0">
                <a:ln>
                  <a:noFill/>
                </a:ln>
                <a:effectLst/>
                <a:latin typeface="CS New Athanasius" panose="020B0500000000000000" pitchFamily="34" charset="0"/>
              </a:rPr>
              <a:t>@ &lt;=e@ </a:t>
            </a:r>
            <a:r>
              <a:rPr kumimoji="0" lang="en-US" sz="4000" b="0" i="0" u="none" strike="noStrike" cap="none" normalizeH="0" baseline="0" dirty="0" err="1">
                <a:ln>
                  <a:noFill/>
                </a:ln>
                <a:effectLst/>
                <a:latin typeface="CS New Athanasius" panose="020B0500000000000000" pitchFamily="34" charset="0"/>
              </a:rPr>
              <a:t>pi`hmot</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nEliceoc</a:t>
            </a:r>
            <a:r>
              <a:rPr kumimoji="0" lang="en-US" sz="4000" b="0" i="0" u="none" strike="noStrike" cap="none" normalizeH="0" baseline="0" dirty="0">
                <a:ln>
                  <a:noFill/>
                </a:ln>
                <a:effectLst/>
                <a:latin typeface="CS New Athanasius" panose="020B0500000000000000" pitchFamily="34" charset="0"/>
              </a:rPr>
              <a:t>.</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70130068"/>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B2C7-D690-484F-B9F8-A4C3BC00D0B5}"/>
              </a:ext>
            </a:extLst>
          </p:cNvPr>
          <p:cNvSpPr>
            <a:spLocks noGrp="1"/>
          </p:cNvSpPr>
          <p:nvPr>
            <p:ph type="title"/>
          </p:nvPr>
        </p:nvSpPr>
        <p:spPr>
          <a:xfrm>
            <a:off x="0" y="4338918"/>
            <a:ext cx="9144000" cy="782371"/>
          </a:xfrm>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والدة الإله</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يسوع المسيح</a:t>
            </a:r>
            <a:r>
              <a:rPr lang="ar-EG" sz="4400" dirty="0">
                <a:solidFill>
                  <a:schemeClr val="bg1"/>
                </a:solidFill>
                <a:cs typeface="Traditional Arabic" pitchFamily="2" charset="-78"/>
              </a:rPr>
              <a:t> </a:t>
            </a:r>
            <a:endParaRPr lang="en-GB" dirty="0"/>
          </a:p>
        </p:txBody>
      </p:sp>
      <p:sp>
        <p:nvSpPr>
          <p:cNvPr id="3" name="Text Placeholder 2">
            <a:extLst>
              <a:ext uri="{FF2B5EF4-FFF2-40B4-BE49-F238E27FC236}">
                <a16:creationId xmlns:a16="http://schemas.microsoft.com/office/drawing/2014/main" id="{73CC7580-7E11-40DF-9254-F65BE827FFB0}"/>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تي ثي</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ؤ</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طوكوس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إثماف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ن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يسوس بي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خرستوس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endParaRPr lang="ar-SA" sz="3600" dirty="0"/>
          </a:p>
        </p:txBody>
      </p:sp>
      <p:sp>
        <p:nvSpPr>
          <p:cNvPr id="4" name="Text Placeholder 3">
            <a:extLst>
              <a:ext uri="{FF2B5EF4-FFF2-40B4-BE49-F238E27FC236}">
                <a16:creationId xmlns:a16="http://schemas.microsoft.com/office/drawing/2014/main" id="{098202B5-7AD3-41ED-B477-F217721B0F2C}"/>
              </a:ext>
            </a:extLst>
          </p:cNvPr>
          <p:cNvSpPr>
            <a:spLocks noGrp="1"/>
          </p:cNvSpPr>
          <p:nvPr>
            <p:ph type="body" sz="quarter" idx="3"/>
          </p:nvPr>
        </p:nvSpPr>
        <p:spPr>
          <a:xfrm>
            <a:off x="-1" y="5366750"/>
            <a:ext cx="9144000" cy="682357"/>
          </a:xfrm>
        </p:spPr>
        <p:txBody>
          <a:bodyPr/>
          <a:lstStyle/>
          <a:p>
            <a:r>
              <a:rPr kumimoji="0" lang="fr-FR" sz="3800" b="0" i="0" u="none" strike="noStrike" cap="none" normalizeH="0" baseline="0" dirty="0">
                <a:ln>
                  <a:noFill/>
                </a:ln>
                <a:effectLst/>
                <a:latin typeface="CS New Athanasius" panose="020B0500000000000000" pitchFamily="34" charset="0"/>
              </a:rPr>
              <a:t>=,=e@ ];</a:t>
            </a:r>
            <a:r>
              <a:rPr kumimoji="0" lang="fr-FR" sz="3800" b="0" i="0" u="none" strike="noStrike" cap="none" normalizeH="0" baseline="0" dirty="0" err="1">
                <a:ln>
                  <a:noFill/>
                </a:ln>
                <a:effectLst/>
                <a:latin typeface="CS New Athanasius" panose="020B0500000000000000" pitchFamily="34" charset="0"/>
              </a:rPr>
              <a:t>e`otokoc</a:t>
            </a:r>
            <a:r>
              <a:rPr kumimoji="0" lang="fr-FR" sz="3800" b="0" i="0" u="none" strike="noStrike" cap="none" normalizeH="0" baseline="0" dirty="0">
                <a:ln>
                  <a:noFill/>
                </a:ln>
                <a:effectLst/>
                <a:latin typeface="CS New Athanasius" panose="020B0500000000000000" pitchFamily="34" charset="0"/>
              </a:rPr>
              <a:t>@ =,=e @ `;</a:t>
            </a:r>
            <a:r>
              <a:rPr kumimoji="0" lang="fr-FR" sz="3800" b="0" i="0" u="none" strike="noStrike" cap="none" normalizeH="0" baseline="0" dirty="0" err="1">
                <a:ln>
                  <a:noFill/>
                </a:ln>
                <a:effectLst/>
                <a:latin typeface="CS New Athanasius" panose="020B0500000000000000" pitchFamily="34" charset="0"/>
              </a:rPr>
              <a:t>mau</a:t>
            </a:r>
            <a:r>
              <a:rPr kumimoji="0" lang="fr-FR" sz="3800" b="0" i="0" u="none" strike="noStrike" cap="none" normalizeH="0" baseline="0" dirty="0">
                <a:ln>
                  <a:noFill/>
                </a:ln>
                <a:effectLst/>
                <a:latin typeface="CS New Athanasius" panose="020B0500000000000000" pitchFamily="34" charset="0"/>
              </a:rPr>
              <a:t> `</a:t>
            </a:r>
            <a:r>
              <a:rPr kumimoji="0" lang="fr-FR" sz="3800" b="0" i="0" u="none" strike="noStrike" cap="none" normalizeH="0" baseline="0" dirty="0" err="1">
                <a:ln>
                  <a:noFill/>
                </a:ln>
                <a:effectLst/>
                <a:latin typeface="CS New Athanasius" panose="020B0500000000000000" pitchFamily="34" charset="0"/>
              </a:rPr>
              <a:t>nIycouc</a:t>
            </a:r>
            <a:r>
              <a:rPr kumimoji="0" lang="fr-FR" sz="3800" b="0" i="0" u="none" strike="noStrike" cap="none" normalizeH="0" baseline="0" dirty="0">
                <a:ln>
                  <a:noFill/>
                </a:ln>
                <a:effectLst/>
                <a:latin typeface="CS New Athanasius" panose="020B0500000000000000" pitchFamily="34" charset="0"/>
              </a:rPr>
              <a:t> Pi`,</a:t>
            </a:r>
            <a:r>
              <a:rPr kumimoji="0" lang="fr-FR" sz="3800" b="0" i="0" u="none" strike="noStrike" cap="none" normalizeH="0" baseline="0" dirty="0" err="1">
                <a:ln>
                  <a:noFill/>
                </a:ln>
                <a:effectLst/>
                <a:latin typeface="CS New Athanasius" panose="020B0500000000000000" pitchFamily="34" charset="0"/>
              </a:rPr>
              <a:t>rictoc</a:t>
            </a:r>
            <a:r>
              <a:rPr kumimoji="0" lang="fr-FR" sz="3800" b="0" i="0" u="none" strike="noStrike" cap="none" normalizeH="0" baseline="0" dirty="0">
                <a:ln>
                  <a:noFill/>
                </a:ln>
                <a:effectLst/>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80959712"/>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43A8-D8C9-4B20-AE0E-7D6FB427F6C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الحمامة الحسنة</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بن الله</a:t>
            </a:r>
            <a:endParaRPr lang="en-GB" dirty="0"/>
          </a:p>
        </p:txBody>
      </p:sp>
      <p:sp>
        <p:nvSpPr>
          <p:cNvPr id="3" name="Text Placeholder 2">
            <a:extLst>
              <a:ext uri="{FF2B5EF4-FFF2-40B4-BE49-F238E27FC236}">
                <a16:creationId xmlns:a16="http://schemas.microsoft.com/office/drawing/2014/main" id="{7D4795DF-A7EE-465A-A636-5A2BEC935E9B}"/>
              </a:ext>
            </a:extLst>
          </p:cNvPr>
          <p:cNvSpPr>
            <a:spLocks noGrp="1"/>
          </p:cNvSpPr>
          <p:nvPr>
            <p:ph type="body" idx="1"/>
          </p:nvPr>
        </p:nvSpPr>
        <p:spPr/>
        <p:txBody>
          <a:bodyPr anchor="ctr"/>
          <a:lstStyle/>
          <a:p>
            <a:r>
              <a:rPr kumimoji="0" lang="ar-EG" sz="3500" b="1" i="0" u="none" strike="noStrike" cap="none" normalizeH="0" baseline="0" dirty="0">
                <a:ln>
                  <a:noFill/>
                </a:ln>
                <a:solidFill>
                  <a:schemeClr val="bg1"/>
                </a:solidFill>
                <a:effectLst/>
                <a:latin typeface="Arial" charset="0"/>
                <a:cs typeface="Traditional Arabic" pitchFamily="2" charset="-78"/>
              </a:rPr>
              <a:t>شيريـه..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تي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تشرومبي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ن</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يه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سوس</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500" b="1" i="0" u="none" strike="noStrike" cap="none" normalizeH="0" baseline="0" dirty="0">
                <a:ln>
                  <a:noFill/>
                </a:ln>
                <a:solidFill>
                  <a:schemeClr val="bg1"/>
                </a:solidFill>
                <a:effectLst/>
                <a:latin typeface="Arial" charset="0"/>
                <a:cs typeface="Traditional Arabic" pitchFamily="2" charset="-78"/>
              </a:rPr>
              <a:t>شيريه..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ماف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ن يوس ثيئوس</a:t>
            </a:r>
            <a:endParaRPr lang="ar-SA" sz="3500" dirty="0"/>
          </a:p>
        </p:txBody>
      </p:sp>
      <p:sp>
        <p:nvSpPr>
          <p:cNvPr id="4" name="Text Placeholder 3">
            <a:extLst>
              <a:ext uri="{FF2B5EF4-FFF2-40B4-BE49-F238E27FC236}">
                <a16:creationId xmlns:a16="http://schemas.microsoft.com/office/drawing/2014/main" id="{FA07466C-3B45-4260-A2B8-A1D4C0A6067A}"/>
              </a:ext>
            </a:extLst>
          </p:cNvPr>
          <p:cNvSpPr>
            <a:spLocks noGrp="1"/>
          </p:cNvSpPr>
          <p:nvPr>
            <p:ph type="body" sz="quarter" idx="3"/>
          </p:nvPr>
        </p:nvSpPr>
        <p:spPr>
          <a:xfrm>
            <a:off x="0" y="5284360"/>
            <a:ext cx="9144000" cy="682357"/>
          </a:xfrm>
        </p:spPr>
        <p:txBody>
          <a:bodyPr/>
          <a:lstStyle/>
          <a:p>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]`[rompi e;necwc@ </a:t>
            </a: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`;mau `nUioc :eoc.</a:t>
            </a:r>
            <a:endParaRPr kumimoji="0" lang="en-US" sz="4000" b="0" i="0" u="none" strike="noStrike" cap="none" normalizeH="0" baseline="0" dirty="0">
              <a:ln>
                <a:noFill/>
              </a:ln>
              <a:effectLst/>
              <a:latin typeface="Avva_Shenouda" pitchFamily="34" charset="0"/>
              <a:cs typeface="Traditional Arabic" pitchFamily="2" charset="-78"/>
            </a:endParaRPr>
          </a:p>
        </p:txBody>
      </p:sp>
    </p:spTree>
    <p:extLst>
      <p:ext uri="{BB962C8B-B14F-4D97-AF65-F5344CB8AC3E}">
        <p14:creationId xmlns:p14="http://schemas.microsoft.com/office/powerpoint/2010/main" val="2493899565"/>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99A4-8F7A-45B2-88B5-6A2AACCD25B0}"/>
              </a:ext>
            </a:extLst>
          </p:cNvPr>
          <p:cNvSpPr>
            <a:spLocks noGrp="1"/>
          </p:cNvSpPr>
          <p:nvPr>
            <p:ph type="title"/>
          </p:nvPr>
        </p:nvSpPr>
        <p:spPr>
          <a:xfrm>
            <a:off x="0" y="4373366"/>
            <a:ext cx="9144000" cy="682358"/>
          </a:xfrm>
        </p:spPr>
        <p:txBody>
          <a:bodyPr/>
          <a:lstStyle/>
          <a:p>
            <a:r>
              <a:rPr lang="ar-EG" sz="4000" dirty="0">
                <a:solidFill>
                  <a:schemeClr val="bg1"/>
                </a:solidFill>
                <a:cs typeface="Traditional Arabic" pitchFamily="2" charset="-78"/>
              </a:rPr>
              <a:t>السلام</a:t>
            </a:r>
            <a:r>
              <a:rPr lang="en-US" sz="4000" dirty="0">
                <a:solidFill>
                  <a:schemeClr val="bg1"/>
                </a:solidFill>
                <a:cs typeface="Traditional Arabic" pitchFamily="2" charset="-78"/>
              </a:rPr>
              <a:t> </a:t>
            </a:r>
            <a:r>
              <a:rPr lang="ar-EG" sz="4000" dirty="0">
                <a:solidFill>
                  <a:schemeClr val="bg1"/>
                </a:solidFill>
                <a:cs typeface="Traditional Arabic" pitchFamily="2" charset="-78"/>
              </a:rPr>
              <a:t>لك يا مريم : التي شهد لها جميع الأنبياء : وقالوا</a:t>
            </a:r>
            <a:br>
              <a:rPr lang="ar-SA" sz="4000" dirty="0"/>
            </a:br>
            <a:endParaRPr lang="en-GB" sz="4000" dirty="0"/>
          </a:p>
        </p:txBody>
      </p:sp>
      <p:sp>
        <p:nvSpPr>
          <p:cNvPr id="3" name="Text Placeholder 2">
            <a:extLst>
              <a:ext uri="{FF2B5EF4-FFF2-40B4-BE49-F238E27FC236}">
                <a16:creationId xmlns:a16="http://schemas.microsoft.com/office/drawing/2014/main" id="{A99CA56E-5A03-4772-A8CE-F58F3D60E1CF}"/>
              </a:ext>
            </a:extLst>
          </p:cNvPr>
          <p:cNvSpPr>
            <a:spLocks noGrp="1"/>
          </p:cNvSpPr>
          <p:nvPr>
            <p:ph type="body" idx="1"/>
          </p:nvPr>
        </p:nvSpPr>
        <p:spPr/>
        <p:txBody>
          <a:bodyPr/>
          <a:lstStyle/>
          <a:p>
            <a:pPr>
              <a:spcBef>
                <a:spcPts val="0"/>
              </a:spcBef>
            </a:pPr>
            <a:r>
              <a:rPr kumimoji="0" lang="ar-EG" sz="2800" b="1" i="0" u="none" strike="noStrike" cap="none" normalizeH="0" baseline="0" dirty="0">
                <a:ln>
                  <a:noFill/>
                </a:ln>
                <a:solidFill>
                  <a:schemeClr val="bg1"/>
                </a:solidFill>
                <a:effectLst/>
                <a:latin typeface="Arial" charset="0"/>
                <a:cs typeface="+mj-cs"/>
              </a:rPr>
              <a:t>شيريه نيه ماريا : إيطاف إر ميثريه ناس إنجيه ني إبروفيتيس تيرو :</a:t>
            </a:r>
            <a:endParaRPr kumimoji="0" lang="en-US" sz="2800" b="1" i="0" u="none" strike="noStrike" cap="none" normalizeH="0" baseline="0" dirty="0">
              <a:ln>
                <a:noFill/>
              </a:ln>
              <a:solidFill>
                <a:schemeClr val="bg1"/>
              </a:solidFill>
              <a:effectLst/>
              <a:latin typeface="Arial" charset="0"/>
              <a:cs typeface="+mj-cs"/>
            </a:endParaRPr>
          </a:p>
          <a:p>
            <a:pPr>
              <a:spcBef>
                <a:spcPts val="0"/>
              </a:spcBef>
            </a:pPr>
            <a:r>
              <a:rPr kumimoji="0" lang="ar-EG" sz="2800" b="1" i="0" u="none" strike="noStrike" cap="none" normalizeH="0" baseline="0" dirty="0">
                <a:ln>
                  <a:noFill/>
                </a:ln>
                <a:solidFill>
                  <a:schemeClr val="bg1"/>
                </a:solidFill>
                <a:effectLst/>
                <a:latin typeface="Arial" charset="0"/>
                <a:cs typeface="+mj-cs"/>
              </a:rPr>
              <a:t>أووه أفجـو إمموس</a:t>
            </a:r>
            <a:endParaRPr lang="ar-SA" sz="2800" dirty="0">
              <a:cs typeface="+mj-cs"/>
            </a:endParaRPr>
          </a:p>
        </p:txBody>
      </p:sp>
      <p:sp>
        <p:nvSpPr>
          <p:cNvPr id="6" name="Text Placeholder 5">
            <a:extLst>
              <a:ext uri="{FF2B5EF4-FFF2-40B4-BE49-F238E27FC236}">
                <a16:creationId xmlns:a16="http://schemas.microsoft.com/office/drawing/2014/main" id="{82F2D004-C7C3-412F-A91C-CB0DB921A47B}"/>
              </a:ext>
            </a:extLst>
          </p:cNvPr>
          <p:cNvSpPr>
            <a:spLocks noGrp="1"/>
          </p:cNvSpPr>
          <p:nvPr>
            <p:ph type="body" sz="quarter" idx="3"/>
          </p:nvPr>
        </p:nvSpPr>
        <p:spPr>
          <a:xfrm>
            <a:off x="-1" y="5366750"/>
            <a:ext cx="9144000" cy="682357"/>
          </a:xfrm>
        </p:spPr>
        <p:txBody>
          <a:bodyPr/>
          <a:lstStyle/>
          <a:p>
            <a:r>
              <a:rPr lang="pt-BR" b="0" dirty="0">
                <a:latin typeface="CS New Athanasius" panose="020B0500000000000000" pitchFamily="34" charset="0"/>
                <a:cs typeface="Times New Roman" panose="02020603050405020304" pitchFamily="18" charset="0"/>
              </a:rPr>
              <a:t>&lt;ere ne Mari`a@ `etauerme;re nac@ `nje ni`provytyc tyrou@ ouoh aujw `mmoc.</a:t>
            </a:r>
          </a:p>
        </p:txBody>
      </p:sp>
    </p:spTree>
    <p:extLst>
      <p:ext uri="{BB962C8B-B14F-4D97-AF65-F5344CB8AC3E}">
        <p14:creationId xmlns:p14="http://schemas.microsoft.com/office/powerpoint/2010/main" val="3810763810"/>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0E2E-98FB-4E8F-BCA2-F3F45CD79A00}"/>
              </a:ext>
            </a:extLst>
          </p:cNvPr>
          <p:cNvSpPr>
            <a:spLocks noGrp="1"/>
          </p:cNvSpPr>
          <p:nvPr>
            <p:ph type="title"/>
          </p:nvPr>
        </p:nvSpPr>
        <p:spPr>
          <a:xfrm>
            <a:off x="0" y="4373365"/>
            <a:ext cx="9144000" cy="782371"/>
          </a:xfrm>
        </p:spPr>
        <p:txBody>
          <a:bodyPr/>
          <a:lstStyle/>
          <a:p>
            <a:r>
              <a:rPr lang="ar-EG" sz="4000" dirty="0">
                <a:solidFill>
                  <a:schemeClr val="bg1"/>
                </a:solidFill>
                <a:latin typeface="Times New Roman" pitchFamily="18" charset="0"/>
                <a:cs typeface="Traditional Arabic" pitchFamily="2" charset="-78"/>
              </a:rPr>
              <a:t>هوذا الله الكلمة : الذي تجسد منكِ بوحدانية : لا ينطق بمثلها</a:t>
            </a:r>
            <a:endParaRPr lang="en-GB" sz="4000" dirty="0"/>
          </a:p>
        </p:txBody>
      </p:sp>
      <p:sp>
        <p:nvSpPr>
          <p:cNvPr id="3" name="Text Placeholder 2">
            <a:extLst>
              <a:ext uri="{FF2B5EF4-FFF2-40B4-BE49-F238E27FC236}">
                <a16:creationId xmlns:a16="http://schemas.microsoft.com/office/drawing/2014/main" id="{AFF806C4-0C4B-4BED-9084-12BEDAAD00EB}"/>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Times New Roman" pitchFamily="18" charset="0"/>
                <a:cs typeface="+mj-cs"/>
              </a:rPr>
              <a:t>هيبّيه إفنوتي بي لوغوس : إيطاف إتشي ساركس إنخيتي خيـن أوميـت أواي : إن آت صاجي إمبيس ريتي</a:t>
            </a:r>
            <a:endParaRPr lang="ar-SA" sz="2800" dirty="0">
              <a:cs typeface="+mj-cs"/>
            </a:endParaRPr>
          </a:p>
        </p:txBody>
      </p:sp>
      <p:sp>
        <p:nvSpPr>
          <p:cNvPr id="4" name="Text Placeholder 3">
            <a:extLst>
              <a:ext uri="{FF2B5EF4-FFF2-40B4-BE49-F238E27FC236}">
                <a16:creationId xmlns:a16="http://schemas.microsoft.com/office/drawing/2014/main" id="{20E3BA45-F4A8-4CDD-9F68-52A989300651}"/>
              </a:ext>
            </a:extLst>
          </p:cNvPr>
          <p:cNvSpPr>
            <a:spLocks noGrp="1"/>
          </p:cNvSpPr>
          <p:nvPr>
            <p:ph type="body" sz="quarter" idx="3"/>
          </p:nvPr>
        </p:nvSpPr>
        <p:spPr>
          <a:xfrm>
            <a:off x="0" y="5366750"/>
            <a:ext cx="9144000" cy="682357"/>
          </a:xfrm>
        </p:spPr>
        <p:txBody>
          <a:bodyPr/>
          <a:lstStyle/>
          <a:p>
            <a:pPr algn="ctr" rtl="1" eaLnBrk="1" hangingPunct="1">
              <a:spcBef>
                <a:spcPts val="0"/>
              </a:spcBef>
              <a:buFont typeface="Arial" panose="020B0604020202020204" pitchFamily="34" charset="0"/>
              <a:buNone/>
            </a:pPr>
            <a:r>
              <a:rPr lang="pt-BR" sz="3600" b="0" dirty="0">
                <a:latin typeface="CS New Athanasius" panose="020B0500000000000000" pitchFamily="34" charset="0"/>
                <a:cs typeface="Times New Roman" panose="02020603050405020304" pitchFamily="18" charset="0"/>
              </a:rPr>
              <a:t>Hyppe V] piLogoc@ `etaf[icarx `nqy]@ qen oumetouai@ `natcaji `mpecry].</a:t>
            </a:r>
          </a:p>
        </p:txBody>
      </p:sp>
    </p:spTree>
    <p:extLst>
      <p:ext uri="{BB962C8B-B14F-4D97-AF65-F5344CB8AC3E}">
        <p14:creationId xmlns:p14="http://schemas.microsoft.com/office/powerpoint/2010/main" val="3378902005"/>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20DC-045D-4A25-BB95-7E544A514E63}"/>
              </a:ext>
            </a:extLst>
          </p:cNvPr>
          <p:cNvSpPr>
            <a:spLocks noGrp="1"/>
          </p:cNvSpPr>
          <p:nvPr>
            <p:ph type="title"/>
          </p:nvPr>
        </p:nvSpPr>
        <p:spPr/>
        <p:txBody>
          <a:bodyPr/>
          <a:lstStyle/>
          <a:p>
            <a:r>
              <a:rPr lang="ar-EG" sz="4000" dirty="0">
                <a:solidFill>
                  <a:schemeClr val="bg1"/>
                </a:solidFill>
                <a:latin typeface="Times New Roman" pitchFamily="18" charset="0"/>
                <a:cs typeface="Traditional Arabic" pitchFamily="2" charset="-78"/>
              </a:rPr>
              <a:t>مرتفعة أنتِ : بالحقيقة أكثر من عصا هارون : أيتها الممتلئة نعمة</a:t>
            </a:r>
            <a:endParaRPr lang="en-GB" sz="4000" dirty="0"/>
          </a:p>
        </p:txBody>
      </p:sp>
      <p:sp>
        <p:nvSpPr>
          <p:cNvPr id="3" name="Text Placeholder 2">
            <a:extLst>
              <a:ext uri="{FF2B5EF4-FFF2-40B4-BE49-F238E27FC236}">
                <a16:creationId xmlns:a16="http://schemas.microsoft.com/office/drawing/2014/main" id="{8316E08A-840F-4D5B-89CC-C4A6531B2759}"/>
              </a:ext>
            </a:extLst>
          </p:cNvPr>
          <p:cNvSpPr>
            <a:spLocks noGrp="1"/>
          </p:cNvSpPr>
          <p:nvPr>
            <p:ph type="body" idx="1"/>
          </p:nvPr>
        </p:nvSpPr>
        <p:spPr>
          <a:xfrm>
            <a:off x="1" y="5952966"/>
            <a:ext cx="9143999" cy="808893"/>
          </a:xfrm>
        </p:spPr>
        <p:txBody>
          <a:bodyPr anchor="ctr"/>
          <a:lstStyle/>
          <a:p>
            <a:r>
              <a:rPr kumimoji="0" lang="ar-EG" sz="3200" b="1" i="0" u="none" strike="noStrike" cap="none" normalizeH="0" baseline="0" dirty="0">
                <a:ln>
                  <a:noFill/>
                </a:ln>
                <a:solidFill>
                  <a:schemeClr val="bg1"/>
                </a:solidFill>
                <a:effectLst/>
                <a:latin typeface="Times New Roman" pitchFamily="18" charset="0"/>
                <a:cs typeface="Traditional Arabic" pitchFamily="2" charset="-78"/>
              </a:rPr>
              <a:t>تيـه تشوسـي آليثـوس : إيه هوتيه بـي إشفـوت إنتيـــه آ آرون : أو ثـي اثميه إن إهموت</a:t>
            </a:r>
            <a:endParaRPr lang="ar-SA" sz="3200" dirty="0"/>
          </a:p>
        </p:txBody>
      </p:sp>
      <p:sp>
        <p:nvSpPr>
          <p:cNvPr id="4" name="Text Placeholder 3">
            <a:extLst>
              <a:ext uri="{FF2B5EF4-FFF2-40B4-BE49-F238E27FC236}">
                <a16:creationId xmlns:a16="http://schemas.microsoft.com/office/drawing/2014/main" id="{ACF242D0-795F-4FBB-BE7E-8B08C8042835}"/>
              </a:ext>
            </a:extLst>
          </p:cNvPr>
          <p:cNvSpPr>
            <a:spLocks noGrp="1"/>
          </p:cNvSpPr>
          <p:nvPr>
            <p:ph type="body" sz="quarter" idx="3"/>
          </p:nvPr>
        </p:nvSpPr>
        <p:spPr>
          <a:xfrm>
            <a:off x="0" y="5170595"/>
            <a:ext cx="9144000" cy="682357"/>
          </a:xfrm>
        </p:spPr>
        <p:txBody>
          <a:bodyPr/>
          <a:lstStyle/>
          <a:p>
            <a:r>
              <a:rPr lang="pl-PL" sz="2800" b="0" dirty="0">
                <a:latin typeface="CS New Athanasius" panose="020B0500000000000000" pitchFamily="34" charset="0"/>
                <a:cs typeface="Times New Roman" panose="02020603050405020304" pitchFamily="18" charset="0"/>
              </a:rPr>
              <a:t>Te[oci `aly;wc@ `ehote pi`sbwt@ `nte `A`arwn@ `w ;ye;meh `n`hmot.</a:t>
            </a:r>
            <a:endParaRPr lang="en-US" sz="2800" b="0" kern="1200" baseline="0" dirty="0">
              <a:latin typeface="Avva_Shenouda" pitchFamily="34" charset="2"/>
              <a:ea typeface="+mn-ea"/>
              <a:cs typeface="+mn-cs"/>
            </a:endParaRPr>
          </a:p>
        </p:txBody>
      </p:sp>
    </p:spTree>
    <p:extLst>
      <p:ext uri="{BB962C8B-B14F-4D97-AF65-F5344CB8AC3E}">
        <p14:creationId xmlns:p14="http://schemas.microsoft.com/office/powerpoint/2010/main" val="70122866"/>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A2D4-BA25-4C38-93E7-EFF1A1F02BEC}"/>
              </a:ext>
            </a:extLst>
          </p:cNvPr>
          <p:cNvSpPr>
            <a:spLocks noGrp="1"/>
          </p:cNvSpPr>
          <p:nvPr>
            <p:ph type="title"/>
          </p:nvPr>
        </p:nvSpPr>
        <p:spPr>
          <a:xfrm>
            <a:off x="0" y="4312024"/>
            <a:ext cx="9144000" cy="782371"/>
          </a:xfrm>
        </p:spPr>
        <p:txBody>
          <a:bodyPr/>
          <a:lstStyle/>
          <a:p>
            <a:r>
              <a:rPr lang="ar-EG" sz="4800" dirty="0">
                <a:solidFill>
                  <a:schemeClr val="bg1"/>
                </a:solidFill>
                <a:latin typeface="Times New Roman" pitchFamily="18" charset="0"/>
                <a:cs typeface="Traditional Arabic" pitchFamily="2" charset="-78"/>
              </a:rPr>
              <a:t>ماهى العصا : إلا مريم لأنها مثال : بتوليتها</a:t>
            </a:r>
            <a:endParaRPr lang="en-GB" sz="4800" dirty="0"/>
          </a:p>
        </p:txBody>
      </p:sp>
      <p:sp>
        <p:nvSpPr>
          <p:cNvPr id="3" name="Text Placeholder 2">
            <a:extLst>
              <a:ext uri="{FF2B5EF4-FFF2-40B4-BE49-F238E27FC236}">
                <a16:creationId xmlns:a16="http://schemas.microsoft.com/office/drawing/2014/main" id="{0D8AE0B7-553D-4B32-9C0E-71568634FF5E}"/>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Times New Roman" pitchFamily="18" charset="0"/>
                <a:cs typeface="+mj-cs"/>
              </a:rPr>
              <a:t>آش بيـه بـي إشفـوت: إيه فيل إيه ماريـا</a:t>
            </a:r>
            <a:r>
              <a:rPr lang="ar-EG" sz="3200" dirty="0">
                <a:cs typeface="+mj-cs"/>
              </a:rPr>
              <a:t> </a:t>
            </a:r>
            <a:r>
              <a:rPr kumimoji="0" lang="ar-EG" sz="3200" b="1" i="0" u="none" strike="noStrike" cap="none" normalizeH="0" baseline="0" dirty="0">
                <a:ln>
                  <a:noFill/>
                </a:ln>
                <a:solidFill>
                  <a:schemeClr val="bg1"/>
                </a:solidFill>
                <a:effectLst/>
                <a:latin typeface="Times New Roman" pitchFamily="18" charset="0"/>
                <a:cs typeface="+mj-cs"/>
              </a:rPr>
              <a:t>جيه إنثوف بيـه إب تيبـوس: إن تيس بارثينيا</a:t>
            </a:r>
            <a:endParaRPr lang="ar-SA" sz="3200" dirty="0">
              <a:cs typeface="+mj-cs"/>
            </a:endParaRPr>
          </a:p>
        </p:txBody>
      </p:sp>
      <p:sp>
        <p:nvSpPr>
          <p:cNvPr id="4" name="Text Placeholder 3">
            <a:extLst>
              <a:ext uri="{FF2B5EF4-FFF2-40B4-BE49-F238E27FC236}">
                <a16:creationId xmlns:a16="http://schemas.microsoft.com/office/drawing/2014/main" id="{F7703FAB-38AA-4936-8E75-B793B8158E28}"/>
              </a:ext>
            </a:extLst>
          </p:cNvPr>
          <p:cNvSpPr>
            <a:spLocks noGrp="1"/>
          </p:cNvSpPr>
          <p:nvPr>
            <p:ph type="body" sz="quarter" idx="3"/>
          </p:nvPr>
        </p:nvSpPr>
        <p:spPr>
          <a:xfrm>
            <a:off x="0" y="5201971"/>
            <a:ext cx="9144000" cy="682357"/>
          </a:xfrm>
        </p:spPr>
        <p:txBody>
          <a:bodyPr anchor="ctr"/>
          <a:lstStyle/>
          <a:p>
            <a:pPr algn="ctr" rtl="1" eaLnBrk="1" hangingPunct="1">
              <a:spcBef>
                <a:spcPts val="0"/>
              </a:spcBef>
              <a:buFont typeface="Arial" panose="020B0604020202020204" pitchFamily="34" charset="0"/>
              <a:buNone/>
            </a:pPr>
            <a:r>
              <a:rPr lang="pl-PL" sz="2800" b="0" dirty="0">
                <a:latin typeface="CS New Athanasius" panose="020B0500000000000000" pitchFamily="34" charset="0"/>
                <a:cs typeface="Times New Roman" panose="02020603050405020304" pitchFamily="18" charset="0"/>
              </a:rPr>
              <a:t>Aspe pi`sbwt@ `ebyl `eMari`a@ je `n;of pe `ptupoc@ `ntecpar;eni`a.</a:t>
            </a:r>
          </a:p>
        </p:txBody>
      </p:sp>
    </p:spTree>
    <p:extLst>
      <p:ext uri="{BB962C8B-B14F-4D97-AF65-F5344CB8AC3E}">
        <p14:creationId xmlns:p14="http://schemas.microsoft.com/office/powerpoint/2010/main" val="1729963021"/>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D911-1739-4FD9-A675-0D6F4BFD072C}"/>
              </a:ext>
            </a:extLst>
          </p:cNvPr>
          <p:cNvSpPr>
            <a:spLocks noGrp="1"/>
          </p:cNvSpPr>
          <p:nvPr>
            <p:ph type="title"/>
          </p:nvPr>
        </p:nvSpPr>
        <p:spPr>
          <a:xfrm>
            <a:off x="0" y="4323029"/>
            <a:ext cx="9144000" cy="782371"/>
          </a:xfrm>
        </p:spPr>
        <p:txBody>
          <a:bodyPr/>
          <a:lstStyle/>
          <a:p>
            <a:r>
              <a:rPr lang="ar-EG" sz="4400" dirty="0">
                <a:solidFill>
                  <a:schemeClr val="bg1"/>
                </a:solidFill>
                <a:latin typeface="Times New Roman" pitchFamily="18" charset="0"/>
                <a:cs typeface="Traditional Arabic" pitchFamily="2" charset="-78"/>
              </a:rPr>
              <a:t>حبلت وولدت : بغير مباضعة : ابن العلي : الكلمة الذاتي</a:t>
            </a:r>
            <a:endParaRPr lang="en-GB" dirty="0"/>
          </a:p>
        </p:txBody>
      </p:sp>
      <p:sp>
        <p:nvSpPr>
          <p:cNvPr id="3" name="Text Placeholder 2">
            <a:extLst>
              <a:ext uri="{FF2B5EF4-FFF2-40B4-BE49-F238E27FC236}">
                <a16:creationId xmlns:a16="http://schemas.microsoft.com/office/drawing/2014/main" id="{938C547A-D98D-4C74-B1EE-D3ECFC8008D9}"/>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Times New Roman" pitchFamily="18" charset="0"/>
                <a:cs typeface="+mj-cs"/>
              </a:rPr>
              <a:t>آس إر فوكي أسميسي : خوريـس سـي نوسيـا إم إبشيـري إم في إتتشوسـي : بي لوغوس إن أي ذيا.</a:t>
            </a:r>
            <a:endParaRPr lang="ar-SA" sz="2800" dirty="0">
              <a:cs typeface="+mj-cs"/>
            </a:endParaRPr>
          </a:p>
        </p:txBody>
      </p:sp>
      <p:sp>
        <p:nvSpPr>
          <p:cNvPr id="4" name="Text Placeholder 3">
            <a:extLst>
              <a:ext uri="{FF2B5EF4-FFF2-40B4-BE49-F238E27FC236}">
                <a16:creationId xmlns:a16="http://schemas.microsoft.com/office/drawing/2014/main" id="{F2715B47-C20B-47AE-AB59-BF0392722B5D}"/>
              </a:ext>
            </a:extLst>
          </p:cNvPr>
          <p:cNvSpPr>
            <a:spLocks noGrp="1"/>
          </p:cNvSpPr>
          <p:nvPr>
            <p:ph type="body" sz="quarter" idx="3"/>
          </p:nvPr>
        </p:nvSpPr>
        <p:spPr>
          <a:xfrm>
            <a:off x="0" y="5334000"/>
            <a:ext cx="9144000" cy="682357"/>
          </a:xfrm>
        </p:spPr>
        <p:txBody>
          <a:bodyPr/>
          <a:lstStyle/>
          <a:p>
            <a:r>
              <a:rPr lang="pl-PL" b="0" dirty="0">
                <a:latin typeface="CS New Athanasius" panose="020B0500000000000000" pitchFamily="34" charset="0"/>
                <a:cs typeface="Times New Roman" panose="02020603050405020304" pitchFamily="18" charset="0"/>
              </a:rPr>
              <a:t>Acerboki acmici@ ,wric cunoci`a@ `m`psyri `mvyet[oci@ pilogoc `naidi`a.</a:t>
            </a:r>
            <a:endParaRPr lang="en-US" b="0" kern="1200" baseline="0" dirty="0">
              <a:latin typeface="Avva_Shenouda" pitchFamily="34" charset="2"/>
              <a:ea typeface="+mn-ea"/>
              <a:cs typeface="+mn-cs"/>
            </a:endParaRPr>
          </a:p>
        </p:txBody>
      </p:sp>
    </p:spTree>
    <p:extLst>
      <p:ext uri="{BB962C8B-B14F-4D97-AF65-F5344CB8AC3E}">
        <p14:creationId xmlns:p14="http://schemas.microsoft.com/office/powerpoint/2010/main" val="1784734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وعن موضعك المقدس هذا</a:t>
            </a:r>
            <a:endParaRPr lang="en-US" sz="4800" dirty="0"/>
          </a:p>
        </p:txBody>
      </p:sp>
      <p:sp>
        <p:nvSpPr>
          <p:cNvPr id="6" name="Text Placeholder 5"/>
          <p:cNvSpPr>
            <a:spLocks noGrp="1"/>
          </p:cNvSpPr>
          <p:nvPr>
            <p:ph type="body" idx="1"/>
          </p:nvPr>
        </p:nvSpPr>
        <p:spPr/>
        <p:txBody>
          <a:bodyPr/>
          <a:lstStyle/>
          <a:p>
            <a:r>
              <a:rPr lang="ar-EG" sz="4000" dirty="0"/>
              <a:t>نيم إيفول ها باى ما إثؤواب إنتاك فاي</a:t>
            </a:r>
          </a:p>
        </p:txBody>
      </p:sp>
      <p:sp>
        <p:nvSpPr>
          <p:cNvPr id="7" name="Text Placeholder 6"/>
          <p:cNvSpPr>
            <a:spLocks noGrp="1"/>
          </p:cNvSpPr>
          <p:nvPr>
            <p:ph type="body" sz="quarter" idx="3"/>
          </p:nvPr>
        </p:nvSpPr>
        <p:spPr>
          <a:xfrm>
            <a:off x="0" y="5425904"/>
            <a:ext cx="9144000" cy="682357"/>
          </a:xfrm>
        </p:spPr>
        <p:txBody>
          <a:bodyPr/>
          <a:lstStyle/>
          <a:p>
            <a:r>
              <a:rPr lang="pt-BR" sz="4400" dirty="0"/>
              <a:t>Nem `ebol\a paima eqouab `ntak vai</a:t>
            </a:r>
          </a:p>
        </p:txBody>
      </p:sp>
    </p:spTree>
    <p:extLst>
      <p:ext uri="{BB962C8B-B14F-4D97-AF65-F5344CB8AC3E}">
        <p14:creationId xmlns:p14="http://schemas.microsoft.com/office/powerpoint/2010/main" val="4272745906"/>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7C71-7EC8-4354-BB5C-CBE1A088E4EB}"/>
              </a:ext>
            </a:extLst>
          </p:cNvPr>
          <p:cNvSpPr>
            <a:spLocks noGrp="1"/>
          </p:cNvSpPr>
          <p:nvPr>
            <p:ph type="title"/>
          </p:nvPr>
        </p:nvSpPr>
        <p:spPr>
          <a:xfrm>
            <a:off x="-1" y="4336476"/>
            <a:ext cx="9144000" cy="782371"/>
          </a:xfrm>
        </p:spPr>
        <p:txBody>
          <a:bodyPr/>
          <a:lstStyle/>
          <a:p>
            <a:r>
              <a:rPr lang="ar-EG" sz="4400" dirty="0">
                <a:solidFill>
                  <a:srgbClr val="FFFFFF"/>
                </a:solidFill>
                <a:latin typeface="Times New Roman" pitchFamily="18" charset="0"/>
                <a:cs typeface="Traditional Arabic" pitchFamily="2" charset="-78"/>
              </a:rPr>
              <a:t>بصلواتها : وشفاعاتها افتح لنا يا رب : باب الكنيسة</a:t>
            </a:r>
            <a:endParaRPr lang="en-GB" dirty="0"/>
          </a:p>
        </p:txBody>
      </p:sp>
      <p:sp>
        <p:nvSpPr>
          <p:cNvPr id="3" name="Text Placeholder 2">
            <a:extLst>
              <a:ext uri="{FF2B5EF4-FFF2-40B4-BE49-F238E27FC236}">
                <a16:creationId xmlns:a16="http://schemas.microsoft.com/office/drawing/2014/main" id="{4B4E039D-7DCB-4962-841F-D21CD5FA0D14}"/>
              </a:ext>
            </a:extLst>
          </p:cNvPr>
          <p:cNvSpPr>
            <a:spLocks noGrp="1"/>
          </p:cNvSpPr>
          <p:nvPr>
            <p:ph type="body" idx="1"/>
          </p:nvPr>
        </p:nvSpPr>
        <p:spPr/>
        <p:txBody>
          <a:bodyPr/>
          <a:lstStyle/>
          <a:p>
            <a:pPr>
              <a:spcBef>
                <a:spcPts val="0"/>
              </a:spcBef>
            </a:pPr>
            <a:r>
              <a:rPr kumimoji="0" lang="ar-EG" sz="2800" b="1" i="0" u="none" strike="noStrike" cap="none" normalizeH="0" baseline="0" dirty="0">
                <a:ln>
                  <a:noFill/>
                </a:ln>
                <a:solidFill>
                  <a:schemeClr val="bg1"/>
                </a:solidFill>
                <a:effectLst/>
                <a:latin typeface="Times New Roman" pitchFamily="18" charset="0"/>
                <a:cs typeface="+mj-cs"/>
              </a:rPr>
              <a:t>هيتين نيس إفكي : نيم نيس إبريسفيا: آ أون نان إبشويس:</a:t>
            </a:r>
          </a:p>
          <a:p>
            <a:pPr>
              <a:spcBef>
                <a:spcPts val="0"/>
              </a:spcBef>
            </a:pPr>
            <a:r>
              <a:rPr kumimoji="0" lang="ar-EG" sz="2800" b="1" i="0" u="none" strike="noStrike" cap="none" normalizeH="0" baseline="0" dirty="0">
                <a:ln>
                  <a:noFill/>
                </a:ln>
                <a:solidFill>
                  <a:schemeClr val="bg1"/>
                </a:solidFill>
                <a:effectLst/>
                <a:latin typeface="Times New Roman" pitchFamily="18" charset="0"/>
                <a:cs typeface="+mj-cs"/>
              </a:rPr>
              <a:t> إم إفرو إنتيه تي إكليسيا</a:t>
            </a:r>
            <a:endParaRPr lang="ar-SA" sz="2800" dirty="0">
              <a:cs typeface="+mj-cs"/>
            </a:endParaRPr>
          </a:p>
        </p:txBody>
      </p:sp>
      <p:sp>
        <p:nvSpPr>
          <p:cNvPr id="4" name="Text Placeholder 3">
            <a:extLst>
              <a:ext uri="{FF2B5EF4-FFF2-40B4-BE49-F238E27FC236}">
                <a16:creationId xmlns:a16="http://schemas.microsoft.com/office/drawing/2014/main" id="{25295A00-2C6A-448E-9D26-A0CE69A087B7}"/>
              </a:ext>
            </a:extLst>
          </p:cNvPr>
          <p:cNvSpPr>
            <a:spLocks noGrp="1"/>
          </p:cNvSpPr>
          <p:nvPr>
            <p:ph type="body" sz="quarter" idx="3"/>
          </p:nvPr>
        </p:nvSpPr>
        <p:spPr>
          <a:xfrm>
            <a:off x="0" y="5337443"/>
            <a:ext cx="9144000" cy="682357"/>
          </a:xfrm>
        </p:spPr>
        <p:txBody>
          <a:bodyPr/>
          <a:lstStyle/>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Hiten nec`eu,y@ nem nec`precbi`a@</a:t>
            </a:r>
            <a:endParaRPr lang="ar-EG" sz="3600" b="0" dirty="0">
              <a:latin typeface="CS New Athanasius" panose="020B0500000000000000" pitchFamily="34" charset="0"/>
              <a:cs typeface="Times New Roman" panose="02020603050405020304" pitchFamily="18" charset="0"/>
            </a:endParaRPr>
          </a:p>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 `aouwn nan P=o=c@ `m`vro `nte ]ek`klyci`a.</a:t>
            </a:r>
          </a:p>
        </p:txBody>
      </p:sp>
    </p:spTree>
    <p:extLst>
      <p:ext uri="{BB962C8B-B14F-4D97-AF65-F5344CB8AC3E}">
        <p14:creationId xmlns:p14="http://schemas.microsoft.com/office/powerpoint/2010/main" val="3214488872"/>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4B0-9B6A-4F17-A275-3A39FDB32DEF}"/>
              </a:ext>
            </a:extLst>
          </p:cNvPr>
          <p:cNvSpPr>
            <a:spLocks noGrp="1"/>
          </p:cNvSpPr>
          <p:nvPr>
            <p:ph type="title"/>
          </p:nvPr>
        </p:nvSpPr>
        <p:spPr/>
        <p:txBody>
          <a:bodyPr/>
          <a:lstStyle/>
          <a:p>
            <a:r>
              <a:rPr lang="ar-EG" sz="4000" dirty="0">
                <a:solidFill>
                  <a:schemeClr val="bg1"/>
                </a:solidFill>
                <a:latin typeface="Times New Roman" pitchFamily="18" charset="0"/>
                <a:cs typeface="Traditional Arabic" pitchFamily="2" charset="-78"/>
              </a:rPr>
              <a:t>أسألك: يا والدة الإله: اجعلي أبواب الكنائس: مفتوحة للمؤمنين</a:t>
            </a:r>
            <a:endParaRPr lang="en-GB" sz="4000" dirty="0"/>
          </a:p>
        </p:txBody>
      </p:sp>
      <p:sp>
        <p:nvSpPr>
          <p:cNvPr id="3" name="Text Placeholder 2">
            <a:extLst>
              <a:ext uri="{FF2B5EF4-FFF2-40B4-BE49-F238E27FC236}">
                <a16:creationId xmlns:a16="http://schemas.microsoft.com/office/drawing/2014/main" id="{EF7A080F-153B-43C1-8C40-7A96991E35B4}"/>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Times New Roman" pitchFamily="18" charset="0"/>
                <a:cs typeface="+mj-cs"/>
              </a:rPr>
              <a:t>تـي تـي هـو إيـرو : أو تي ثيؤطوكوس خا إفـرو إن نـي إكليسـيــا : إف أوين إن ني بيستوس</a:t>
            </a:r>
            <a:endParaRPr lang="ar-SA" sz="2800" dirty="0">
              <a:cs typeface="+mj-cs"/>
            </a:endParaRPr>
          </a:p>
        </p:txBody>
      </p:sp>
      <p:sp>
        <p:nvSpPr>
          <p:cNvPr id="4" name="Text Placeholder 3">
            <a:extLst>
              <a:ext uri="{FF2B5EF4-FFF2-40B4-BE49-F238E27FC236}">
                <a16:creationId xmlns:a16="http://schemas.microsoft.com/office/drawing/2014/main" id="{4C8C232B-B7BE-4F59-A653-555E7DE25545}"/>
              </a:ext>
            </a:extLst>
          </p:cNvPr>
          <p:cNvSpPr>
            <a:spLocks noGrp="1"/>
          </p:cNvSpPr>
          <p:nvPr>
            <p:ph type="body" sz="quarter" idx="3"/>
          </p:nvPr>
        </p:nvSpPr>
        <p:spPr>
          <a:xfrm>
            <a:off x="0" y="5201971"/>
            <a:ext cx="9144000" cy="682357"/>
          </a:xfrm>
        </p:spPr>
        <p:txBody>
          <a:bodyPr anchor="ctr"/>
          <a:lstStyle/>
          <a:p>
            <a:r>
              <a:rPr lang="pl-PL" sz="2700" b="0" dirty="0">
                <a:latin typeface="CS New Athanasius" panose="020B0500000000000000" pitchFamily="34" charset="0"/>
                <a:cs typeface="Times New Roman" panose="02020603050405020304" pitchFamily="18" charset="0"/>
              </a:rPr>
              <a:t>}]ho `ero@ `w ];eotokoc@ ,a `vro `nniek`klyci`a@ euouyn `nnipictoc.</a:t>
            </a:r>
            <a:endParaRPr lang="en-US" sz="2700" b="0" kern="1200" baseline="0" dirty="0">
              <a:latin typeface="Avva_Shenouda" pitchFamily="34" charset="2"/>
              <a:ea typeface="+mn-ea"/>
              <a:cs typeface="+mn-cs"/>
            </a:endParaRPr>
          </a:p>
        </p:txBody>
      </p:sp>
    </p:spTree>
    <p:extLst>
      <p:ext uri="{BB962C8B-B14F-4D97-AF65-F5344CB8AC3E}">
        <p14:creationId xmlns:p14="http://schemas.microsoft.com/office/powerpoint/2010/main" val="2541835061"/>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38ED-5929-4A74-B18F-F396669B9DAE}"/>
              </a:ext>
            </a:extLst>
          </p:cNvPr>
          <p:cNvSpPr>
            <a:spLocks noGrp="1"/>
          </p:cNvSpPr>
          <p:nvPr>
            <p:ph type="title"/>
          </p:nvPr>
        </p:nvSpPr>
        <p:spPr>
          <a:xfrm>
            <a:off x="-1" y="4243200"/>
            <a:ext cx="9144000" cy="782371"/>
          </a:xfrm>
        </p:spPr>
        <p:txBody>
          <a:bodyPr/>
          <a:lstStyle/>
          <a:p>
            <a:r>
              <a:rPr lang="ar-EG" dirty="0">
                <a:solidFill>
                  <a:schemeClr val="bg1"/>
                </a:solidFill>
                <a:latin typeface="Times New Roman" pitchFamily="18" charset="0"/>
                <a:cs typeface="Traditional Arabic" pitchFamily="2" charset="-78"/>
              </a:rPr>
              <a:t>فلنسألها : أن تتطلب عنا عند حبيبها : ليغفر لنا</a:t>
            </a:r>
            <a:endParaRPr lang="en-GB" dirty="0"/>
          </a:p>
        </p:txBody>
      </p:sp>
      <p:sp>
        <p:nvSpPr>
          <p:cNvPr id="3" name="Text Placeholder 2">
            <a:extLst>
              <a:ext uri="{FF2B5EF4-FFF2-40B4-BE49-F238E27FC236}">
                <a16:creationId xmlns:a16="http://schemas.microsoft.com/office/drawing/2014/main" id="{130248EC-9B2B-4BBF-A3D1-F2A0D5EE09B2}"/>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rPr>
              <a:t>مارين تيهو إيـروس : إثريس طوبه إيجـون</a:t>
            </a:r>
            <a:r>
              <a:rPr lang="ar-EG" sz="2800" dirty="0"/>
              <a:t> </a:t>
            </a:r>
            <a:r>
              <a:rPr kumimoji="0" lang="ar-EG" sz="2800" b="1" i="0" u="none" strike="noStrike" cap="none" normalizeH="0" baseline="0" dirty="0">
                <a:ln>
                  <a:noFill/>
                </a:ln>
                <a:solidFill>
                  <a:schemeClr val="bg1"/>
                </a:solidFill>
                <a:effectLst/>
              </a:rPr>
              <a:t>ناهرين بيس مينريت : إثريف كو نان إيفول</a:t>
            </a:r>
            <a:endParaRPr lang="ar-SA" sz="2800" dirty="0"/>
          </a:p>
        </p:txBody>
      </p:sp>
      <p:sp>
        <p:nvSpPr>
          <p:cNvPr id="4" name="Text Placeholder 3">
            <a:extLst>
              <a:ext uri="{FF2B5EF4-FFF2-40B4-BE49-F238E27FC236}">
                <a16:creationId xmlns:a16="http://schemas.microsoft.com/office/drawing/2014/main" id="{19B56F2F-30C2-4572-8E38-108B477444B7}"/>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Maren]ho `eroc@ e;rectwbh `ejwn@</a:t>
            </a:r>
            <a:endParaRPr lang="ar-EG" sz="3600" b="0" dirty="0">
              <a:latin typeface="CS New Athanasius" panose="020B0500000000000000" pitchFamily="34" charset="0"/>
              <a:cs typeface="Times New Roman" panose="02020603050405020304" pitchFamily="18" charset="0"/>
            </a:endParaRPr>
          </a:p>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 nahren pecmenrit@ e;ref,w nan `ebol.</a:t>
            </a:r>
          </a:p>
        </p:txBody>
      </p:sp>
    </p:spTree>
    <p:extLst>
      <p:ext uri="{BB962C8B-B14F-4D97-AF65-F5344CB8AC3E}">
        <p14:creationId xmlns:p14="http://schemas.microsoft.com/office/powerpoint/2010/main" val="2376354064"/>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1357-99AD-4368-902D-678FD333BF18}"/>
              </a:ext>
            </a:extLst>
          </p:cNvPr>
          <p:cNvSpPr>
            <a:spLocks noGrp="1"/>
          </p:cNvSpPr>
          <p:nvPr>
            <p:ph type="title"/>
          </p:nvPr>
        </p:nvSpPr>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دعيتِ : يا مريم العذراء : الزهرة المقدسة : التي للبخور</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7EA429FF-4341-4C9D-9D4B-E69E6B75FDC6}"/>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Times New Roman" pitchFamily="18" charset="0"/>
                <a:cs typeface="+mj-cs"/>
              </a:rPr>
              <a:t>أفمـوتـي إيــرو: ماريـا تـي بارثينـوس : جيه تي إهريري إثـؤواب: إنتيه بي إستوي نوفي</a:t>
            </a:r>
            <a:r>
              <a:rPr kumimoji="0" lang="ar-KW" sz="3200" b="1" i="0" u="none" strike="noStrike" cap="none" normalizeH="0" baseline="0" dirty="0">
                <a:ln>
                  <a:noFill/>
                </a:ln>
                <a:solidFill>
                  <a:schemeClr val="bg1"/>
                </a:solidFill>
                <a:effectLst/>
                <a:latin typeface="Times New Roman" pitchFamily="18" charset="0"/>
                <a:cs typeface="+mj-cs"/>
              </a:rPr>
              <a:t>.</a:t>
            </a:r>
            <a:endParaRPr kumimoji="0" lang="en-US" sz="3200" b="1" i="0" u="none" strike="noStrike" cap="none" normalizeH="0" baseline="0" dirty="0">
              <a:ln>
                <a:noFill/>
              </a:ln>
              <a:solidFill>
                <a:schemeClr val="bg1"/>
              </a:solidFill>
              <a:effectLst/>
              <a:latin typeface="Times New Roman" pitchFamily="18" charset="0"/>
              <a:cs typeface="+mj-cs"/>
            </a:endParaRPr>
          </a:p>
        </p:txBody>
      </p:sp>
      <p:sp>
        <p:nvSpPr>
          <p:cNvPr id="4" name="Text Placeholder 3">
            <a:extLst>
              <a:ext uri="{FF2B5EF4-FFF2-40B4-BE49-F238E27FC236}">
                <a16:creationId xmlns:a16="http://schemas.microsoft.com/office/drawing/2014/main" id="{4FFBA324-6453-4824-AA98-48CFC6FD4EAC}"/>
              </a:ext>
            </a:extLst>
          </p:cNvPr>
          <p:cNvSpPr>
            <a:spLocks noGrp="1"/>
          </p:cNvSpPr>
          <p:nvPr>
            <p:ph type="body" sz="quarter" idx="3"/>
          </p:nvPr>
        </p:nvSpPr>
        <p:spPr>
          <a:xfrm>
            <a:off x="-1" y="5201971"/>
            <a:ext cx="9144000" cy="682357"/>
          </a:xfrm>
        </p:spPr>
        <p:txBody>
          <a:bodyPr anchor="ctr"/>
          <a:lstStyle/>
          <a:p>
            <a:r>
              <a:rPr lang="pl-PL" sz="2900" b="0" dirty="0">
                <a:latin typeface="CS New Athanasius" panose="020B0500000000000000" pitchFamily="34" charset="0"/>
                <a:cs typeface="Times New Roman" panose="02020603050405020304" pitchFamily="18" charset="0"/>
              </a:rPr>
              <a:t>Aumou] `ero@ Mari`a ]par;enoc@ je ]`hryri </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e</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u@ `nte pi`c;oinofi.</a:t>
            </a:r>
            <a:endParaRPr kumimoji="0" lang="en-US" sz="2900" i="0" u="none" strike="noStrike" cap="none" normalizeH="0" baseline="0" dirty="0">
              <a:ln>
                <a:noFill/>
              </a:ln>
              <a:effectLst/>
              <a:latin typeface="Avva_Shenouda" pitchFamily="34" charset="0"/>
              <a:cs typeface="Traditional Arabic" pitchFamily="2" charset="-78"/>
            </a:endParaRPr>
          </a:p>
        </p:txBody>
      </p:sp>
    </p:spTree>
    <p:extLst>
      <p:ext uri="{BB962C8B-B14F-4D97-AF65-F5344CB8AC3E}">
        <p14:creationId xmlns:p14="http://schemas.microsoft.com/office/powerpoint/2010/main" val="1878030501"/>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106E-7B88-4F29-AD6A-4F15038E38C5}"/>
              </a:ext>
            </a:extLst>
          </p:cNvPr>
          <p:cNvSpPr>
            <a:spLocks noGrp="1"/>
          </p:cNvSpPr>
          <p:nvPr>
            <p:ph type="title"/>
          </p:nvPr>
        </p:nvSpPr>
        <p:spPr>
          <a:xfrm>
            <a:off x="0" y="4373365"/>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التي طلعت : وأزهرت : من أصل رؤساء : الآباء والأنبياء</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B6CC2F08-FD4E-4428-B416-0609964B387A}"/>
              </a:ext>
            </a:extLst>
          </p:cNvPr>
          <p:cNvSpPr>
            <a:spLocks noGrp="1"/>
          </p:cNvSpPr>
          <p:nvPr>
            <p:ph type="body" idx="1"/>
          </p:nvPr>
        </p:nvSpPr>
        <p:spPr/>
        <p:txBody>
          <a:bodyPr/>
          <a:lstStyle/>
          <a:p>
            <a:r>
              <a:rPr kumimoji="0" lang="ar-EG" sz="2400" b="1" i="0" u="none" strike="noStrike" kern="1200" cap="none" spc="0" normalizeH="0" baseline="0" noProof="0" dirty="0">
                <a:ln>
                  <a:noFill/>
                </a:ln>
                <a:solidFill>
                  <a:srgbClr val="FFFFFF"/>
                </a:solidFill>
                <a:effectLst/>
                <a:uLnTx/>
                <a:uFillTx/>
                <a:latin typeface="Times New Roman" pitchFamily="18" charset="0"/>
                <a:ea typeface="+mn-ea"/>
                <a:cs typeface="+mj-cs"/>
              </a:rPr>
              <a:t>ثي إيطاس تي أوو أو إيه إبشوي : أس فيري إيفول : خين إثنوني إن ني باطريارشيـس : نيــم نـي إبروفيتيس</a:t>
            </a:r>
            <a:r>
              <a:rPr kumimoji="0" lang="ar-KW" sz="24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4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946953EC-B6B5-4DFD-99A5-5F4A043BD56D}"/>
              </a:ext>
            </a:extLst>
          </p:cNvPr>
          <p:cNvSpPr>
            <a:spLocks noGrp="1"/>
          </p:cNvSpPr>
          <p:nvPr>
            <p:ph type="body" sz="quarter" idx="3"/>
          </p:nvPr>
        </p:nvSpPr>
        <p:spPr>
          <a:xfrm>
            <a:off x="-1" y="5366750"/>
            <a:ext cx="9144000" cy="682357"/>
          </a:xfrm>
        </p:spPr>
        <p:txBody>
          <a:bodyPr/>
          <a:lstStyle/>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:y`</a:t>
            </a:r>
            <a:r>
              <a:rPr lang="fr-FR" sz="3600" b="0" dirty="0" err="1">
                <a:latin typeface="CS New Athanasius" panose="020B0500000000000000" pitchFamily="34" charset="0"/>
                <a:cs typeface="Times New Roman" panose="02020603050405020304" pitchFamily="18" charset="0"/>
              </a:rPr>
              <a:t>etac</a:t>
            </a:r>
            <a:r>
              <a:rPr lang="fr-FR" sz="3600" b="0" dirty="0">
                <a:latin typeface="CS New Athanasius" panose="020B0500000000000000" pitchFamily="34" charset="0"/>
                <a:cs typeface="Times New Roman" panose="02020603050405020304" pitchFamily="18" charset="0"/>
              </a:rPr>
              <a:t>]</a:t>
            </a:r>
            <a:r>
              <a:rPr lang="fr-FR" sz="3600" b="0" dirty="0" err="1">
                <a:latin typeface="CS New Athanasius" panose="020B0500000000000000" pitchFamily="34" charset="0"/>
                <a:cs typeface="Times New Roman" panose="02020603050405020304" pitchFamily="18" charset="0"/>
              </a:rPr>
              <a:t>ou`w</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e`pswi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acviri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ebol</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qen</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nouni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nnipatriar,yc</a:t>
            </a:r>
            <a:r>
              <a:rPr lang="fr-FR" sz="3600" b="0" dirty="0">
                <a:latin typeface="CS New Athanasius" panose="020B0500000000000000" pitchFamily="34" charset="0"/>
                <a:cs typeface="Times New Roman" panose="02020603050405020304" pitchFamily="18" charset="0"/>
              </a:rPr>
              <a:t>@ nem </a:t>
            </a:r>
            <a:r>
              <a:rPr lang="fr-FR" sz="3600" b="0" dirty="0" err="1">
                <a:latin typeface="CS New Athanasius" panose="020B0500000000000000" pitchFamily="34" charset="0"/>
                <a:cs typeface="Times New Roman" panose="02020603050405020304" pitchFamily="18" charset="0"/>
              </a:rPr>
              <a:t>ni`provytyc</a:t>
            </a:r>
            <a:r>
              <a:rPr lang="fr-FR" sz="36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3994117814"/>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D68B-7716-4D59-A39B-B6E596213364}"/>
              </a:ext>
            </a:extLst>
          </p:cNvPr>
          <p:cNvSpPr>
            <a:spLocks noGrp="1"/>
          </p:cNvSpPr>
          <p:nvPr>
            <p:ph type="title"/>
          </p:nvPr>
        </p:nvSpPr>
        <p:spPr>
          <a:xfrm>
            <a:off x="-1" y="4346470"/>
            <a:ext cx="9144000" cy="682357"/>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مثل عصا : هارون الكاهن : أزهرت : وأوسقت ثمرًا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587AC340-70B2-48B1-8F0B-478985787338}"/>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إم إفريتي إم بي إشفـوت : إنتيه آ آرون بي أويب : إيطاف فيـري إيفـول : آف أوبت إن كاربوس</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CDCBBB28-B861-4929-BD68-8F54670B7AF4}"/>
              </a:ext>
            </a:extLst>
          </p:cNvPr>
          <p:cNvSpPr>
            <a:spLocks noGrp="1"/>
          </p:cNvSpPr>
          <p:nvPr>
            <p:ph type="body" sz="quarter" idx="3"/>
          </p:nvPr>
        </p:nvSpPr>
        <p:spPr>
          <a:xfrm>
            <a:off x="0" y="5028827"/>
            <a:ext cx="9144000" cy="990973"/>
          </a:xfrm>
        </p:spPr>
        <p:txBody>
          <a:bodyPr/>
          <a:lstStyle/>
          <a:p>
            <a:pPr algn="ctr" rtl="1" eaLnBrk="1" hangingPunct="1">
              <a:lnSpc>
                <a:spcPct val="80000"/>
              </a:lnSpc>
              <a:spcBef>
                <a:spcPts val="0"/>
              </a:spcBef>
              <a:buFont typeface="Arial" panose="020B0604020202020204" pitchFamily="34" charset="0"/>
              <a:buNone/>
            </a:pPr>
            <a:r>
              <a:rPr lang="fr-FR" sz="3500" b="0" dirty="0">
                <a:latin typeface="CS New Athanasius" panose="020B0500000000000000" pitchFamily="34" charset="0"/>
                <a:cs typeface="Times New Roman" panose="02020603050405020304" pitchFamily="18" charset="0"/>
              </a:rPr>
              <a:t>M`</a:t>
            </a:r>
            <a:r>
              <a:rPr lang="fr-FR" sz="3500" b="0" dirty="0" err="1">
                <a:latin typeface="CS New Athanasius" panose="020B0500000000000000" pitchFamily="34" charset="0"/>
                <a:cs typeface="Times New Roman" panose="02020603050405020304" pitchFamily="18" charset="0"/>
              </a:rPr>
              <a:t>vry</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mpi`sbwt</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nte</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A`arwn</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piouyb</a:t>
            </a:r>
            <a:r>
              <a:rPr lang="fr-FR" sz="3500" b="0" dirty="0">
                <a:latin typeface="CS New Athanasius" panose="020B0500000000000000" pitchFamily="34" charset="0"/>
                <a:cs typeface="Times New Roman" panose="02020603050405020304" pitchFamily="18" charset="0"/>
              </a:rPr>
              <a:t>@</a:t>
            </a:r>
          </a:p>
          <a:p>
            <a:pPr algn="ctr" rtl="1" eaLnBrk="1" hangingPunct="1">
              <a:lnSpc>
                <a:spcPct val="80000"/>
              </a:lnSpc>
              <a:spcBef>
                <a:spcPts val="0"/>
              </a:spcBef>
              <a:buFont typeface="Arial" panose="020B0604020202020204" pitchFamily="34" charset="0"/>
              <a:buNone/>
            </a:pP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etafviri</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ebol</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afopt</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nkarpoc</a:t>
            </a:r>
            <a:r>
              <a:rPr lang="fr-FR" sz="35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2302536559"/>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D097-835A-4E0F-8373-1C405DF3474E}"/>
              </a:ext>
            </a:extLst>
          </p:cNvPr>
          <p:cNvSpPr>
            <a:spLocks noGrp="1"/>
          </p:cNvSpPr>
          <p:nvPr>
            <p:ph type="title"/>
          </p:nvPr>
        </p:nvSpPr>
        <p:spPr>
          <a:xfrm>
            <a:off x="-1" y="4341989"/>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لأنك ولدت الكلمة: بغير زرع بشر: وبتوليتك: بغير فساد</a:t>
            </a:r>
            <a:r>
              <a:rPr lang="en-US" dirty="0">
                <a:solidFill>
                  <a:srgbClr val="FFFFFF"/>
                </a:solidFill>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5D67B154-A394-47F7-8020-D96EF778692C}"/>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جيه آريجفو إم بي لوغوس : أتشنيه إسبير ما إن رومي : إسوي إن آت طاكو : إنجيه تيه بارثينيا</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DE657AEE-F9E6-404C-B76A-E38D140E7715}"/>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Je `</a:t>
            </a:r>
            <a:r>
              <a:rPr lang="fr-FR" sz="3600" b="0" dirty="0" err="1">
                <a:latin typeface="CS New Athanasius" panose="020B0500000000000000" pitchFamily="34" charset="0"/>
                <a:cs typeface="Times New Roman" panose="02020603050405020304" pitchFamily="18" charset="0"/>
              </a:rPr>
              <a:t>are`jvo</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mpiLogoc</a:t>
            </a:r>
            <a:r>
              <a:rPr lang="fr-FR" sz="3600" b="0" dirty="0">
                <a:latin typeface="CS New Athanasius" panose="020B0500000000000000" pitchFamily="34" charset="0"/>
                <a:cs typeface="Times New Roman" panose="02020603050405020304" pitchFamily="18" charset="0"/>
              </a:rPr>
              <a:t>@ a[ne `</a:t>
            </a:r>
            <a:r>
              <a:rPr lang="fr-FR" sz="3600" b="0" dirty="0" err="1">
                <a:latin typeface="CS New Athanasius" panose="020B0500000000000000" pitchFamily="34" charset="0"/>
                <a:cs typeface="Times New Roman" panose="02020603050405020304" pitchFamily="18" charset="0"/>
              </a:rPr>
              <a:t>cperma</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nrwmi</a:t>
            </a:r>
            <a:r>
              <a:rPr lang="fr-FR" sz="3600" b="0" dirty="0">
                <a:latin typeface="CS New Athanasius" panose="020B0500000000000000" pitchFamily="34" charset="0"/>
                <a:cs typeface="Times New Roman" panose="02020603050405020304" pitchFamily="18" charset="0"/>
              </a:rPr>
              <a:t>@</a:t>
            </a:r>
          </a:p>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ecoi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nattako</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nje</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tecpar;eni`a</a:t>
            </a:r>
            <a:r>
              <a:rPr lang="fr-FR" sz="36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2162741485"/>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895A-9E72-4547-8068-585D3EF804EE}"/>
              </a:ext>
            </a:extLst>
          </p:cNvPr>
          <p:cNvSpPr>
            <a:spLocks noGrp="1"/>
          </p:cNvSpPr>
          <p:nvPr>
            <p:ph type="title"/>
          </p:nvPr>
        </p:nvSpPr>
        <p:spPr>
          <a:xfrm>
            <a:off x="0" y="4372035"/>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فلهذا نمجدكِ : </a:t>
            </a:r>
            <a:r>
              <a:rPr lang="ar-EG" dirty="0">
                <a:solidFill>
                  <a:srgbClr val="FFFFFF"/>
                </a:solidFill>
                <a:ea typeface="+mn-ea"/>
                <a:cs typeface="Traditional Arabic" pitchFamily="2" charset="-78"/>
              </a:rPr>
              <a:t>يا </a:t>
            </a:r>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والدة الإله : اسألي ابنك : ليغفر لنا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CE817010-EF54-4A02-AAB0-BCAE01F028D8}"/>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إثفيه فاي تين تـي أو أوو نيه : هوس ثيؤطوكوس : ما تي هو إمبيه شيري : إثريف كو نان إيفول</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BAA40E80-5483-4007-9C24-B59C8BC06C38}"/>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it-IT" sz="3600" b="0" dirty="0">
                <a:latin typeface="CS New Athanasius" panose="020B0500000000000000" pitchFamily="34" charset="0"/>
                <a:cs typeface="Times New Roman" panose="02020603050405020304" pitchFamily="18" charset="0"/>
              </a:rPr>
              <a:t>E;be vai ten]`wou ne@ hwc ;e`otokoc@</a:t>
            </a:r>
          </a:p>
          <a:p>
            <a:pPr algn="ctr" rtl="1" eaLnBrk="1" hangingPunct="1">
              <a:lnSpc>
                <a:spcPct val="80000"/>
              </a:lnSpc>
              <a:spcBef>
                <a:spcPts val="0"/>
              </a:spcBef>
              <a:buFont typeface="Arial" panose="020B0604020202020204" pitchFamily="34" charset="0"/>
              <a:buNone/>
            </a:pPr>
            <a:r>
              <a:rPr lang="it-IT" sz="3600" b="0" dirty="0">
                <a:latin typeface="CS New Athanasius" panose="020B0500000000000000" pitchFamily="34" charset="0"/>
                <a:cs typeface="Times New Roman" panose="02020603050405020304" pitchFamily="18" charset="0"/>
              </a:rPr>
              <a:t> ma]ho `mpesyri@ e;ref,w nan `ebol.</a:t>
            </a:r>
          </a:p>
        </p:txBody>
      </p:sp>
      <p:sp>
        <p:nvSpPr>
          <p:cNvPr id="5" name="TextBox 4">
            <a:hlinkClick r:id="rId2" action="ppaction://hlinksldjump"/>
            <a:extLst>
              <a:ext uri="{FF2B5EF4-FFF2-40B4-BE49-F238E27FC236}">
                <a16:creationId xmlns:a16="http://schemas.microsoft.com/office/drawing/2014/main" id="{29389BDB-6721-45AD-B6C1-F60AD546E6E5}"/>
              </a:ext>
            </a:extLst>
          </p:cNvPr>
          <p:cNvSpPr txBox="1"/>
          <p:nvPr/>
        </p:nvSpPr>
        <p:spPr>
          <a:xfrm>
            <a:off x="8014447" y="3928299"/>
            <a:ext cx="1129552" cy="461665"/>
          </a:xfrm>
          <a:prstGeom prst="rect">
            <a:avLst/>
          </a:prstGeom>
          <a:noFill/>
        </p:spPr>
        <p:txBody>
          <a:bodyPr wrap="square" rtlCol="0">
            <a:spAutoFit/>
          </a:bodyPr>
          <a:lstStyle/>
          <a:p>
            <a:pPr algn="r" rtl="1"/>
            <a:r>
              <a:rPr lang="ar-EG" sz="2400" b="1" dirty="0">
                <a:solidFill>
                  <a:srgbClr val="FFC000"/>
                </a:solidFill>
              </a:rPr>
              <a:t>راشي نى</a:t>
            </a:r>
            <a:endParaRPr lang="en-GB" sz="2400" b="1" dirty="0">
              <a:solidFill>
                <a:srgbClr val="FFC000"/>
              </a:solidFill>
            </a:endParaRPr>
          </a:p>
        </p:txBody>
      </p:sp>
      <p:sp>
        <p:nvSpPr>
          <p:cNvPr id="6" name="TextBox 5">
            <a:hlinkClick r:id="" action="ppaction://hlinkshowjump?jump=nextslide"/>
            <a:extLst>
              <a:ext uri="{FF2B5EF4-FFF2-40B4-BE49-F238E27FC236}">
                <a16:creationId xmlns:a16="http://schemas.microsoft.com/office/drawing/2014/main" id="{690F759F-6F98-42D9-A235-51673FD7DFAC}"/>
              </a:ext>
            </a:extLst>
          </p:cNvPr>
          <p:cNvSpPr txBox="1"/>
          <p:nvPr/>
        </p:nvSpPr>
        <p:spPr>
          <a:xfrm>
            <a:off x="6266329" y="3947002"/>
            <a:ext cx="1470211" cy="461665"/>
          </a:xfrm>
          <a:prstGeom prst="rect">
            <a:avLst/>
          </a:prstGeom>
          <a:noFill/>
        </p:spPr>
        <p:txBody>
          <a:bodyPr wrap="square" rtlCol="0">
            <a:spAutoFit/>
          </a:bodyPr>
          <a:lstStyle/>
          <a:p>
            <a:pPr algn="r" rtl="1"/>
            <a:r>
              <a:rPr lang="ar-EG" sz="2400" b="1" dirty="0">
                <a:solidFill>
                  <a:srgbClr val="FFC000"/>
                </a:solidFill>
              </a:rPr>
              <a:t>ذيفتة بانديس</a:t>
            </a:r>
            <a:endParaRPr lang="en-GB" sz="2400" b="1" dirty="0">
              <a:solidFill>
                <a:srgbClr val="FFC000"/>
              </a:solidFill>
            </a:endParaRPr>
          </a:p>
        </p:txBody>
      </p:sp>
    </p:spTree>
    <p:extLst>
      <p:ext uri="{BB962C8B-B14F-4D97-AF65-F5344CB8AC3E}">
        <p14:creationId xmlns:p14="http://schemas.microsoft.com/office/powerpoint/2010/main" val="735241880"/>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br>
              <a:rPr lang="ar-SA" sz="4400" dirty="0"/>
            </a:b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4" name="Text Placeholder 3">
            <a:extLst>
              <a:ext uri="{FF2B5EF4-FFF2-40B4-BE49-F238E27FC236}">
                <a16:creationId xmlns:a16="http://schemas.microsoft.com/office/drawing/2014/main" id="{6D19323F-A50B-4B47-AB57-21C3244D351E}"/>
              </a:ext>
            </a:extLst>
          </p:cNvPr>
          <p:cNvSpPr>
            <a:spLocks noGrp="1"/>
          </p:cNvSpPr>
          <p:nvPr>
            <p:ph type="body" sz="quarter" idx="3"/>
          </p:nvPr>
        </p:nvSpPr>
        <p:spPr/>
        <p:txBody>
          <a:bodyPr/>
          <a:lstStyle/>
          <a:p>
            <a:r>
              <a:rPr lang="it-IT" b="0" i="0" dirty="0">
                <a:latin typeface="CS New Athanasius" panose="020B0500000000000000" pitchFamily="34" charset="0"/>
              </a:rPr>
              <a:t>Rasi ne `w };eotokoc@ Mari`a `;mau `nIycouc Pi`,rictoc.</a:t>
            </a:r>
          </a:p>
        </p:txBody>
      </p:sp>
      <p:sp>
        <p:nvSpPr>
          <p:cNvPr id="5" name="Rectangle 4">
            <a:hlinkClick r:id="rId2" action="ppaction://hlinksldjump"/>
            <a:extLst>
              <a:ext uri="{FF2B5EF4-FFF2-40B4-BE49-F238E27FC236}">
                <a16:creationId xmlns:a16="http://schemas.microsoft.com/office/drawing/2014/main" id="{46309E86-4F84-4CF2-8906-3FE2726EEA0C}"/>
              </a:ext>
            </a:extLst>
          </p:cNvPr>
          <p:cNvSpPr/>
          <p:nvPr/>
        </p:nvSpPr>
        <p:spPr>
          <a:xfrm>
            <a:off x="7490014" y="3983198"/>
            <a:ext cx="1653986"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7D92FECE-346A-4395-ACDE-5812721DBF99}"/>
              </a:ext>
            </a:extLst>
          </p:cNvPr>
          <p:cNvSpPr/>
          <p:nvPr/>
        </p:nvSpPr>
        <p:spPr>
          <a:xfrm>
            <a:off x="5751977"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29D18664-3BE4-4402-8D80-CD0B2C935187}"/>
              </a:ext>
            </a:extLst>
          </p:cNvPr>
          <p:cNvSpPr/>
          <p:nvPr/>
        </p:nvSpPr>
        <p:spPr>
          <a:xfrm>
            <a:off x="463531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565599B2-45E2-4129-ADD4-9A051830610D}"/>
              </a:ext>
            </a:extLst>
          </p:cNvPr>
          <p:cNvSpPr/>
          <p:nvPr/>
        </p:nvSpPr>
        <p:spPr>
          <a:xfrm>
            <a:off x="3905805"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34DE6C97-617D-466C-B93F-7C81C4EDA966}"/>
              </a:ext>
            </a:extLst>
          </p:cNvPr>
          <p:cNvSpPr/>
          <p:nvPr/>
        </p:nvSpPr>
        <p:spPr>
          <a:xfrm>
            <a:off x="2287688" y="3997362"/>
            <a:ext cx="154416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EAD70208-C9BA-4A5D-9129-AAD78E66EEAC}"/>
              </a:ext>
            </a:extLst>
          </p:cNvPr>
          <p:cNvSpPr txBox="1"/>
          <p:nvPr/>
        </p:nvSpPr>
        <p:spPr>
          <a:xfrm>
            <a:off x="1398493" y="3959516"/>
            <a:ext cx="889195" cy="400110"/>
          </a:xfrm>
          <a:prstGeom prst="rect">
            <a:avLst/>
          </a:prstGeom>
          <a:noFill/>
        </p:spPr>
        <p:txBody>
          <a:bodyPr wrap="square" rtlCol="0">
            <a:spAutoFit/>
          </a:bodyPr>
          <a:lstStyle/>
          <a:p>
            <a:pPr algn="ctr" rtl="1"/>
            <a:r>
              <a:rPr lang="ar-EG" sz="2000" b="1" dirty="0">
                <a:solidFill>
                  <a:srgbClr val="FFC000"/>
                </a:solidFill>
              </a:rPr>
              <a:t>الفهرس</a:t>
            </a:r>
            <a:endParaRPr lang="en-GB" sz="2000" b="1" dirty="0">
              <a:solidFill>
                <a:srgbClr val="FFC000"/>
              </a:solidFill>
            </a:endParaRPr>
          </a:p>
        </p:txBody>
      </p:sp>
      <p:sp>
        <p:nvSpPr>
          <p:cNvPr id="11" name="TextBox 10">
            <a:hlinkClick r:id="rId8" action="ppaction://hlinksldjump"/>
            <a:extLst>
              <a:ext uri="{FF2B5EF4-FFF2-40B4-BE49-F238E27FC236}">
                <a16:creationId xmlns:a16="http://schemas.microsoft.com/office/drawing/2014/main" id="{A9DDF108-560F-4533-824C-ABA89D51E398}"/>
              </a:ext>
            </a:extLst>
          </p:cNvPr>
          <p:cNvSpPr txBox="1"/>
          <p:nvPr/>
        </p:nvSpPr>
        <p:spPr>
          <a:xfrm>
            <a:off x="0" y="397207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561900676"/>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2FE8-E87C-4B9A-A909-240DE70D50D4}"/>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ابنة صهيون ونتهلل بك يا أم الملوك</a:t>
            </a:r>
            <a:endParaRPr lang="en-GB" dirty="0"/>
          </a:p>
        </p:txBody>
      </p:sp>
      <p:sp>
        <p:nvSpPr>
          <p:cNvPr id="3" name="Text Placeholder 2">
            <a:extLst>
              <a:ext uri="{FF2B5EF4-FFF2-40B4-BE49-F238E27FC236}">
                <a16:creationId xmlns:a16="http://schemas.microsoft.com/office/drawing/2014/main" id="{31C55367-F1AC-4CD9-8502-7A34997369EF}"/>
              </a:ext>
            </a:extLst>
          </p:cNvPr>
          <p:cNvSpPr>
            <a:spLocks noGrp="1"/>
          </p:cNvSpPr>
          <p:nvPr>
            <p:ph type="body" idx="1"/>
          </p:nvPr>
        </p:nvSpPr>
        <p:spPr/>
        <p:txBody>
          <a:bodyPr anchor="ctr"/>
          <a:lstStyle/>
          <a:p>
            <a:r>
              <a:rPr lang="ar-EG" sz="3600" b="1" i="0" kern="1200" dirty="0">
                <a:solidFill>
                  <a:schemeClr val="lt1"/>
                </a:solidFill>
                <a:latin typeface="+mn-lt"/>
                <a:ea typeface="+mn-ea"/>
                <a:cs typeface="+mn-cs"/>
              </a:rPr>
              <a:t>راشى نى أو إتشيرى إن سيون ثيليل إماﭫ إثماﭫ إم إبؤورو</a:t>
            </a:r>
            <a:endParaRPr lang="ar-SA" sz="3600" b="1" dirty="0"/>
          </a:p>
        </p:txBody>
      </p:sp>
      <p:sp>
        <p:nvSpPr>
          <p:cNvPr id="4" name="Text Placeholder 3">
            <a:extLst>
              <a:ext uri="{FF2B5EF4-FFF2-40B4-BE49-F238E27FC236}">
                <a16:creationId xmlns:a16="http://schemas.microsoft.com/office/drawing/2014/main" id="{3E8EF291-B357-448B-872E-A15A62DEBD68}"/>
              </a:ext>
            </a:extLst>
          </p:cNvPr>
          <p:cNvSpPr>
            <a:spLocks noGrp="1"/>
          </p:cNvSpPr>
          <p:nvPr>
            <p:ph type="body" sz="quarter" idx="3"/>
          </p:nvPr>
        </p:nvSpPr>
        <p:spPr/>
        <p:txBody>
          <a:bodyPr/>
          <a:lstStyle/>
          <a:p>
            <a:r>
              <a:rPr lang="pl-PL" sz="3400" b="0" i="0" dirty="0">
                <a:latin typeface="CS New Athanasius" panose="020B0500000000000000" pitchFamily="34" charset="0"/>
              </a:rPr>
              <a:t>Rasi ne `w `tseri `nCiwn@ ;elyl `mmau `;mau `m`Pouro.</a:t>
            </a:r>
          </a:p>
        </p:txBody>
      </p:sp>
    </p:spTree>
    <p:extLst>
      <p:ext uri="{BB962C8B-B14F-4D97-AF65-F5344CB8AC3E}">
        <p14:creationId xmlns:p14="http://schemas.microsoft.com/office/powerpoint/2010/main" val="253805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أما الصالحات والنافعات فإرزقنا إياها </a:t>
            </a:r>
            <a:endParaRPr lang="en-US" sz="4400" dirty="0"/>
          </a:p>
        </p:txBody>
      </p:sp>
      <p:sp>
        <p:nvSpPr>
          <p:cNvPr id="6" name="Text Placeholder 5"/>
          <p:cNvSpPr>
            <a:spLocks noGrp="1"/>
          </p:cNvSpPr>
          <p:nvPr>
            <p:ph type="body" idx="1"/>
          </p:nvPr>
        </p:nvSpPr>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p:txBody>
          <a:bodyPr/>
          <a:lstStyle/>
          <a:p>
            <a:r>
              <a:rPr lang="en-US" sz="3700" dirty="0" err="1"/>
              <a:t>Nh</a:t>
            </a:r>
            <a:r>
              <a:rPr lang="en-US" sz="3700" dirty="0"/>
              <a:t>  de </a:t>
            </a:r>
            <a:r>
              <a:rPr lang="en-US" sz="3700" dirty="0" err="1"/>
              <a:t>eqnaneu</a:t>
            </a:r>
            <a:r>
              <a:rPr lang="en-US" sz="3700" dirty="0"/>
              <a:t> </a:t>
            </a:r>
            <a:r>
              <a:rPr lang="en-US" sz="3700" dirty="0" err="1"/>
              <a:t>nem</a:t>
            </a:r>
            <a:r>
              <a:rPr lang="en-US" sz="3700" dirty="0"/>
              <a:t> </a:t>
            </a:r>
            <a:r>
              <a:rPr lang="en-US" sz="3700" dirty="0" err="1"/>
              <a:t>nh`eternofri</a:t>
            </a:r>
            <a:r>
              <a:rPr lang="en-US" sz="3700" dirty="0"/>
              <a:t> ca\</a:t>
            </a:r>
            <a:r>
              <a:rPr lang="en-US" sz="3700" dirty="0" err="1"/>
              <a:t>ni</a:t>
            </a:r>
            <a:r>
              <a:rPr lang="en-US" sz="3700" dirty="0"/>
              <a:t>  `</a:t>
            </a:r>
            <a:r>
              <a:rPr lang="en-US" sz="3700" dirty="0" err="1"/>
              <a:t>mmwou</a:t>
            </a:r>
            <a:r>
              <a:rPr lang="en-US" sz="3700" dirty="0"/>
              <a:t> nan</a:t>
            </a:r>
          </a:p>
        </p:txBody>
      </p:sp>
    </p:spTree>
    <p:extLst>
      <p:ext uri="{BB962C8B-B14F-4D97-AF65-F5344CB8AC3E}">
        <p14:creationId xmlns:p14="http://schemas.microsoft.com/office/powerpoint/2010/main" val="4261129743"/>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br>
              <a:rPr lang="ar-SA" sz="4400" dirty="0"/>
            </a:b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B6D8EEC2-2CC5-4DFE-916C-5D032443CF92}"/>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3111512913"/>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2389-E206-4EAA-A8E1-CB60E2442FA6}"/>
              </a:ext>
            </a:extLst>
          </p:cNvPr>
          <p:cNvSpPr>
            <a:spLocks noGrp="1"/>
          </p:cNvSpPr>
          <p:nvPr>
            <p:ph type="title"/>
          </p:nvPr>
        </p:nvSpPr>
        <p:spPr/>
        <p:txBody>
          <a:bodyPr/>
          <a:lstStyle/>
          <a:p>
            <a:r>
              <a:rPr lang="ar-EG" sz="4400" b="1" i="0" kern="1200" dirty="0">
                <a:solidFill>
                  <a:schemeClr val="lt1"/>
                </a:solidFill>
                <a:latin typeface="+mn-lt"/>
                <a:ea typeface="+mn-ea"/>
                <a:cs typeface="+mn-cs"/>
              </a:rPr>
              <a:t>ابتهجوا بالله معيننا هللوا لإله يعقوب</a:t>
            </a:r>
            <a:endParaRPr lang="en-GB" dirty="0"/>
          </a:p>
        </p:txBody>
      </p:sp>
      <p:sp>
        <p:nvSpPr>
          <p:cNvPr id="3" name="Text Placeholder 2">
            <a:extLst>
              <a:ext uri="{FF2B5EF4-FFF2-40B4-BE49-F238E27FC236}">
                <a16:creationId xmlns:a16="http://schemas.microsoft.com/office/drawing/2014/main" id="{3CD0D6A9-84DC-464E-B879-5FD8BCD83C8E}"/>
              </a:ext>
            </a:extLst>
          </p:cNvPr>
          <p:cNvSpPr>
            <a:spLocks noGrp="1"/>
          </p:cNvSpPr>
          <p:nvPr>
            <p:ph type="body" idx="1"/>
          </p:nvPr>
        </p:nvSpPr>
        <p:spPr/>
        <p:txBody>
          <a:bodyPr/>
          <a:lstStyle/>
          <a:p>
            <a:r>
              <a:rPr lang="ar-EG" sz="3600" b="1" i="0" kern="1200" dirty="0">
                <a:solidFill>
                  <a:schemeClr val="lt1"/>
                </a:solidFill>
                <a:latin typeface="+mn-lt"/>
                <a:ea typeface="+mn-ea"/>
                <a:cs typeface="+mn-cs"/>
              </a:rPr>
              <a:t>ثيليل إمفنوتى إمبين ﭭويثوس تى لالى إمفنوتى إن ياكوب </a:t>
            </a:r>
            <a:endParaRPr lang="ar-SA" sz="4400" b="1" dirty="0"/>
          </a:p>
        </p:txBody>
      </p:sp>
      <p:sp>
        <p:nvSpPr>
          <p:cNvPr id="4" name="Text Placeholder 3">
            <a:extLst>
              <a:ext uri="{FF2B5EF4-FFF2-40B4-BE49-F238E27FC236}">
                <a16:creationId xmlns:a16="http://schemas.microsoft.com/office/drawing/2014/main" id="{4B488A88-4BD9-46E5-B09C-A9D4CA15012A}"/>
              </a:ext>
            </a:extLst>
          </p:cNvPr>
          <p:cNvSpPr>
            <a:spLocks noGrp="1"/>
          </p:cNvSpPr>
          <p:nvPr>
            <p:ph type="body" sz="quarter" idx="3"/>
          </p:nvPr>
        </p:nvSpPr>
        <p:spPr/>
        <p:txBody>
          <a:bodyPr/>
          <a:lstStyle/>
          <a:p>
            <a:r>
              <a:rPr lang="en-US" sz="3800" b="0" i="0" dirty="0">
                <a:latin typeface="CS New Athanasius" panose="020B0500000000000000" pitchFamily="34" charset="0"/>
              </a:rPr>
              <a:t>:</a:t>
            </a:r>
            <a:r>
              <a:rPr lang="en-US" sz="3800" b="0" i="0" dirty="0" err="1">
                <a:latin typeface="CS New Athanasius" panose="020B0500000000000000" pitchFamily="34" charset="0"/>
              </a:rPr>
              <a:t>elyl</a:t>
            </a:r>
            <a:r>
              <a:rPr lang="en-US" sz="3800" b="0" i="0" dirty="0">
                <a:latin typeface="CS New Athanasius" panose="020B0500000000000000" pitchFamily="34" charset="0"/>
              </a:rPr>
              <a:t> `mV] `</a:t>
            </a:r>
            <a:r>
              <a:rPr lang="en-US" sz="3800" b="0" i="0" dirty="0" err="1">
                <a:latin typeface="CS New Athanasius" panose="020B0500000000000000" pitchFamily="34" charset="0"/>
              </a:rPr>
              <a:t>mpenboy;oc</a:t>
            </a:r>
            <a:r>
              <a:rPr lang="en-US" sz="3800" b="0" i="0" dirty="0">
                <a:latin typeface="CS New Athanasius" panose="020B0500000000000000" pitchFamily="34" charset="0"/>
              </a:rPr>
              <a:t>@ ]</a:t>
            </a:r>
            <a:r>
              <a:rPr lang="en-US" sz="3800" b="0" i="0" dirty="0" err="1">
                <a:latin typeface="CS New Athanasius" panose="020B0500000000000000" pitchFamily="34" charset="0"/>
              </a:rPr>
              <a:t>leloi</a:t>
            </a:r>
            <a:r>
              <a:rPr lang="en-US" sz="3800" b="0" i="0" dirty="0">
                <a:latin typeface="CS New Athanasius" panose="020B0500000000000000" pitchFamily="34" charset="0"/>
              </a:rPr>
              <a:t> `mV] `</a:t>
            </a:r>
            <a:r>
              <a:rPr lang="en-US" sz="3800" b="0" i="0" dirty="0" err="1">
                <a:latin typeface="CS New Athanasius" panose="020B0500000000000000" pitchFamily="34" charset="0"/>
              </a:rPr>
              <a:t>nIakwb</a:t>
            </a:r>
            <a:r>
              <a:rPr lang="en-US" sz="3800" b="0" i="0" dirty="0">
                <a:latin typeface="CS New Athanasius" panose="020B0500000000000000" pitchFamily="34" charset="0"/>
              </a:rPr>
              <a:t>.</a:t>
            </a:r>
          </a:p>
        </p:txBody>
      </p:sp>
    </p:spTree>
    <p:extLst>
      <p:ext uri="{BB962C8B-B14F-4D97-AF65-F5344CB8AC3E}">
        <p14:creationId xmlns:p14="http://schemas.microsoft.com/office/powerpoint/2010/main" val="572110528"/>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br>
              <a:rPr lang="ar-SA" sz="4400" dirty="0"/>
            </a:b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7D49A578-5C11-47EA-AA33-B50E7B3574C1}"/>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4219143264"/>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FEB8-B0DA-4AD7-9E21-A472855860E0}"/>
              </a:ext>
            </a:extLst>
          </p:cNvPr>
          <p:cNvSpPr>
            <a:spLocks noGrp="1"/>
          </p:cNvSpPr>
          <p:nvPr>
            <p:ph type="title"/>
          </p:nvPr>
        </p:nvSpPr>
        <p:spPr/>
        <p:txBody>
          <a:bodyPr/>
          <a:lstStyle/>
          <a:p>
            <a:r>
              <a:rPr lang="ar-EG" sz="4400" b="1" i="0" kern="1200" dirty="0">
                <a:solidFill>
                  <a:schemeClr val="lt1"/>
                </a:solidFill>
                <a:latin typeface="+mn-lt"/>
                <a:ea typeface="+mn-ea"/>
                <a:cs typeface="+mn-cs"/>
              </a:rPr>
              <a:t>فيتهلل يعقوب ويفرح إسرائيل</a:t>
            </a:r>
            <a:endParaRPr lang="en-GB" dirty="0"/>
          </a:p>
        </p:txBody>
      </p:sp>
      <p:sp>
        <p:nvSpPr>
          <p:cNvPr id="3" name="Text Placeholder 2">
            <a:extLst>
              <a:ext uri="{FF2B5EF4-FFF2-40B4-BE49-F238E27FC236}">
                <a16:creationId xmlns:a16="http://schemas.microsoft.com/office/drawing/2014/main" id="{D5C453BA-2CD5-4ABC-8EA4-D1FE846D0EE0}"/>
              </a:ext>
            </a:extLst>
          </p:cNvPr>
          <p:cNvSpPr>
            <a:spLocks noGrp="1"/>
          </p:cNvSpPr>
          <p:nvPr>
            <p:ph type="body" idx="1"/>
          </p:nvPr>
        </p:nvSpPr>
        <p:spPr/>
        <p:txBody>
          <a:bodyPr/>
          <a:lstStyle/>
          <a:p>
            <a:r>
              <a:rPr lang="ar-EG" sz="4000" b="1" i="0" kern="1200" dirty="0">
                <a:solidFill>
                  <a:schemeClr val="lt1"/>
                </a:solidFill>
                <a:latin typeface="+mn-lt"/>
                <a:ea typeface="+mn-ea"/>
                <a:cs typeface="+mn-cs"/>
              </a:rPr>
              <a:t>إفنا ثيليل إنـﭼـى ياكوب:إفنا أونوف إنـﭼـى بي اسرئيل</a:t>
            </a:r>
            <a:endParaRPr lang="ar-SA" sz="4800" b="1" dirty="0"/>
          </a:p>
        </p:txBody>
      </p:sp>
      <p:sp>
        <p:nvSpPr>
          <p:cNvPr id="4" name="Text Placeholder 3">
            <a:extLst>
              <a:ext uri="{FF2B5EF4-FFF2-40B4-BE49-F238E27FC236}">
                <a16:creationId xmlns:a16="http://schemas.microsoft.com/office/drawing/2014/main" id="{794614EC-507E-4E47-BEC7-B1B4F7662BED}"/>
              </a:ext>
            </a:extLst>
          </p:cNvPr>
          <p:cNvSpPr>
            <a:spLocks noGrp="1"/>
          </p:cNvSpPr>
          <p:nvPr>
            <p:ph type="body" sz="quarter" idx="3"/>
          </p:nvPr>
        </p:nvSpPr>
        <p:spPr/>
        <p:txBody>
          <a:bodyPr/>
          <a:lstStyle/>
          <a:p>
            <a:r>
              <a:rPr lang="en-US" sz="3800" dirty="0">
                <a:latin typeface="CS New Athanasius" panose="020B0500000000000000" pitchFamily="34" charset="0"/>
              </a:rPr>
              <a:t>`</a:t>
            </a:r>
            <a:r>
              <a:rPr lang="en-US" sz="3800" b="0" i="0" dirty="0" err="1">
                <a:latin typeface="CS New Athanasius" panose="020B0500000000000000" pitchFamily="34" charset="0"/>
              </a:rPr>
              <a:t>Fna;elyl</a:t>
            </a:r>
            <a:r>
              <a:rPr lang="en-US" sz="3800" b="0" i="0" dirty="0">
                <a:latin typeface="CS New Athanasius" panose="020B0500000000000000" pitchFamily="34" charset="0"/>
              </a:rPr>
              <a:t> `</a:t>
            </a:r>
            <a:r>
              <a:rPr lang="en-US" sz="3800" b="0" i="0" dirty="0" err="1">
                <a:latin typeface="CS New Athanasius" panose="020B0500000000000000" pitchFamily="34" charset="0"/>
              </a:rPr>
              <a:t>nje</a:t>
            </a:r>
            <a:r>
              <a:rPr lang="en-US" sz="3800" b="0" i="0" dirty="0">
                <a:latin typeface="CS New Athanasius" panose="020B0500000000000000" pitchFamily="34" charset="0"/>
              </a:rPr>
              <a:t> </a:t>
            </a:r>
            <a:r>
              <a:rPr lang="en-US" sz="3800" b="0" i="0" dirty="0" err="1">
                <a:latin typeface="CS New Athanasius" panose="020B0500000000000000" pitchFamily="34" charset="0"/>
              </a:rPr>
              <a:t>Iakwb</a:t>
            </a:r>
            <a:r>
              <a:rPr lang="en-US" sz="3800" b="0" i="0" dirty="0">
                <a:latin typeface="CS New Athanasius" panose="020B0500000000000000" pitchFamily="34" charset="0"/>
              </a:rPr>
              <a:t>@ `</a:t>
            </a:r>
            <a:r>
              <a:rPr lang="en-US" sz="3800" b="0" i="0" dirty="0" err="1">
                <a:latin typeface="CS New Athanasius" panose="020B0500000000000000" pitchFamily="34" charset="0"/>
              </a:rPr>
              <a:t>fnaounof</a:t>
            </a:r>
            <a:r>
              <a:rPr lang="en-US" sz="3800" b="0" i="0" dirty="0">
                <a:latin typeface="CS New Athanasius" panose="020B0500000000000000" pitchFamily="34" charset="0"/>
              </a:rPr>
              <a:t> `</a:t>
            </a:r>
            <a:r>
              <a:rPr lang="en-US" sz="3800" b="0" i="0" dirty="0" err="1">
                <a:latin typeface="CS New Athanasius" panose="020B0500000000000000" pitchFamily="34" charset="0"/>
              </a:rPr>
              <a:t>nje</a:t>
            </a:r>
            <a:r>
              <a:rPr lang="en-US" sz="3800" b="0" i="0" dirty="0">
                <a:latin typeface="CS New Athanasius" panose="020B0500000000000000" pitchFamily="34" charset="0"/>
              </a:rPr>
              <a:t> </a:t>
            </a:r>
            <a:r>
              <a:rPr lang="en-US" sz="3800" b="0" i="0" dirty="0" err="1">
                <a:latin typeface="CS New Athanasius" panose="020B0500000000000000" pitchFamily="34" charset="0"/>
              </a:rPr>
              <a:t>Picra`yl</a:t>
            </a:r>
            <a:r>
              <a:rPr lang="en-US" sz="3800" b="0" i="0" dirty="0">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882904142"/>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br>
              <a:rPr lang="ar-SA" sz="4400" dirty="0"/>
            </a:b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31427681-BD6A-42B3-BF16-E5432E2A7DAB}"/>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446628091"/>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5091-37A8-4F2C-B503-F47F0E333868}"/>
              </a:ext>
            </a:extLst>
          </p:cNvPr>
          <p:cNvSpPr>
            <a:spLocks noGrp="1"/>
          </p:cNvSpPr>
          <p:nvPr>
            <p:ph type="title"/>
          </p:nvPr>
        </p:nvSpPr>
        <p:spPr/>
        <p:txBody>
          <a:bodyPr/>
          <a:lstStyle/>
          <a:p>
            <a:r>
              <a:rPr lang="ar-EG" sz="4400" b="1" i="0" kern="1200" dirty="0">
                <a:solidFill>
                  <a:schemeClr val="lt1"/>
                </a:solidFill>
                <a:latin typeface="+mn-lt"/>
                <a:ea typeface="+mn-ea"/>
                <a:cs typeface="+mn-cs"/>
              </a:rPr>
              <a:t>نتهلل إلى الأبد نعم ونترجى </a:t>
            </a:r>
            <a:endParaRPr lang="en-GB" dirty="0"/>
          </a:p>
        </p:txBody>
      </p:sp>
      <p:sp>
        <p:nvSpPr>
          <p:cNvPr id="3" name="Text Placeholder 2">
            <a:extLst>
              <a:ext uri="{FF2B5EF4-FFF2-40B4-BE49-F238E27FC236}">
                <a16:creationId xmlns:a16="http://schemas.microsoft.com/office/drawing/2014/main" id="{0ED1F73D-A06E-48DE-BAF4-57C1F1622195}"/>
              </a:ext>
            </a:extLst>
          </p:cNvPr>
          <p:cNvSpPr>
            <a:spLocks noGrp="1"/>
          </p:cNvSpPr>
          <p:nvPr>
            <p:ph type="body" idx="1"/>
          </p:nvPr>
        </p:nvSpPr>
        <p:spPr/>
        <p:txBody>
          <a:bodyPr/>
          <a:lstStyle/>
          <a:p>
            <a:r>
              <a:rPr lang="ar-EG" sz="4000" b="1" i="0" kern="1200" dirty="0">
                <a:solidFill>
                  <a:schemeClr val="lt1"/>
                </a:solidFill>
                <a:latin typeface="+mn-lt"/>
                <a:ea typeface="+mn-ea"/>
                <a:cs typeface="+mn-cs"/>
              </a:rPr>
              <a:t>سينا ثيليل شا نى إينيه: إن سى أونوه إن أو هيلبيس</a:t>
            </a:r>
            <a:endParaRPr lang="ar-SA" sz="4800" b="1" dirty="0"/>
          </a:p>
        </p:txBody>
      </p:sp>
      <p:sp>
        <p:nvSpPr>
          <p:cNvPr id="4" name="Text Placeholder 3">
            <a:extLst>
              <a:ext uri="{FF2B5EF4-FFF2-40B4-BE49-F238E27FC236}">
                <a16:creationId xmlns:a16="http://schemas.microsoft.com/office/drawing/2014/main" id="{2154C6E5-4127-49C3-9B9A-B61FABBD3AA1}"/>
              </a:ext>
            </a:extLst>
          </p:cNvPr>
          <p:cNvSpPr>
            <a:spLocks noGrp="1"/>
          </p:cNvSpPr>
          <p:nvPr>
            <p:ph type="body" sz="quarter" idx="3"/>
          </p:nvPr>
        </p:nvSpPr>
        <p:spPr/>
        <p:txBody>
          <a:bodyPr/>
          <a:lstStyle/>
          <a:p>
            <a:r>
              <a:rPr lang="es-ES" sz="4000" b="0" i="0" dirty="0" err="1">
                <a:latin typeface="CS New Athanasius" panose="020B0500000000000000" pitchFamily="34" charset="0"/>
              </a:rPr>
              <a:t>Cena;elyl</a:t>
            </a:r>
            <a:r>
              <a:rPr lang="es-ES" sz="4000" b="0" i="0" dirty="0">
                <a:latin typeface="CS New Athanasius" panose="020B0500000000000000" pitchFamily="34" charset="0"/>
              </a:rPr>
              <a:t> </a:t>
            </a:r>
            <a:r>
              <a:rPr lang="es-ES" sz="4000" b="0" i="0" dirty="0" err="1">
                <a:latin typeface="CS New Athanasius" panose="020B0500000000000000" pitchFamily="34" charset="0"/>
              </a:rPr>
              <a:t>sa</a:t>
            </a:r>
            <a:r>
              <a:rPr lang="es-ES" sz="4000" b="0" i="0" dirty="0">
                <a:latin typeface="CS New Athanasius" panose="020B0500000000000000" pitchFamily="34" charset="0"/>
              </a:rPr>
              <a:t> </a:t>
            </a:r>
            <a:r>
              <a:rPr lang="es-ES" sz="4000" b="0" i="0" dirty="0" err="1">
                <a:latin typeface="CS New Athanasius" panose="020B0500000000000000" pitchFamily="34" charset="0"/>
              </a:rPr>
              <a:t>ni`eneh</a:t>
            </a:r>
            <a:r>
              <a:rPr lang="es-ES" sz="4000" b="0" i="0" dirty="0">
                <a:latin typeface="CS New Athanasius" panose="020B0500000000000000" pitchFamily="34" charset="0"/>
              </a:rPr>
              <a:t>@ `</a:t>
            </a:r>
            <a:r>
              <a:rPr lang="es-ES" sz="4000" b="0" i="0" dirty="0" err="1">
                <a:latin typeface="CS New Athanasius" panose="020B0500000000000000" pitchFamily="34" charset="0"/>
              </a:rPr>
              <a:t>nca`ouwnh</a:t>
            </a:r>
            <a:r>
              <a:rPr lang="es-ES" sz="4000" b="0" i="0" dirty="0">
                <a:latin typeface="CS New Athanasius" panose="020B0500000000000000" pitchFamily="34" charset="0"/>
              </a:rPr>
              <a:t> `</a:t>
            </a:r>
            <a:r>
              <a:rPr lang="es-ES" sz="4000" b="0" i="0" dirty="0" err="1">
                <a:latin typeface="CS New Athanasius" panose="020B0500000000000000" pitchFamily="34" charset="0"/>
              </a:rPr>
              <a:t>nouhelpic</a:t>
            </a:r>
            <a:r>
              <a:rPr lang="es-ES" sz="4000" b="0" i="0" dirty="0">
                <a:latin typeface="CS New Athanasius" panose="020B0500000000000000" pitchFamily="34" charset="0"/>
              </a:rPr>
              <a:t>.</a:t>
            </a:r>
          </a:p>
        </p:txBody>
      </p:sp>
    </p:spTree>
    <p:extLst>
      <p:ext uri="{BB962C8B-B14F-4D97-AF65-F5344CB8AC3E}">
        <p14:creationId xmlns:p14="http://schemas.microsoft.com/office/powerpoint/2010/main" val="445944588"/>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br>
              <a:rPr lang="ar-SA" sz="4400" dirty="0"/>
            </a:b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3CA34CD5-C7B5-4CD7-9DF7-3B6B01A648A5}"/>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965599597"/>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A810-2D3C-42A4-8396-58CB954072C2}"/>
              </a:ext>
            </a:extLst>
          </p:cNvPr>
          <p:cNvSpPr>
            <a:spLocks noGrp="1"/>
          </p:cNvSpPr>
          <p:nvPr>
            <p:ph type="title"/>
          </p:nvPr>
        </p:nvSpPr>
        <p:spPr/>
        <p:txBody>
          <a:bodyPr/>
          <a:lstStyle/>
          <a:p>
            <a:r>
              <a:rPr lang="ar-EG" sz="4400" b="1" i="0" kern="1200" dirty="0">
                <a:solidFill>
                  <a:schemeClr val="lt1"/>
                </a:solidFill>
                <a:latin typeface="+mn-lt"/>
                <a:ea typeface="+mn-ea"/>
                <a:cs typeface="+mn-cs"/>
              </a:rPr>
              <a:t>تهللى أيتها الكرمة الدسمة المثمرة</a:t>
            </a:r>
            <a:endParaRPr lang="en-GB" dirty="0"/>
          </a:p>
        </p:txBody>
      </p:sp>
      <p:sp>
        <p:nvSpPr>
          <p:cNvPr id="3" name="Text Placeholder 2">
            <a:extLst>
              <a:ext uri="{FF2B5EF4-FFF2-40B4-BE49-F238E27FC236}">
                <a16:creationId xmlns:a16="http://schemas.microsoft.com/office/drawing/2014/main" id="{AC358F47-32A5-46F7-9BFC-62EFAF5AC3FC}"/>
              </a:ext>
            </a:extLst>
          </p:cNvPr>
          <p:cNvSpPr>
            <a:spLocks noGrp="1"/>
          </p:cNvSpPr>
          <p:nvPr>
            <p:ph type="body" idx="1"/>
          </p:nvPr>
        </p:nvSpPr>
        <p:spPr/>
        <p:txBody>
          <a:bodyPr/>
          <a:lstStyle/>
          <a:p>
            <a:r>
              <a:rPr lang="ar-EG" sz="4000" b="1" i="0" kern="1200" dirty="0">
                <a:solidFill>
                  <a:schemeClr val="lt1"/>
                </a:solidFill>
                <a:latin typeface="+mn-lt"/>
                <a:ea typeface="+mn-ea"/>
                <a:cs typeface="+mn-cs"/>
              </a:rPr>
              <a:t>فا ثيليل سوتين إيلول: هيتين نوتين إمبير كوتين</a:t>
            </a:r>
            <a:endParaRPr lang="ar-SA" sz="4800" b="1" dirty="0"/>
          </a:p>
        </p:txBody>
      </p:sp>
      <p:sp>
        <p:nvSpPr>
          <p:cNvPr id="4" name="Text Placeholder 3">
            <a:extLst>
              <a:ext uri="{FF2B5EF4-FFF2-40B4-BE49-F238E27FC236}">
                <a16:creationId xmlns:a16="http://schemas.microsoft.com/office/drawing/2014/main" id="{23A27620-80DE-4631-8DC9-5EABC0903D2D}"/>
              </a:ext>
            </a:extLst>
          </p:cNvPr>
          <p:cNvSpPr>
            <a:spLocks noGrp="1"/>
          </p:cNvSpPr>
          <p:nvPr>
            <p:ph type="body" sz="quarter" idx="3"/>
          </p:nvPr>
        </p:nvSpPr>
        <p:spPr/>
        <p:txBody>
          <a:bodyPr/>
          <a:lstStyle/>
          <a:p>
            <a:r>
              <a:rPr lang="fi-FI" sz="3500" b="0" i="0" dirty="0">
                <a:latin typeface="CS New Athanasius" panose="020B0500000000000000" pitchFamily="34" charset="0"/>
              </a:rPr>
              <a:t>Va;elyl cwtten `elol@ hiten noten `mperkotten.</a:t>
            </a:r>
          </a:p>
        </p:txBody>
      </p:sp>
    </p:spTree>
    <p:extLst>
      <p:ext uri="{BB962C8B-B14F-4D97-AF65-F5344CB8AC3E}">
        <p14:creationId xmlns:p14="http://schemas.microsoft.com/office/powerpoint/2010/main" val="2612430506"/>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br>
              <a:rPr lang="ar-SA" sz="4400" dirty="0"/>
            </a:b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73A252EE-928F-4260-8E6A-83D37C28964F}"/>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580789537"/>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9B66-B4C2-4481-8520-068C95356B43}"/>
              </a:ext>
            </a:extLst>
          </p:cNvPr>
          <p:cNvSpPr>
            <a:spLocks noGrp="1"/>
          </p:cNvSpPr>
          <p:nvPr>
            <p:ph type="title"/>
          </p:nvPr>
        </p:nvSpPr>
        <p:spPr/>
        <p:txBody>
          <a:bodyPr/>
          <a:lstStyle/>
          <a:p>
            <a:r>
              <a:rPr lang="ar-EG" sz="4400" b="1" i="0" kern="1200" dirty="0">
                <a:solidFill>
                  <a:schemeClr val="lt1"/>
                </a:solidFill>
                <a:latin typeface="+mn-lt"/>
                <a:ea typeface="+mn-ea"/>
                <a:cs typeface="+mn-cs"/>
              </a:rPr>
              <a:t>قلبي يفرح من أجل لساني بتهليل</a:t>
            </a:r>
            <a:endParaRPr lang="en-GB" dirty="0"/>
          </a:p>
        </p:txBody>
      </p:sp>
      <p:sp>
        <p:nvSpPr>
          <p:cNvPr id="3" name="Text Placeholder 2">
            <a:extLst>
              <a:ext uri="{FF2B5EF4-FFF2-40B4-BE49-F238E27FC236}">
                <a16:creationId xmlns:a16="http://schemas.microsoft.com/office/drawing/2014/main" id="{B25A74D5-84FA-4FF1-917E-FC0E51771253}"/>
              </a:ext>
            </a:extLst>
          </p:cNvPr>
          <p:cNvSpPr>
            <a:spLocks noGrp="1"/>
          </p:cNvSpPr>
          <p:nvPr>
            <p:ph type="body" idx="1"/>
          </p:nvPr>
        </p:nvSpPr>
        <p:spPr/>
        <p:txBody>
          <a:bodyPr/>
          <a:lstStyle/>
          <a:p>
            <a:r>
              <a:rPr lang="ar-EG" sz="4000" b="1" i="0" kern="1200" dirty="0">
                <a:solidFill>
                  <a:schemeClr val="lt1"/>
                </a:solidFill>
                <a:latin typeface="+mn-lt"/>
                <a:ea typeface="+mn-ea"/>
                <a:cs typeface="+mn-cs"/>
              </a:rPr>
              <a:t>أباهيت اى أو إفرانى: إثـﭭـى بالاس اى خين أو ثيليل</a:t>
            </a:r>
            <a:endParaRPr lang="ar-SA" sz="4800" b="1" dirty="0"/>
          </a:p>
        </p:txBody>
      </p:sp>
      <p:sp>
        <p:nvSpPr>
          <p:cNvPr id="4" name="Text Placeholder 3">
            <a:extLst>
              <a:ext uri="{FF2B5EF4-FFF2-40B4-BE49-F238E27FC236}">
                <a16:creationId xmlns:a16="http://schemas.microsoft.com/office/drawing/2014/main" id="{151CB4F0-48E9-4012-BEB0-976EE35281F7}"/>
              </a:ext>
            </a:extLst>
          </p:cNvPr>
          <p:cNvSpPr>
            <a:spLocks noGrp="1"/>
          </p:cNvSpPr>
          <p:nvPr>
            <p:ph type="body" sz="quarter" idx="3"/>
          </p:nvPr>
        </p:nvSpPr>
        <p:spPr/>
        <p:txBody>
          <a:bodyPr/>
          <a:lstStyle/>
          <a:p>
            <a:r>
              <a:rPr lang="en-US" sz="3900" b="0" i="0" dirty="0" err="1">
                <a:latin typeface="CS New Athanasius" panose="020B0500000000000000" pitchFamily="34" charset="0"/>
              </a:rPr>
              <a:t>Apahyt</a:t>
            </a:r>
            <a:r>
              <a:rPr lang="en-US" sz="3900" b="0" i="0" dirty="0">
                <a:latin typeface="CS New Athanasius" panose="020B0500000000000000" pitchFamily="34" charset="0"/>
              </a:rPr>
              <a:t> `</a:t>
            </a:r>
            <a:r>
              <a:rPr lang="en-US" sz="3900" b="0" i="0" dirty="0" err="1">
                <a:latin typeface="CS New Athanasius" panose="020B0500000000000000" pitchFamily="34" charset="0"/>
              </a:rPr>
              <a:t>eou`vrane</a:t>
            </a:r>
            <a:r>
              <a:rPr lang="en-US" sz="3900" b="0" i="0" dirty="0">
                <a:latin typeface="CS New Athanasius" panose="020B0500000000000000" pitchFamily="34" charset="0"/>
              </a:rPr>
              <a:t>@ </a:t>
            </a:r>
            <a:r>
              <a:rPr lang="en-US" sz="3900" b="0" i="0" dirty="0" err="1">
                <a:latin typeface="CS New Athanasius" panose="020B0500000000000000" pitchFamily="34" charset="0"/>
              </a:rPr>
              <a:t>e;be</a:t>
            </a:r>
            <a:r>
              <a:rPr lang="en-US" sz="3900" b="0" i="0" dirty="0">
                <a:latin typeface="CS New Athanasius" panose="020B0500000000000000" pitchFamily="34" charset="0"/>
              </a:rPr>
              <a:t> </a:t>
            </a:r>
            <a:r>
              <a:rPr lang="en-US" sz="3900" b="0" i="0" dirty="0" err="1">
                <a:latin typeface="CS New Athanasius" panose="020B0500000000000000" pitchFamily="34" charset="0"/>
              </a:rPr>
              <a:t>palac</a:t>
            </a:r>
            <a:r>
              <a:rPr lang="en-US" sz="3900" b="0" i="0" dirty="0">
                <a:latin typeface="CS New Athanasius" panose="020B0500000000000000" pitchFamily="34" charset="0"/>
              </a:rPr>
              <a:t> </a:t>
            </a:r>
            <a:r>
              <a:rPr lang="en-US" sz="3900" b="0" i="0" dirty="0" err="1">
                <a:latin typeface="CS New Athanasius" panose="020B0500000000000000" pitchFamily="34" charset="0"/>
              </a:rPr>
              <a:t>qen</a:t>
            </a:r>
            <a:r>
              <a:rPr lang="en-US" sz="3900" b="0" i="0" dirty="0">
                <a:latin typeface="CS New Athanasius" panose="020B0500000000000000" pitchFamily="34" charset="0"/>
              </a:rPr>
              <a:t> </a:t>
            </a:r>
            <a:r>
              <a:rPr lang="en-US" sz="3900" b="0" i="0" dirty="0" err="1">
                <a:latin typeface="CS New Athanasius" panose="020B0500000000000000" pitchFamily="34" charset="0"/>
              </a:rPr>
              <a:t>ou;elyl</a:t>
            </a:r>
            <a:r>
              <a:rPr lang="en-US" sz="3900" b="0" i="0" dirty="0">
                <a:latin typeface="CS New Athanasius" panose="020B0500000000000000" pitchFamily="34" charset="0"/>
              </a:rPr>
              <a:t>.</a:t>
            </a:r>
          </a:p>
        </p:txBody>
      </p:sp>
    </p:spTree>
    <p:extLst>
      <p:ext uri="{BB962C8B-B14F-4D97-AF65-F5344CB8AC3E}">
        <p14:creationId xmlns:p14="http://schemas.microsoft.com/office/powerpoint/2010/main" val="2622676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أن ندوس الحيات والعقارب </a:t>
            </a:r>
            <a:endParaRPr lang="en-US" sz="4400" dirty="0"/>
          </a:p>
        </p:txBody>
      </p:sp>
      <p:sp>
        <p:nvSpPr>
          <p:cNvPr id="3" name="Text Placeholder 2"/>
          <p:cNvSpPr>
            <a:spLocks noGrp="1"/>
          </p:cNvSpPr>
          <p:nvPr>
            <p:ph type="body" idx="1"/>
          </p:nvPr>
        </p:nvSpPr>
        <p:spPr/>
        <p:txBody>
          <a:bodyPr/>
          <a:lstStyle/>
          <a:p>
            <a:r>
              <a:rPr lang="ar-EG" sz="4400" dirty="0"/>
              <a:t>إيجين نى هوف نيم نى إتشيلى </a:t>
            </a:r>
          </a:p>
        </p:txBody>
      </p:sp>
      <p:sp>
        <p:nvSpPr>
          <p:cNvPr id="4" name="Text Placeholder 3"/>
          <p:cNvSpPr>
            <a:spLocks noGrp="1"/>
          </p:cNvSpPr>
          <p:nvPr>
            <p:ph type="body" sz="quarter" idx="3"/>
          </p:nvPr>
        </p:nvSpPr>
        <p:spPr>
          <a:xfrm>
            <a:off x="-1" y="5366750"/>
            <a:ext cx="9144000" cy="682357"/>
          </a:xfrm>
        </p:spPr>
        <p:txBody>
          <a:bodyPr/>
          <a:lstStyle/>
          <a:p>
            <a:r>
              <a:rPr lang="en-US" sz="4800" dirty="0" err="1"/>
              <a:t>ejen</a:t>
            </a:r>
            <a:r>
              <a:rPr lang="en-US" sz="4800" dirty="0"/>
              <a:t> </a:t>
            </a:r>
            <a:r>
              <a:rPr lang="en-US" sz="4800" dirty="0" err="1"/>
              <a:t>ni</a:t>
            </a:r>
            <a:r>
              <a:rPr lang="en-US" sz="4800" dirty="0"/>
              <a:t>\of </a:t>
            </a:r>
            <a:r>
              <a:rPr lang="en-US" sz="4800" dirty="0" err="1"/>
              <a:t>nem</a:t>
            </a:r>
            <a:r>
              <a:rPr lang="en-US" sz="4800" dirty="0"/>
              <a:t> </a:t>
            </a:r>
            <a:r>
              <a:rPr lang="en-US" sz="4800" dirty="0" err="1"/>
              <a:t>ni`slh</a:t>
            </a:r>
            <a:endParaRPr lang="en-US" sz="4800" dirty="0"/>
          </a:p>
        </p:txBody>
      </p:sp>
    </p:spTree>
    <p:extLst>
      <p:ext uri="{BB962C8B-B14F-4D97-AF65-F5344CB8AC3E}">
        <p14:creationId xmlns:p14="http://schemas.microsoft.com/office/powerpoint/2010/main" val="930023339"/>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br>
              <a:rPr lang="ar-SA" sz="4400" dirty="0"/>
            </a:b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5B443DCD-F66D-40C2-9906-91337F00F0D8}"/>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312998476"/>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0577-30FC-4601-AC08-2772AA0B7E33}"/>
              </a:ext>
            </a:extLst>
          </p:cNvPr>
          <p:cNvSpPr>
            <a:spLocks noGrp="1"/>
          </p:cNvSpPr>
          <p:nvPr>
            <p:ph type="title"/>
          </p:nvPr>
        </p:nvSpPr>
        <p:spPr/>
        <p:txBody>
          <a:bodyPr/>
          <a:lstStyle/>
          <a:p>
            <a:r>
              <a:rPr lang="ar-EG" sz="4400" b="1" i="0" kern="1200" dirty="0">
                <a:solidFill>
                  <a:schemeClr val="lt1"/>
                </a:solidFill>
                <a:latin typeface="+mn-lt"/>
                <a:ea typeface="+mn-ea"/>
                <a:cs typeface="+mn-cs"/>
              </a:rPr>
              <a:t>الندى والمطر مدلاة على اسمك</a:t>
            </a:r>
            <a:endParaRPr lang="en-GB" dirty="0"/>
          </a:p>
        </p:txBody>
      </p:sp>
      <p:sp>
        <p:nvSpPr>
          <p:cNvPr id="3" name="Text Placeholder 2">
            <a:extLst>
              <a:ext uri="{FF2B5EF4-FFF2-40B4-BE49-F238E27FC236}">
                <a16:creationId xmlns:a16="http://schemas.microsoft.com/office/drawing/2014/main" id="{A511053D-270A-4AE5-93B2-D8B6A349E9FB}"/>
              </a:ext>
            </a:extLst>
          </p:cNvPr>
          <p:cNvSpPr>
            <a:spLocks noGrp="1"/>
          </p:cNvSpPr>
          <p:nvPr>
            <p:ph type="body" idx="1"/>
          </p:nvPr>
        </p:nvSpPr>
        <p:spPr/>
        <p:txBody>
          <a:bodyPr/>
          <a:lstStyle/>
          <a:p>
            <a:r>
              <a:rPr lang="ar-EG" sz="4000" b="1" i="0" kern="1200" dirty="0">
                <a:solidFill>
                  <a:schemeClr val="lt1"/>
                </a:solidFill>
                <a:latin typeface="+mn-lt"/>
                <a:ea typeface="+mn-ea"/>
                <a:cs typeface="+mn-cs"/>
              </a:rPr>
              <a:t>ثاف أورمين هورمونا:نيم نى ثيليل ها إمبيك ران</a:t>
            </a:r>
            <a:endParaRPr lang="ar-SA" sz="4800" b="1" dirty="0"/>
          </a:p>
        </p:txBody>
      </p:sp>
      <p:sp>
        <p:nvSpPr>
          <p:cNvPr id="4" name="Text Placeholder 3">
            <a:extLst>
              <a:ext uri="{FF2B5EF4-FFF2-40B4-BE49-F238E27FC236}">
                <a16:creationId xmlns:a16="http://schemas.microsoft.com/office/drawing/2014/main" id="{51297FAE-7234-4710-B1AD-CDB09F2DC208}"/>
              </a:ext>
            </a:extLst>
          </p:cNvPr>
          <p:cNvSpPr>
            <a:spLocks noGrp="1"/>
          </p:cNvSpPr>
          <p:nvPr>
            <p:ph type="body" sz="quarter" idx="3"/>
          </p:nvPr>
        </p:nvSpPr>
        <p:spPr/>
        <p:txBody>
          <a:bodyPr/>
          <a:lstStyle/>
          <a:p>
            <a:r>
              <a:rPr lang="nb-NO" sz="3800" b="0" i="0" dirty="0">
                <a:latin typeface="CS New Athanasius" panose="020B0500000000000000" pitchFamily="34" charset="0"/>
              </a:rPr>
              <a:t>:aformen hormona@ nem na;elyl ha `mpekran.</a:t>
            </a:r>
          </a:p>
        </p:txBody>
      </p:sp>
    </p:spTree>
    <p:extLst>
      <p:ext uri="{BB962C8B-B14F-4D97-AF65-F5344CB8AC3E}">
        <p14:creationId xmlns:p14="http://schemas.microsoft.com/office/powerpoint/2010/main" val="2411558716"/>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br>
              <a:rPr lang="ar-SA" sz="4400" dirty="0"/>
            </a:b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5" name="Rectangle 4">
            <a:hlinkClick r:id="rId2" action="ppaction://hlinksldjump"/>
            <a:extLst>
              <a:ext uri="{FF2B5EF4-FFF2-40B4-BE49-F238E27FC236}">
                <a16:creationId xmlns:a16="http://schemas.microsoft.com/office/drawing/2014/main" id="{632E6B3A-48F1-4C04-B42D-39538015C7E1}"/>
              </a:ext>
            </a:extLst>
          </p:cNvPr>
          <p:cNvSpPr/>
          <p:nvPr/>
        </p:nvSpPr>
        <p:spPr>
          <a:xfrm>
            <a:off x="7490014" y="3983198"/>
            <a:ext cx="1653986"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13393304-3336-4519-99A2-25D4EC7B910B}"/>
              </a:ext>
            </a:extLst>
          </p:cNvPr>
          <p:cNvSpPr/>
          <p:nvPr/>
        </p:nvSpPr>
        <p:spPr>
          <a:xfrm>
            <a:off x="5751977"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C2C1EF39-99A7-4AE5-AD01-2E4AFC5D858F}"/>
              </a:ext>
            </a:extLst>
          </p:cNvPr>
          <p:cNvSpPr/>
          <p:nvPr/>
        </p:nvSpPr>
        <p:spPr>
          <a:xfrm>
            <a:off x="463531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217F97FB-1ECC-4CD1-A80A-E800653768A7}"/>
              </a:ext>
            </a:extLst>
          </p:cNvPr>
          <p:cNvSpPr/>
          <p:nvPr/>
        </p:nvSpPr>
        <p:spPr>
          <a:xfrm>
            <a:off x="3905805"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662D0903-5472-40F6-B10F-AA7CC81FA88B}"/>
              </a:ext>
            </a:extLst>
          </p:cNvPr>
          <p:cNvSpPr/>
          <p:nvPr/>
        </p:nvSpPr>
        <p:spPr>
          <a:xfrm>
            <a:off x="2287688" y="3997362"/>
            <a:ext cx="154416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B4F063A9-08CE-4D83-8B0D-34F657474AA9}"/>
              </a:ext>
            </a:extLst>
          </p:cNvPr>
          <p:cNvSpPr txBox="1"/>
          <p:nvPr/>
        </p:nvSpPr>
        <p:spPr>
          <a:xfrm>
            <a:off x="1398493" y="3959516"/>
            <a:ext cx="889195" cy="400110"/>
          </a:xfrm>
          <a:prstGeom prst="rect">
            <a:avLst/>
          </a:prstGeom>
          <a:noFill/>
        </p:spPr>
        <p:txBody>
          <a:bodyPr wrap="square" rtlCol="0">
            <a:spAutoFit/>
          </a:bodyPr>
          <a:lstStyle/>
          <a:p>
            <a:pPr algn="ctr" rtl="1"/>
            <a:r>
              <a:rPr lang="ar-EG" sz="2000" b="1" dirty="0">
                <a:solidFill>
                  <a:srgbClr val="FFC000"/>
                </a:solidFill>
              </a:rPr>
              <a:t>الفهرس</a:t>
            </a:r>
            <a:endParaRPr lang="en-GB" sz="2000" b="1" dirty="0">
              <a:solidFill>
                <a:srgbClr val="FFC000"/>
              </a:solidFill>
            </a:endParaRPr>
          </a:p>
        </p:txBody>
      </p:sp>
      <p:sp>
        <p:nvSpPr>
          <p:cNvPr id="11" name="TextBox 10">
            <a:hlinkClick r:id="rId8" action="ppaction://hlinksldjump"/>
            <a:extLst>
              <a:ext uri="{FF2B5EF4-FFF2-40B4-BE49-F238E27FC236}">
                <a16:creationId xmlns:a16="http://schemas.microsoft.com/office/drawing/2014/main" id="{2AD21873-2EF1-48F6-8752-CAD4DCCE1B37}"/>
              </a:ext>
            </a:extLst>
          </p:cNvPr>
          <p:cNvSpPr txBox="1"/>
          <p:nvPr/>
        </p:nvSpPr>
        <p:spPr>
          <a:xfrm>
            <a:off x="0" y="397207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4" name="Text Placeholder 3">
            <a:extLst>
              <a:ext uri="{FF2B5EF4-FFF2-40B4-BE49-F238E27FC236}">
                <a16:creationId xmlns:a16="http://schemas.microsoft.com/office/drawing/2014/main" id="{4A94A70B-BAE7-4831-BE8D-367B94BF3A82}"/>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521841485"/>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D0D7FF-AA13-436F-A508-BEBAD280AC90}"/>
              </a:ext>
            </a:extLst>
          </p:cNvPr>
          <p:cNvSpPr>
            <a:spLocks noGrp="1"/>
          </p:cNvSpPr>
          <p:nvPr>
            <p:ph type="title"/>
          </p:nvPr>
        </p:nvSpPr>
        <p:spPr/>
        <p:txBody>
          <a:bodyPr/>
          <a:lstStyle/>
          <a:p>
            <a:r>
              <a:rPr kumimoji="0" lang="ar-EG" sz="36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تعالوا يا جميع الشعوب لننظر الي رئيس الملائكة قائلين:</a:t>
            </a:r>
            <a:endParaRPr lang="en-GB" sz="3600" dirty="0"/>
          </a:p>
        </p:txBody>
      </p:sp>
      <p:sp>
        <p:nvSpPr>
          <p:cNvPr id="4" name="Text Placeholder 3">
            <a:extLst>
              <a:ext uri="{FF2B5EF4-FFF2-40B4-BE49-F238E27FC236}">
                <a16:creationId xmlns:a16="http://schemas.microsoft.com/office/drawing/2014/main" id="{C116CB94-B8B2-48E5-A63A-243C5474D9BB}"/>
              </a:ext>
            </a:extLst>
          </p:cNvPr>
          <p:cNvSpPr>
            <a:spLocks noGrp="1"/>
          </p:cNvSpPr>
          <p:nvPr>
            <p:ph type="body" idx="1"/>
          </p:nvPr>
        </p:nvSpPr>
        <p:spPr/>
        <p:txBody>
          <a:bodyPr/>
          <a:lstStyle/>
          <a:p>
            <a:r>
              <a:rPr kumimoji="0" lang="ar-EG" sz="32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ذيڤتيه بانديس: إى لائي تون أرشى أنجيلي: إممون آن آنا مين بومين. </a:t>
            </a:r>
            <a:endParaRPr lang="ar-SA" sz="4400" b="1" dirty="0"/>
          </a:p>
        </p:txBody>
      </p:sp>
      <p:sp>
        <p:nvSpPr>
          <p:cNvPr id="5" name="Text Placeholder 4">
            <a:extLst>
              <a:ext uri="{FF2B5EF4-FFF2-40B4-BE49-F238E27FC236}">
                <a16:creationId xmlns:a16="http://schemas.microsoft.com/office/drawing/2014/main" id="{4ACAC48E-AC63-4520-8453-0F7EF062F74F}"/>
              </a:ext>
            </a:extLst>
          </p:cNvPr>
          <p:cNvSpPr>
            <a:spLocks noGrp="1"/>
          </p:cNvSpPr>
          <p:nvPr>
            <p:ph type="body" sz="quarter" idx="3"/>
          </p:nvPr>
        </p:nvSpPr>
        <p:spPr/>
        <p:txBody>
          <a:bodyPr/>
          <a:lstStyle/>
          <a:p>
            <a:r>
              <a:rPr lang="en-GB" sz="2600" dirty="0" err="1">
                <a:effectLst/>
                <a:latin typeface="Avva_Shenouda" panose="020B0500000000000000" pitchFamily="34" charset="0"/>
              </a:rPr>
              <a:t>Devte</a:t>
            </a:r>
            <a:r>
              <a:rPr lang="en-GB" sz="2600" dirty="0">
                <a:effectLst/>
                <a:latin typeface="Avva_Shenouda" panose="020B0500000000000000" pitchFamily="34" charset="0"/>
              </a:rPr>
              <a:t> pent3c `ila3`I ton </a:t>
            </a:r>
            <a:r>
              <a:rPr lang="en-GB" sz="2600" dirty="0" err="1">
                <a:effectLst/>
                <a:latin typeface="Avva_Shenouda" panose="020B0500000000000000" pitchFamily="34" charset="0"/>
              </a:rPr>
              <a:t>arxiajjeli</a:t>
            </a:r>
            <a:r>
              <a:rPr lang="en-GB" sz="2600" dirty="0">
                <a:effectLst/>
                <a:latin typeface="Avva_Shenouda" panose="020B0500000000000000" pitchFamily="34" charset="0"/>
              </a:rPr>
              <a:t> `</a:t>
            </a:r>
            <a:r>
              <a:rPr lang="en-GB" sz="2600" dirty="0" err="1">
                <a:effectLst/>
                <a:latin typeface="Avva_Shenouda" panose="020B0500000000000000" pitchFamily="34" charset="0"/>
              </a:rPr>
              <a:t>mmon</a:t>
            </a:r>
            <a:r>
              <a:rPr lang="en-GB" sz="2600" dirty="0">
                <a:effectLst/>
                <a:latin typeface="Avva_Shenouda" panose="020B0500000000000000" pitchFamily="34" charset="0"/>
              </a:rPr>
              <a:t> an: `</a:t>
            </a:r>
            <a:r>
              <a:rPr lang="en-GB" sz="2600" dirty="0" err="1">
                <a:effectLst/>
                <a:latin typeface="Avva_Shenouda" panose="020B0500000000000000" pitchFamily="34" charset="0"/>
              </a:rPr>
              <a:t>namen</a:t>
            </a:r>
            <a:r>
              <a:rPr lang="en-GB" sz="2600" dirty="0">
                <a:effectLst/>
                <a:latin typeface="Avva_Shenouda" panose="020B0500000000000000" pitchFamily="34" charset="0"/>
              </a:rPr>
              <a:t> </a:t>
            </a:r>
            <a:r>
              <a:rPr lang="en-GB" sz="2600" dirty="0" err="1">
                <a:effectLst/>
                <a:latin typeface="Avva_Shenouda" panose="020B0500000000000000" pitchFamily="34" charset="0"/>
              </a:rPr>
              <a:t>pomen</a:t>
            </a:r>
            <a:r>
              <a:rPr lang="en-GB" sz="2600" dirty="0">
                <a:effectLst/>
                <a:latin typeface="Avva_Shenouda" panose="020B0500000000000000" pitchFamily="34" charset="0"/>
              </a:rPr>
              <a:t>:</a:t>
            </a:r>
            <a:endParaRPr lang="fi-FI" sz="2600" b="0" dirty="0">
              <a:latin typeface="CS New Athanasius" panose="020B0500000000000000" pitchFamily="34" charset="0"/>
              <a:cs typeface="Times New Roman" panose="02020603050405020304" pitchFamily="18" charset="0"/>
            </a:endParaRPr>
          </a:p>
        </p:txBody>
      </p:sp>
      <p:sp>
        <p:nvSpPr>
          <p:cNvPr id="7" name="Rectangle 6">
            <a:hlinkClick r:id="rId2" action="ppaction://hlinksldjump"/>
            <a:extLst>
              <a:ext uri="{FF2B5EF4-FFF2-40B4-BE49-F238E27FC236}">
                <a16:creationId xmlns:a16="http://schemas.microsoft.com/office/drawing/2014/main" id="{18BA7F83-4F62-4B3C-8064-AD7D77F61CA3}"/>
              </a:ext>
            </a:extLst>
          </p:cNvPr>
          <p:cNvSpPr/>
          <p:nvPr/>
        </p:nvSpPr>
        <p:spPr>
          <a:xfrm>
            <a:off x="7745506" y="3983198"/>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3" action="ppaction://hlinksldjump"/>
            <a:extLst>
              <a:ext uri="{FF2B5EF4-FFF2-40B4-BE49-F238E27FC236}">
                <a16:creationId xmlns:a16="http://schemas.microsoft.com/office/drawing/2014/main" id="{414B8C5E-B2E4-4BDC-8974-1764BBBDF0B1}"/>
              </a:ext>
            </a:extLst>
          </p:cNvPr>
          <p:cNvSpPr/>
          <p:nvPr/>
        </p:nvSpPr>
        <p:spPr>
          <a:xfrm>
            <a:off x="6010835"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4" action="ppaction://hlinksldjump"/>
            <a:extLst>
              <a:ext uri="{FF2B5EF4-FFF2-40B4-BE49-F238E27FC236}">
                <a16:creationId xmlns:a16="http://schemas.microsoft.com/office/drawing/2014/main" id="{62A1AA78-D699-48A2-9EEA-2DD94634B91E}"/>
              </a:ext>
            </a:extLst>
          </p:cNvPr>
          <p:cNvSpPr/>
          <p:nvPr/>
        </p:nvSpPr>
        <p:spPr>
          <a:xfrm>
            <a:off x="474009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Rectangle 9">
            <a:hlinkClick r:id="rId5" action="ppaction://hlinksldjump"/>
            <a:extLst>
              <a:ext uri="{FF2B5EF4-FFF2-40B4-BE49-F238E27FC236}">
                <a16:creationId xmlns:a16="http://schemas.microsoft.com/office/drawing/2014/main" id="{1BD05F98-D184-4070-B3C8-4D69333E31FD}"/>
              </a:ext>
            </a:extLst>
          </p:cNvPr>
          <p:cNvSpPr/>
          <p:nvPr/>
        </p:nvSpPr>
        <p:spPr>
          <a:xfrm>
            <a:off x="3859313"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Rectangle 10">
            <a:hlinkClick r:id="rId6" action="ppaction://hlinksldjump"/>
            <a:extLst>
              <a:ext uri="{FF2B5EF4-FFF2-40B4-BE49-F238E27FC236}">
                <a16:creationId xmlns:a16="http://schemas.microsoft.com/office/drawing/2014/main" id="{C09D760B-A0A7-44D9-B00A-5A478F721441}"/>
              </a:ext>
            </a:extLst>
          </p:cNvPr>
          <p:cNvSpPr/>
          <p:nvPr/>
        </p:nvSpPr>
        <p:spPr>
          <a:xfrm>
            <a:off x="2801479" y="3997362"/>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2" name="TextBox 11">
            <a:hlinkClick r:id="rId7" action="ppaction://hlinksldjump"/>
            <a:extLst>
              <a:ext uri="{FF2B5EF4-FFF2-40B4-BE49-F238E27FC236}">
                <a16:creationId xmlns:a16="http://schemas.microsoft.com/office/drawing/2014/main" id="{BCAD93CA-2C1F-4D48-88CF-86CA9F41F336}"/>
              </a:ext>
            </a:extLst>
          </p:cNvPr>
          <p:cNvSpPr txBox="1"/>
          <p:nvPr/>
        </p:nvSpPr>
        <p:spPr>
          <a:xfrm>
            <a:off x="1741960"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3" name="TextBox 12">
            <a:hlinkClick r:id="rId8" action="ppaction://hlinksldjump"/>
            <a:extLst>
              <a:ext uri="{FF2B5EF4-FFF2-40B4-BE49-F238E27FC236}">
                <a16:creationId xmlns:a16="http://schemas.microsoft.com/office/drawing/2014/main" id="{FB28CDCB-61DC-47B6-8AA3-41C6834A5A83}"/>
              </a:ext>
            </a:extLst>
          </p:cNvPr>
          <p:cNvSpPr txBox="1"/>
          <p:nvPr/>
        </p:nvSpPr>
        <p:spPr>
          <a:xfrm>
            <a:off x="184901" y="3986067"/>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3794419806"/>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3C75-CC1B-4B1F-B188-255346F57402}"/>
              </a:ext>
            </a:extLst>
          </p:cNvPr>
          <p:cNvSpPr>
            <a:spLocks noGrp="1"/>
          </p:cNvSpPr>
          <p:nvPr>
            <p:ph type="title"/>
          </p:nvPr>
        </p:nvSpPr>
        <p:spPr/>
        <p:txBody>
          <a:bodyPr/>
          <a:lstStyle/>
          <a:p>
            <a:r>
              <a:rPr lang="ar-EG" dirty="0">
                <a:effectLst/>
                <a:latin typeface="Tahoma" panose="020B0604030504040204" pitchFamily="34" charset="0"/>
              </a:rPr>
              <a:t>السلام لمريم المملؤة نعمة : الرب معك.</a:t>
            </a:r>
            <a:endParaRPr lang="en-GB" dirty="0"/>
          </a:p>
        </p:txBody>
      </p:sp>
      <p:sp>
        <p:nvSpPr>
          <p:cNvPr id="3" name="Text Placeholder 2">
            <a:extLst>
              <a:ext uri="{FF2B5EF4-FFF2-40B4-BE49-F238E27FC236}">
                <a16:creationId xmlns:a16="http://schemas.microsoft.com/office/drawing/2014/main" id="{28AFCC54-77ED-4338-A1C2-D604BCCF0592}"/>
              </a:ext>
            </a:extLst>
          </p:cNvPr>
          <p:cNvSpPr>
            <a:spLocks noGrp="1"/>
          </p:cNvSpPr>
          <p:nvPr>
            <p:ph type="body" idx="1"/>
          </p:nvPr>
        </p:nvSpPr>
        <p:spPr/>
        <p:txBody>
          <a:bodyPr/>
          <a:lstStyle/>
          <a:p>
            <a:r>
              <a:rPr lang="ar-EG" dirty="0">
                <a:effectLst/>
                <a:latin typeface="Tahoma" panose="020B0604030504040204" pitchFamily="34" charset="0"/>
              </a:rPr>
              <a:t>شيريه ماريام : كيه خاريطوميني : أوكيريوس ميطاسو</a:t>
            </a:r>
            <a:endParaRPr lang="en-GB" dirty="0"/>
          </a:p>
        </p:txBody>
      </p:sp>
      <p:sp>
        <p:nvSpPr>
          <p:cNvPr id="4" name="Text Placeholder 3">
            <a:extLst>
              <a:ext uri="{FF2B5EF4-FFF2-40B4-BE49-F238E27FC236}">
                <a16:creationId xmlns:a16="http://schemas.microsoft.com/office/drawing/2014/main" id="{CFD05D3B-3109-4034-8BD1-7A83A2CD7B4D}"/>
              </a:ext>
            </a:extLst>
          </p:cNvPr>
          <p:cNvSpPr>
            <a:spLocks noGrp="1"/>
          </p:cNvSpPr>
          <p:nvPr>
            <p:ph type="body" sz="quarter" idx="3"/>
          </p:nvPr>
        </p:nvSpPr>
        <p:spPr/>
        <p:txBody>
          <a:bodyPr/>
          <a:lstStyle/>
          <a:p>
            <a:r>
              <a:rPr lang="en-GB" sz="3000" dirty="0" err="1">
                <a:effectLst/>
                <a:latin typeface="Avva_Shenouda" panose="020B0500000000000000" pitchFamily="34" charset="0"/>
              </a:rPr>
              <a:t>xere</a:t>
            </a:r>
            <a:r>
              <a:rPr lang="en-GB" sz="3000" dirty="0">
                <a:effectLst/>
                <a:latin typeface="Avva_Shenouda" panose="020B0500000000000000" pitchFamily="34" charset="0"/>
              </a:rPr>
              <a:t> Mariam : </a:t>
            </a:r>
            <a:r>
              <a:rPr lang="en-GB" sz="3000" dirty="0" err="1">
                <a:effectLst/>
                <a:latin typeface="Avva_Shenouda" panose="020B0500000000000000" pitchFamily="34" charset="0"/>
              </a:rPr>
              <a:t>ke</a:t>
            </a:r>
            <a:r>
              <a:rPr lang="en-GB" sz="3000" dirty="0">
                <a:effectLst/>
                <a:latin typeface="Avva_Shenouda" panose="020B0500000000000000" pitchFamily="34" charset="0"/>
              </a:rPr>
              <a:t> xaritwmen3 : o </a:t>
            </a:r>
            <a:r>
              <a:rPr lang="en-GB" sz="3000" dirty="0" err="1">
                <a:effectLst/>
                <a:latin typeface="Avva_Shenouda" panose="020B0500000000000000" pitchFamily="34" charset="0"/>
              </a:rPr>
              <a:t>Kvrioc</a:t>
            </a:r>
            <a:r>
              <a:rPr lang="en-GB" sz="3000" dirty="0">
                <a:effectLst/>
                <a:latin typeface="Avva_Shenouda" panose="020B0500000000000000" pitchFamily="34" charset="0"/>
              </a:rPr>
              <a:t> </a:t>
            </a:r>
            <a:r>
              <a:rPr lang="en-GB" sz="3000" dirty="0" err="1">
                <a:effectLst/>
                <a:latin typeface="Avva_Shenouda" panose="020B0500000000000000" pitchFamily="34" charset="0"/>
              </a:rPr>
              <a:t>metacov</a:t>
            </a:r>
            <a:endParaRPr lang="en-GB" sz="3000" dirty="0"/>
          </a:p>
        </p:txBody>
      </p:sp>
    </p:spTree>
    <p:extLst>
      <p:ext uri="{BB962C8B-B14F-4D97-AF65-F5344CB8AC3E}">
        <p14:creationId xmlns:p14="http://schemas.microsoft.com/office/powerpoint/2010/main" val="1727112106"/>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72FC-06BE-48B5-8BCD-E9703EC2A975}"/>
              </a:ext>
            </a:extLst>
          </p:cNvPr>
          <p:cNvSpPr>
            <a:spLocks noGrp="1"/>
          </p:cNvSpPr>
          <p:nvPr>
            <p:ph type="title"/>
          </p:nvPr>
        </p:nvSpPr>
        <p:spPr/>
        <p:txBody>
          <a:bodyPr/>
          <a:lstStyle/>
          <a:p>
            <a:r>
              <a:rPr lang="ar-EG" sz="3600" dirty="0">
                <a:effectLst/>
                <a:latin typeface="Tahoma" panose="020B0604030504040204" pitchFamily="34" charset="0"/>
              </a:rPr>
              <a:t>تعالوا يا جميع الشعوب لننظر الي رئيس الملائكة قائلين :</a:t>
            </a:r>
            <a:endParaRPr lang="en-GB" sz="3600" dirty="0"/>
          </a:p>
        </p:txBody>
      </p:sp>
      <p:sp>
        <p:nvSpPr>
          <p:cNvPr id="3" name="Text Placeholder 2">
            <a:extLst>
              <a:ext uri="{FF2B5EF4-FFF2-40B4-BE49-F238E27FC236}">
                <a16:creationId xmlns:a16="http://schemas.microsoft.com/office/drawing/2014/main" id="{2E7D773B-081F-407E-A43A-00285FF259ED}"/>
              </a:ext>
            </a:extLst>
          </p:cNvPr>
          <p:cNvSpPr>
            <a:spLocks noGrp="1"/>
          </p:cNvSpPr>
          <p:nvPr>
            <p:ph type="body" idx="1"/>
          </p:nvPr>
        </p:nvSpPr>
        <p:spPr/>
        <p:txBody>
          <a:bodyPr/>
          <a:lstStyle/>
          <a:p>
            <a:r>
              <a:rPr lang="ar-EG" sz="3000" dirty="0">
                <a:effectLst/>
                <a:latin typeface="Tahoma" panose="020B0604030504040204" pitchFamily="34" charset="0"/>
              </a:rPr>
              <a:t>آمويني إنني لاؤس تيرو : إنتين ناﭫ آبي آرشي آنجيلوس إفجو إمموس :</a:t>
            </a:r>
            <a:endParaRPr lang="en-GB" sz="3000" dirty="0"/>
          </a:p>
        </p:txBody>
      </p:sp>
      <p:sp>
        <p:nvSpPr>
          <p:cNvPr id="4" name="Text Placeholder 3">
            <a:extLst>
              <a:ext uri="{FF2B5EF4-FFF2-40B4-BE49-F238E27FC236}">
                <a16:creationId xmlns:a16="http://schemas.microsoft.com/office/drawing/2014/main" id="{C81CDBB2-5AA6-4317-A0BD-ACDD6321F837}"/>
              </a:ext>
            </a:extLst>
          </p:cNvPr>
          <p:cNvSpPr>
            <a:spLocks noGrp="1"/>
          </p:cNvSpPr>
          <p:nvPr>
            <p:ph type="body" sz="quarter" idx="3"/>
          </p:nvPr>
        </p:nvSpPr>
        <p:spPr/>
        <p:txBody>
          <a:bodyPr/>
          <a:lstStyle/>
          <a:p>
            <a:r>
              <a:rPr lang="en-GB" sz="2500" dirty="0" err="1">
                <a:effectLst/>
                <a:latin typeface="Avva_Shenouda" panose="020B0500000000000000" pitchFamily="34" charset="0"/>
              </a:rPr>
              <a:t>Amwini</a:t>
            </a:r>
            <a:r>
              <a:rPr lang="en-GB" sz="2500" dirty="0">
                <a:effectLst/>
                <a:latin typeface="Avva_Shenouda" panose="020B0500000000000000" pitchFamily="34" charset="0"/>
              </a:rPr>
              <a:t> `</a:t>
            </a:r>
            <a:r>
              <a:rPr lang="en-GB" sz="2500" dirty="0" err="1">
                <a:effectLst/>
                <a:latin typeface="Avva_Shenouda" panose="020B0500000000000000" pitchFamily="34" charset="0"/>
              </a:rPr>
              <a:t>nnilaoc</a:t>
            </a:r>
            <a:r>
              <a:rPr lang="en-GB" sz="2500" dirty="0">
                <a:effectLst/>
                <a:latin typeface="Avva_Shenouda" panose="020B0500000000000000" pitchFamily="34" charset="0"/>
              </a:rPr>
              <a:t> t3rov `</a:t>
            </a:r>
            <a:r>
              <a:rPr lang="en-GB" sz="2500" dirty="0" err="1">
                <a:effectLst/>
                <a:latin typeface="Avva_Shenouda" panose="020B0500000000000000" pitchFamily="34" charset="0"/>
              </a:rPr>
              <a:t>ntennav</a:t>
            </a:r>
            <a:r>
              <a:rPr lang="en-GB" sz="2500" dirty="0">
                <a:effectLst/>
                <a:latin typeface="Avva_Shenouda" panose="020B0500000000000000" pitchFamily="34" charset="0"/>
              </a:rPr>
              <a:t> apiarx3ajjeloc e4gw `</a:t>
            </a:r>
            <a:r>
              <a:rPr lang="en-GB" sz="2500" dirty="0" err="1">
                <a:effectLst/>
                <a:latin typeface="Avva_Shenouda" panose="020B0500000000000000" pitchFamily="34" charset="0"/>
              </a:rPr>
              <a:t>mmoc</a:t>
            </a:r>
            <a:r>
              <a:rPr lang="en-GB" sz="2500" dirty="0">
                <a:effectLst/>
                <a:latin typeface="Avva_Shenouda" panose="020B0500000000000000" pitchFamily="34" charset="0"/>
              </a:rPr>
              <a:t> :</a:t>
            </a:r>
            <a:endParaRPr lang="en-GB" sz="2500" dirty="0"/>
          </a:p>
        </p:txBody>
      </p:sp>
    </p:spTree>
    <p:extLst>
      <p:ext uri="{BB962C8B-B14F-4D97-AF65-F5344CB8AC3E}">
        <p14:creationId xmlns:p14="http://schemas.microsoft.com/office/powerpoint/2010/main" val="3137868955"/>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84B3-3213-48FA-9F20-C2775ABCC0C0}"/>
              </a:ext>
            </a:extLst>
          </p:cNvPr>
          <p:cNvSpPr>
            <a:spLocks noGrp="1"/>
          </p:cNvSpPr>
          <p:nvPr>
            <p:ph type="title"/>
          </p:nvPr>
        </p:nvSpPr>
        <p:spPr/>
        <p:txBody>
          <a:bodyPr/>
          <a:lstStyle/>
          <a:p>
            <a:r>
              <a:rPr lang="ar-EG" dirty="0">
                <a:effectLst/>
                <a:latin typeface="Tahoma" panose="020B0604030504040204" pitchFamily="34" charset="0"/>
              </a:rPr>
              <a:t>السلام لمريم المملؤة نعمة : الرب معك  . </a:t>
            </a:r>
            <a:endParaRPr lang="en-GB" dirty="0"/>
          </a:p>
        </p:txBody>
      </p:sp>
      <p:sp>
        <p:nvSpPr>
          <p:cNvPr id="3" name="Text Placeholder 2">
            <a:extLst>
              <a:ext uri="{FF2B5EF4-FFF2-40B4-BE49-F238E27FC236}">
                <a16:creationId xmlns:a16="http://schemas.microsoft.com/office/drawing/2014/main" id="{A45BCC16-B5AA-4439-BE90-83C886DB9248}"/>
              </a:ext>
            </a:extLst>
          </p:cNvPr>
          <p:cNvSpPr>
            <a:spLocks noGrp="1"/>
          </p:cNvSpPr>
          <p:nvPr>
            <p:ph type="body" idx="1"/>
          </p:nvPr>
        </p:nvSpPr>
        <p:spPr/>
        <p:txBody>
          <a:bodyPr anchor="ctr"/>
          <a:lstStyle/>
          <a:p>
            <a:r>
              <a:rPr lang="ar-EG" sz="2800" dirty="0">
                <a:effectLst/>
                <a:latin typeface="Tahoma" panose="020B0604030504040204" pitchFamily="34" charset="0"/>
              </a:rPr>
              <a:t>ﭽيه شيريه ماريام آريه ﭽيمي غار إن أووإهموت : أووه إبتشويس شوب نيميه</a:t>
            </a:r>
            <a:endParaRPr lang="en-GB" sz="2800" dirty="0"/>
          </a:p>
        </p:txBody>
      </p:sp>
      <p:sp>
        <p:nvSpPr>
          <p:cNvPr id="4" name="Text Placeholder 3">
            <a:extLst>
              <a:ext uri="{FF2B5EF4-FFF2-40B4-BE49-F238E27FC236}">
                <a16:creationId xmlns:a16="http://schemas.microsoft.com/office/drawing/2014/main" id="{37A97B88-8EDF-4CCF-8F06-412584653E35}"/>
              </a:ext>
            </a:extLst>
          </p:cNvPr>
          <p:cNvSpPr>
            <a:spLocks noGrp="1"/>
          </p:cNvSpPr>
          <p:nvPr>
            <p:ph type="body" sz="quarter" idx="3"/>
          </p:nvPr>
        </p:nvSpPr>
        <p:spPr/>
        <p:txBody>
          <a:bodyPr anchor="ctr"/>
          <a:lstStyle/>
          <a:p>
            <a:r>
              <a:rPr lang="nn-NO" sz="2600" dirty="0">
                <a:effectLst/>
                <a:latin typeface="Avva_Shenouda" panose="020B0500000000000000" pitchFamily="34" charset="0"/>
              </a:rPr>
              <a:t>ge xere Mariam aregimi jar `nov`hmot : ovoh Psoic 2op neme</a:t>
            </a:r>
            <a:endParaRPr lang="en-GB" sz="2600" dirty="0"/>
          </a:p>
        </p:txBody>
      </p:sp>
    </p:spTree>
    <p:extLst>
      <p:ext uri="{BB962C8B-B14F-4D97-AF65-F5344CB8AC3E}">
        <p14:creationId xmlns:p14="http://schemas.microsoft.com/office/powerpoint/2010/main" val="1002640989"/>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D8E9-22CB-4D6D-A82E-3B2C30996A67}"/>
              </a:ext>
            </a:extLst>
          </p:cNvPr>
          <p:cNvSpPr>
            <a:spLocks noGrp="1"/>
          </p:cNvSpPr>
          <p:nvPr>
            <p:ph type="title"/>
          </p:nvPr>
        </p:nvSpPr>
        <p:spPr/>
        <p:txBody>
          <a:bodyPr/>
          <a:lstStyle/>
          <a:p>
            <a:r>
              <a:rPr lang="ar-EG" dirty="0">
                <a:effectLst/>
                <a:latin typeface="Tahoma" panose="020B0604030504040204" pitchFamily="34" charset="0"/>
              </a:rPr>
              <a:t>السلام لوالدة الإله : القصر المزين بكلمة الآب :</a:t>
            </a:r>
            <a:endParaRPr lang="en-GB" dirty="0"/>
          </a:p>
        </p:txBody>
      </p:sp>
      <p:sp>
        <p:nvSpPr>
          <p:cNvPr id="3" name="Text Placeholder 2">
            <a:extLst>
              <a:ext uri="{FF2B5EF4-FFF2-40B4-BE49-F238E27FC236}">
                <a16:creationId xmlns:a16="http://schemas.microsoft.com/office/drawing/2014/main" id="{8CC3D745-E327-4664-9606-5DEA0D334B72}"/>
              </a:ext>
            </a:extLst>
          </p:cNvPr>
          <p:cNvSpPr>
            <a:spLocks noGrp="1"/>
          </p:cNvSpPr>
          <p:nvPr>
            <p:ph type="body" idx="1"/>
          </p:nvPr>
        </p:nvSpPr>
        <p:spPr/>
        <p:txBody>
          <a:bodyPr/>
          <a:lstStyle/>
          <a:p>
            <a:r>
              <a:rPr lang="ar-EG" sz="3000" dirty="0">
                <a:effectLst/>
                <a:latin typeface="Tahoma" panose="020B0604030504040204" pitchFamily="34" charset="0"/>
              </a:rPr>
              <a:t>شيريه ثيؤطوكيه : طون خورون طون كوزمون طون لوغون طو بيترو :</a:t>
            </a:r>
            <a:endParaRPr lang="en-GB" sz="3000" dirty="0"/>
          </a:p>
        </p:txBody>
      </p:sp>
      <p:sp>
        <p:nvSpPr>
          <p:cNvPr id="4" name="Text Placeholder 3">
            <a:extLst>
              <a:ext uri="{FF2B5EF4-FFF2-40B4-BE49-F238E27FC236}">
                <a16:creationId xmlns:a16="http://schemas.microsoft.com/office/drawing/2014/main" id="{D871DE42-AC5A-47B0-AF34-C894F9CCD17E}"/>
              </a:ext>
            </a:extLst>
          </p:cNvPr>
          <p:cNvSpPr>
            <a:spLocks noGrp="1"/>
          </p:cNvSpPr>
          <p:nvPr>
            <p:ph type="body" sz="quarter" idx="3"/>
          </p:nvPr>
        </p:nvSpPr>
        <p:spPr/>
        <p:txBody>
          <a:bodyPr/>
          <a:lstStyle/>
          <a:p>
            <a:r>
              <a:rPr lang="en-GB" sz="2600" dirty="0" err="1">
                <a:effectLst/>
                <a:latin typeface="Avva_Shenouda" panose="020B0500000000000000" pitchFamily="34" charset="0"/>
              </a:rPr>
              <a:t>Xere</a:t>
            </a:r>
            <a:r>
              <a:rPr lang="en-GB" sz="2600" dirty="0">
                <a:effectLst/>
                <a:latin typeface="Avva_Shenouda" panose="020B0500000000000000" pitchFamily="34" charset="0"/>
              </a:rPr>
              <a:t> 0eotoke : ton </a:t>
            </a:r>
            <a:r>
              <a:rPr lang="en-GB" sz="2600" dirty="0" err="1">
                <a:effectLst/>
                <a:latin typeface="Avva_Shenouda" panose="020B0500000000000000" pitchFamily="34" charset="0"/>
              </a:rPr>
              <a:t>xwron</a:t>
            </a:r>
            <a:r>
              <a:rPr lang="en-GB" sz="2600" dirty="0">
                <a:effectLst/>
                <a:latin typeface="Avva_Shenouda" panose="020B0500000000000000" pitchFamily="34" charset="0"/>
              </a:rPr>
              <a:t> ton </a:t>
            </a:r>
            <a:r>
              <a:rPr lang="en-GB" sz="2600" dirty="0" err="1">
                <a:effectLst/>
                <a:latin typeface="Avva_Shenouda" panose="020B0500000000000000" pitchFamily="34" charset="0"/>
              </a:rPr>
              <a:t>kocmon</a:t>
            </a:r>
            <a:r>
              <a:rPr lang="en-GB" sz="2600" dirty="0">
                <a:effectLst/>
                <a:latin typeface="Avva_Shenouda" panose="020B0500000000000000" pitchFamily="34" charset="0"/>
              </a:rPr>
              <a:t> ton </a:t>
            </a:r>
            <a:r>
              <a:rPr lang="en-GB" sz="2600" dirty="0" err="1">
                <a:effectLst/>
                <a:latin typeface="Avva_Shenouda" panose="020B0500000000000000" pitchFamily="34" charset="0"/>
              </a:rPr>
              <a:t>lojon</a:t>
            </a:r>
            <a:r>
              <a:rPr lang="en-GB" sz="2600" dirty="0">
                <a:effectLst/>
                <a:latin typeface="Avva_Shenouda" panose="020B0500000000000000" pitchFamily="34" charset="0"/>
              </a:rPr>
              <a:t> : to </a:t>
            </a:r>
            <a:r>
              <a:rPr lang="en-GB" sz="2600" dirty="0" err="1">
                <a:effectLst/>
                <a:latin typeface="Avva_Shenouda" panose="020B0500000000000000" pitchFamily="34" charset="0"/>
              </a:rPr>
              <a:t>petro</a:t>
            </a:r>
            <a:endParaRPr lang="en-GB" sz="2600" dirty="0"/>
          </a:p>
        </p:txBody>
      </p:sp>
    </p:spTree>
    <p:extLst>
      <p:ext uri="{BB962C8B-B14F-4D97-AF65-F5344CB8AC3E}">
        <p14:creationId xmlns:p14="http://schemas.microsoft.com/office/powerpoint/2010/main" val="732094797"/>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24F3-18AF-4980-A359-276845EB8B25}"/>
              </a:ext>
            </a:extLst>
          </p:cNvPr>
          <p:cNvSpPr>
            <a:spLocks noGrp="1"/>
          </p:cNvSpPr>
          <p:nvPr>
            <p:ph type="title"/>
          </p:nvPr>
        </p:nvSpPr>
        <p:spPr/>
        <p:txBody>
          <a:bodyPr/>
          <a:lstStyle/>
          <a:p>
            <a:r>
              <a:rPr lang="ar-EG" dirty="0">
                <a:effectLst/>
                <a:latin typeface="Tahoma" panose="020B0604030504040204" pitchFamily="34" charset="0"/>
              </a:rPr>
              <a:t>السلام لمريم المملؤة نعمة الرب معك  . </a:t>
            </a:r>
            <a:endParaRPr lang="en-GB" dirty="0"/>
          </a:p>
        </p:txBody>
      </p:sp>
      <p:sp>
        <p:nvSpPr>
          <p:cNvPr id="3" name="Text Placeholder 2">
            <a:extLst>
              <a:ext uri="{FF2B5EF4-FFF2-40B4-BE49-F238E27FC236}">
                <a16:creationId xmlns:a16="http://schemas.microsoft.com/office/drawing/2014/main" id="{AAE2EE45-29AC-4D6E-86E9-56E5F9991938}"/>
              </a:ext>
            </a:extLst>
          </p:cNvPr>
          <p:cNvSpPr>
            <a:spLocks noGrp="1"/>
          </p:cNvSpPr>
          <p:nvPr>
            <p:ph type="body" idx="1"/>
          </p:nvPr>
        </p:nvSpPr>
        <p:spPr/>
        <p:txBody>
          <a:bodyPr/>
          <a:lstStyle/>
          <a:p>
            <a:r>
              <a:rPr lang="ar-EG" dirty="0">
                <a:effectLst/>
                <a:latin typeface="Tahoma" panose="020B0604030504040204" pitchFamily="34" charset="0"/>
              </a:rPr>
              <a:t>شيريه ماريام كيه خاريطوميني : أوكيريوس ميطاسو</a:t>
            </a:r>
            <a:endParaRPr lang="en-GB" dirty="0"/>
          </a:p>
        </p:txBody>
      </p:sp>
      <p:sp>
        <p:nvSpPr>
          <p:cNvPr id="4" name="Text Placeholder 3">
            <a:extLst>
              <a:ext uri="{FF2B5EF4-FFF2-40B4-BE49-F238E27FC236}">
                <a16:creationId xmlns:a16="http://schemas.microsoft.com/office/drawing/2014/main" id="{96CA666D-FBF1-4FEC-AE91-1324E455D2A4}"/>
              </a:ext>
            </a:extLst>
          </p:cNvPr>
          <p:cNvSpPr>
            <a:spLocks noGrp="1"/>
          </p:cNvSpPr>
          <p:nvPr>
            <p:ph type="body" sz="quarter" idx="3"/>
          </p:nvPr>
        </p:nvSpPr>
        <p:spPr/>
        <p:txBody>
          <a:bodyPr/>
          <a:lstStyle/>
          <a:p>
            <a:r>
              <a:rPr lang="en-GB" dirty="0" err="1">
                <a:effectLst/>
                <a:latin typeface="Avva_Shenouda" panose="020B0500000000000000" pitchFamily="34" charset="0"/>
              </a:rPr>
              <a:t>xere</a:t>
            </a:r>
            <a:r>
              <a:rPr lang="en-GB" dirty="0">
                <a:effectLst/>
                <a:latin typeface="Avva_Shenouda" panose="020B0500000000000000" pitchFamily="34" charset="0"/>
              </a:rPr>
              <a:t> Mariam </a:t>
            </a:r>
            <a:r>
              <a:rPr lang="en-GB" dirty="0" err="1">
                <a:effectLst/>
                <a:latin typeface="Avva_Shenouda" panose="020B0500000000000000" pitchFamily="34" charset="0"/>
              </a:rPr>
              <a:t>ke</a:t>
            </a:r>
            <a:r>
              <a:rPr lang="en-GB" dirty="0">
                <a:effectLst/>
                <a:latin typeface="Avva_Shenouda" panose="020B0500000000000000" pitchFamily="34" charset="0"/>
              </a:rPr>
              <a:t> xaritwmen3 : o </a:t>
            </a:r>
            <a:r>
              <a:rPr lang="en-GB" dirty="0" err="1">
                <a:effectLst/>
                <a:latin typeface="Avva_Shenouda" panose="020B0500000000000000" pitchFamily="34" charset="0"/>
              </a:rPr>
              <a:t>Kvrioc</a:t>
            </a:r>
            <a:r>
              <a:rPr lang="en-GB" dirty="0">
                <a:effectLst/>
                <a:latin typeface="Avva_Shenouda" panose="020B0500000000000000" pitchFamily="34" charset="0"/>
              </a:rPr>
              <a:t> </a:t>
            </a:r>
            <a:r>
              <a:rPr lang="en-GB" dirty="0" err="1">
                <a:effectLst/>
                <a:latin typeface="Avva_Shenouda" panose="020B0500000000000000" pitchFamily="34" charset="0"/>
              </a:rPr>
              <a:t>metacov</a:t>
            </a:r>
            <a:endParaRPr lang="en-GB" dirty="0"/>
          </a:p>
        </p:txBody>
      </p:sp>
    </p:spTree>
    <p:extLst>
      <p:ext uri="{BB962C8B-B14F-4D97-AF65-F5344CB8AC3E}">
        <p14:creationId xmlns:p14="http://schemas.microsoft.com/office/powerpoint/2010/main" val="3902876965"/>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A0A2-06A2-48CA-8BE7-54F465CEFDC6}"/>
              </a:ext>
            </a:extLst>
          </p:cNvPr>
          <p:cNvSpPr>
            <a:spLocks noGrp="1"/>
          </p:cNvSpPr>
          <p:nvPr>
            <p:ph type="title"/>
          </p:nvPr>
        </p:nvSpPr>
        <p:spPr/>
        <p:txBody>
          <a:bodyPr/>
          <a:lstStyle/>
          <a:p>
            <a:r>
              <a:rPr lang="ar-EG" dirty="0">
                <a:effectLst/>
                <a:latin typeface="Tahoma" panose="020B0604030504040204" pitchFamily="34" charset="0"/>
              </a:rPr>
              <a:t>السلام لوالدة الإله : القصر المزين بكلمة الآب :</a:t>
            </a:r>
            <a:endParaRPr lang="en-GB" dirty="0"/>
          </a:p>
        </p:txBody>
      </p:sp>
      <p:sp>
        <p:nvSpPr>
          <p:cNvPr id="3" name="Text Placeholder 2">
            <a:extLst>
              <a:ext uri="{FF2B5EF4-FFF2-40B4-BE49-F238E27FC236}">
                <a16:creationId xmlns:a16="http://schemas.microsoft.com/office/drawing/2014/main" id="{B8D629A0-92A6-4859-A1D1-A624639C7257}"/>
              </a:ext>
            </a:extLst>
          </p:cNvPr>
          <p:cNvSpPr>
            <a:spLocks noGrp="1"/>
          </p:cNvSpPr>
          <p:nvPr>
            <p:ph type="body" idx="1"/>
          </p:nvPr>
        </p:nvSpPr>
        <p:spPr/>
        <p:txBody>
          <a:bodyPr anchor="ctr"/>
          <a:lstStyle/>
          <a:p>
            <a:r>
              <a:rPr lang="ar-EG" sz="3000" dirty="0">
                <a:effectLst/>
                <a:latin typeface="Tahoma" panose="020B0604030504040204" pitchFamily="34" charset="0"/>
              </a:rPr>
              <a:t>شيريه ثيؤطوكيه : طون كوزمون طون خورون كون لوغون طو بيترو</a:t>
            </a:r>
            <a:endParaRPr lang="en-GB" sz="3000" dirty="0"/>
          </a:p>
        </p:txBody>
      </p:sp>
      <p:sp>
        <p:nvSpPr>
          <p:cNvPr id="4" name="Text Placeholder 3">
            <a:extLst>
              <a:ext uri="{FF2B5EF4-FFF2-40B4-BE49-F238E27FC236}">
                <a16:creationId xmlns:a16="http://schemas.microsoft.com/office/drawing/2014/main" id="{F50E5E39-1081-462E-B991-E38912DC5D35}"/>
              </a:ext>
            </a:extLst>
          </p:cNvPr>
          <p:cNvSpPr>
            <a:spLocks noGrp="1"/>
          </p:cNvSpPr>
          <p:nvPr>
            <p:ph type="body" sz="quarter" idx="3"/>
          </p:nvPr>
        </p:nvSpPr>
        <p:spPr/>
        <p:txBody>
          <a:bodyPr/>
          <a:lstStyle/>
          <a:p>
            <a:r>
              <a:rPr lang="en-GB" sz="2600" dirty="0" err="1">
                <a:effectLst/>
                <a:latin typeface="Avva_Shenouda" panose="020B0500000000000000" pitchFamily="34" charset="0"/>
              </a:rPr>
              <a:t>Xere</a:t>
            </a:r>
            <a:r>
              <a:rPr lang="en-GB" sz="2600" dirty="0">
                <a:effectLst/>
                <a:latin typeface="Avva_Shenouda" panose="020B0500000000000000" pitchFamily="34" charset="0"/>
              </a:rPr>
              <a:t> 0eotoke : ton </a:t>
            </a:r>
            <a:r>
              <a:rPr lang="en-GB" sz="2600" dirty="0" err="1">
                <a:effectLst/>
                <a:latin typeface="Avva_Shenouda" panose="020B0500000000000000" pitchFamily="34" charset="0"/>
              </a:rPr>
              <a:t>kocmon</a:t>
            </a:r>
            <a:r>
              <a:rPr lang="en-GB" sz="2600" dirty="0">
                <a:effectLst/>
                <a:latin typeface="Avva_Shenouda" panose="020B0500000000000000" pitchFamily="34" charset="0"/>
              </a:rPr>
              <a:t> ton </a:t>
            </a:r>
            <a:r>
              <a:rPr lang="en-GB" sz="2600" dirty="0" err="1">
                <a:effectLst/>
                <a:latin typeface="Avva_Shenouda" panose="020B0500000000000000" pitchFamily="34" charset="0"/>
              </a:rPr>
              <a:t>xwron</a:t>
            </a:r>
            <a:r>
              <a:rPr lang="en-GB" sz="2600" dirty="0">
                <a:effectLst/>
                <a:latin typeface="Avva_Shenouda" panose="020B0500000000000000" pitchFamily="34" charset="0"/>
              </a:rPr>
              <a:t> ton </a:t>
            </a:r>
            <a:r>
              <a:rPr lang="en-GB" sz="2600" dirty="0" err="1">
                <a:effectLst/>
                <a:latin typeface="Avva_Shenouda" panose="020B0500000000000000" pitchFamily="34" charset="0"/>
              </a:rPr>
              <a:t>lojon</a:t>
            </a:r>
            <a:r>
              <a:rPr lang="en-GB" sz="2600" dirty="0">
                <a:effectLst/>
                <a:latin typeface="Avva_Shenouda" panose="020B0500000000000000" pitchFamily="34" charset="0"/>
              </a:rPr>
              <a:t> to </a:t>
            </a:r>
            <a:r>
              <a:rPr lang="en-GB" sz="2600" dirty="0" err="1">
                <a:effectLst/>
                <a:latin typeface="Avva_Shenouda" panose="020B0500000000000000" pitchFamily="34" charset="0"/>
              </a:rPr>
              <a:t>petro</a:t>
            </a:r>
            <a:endParaRPr lang="en-GB" sz="2600" dirty="0"/>
          </a:p>
        </p:txBody>
      </p:sp>
    </p:spTree>
    <p:extLst>
      <p:ext uri="{BB962C8B-B14F-4D97-AF65-F5344CB8AC3E}">
        <p14:creationId xmlns:p14="http://schemas.microsoft.com/office/powerpoint/2010/main" val="3075913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9600"/>
            <a:ext cx="9144000" cy="782371"/>
          </a:xfrm>
        </p:spPr>
        <p:txBody>
          <a:bodyPr>
            <a:normAutofit/>
          </a:bodyPr>
          <a:lstStyle/>
          <a:p>
            <a:r>
              <a:rPr lang="ar-EG" sz="4400" dirty="0"/>
              <a:t>وعلي كل قوة العدو</a:t>
            </a:r>
            <a:endParaRPr lang="en-US" sz="4400" dirty="0"/>
          </a:p>
        </p:txBody>
      </p:sp>
      <p:sp>
        <p:nvSpPr>
          <p:cNvPr id="3" name="Text Placeholder 2"/>
          <p:cNvSpPr>
            <a:spLocks noGrp="1"/>
          </p:cNvSpPr>
          <p:nvPr>
            <p:ph type="body" idx="1"/>
          </p:nvPr>
        </p:nvSpPr>
        <p:spPr>
          <a:xfrm>
            <a:off x="0" y="5943600"/>
            <a:ext cx="9143999" cy="808893"/>
          </a:xfrm>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a:xfrm>
            <a:off x="-1" y="5257800"/>
            <a:ext cx="9144000" cy="682357"/>
          </a:xfrm>
        </p:spPr>
        <p:txBody>
          <a:bodyPr/>
          <a:lstStyle/>
          <a:p>
            <a:r>
              <a:rPr lang="da-DK" sz="4800" dirty="0"/>
              <a:t>Nem ejen ;jom thrc  `nte pijaji </a:t>
            </a:r>
          </a:p>
        </p:txBody>
      </p:sp>
    </p:spTree>
    <p:extLst>
      <p:ext uri="{BB962C8B-B14F-4D97-AF65-F5344CB8AC3E}">
        <p14:creationId xmlns:p14="http://schemas.microsoft.com/office/powerpoint/2010/main" val="2428660564"/>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C5B5-D7AC-4552-A7E7-F6A92DE3FA56}"/>
              </a:ext>
            </a:extLst>
          </p:cNvPr>
          <p:cNvSpPr>
            <a:spLocks noGrp="1"/>
          </p:cNvSpPr>
          <p:nvPr>
            <p:ph type="title"/>
          </p:nvPr>
        </p:nvSpPr>
        <p:spPr/>
        <p:txBody>
          <a:bodyPr/>
          <a:lstStyle/>
          <a:p>
            <a:r>
              <a:rPr lang="ar-EG" sz="3600" dirty="0">
                <a:effectLst/>
                <a:latin typeface="Tahoma" panose="020B0604030504040204" pitchFamily="34" charset="0"/>
              </a:rPr>
              <a:t>السلام للعروس : السلام للحكيمة المملؤة نعمة : الرب معك</a:t>
            </a:r>
            <a:endParaRPr lang="en-GB" sz="3600" dirty="0"/>
          </a:p>
        </p:txBody>
      </p:sp>
      <p:sp>
        <p:nvSpPr>
          <p:cNvPr id="3" name="Text Placeholder 2">
            <a:extLst>
              <a:ext uri="{FF2B5EF4-FFF2-40B4-BE49-F238E27FC236}">
                <a16:creationId xmlns:a16="http://schemas.microsoft.com/office/drawing/2014/main" id="{8419EB2E-5DC4-4A74-B597-F79B4CA53116}"/>
              </a:ext>
            </a:extLst>
          </p:cNvPr>
          <p:cNvSpPr>
            <a:spLocks noGrp="1"/>
          </p:cNvSpPr>
          <p:nvPr>
            <p:ph type="body" idx="1"/>
          </p:nvPr>
        </p:nvSpPr>
        <p:spPr/>
        <p:txBody>
          <a:bodyPr anchor="ctr"/>
          <a:lstStyle/>
          <a:p>
            <a:r>
              <a:rPr lang="ar-EG" sz="3100" dirty="0">
                <a:effectLst/>
                <a:latin typeface="Tahoma" panose="020B0604030504040204" pitchFamily="34" charset="0"/>
              </a:rPr>
              <a:t>شيريه إتشيليت شيريه إتصافيه كيه خاريطوميني : أوكيريوس ميطاسو</a:t>
            </a:r>
            <a:endParaRPr lang="en-GB" sz="3100" dirty="0"/>
          </a:p>
        </p:txBody>
      </p:sp>
      <p:sp>
        <p:nvSpPr>
          <p:cNvPr id="4" name="Text Placeholder 3">
            <a:extLst>
              <a:ext uri="{FF2B5EF4-FFF2-40B4-BE49-F238E27FC236}">
                <a16:creationId xmlns:a16="http://schemas.microsoft.com/office/drawing/2014/main" id="{3ACFC4FD-941B-44BC-9229-E80EBCDA035C}"/>
              </a:ext>
            </a:extLst>
          </p:cNvPr>
          <p:cNvSpPr>
            <a:spLocks noGrp="1"/>
          </p:cNvSpPr>
          <p:nvPr>
            <p:ph type="body" sz="quarter" idx="3"/>
          </p:nvPr>
        </p:nvSpPr>
        <p:spPr/>
        <p:txBody>
          <a:bodyPr anchor="ctr"/>
          <a:lstStyle/>
          <a:p>
            <a:r>
              <a:rPr lang="en-GB" sz="2600" dirty="0" err="1">
                <a:effectLst/>
                <a:latin typeface="Avva_Shenouda" panose="020B0500000000000000" pitchFamily="34" charset="0"/>
              </a:rPr>
              <a:t>xere</a:t>
            </a:r>
            <a:r>
              <a:rPr lang="en-GB" sz="2600" dirty="0">
                <a:effectLst/>
                <a:latin typeface="Avva_Shenouda" panose="020B0500000000000000" pitchFamily="34" charset="0"/>
              </a:rPr>
              <a:t> `t2elet </a:t>
            </a:r>
            <a:r>
              <a:rPr lang="en-GB" sz="2600" dirty="0" err="1">
                <a:effectLst/>
                <a:latin typeface="Avva_Shenouda" panose="020B0500000000000000" pitchFamily="34" charset="0"/>
              </a:rPr>
              <a:t>xere</a:t>
            </a:r>
            <a:r>
              <a:rPr lang="en-GB" sz="2600" dirty="0">
                <a:effectLst/>
                <a:latin typeface="Avva_Shenouda" panose="020B0500000000000000" pitchFamily="34" charset="0"/>
              </a:rPr>
              <a:t> `</a:t>
            </a:r>
            <a:r>
              <a:rPr lang="en-GB" sz="2600" dirty="0" err="1">
                <a:effectLst/>
                <a:latin typeface="Avva_Shenouda" panose="020B0500000000000000" pitchFamily="34" charset="0"/>
              </a:rPr>
              <a:t>tcabe</a:t>
            </a:r>
            <a:r>
              <a:rPr lang="en-GB" sz="2600" dirty="0">
                <a:effectLst/>
                <a:latin typeface="Avva_Shenouda" panose="020B0500000000000000" pitchFamily="34" charset="0"/>
              </a:rPr>
              <a:t> </a:t>
            </a:r>
            <a:r>
              <a:rPr lang="en-GB" sz="2600" dirty="0" err="1">
                <a:effectLst/>
                <a:latin typeface="Avva_Shenouda" panose="020B0500000000000000" pitchFamily="34" charset="0"/>
              </a:rPr>
              <a:t>ke</a:t>
            </a:r>
            <a:r>
              <a:rPr lang="en-GB" sz="2600" dirty="0">
                <a:effectLst/>
                <a:latin typeface="Avva_Shenouda" panose="020B0500000000000000" pitchFamily="34" charset="0"/>
              </a:rPr>
              <a:t> xaritwmen3 : o </a:t>
            </a:r>
            <a:r>
              <a:rPr lang="en-GB" sz="2600" dirty="0" err="1">
                <a:effectLst/>
                <a:latin typeface="Avva_Shenouda" panose="020B0500000000000000" pitchFamily="34" charset="0"/>
              </a:rPr>
              <a:t>Kvrioc</a:t>
            </a:r>
            <a:r>
              <a:rPr lang="en-GB" sz="2600" dirty="0">
                <a:effectLst/>
                <a:latin typeface="Avva_Shenouda" panose="020B0500000000000000" pitchFamily="34" charset="0"/>
              </a:rPr>
              <a:t> </a:t>
            </a:r>
            <a:r>
              <a:rPr lang="en-GB" sz="2600" dirty="0" err="1">
                <a:effectLst/>
                <a:latin typeface="Avva_Shenouda" panose="020B0500000000000000" pitchFamily="34" charset="0"/>
              </a:rPr>
              <a:t>metacov</a:t>
            </a:r>
            <a:endParaRPr lang="en-GB" sz="2600" dirty="0"/>
          </a:p>
        </p:txBody>
      </p:sp>
    </p:spTree>
    <p:extLst>
      <p:ext uri="{BB962C8B-B14F-4D97-AF65-F5344CB8AC3E}">
        <p14:creationId xmlns:p14="http://schemas.microsoft.com/office/powerpoint/2010/main" val="446938733"/>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A62B-ADB6-4F44-96AB-54C62A1017D0}"/>
              </a:ext>
            </a:extLst>
          </p:cNvPr>
          <p:cNvSpPr>
            <a:spLocks noGrp="1"/>
          </p:cNvSpPr>
          <p:nvPr>
            <p:ph type="title"/>
          </p:nvPr>
        </p:nvSpPr>
        <p:spPr/>
        <p:txBody>
          <a:bodyPr/>
          <a:lstStyle/>
          <a:p>
            <a:r>
              <a:rPr lang="ar-EG" dirty="0">
                <a:effectLst/>
                <a:latin typeface="Tahoma" panose="020B0604030504040204" pitchFamily="34" charset="0"/>
              </a:rPr>
              <a:t>السلام لك يا والدة الإله : يا من الروح حل عليك :</a:t>
            </a:r>
            <a:endParaRPr lang="en-GB" dirty="0"/>
          </a:p>
        </p:txBody>
      </p:sp>
      <p:sp>
        <p:nvSpPr>
          <p:cNvPr id="3" name="Text Placeholder 2">
            <a:extLst>
              <a:ext uri="{FF2B5EF4-FFF2-40B4-BE49-F238E27FC236}">
                <a16:creationId xmlns:a16="http://schemas.microsoft.com/office/drawing/2014/main" id="{011BC780-048F-432E-ACEC-305551C745BF}"/>
              </a:ext>
            </a:extLst>
          </p:cNvPr>
          <p:cNvSpPr>
            <a:spLocks noGrp="1"/>
          </p:cNvSpPr>
          <p:nvPr>
            <p:ph type="body" idx="1"/>
          </p:nvPr>
        </p:nvSpPr>
        <p:spPr/>
        <p:txBody>
          <a:bodyPr/>
          <a:lstStyle/>
          <a:p>
            <a:r>
              <a:rPr lang="ar-EG" dirty="0">
                <a:effectLst/>
                <a:latin typeface="Tahoma" panose="020B0604030504040204" pitchFamily="34" charset="0"/>
              </a:rPr>
              <a:t>شيريه ثيؤطوكيه : طون بنيﭭما كيه إيبوميني :</a:t>
            </a:r>
            <a:endParaRPr lang="en-GB" dirty="0"/>
          </a:p>
        </p:txBody>
      </p:sp>
      <p:sp>
        <p:nvSpPr>
          <p:cNvPr id="4" name="Text Placeholder 3">
            <a:extLst>
              <a:ext uri="{FF2B5EF4-FFF2-40B4-BE49-F238E27FC236}">
                <a16:creationId xmlns:a16="http://schemas.microsoft.com/office/drawing/2014/main" id="{C99EBC84-A4FB-456D-B1D1-BEADF2B49FD8}"/>
              </a:ext>
            </a:extLst>
          </p:cNvPr>
          <p:cNvSpPr>
            <a:spLocks noGrp="1"/>
          </p:cNvSpPr>
          <p:nvPr>
            <p:ph type="body" sz="quarter" idx="3"/>
          </p:nvPr>
        </p:nvSpPr>
        <p:spPr/>
        <p:txBody>
          <a:bodyPr/>
          <a:lstStyle/>
          <a:p>
            <a:r>
              <a:rPr lang="en-GB" dirty="0" err="1">
                <a:effectLst/>
                <a:latin typeface="Avva_Shenouda" panose="020B0500000000000000" pitchFamily="34" charset="0"/>
              </a:rPr>
              <a:t>Xere</a:t>
            </a:r>
            <a:r>
              <a:rPr lang="en-GB" dirty="0">
                <a:effectLst/>
                <a:latin typeface="Avva_Shenouda" panose="020B0500000000000000" pitchFamily="34" charset="0"/>
              </a:rPr>
              <a:t> 0eotoke : ton P=n=a </a:t>
            </a:r>
            <a:r>
              <a:rPr lang="en-GB" dirty="0" err="1">
                <a:effectLst/>
                <a:latin typeface="Avva_Shenouda" panose="020B0500000000000000" pitchFamily="34" charset="0"/>
              </a:rPr>
              <a:t>ke</a:t>
            </a:r>
            <a:r>
              <a:rPr lang="en-GB" dirty="0">
                <a:effectLst/>
                <a:latin typeface="Avva_Shenouda" panose="020B0500000000000000" pitchFamily="34" charset="0"/>
              </a:rPr>
              <a:t> vpomen3 :</a:t>
            </a:r>
            <a:endParaRPr lang="en-GB" dirty="0"/>
          </a:p>
        </p:txBody>
      </p:sp>
    </p:spTree>
    <p:extLst>
      <p:ext uri="{BB962C8B-B14F-4D97-AF65-F5344CB8AC3E}">
        <p14:creationId xmlns:p14="http://schemas.microsoft.com/office/powerpoint/2010/main" val="4119717811"/>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AA26-DDC1-4C85-AB2F-FD88FA2A082A}"/>
              </a:ext>
            </a:extLst>
          </p:cNvPr>
          <p:cNvSpPr>
            <a:spLocks noGrp="1"/>
          </p:cNvSpPr>
          <p:nvPr>
            <p:ph type="title"/>
          </p:nvPr>
        </p:nvSpPr>
        <p:spPr/>
        <p:txBody>
          <a:bodyPr/>
          <a:lstStyle/>
          <a:p>
            <a:r>
              <a:rPr lang="ar-EG" sz="3200" dirty="0">
                <a:effectLst/>
                <a:latin typeface="Tahoma" panose="020B0604030504040204" pitchFamily="34" charset="0"/>
              </a:rPr>
              <a:t>وملأك من النعمة يا أم الختن : الله مجدك : والكلمة تجسد وولد منك :</a:t>
            </a:r>
            <a:endParaRPr lang="en-GB" sz="3200" dirty="0"/>
          </a:p>
        </p:txBody>
      </p:sp>
      <p:sp>
        <p:nvSpPr>
          <p:cNvPr id="3" name="Text Placeholder 2">
            <a:extLst>
              <a:ext uri="{FF2B5EF4-FFF2-40B4-BE49-F238E27FC236}">
                <a16:creationId xmlns:a16="http://schemas.microsoft.com/office/drawing/2014/main" id="{B9782620-8EA1-4321-B1CF-6A48579453D7}"/>
              </a:ext>
            </a:extLst>
          </p:cNvPr>
          <p:cNvSpPr>
            <a:spLocks noGrp="1"/>
          </p:cNvSpPr>
          <p:nvPr>
            <p:ph type="body" idx="1"/>
          </p:nvPr>
        </p:nvSpPr>
        <p:spPr/>
        <p:txBody>
          <a:bodyPr/>
          <a:lstStyle/>
          <a:p>
            <a:r>
              <a:rPr lang="ar-EG" sz="2800" dirty="0">
                <a:effectLst/>
                <a:latin typeface="Tahoma" panose="020B0604030504040204" pitchFamily="34" charset="0"/>
              </a:rPr>
              <a:t>تيس بينيه بيه نيم نيثيب ميثريه نيم فيـﭭثيه : ثيؤذوكصاستيه : كيه أولوغوس صاركوكي ذيناميس</a:t>
            </a:r>
            <a:endParaRPr lang="en-GB" sz="2800" dirty="0"/>
          </a:p>
        </p:txBody>
      </p:sp>
      <p:sp>
        <p:nvSpPr>
          <p:cNvPr id="4" name="Text Placeholder 3">
            <a:extLst>
              <a:ext uri="{FF2B5EF4-FFF2-40B4-BE49-F238E27FC236}">
                <a16:creationId xmlns:a16="http://schemas.microsoft.com/office/drawing/2014/main" id="{9FCD1C63-E377-4766-8EAC-F5C7AEEE9981}"/>
              </a:ext>
            </a:extLst>
          </p:cNvPr>
          <p:cNvSpPr>
            <a:spLocks noGrp="1"/>
          </p:cNvSpPr>
          <p:nvPr>
            <p:ph type="body" sz="quarter" idx="3"/>
          </p:nvPr>
        </p:nvSpPr>
        <p:spPr/>
        <p:txBody>
          <a:bodyPr/>
          <a:lstStyle/>
          <a:p>
            <a:r>
              <a:rPr lang="pt-BR" sz="2800" dirty="0">
                <a:effectLst/>
                <a:latin typeface="Avva_Shenouda" panose="020B0500000000000000" pitchFamily="34" charset="0"/>
              </a:rPr>
              <a:t>t3c pine pe nem n30eb mi0ere nem fev0e : 0eodo7ac0e : ke o lojoc carkoki dinamic</a:t>
            </a:r>
            <a:endParaRPr lang="en-GB" sz="2800" dirty="0"/>
          </a:p>
        </p:txBody>
      </p:sp>
    </p:spTree>
    <p:extLst>
      <p:ext uri="{BB962C8B-B14F-4D97-AF65-F5344CB8AC3E}">
        <p14:creationId xmlns:p14="http://schemas.microsoft.com/office/powerpoint/2010/main" val="2374112938"/>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79DC-6217-4A41-9B6B-5AB0B0F49570}"/>
              </a:ext>
            </a:extLst>
          </p:cNvPr>
          <p:cNvSpPr>
            <a:spLocks noGrp="1"/>
          </p:cNvSpPr>
          <p:nvPr>
            <p:ph type="title"/>
          </p:nvPr>
        </p:nvSpPr>
        <p:spPr/>
        <p:txBody>
          <a:bodyPr/>
          <a:lstStyle/>
          <a:p>
            <a:r>
              <a:rPr lang="ar-EG" dirty="0">
                <a:effectLst/>
                <a:latin typeface="Tahoma" panose="020B0604030504040204" pitchFamily="34" charset="0"/>
              </a:rPr>
              <a:t>لأن ملائكة السماء تكرمك دائما في المبشرين</a:t>
            </a:r>
            <a:endParaRPr lang="en-GB" dirty="0"/>
          </a:p>
        </p:txBody>
      </p:sp>
      <p:sp>
        <p:nvSpPr>
          <p:cNvPr id="3" name="Text Placeholder 2">
            <a:extLst>
              <a:ext uri="{FF2B5EF4-FFF2-40B4-BE49-F238E27FC236}">
                <a16:creationId xmlns:a16="http://schemas.microsoft.com/office/drawing/2014/main" id="{3D746109-0137-48A9-B5B4-129B5949F648}"/>
              </a:ext>
            </a:extLst>
          </p:cNvPr>
          <p:cNvSpPr>
            <a:spLocks noGrp="1"/>
          </p:cNvSpPr>
          <p:nvPr>
            <p:ph type="body" idx="1"/>
          </p:nvPr>
        </p:nvSpPr>
        <p:spPr/>
        <p:txBody>
          <a:bodyPr/>
          <a:lstStyle/>
          <a:p>
            <a:r>
              <a:rPr lang="ar-EG" sz="3000" dirty="0">
                <a:effectLst/>
                <a:latin typeface="Tahoma" panose="020B0604030504040204" pitchFamily="34" charset="0"/>
              </a:rPr>
              <a:t>ثين أوورانون آنجيلون إيتيك إي تيسين تيسينا بين تروبيس إفريه نيه ثيه</a:t>
            </a:r>
            <a:endParaRPr lang="en-GB" sz="3000" dirty="0"/>
          </a:p>
        </p:txBody>
      </p:sp>
      <p:sp>
        <p:nvSpPr>
          <p:cNvPr id="4" name="Text Placeholder 3">
            <a:extLst>
              <a:ext uri="{FF2B5EF4-FFF2-40B4-BE49-F238E27FC236}">
                <a16:creationId xmlns:a16="http://schemas.microsoft.com/office/drawing/2014/main" id="{0D88A1FF-FB26-469D-8584-FB03BA69FEA1}"/>
              </a:ext>
            </a:extLst>
          </p:cNvPr>
          <p:cNvSpPr>
            <a:spLocks noGrp="1"/>
          </p:cNvSpPr>
          <p:nvPr>
            <p:ph type="body" sz="quarter" idx="3"/>
          </p:nvPr>
        </p:nvSpPr>
        <p:spPr/>
        <p:txBody>
          <a:bodyPr/>
          <a:lstStyle/>
          <a:p>
            <a:r>
              <a:rPr lang="it-IT" sz="2700" dirty="0">
                <a:effectLst/>
                <a:latin typeface="Avva_Shenouda" panose="020B0500000000000000" pitchFamily="34" charset="0"/>
              </a:rPr>
              <a:t>0in ovranon ajjelon etek`I tecintecina pentrop3c `frene0e</a:t>
            </a:r>
            <a:endParaRPr lang="en-GB" sz="2700" dirty="0"/>
          </a:p>
        </p:txBody>
      </p:sp>
    </p:spTree>
    <p:extLst>
      <p:ext uri="{BB962C8B-B14F-4D97-AF65-F5344CB8AC3E}">
        <p14:creationId xmlns:p14="http://schemas.microsoft.com/office/powerpoint/2010/main" val="1472159646"/>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2B32-5A9D-434D-B299-EE480F817D04}"/>
              </a:ext>
            </a:extLst>
          </p:cNvPr>
          <p:cNvSpPr>
            <a:spLocks noGrp="1"/>
          </p:cNvSpPr>
          <p:nvPr>
            <p:ph type="title"/>
          </p:nvPr>
        </p:nvSpPr>
        <p:spPr/>
        <p:txBody>
          <a:bodyPr/>
          <a:lstStyle/>
          <a:p>
            <a:r>
              <a:rPr lang="ar-EG" sz="3000" dirty="0">
                <a:effectLst/>
                <a:latin typeface="Tahoma" panose="020B0604030504040204" pitchFamily="34" charset="0"/>
              </a:rPr>
              <a:t>الفرح لجميع الشعوب. رؤساء الملائكة يهتفون مع صفوف الملائكة قائلين</a:t>
            </a:r>
            <a:endParaRPr lang="en-GB" sz="3000" dirty="0"/>
          </a:p>
        </p:txBody>
      </p:sp>
      <p:sp>
        <p:nvSpPr>
          <p:cNvPr id="3" name="Text Placeholder 2">
            <a:extLst>
              <a:ext uri="{FF2B5EF4-FFF2-40B4-BE49-F238E27FC236}">
                <a16:creationId xmlns:a16="http://schemas.microsoft.com/office/drawing/2014/main" id="{0F9C80B7-897B-4258-87DD-39E0D89F75A3}"/>
              </a:ext>
            </a:extLst>
          </p:cNvPr>
          <p:cNvSpPr>
            <a:spLocks noGrp="1"/>
          </p:cNvSpPr>
          <p:nvPr>
            <p:ph type="body" idx="1"/>
          </p:nvPr>
        </p:nvSpPr>
        <p:spPr/>
        <p:txBody>
          <a:bodyPr anchor="ctr"/>
          <a:lstStyle/>
          <a:p>
            <a:r>
              <a:rPr lang="ar-EG" sz="3000" dirty="0">
                <a:effectLst/>
                <a:latin typeface="Tahoma" panose="020B0604030504040204" pitchFamily="34" charset="0"/>
              </a:rPr>
              <a:t>آبوتيس إي لا إي طون آرشي آنجيلي آليثينا : ﭬـابتيزما طون آرشي آنجيلي</a:t>
            </a:r>
            <a:endParaRPr lang="en-GB" sz="3000" dirty="0"/>
          </a:p>
        </p:txBody>
      </p:sp>
      <p:sp>
        <p:nvSpPr>
          <p:cNvPr id="4" name="Text Placeholder 3">
            <a:extLst>
              <a:ext uri="{FF2B5EF4-FFF2-40B4-BE49-F238E27FC236}">
                <a16:creationId xmlns:a16="http://schemas.microsoft.com/office/drawing/2014/main" id="{D9494F93-BA5E-45CB-B88B-69E612CABB33}"/>
              </a:ext>
            </a:extLst>
          </p:cNvPr>
          <p:cNvSpPr>
            <a:spLocks noGrp="1"/>
          </p:cNvSpPr>
          <p:nvPr>
            <p:ph type="body" sz="quarter" idx="3"/>
          </p:nvPr>
        </p:nvSpPr>
        <p:spPr>
          <a:xfrm>
            <a:off x="0" y="5366750"/>
            <a:ext cx="9144000" cy="682357"/>
          </a:xfrm>
        </p:spPr>
        <p:txBody>
          <a:bodyPr/>
          <a:lstStyle/>
          <a:p>
            <a:r>
              <a:rPr lang="en-GB" sz="2800" dirty="0">
                <a:effectLst/>
                <a:latin typeface="Avva_Shenouda" panose="020B0500000000000000" pitchFamily="34" charset="0"/>
              </a:rPr>
              <a:t>apovt3c `ila3 ton </a:t>
            </a:r>
            <a:r>
              <a:rPr lang="en-GB" sz="2800" dirty="0" err="1">
                <a:effectLst/>
                <a:latin typeface="Avva_Shenouda" panose="020B0500000000000000" pitchFamily="34" charset="0"/>
              </a:rPr>
              <a:t>arxiajjeli</a:t>
            </a:r>
            <a:r>
              <a:rPr lang="en-GB" sz="2800" dirty="0">
                <a:effectLst/>
                <a:latin typeface="Avva_Shenouda" panose="020B0500000000000000" pitchFamily="34" charset="0"/>
              </a:rPr>
              <a:t> al0inna : </a:t>
            </a:r>
            <a:r>
              <a:rPr lang="en-GB" sz="2800" dirty="0" err="1">
                <a:effectLst/>
                <a:latin typeface="Avva_Shenouda" panose="020B0500000000000000" pitchFamily="34" charset="0"/>
              </a:rPr>
              <a:t>bapticma</a:t>
            </a:r>
            <a:r>
              <a:rPr lang="en-GB" sz="2800" dirty="0">
                <a:effectLst/>
                <a:latin typeface="Avva_Shenouda" panose="020B0500000000000000" pitchFamily="34" charset="0"/>
              </a:rPr>
              <a:t> ton a</a:t>
            </a:r>
            <a:r>
              <a:rPr lang="en-US" sz="2800" dirty="0">
                <a:effectLst/>
                <a:latin typeface="Avva_Shenouda" panose="020B0500000000000000" pitchFamily="34" charset="0"/>
              </a:rPr>
              <a:t>r</a:t>
            </a:r>
            <a:r>
              <a:rPr lang="en-GB" sz="2800" dirty="0" err="1">
                <a:effectLst/>
                <a:latin typeface="Avva_Shenouda" panose="020B0500000000000000" pitchFamily="34" charset="0"/>
              </a:rPr>
              <a:t>xiajjeli</a:t>
            </a:r>
            <a:endParaRPr lang="en-GB" sz="2800" dirty="0"/>
          </a:p>
        </p:txBody>
      </p:sp>
    </p:spTree>
    <p:extLst>
      <p:ext uri="{BB962C8B-B14F-4D97-AF65-F5344CB8AC3E}">
        <p14:creationId xmlns:p14="http://schemas.microsoft.com/office/powerpoint/2010/main" val="1939487561"/>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5B4C-7F6E-4A51-8C47-AE5358490749}"/>
              </a:ext>
            </a:extLst>
          </p:cNvPr>
          <p:cNvSpPr>
            <a:spLocks noGrp="1"/>
          </p:cNvSpPr>
          <p:nvPr>
            <p:ph type="title"/>
          </p:nvPr>
        </p:nvSpPr>
        <p:spPr/>
        <p:txBody>
          <a:bodyPr/>
          <a:lstStyle/>
          <a:p>
            <a:r>
              <a:rPr lang="ar-EG" sz="4800" dirty="0">
                <a:effectLst/>
                <a:latin typeface="Tahoma" panose="020B0604030504040204" pitchFamily="34" charset="0"/>
              </a:rPr>
              <a:t>افرحي يا مريم يا ممتلئة نعمة : الرب معك  </a:t>
            </a:r>
            <a:endParaRPr lang="en-GB" sz="4800" dirty="0"/>
          </a:p>
        </p:txBody>
      </p:sp>
      <p:sp>
        <p:nvSpPr>
          <p:cNvPr id="3" name="Text Placeholder 2">
            <a:extLst>
              <a:ext uri="{FF2B5EF4-FFF2-40B4-BE49-F238E27FC236}">
                <a16:creationId xmlns:a16="http://schemas.microsoft.com/office/drawing/2014/main" id="{A66FE4DE-32C4-447B-9DB8-62ED250401E5}"/>
              </a:ext>
            </a:extLst>
          </p:cNvPr>
          <p:cNvSpPr>
            <a:spLocks noGrp="1"/>
          </p:cNvSpPr>
          <p:nvPr>
            <p:ph type="body" idx="1"/>
          </p:nvPr>
        </p:nvSpPr>
        <p:spPr/>
        <p:txBody>
          <a:bodyPr/>
          <a:lstStyle/>
          <a:p>
            <a:r>
              <a:rPr lang="ar-EG" dirty="0">
                <a:effectLst/>
                <a:latin typeface="Tahoma" panose="020B0604030504040204" pitchFamily="34" charset="0"/>
              </a:rPr>
              <a:t>راشي ماريام كيه خاريكوميني : أوكيريوس ميطاسو</a:t>
            </a:r>
            <a:endParaRPr lang="en-GB" dirty="0"/>
          </a:p>
        </p:txBody>
      </p:sp>
      <p:sp>
        <p:nvSpPr>
          <p:cNvPr id="4" name="Text Placeholder 3">
            <a:extLst>
              <a:ext uri="{FF2B5EF4-FFF2-40B4-BE49-F238E27FC236}">
                <a16:creationId xmlns:a16="http://schemas.microsoft.com/office/drawing/2014/main" id="{03B2DB05-4BCD-4C84-B9E8-52E7A2606BA6}"/>
              </a:ext>
            </a:extLst>
          </p:cNvPr>
          <p:cNvSpPr>
            <a:spLocks noGrp="1"/>
          </p:cNvSpPr>
          <p:nvPr>
            <p:ph type="body" sz="quarter" idx="3"/>
          </p:nvPr>
        </p:nvSpPr>
        <p:spPr/>
        <p:txBody>
          <a:bodyPr/>
          <a:lstStyle/>
          <a:p>
            <a:r>
              <a:rPr lang="en-GB" dirty="0">
                <a:effectLst/>
                <a:latin typeface="Avva_Shenouda" panose="020B0500000000000000" pitchFamily="34" charset="0"/>
              </a:rPr>
              <a:t>ra2i Mariam </a:t>
            </a:r>
            <a:r>
              <a:rPr lang="en-GB" dirty="0" err="1">
                <a:effectLst/>
                <a:latin typeface="Avva_Shenouda" panose="020B0500000000000000" pitchFamily="34" charset="0"/>
              </a:rPr>
              <a:t>ke</a:t>
            </a:r>
            <a:r>
              <a:rPr lang="en-GB" dirty="0">
                <a:effectLst/>
                <a:latin typeface="Avva_Shenouda" panose="020B0500000000000000" pitchFamily="34" charset="0"/>
              </a:rPr>
              <a:t> xaritwmen3 : o </a:t>
            </a:r>
            <a:r>
              <a:rPr lang="en-GB" dirty="0" err="1">
                <a:effectLst/>
                <a:latin typeface="Avva_Shenouda" panose="020B0500000000000000" pitchFamily="34" charset="0"/>
              </a:rPr>
              <a:t>Kvrioc</a:t>
            </a:r>
            <a:r>
              <a:rPr lang="en-GB" dirty="0">
                <a:effectLst/>
                <a:latin typeface="Avva_Shenouda" panose="020B0500000000000000" pitchFamily="34" charset="0"/>
              </a:rPr>
              <a:t> </a:t>
            </a:r>
            <a:r>
              <a:rPr lang="en-GB" dirty="0" err="1">
                <a:effectLst/>
                <a:latin typeface="Avva_Shenouda" panose="020B0500000000000000" pitchFamily="34" charset="0"/>
              </a:rPr>
              <a:t>metacov</a:t>
            </a:r>
            <a:endParaRPr lang="en-GB" dirty="0"/>
          </a:p>
        </p:txBody>
      </p:sp>
    </p:spTree>
    <p:extLst>
      <p:ext uri="{BB962C8B-B14F-4D97-AF65-F5344CB8AC3E}">
        <p14:creationId xmlns:p14="http://schemas.microsoft.com/office/powerpoint/2010/main" val="2901570968"/>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1C8F-9A02-474A-B870-93479645C06C}"/>
              </a:ext>
            </a:extLst>
          </p:cNvPr>
          <p:cNvSpPr>
            <a:spLocks noGrp="1"/>
          </p:cNvSpPr>
          <p:nvPr>
            <p:ph type="title"/>
          </p:nvPr>
        </p:nvSpPr>
        <p:spPr/>
        <p:txBody>
          <a:bodyPr/>
          <a:lstStyle/>
          <a:p>
            <a:r>
              <a:rPr lang="ar-EG" sz="3400" dirty="0">
                <a:effectLst/>
                <a:latin typeface="Tahoma" panose="020B0604030504040204" pitchFamily="34" charset="0"/>
              </a:rPr>
              <a:t>السلام لوالدة الإله : السلام للقديسة البتول : السلام لأم مخلصنا</a:t>
            </a:r>
            <a:endParaRPr lang="en-GB" sz="3400" dirty="0"/>
          </a:p>
        </p:txBody>
      </p:sp>
      <p:sp>
        <p:nvSpPr>
          <p:cNvPr id="3" name="Text Placeholder 2">
            <a:extLst>
              <a:ext uri="{FF2B5EF4-FFF2-40B4-BE49-F238E27FC236}">
                <a16:creationId xmlns:a16="http://schemas.microsoft.com/office/drawing/2014/main" id="{5C753F6A-B3E0-42BF-A569-672FA690467A}"/>
              </a:ext>
            </a:extLst>
          </p:cNvPr>
          <p:cNvSpPr>
            <a:spLocks noGrp="1"/>
          </p:cNvSpPr>
          <p:nvPr>
            <p:ph type="body" idx="1"/>
          </p:nvPr>
        </p:nvSpPr>
        <p:spPr/>
        <p:txBody>
          <a:bodyPr anchor="ctr"/>
          <a:lstStyle/>
          <a:p>
            <a:r>
              <a:rPr lang="ar-EG" sz="3100" dirty="0">
                <a:effectLst/>
                <a:latin typeface="Tahoma" panose="020B0604030504040204" pitchFamily="34" charset="0"/>
              </a:rPr>
              <a:t>شيريه ثيؤطوكيه : شيريه بين آجيا بارثينيا : شيريه ميثيرثيه أوصوتيريا</a:t>
            </a:r>
            <a:endParaRPr lang="en-GB" sz="3100" dirty="0"/>
          </a:p>
        </p:txBody>
      </p:sp>
      <p:sp>
        <p:nvSpPr>
          <p:cNvPr id="4" name="Text Placeholder 3">
            <a:extLst>
              <a:ext uri="{FF2B5EF4-FFF2-40B4-BE49-F238E27FC236}">
                <a16:creationId xmlns:a16="http://schemas.microsoft.com/office/drawing/2014/main" id="{770B84BF-8E6D-4343-BCED-E19BFE19522B}"/>
              </a:ext>
            </a:extLst>
          </p:cNvPr>
          <p:cNvSpPr>
            <a:spLocks noGrp="1"/>
          </p:cNvSpPr>
          <p:nvPr>
            <p:ph type="body" sz="quarter" idx="3"/>
          </p:nvPr>
        </p:nvSpPr>
        <p:spPr/>
        <p:txBody>
          <a:bodyPr anchor="ctr"/>
          <a:lstStyle/>
          <a:p>
            <a:r>
              <a:rPr lang="pt-BR" sz="2500" dirty="0">
                <a:effectLst/>
                <a:latin typeface="Avva_Shenouda" panose="020B0500000000000000" pitchFamily="34" charset="0"/>
              </a:rPr>
              <a:t>Xere 0eotoke : xere penajia par0enia : xere me0er0e ocwtria</a:t>
            </a:r>
            <a:endParaRPr lang="en-GB" sz="2500" dirty="0"/>
          </a:p>
        </p:txBody>
      </p:sp>
    </p:spTree>
    <p:extLst>
      <p:ext uri="{BB962C8B-B14F-4D97-AF65-F5344CB8AC3E}">
        <p14:creationId xmlns:p14="http://schemas.microsoft.com/office/powerpoint/2010/main" val="1370378232"/>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E4D6-5C42-46A3-8235-DB8D68F42229}"/>
              </a:ext>
            </a:extLst>
          </p:cNvPr>
          <p:cNvSpPr>
            <a:spLocks noGrp="1"/>
          </p:cNvSpPr>
          <p:nvPr>
            <p:ph type="title"/>
          </p:nvPr>
        </p:nvSpPr>
        <p:spPr/>
        <p:txBody>
          <a:bodyPr/>
          <a:lstStyle/>
          <a:p>
            <a:r>
              <a:rPr lang="ar-EG" sz="4000" dirty="0">
                <a:effectLst/>
                <a:latin typeface="Tahoma" panose="020B0604030504040204" pitchFamily="34" charset="0"/>
              </a:rPr>
              <a:t>افرحي يا مريم يا من ولدت الله الكلمة :</a:t>
            </a:r>
            <a:endParaRPr lang="en-GB" sz="4000" dirty="0"/>
          </a:p>
        </p:txBody>
      </p:sp>
      <p:sp>
        <p:nvSpPr>
          <p:cNvPr id="3" name="Text Placeholder 2">
            <a:extLst>
              <a:ext uri="{FF2B5EF4-FFF2-40B4-BE49-F238E27FC236}">
                <a16:creationId xmlns:a16="http://schemas.microsoft.com/office/drawing/2014/main" id="{09EAB9BB-48B4-4611-B393-5DCBF6179CED}"/>
              </a:ext>
            </a:extLst>
          </p:cNvPr>
          <p:cNvSpPr>
            <a:spLocks noGrp="1"/>
          </p:cNvSpPr>
          <p:nvPr>
            <p:ph type="body" idx="1"/>
          </p:nvPr>
        </p:nvSpPr>
        <p:spPr/>
        <p:txBody>
          <a:bodyPr/>
          <a:lstStyle/>
          <a:p>
            <a:r>
              <a:rPr lang="ar-EG" dirty="0">
                <a:effectLst/>
                <a:latin typeface="Tahoma" panose="020B0604030504040204" pitchFamily="34" charset="0"/>
              </a:rPr>
              <a:t>راشي ماريام ذريه آس إجفيه إفنوتي :</a:t>
            </a:r>
            <a:endParaRPr lang="en-GB" dirty="0"/>
          </a:p>
        </p:txBody>
      </p:sp>
      <p:sp>
        <p:nvSpPr>
          <p:cNvPr id="4" name="Text Placeholder 3">
            <a:extLst>
              <a:ext uri="{FF2B5EF4-FFF2-40B4-BE49-F238E27FC236}">
                <a16:creationId xmlns:a16="http://schemas.microsoft.com/office/drawing/2014/main" id="{6178D0C5-4CDB-4C93-94F2-0FA16808FA29}"/>
              </a:ext>
            </a:extLst>
          </p:cNvPr>
          <p:cNvSpPr>
            <a:spLocks noGrp="1"/>
          </p:cNvSpPr>
          <p:nvPr>
            <p:ph type="body" sz="quarter" idx="3"/>
          </p:nvPr>
        </p:nvSpPr>
        <p:spPr/>
        <p:txBody>
          <a:bodyPr anchor="ctr"/>
          <a:lstStyle/>
          <a:p>
            <a:r>
              <a:rPr lang="pt-BR" sz="3600" dirty="0">
                <a:effectLst/>
                <a:latin typeface="Avva_Shenouda" panose="020B0500000000000000" pitchFamily="34" charset="0"/>
              </a:rPr>
              <a:t>ra2i Mariam dreac `gfe F5 :</a:t>
            </a:r>
            <a:endParaRPr lang="en-GB" sz="3600" dirty="0"/>
          </a:p>
        </p:txBody>
      </p:sp>
    </p:spTree>
    <p:extLst>
      <p:ext uri="{BB962C8B-B14F-4D97-AF65-F5344CB8AC3E}">
        <p14:creationId xmlns:p14="http://schemas.microsoft.com/office/powerpoint/2010/main" val="3283942514"/>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C40E-9264-46F5-9D86-373C1523372D}"/>
              </a:ext>
            </a:extLst>
          </p:cNvPr>
          <p:cNvSpPr>
            <a:spLocks noGrp="1"/>
          </p:cNvSpPr>
          <p:nvPr>
            <p:ph type="title"/>
          </p:nvPr>
        </p:nvSpPr>
        <p:spPr/>
        <p:txBody>
          <a:bodyPr/>
          <a:lstStyle/>
          <a:p>
            <a:r>
              <a:rPr lang="ar-EG" sz="4000" dirty="0">
                <a:effectLst/>
                <a:latin typeface="Tahoma" panose="020B0604030504040204" pitchFamily="34" charset="0"/>
              </a:rPr>
              <a:t>افرحي ايتها العذراء الطاهرة : افرحي يا أم المسيح  </a:t>
            </a:r>
            <a:endParaRPr lang="en-GB" sz="4000" dirty="0"/>
          </a:p>
        </p:txBody>
      </p:sp>
      <p:sp>
        <p:nvSpPr>
          <p:cNvPr id="3" name="Text Placeholder 2">
            <a:extLst>
              <a:ext uri="{FF2B5EF4-FFF2-40B4-BE49-F238E27FC236}">
                <a16:creationId xmlns:a16="http://schemas.microsoft.com/office/drawing/2014/main" id="{146D4115-15B7-4931-9F90-0C7A614BDDA2}"/>
              </a:ext>
            </a:extLst>
          </p:cNvPr>
          <p:cNvSpPr>
            <a:spLocks noGrp="1"/>
          </p:cNvSpPr>
          <p:nvPr>
            <p:ph type="body" idx="1"/>
          </p:nvPr>
        </p:nvSpPr>
        <p:spPr/>
        <p:txBody>
          <a:bodyPr anchor="ctr"/>
          <a:lstStyle/>
          <a:p>
            <a:r>
              <a:rPr lang="ar-EG" sz="3200" dirty="0">
                <a:effectLst/>
                <a:latin typeface="Tahoma" panose="020B0604030504040204" pitchFamily="34" charset="0"/>
              </a:rPr>
              <a:t>راشي أوتي بارثينوس إثؤواب : راشي إثماﭫ إمبي خريستوس  </a:t>
            </a:r>
            <a:endParaRPr lang="en-GB" sz="3200" dirty="0"/>
          </a:p>
        </p:txBody>
      </p:sp>
      <p:sp>
        <p:nvSpPr>
          <p:cNvPr id="4" name="Text Placeholder 3">
            <a:extLst>
              <a:ext uri="{FF2B5EF4-FFF2-40B4-BE49-F238E27FC236}">
                <a16:creationId xmlns:a16="http://schemas.microsoft.com/office/drawing/2014/main" id="{D2686122-33A1-4E25-BE9B-060C088CFFA8}"/>
              </a:ext>
            </a:extLst>
          </p:cNvPr>
          <p:cNvSpPr>
            <a:spLocks noGrp="1"/>
          </p:cNvSpPr>
          <p:nvPr>
            <p:ph type="body" sz="quarter" idx="3"/>
          </p:nvPr>
        </p:nvSpPr>
        <p:spPr/>
        <p:txBody>
          <a:bodyPr/>
          <a:lstStyle/>
          <a:p>
            <a:r>
              <a:rPr lang="pt-BR" sz="3600" dirty="0">
                <a:effectLst/>
                <a:latin typeface="Avva_Shenouda" panose="020B0500000000000000" pitchFamily="34" charset="0"/>
              </a:rPr>
              <a:t>ra2i w 5=p=a=r =e=0=v : ra2i `0mav `mP=x=c</a:t>
            </a:r>
            <a:endParaRPr lang="en-GB" sz="3600" dirty="0"/>
          </a:p>
        </p:txBody>
      </p:sp>
    </p:spTree>
    <p:extLst>
      <p:ext uri="{BB962C8B-B14F-4D97-AF65-F5344CB8AC3E}">
        <p14:creationId xmlns:p14="http://schemas.microsoft.com/office/powerpoint/2010/main" val="2583069026"/>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2438-8DAE-4AC0-A4C1-3321567927E3}"/>
              </a:ext>
            </a:extLst>
          </p:cNvPr>
          <p:cNvSpPr>
            <a:spLocks noGrp="1"/>
          </p:cNvSpPr>
          <p:nvPr>
            <p:ph type="title"/>
          </p:nvPr>
        </p:nvSpPr>
        <p:spPr/>
        <p:txBody>
          <a:bodyPr/>
          <a:lstStyle/>
          <a:p>
            <a:r>
              <a:rPr lang="ar-EG" sz="4000" dirty="0">
                <a:effectLst/>
                <a:latin typeface="Tahoma" panose="020B0604030504040204" pitchFamily="34" charset="0"/>
              </a:rPr>
              <a:t>السلام للسماء : السلام للعفيفة : السلام لأم المسيح : </a:t>
            </a:r>
            <a:endParaRPr lang="en-GB" sz="4000" dirty="0"/>
          </a:p>
        </p:txBody>
      </p:sp>
      <p:sp>
        <p:nvSpPr>
          <p:cNvPr id="3" name="Text Placeholder 2">
            <a:extLst>
              <a:ext uri="{FF2B5EF4-FFF2-40B4-BE49-F238E27FC236}">
                <a16:creationId xmlns:a16="http://schemas.microsoft.com/office/drawing/2014/main" id="{BDBF13A1-0A4D-47B6-8A01-6C5BD248B6CA}"/>
              </a:ext>
            </a:extLst>
          </p:cNvPr>
          <p:cNvSpPr>
            <a:spLocks noGrp="1"/>
          </p:cNvSpPr>
          <p:nvPr>
            <p:ph type="body" idx="1"/>
          </p:nvPr>
        </p:nvSpPr>
        <p:spPr/>
        <p:txBody>
          <a:bodyPr anchor="ctr"/>
          <a:lstStyle/>
          <a:p>
            <a:r>
              <a:rPr lang="ar-EG" sz="3600" dirty="0">
                <a:effectLst/>
                <a:latin typeface="Tahoma" panose="020B0604030504040204" pitchFamily="34" charset="0"/>
              </a:rPr>
              <a:t>شيريه إتفيه : شيريه أوسيمنيه : شيريه ميثريه أو خريستوس </a:t>
            </a:r>
            <a:endParaRPr lang="en-GB" sz="3600" dirty="0"/>
          </a:p>
        </p:txBody>
      </p:sp>
      <p:sp>
        <p:nvSpPr>
          <p:cNvPr id="4" name="Text Placeholder 3">
            <a:extLst>
              <a:ext uri="{FF2B5EF4-FFF2-40B4-BE49-F238E27FC236}">
                <a16:creationId xmlns:a16="http://schemas.microsoft.com/office/drawing/2014/main" id="{09ED1B16-2236-4740-ACCD-158BACB6337A}"/>
              </a:ext>
            </a:extLst>
          </p:cNvPr>
          <p:cNvSpPr>
            <a:spLocks noGrp="1"/>
          </p:cNvSpPr>
          <p:nvPr>
            <p:ph type="body" sz="quarter" idx="3"/>
          </p:nvPr>
        </p:nvSpPr>
        <p:spPr/>
        <p:txBody>
          <a:bodyPr/>
          <a:lstStyle/>
          <a:p>
            <a:r>
              <a:rPr lang="en-GB" dirty="0" err="1">
                <a:effectLst/>
                <a:latin typeface="Avva_Shenouda" panose="020B0500000000000000" pitchFamily="34" charset="0"/>
              </a:rPr>
              <a:t>Xere</a:t>
            </a:r>
            <a:r>
              <a:rPr lang="en-GB" dirty="0">
                <a:effectLst/>
                <a:latin typeface="Avva_Shenouda" panose="020B0500000000000000" pitchFamily="34" charset="0"/>
              </a:rPr>
              <a:t> `</a:t>
            </a:r>
            <a:r>
              <a:rPr lang="en-GB" dirty="0" err="1">
                <a:effectLst/>
                <a:latin typeface="Avva_Shenouda" panose="020B0500000000000000" pitchFamily="34" charset="0"/>
              </a:rPr>
              <a:t>tfe</a:t>
            </a:r>
            <a:r>
              <a:rPr lang="en-GB" dirty="0">
                <a:effectLst/>
                <a:latin typeface="Avva_Shenouda" panose="020B0500000000000000" pitchFamily="34" charset="0"/>
              </a:rPr>
              <a:t> : </a:t>
            </a:r>
            <a:r>
              <a:rPr lang="en-GB" dirty="0" err="1">
                <a:effectLst/>
                <a:latin typeface="Avva_Shenouda" panose="020B0500000000000000" pitchFamily="34" charset="0"/>
              </a:rPr>
              <a:t>xere</a:t>
            </a:r>
            <a:r>
              <a:rPr lang="en-GB" dirty="0">
                <a:effectLst/>
                <a:latin typeface="Avva_Shenouda" panose="020B0500000000000000" pitchFamily="34" charset="0"/>
              </a:rPr>
              <a:t> w </a:t>
            </a:r>
            <a:r>
              <a:rPr lang="en-GB" dirty="0" err="1">
                <a:effectLst/>
                <a:latin typeface="Avva_Shenouda" panose="020B0500000000000000" pitchFamily="34" charset="0"/>
              </a:rPr>
              <a:t>cemne</a:t>
            </a:r>
            <a:r>
              <a:rPr lang="en-GB" dirty="0">
                <a:effectLst/>
                <a:latin typeface="Avva_Shenouda" panose="020B0500000000000000" pitchFamily="34" charset="0"/>
              </a:rPr>
              <a:t> : </a:t>
            </a:r>
            <a:r>
              <a:rPr lang="en-GB" dirty="0" err="1">
                <a:effectLst/>
                <a:latin typeface="Avva_Shenouda" panose="020B0500000000000000" pitchFamily="34" charset="0"/>
              </a:rPr>
              <a:t>xere</a:t>
            </a:r>
            <a:r>
              <a:rPr lang="en-GB" dirty="0">
                <a:effectLst/>
                <a:latin typeface="Avva_Shenouda" panose="020B0500000000000000" pitchFamily="34" charset="0"/>
              </a:rPr>
              <a:t> mi0ere o =x=c </a:t>
            </a:r>
            <a:endParaRPr lang="en-GB" dirty="0"/>
          </a:p>
        </p:txBody>
      </p:sp>
    </p:spTree>
    <p:extLst>
      <p:ext uri="{BB962C8B-B14F-4D97-AF65-F5344CB8AC3E}">
        <p14:creationId xmlns:p14="http://schemas.microsoft.com/office/powerpoint/2010/main" val="939678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31" y="4114800"/>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900" b="1" kern="10" baseline="0" dirty="0">
                          <a:ln w="9525">
                            <a:noFill/>
                            <a:round/>
                            <a:headEnd/>
                            <a:tailEnd/>
                          </a:ln>
                          <a:solidFill>
                            <a:srgbClr val="FFC000"/>
                          </a:solidFill>
                          <a:effectLst/>
                          <a:latin typeface="Times New Roman"/>
                          <a:ea typeface="+mn-ea"/>
                          <a:cs typeface="Times New Roman"/>
                        </a:rPr>
                        <a:t>ارباع الناقوس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8610258"/>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5DE3-C2FA-4490-A9D2-683CEB832B06}"/>
              </a:ext>
            </a:extLst>
          </p:cNvPr>
          <p:cNvSpPr>
            <a:spLocks noGrp="1"/>
          </p:cNvSpPr>
          <p:nvPr>
            <p:ph type="title"/>
          </p:nvPr>
        </p:nvSpPr>
        <p:spPr/>
        <p:txBody>
          <a:bodyPr/>
          <a:lstStyle/>
          <a:p>
            <a:r>
              <a:rPr lang="ar-EG" dirty="0">
                <a:effectLst/>
                <a:latin typeface="Tahoma" panose="020B0604030504040204" pitchFamily="34" charset="0"/>
              </a:rPr>
              <a:t>السلام للعروس : السلام للحكيمة : </a:t>
            </a:r>
            <a:endParaRPr lang="en-GB" dirty="0"/>
          </a:p>
        </p:txBody>
      </p:sp>
      <p:sp>
        <p:nvSpPr>
          <p:cNvPr id="3" name="Text Placeholder 2">
            <a:extLst>
              <a:ext uri="{FF2B5EF4-FFF2-40B4-BE49-F238E27FC236}">
                <a16:creationId xmlns:a16="http://schemas.microsoft.com/office/drawing/2014/main" id="{220CB0D4-A785-4466-9C89-BBB3BA1924B3}"/>
              </a:ext>
            </a:extLst>
          </p:cNvPr>
          <p:cNvSpPr>
            <a:spLocks noGrp="1"/>
          </p:cNvSpPr>
          <p:nvPr>
            <p:ph type="body" idx="1"/>
          </p:nvPr>
        </p:nvSpPr>
        <p:spPr/>
        <p:txBody>
          <a:bodyPr/>
          <a:lstStyle/>
          <a:p>
            <a:r>
              <a:rPr lang="ar-EG" dirty="0">
                <a:effectLst/>
                <a:latin typeface="Tahoma" panose="020B0604030504040204" pitchFamily="34" charset="0"/>
              </a:rPr>
              <a:t>شيريه إتشيليت : شيريه إتصافيه : </a:t>
            </a:r>
            <a:endParaRPr lang="en-GB" dirty="0"/>
          </a:p>
        </p:txBody>
      </p:sp>
      <p:sp>
        <p:nvSpPr>
          <p:cNvPr id="4" name="Text Placeholder 3">
            <a:extLst>
              <a:ext uri="{FF2B5EF4-FFF2-40B4-BE49-F238E27FC236}">
                <a16:creationId xmlns:a16="http://schemas.microsoft.com/office/drawing/2014/main" id="{CC75014D-A69E-402D-95CD-324B4AD5F35B}"/>
              </a:ext>
            </a:extLst>
          </p:cNvPr>
          <p:cNvSpPr>
            <a:spLocks noGrp="1"/>
          </p:cNvSpPr>
          <p:nvPr>
            <p:ph type="body" sz="quarter" idx="3"/>
          </p:nvPr>
        </p:nvSpPr>
        <p:spPr/>
        <p:txBody>
          <a:bodyPr/>
          <a:lstStyle/>
          <a:p>
            <a:r>
              <a:rPr lang="en-GB" sz="3600" dirty="0" err="1">
                <a:effectLst/>
                <a:latin typeface="Avva_Shenouda" panose="020B0500000000000000" pitchFamily="34" charset="0"/>
              </a:rPr>
              <a:t>xere</a:t>
            </a:r>
            <a:r>
              <a:rPr lang="en-GB" sz="3600" dirty="0">
                <a:effectLst/>
                <a:latin typeface="Avva_Shenouda" panose="020B0500000000000000" pitchFamily="34" charset="0"/>
              </a:rPr>
              <a:t> `t2elet : </a:t>
            </a:r>
            <a:r>
              <a:rPr lang="en-GB" sz="3600" dirty="0" err="1">
                <a:effectLst/>
                <a:latin typeface="Avva_Shenouda" panose="020B0500000000000000" pitchFamily="34" charset="0"/>
              </a:rPr>
              <a:t>xere</a:t>
            </a:r>
            <a:r>
              <a:rPr lang="en-GB" sz="3600" dirty="0">
                <a:effectLst/>
                <a:latin typeface="Avva_Shenouda" panose="020B0500000000000000" pitchFamily="34" charset="0"/>
              </a:rPr>
              <a:t> `</a:t>
            </a:r>
            <a:r>
              <a:rPr lang="en-GB" sz="3600" dirty="0" err="1">
                <a:effectLst/>
                <a:latin typeface="Avva_Shenouda" panose="020B0500000000000000" pitchFamily="34" charset="0"/>
              </a:rPr>
              <a:t>tcabe</a:t>
            </a:r>
            <a:r>
              <a:rPr lang="en-GB" sz="3600" dirty="0">
                <a:effectLst/>
                <a:latin typeface="Avva_Shenouda" panose="020B0500000000000000" pitchFamily="34" charset="0"/>
              </a:rPr>
              <a:t> :</a:t>
            </a:r>
            <a:endParaRPr lang="en-GB" sz="3600" dirty="0"/>
          </a:p>
        </p:txBody>
      </p:sp>
    </p:spTree>
    <p:extLst>
      <p:ext uri="{BB962C8B-B14F-4D97-AF65-F5344CB8AC3E}">
        <p14:creationId xmlns:p14="http://schemas.microsoft.com/office/powerpoint/2010/main" val="4256205002"/>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C571-7421-4DEB-B2DC-FD7735258E54}"/>
              </a:ext>
            </a:extLst>
          </p:cNvPr>
          <p:cNvSpPr>
            <a:spLocks noGrp="1"/>
          </p:cNvSpPr>
          <p:nvPr>
            <p:ph type="title"/>
          </p:nvPr>
        </p:nvSpPr>
        <p:spPr/>
        <p:txBody>
          <a:bodyPr/>
          <a:lstStyle/>
          <a:p>
            <a:r>
              <a:rPr lang="ar-EG" dirty="0"/>
              <a:t>إفرحي يا أم نور العالم</a:t>
            </a:r>
            <a:endParaRPr lang="en-GB" dirty="0"/>
          </a:p>
        </p:txBody>
      </p:sp>
      <p:sp>
        <p:nvSpPr>
          <p:cNvPr id="3" name="Text Placeholder 2">
            <a:extLst>
              <a:ext uri="{FF2B5EF4-FFF2-40B4-BE49-F238E27FC236}">
                <a16:creationId xmlns:a16="http://schemas.microsoft.com/office/drawing/2014/main" id="{3F1A00C7-3B72-4DDF-BEE7-1C32B6D7B4D1}"/>
              </a:ext>
            </a:extLst>
          </p:cNvPr>
          <p:cNvSpPr>
            <a:spLocks noGrp="1"/>
          </p:cNvSpPr>
          <p:nvPr>
            <p:ph type="body" idx="1"/>
          </p:nvPr>
        </p:nvSpPr>
        <p:spPr/>
        <p:txBody>
          <a:bodyPr/>
          <a:lstStyle/>
          <a:p>
            <a:r>
              <a:rPr lang="ar-EG" sz="3200" dirty="0">
                <a:effectLst/>
                <a:latin typeface="Tahoma" panose="020B0604030504040204" pitchFamily="34" charset="0"/>
              </a:rPr>
              <a:t>راشي إثماﭫ إمبين سوتير : راشي إب أوو أويني إمبي كوزموس </a:t>
            </a:r>
            <a:endParaRPr lang="en-GB" sz="3200" dirty="0"/>
          </a:p>
        </p:txBody>
      </p:sp>
      <p:sp>
        <p:nvSpPr>
          <p:cNvPr id="4" name="Text Placeholder 3">
            <a:extLst>
              <a:ext uri="{FF2B5EF4-FFF2-40B4-BE49-F238E27FC236}">
                <a16:creationId xmlns:a16="http://schemas.microsoft.com/office/drawing/2014/main" id="{5E1F3A84-B55C-40E2-9087-BAC18216F9A9}"/>
              </a:ext>
            </a:extLst>
          </p:cNvPr>
          <p:cNvSpPr>
            <a:spLocks noGrp="1"/>
          </p:cNvSpPr>
          <p:nvPr>
            <p:ph type="body" sz="quarter" idx="3"/>
          </p:nvPr>
        </p:nvSpPr>
        <p:spPr>
          <a:xfrm>
            <a:off x="0" y="5284360"/>
            <a:ext cx="9144000" cy="682357"/>
          </a:xfrm>
        </p:spPr>
        <p:txBody>
          <a:bodyPr/>
          <a:lstStyle/>
          <a:p>
            <a:r>
              <a:rPr lang="en-GB" dirty="0">
                <a:effectLst/>
                <a:latin typeface="Avva_Shenouda" panose="020B0500000000000000" pitchFamily="34" charset="0"/>
              </a:rPr>
              <a:t>ra2i `0mav `mPencwt3r : ra2i `</a:t>
            </a:r>
            <a:r>
              <a:rPr lang="en-GB" dirty="0" err="1">
                <a:effectLst/>
                <a:latin typeface="Avva_Shenouda" panose="020B0500000000000000" pitchFamily="34" charset="0"/>
              </a:rPr>
              <a:t>povwini</a:t>
            </a:r>
            <a:r>
              <a:rPr lang="en-GB" dirty="0">
                <a:effectLst/>
                <a:latin typeface="Avva_Shenouda" panose="020B0500000000000000" pitchFamily="34" charset="0"/>
              </a:rPr>
              <a:t> `</a:t>
            </a:r>
            <a:r>
              <a:rPr lang="en-GB" dirty="0" err="1">
                <a:effectLst/>
                <a:latin typeface="Avva_Shenouda" panose="020B0500000000000000" pitchFamily="34" charset="0"/>
              </a:rPr>
              <a:t>mpikocmoc</a:t>
            </a:r>
            <a:endParaRPr lang="en-GB" dirty="0"/>
          </a:p>
        </p:txBody>
      </p:sp>
    </p:spTree>
    <p:extLst>
      <p:ext uri="{BB962C8B-B14F-4D97-AF65-F5344CB8AC3E}">
        <p14:creationId xmlns:p14="http://schemas.microsoft.com/office/powerpoint/2010/main" val="683424839"/>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2D03-B38C-42D0-9183-FBBFCFB94363}"/>
              </a:ext>
            </a:extLst>
          </p:cNvPr>
          <p:cNvSpPr>
            <a:spLocks noGrp="1"/>
          </p:cNvSpPr>
          <p:nvPr>
            <p:ph type="title"/>
          </p:nvPr>
        </p:nvSpPr>
        <p:spPr/>
        <p:txBody>
          <a:bodyPr/>
          <a:lstStyle/>
          <a:p>
            <a:r>
              <a:rPr lang="ar-EG" dirty="0"/>
              <a:t>السلام للتي بشرها رئيس الملائكة.</a:t>
            </a:r>
            <a:endParaRPr lang="en-GB" dirty="0"/>
          </a:p>
        </p:txBody>
      </p:sp>
      <p:sp>
        <p:nvSpPr>
          <p:cNvPr id="3" name="Text Placeholder 2">
            <a:extLst>
              <a:ext uri="{FF2B5EF4-FFF2-40B4-BE49-F238E27FC236}">
                <a16:creationId xmlns:a16="http://schemas.microsoft.com/office/drawing/2014/main" id="{B97BB8B4-FF20-4DC2-B807-314C68556DB5}"/>
              </a:ext>
            </a:extLst>
          </p:cNvPr>
          <p:cNvSpPr>
            <a:spLocks noGrp="1"/>
          </p:cNvSpPr>
          <p:nvPr>
            <p:ph type="body" idx="1"/>
          </p:nvPr>
        </p:nvSpPr>
        <p:spPr/>
        <p:txBody>
          <a:bodyPr/>
          <a:lstStyle/>
          <a:p>
            <a:r>
              <a:rPr lang="ar-EG" dirty="0"/>
              <a:t>شيريه افتي اخوريتيس طون ارشي انجيلي</a:t>
            </a:r>
            <a:endParaRPr lang="en-GB" dirty="0"/>
          </a:p>
        </p:txBody>
      </p:sp>
      <p:sp>
        <p:nvSpPr>
          <p:cNvPr id="4" name="Text Placeholder 3">
            <a:extLst>
              <a:ext uri="{FF2B5EF4-FFF2-40B4-BE49-F238E27FC236}">
                <a16:creationId xmlns:a16="http://schemas.microsoft.com/office/drawing/2014/main" id="{492D7328-411E-49C1-8E06-265D58216A0F}"/>
              </a:ext>
            </a:extLst>
          </p:cNvPr>
          <p:cNvSpPr>
            <a:spLocks noGrp="1"/>
          </p:cNvSpPr>
          <p:nvPr>
            <p:ph type="body" sz="quarter" idx="3"/>
          </p:nvPr>
        </p:nvSpPr>
        <p:spPr/>
        <p:txBody>
          <a:bodyPr/>
          <a:lstStyle/>
          <a:p>
            <a:r>
              <a:rPr lang="en-GB" dirty="0" err="1">
                <a:effectLst/>
                <a:latin typeface="Avva_Shenouda" panose="020B0500000000000000" pitchFamily="34" charset="0"/>
              </a:rPr>
              <a:t>xere</a:t>
            </a:r>
            <a:r>
              <a:rPr lang="en-GB" dirty="0">
                <a:effectLst/>
                <a:latin typeface="Avva_Shenouda" panose="020B0500000000000000" pitchFamily="34" charset="0"/>
              </a:rPr>
              <a:t> a45 axwravt3c ton </a:t>
            </a:r>
            <a:r>
              <a:rPr lang="en-GB" dirty="0" err="1">
                <a:effectLst/>
                <a:latin typeface="Avva_Shenouda" panose="020B0500000000000000" pitchFamily="34" charset="0"/>
              </a:rPr>
              <a:t>arxiajjeli</a:t>
            </a:r>
            <a:endParaRPr lang="en-GB" dirty="0"/>
          </a:p>
        </p:txBody>
      </p:sp>
    </p:spTree>
    <p:extLst>
      <p:ext uri="{BB962C8B-B14F-4D97-AF65-F5344CB8AC3E}">
        <p14:creationId xmlns:p14="http://schemas.microsoft.com/office/powerpoint/2010/main" val="11138879"/>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307C-0D87-4A67-A52B-E2F729DFE4B1}"/>
              </a:ext>
            </a:extLst>
          </p:cNvPr>
          <p:cNvSpPr>
            <a:spLocks noGrp="1"/>
          </p:cNvSpPr>
          <p:nvPr>
            <p:ph type="title"/>
          </p:nvPr>
        </p:nvSpPr>
        <p:spPr/>
        <p:txBody>
          <a:bodyPr/>
          <a:lstStyle/>
          <a:p>
            <a:r>
              <a:rPr lang="ar-EG" sz="3600" dirty="0">
                <a:effectLst/>
                <a:latin typeface="Tahoma" panose="020B0604030504040204" pitchFamily="34" charset="0"/>
              </a:rPr>
              <a:t>افرحي يا كرامة : منظر صفوف الملائكة : افرحي يا مريم </a:t>
            </a:r>
            <a:endParaRPr lang="en-GB" sz="3600" dirty="0"/>
          </a:p>
        </p:txBody>
      </p:sp>
      <p:sp>
        <p:nvSpPr>
          <p:cNvPr id="3" name="Text Placeholder 2">
            <a:extLst>
              <a:ext uri="{FF2B5EF4-FFF2-40B4-BE49-F238E27FC236}">
                <a16:creationId xmlns:a16="http://schemas.microsoft.com/office/drawing/2014/main" id="{436A5BFC-7000-4DF5-9ACE-9B5EBDF16275}"/>
              </a:ext>
            </a:extLst>
          </p:cNvPr>
          <p:cNvSpPr>
            <a:spLocks noGrp="1"/>
          </p:cNvSpPr>
          <p:nvPr>
            <p:ph type="body" idx="1"/>
          </p:nvPr>
        </p:nvSpPr>
        <p:spPr/>
        <p:txBody>
          <a:bodyPr anchor="ctr"/>
          <a:lstStyle/>
          <a:p>
            <a:r>
              <a:rPr lang="ar-EG" sz="3100" dirty="0">
                <a:effectLst/>
                <a:latin typeface="Tahoma" panose="020B0604030504040204" pitchFamily="34" charset="0"/>
              </a:rPr>
              <a:t>راشي إم إبطايو : إم إفناﭫ إنـﭽيه إبخوروس إن آنجيلوس راشي ماريام</a:t>
            </a:r>
            <a:endParaRPr lang="en-GB" sz="3100" dirty="0"/>
          </a:p>
        </p:txBody>
      </p:sp>
      <p:sp>
        <p:nvSpPr>
          <p:cNvPr id="4" name="Text Placeholder 3">
            <a:extLst>
              <a:ext uri="{FF2B5EF4-FFF2-40B4-BE49-F238E27FC236}">
                <a16:creationId xmlns:a16="http://schemas.microsoft.com/office/drawing/2014/main" id="{09DC1193-0F43-4529-9002-400A933A83BD}"/>
              </a:ext>
            </a:extLst>
          </p:cNvPr>
          <p:cNvSpPr>
            <a:spLocks noGrp="1"/>
          </p:cNvSpPr>
          <p:nvPr>
            <p:ph type="body" sz="quarter" idx="3"/>
          </p:nvPr>
        </p:nvSpPr>
        <p:spPr/>
        <p:txBody>
          <a:bodyPr anchor="ctr"/>
          <a:lstStyle/>
          <a:p>
            <a:r>
              <a:rPr lang="en-GB" sz="2800" dirty="0">
                <a:effectLst/>
                <a:latin typeface="Avva_Shenouda" panose="020B0500000000000000" pitchFamily="34" charset="0"/>
              </a:rPr>
              <a:t>Ra2i `</a:t>
            </a:r>
            <a:r>
              <a:rPr lang="en-GB" sz="2800" dirty="0" err="1">
                <a:effectLst/>
                <a:latin typeface="Avva_Shenouda" panose="020B0500000000000000" pitchFamily="34" charset="0"/>
              </a:rPr>
              <a:t>m`patio</a:t>
            </a:r>
            <a:r>
              <a:rPr lang="en-GB" sz="2800" dirty="0">
                <a:effectLst/>
                <a:latin typeface="Avva_Shenouda" panose="020B0500000000000000" pitchFamily="34" charset="0"/>
              </a:rPr>
              <a:t> : `</a:t>
            </a:r>
            <a:r>
              <a:rPr lang="en-GB" sz="2800" dirty="0" err="1">
                <a:effectLst/>
                <a:latin typeface="Avva_Shenouda" panose="020B0500000000000000" pitchFamily="34" charset="0"/>
              </a:rPr>
              <a:t>m`fnav</a:t>
            </a:r>
            <a:r>
              <a:rPr lang="en-GB" sz="2800" dirty="0">
                <a:effectLst/>
                <a:latin typeface="Avva_Shenouda" panose="020B0500000000000000" pitchFamily="34" charset="0"/>
              </a:rPr>
              <a:t> `</a:t>
            </a:r>
            <a:r>
              <a:rPr lang="en-GB" sz="2800" dirty="0" err="1">
                <a:effectLst/>
                <a:latin typeface="Avva_Shenouda" panose="020B0500000000000000" pitchFamily="34" charset="0"/>
              </a:rPr>
              <a:t>nge</a:t>
            </a:r>
            <a:r>
              <a:rPr lang="en-GB" sz="2800" dirty="0">
                <a:effectLst/>
                <a:latin typeface="Avva_Shenouda" panose="020B0500000000000000" pitchFamily="34" charset="0"/>
              </a:rPr>
              <a:t> `</a:t>
            </a:r>
            <a:r>
              <a:rPr lang="en-GB" sz="2800" dirty="0" err="1">
                <a:effectLst/>
                <a:latin typeface="Avva_Shenouda" panose="020B0500000000000000" pitchFamily="34" charset="0"/>
              </a:rPr>
              <a:t>pxoroc</a:t>
            </a:r>
            <a:r>
              <a:rPr lang="en-GB" sz="2800" dirty="0">
                <a:effectLst/>
                <a:latin typeface="Avva_Shenouda" panose="020B0500000000000000" pitchFamily="34" charset="0"/>
              </a:rPr>
              <a:t> `</a:t>
            </a:r>
            <a:r>
              <a:rPr lang="en-GB" sz="2800" dirty="0" err="1">
                <a:effectLst/>
                <a:latin typeface="Avva_Shenouda" panose="020B0500000000000000" pitchFamily="34" charset="0"/>
              </a:rPr>
              <a:t>najjeloc</a:t>
            </a:r>
            <a:r>
              <a:rPr lang="en-GB" sz="2800" dirty="0">
                <a:effectLst/>
                <a:latin typeface="Avva_Shenouda" panose="020B0500000000000000" pitchFamily="34" charset="0"/>
              </a:rPr>
              <a:t> ra2i Mariam</a:t>
            </a:r>
            <a:endParaRPr lang="en-GB" sz="2800" dirty="0"/>
          </a:p>
        </p:txBody>
      </p:sp>
    </p:spTree>
    <p:extLst>
      <p:ext uri="{BB962C8B-B14F-4D97-AF65-F5344CB8AC3E}">
        <p14:creationId xmlns:p14="http://schemas.microsoft.com/office/powerpoint/2010/main" val="1664242467"/>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2F39-9A14-4997-B85B-29B7CFF98F98}"/>
              </a:ext>
            </a:extLst>
          </p:cNvPr>
          <p:cNvSpPr>
            <a:spLocks noGrp="1"/>
          </p:cNvSpPr>
          <p:nvPr>
            <p:ph type="title"/>
          </p:nvPr>
        </p:nvSpPr>
        <p:spPr/>
        <p:txBody>
          <a:bodyPr/>
          <a:lstStyle/>
          <a:p>
            <a:r>
              <a:rPr lang="ar-EG" dirty="0">
                <a:effectLst/>
                <a:latin typeface="Tahoma" panose="020B0604030504040204" pitchFamily="34" charset="0"/>
              </a:rPr>
              <a:t>يا مملؤة نعمة الرب معك.</a:t>
            </a:r>
            <a:endParaRPr lang="en-GB" dirty="0"/>
          </a:p>
        </p:txBody>
      </p:sp>
      <p:sp>
        <p:nvSpPr>
          <p:cNvPr id="3" name="Text Placeholder 2">
            <a:extLst>
              <a:ext uri="{FF2B5EF4-FFF2-40B4-BE49-F238E27FC236}">
                <a16:creationId xmlns:a16="http://schemas.microsoft.com/office/drawing/2014/main" id="{6897037B-F90A-4E04-A8AA-87C0877F4523}"/>
              </a:ext>
            </a:extLst>
          </p:cNvPr>
          <p:cNvSpPr>
            <a:spLocks noGrp="1"/>
          </p:cNvSpPr>
          <p:nvPr>
            <p:ph type="body" idx="1"/>
          </p:nvPr>
        </p:nvSpPr>
        <p:spPr/>
        <p:txBody>
          <a:bodyPr/>
          <a:lstStyle/>
          <a:p>
            <a:r>
              <a:rPr lang="ar-EG" sz="4000" dirty="0">
                <a:effectLst/>
                <a:latin typeface="Tahoma" panose="020B0604030504040204" pitchFamily="34" charset="0"/>
              </a:rPr>
              <a:t>كيه خاريكوميني أوكيريوس ميطاسو  </a:t>
            </a:r>
            <a:endParaRPr lang="en-GB" dirty="0"/>
          </a:p>
        </p:txBody>
      </p:sp>
      <p:sp>
        <p:nvSpPr>
          <p:cNvPr id="4" name="Text Placeholder 3">
            <a:extLst>
              <a:ext uri="{FF2B5EF4-FFF2-40B4-BE49-F238E27FC236}">
                <a16:creationId xmlns:a16="http://schemas.microsoft.com/office/drawing/2014/main" id="{83A75160-1F2F-4DA3-B1B5-0DE532190388}"/>
              </a:ext>
            </a:extLst>
          </p:cNvPr>
          <p:cNvSpPr>
            <a:spLocks noGrp="1"/>
          </p:cNvSpPr>
          <p:nvPr>
            <p:ph type="body" sz="quarter" idx="3"/>
          </p:nvPr>
        </p:nvSpPr>
        <p:spPr/>
        <p:txBody>
          <a:bodyPr/>
          <a:lstStyle/>
          <a:p>
            <a:r>
              <a:rPr lang="en-GB" sz="3600" dirty="0" err="1">
                <a:effectLst/>
                <a:latin typeface="Avva_Shenouda" panose="020B0500000000000000" pitchFamily="34" charset="0"/>
              </a:rPr>
              <a:t>ke</a:t>
            </a:r>
            <a:r>
              <a:rPr lang="en-GB" sz="3600" dirty="0">
                <a:effectLst/>
                <a:latin typeface="Avva_Shenouda" panose="020B0500000000000000" pitchFamily="34" charset="0"/>
              </a:rPr>
              <a:t> xaritwmen3 o </a:t>
            </a:r>
            <a:r>
              <a:rPr lang="en-GB" sz="3600" dirty="0" err="1">
                <a:effectLst/>
                <a:latin typeface="Avva_Shenouda" panose="020B0500000000000000" pitchFamily="34" charset="0"/>
              </a:rPr>
              <a:t>Kvrioc</a:t>
            </a:r>
            <a:r>
              <a:rPr lang="en-GB" sz="3600" dirty="0">
                <a:effectLst/>
                <a:latin typeface="Avva_Shenouda" panose="020B0500000000000000" pitchFamily="34" charset="0"/>
              </a:rPr>
              <a:t> </a:t>
            </a:r>
            <a:r>
              <a:rPr lang="en-GB" sz="3600" dirty="0" err="1">
                <a:effectLst/>
                <a:latin typeface="Avva_Shenouda" panose="020B0500000000000000" pitchFamily="34" charset="0"/>
              </a:rPr>
              <a:t>metacov</a:t>
            </a:r>
            <a:endParaRPr lang="en-GB" sz="3600" dirty="0"/>
          </a:p>
        </p:txBody>
      </p:sp>
    </p:spTree>
    <p:extLst>
      <p:ext uri="{BB962C8B-B14F-4D97-AF65-F5344CB8AC3E}">
        <p14:creationId xmlns:p14="http://schemas.microsoft.com/office/powerpoint/2010/main" val="722151229"/>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FF62-545F-4898-960D-E07ECC86946A}"/>
              </a:ext>
            </a:extLst>
          </p:cNvPr>
          <p:cNvSpPr>
            <a:spLocks noGrp="1"/>
          </p:cNvSpPr>
          <p:nvPr>
            <p:ph type="title"/>
          </p:nvPr>
        </p:nvSpPr>
        <p:spPr/>
        <p:txBody>
          <a:bodyPr/>
          <a:lstStyle/>
          <a:p>
            <a:r>
              <a:rPr lang="ar-EG" dirty="0">
                <a:effectLst/>
                <a:latin typeface="Tahoma" panose="020B0604030504040204" pitchFamily="34" charset="0"/>
              </a:rPr>
              <a:t>مبارك ميلادك ومبارك هو ثمرتك : يفرح قلبك : </a:t>
            </a:r>
            <a:endParaRPr lang="en-GB" dirty="0"/>
          </a:p>
        </p:txBody>
      </p:sp>
      <p:sp>
        <p:nvSpPr>
          <p:cNvPr id="3" name="Text Placeholder 2">
            <a:extLst>
              <a:ext uri="{FF2B5EF4-FFF2-40B4-BE49-F238E27FC236}">
                <a16:creationId xmlns:a16="http://schemas.microsoft.com/office/drawing/2014/main" id="{E6B6AEEC-BEF0-4321-9772-F521CC0B6999}"/>
              </a:ext>
            </a:extLst>
          </p:cNvPr>
          <p:cNvSpPr>
            <a:spLocks noGrp="1"/>
          </p:cNvSpPr>
          <p:nvPr>
            <p:ph type="body" idx="1"/>
          </p:nvPr>
        </p:nvSpPr>
        <p:spPr/>
        <p:txBody>
          <a:bodyPr/>
          <a:lstStyle/>
          <a:p>
            <a:r>
              <a:rPr lang="ar-EG" sz="2800" dirty="0">
                <a:effectLst/>
                <a:latin typeface="Tahoma" panose="020B0604030504040204" pitchFamily="34" charset="0"/>
              </a:rPr>
              <a:t>إﭬلوجيمينوس إنﭽيه إننيك سين : كي إيﭬلوجيمينوس تيس كاربيس : بيسكاري أووصارا</a:t>
            </a:r>
            <a:endParaRPr lang="en-GB" sz="2800" dirty="0"/>
          </a:p>
        </p:txBody>
      </p:sp>
      <p:sp>
        <p:nvSpPr>
          <p:cNvPr id="4" name="Text Placeholder 3">
            <a:extLst>
              <a:ext uri="{FF2B5EF4-FFF2-40B4-BE49-F238E27FC236}">
                <a16:creationId xmlns:a16="http://schemas.microsoft.com/office/drawing/2014/main" id="{79977E95-62B4-4F59-9225-5CEC2B83C9E6}"/>
              </a:ext>
            </a:extLst>
          </p:cNvPr>
          <p:cNvSpPr>
            <a:spLocks noGrp="1"/>
          </p:cNvSpPr>
          <p:nvPr>
            <p:ph type="body" sz="quarter" idx="3"/>
          </p:nvPr>
        </p:nvSpPr>
        <p:spPr>
          <a:xfrm>
            <a:off x="-1" y="5366750"/>
            <a:ext cx="9144000" cy="682357"/>
          </a:xfrm>
        </p:spPr>
        <p:txBody>
          <a:bodyPr/>
          <a:lstStyle/>
          <a:p>
            <a:r>
              <a:rPr lang="en-GB" sz="2400" dirty="0" err="1">
                <a:effectLst/>
                <a:latin typeface="Avva_Shenouda" panose="020B0500000000000000" pitchFamily="34" charset="0"/>
              </a:rPr>
              <a:t>Evlojimanoc</a:t>
            </a:r>
            <a:r>
              <a:rPr lang="en-GB" sz="2400" dirty="0">
                <a:effectLst/>
                <a:latin typeface="Avva_Shenouda" panose="020B0500000000000000" pitchFamily="34" charset="0"/>
              </a:rPr>
              <a:t> `</a:t>
            </a:r>
            <a:r>
              <a:rPr lang="en-GB" sz="2400" dirty="0" err="1">
                <a:effectLst/>
                <a:latin typeface="Avva_Shenouda" panose="020B0500000000000000" pitchFamily="34" charset="0"/>
              </a:rPr>
              <a:t>nge</a:t>
            </a:r>
            <a:r>
              <a:rPr lang="en-GB" sz="2400" dirty="0">
                <a:effectLst/>
                <a:latin typeface="Avva_Shenouda" panose="020B0500000000000000" pitchFamily="34" charset="0"/>
              </a:rPr>
              <a:t> `nnekc3n : </a:t>
            </a:r>
            <a:r>
              <a:rPr lang="en-GB" sz="2400" dirty="0" err="1">
                <a:effectLst/>
                <a:latin typeface="Avva_Shenouda" panose="020B0500000000000000" pitchFamily="34" charset="0"/>
              </a:rPr>
              <a:t>ke</a:t>
            </a:r>
            <a:r>
              <a:rPr lang="en-GB" sz="2400" dirty="0">
                <a:effectLst/>
                <a:latin typeface="Avva_Shenouda" panose="020B0500000000000000" pitchFamily="34" charset="0"/>
              </a:rPr>
              <a:t> </a:t>
            </a:r>
            <a:r>
              <a:rPr lang="en-GB" sz="2400" dirty="0" err="1">
                <a:effectLst/>
                <a:latin typeface="Avva_Shenouda" panose="020B0500000000000000" pitchFamily="34" charset="0"/>
              </a:rPr>
              <a:t>evlojimenoc</a:t>
            </a:r>
            <a:r>
              <a:rPr lang="en-GB" sz="2400" dirty="0">
                <a:effectLst/>
                <a:latin typeface="Avva_Shenouda" panose="020B0500000000000000" pitchFamily="34" charset="0"/>
              </a:rPr>
              <a:t> t3c </a:t>
            </a:r>
            <a:r>
              <a:rPr lang="en-GB" sz="2400" dirty="0" err="1">
                <a:effectLst/>
                <a:latin typeface="Avva_Shenouda" panose="020B0500000000000000" pitchFamily="34" charset="0"/>
              </a:rPr>
              <a:t>karpic</a:t>
            </a:r>
            <a:r>
              <a:rPr lang="en-GB" sz="2400" dirty="0">
                <a:effectLst/>
                <a:latin typeface="Avva_Shenouda" panose="020B0500000000000000" pitchFamily="34" charset="0"/>
              </a:rPr>
              <a:t> : </a:t>
            </a:r>
            <a:r>
              <a:rPr lang="en-GB" sz="2400" dirty="0" err="1">
                <a:effectLst/>
                <a:latin typeface="Avva_Shenouda" panose="020B0500000000000000" pitchFamily="34" charset="0"/>
              </a:rPr>
              <a:t>peckari</a:t>
            </a:r>
            <a:r>
              <a:rPr lang="en-GB" sz="2400" dirty="0">
                <a:effectLst/>
                <a:latin typeface="Avva_Shenouda" panose="020B0500000000000000" pitchFamily="34" charset="0"/>
              </a:rPr>
              <a:t> </a:t>
            </a:r>
            <a:r>
              <a:rPr lang="en-GB" sz="2400" dirty="0" err="1">
                <a:effectLst/>
                <a:latin typeface="Avva_Shenouda" panose="020B0500000000000000" pitchFamily="34" charset="0"/>
              </a:rPr>
              <a:t>ovcarra</a:t>
            </a:r>
            <a:r>
              <a:rPr lang="en-GB" sz="2400" dirty="0">
                <a:effectLst/>
                <a:latin typeface="Avva_Shenouda" panose="020B0500000000000000" pitchFamily="34" charset="0"/>
              </a:rPr>
              <a:t> </a:t>
            </a:r>
            <a:endParaRPr lang="en-GB" sz="2400" dirty="0"/>
          </a:p>
        </p:txBody>
      </p:sp>
    </p:spTree>
    <p:extLst>
      <p:ext uri="{BB962C8B-B14F-4D97-AF65-F5344CB8AC3E}">
        <p14:creationId xmlns:p14="http://schemas.microsoft.com/office/powerpoint/2010/main" val="2074818123"/>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24F3-18AF-4980-A359-276845EB8B25}"/>
              </a:ext>
            </a:extLst>
          </p:cNvPr>
          <p:cNvSpPr>
            <a:spLocks noGrp="1"/>
          </p:cNvSpPr>
          <p:nvPr>
            <p:ph type="title"/>
          </p:nvPr>
        </p:nvSpPr>
        <p:spPr/>
        <p:txBody>
          <a:bodyPr/>
          <a:lstStyle/>
          <a:p>
            <a:r>
              <a:rPr lang="ar-EG" dirty="0">
                <a:effectLst/>
                <a:latin typeface="Tahoma" panose="020B0604030504040204" pitchFamily="34" charset="0"/>
              </a:rPr>
              <a:t>السلام لمريم المملؤة نعمة الرب معك  . </a:t>
            </a:r>
            <a:endParaRPr lang="en-GB" dirty="0"/>
          </a:p>
        </p:txBody>
      </p:sp>
      <p:sp>
        <p:nvSpPr>
          <p:cNvPr id="3" name="Text Placeholder 2">
            <a:extLst>
              <a:ext uri="{FF2B5EF4-FFF2-40B4-BE49-F238E27FC236}">
                <a16:creationId xmlns:a16="http://schemas.microsoft.com/office/drawing/2014/main" id="{AAE2EE45-29AC-4D6E-86E9-56E5F9991938}"/>
              </a:ext>
            </a:extLst>
          </p:cNvPr>
          <p:cNvSpPr>
            <a:spLocks noGrp="1"/>
          </p:cNvSpPr>
          <p:nvPr>
            <p:ph type="body" idx="1"/>
          </p:nvPr>
        </p:nvSpPr>
        <p:spPr/>
        <p:txBody>
          <a:bodyPr/>
          <a:lstStyle/>
          <a:p>
            <a:r>
              <a:rPr lang="ar-EG" dirty="0">
                <a:effectLst/>
                <a:latin typeface="Tahoma" panose="020B0604030504040204" pitchFamily="34" charset="0"/>
              </a:rPr>
              <a:t>شيريه ماريام كيه خاريطوميني : أوكيريوس ميطاسو</a:t>
            </a:r>
            <a:endParaRPr lang="en-GB" dirty="0"/>
          </a:p>
        </p:txBody>
      </p:sp>
      <p:sp>
        <p:nvSpPr>
          <p:cNvPr id="4" name="Text Placeholder 3">
            <a:extLst>
              <a:ext uri="{FF2B5EF4-FFF2-40B4-BE49-F238E27FC236}">
                <a16:creationId xmlns:a16="http://schemas.microsoft.com/office/drawing/2014/main" id="{96CA666D-FBF1-4FEC-AE91-1324E455D2A4}"/>
              </a:ext>
            </a:extLst>
          </p:cNvPr>
          <p:cNvSpPr>
            <a:spLocks noGrp="1"/>
          </p:cNvSpPr>
          <p:nvPr>
            <p:ph type="body" sz="quarter" idx="3"/>
          </p:nvPr>
        </p:nvSpPr>
        <p:spPr/>
        <p:txBody>
          <a:bodyPr/>
          <a:lstStyle/>
          <a:p>
            <a:r>
              <a:rPr lang="en-GB" dirty="0" err="1">
                <a:effectLst/>
                <a:latin typeface="Avva_Shenouda" panose="020B0500000000000000" pitchFamily="34" charset="0"/>
              </a:rPr>
              <a:t>xere</a:t>
            </a:r>
            <a:r>
              <a:rPr lang="en-GB" dirty="0">
                <a:effectLst/>
                <a:latin typeface="Avva_Shenouda" panose="020B0500000000000000" pitchFamily="34" charset="0"/>
              </a:rPr>
              <a:t> Mariam </a:t>
            </a:r>
            <a:r>
              <a:rPr lang="en-GB" dirty="0" err="1">
                <a:effectLst/>
                <a:latin typeface="Avva_Shenouda" panose="020B0500000000000000" pitchFamily="34" charset="0"/>
              </a:rPr>
              <a:t>ke</a:t>
            </a:r>
            <a:r>
              <a:rPr lang="en-GB" dirty="0">
                <a:effectLst/>
                <a:latin typeface="Avva_Shenouda" panose="020B0500000000000000" pitchFamily="34" charset="0"/>
              </a:rPr>
              <a:t> xaritwmen3 : o </a:t>
            </a:r>
            <a:r>
              <a:rPr lang="en-GB" dirty="0" err="1">
                <a:effectLst/>
                <a:latin typeface="Avva_Shenouda" panose="020B0500000000000000" pitchFamily="34" charset="0"/>
              </a:rPr>
              <a:t>Kvrioc</a:t>
            </a:r>
            <a:r>
              <a:rPr lang="en-GB" dirty="0">
                <a:effectLst/>
                <a:latin typeface="Avva_Shenouda" panose="020B0500000000000000" pitchFamily="34" charset="0"/>
              </a:rPr>
              <a:t> </a:t>
            </a:r>
            <a:r>
              <a:rPr lang="en-GB" dirty="0" err="1">
                <a:effectLst/>
                <a:latin typeface="Avva_Shenouda" panose="020B0500000000000000" pitchFamily="34" charset="0"/>
              </a:rPr>
              <a:t>metacov</a:t>
            </a:r>
            <a:endParaRPr lang="en-GB" dirty="0"/>
          </a:p>
        </p:txBody>
      </p:sp>
    </p:spTree>
    <p:extLst>
      <p:ext uri="{BB962C8B-B14F-4D97-AF65-F5344CB8AC3E}">
        <p14:creationId xmlns:p14="http://schemas.microsoft.com/office/powerpoint/2010/main" val="3264224710"/>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0FE1-BC99-41A0-93D0-752FEAF16D54}"/>
              </a:ext>
            </a:extLst>
          </p:cNvPr>
          <p:cNvSpPr>
            <a:spLocks noGrp="1"/>
          </p:cNvSpPr>
          <p:nvPr>
            <p:ph type="title"/>
          </p:nvPr>
        </p:nvSpPr>
        <p:spPr/>
        <p:txBody>
          <a:bodyPr/>
          <a:lstStyle/>
          <a:p>
            <a:r>
              <a:rPr lang="ar-EG" dirty="0">
                <a:effectLst/>
                <a:latin typeface="Tahoma" panose="020B0604030504040204" pitchFamily="34" charset="0"/>
              </a:rPr>
              <a:t>مباركة انت في النساء : ومبارك هو ثمرتك </a:t>
            </a:r>
            <a:endParaRPr lang="en-GB" dirty="0"/>
          </a:p>
        </p:txBody>
      </p:sp>
      <p:sp>
        <p:nvSpPr>
          <p:cNvPr id="3" name="Text Placeholder 2">
            <a:extLst>
              <a:ext uri="{FF2B5EF4-FFF2-40B4-BE49-F238E27FC236}">
                <a16:creationId xmlns:a16="http://schemas.microsoft.com/office/drawing/2014/main" id="{167235D6-4A45-437E-B2B4-AA97A1227422}"/>
              </a:ext>
            </a:extLst>
          </p:cNvPr>
          <p:cNvSpPr>
            <a:spLocks noGrp="1"/>
          </p:cNvSpPr>
          <p:nvPr>
            <p:ph type="body" idx="1"/>
          </p:nvPr>
        </p:nvSpPr>
        <p:spPr/>
        <p:txBody>
          <a:bodyPr anchor="ctr"/>
          <a:lstStyle/>
          <a:p>
            <a:r>
              <a:rPr lang="ar-EG" sz="3000" dirty="0">
                <a:effectLst/>
                <a:latin typeface="Tahoma" panose="020B0604030504040204" pitchFamily="34" charset="0"/>
              </a:rPr>
              <a:t>إت إسماروؤت إنثو خين ني هيومي : إف إسماروؤت إنـﭽيه بيه كاربوس </a:t>
            </a:r>
            <a:endParaRPr lang="en-GB" sz="3000" dirty="0"/>
          </a:p>
        </p:txBody>
      </p:sp>
      <p:sp>
        <p:nvSpPr>
          <p:cNvPr id="4" name="Text Placeholder 3">
            <a:extLst>
              <a:ext uri="{FF2B5EF4-FFF2-40B4-BE49-F238E27FC236}">
                <a16:creationId xmlns:a16="http://schemas.microsoft.com/office/drawing/2014/main" id="{DC60745B-CE07-46E3-A145-5AA2A09E5510}"/>
              </a:ext>
            </a:extLst>
          </p:cNvPr>
          <p:cNvSpPr>
            <a:spLocks noGrp="1"/>
          </p:cNvSpPr>
          <p:nvPr>
            <p:ph type="body" sz="quarter" idx="3"/>
          </p:nvPr>
        </p:nvSpPr>
        <p:spPr/>
        <p:txBody>
          <a:bodyPr anchor="ctr"/>
          <a:lstStyle/>
          <a:p>
            <a:r>
              <a:rPr lang="en-GB" sz="2600" dirty="0" err="1">
                <a:effectLst/>
                <a:latin typeface="Avva_Shenouda" panose="020B0500000000000000" pitchFamily="34" charset="0"/>
              </a:rPr>
              <a:t>Tcmarwovt</a:t>
            </a:r>
            <a:r>
              <a:rPr lang="en-GB" sz="2600" dirty="0">
                <a:effectLst/>
                <a:latin typeface="Avva_Shenouda" panose="020B0500000000000000" pitchFamily="34" charset="0"/>
              </a:rPr>
              <a:t> `n0o </a:t>
            </a:r>
            <a:r>
              <a:rPr lang="en-GB" sz="2600" dirty="0" err="1">
                <a:effectLst/>
                <a:latin typeface="Avva_Shenouda" panose="020B0500000000000000" pitchFamily="34" charset="0"/>
              </a:rPr>
              <a:t>qen</a:t>
            </a:r>
            <a:r>
              <a:rPr lang="en-GB" sz="2600" dirty="0">
                <a:effectLst/>
                <a:latin typeface="Avva_Shenouda" panose="020B0500000000000000" pitchFamily="34" charset="0"/>
              </a:rPr>
              <a:t> </a:t>
            </a:r>
            <a:r>
              <a:rPr lang="en-GB" sz="2600" dirty="0" err="1">
                <a:effectLst/>
                <a:latin typeface="Avva_Shenouda" panose="020B0500000000000000" pitchFamily="34" charset="0"/>
              </a:rPr>
              <a:t>nihiomi</a:t>
            </a:r>
            <a:r>
              <a:rPr lang="en-GB" sz="2600" dirty="0">
                <a:effectLst/>
                <a:latin typeface="Avva_Shenouda" panose="020B0500000000000000" pitchFamily="34" charset="0"/>
              </a:rPr>
              <a:t> : `4`cmarwovt `n0o `</a:t>
            </a:r>
            <a:r>
              <a:rPr lang="en-GB" sz="2600" dirty="0" err="1">
                <a:effectLst/>
                <a:latin typeface="Avva_Shenouda" panose="020B0500000000000000" pitchFamily="34" charset="0"/>
              </a:rPr>
              <a:t>nge</a:t>
            </a:r>
            <a:r>
              <a:rPr lang="en-GB" sz="2600" dirty="0">
                <a:effectLst/>
                <a:latin typeface="Avva_Shenouda" panose="020B0500000000000000" pitchFamily="34" charset="0"/>
              </a:rPr>
              <a:t> </a:t>
            </a:r>
            <a:r>
              <a:rPr lang="en-GB" sz="2600" dirty="0" err="1">
                <a:effectLst/>
                <a:latin typeface="Avva_Shenouda" panose="020B0500000000000000" pitchFamily="34" charset="0"/>
              </a:rPr>
              <a:t>pekapoc</a:t>
            </a:r>
            <a:r>
              <a:rPr lang="en-GB" sz="2600" dirty="0">
                <a:effectLst/>
                <a:latin typeface="Avva_Shenouda" panose="020B0500000000000000" pitchFamily="34" charset="0"/>
              </a:rPr>
              <a:t> </a:t>
            </a:r>
            <a:endParaRPr lang="en-GB" sz="2600" dirty="0"/>
          </a:p>
        </p:txBody>
      </p:sp>
    </p:spTree>
    <p:extLst>
      <p:ext uri="{BB962C8B-B14F-4D97-AF65-F5344CB8AC3E}">
        <p14:creationId xmlns:p14="http://schemas.microsoft.com/office/powerpoint/2010/main" val="2532059755"/>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E2AC-DC1B-4D28-8582-E54C108A86F7}"/>
              </a:ext>
            </a:extLst>
          </p:cNvPr>
          <p:cNvSpPr>
            <a:spLocks noGrp="1"/>
          </p:cNvSpPr>
          <p:nvPr>
            <p:ph type="title"/>
          </p:nvPr>
        </p:nvSpPr>
        <p:spPr/>
        <p:txBody>
          <a:bodyPr/>
          <a:lstStyle/>
          <a:p>
            <a:r>
              <a:rPr lang="ar-EG" dirty="0">
                <a:effectLst/>
                <a:latin typeface="Tahoma" panose="020B0604030504040204" pitchFamily="34" charset="0"/>
              </a:rPr>
              <a:t>المفرح قلبك يا مريم : المملؤة نعمة الرب معك. </a:t>
            </a:r>
            <a:endParaRPr lang="en-GB" dirty="0"/>
          </a:p>
        </p:txBody>
      </p:sp>
      <p:sp>
        <p:nvSpPr>
          <p:cNvPr id="3" name="Text Placeholder 2">
            <a:extLst>
              <a:ext uri="{FF2B5EF4-FFF2-40B4-BE49-F238E27FC236}">
                <a16:creationId xmlns:a16="http://schemas.microsoft.com/office/drawing/2014/main" id="{4B8C9B49-4801-4D42-B4CC-DBF8E5B656FB}"/>
              </a:ext>
            </a:extLst>
          </p:cNvPr>
          <p:cNvSpPr>
            <a:spLocks noGrp="1"/>
          </p:cNvSpPr>
          <p:nvPr>
            <p:ph type="body" idx="1"/>
          </p:nvPr>
        </p:nvSpPr>
        <p:spPr/>
        <p:txBody>
          <a:bodyPr/>
          <a:lstStyle/>
          <a:p>
            <a:r>
              <a:rPr lang="ar-EG" sz="3400" dirty="0">
                <a:effectLst/>
                <a:latin typeface="Tahoma" panose="020B0604030504040204" pitchFamily="34" charset="0"/>
              </a:rPr>
              <a:t>إنهيت إفراشي إمماريا : كيه خاريكوميني أوكيريوس ميطاسو  </a:t>
            </a:r>
            <a:endParaRPr lang="en-GB" sz="3400" dirty="0"/>
          </a:p>
        </p:txBody>
      </p:sp>
      <p:sp>
        <p:nvSpPr>
          <p:cNvPr id="4" name="Text Placeholder 3">
            <a:extLst>
              <a:ext uri="{FF2B5EF4-FFF2-40B4-BE49-F238E27FC236}">
                <a16:creationId xmlns:a16="http://schemas.microsoft.com/office/drawing/2014/main" id="{22D11251-F414-427D-B9CA-0EA5FF1D6E0C}"/>
              </a:ext>
            </a:extLst>
          </p:cNvPr>
          <p:cNvSpPr>
            <a:spLocks noGrp="1"/>
          </p:cNvSpPr>
          <p:nvPr>
            <p:ph type="body" sz="quarter" idx="3"/>
          </p:nvPr>
        </p:nvSpPr>
        <p:spPr/>
        <p:txBody>
          <a:bodyPr/>
          <a:lstStyle/>
          <a:p>
            <a:r>
              <a:rPr lang="en-GB" sz="2800" dirty="0">
                <a:effectLst/>
                <a:latin typeface="Avva_Shenouda" panose="020B0500000000000000" pitchFamily="34" charset="0"/>
              </a:rPr>
              <a:t>nh3t `fra2i `</a:t>
            </a:r>
            <a:r>
              <a:rPr lang="en-GB" sz="2800" dirty="0" err="1">
                <a:effectLst/>
                <a:latin typeface="Avva_Shenouda" panose="020B0500000000000000" pitchFamily="34" charset="0"/>
              </a:rPr>
              <a:t>mMariam</a:t>
            </a:r>
            <a:r>
              <a:rPr lang="en-GB" sz="2800" dirty="0">
                <a:effectLst/>
                <a:latin typeface="Avva_Shenouda" panose="020B0500000000000000" pitchFamily="34" charset="0"/>
              </a:rPr>
              <a:t> : </a:t>
            </a:r>
            <a:r>
              <a:rPr lang="en-GB" sz="2800" dirty="0" err="1">
                <a:effectLst/>
                <a:latin typeface="Avva_Shenouda" panose="020B0500000000000000" pitchFamily="34" charset="0"/>
              </a:rPr>
              <a:t>ke</a:t>
            </a:r>
            <a:r>
              <a:rPr lang="en-GB" sz="2800" dirty="0">
                <a:effectLst/>
                <a:latin typeface="Avva_Shenouda" panose="020B0500000000000000" pitchFamily="34" charset="0"/>
              </a:rPr>
              <a:t> xapitwmen3 o =K=c </a:t>
            </a:r>
            <a:r>
              <a:rPr lang="en-GB" sz="2800" dirty="0" err="1">
                <a:effectLst/>
                <a:latin typeface="Avva_Shenouda" panose="020B0500000000000000" pitchFamily="34" charset="0"/>
              </a:rPr>
              <a:t>metacov</a:t>
            </a:r>
            <a:r>
              <a:rPr lang="en-GB" sz="2800" dirty="0">
                <a:effectLst/>
                <a:latin typeface="Avva_Shenouda" panose="020B0500000000000000" pitchFamily="34" charset="0"/>
              </a:rPr>
              <a:t>  </a:t>
            </a:r>
            <a:endParaRPr lang="en-GB" sz="2800" dirty="0"/>
          </a:p>
        </p:txBody>
      </p:sp>
      <p:sp>
        <p:nvSpPr>
          <p:cNvPr id="5" name="Rectangle 4">
            <a:hlinkClick r:id="rId2" action="ppaction://hlinksldjump"/>
            <a:extLst>
              <a:ext uri="{FF2B5EF4-FFF2-40B4-BE49-F238E27FC236}">
                <a16:creationId xmlns:a16="http://schemas.microsoft.com/office/drawing/2014/main" id="{9870C263-DE33-4F97-8329-541D716BC757}"/>
              </a:ext>
            </a:extLst>
          </p:cNvPr>
          <p:cNvSpPr/>
          <p:nvPr/>
        </p:nvSpPr>
        <p:spPr>
          <a:xfrm>
            <a:off x="7745506" y="3983198"/>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B85DEFDD-DB31-42BA-8E4C-926E6AC3AA6E}"/>
              </a:ext>
            </a:extLst>
          </p:cNvPr>
          <p:cNvSpPr/>
          <p:nvPr/>
        </p:nvSpPr>
        <p:spPr>
          <a:xfrm>
            <a:off x="6010835"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A30F68DE-3C36-4919-B8B8-477BF93DD55C}"/>
              </a:ext>
            </a:extLst>
          </p:cNvPr>
          <p:cNvSpPr/>
          <p:nvPr/>
        </p:nvSpPr>
        <p:spPr>
          <a:xfrm>
            <a:off x="474009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C7D3D3ED-13D3-4DB3-AFBD-E26F7CDA4EE0}"/>
              </a:ext>
            </a:extLst>
          </p:cNvPr>
          <p:cNvSpPr/>
          <p:nvPr/>
        </p:nvSpPr>
        <p:spPr>
          <a:xfrm>
            <a:off x="3859313"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C81A2364-3A20-47B2-BCE5-E7AB36597881}"/>
              </a:ext>
            </a:extLst>
          </p:cNvPr>
          <p:cNvSpPr/>
          <p:nvPr/>
        </p:nvSpPr>
        <p:spPr>
          <a:xfrm>
            <a:off x="2801479" y="3997362"/>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7677D694-4418-40D9-B252-7D48A79F4AC9}"/>
              </a:ext>
            </a:extLst>
          </p:cNvPr>
          <p:cNvSpPr txBox="1"/>
          <p:nvPr/>
        </p:nvSpPr>
        <p:spPr>
          <a:xfrm>
            <a:off x="1741960"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8" action="ppaction://hlinksldjump"/>
            <a:extLst>
              <a:ext uri="{FF2B5EF4-FFF2-40B4-BE49-F238E27FC236}">
                <a16:creationId xmlns:a16="http://schemas.microsoft.com/office/drawing/2014/main" id="{8953358B-E070-4033-A484-BF7C63DEACBC}"/>
              </a:ext>
            </a:extLst>
          </p:cNvPr>
          <p:cNvSpPr txBox="1"/>
          <p:nvPr/>
        </p:nvSpPr>
        <p:spPr>
          <a:xfrm>
            <a:off x="184901" y="3986067"/>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065698569"/>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4" name="Text Placeholder 3"/>
          <p:cNvSpPr>
            <a:spLocks noGrp="1"/>
          </p:cNvSpPr>
          <p:nvPr>
            <p:ph type="body" sz="quarter" idx="3"/>
          </p:nvPr>
        </p:nvSpPr>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
        <p:nvSpPr>
          <p:cNvPr id="5" name="Rectangle 4">
            <a:hlinkClick r:id="rId2" action="ppaction://hlinksldjump"/>
            <a:extLst>
              <a:ext uri="{FF2B5EF4-FFF2-40B4-BE49-F238E27FC236}">
                <a16:creationId xmlns:a16="http://schemas.microsoft.com/office/drawing/2014/main" id="{D326D027-201D-4B16-BC5D-EA2348DB4AD5}"/>
              </a:ext>
            </a:extLst>
          </p:cNvPr>
          <p:cNvSpPr/>
          <p:nvPr/>
        </p:nvSpPr>
        <p:spPr>
          <a:xfrm>
            <a:off x="7738779" y="3983198"/>
            <a:ext cx="1405221"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F830993A-022E-41E3-B420-4D3F7AD58EA8}"/>
              </a:ext>
            </a:extLst>
          </p:cNvPr>
          <p:cNvSpPr/>
          <p:nvPr/>
        </p:nvSpPr>
        <p:spPr>
          <a:xfrm>
            <a:off x="6135221" y="3983198"/>
            <a:ext cx="1492622"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9F1D8E2D-19FA-4036-AA9E-3ABCA44C2A85}"/>
              </a:ext>
            </a:extLst>
          </p:cNvPr>
          <p:cNvSpPr/>
          <p:nvPr/>
        </p:nvSpPr>
        <p:spPr>
          <a:xfrm>
            <a:off x="4327720" y="3997362"/>
            <a:ext cx="1696566"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2000" b="1" dirty="0">
                <a:solidFill>
                  <a:srgbClr val="FFC000"/>
                </a:solidFill>
                <a:latin typeface="Calibri"/>
                <a:cs typeface="Arial" panose="020B0604020202020204" pitchFamily="34" charset="0"/>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33657E90-8917-4211-A3C6-1AA1812439D8}"/>
              </a:ext>
            </a:extLst>
          </p:cNvPr>
          <p:cNvSpPr/>
          <p:nvPr/>
        </p:nvSpPr>
        <p:spPr>
          <a:xfrm>
            <a:off x="3572427"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DDF77D9D-F718-4844-B998-06694764312B}"/>
              </a:ext>
            </a:extLst>
          </p:cNvPr>
          <p:cNvSpPr/>
          <p:nvPr/>
        </p:nvSpPr>
        <p:spPr>
          <a:xfrm>
            <a:off x="2521318" y="4006315"/>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696DDD0A-AA73-4A7F-B77B-694D1D3B4B27}"/>
              </a:ext>
            </a:extLst>
          </p:cNvPr>
          <p:cNvSpPr txBox="1"/>
          <p:nvPr/>
        </p:nvSpPr>
        <p:spPr>
          <a:xfrm>
            <a:off x="1509429" y="4002964"/>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8" action="ppaction://hlinksldjump"/>
            <a:extLst>
              <a:ext uri="{FF2B5EF4-FFF2-40B4-BE49-F238E27FC236}">
                <a16:creationId xmlns:a16="http://schemas.microsoft.com/office/drawing/2014/main" id="{6CF898DE-EB7D-4AFE-A7A5-92AC59153BBF}"/>
              </a:ext>
            </a:extLst>
          </p:cNvPr>
          <p:cNvSpPr txBox="1"/>
          <p:nvPr/>
        </p:nvSpPr>
        <p:spPr>
          <a:xfrm>
            <a:off x="0" y="4019490"/>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1923633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096B4B-F2F8-461F-BFF2-E04F9A926825}"/>
              </a:ext>
            </a:extLst>
          </p:cNvPr>
          <p:cNvSpPr>
            <a:spLocks noGrp="1"/>
          </p:cNvSpPr>
          <p:nvPr>
            <p:ph type="title"/>
          </p:nvPr>
        </p:nvSpPr>
        <p:spPr/>
        <p:txBody>
          <a:bodyPr/>
          <a:lstStyle/>
          <a:p>
            <a:r>
              <a:rPr lang="ar-EG" dirty="0"/>
              <a:t>تعالوا فلنسجد، للثالوث القدوس، </a:t>
            </a:r>
            <a:endParaRPr lang="en-US" dirty="0"/>
          </a:p>
        </p:txBody>
      </p:sp>
      <p:sp>
        <p:nvSpPr>
          <p:cNvPr id="6" name="Text Placeholder 5">
            <a:extLst>
              <a:ext uri="{FF2B5EF4-FFF2-40B4-BE49-F238E27FC236}">
                <a16:creationId xmlns:a16="http://schemas.microsoft.com/office/drawing/2014/main" id="{1E832072-5AC6-47D9-9FE1-721EB40FAEC7}"/>
              </a:ext>
            </a:extLst>
          </p:cNvPr>
          <p:cNvSpPr>
            <a:spLocks noGrp="1"/>
          </p:cNvSpPr>
          <p:nvPr>
            <p:ph type="body" idx="1"/>
          </p:nvPr>
        </p:nvSpPr>
        <p:spPr/>
        <p:txBody>
          <a:bodyPr/>
          <a:lstStyle/>
          <a:p>
            <a:r>
              <a:rPr lang="ar-EG" dirty="0"/>
              <a:t>أمويني مارين أو أوشت: إن تي إترياس إثؤواب</a:t>
            </a:r>
            <a:endParaRPr lang="en-US" dirty="0"/>
          </a:p>
        </p:txBody>
      </p:sp>
      <p:sp>
        <p:nvSpPr>
          <p:cNvPr id="4" name="Text Placeholder 3">
            <a:extLst>
              <a:ext uri="{FF2B5EF4-FFF2-40B4-BE49-F238E27FC236}">
                <a16:creationId xmlns:a16="http://schemas.microsoft.com/office/drawing/2014/main" id="{60F4D7B6-FE75-42C7-BB16-339CA8C3C11A}"/>
              </a:ext>
            </a:extLst>
          </p:cNvPr>
          <p:cNvSpPr>
            <a:spLocks noGrp="1"/>
          </p:cNvSpPr>
          <p:nvPr>
            <p:ph type="body" sz="quarter" idx="3"/>
          </p:nvPr>
        </p:nvSpPr>
        <p:spPr/>
        <p:txBody>
          <a:bodyPr/>
          <a:lstStyle/>
          <a:p>
            <a:r>
              <a:rPr lang="en-US" dirty="0" err="1"/>
              <a:t>Amwini</a:t>
            </a:r>
            <a:r>
              <a:rPr lang="en-US" dirty="0"/>
              <a:t> </a:t>
            </a:r>
            <a:r>
              <a:rPr lang="en-US" dirty="0" err="1"/>
              <a:t>maren`ouwst</a:t>
            </a:r>
            <a:r>
              <a:rPr lang="en-US" dirty="0"/>
              <a:t>@ `n]`</a:t>
            </a:r>
            <a:r>
              <a:rPr lang="en-US" dirty="0" err="1"/>
              <a:t>Triac</a:t>
            </a:r>
            <a:r>
              <a:rPr lang="en-US" dirty="0"/>
              <a:t> =e=;=u</a:t>
            </a:r>
          </a:p>
        </p:txBody>
      </p:sp>
      <p:sp>
        <p:nvSpPr>
          <p:cNvPr id="7" name="Right Arrow 1">
            <a:hlinkClick r:id="rId2" action="ppaction://hlinksldjump"/>
            <a:extLst>
              <a:ext uri="{FF2B5EF4-FFF2-40B4-BE49-F238E27FC236}">
                <a16:creationId xmlns:a16="http://schemas.microsoft.com/office/drawing/2014/main" id="{C8155940-3B1A-4AE3-BD4B-6BD8C69E78B0}"/>
              </a:ext>
            </a:extLst>
          </p:cNvPr>
          <p:cNvSpPr/>
          <p:nvPr/>
        </p:nvSpPr>
        <p:spPr>
          <a:xfrm>
            <a:off x="8211403" y="3783956"/>
            <a:ext cx="1071861" cy="947648"/>
          </a:xfrm>
          <a:prstGeom prst="rightArrow">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واطس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2740653943"/>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3" name="Text Placeholder 2"/>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4" name="Text Placeholder 3"/>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311523255"/>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8918"/>
            <a:ext cx="9144000" cy="782371"/>
          </a:xfrm>
        </p:spPr>
        <p:txBody>
          <a:bodyPr/>
          <a:lstStyle/>
          <a:p>
            <a:r>
              <a:rPr lang="ar-EG" sz="4000" dirty="0"/>
              <a:t> الرب ربنا ما أعجب اسمك علي الأرض كلها.</a:t>
            </a:r>
            <a:endParaRPr lang="en-US" sz="4000" dirty="0"/>
          </a:p>
        </p:txBody>
      </p:sp>
      <p:sp>
        <p:nvSpPr>
          <p:cNvPr id="3" name="Text Placeholder 2"/>
          <p:cNvSpPr>
            <a:spLocks noGrp="1"/>
          </p:cNvSpPr>
          <p:nvPr>
            <p:ph type="body" idx="1"/>
          </p:nvPr>
        </p:nvSpPr>
        <p:spPr>
          <a:xfrm>
            <a:off x="0" y="6306671"/>
            <a:ext cx="9143999" cy="551329"/>
          </a:xfrm>
        </p:spPr>
        <p:txBody>
          <a:bodyPr/>
          <a:lstStyle/>
          <a:p>
            <a:r>
              <a:rPr lang="ar-EG" sz="3100" dirty="0"/>
              <a:t> إبتشويس بين شويس إن ثانو إشفيري بي بيكران هيجين إبكاهي تيرف</a:t>
            </a:r>
            <a:endParaRPr lang="en-US" sz="3100" dirty="0"/>
          </a:p>
        </p:txBody>
      </p:sp>
      <p:sp>
        <p:nvSpPr>
          <p:cNvPr id="4" name="Text Placeholder 3"/>
          <p:cNvSpPr>
            <a:spLocks noGrp="1"/>
          </p:cNvSpPr>
          <p:nvPr>
            <p:ph type="body" sz="quarter" idx="3"/>
          </p:nvPr>
        </p:nvSpPr>
        <p:spPr>
          <a:xfrm>
            <a:off x="0" y="5201972"/>
            <a:ext cx="9144000" cy="1104699"/>
          </a:xfrm>
        </p:spPr>
        <p:txBody>
          <a:bodyPr/>
          <a:lstStyle/>
          <a:p>
            <a:pPr>
              <a:spcBef>
                <a:spcPts val="0"/>
              </a:spcBef>
            </a:pPr>
            <a:r>
              <a:rPr lang="en-US" sz="4000" dirty="0">
                <a:latin typeface="CS New Athanasius" panose="020B0500000000000000" pitchFamily="34" charset="0"/>
              </a:rPr>
              <a:t>P=o=c Pen=o=c `</a:t>
            </a:r>
            <a:r>
              <a:rPr lang="en-US" sz="4000" dirty="0" err="1">
                <a:latin typeface="CS New Athanasius" panose="020B0500000000000000" pitchFamily="34" charset="0"/>
              </a:rPr>
              <a:t>n;anou`svyri</a:t>
            </a:r>
            <a:r>
              <a:rPr lang="en-US" sz="4000" dirty="0">
                <a:latin typeface="CS New Athanasius" panose="020B0500000000000000" pitchFamily="34" charset="0"/>
              </a:rPr>
              <a:t>@</a:t>
            </a:r>
          </a:p>
          <a:p>
            <a:pPr>
              <a:spcBef>
                <a:spcPts val="0"/>
              </a:spcBef>
            </a:pPr>
            <a:r>
              <a:rPr lang="en-US" sz="4000" dirty="0">
                <a:latin typeface="CS New Athanasius" panose="020B0500000000000000" pitchFamily="34" charset="0"/>
              </a:rPr>
              <a:t> pe </a:t>
            </a:r>
            <a:r>
              <a:rPr lang="en-US" sz="4000" dirty="0" err="1">
                <a:latin typeface="CS New Athanasius" panose="020B0500000000000000" pitchFamily="34" charset="0"/>
              </a:rPr>
              <a:t>pekran</a:t>
            </a:r>
            <a:r>
              <a:rPr lang="en-US" sz="4000" dirty="0">
                <a:latin typeface="CS New Athanasius" panose="020B0500000000000000" pitchFamily="34" charset="0"/>
              </a:rPr>
              <a:t> </a:t>
            </a:r>
            <a:r>
              <a:rPr lang="en-US" sz="4000" dirty="0" err="1">
                <a:latin typeface="CS New Athanasius" panose="020B0500000000000000" pitchFamily="34" charset="0"/>
              </a:rPr>
              <a:t>hijen</a:t>
            </a:r>
            <a:r>
              <a:rPr lang="en-US" sz="4000" dirty="0">
                <a:latin typeface="CS New Athanasius" panose="020B0500000000000000" pitchFamily="34" charset="0"/>
              </a:rPr>
              <a:t> `</a:t>
            </a:r>
            <a:r>
              <a:rPr lang="en-US" sz="4000" dirty="0" err="1">
                <a:latin typeface="CS New Athanasius" panose="020B0500000000000000" pitchFamily="34" charset="0"/>
              </a:rPr>
              <a:t>pkahi</a:t>
            </a:r>
            <a:r>
              <a:rPr lang="en-US" sz="4000" dirty="0">
                <a:latin typeface="CS New Athanasius" panose="020B0500000000000000" pitchFamily="34" charset="0"/>
              </a:rPr>
              <a:t> </a:t>
            </a:r>
            <a:r>
              <a:rPr lang="en-US" sz="4000" dirty="0" err="1">
                <a:latin typeface="CS New Athanasius" panose="020B0500000000000000" pitchFamily="34" charset="0"/>
              </a:rPr>
              <a:t>tyrf</a:t>
            </a:r>
            <a:r>
              <a:rPr lang="en-US" sz="4000" dirty="0">
                <a:latin typeface="CS New Athanasius" panose="020B0500000000000000" pitchFamily="34" charset="0"/>
              </a:rPr>
              <a:t>.</a:t>
            </a:r>
          </a:p>
        </p:txBody>
      </p:sp>
    </p:spTree>
    <p:extLst>
      <p:ext uri="{BB962C8B-B14F-4D97-AF65-F5344CB8AC3E}">
        <p14:creationId xmlns:p14="http://schemas.microsoft.com/office/powerpoint/2010/main" val="2802031834"/>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F5E817CC-CBD1-4AE1-AFEC-2E17940F492E}"/>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228352807"/>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F51A7D5-5BC3-42F9-9D08-505687C57189}"/>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9FB0D9FE-F25C-4A28-A39F-E105469D1A81}"/>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77A04FEA-F17E-46C4-AD98-2A971CB9BF2C}"/>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474125917"/>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3365"/>
            <a:ext cx="9144000" cy="782371"/>
          </a:xfrm>
        </p:spPr>
        <p:txBody>
          <a:bodyPr/>
          <a:lstStyle/>
          <a:p>
            <a:r>
              <a:rPr lang="ar-EG" dirty="0"/>
              <a:t>مجدا مع إكرام لأمك الإكليل العالي</a:t>
            </a:r>
            <a:endParaRPr lang="en-US" dirty="0"/>
          </a:p>
        </p:txBody>
      </p:sp>
      <p:sp>
        <p:nvSpPr>
          <p:cNvPr id="3" name="Text Placeholder 2"/>
          <p:cNvSpPr>
            <a:spLocks noGrp="1"/>
          </p:cNvSpPr>
          <p:nvPr>
            <p:ph type="body" idx="1"/>
          </p:nvPr>
        </p:nvSpPr>
        <p:spPr/>
        <p:txBody>
          <a:bodyPr/>
          <a:lstStyle/>
          <a:p>
            <a:r>
              <a:rPr lang="ar-EG" dirty="0"/>
              <a:t> أوو أو أوو نيم أو طايو نيم تيك ماﭫ إن إكلوم إتشوسف </a:t>
            </a:r>
            <a:endParaRPr lang="en-US" dirty="0"/>
          </a:p>
        </p:txBody>
      </p:sp>
      <p:sp>
        <p:nvSpPr>
          <p:cNvPr id="4" name="Text Placeholder 3"/>
          <p:cNvSpPr>
            <a:spLocks noGrp="1"/>
          </p:cNvSpPr>
          <p:nvPr>
            <p:ph type="body" sz="quarter" idx="3"/>
          </p:nvPr>
        </p:nvSpPr>
        <p:spPr/>
        <p:txBody>
          <a:bodyPr/>
          <a:lstStyle/>
          <a:p>
            <a:r>
              <a:rPr lang="pt-BR" sz="3600" dirty="0">
                <a:latin typeface="CS New Athanasius" panose="020B0500000000000000" pitchFamily="34" charset="0"/>
              </a:rPr>
              <a:t>Ou`wou nem outai`o@ nem tekmau `n`,lom `etsocf.</a:t>
            </a:r>
            <a:endParaRPr lang="en-US" sz="3600" dirty="0">
              <a:latin typeface="CS New Athanasius" panose="020B0500000000000000" pitchFamily="34" charset="0"/>
            </a:endParaRPr>
          </a:p>
        </p:txBody>
      </p:sp>
    </p:spTree>
    <p:extLst>
      <p:ext uri="{BB962C8B-B14F-4D97-AF65-F5344CB8AC3E}">
        <p14:creationId xmlns:p14="http://schemas.microsoft.com/office/powerpoint/2010/main" val="128788851"/>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8883"/>
            <a:ext cx="9144000" cy="782371"/>
          </a:xfrm>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EE213507-F6C9-4C16-AE52-E153DB01CC10}"/>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310632701"/>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49506E6-311A-484D-9B97-052BF0B5A2E2}"/>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BEC0BAB5-0A88-4C36-96C3-EB1BEA48A8AC}"/>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F9643221-A4E4-4CEB-845A-56401937AB3C}"/>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865783408"/>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8883"/>
            <a:ext cx="9144000" cy="682357"/>
          </a:xfrm>
        </p:spPr>
        <p:txBody>
          <a:bodyPr/>
          <a:lstStyle/>
          <a:p>
            <a:r>
              <a:rPr lang="ar-EG" sz="4000" dirty="0"/>
              <a:t>عالية هي عجائبك جميعا وفرحك وبهجتك</a:t>
            </a:r>
            <a:endParaRPr lang="en-US" sz="4000" dirty="0"/>
          </a:p>
        </p:txBody>
      </p:sp>
      <p:sp>
        <p:nvSpPr>
          <p:cNvPr id="3" name="Text Placeholder 2"/>
          <p:cNvSpPr>
            <a:spLocks noGrp="1"/>
          </p:cNvSpPr>
          <p:nvPr>
            <p:ph type="body" idx="1"/>
          </p:nvPr>
        </p:nvSpPr>
        <p:spPr/>
        <p:txBody>
          <a:bodyPr/>
          <a:lstStyle/>
          <a:p>
            <a:r>
              <a:rPr lang="ar-EG" dirty="0"/>
              <a:t>تينا إتشو إن ناإشفيري تيرو تي نا أونوف نيم او ثيليل</a:t>
            </a:r>
            <a:endParaRPr lang="en-US" dirty="0"/>
          </a:p>
        </p:txBody>
      </p:sp>
      <p:sp>
        <p:nvSpPr>
          <p:cNvPr id="4" name="Text Placeholder 3"/>
          <p:cNvSpPr>
            <a:spLocks noGrp="1"/>
          </p:cNvSpPr>
          <p:nvPr>
            <p:ph type="body" sz="quarter" idx="3"/>
          </p:nvPr>
        </p:nvSpPr>
        <p:spPr/>
        <p:txBody>
          <a:bodyPr/>
          <a:lstStyle/>
          <a:p>
            <a:r>
              <a:rPr lang="en-US" sz="3300" dirty="0">
                <a:latin typeface="CS New Athanasius" panose="020B0500000000000000" pitchFamily="34" charset="0"/>
              </a:rPr>
              <a:t>}</a:t>
            </a:r>
            <a:r>
              <a:rPr lang="en-US" sz="3300" dirty="0" err="1">
                <a:latin typeface="CS New Athanasius" panose="020B0500000000000000" pitchFamily="34" charset="0"/>
              </a:rPr>
              <a:t>na`tsou</a:t>
            </a:r>
            <a:r>
              <a:rPr lang="en-US" sz="3300" dirty="0">
                <a:latin typeface="CS New Athanasius" panose="020B0500000000000000" pitchFamily="34" charset="0"/>
              </a:rPr>
              <a:t> `</a:t>
            </a:r>
            <a:r>
              <a:rPr lang="en-US" sz="3300" dirty="0" err="1">
                <a:latin typeface="CS New Athanasius" panose="020B0500000000000000" pitchFamily="34" charset="0"/>
              </a:rPr>
              <a:t>nna`svyri</a:t>
            </a:r>
            <a:r>
              <a:rPr lang="en-US" sz="3300" dirty="0">
                <a:latin typeface="CS New Athanasius" panose="020B0500000000000000" pitchFamily="34" charset="0"/>
              </a:rPr>
              <a:t> </a:t>
            </a:r>
            <a:r>
              <a:rPr lang="en-US" sz="3300" dirty="0" err="1">
                <a:latin typeface="CS New Athanasius" panose="020B0500000000000000" pitchFamily="34" charset="0"/>
              </a:rPr>
              <a:t>tyrou</a:t>
            </a:r>
            <a:r>
              <a:rPr lang="en-US" sz="3300" dirty="0">
                <a:latin typeface="CS New Athanasius" panose="020B0500000000000000" pitchFamily="34" charset="0"/>
              </a:rPr>
              <a:t>@ ]</a:t>
            </a:r>
            <a:r>
              <a:rPr lang="en-US" sz="3300" dirty="0" err="1">
                <a:latin typeface="CS New Athanasius" panose="020B0500000000000000" pitchFamily="34" charset="0"/>
              </a:rPr>
              <a:t>na`ounof</a:t>
            </a:r>
            <a:r>
              <a:rPr lang="en-US" sz="3300" dirty="0">
                <a:latin typeface="CS New Athanasius" panose="020B0500000000000000" pitchFamily="34" charset="0"/>
              </a:rPr>
              <a:t> </a:t>
            </a:r>
            <a:r>
              <a:rPr lang="en-US" sz="3300" dirty="0" err="1">
                <a:latin typeface="CS New Athanasius" panose="020B0500000000000000" pitchFamily="34" charset="0"/>
              </a:rPr>
              <a:t>nem</a:t>
            </a:r>
            <a:r>
              <a:rPr lang="en-US" sz="3300" dirty="0">
                <a:latin typeface="CS New Athanasius" panose="020B0500000000000000" pitchFamily="34" charset="0"/>
              </a:rPr>
              <a:t> </a:t>
            </a:r>
            <a:r>
              <a:rPr lang="en-US" sz="3300" dirty="0" err="1">
                <a:latin typeface="CS New Athanasius" panose="020B0500000000000000" pitchFamily="34" charset="0"/>
              </a:rPr>
              <a:t>to;elyl</a:t>
            </a:r>
            <a:r>
              <a:rPr lang="en-US" sz="3300" dirty="0">
                <a:latin typeface="CS New Athanasius" panose="020B0500000000000000" pitchFamily="34" charset="0"/>
              </a:rPr>
              <a:t>.</a:t>
            </a:r>
          </a:p>
        </p:txBody>
      </p:sp>
    </p:spTree>
    <p:extLst>
      <p:ext uri="{BB962C8B-B14F-4D97-AF65-F5344CB8AC3E}">
        <p14:creationId xmlns:p14="http://schemas.microsoft.com/office/powerpoint/2010/main" val="162052369"/>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3365"/>
            <a:ext cx="9144000" cy="782371"/>
          </a:xfrm>
        </p:spPr>
        <p:txBody>
          <a:bodyPr/>
          <a:lstStyle/>
          <a:p>
            <a:r>
              <a:rPr lang="ar-EG" dirty="0"/>
              <a:t>كثيرة هي عجائبك  وغالي هو مجدك</a:t>
            </a:r>
            <a:endParaRPr lang="en-US"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8F74A28D-3609-465C-B644-BBBA5269A52F}"/>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792754028"/>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88669A-8CB7-482F-901C-A00581DD1E77}"/>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9B533768-5556-4996-9D45-A01E6E368017}"/>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101DA024-7C52-4B3B-A549-E8594BBEA415}"/>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2583113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SA" sz="3600" dirty="0"/>
              <a:t>الذ</a:t>
            </a:r>
            <a:r>
              <a:rPr lang="ar-EG" sz="3600" dirty="0"/>
              <a:t>ى</a:t>
            </a:r>
            <a:r>
              <a:rPr lang="ar-SA" sz="3600" dirty="0"/>
              <a:t> هو ال</a:t>
            </a:r>
            <a:r>
              <a:rPr lang="ar-EG" sz="3600" dirty="0"/>
              <a:t>أ</a:t>
            </a:r>
            <a:r>
              <a:rPr lang="ar-SA" sz="3600" dirty="0"/>
              <a:t>ب و الإبن</a:t>
            </a:r>
            <a:r>
              <a:rPr lang="ar-EG" sz="3600" dirty="0"/>
              <a:t>،</a:t>
            </a:r>
            <a:r>
              <a:rPr lang="ar-SA" sz="3600" dirty="0"/>
              <a:t> و الروح القدس</a:t>
            </a:r>
            <a:r>
              <a:rPr lang="ar-EG" sz="3600" dirty="0"/>
              <a:t>.</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إيتى إفيوت نيم إبشيرى: نيم بي ابنيڤما إثؤواب.</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t>`ete `Viwt nem `pSyri@ nem pi`Pneuma =e=;=u.</a:t>
            </a:r>
            <a:endParaRPr lang="en-US" dirty="0"/>
          </a:p>
        </p:txBody>
      </p:sp>
    </p:spTree>
    <p:extLst>
      <p:ext uri="{BB962C8B-B14F-4D97-AF65-F5344CB8AC3E}">
        <p14:creationId xmlns:p14="http://schemas.microsoft.com/office/powerpoint/2010/main" val="2629473038"/>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29"/>
            <a:ext cx="9144000" cy="782371"/>
          </a:xfrm>
        </p:spPr>
        <p:txBody>
          <a:bodyPr/>
          <a:lstStyle/>
          <a:p>
            <a:r>
              <a:rPr lang="ar-EG" dirty="0"/>
              <a:t>عالية هي عجائبك كلها </a:t>
            </a:r>
            <a:r>
              <a:rPr lang="ar-EG" sz="4400" dirty="0"/>
              <a:t>ممجدة هي جميع عظائمك</a:t>
            </a:r>
            <a:endParaRPr lang="en-US" dirty="0"/>
          </a:p>
        </p:txBody>
      </p:sp>
      <p:sp>
        <p:nvSpPr>
          <p:cNvPr id="3" name="Text Placeholder 2"/>
          <p:cNvSpPr>
            <a:spLocks noGrp="1"/>
          </p:cNvSpPr>
          <p:nvPr>
            <p:ph type="body" idx="1"/>
          </p:nvPr>
        </p:nvSpPr>
        <p:spPr/>
        <p:txBody>
          <a:bodyPr/>
          <a:lstStyle/>
          <a:p>
            <a:r>
              <a:rPr lang="ar-EG" dirty="0"/>
              <a:t>تينا إتشو إن نا إشفيري تيرو </a:t>
            </a:r>
            <a:r>
              <a:rPr lang="ar-EG" sz="4000" dirty="0"/>
              <a:t>أوأو إيفول إن نيكاس تيرو</a:t>
            </a:r>
            <a:endParaRPr lang="en-US" sz="4000" dirty="0"/>
          </a:p>
        </p:txBody>
      </p:sp>
      <p:sp>
        <p:nvSpPr>
          <p:cNvPr id="4" name="Text Placeholder 3"/>
          <p:cNvSpPr>
            <a:spLocks noGrp="1"/>
          </p:cNvSpPr>
          <p:nvPr>
            <p:ph type="body" sz="quarter" idx="3"/>
          </p:nvPr>
        </p:nvSpPr>
        <p:spPr>
          <a:xfrm>
            <a:off x="-1" y="5236075"/>
            <a:ext cx="9144000" cy="682357"/>
          </a:xfrm>
        </p:spPr>
        <p:txBody>
          <a:bodyPr/>
          <a:lstStyle/>
          <a:p>
            <a:r>
              <a:rPr lang="en-US" dirty="0">
                <a:latin typeface="CS New Athanasius" panose="020B0500000000000000" pitchFamily="34" charset="0"/>
              </a:rPr>
              <a:t>}</a:t>
            </a:r>
            <a:r>
              <a:rPr lang="en-US" dirty="0" err="1">
                <a:latin typeface="CS New Athanasius" panose="020B0500000000000000" pitchFamily="34" charset="0"/>
              </a:rPr>
              <a:t>na`tsou</a:t>
            </a:r>
            <a:r>
              <a:rPr lang="en-US" dirty="0">
                <a:latin typeface="CS New Athanasius" panose="020B0500000000000000" pitchFamily="34" charset="0"/>
              </a:rPr>
              <a:t> `</a:t>
            </a:r>
            <a:r>
              <a:rPr lang="en-US" dirty="0" err="1">
                <a:latin typeface="CS New Athanasius" panose="020B0500000000000000" pitchFamily="34" charset="0"/>
              </a:rPr>
              <a:t>nna`svyri</a:t>
            </a:r>
            <a:r>
              <a:rPr lang="en-US" dirty="0">
                <a:latin typeface="CS New Athanasius" panose="020B0500000000000000" pitchFamily="34" charset="0"/>
              </a:rPr>
              <a:t> </a:t>
            </a:r>
            <a:r>
              <a:rPr lang="en-US" dirty="0" err="1">
                <a:latin typeface="CS New Athanasius" panose="020B0500000000000000" pitchFamily="34" charset="0"/>
              </a:rPr>
              <a:t>tyrou</a:t>
            </a:r>
            <a:r>
              <a:rPr lang="en-US" dirty="0">
                <a:latin typeface="CS New Athanasius" panose="020B0500000000000000" pitchFamily="34" charset="0"/>
              </a:rPr>
              <a:t>@ </a:t>
            </a:r>
            <a:r>
              <a:rPr lang="en-US" dirty="0" err="1">
                <a:latin typeface="CS New Athanasius" panose="020B0500000000000000" pitchFamily="34" charset="0"/>
              </a:rPr>
              <a:t>ou`wou</a:t>
            </a:r>
            <a:r>
              <a:rPr lang="en-US" dirty="0">
                <a:latin typeface="CS New Athanasius" panose="020B0500000000000000" pitchFamily="34" charset="0"/>
              </a:rPr>
              <a:t> `</a:t>
            </a:r>
            <a:r>
              <a:rPr lang="en-US" dirty="0" err="1">
                <a:latin typeface="CS New Athanasius" panose="020B0500000000000000" pitchFamily="34" charset="0"/>
              </a:rPr>
              <a:t>ebol</a:t>
            </a:r>
            <a:r>
              <a:rPr lang="en-US" dirty="0">
                <a:latin typeface="CS New Athanasius" panose="020B0500000000000000" pitchFamily="34" charset="0"/>
              </a:rPr>
              <a:t> `</a:t>
            </a:r>
            <a:r>
              <a:rPr lang="en-US" dirty="0" err="1">
                <a:latin typeface="CS New Athanasius" panose="020B0500000000000000" pitchFamily="34" charset="0"/>
              </a:rPr>
              <a:t>nnekac</a:t>
            </a:r>
            <a:r>
              <a:rPr lang="en-US" dirty="0">
                <a:latin typeface="CS New Athanasius" panose="020B0500000000000000" pitchFamily="34" charset="0"/>
              </a:rPr>
              <a:t> </a:t>
            </a:r>
            <a:r>
              <a:rPr lang="en-US" dirty="0" err="1">
                <a:latin typeface="CS New Athanasius" panose="020B0500000000000000" pitchFamily="34" charset="0"/>
              </a:rPr>
              <a:t>tyrou</a:t>
            </a:r>
            <a:r>
              <a:rPr lang="en-US" dirty="0">
                <a:latin typeface="CS New Athanasius" panose="020B0500000000000000" pitchFamily="34" charset="0"/>
              </a:rPr>
              <a:t>.</a:t>
            </a:r>
          </a:p>
        </p:txBody>
      </p:sp>
    </p:spTree>
    <p:extLst>
      <p:ext uri="{BB962C8B-B14F-4D97-AF65-F5344CB8AC3E}">
        <p14:creationId xmlns:p14="http://schemas.microsoft.com/office/powerpoint/2010/main" val="3666720247"/>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69539"/>
            <a:ext cx="9144000" cy="682357"/>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a:xfrm>
            <a:off x="0" y="6308357"/>
            <a:ext cx="9143999" cy="549643"/>
          </a:xfrm>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5" name="Text Placeholder 4">
            <a:extLst>
              <a:ext uri="{FF2B5EF4-FFF2-40B4-BE49-F238E27FC236}">
                <a16:creationId xmlns:a16="http://schemas.microsoft.com/office/drawing/2014/main" id="{D8E908CE-E8F7-4B83-A52C-DEC35CAE6FE8}"/>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
        <p:nvSpPr>
          <p:cNvPr id="4" name="TextBox 3">
            <a:hlinkClick r:id="rId2" action="ppaction://hlinksldjump"/>
            <a:extLst>
              <a:ext uri="{FF2B5EF4-FFF2-40B4-BE49-F238E27FC236}">
                <a16:creationId xmlns:a16="http://schemas.microsoft.com/office/drawing/2014/main" id="{7FF2ECB0-AFC1-409D-B03A-A14763DB1F06}"/>
              </a:ext>
            </a:extLst>
          </p:cNvPr>
          <p:cNvSpPr txBox="1"/>
          <p:nvPr/>
        </p:nvSpPr>
        <p:spPr>
          <a:xfrm>
            <a:off x="8460447" y="3979731"/>
            <a:ext cx="683551" cy="400110"/>
          </a:xfrm>
          <a:prstGeom prst="rect">
            <a:avLst/>
          </a:prstGeom>
          <a:noFill/>
        </p:spPr>
        <p:txBody>
          <a:bodyPr wrap="square" rtlCol="0">
            <a:spAutoFit/>
          </a:bodyPr>
          <a:lstStyle/>
          <a:p>
            <a:pPr algn="ctr" rtl="1"/>
            <a:r>
              <a:rPr lang="ar-EG" sz="2000" b="1" dirty="0">
                <a:solidFill>
                  <a:srgbClr val="FFC000"/>
                </a:solidFill>
              </a:rPr>
              <a:t>ابورو</a:t>
            </a:r>
            <a:endParaRPr lang="en-GB" sz="2000" b="1" dirty="0">
              <a:solidFill>
                <a:srgbClr val="FFC000"/>
              </a:solidFill>
            </a:endParaRPr>
          </a:p>
        </p:txBody>
      </p:sp>
      <p:sp>
        <p:nvSpPr>
          <p:cNvPr id="6" name="TextBox 5">
            <a:hlinkClick r:id="rId3" action="ppaction://hlinksldjump"/>
            <a:extLst>
              <a:ext uri="{FF2B5EF4-FFF2-40B4-BE49-F238E27FC236}">
                <a16:creationId xmlns:a16="http://schemas.microsoft.com/office/drawing/2014/main" id="{0B1D1266-6D12-42C3-9DC6-D595B86DD0F2}"/>
              </a:ext>
            </a:extLst>
          </p:cNvPr>
          <p:cNvSpPr txBox="1"/>
          <p:nvPr/>
        </p:nvSpPr>
        <p:spPr>
          <a:xfrm>
            <a:off x="7330314" y="4004145"/>
            <a:ext cx="1026457" cy="400110"/>
          </a:xfrm>
          <a:prstGeom prst="rect">
            <a:avLst/>
          </a:prstGeom>
          <a:noFill/>
        </p:spPr>
        <p:txBody>
          <a:bodyPr wrap="square" rtlCol="0">
            <a:spAutoFit/>
          </a:bodyPr>
          <a:lstStyle/>
          <a:p>
            <a:pPr algn="ctr" rtl="1"/>
            <a:r>
              <a:rPr lang="ar-EG" sz="2000" b="1" dirty="0">
                <a:solidFill>
                  <a:srgbClr val="FFC000"/>
                </a:solidFill>
              </a:rPr>
              <a:t>سينا اتشو</a:t>
            </a:r>
            <a:endParaRPr lang="en-GB" sz="2000" b="1" dirty="0">
              <a:solidFill>
                <a:srgbClr val="FFC000"/>
              </a:solidFill>
            </a:endParaRPr>
          </a:p>
        </p:txBody>
      </p:sp>
      <p:sp>
        <p:nvSpPr>
          <p:cNvPr id="7" name="TextBox 6">
            <a:hlinkClick r:id="rId4" action="ppaction://hlinksldjump"/>
            <a:extLst>
              <a:ext uri="{FF2B5EF4-FFF2-40B4-BE49-F238E27FC236}">
                <a16:creationId xmlns:a16="http://schemas.microsoft.com/office/drawing/2014/main" id="{6D260C25-5C7A-4632-AC85-F6420DFEBB66}"/>
              </a:ext>
            </a:extLst>
          </p:cNvPr>
          <p:cNvSpPr txBox="1"/>
          <p:nvPr/>
        </p:nvSpPr>
        <p:spPr>
          <a:xfrm>
            <a:off x="6048359" y="4019490"/>
            <a:ext cx="1281955" cy="400110"/>
          </a:xfrm>
          <a:prstGeom prst="rect">
            <a:avLst/>
          </a:prstGeom>
          <a:noFill/>
        </p:spPr>
        <p:txBody>
          <a:bodyPr wrap="square" rtlCol="0">
            <a:spAutoFit/>
          </a:bodyPr>
          <a:lstStyle/>
          <a:p>
            <a:pPr algn="ctr" rtl="1"/>
            <a:r>
              <a:rPr lang="ar-EG" sz="2000" b="1" dirty="0">
                <a:solidFill>
                  <a:srgbClr val="FFC000"/>
                </a:solidFill>
              </a:rPr>
              <a:t>ذيفتة بانديس</a:t>
            </a:r>
            <a:endParaRPr lang="en-GB" sz="2000" b="1" dirty="0">
              <a:solidFill>
                <a:srgbClr val="FFC000"/>
              </a:solidFill>
            </a:endParaRPr>
          </a:p>
        </p:txBody>
      </p:sp>
      <p:sp>
        <p:nvSpPr>
          <p:cNvPr id="8" name="TextBox 7">
            <a:hlinkClick r:id="rId2" action="ppaction://hlinksldjump"/>
            <a:extLst>
              <a:ext uri="{FF2B5EF4-FFF2-40B4-BE49-F238E27FC236}">
                <a16:creationId xmlns:a16="http://schemas.microsoft.com/office/drawing/2014/main" id="{9144768F-D2DE-49A8-B64B-7D466AF76300}"/>
              </a:ext>
            </a:extLst>
          </p:cNvPr>
          <p:cNvSpPr txBox="1"/>
          <p:nvPr/>
        </p:nvSpPr>
        <p:spPr>
          <a:xfrm>
            <a:off x="4317870" y="3989854"/>
            <a:ext cx="1678651" cy="400110"/>
          </a:xfrm>
          <a:prstGeom prst="rect">
            <a:avLst/>
          </a:prstGeom>
          <a:noFill/>
        </p:spPr>
        <p:txBody>
          <a:bodyPr wrap="square" rtlCol="0">
            <a:spAutoFit/>
          </a:bodyPr>
          <a:lstStyle/>
          <a:p>
            <a:pPr algn="ctr" rtl="1"/>
            <a:r>
              <a:rPr lang="ar-EG" sz="2000" b="1" dirty="0">
                <a:solidFill>
                  <a:srgbClr val="FFC000"/>
                </a:solidFill>
              </a:rPr>
              <a:t>سبع مرات كل يوم</a:t>
            </a:r>
            <a:endParaRPr lang="en-GB" sz="2000" b="1" dirty="0">
              <a:solidFill>
                <a:srgbClr val="FFC000"/>
              </a:solidFill>
            </a:endParaRPr>
          </a:p>
        </p:txBody>
      </p:sp>
      <p:sp>
        <p:nvSpPr>
          <p:cNvPr id="9" name="TextBox 8">
            <a:hlinkClick r:id="rId5" action="ppaction://hlinksldjump"/>
            <a:extLst>
              <a:ext uri="{FF2B5EF4-FFF2-40B4-BE49-F238E27FC236}">
                <a16:creationId xmlns:a16="http://schemas.microsoft.com/office/drawing/2014/main" id="{760CF7EB-B925-4C75-BC8C-516902C39D98}"/>
              </a:ext>
            </a:extLst>
          </p:cNvPr>
          <p:cNvSpPr txBox="1"/>
          <p:nvPr/>
        </p:nvSpPr>
        <p:spPr>
          <a:xfrm>
            <a:off x="1476148"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0" name="TextBox 9">
            <a:hlinkClick r:id="rId6" action="ppaction://hlinksldjump"/>
            <a:extLst>
              <a:ext uri="{FF2B5EF4-FFF2-40B4-BE49-F238E27FC236}">
                <a16:creationId xmlns:a16="http://schemas.microsoft.com/office/drawing/2014/main" id="{665BC419-E14E-4358-A49A-9DE74D30E8C5}"/>
              </a:ext>
            </a:extLst>
          </p:cNvPr>
          <p:cNvSpPr txBox="1"/>
          <p:nvPr/>
        </p:nvSpPr>
        <p:spPr>
          <a:xfrm>
            <a:off x="0" y="398985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1" name="TextBox 10">
            <a:hlinkClick r:id="rId7" action="ppaction://hlinksldjump"/>
            <a:extLst>
              <a:ext uri="{FF2B5EF4-FFF2-40B4-BE49-F238E27FC236}">
                <a16:creationId xmlns:a16="http://schemas.microsoft.com/office/drawing/2014/main" id="{5582D282-0DAA-46B6-AD57-74BE7EFA3E6A}"/>
              </a:ext>
            </a:extLst>
          </p:cNvPr>
          <p:cNvSpPr txBox="1"/>
          <p:nvPr/>
        </p:nvSpPr>
        <p:spPr>
          <a:xfrm>
            <a:off x="2556022" y="3975809"/>
            <a:ext cx="1678651" cy="400110"/>
          </a:xfrm>
          <a:prstGeom prst="rect">
            <a:avLst/>
          </a:prstGeom>
          <a:noFill/>
        </p:spPr>
        <p:txBody>
          <a:bodyPr wrap="square" rtlCol="0">
            <a:spAutoFit/>
          </a:bodyPr>
          <a:lstStyle/>
          <a:p>
            <a:pPr algn="ctr" rtl="1"/>
            <a:r>
              <a:rPr lang="ar-EG" sz="2000" b="1" dirty="0">
                <a:solidFill>
                  <a:srgbClr val="FFC000"/>
                </a:solidFill>
              </a:rPr>
              <a:t>او اون او هيلبيس</a:t>
            </a:r>
            <a:endParaRPr lang="en-GB" sz="2000" b="1" dirty="0">
              <a:solidFill>
                <a:srgbClr val="FFC000"/>
              </a:solidFill>
            </a:endParaRPr>
          </a:p>
        </p:txBody>
      </p:sp>
    </p:spTree>
    <p:extLst>
      <p:ext uri="{BB962C8B-B14F-4D97-AF65-F5344CB8AC3E}">
        <p14:creationId xmlns:p14="http://schemas.microsoft.com/office/powerpoint/2010/main" val="1791808233"/>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6D3F-214F-4BB8-AC85-ADEC98001F6A}"/>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عمود النور هي مريم العذراء</a:t>
            </a:r>
            <a:endParaRPr lang="en-GB" dirty="0"/>
          </a:p>
        </p:txBody>
      </p:sp>
      <p:sp>
        <p:nvSpPr>
          <p:cNvPr id="3" name="Text Placeholder 2">
            <a:extLst>
              <a:ext uri="{FF2B5EF4-FFF2-40B4-BE49-F238E27FC236}">
                <a16:creationId xmlns:a16="http://schemas.microsoft.com/office/drawing/2014/main" id="{3360E9D3-64F4-4313-ACEB-F8DBD3D42EAF}"/>
              </a:ext>
            </a:extLst>
          </p:cNvPr>
          <p:cNvSpPr>
            <a:spLocks noGrp="1"/>
          </p:cNvSpPr>
          <p:nvPr>
            <p:ph type="body" idx="1"/>
          </p:nvPr>
        </p:nvSpPr>
        <p:spPr>
          <a:xfrm>
            <a:off x="1" y="6175643"/>
            <a:ext cx="9143999" cy="682357"/>
          </a:xfrm>
        </p:spPr>
        <p:txBody>
          <a:bodyPr/>
          <a:lstStyle/>
          <a:p>
            <a:r>
              <a:rPr lang="ar-EG" sz="3600" b="1" i="0" kern="1200" dirty="0">
                <a:solidFill>
                  <a:schemeClr val="lt1"/>
                </a:solidFill>
                <a:latin typeface="+mn-lt"/>
                <a:ea typeface="+mn-ea"/>
                <a:cs typeface="+mn-cs"/>
              </a:rPr>
              <a:t>أووستيلوس إيتيه إير أووأويني : بيه ماريا تي بارثينوس</a:t>
            </a:r>
            <a:endParaRPr lang="ar-SA" sz="5400" b="1" dirty="0"/>
          </a:p>
        </p:txBody>
      </p:sp>
      <p:sp>
        <p:nvSpPr>
          <p:cNvPr id="5" name="Text Placeholder 4">
            <a:extLst>
              <a:ext uri="{FF2B5EF4-FFF2-40B4-BE49-F238E27FC236}">
                <a16:creationId xmlns:a16="http://schemas.microsoft.com/office/drawing/2014/main" id="{EF949412-943E-47DD-88E9-0910854D60EB}"/>
              </a:ext>
            </a:extLst>
          </p:cNvPr>
          <p:cNvSpPr>
            <a:spLocks noGrp="1"/>
          </p:cNvSpPr>
          <p:nvPr>
            <p:ph type="body" sz="quarter" idx="3"/>
          </p:nvPr>
        </p:nvSpPr>
        <p:spPr>
          <a:xfrm>
            <a:off x="0" y="5324511"/>
            <a:ext cx="9144000" cy="682357"/>
          </a:xfrm>
        </p:spPr>
        <p:txBody>
          <a:bodyPr/>
          <a:lstStyle/>
          <a:p>
            <a:r>
              <a:rPr lang="pt-BR" sz="3800" dirty="0">
                <a:latin typeface="CS New Athanasius" panose="020B0500000000000000" pitchFamily="34" charset="0"/>
              </a:rPr>
              <a:t>Ou`ctulloc `ete `erouwini@ pe Maria ]par;enoc.</a:t>
            </a:r>
          </a:p>
        </p:txBody>
      </p:sp>
    </p:spTree>
    <p:extLst>
      <p:ext uri="{BB962C8B-B14F-4D97-AF65-F5344CB8AC3E}">
        <p14:creationId xmlns:p14="http://schemas.microsoft.com/office/powerpoint/2010/main" val="1814612993"/>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67495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6709328C-6864-4B39-9C1C-86875E454742}"/>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80070629"/>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A4A-B36C-4243-871E-81828ECA40A2}"/>
              </a:ext>
            </a:extLst>
          </p:cNvPr>
          <p:cNvSpPr>
            <a:spLocks noGrp="1"/>
          </p:cNvSpPr>
          <p:nvPr>
            <p:ph type="title"/>
          </p:nvPr>
        </p:nvSpPr>
        <p:spPr>
          <a:xfrm>
            <a:off x="0" y="4373365"/>
            <a:ext cx="9144000" cy="782371"/>
          </a:xfrm>
        </p:spPr>
        <p:txBody>
          <a:bodyPr/>
          <a:lstStyle/>
          <a:p>
            <a:r>
              <a:rPr lang="ar-EG" sz="4000" b="1" i="0" kern="1200" dirty="0">
                <a:solidFill>
                  <a:schemeClr val="lt1"/>
                </a:solidFill>
                <a:latin typeface="+mn-lt"/>
                <a:ea typeface="+mn-ea"/>
                <a:cs typeface="+mn-cs"/>
              </a:rPr>
              <a:t>صابرة هذه العذراء وحسنة هي بتوليتها</a:t>
            </a:r>
            <a:r>
              <a:rPr lang="en-US" sz="4000" dirty="0">
                <a:solidFill>
                  <a:schemeClr val="lt1"/>
                </a:solidFill>
                <a:latin typeface="+mn-lt"/>
                <a:ea typeface="+mn-ea"/>
                <a:cs typeface="+mn-cs"/>
              </a:rPr>
              <a:t>.</a:t>
            </a:r>
            <a:endParaRPr lang="en-GB" sz="4000" dirty="0"/>
          </a:p>
        </p:txBody>
      </p:sp>
      <p:sp>
        <p:nvSpPr>
          <p:cNvPr id="3" name="Text Placeholder 2">
            <a:extLst>
              <a:ext uri="{FF2B5EF4-FFF2-40B4-BE49-F238E27FC236}">
                <a16:creationId xmlns:a16="http://schemas.microsoft.com/office/drawing/2014/main" id="{AC012001-65F0-4F28-B927-5F6E10B205B3}"/>
              </a:ext>
            </a:extLst>
          </p:cNvPr>
          <p:cNvSpPr>
            <a:spLocks noGrp="1"/>
          </p:cNvSpPr>
          <p:nvPr>
            <p:ph type="body" idx="1"/>
          </p:nvPr>
        </p:nvSpPr>
        <p:spPr/>
        <p:txBody>
          <a:bodyPr/>
          <a:lstStyle/>
          <a:p>
            <a:r>
              <a:rPr lang="ar-EG" sz="3200" dirty="0"/>
              <a:t>سين تيرﭬين إيطاي بارثينوس هان إثميتين نيس : إنتيس بارثينيا</a:t>
            </a:r>
          </a:p>
        </p:txBody>
      </p:sp>
      <p:sp>
        <p:nvSpPr>
          <p:cNvPr id="5" name="Text Placeholder 4">
            <a:extLst>
              <a:ext uri="{FF2B5EF4-FFF2-40B4-BE49-F238E27FC236}">
                <a16:creationId xmlns:a16="http://schemas.microsoft.com/office/drawing/2014/main" id="{31C62E49-6D2D-4194-9D2D-F33EEC665466}"/>
              </a:ext>
            </a:extLst>
          </p:cNvPr>
          <p:cNvSpPr>
            <a:spLocks noGrp="1"/>
          </p:cNvSpPr>
          <p:nvPr>
            <p:ph type="body" sz="quarter" idx="3"/>
          </p:nvPr>
        </p:nvSpPr>
        <p:spPr>
          <a:xfrm>
            <a:off x="0" y="5597419"/>
            <a:ext cx="9144000" cy="682357"/>
          </a:xfrm>
        </p:spPr>
        <p:txBody>
          <a:bodyPr/>
          <a:lstStyle/>
          <a:p>
            <a:r>
              <a:rPr lang="en-GB" sz="4000" dirty="0" err="1">
                <a:latin typeface="CS New Athanasius" panose="020B0500000000000000" pitchFamily="34" charset="0"/>
              </a:rPr>
              <a:t>Cunterbin</a:t>
            </a:r>
            <a:r>
              <a:rPr lang="en-GB" sz="4000" dirty="0">
                <a:latin typeface="CS New Athanasius" panose="020B0500000000000000" pitchFamily="34" charset="0"/>
              </a:rPr>
              <a:t> `</a:t>
            </a:r>
            <a:r>
              <a:rPr lang="en-GB" sz="4000" dirty="0" err="1">
                <a:latin typeface="CS New Athanasius" panose="020B0500000000000000" pitchFamily="34" charset="0"/>
              </a:rPr>
              <a:t>etai</a:t>
            </a:r>
            <a:r>
              <a:rPr lang="en-GB" sz="4000" dirty="0">
                <a:latin typeface="CS New Athanasius" panose="020B0500000000000000" pitchFamily="34" charset="0"/>
              </a:rPr>
              <a:t> </a:t>
            </a:r>
            <a:r>
              <a:rPr lang="en-GB" sz="4000" dirty="0" err="1">
                <a:latin typeface="CS New Athanasius" panose="020B0500000000000000" pitchFamily="34" charset="0"/>
              </a:rPr>
              <a:t>par;enoc</a:t>
            </a:r>
            <a:r>
              <a:rPr lang="en-GB" sz="4000" dirty="0">
                <a:latin typeface="CS New Athanasius" panose="020B0500000000000000" pitchFamily="34" charset="0"/>
              </a:rPr>
              <a:t>@ </a:t>
            </a:r>
            <a:r>
              <a:rPr lang="en-GB" sz="4000" dirty="0" err="1">
                <a:latin typeface="CS New Athanasius" panose="020B0500000000000000" pitchFamily="34" charset="0"/>
              </a:rPr>
              <a:t>han</a:t>
            </a:r>
            <a:r>
              <a:rPr lang="en-GB" sz="4000" dirty="0">
                <a:latin typeface="CS New Athanasius" panose="020B0500000000000000" pitchFamily="34" charset="0"/>
              </a:rPr>
              <a:t> `;</a:t>
            </a:r>
            <a:r>
              <a:rPr lang="en-GB" sz="4000" dirty="0" err="1">
                <a:latin typeface="CS New Athanasius" panose="020B0500000000000000" pitchFamily="34" charset="0"/>
              </a:rPr>
              <a:t>metennec</a:t>
            </a:r>
            <a:r>
              <a:rPr lang="en-GB" sz="4000" dirty="0">
                <a:latin typeface="CS New Athanasius" panose="020B0500000000000000" pitchFamily="34" charset="0"/>
              </a:rPr>
              <a:t> `</a:t>
            </a:r>
            <a:r>
              <a:rPr lang="en-GB" sz="4000" dirty="0" err="1">
                <a:latin typeface="CS New Athanasius" panose="020B0500000000000000" pitchFamily="34" charset="0"/>
              </a:rPr>
              <a:t>ntecpar;eni`a</a:t>
            </a:r>
            <a:r>
              <a:rPr lang="en-GB" sz="4000" dirty="0">
                <a:latin typeface="CS New Athanasius" panose="020B0500000000000000" pitchFamily="34" charset="0"/>
              </a:rPr>
              <a:t>.</a:t>
            </a:r>
          </a:p>
        </p:txBody>
      </p:sp>
    </p:spTree>
    <p:extLst>
      <p:ext uri="{BB962C8B-B14F-4D97-AF65-F5344CB8AC3E}">
        <p14:creationId xmlns:p14="http://schemas.microsoft.com/office/powerpoint/2010/main" val="1808044433"/>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1" y="4370294"/>
            <a:ext cx="9144000" cy="704014"/>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AB5E1E39-A326-4C70-B8C6-DF320D46ECB7}"/>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735023130"/>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EA3-8434-40BE-B1DC-C3A336280487}"/>
              </a:ext>
            </a:extLst>
          </p:cNvPr>
          <p:cNvSpPr>
            <a:spLocks noGrp="1"/>
          </p:cNvSpPr>
          <p:nvPr>
            <p:ph type="title"/>
          </p:nvPr>
        </p:nvSpPr>
        <p:spPr/>
        <p:txBody>
          <a:bodyPr/>
          <a:lstStyle/>
          <a:p>
            <a:r>
              <a:rPr lang="ar-EG" sz="4400" b="1" i="0" kern="1200" dirty="0">
                <a:solidFill>
                  <a:schemeClr val="lt1"/>
                </a:solidFill>
                <a:latin typeface="+mn-lt"/>
                <a:ea typeface="+mn-ea"/>
                <a:cs typeface="+mn-cs"/>
              </a:rPr>
              <a:t>من أجل هذا مخلصنا رفعها الي ملكوته</a:t>
            </a:r>
            <a:endParaRPr lang="en-GB" dirty="0"/>
          </a:p>
        </p:txBody>
      </p:sp>
      <p:sp>
        <p:nvSpPr>
          <p:cNvPr id="3" name="Text Placeholder 2">
            <a:extLst>
              <a:ext uri="{FF2B5EF4-FFF2-40B4-BE49-F238E27FC236}">
                <a16:creationId xmlns:a16="http://schemas.microsoft.com/office/drawing/2014/main" id="{6635C420-D6B3-4810-8AB0-7CA7C35CD6FB}"/>
              </a:ext>
            </a:extLst>
          </p:cNvPr>
          <p:cNvSpPr>
            <a:spLocks noGrp="1"/>
          </p:cNvSpPr>
          <p:nvPr>
            <p:ph type="body" idx="1"/>
          </p:nvPr>
        </p:nvSpPr>
        <p:spPr/>
        <p:txBody>
          <a:bodyPr/>
          <a:lstStyle/>
          <a:p>
            <a:r>
              <a:rPr lang="ar-EG" sz="3600" b="1" i="0" kern="1200" dirty="0">
                <a:solidFill>
                  <a:schemeClr val="lt1"/>
                </a:solidFill>
                <a:latin typeface="+mn-lt"/>
                <a:ea typeface="+mn-ea"/>
                <a:cs typeface="+mn-cs"/>
              </a:rPr>
              <a:t>إثﭬيه فاي إيه بين صوتير : أولس إيخون إيه تيف ميت أورو</a:t>
            </a:r>
            <a:endParaRPr lang="ar-SA" sz="5400" b="1" dirty="0"/>
          </a:p>
        </p:txBody>
      </p:sp>
      <p:sp>
        <p:nvSpPr>
          <p:cNvPr id="4" name="Text Placeholder 3">
            <a:extLst>
              <a:ext uri="{FF2B5EF4-FFF2-40B4-BE49-F238E27FC236}">
                <a16:creationId xmlns:a16="http://schemas.microsoft.com/office/drawing/2014/main" id="{8473433F-18B7-423F-A48B-4114397EEC1D}"/>
              </a:ext>
            </a:extLst>
          </p:cNvPr>
          <p:cNvSpPr>
            <a:spLocks noGrp="1"/>
          </p:cNvSpPr>
          <p:nvPr>
            <p:ph type="body" sz="quarter" idx="3"/>
          </p:nvPr>
        </p:nvSpPr>
        <p:spPr>
          <a:xfrm>
            <a:off x="-1" y="5284360"/>
            <a:ext cx="9144000" cy="682357"/>
          </a:xfrm>
        </p:spPr>
        <p:txBody>
          <a:bodyPr/>
          <a:lstStyle/>
          <a:p>
            <a:r>
              <a:rPr lang="pt-BR" sz="3700" dirty="0">
                <a:latin typeface="CS New Athanasius" panose="020B0500000000000000" pitchFamily="34" charset="0"/>
              </a:rPr>
              <a:t>E;be vai `ePencwtyr@ olc `eqoun etefmetouro.</a:t>
            </a:r>
          </a:p>
        </p:txBody>
      </p:sp>
    </p:spTree>
    <p:extLst>
      <p:ext uri="{BB962C8B-B14F-4D97-AF65-F5344CB8AC3E}">
        <p14:creationId xmlns:p14="http://schemas.microsoft.com/office/powerpoint/2010/main" val="3167171046"/>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67495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847543FB-69A6-4833-9A6C-6B68ED6446D1}"/>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96290169"/>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29C2-008F-4EB9-AED8-0B1390D9E499}"/>
              </a:ext>
            </a:extLst>
          </p:cNvPr>
          <p:cNvSpPr>
            <a:spLocks noGrp="1"/>
          </p:cNvSpPr>
          <p:nvPr>
            <p:ph type="title"/>
          </p:nvPr>
        </p:nvSpPr>
        <p:spPr>
          <a:xfrm>
            <a:off x="0" y="4373365"/>
            <a:ext cx="9144000" cy="782371"/>
          </a:xfrm>
        </p:spPr>
        <p:txBody>
          <a:bodyPr/>
          <a:lstStyle/>
          <a:p>
            <a:r>
              <a:rPr lang="ar-EG" sz="4000" b="1" i="0" kern="1200" dirty="0">
                <a:solidFill>
                  <a:schemeClr val="lt1"/>
                </a:solidFill>
                <a:latin typeface="+mn-lt"/>
                <a:ea typeface="+mn-ea"/>
                <a:cs typeface="+mn-cs"/>
              </a:rPr>
              <a:t>وأعطاها الخيرات التي لم تراها عين</a:t>
            </a:r>
            <a:endParaRPr lang="en-GB" sz="4000" dirty="0"/>
          </a:p>
        </p:txBody>
      </p:sp>
      <p:sp>
        <p:nvSpPr>
          <p:cNvPr id="3" name="Text Placeholder 2">
            <a:extLst>
              <a:ext uri="{FF2B5EF4-FFF2-40B4-BE49-F238E27FC236}">
                <a16:creationId xmlns:a16="http://schemas.microsoft.com/office/drawing/2014/main" id="{72A1A8D0-93AD-4489-9E87-9534034278BC}"/>
              </a:ext>
            </a:extLst>
          </p:cNvPr>
          <p:cNvSpPr>
            <a:spLocks noGrp="1"/>
          </p:cNvSpPr>
          <p:nvPr>
            <p:ph type="body" idx="1"/>
          </p:nvPr>
        </p:nvSpPr>
        <p:spPr/>
        <p:txBody>
          <a:bodyPr/>
          <a:lstStyle/>
          <a:p>
            <a:r>
              <a:rPr lang="ar-EG" sz="3600" b="1" i="0" kern="1200" dirty="0">
                <a:solidFill>
                  <a:schemeClr val="lt1"/>
                </a:solidFill>
                <a:latin typeface="+mn-lt"/>
                <a:ea typeface="+mn-ea"/>
                <a:cs typeface="+mn-cs"/>
              </a:rPr>
              <a:t>آفتي ناس إنني آغاثون : ني إيتيه إمبيه ﭬال ناﭫ إير أوأوو</a:t>
            </a:r>
            <a:endParaRPr lang="ar-SA" sz="5400" b="1" dirty="0"/>
          </a:p>
        </p:txBody>
      </p:sp>
      <p:sp>
        <p:nvSpPr>
          <p:cNvPr id="4" name="Text Placeholder 3">
            <a:extLst>
              <a:ext uri="{FF2B5EF4-FFF2-40B4-BE49-F238E27FC236}">
                <a16:creationId xmlns:a16="http://schemas.microsoft.com/office/drawing/2014/main" id="{9E023DE7-EE32-4539-A0F8-B6C99D1F3825}"/>
              </a:ext>
            </a:extLst>
          </p:cNvPr>
          <p:cNvSpPr>
            <a:spLocks noGrp="1"/>
          </p:cNvSpPr>
          <p:nvPr>
            <p:ph type="body" sz="quarter" idx="3"/>
          </p:nvPr>
        </p:nvSpPr>
        <p:spPr/>
        <p:txBody>
          <a:bodyPr/>
          <a:lstStyle/>
          <a:p>
            <a:r>
              <a:rPr lang="da-DK" sz="3800" b="0" i="0" dirty="0">
                <a:latin typeface="CS New Athanasius" panose="020B0500000000000000" pitchFamily="34" charset="0"/>
              </a:rPr>
              <a:t>Af] nac `nni`aga;on@ ny`ete `mpe bal nau`erwou.</a:t>
            </a:r>
          </a:p>
        </p:txBody>
      </p:sp>
    </p:spTree>
    <p:extLst>
      <p:ext uri="{BB962C8B-B14F-4D97-AF65-F5344CB8AC3E}">
        <p14:creationId xmlns:p14="http://schemas.microsoft.com/office/powerpoint/2010/main" val="2677983846"/>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85911"/>
            <a:ext cx="9144000" cy="665986"/>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6C9B6B15-DEA5-4CAC-B804-4EED7921CC24}"/>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252956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نحن الشعوب، المسيحيين، </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أنون خاني لاؤس: إن إخريستيانوس</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it-IT" dirty="0"/>
              <a:t>Anon qa nilaoc@ `n`,rictianoc</a:t>
            </a:r>
            <a:endParaRPr lang="en-US" dirty="0"/>
          </a:p>
        </p:txBody>
      </p:sp>
    </p:spTree>
    <p:extLst>
      <p:ext uri="{BB962C8B-B14F-4D97-AF65-F5344CB8AC3E}">
        <p14:creationId xmlns:p14="http://schemas.microsoft.com/office/powerpoint/2010/main" val="130408894"/>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2AE-9DF3-4AEF-B351-D67736D6547C}"/>
              </a:ext>
            </a:extLst>
          </p:cNvPr>
          <p:cNvSpPr>
            <a:spLocks noGrp="1"/>
          </p:cNvSpPr>
          <p:nvPr>
            <p:ph type="title"/>
          </p:nvPr>
        </p:nvSpPr>
        <p:spPr/>
        <p:txBody>
          <a:bodyPr/>
          <a:lstStyle/>
          <a:p>
            <a:r>
              <a:rPr lang="ar-EG" dirty="0"/>
              <a:t>انت هي البرج العالي كقول الحكيم</a:t>
            </a:r>
            <a:endParaRPr lang="en-GB" dirty="0"/>
          </a:p>
        </p:txBody>
      </p:sp>
      <p:sp>
        <p:nvSpPr>
          <p:cNvPr id="3" name="Text Placeholder 2">
            <a:extLst>
              <a:ext uri="{FF2B5EF4-FFF2-40B4-BE49-F238E27FC236}">
                <a16:creationId xmlns:a16="http://schemas.microsoft.com/office/drawing/2014/main" id="{42A96E0E-0217-4E86-8DCA-2A1110F94428}"/>
              </a:ext>
            </a:extLst>
          </p:cNvPr>
          <p:cNvSpPr>
            <a:spLocks noGrp="1"/>
          </p:cNvSpPr>
          <p:nvPr>
            <p:ph type="body" idx="1"/>
          </p:nvPr>
        </p:nvSpPr>
        <p:spPr/>
        <p:txBody>
          <a:bodyPr anchor="ctr"/>
          <a:lstStyle/>
          <a:p>
            <a:r>
              <a:rPr lang="ar-EG" sz="3200" dirty="0"/>
              <a:t>إنثو غار بيه بيرغوس : إتتشوسي : كاطا إبصاﭽي إمبي صوفوس</a:t>
            </a:r>
          </a:p>
        </p:txBody>
      </p:sp>
      <p:sp>
        <p:nvSpPr>
          <p:cNvPr id="4" name="Text Placeholder 3">
            <a:extLst>
              <a:ext uri="{FF2B5EF4-FFF2-40B4-BE49-F238E27FC236}">
                <a16:creationId xmlns:a16="http://schemas.microsoft.com/office/drawing/2014/main" id="{CCDF43BC-289C-48C7-930F-AFC74128521D}"/>
              </a:ext>
            </a:extLst>
          </p:cNvPr>
          <p:cNvSpPr>
            <a:spLocks noGrp="1"/>
          </p:cNvSpPr>
          <p:nvPr>
            <p:ph type="body" sz="quarter" idx="3"/>
          </p:nvPr>
        </p:nvSpPr>
        <p:spPr/>
        <p:txBody>
          <a:bodyPr/>
          <a:lstStyle/>
          <a:p>
            <a:r>
              <a:rPr lang="en-GB" sz="3600" dirty="0">
                <a:latin typeface="CS New Athanasius" panose="020B0500000000000000" pitchFamily="34" charset="0"/>
              </a:rPr>
              <a:t>`</a:t>
            </a:r>
            <a:r>
              <a:rPr lang="en-GB" sz="3600" dirty="0" err="1">
                <a:latin typeface="CS New Athanasius" panose="020B0500000000000000" pitchFamily="34" charset="0"/>
              </a:rPr>
              <a:t>N;o</a:t>
            </a:r>
            <a:r>
              <a:rPr lang="en-GB" sz="3600" dirty="0">
                <a:latin typeface="CS New Athanasius" panose="020B0500000000000000" pitchFamily="34" charset="0"/>
              </a:rPr>
              <a:t> gar pe </a:t>
            </a:r>
            <a:r>
              <a:rPr lang="en-GB" sz="3600" dirty="0" err="1">
                <a:latin typeface="CS New Athanasius" panose="020B0500000000000000" pitchFamily="34" charset="0"/>
              </a:rPr>
              <a:t>pergoc</a:t>
            </a:r>
            <a:r>
              <a:rPr lang="en-GB" sz="3600" dirty="0">
                <a:latin typeface="CS New Athanasius" panose="020B0500000000000000" pitchFamily="34" charset="0"/>
              </a:rPr>
              <a:t> et[</a:t>
            </a:r>
            <a:r>
              <a:rPr lang="en-GB" sz="3600" dirty="0" err="1">
                <a:latin typeface="CS New Athanasius" panose="020B0500000000000000" pitchFamily="34" charset="0"/>
              </a:rPr>
              <a:t>oci</a:t>
            </a:r>
            <a:r>
              <a:rPr lang="en-GB" sz="3600" dirty="0">
                <a:latin typeface="CS New Athanasius" panose="020B0500000000000000" pitchFamily="34" charset="0"/>
              </a:rPr>
              <a:t>@ kata `</a:t>
            </a:r>
            <a:r>
              <a:rPr lang="en-GB" sz="3600" dirty="0" err="1">
                <a:latin typeface="CS New Athanasius" panose="020B0500000000000000" pitchFamily="34" charset="0"/>
              </a:rPr>
              <a:t>pcaji</a:t>
            </a:r>
            <a:r>
              <a:rPr lang="en-GB" sz="3600" dirty="0">
                <a:latin typeface="CS New Athanasius" panose="020B0500000000000000" pitchFamily="34" charset="0"/>
              </a:rPr>
              <a:t> `</a:t>
            </a:r>
            <a:r>
              <a:rPr lang="en-GB" sz="3600" dirty="0" err="1">
                <a:latin typeface="CS New Athanasius" panose="020B0500000000000000" pitchFamily="34" charset="0"/>
              </a:rPr>
              <a:t>mpicovoc</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3800457654"/>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2463"/>
            <a:ext cx="9144000" cy="679433"/>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E95FD870-4939-41B6-8D77-2B899251C4B0}"/>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01735651"/>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72A5-4037-431A-96D2-B9382A0A7B7C}"/>
              </a:ext>
            </a:extLst>
          </p:cNvPr>
          <p:cNvSpPr>
            <a:spLocks noGrp="1"/>
          </p:cNvSpPr>
          <p:nvPr>
            <p:ph type="title"/>
          </p:nvPr>
        </p:nvSpPr>
        <p:spPr/>
        <p:txBody>
          <a:bodyPr/>
          <a:lstStyle/>
          <a:p>
            <a:r>
              <a:rPr lang="ar-EG" dirty="0">
                <a:solidFill>
                  <a:schemeClr val="lt1"/>
                </a:solidFill>
                <a:latin typeface="+mn-lt"/>
                <a:ea typeface="+mn-ea"/>
                <a:cs typeface="+mn-cs"/>
              </a:rPr>
              <a:t>انت هي خلاص آدم وبنيه معه</a:t>
            </a:r>
            <a:br>
              <a:rPr lang="ar-SA" dirty="0"/>
            </a:br>
            <a:endParaRPr lang="en-GB" dirty="0"/>
          </a:p>
        </p:txBody>
      </p:sp>
      <p:sp>
        <p:nvSpPr>
          <p:cNvPr id="3" name="Text Placeholder 2">
            <a:extLst>
              <a:ext uri="{FF2B5EF4-FFF2-40B4-BE49-F238E27FC236}">
                <a16:creationId xmlns:a16="http://schemas.microsoft.com/office/drawing/2014/main" id="{56A9A0BF-A1AE-4EF4-9DA6-2785E08634A8}"/>
              </a:ext>
            </a:extLst>
          </p:cNvPr>
          <p:cNvSpPr>
            <a:spLocks noGrp="1"/>
          </p:cNvSpPr>
          <p:nvPr>
            <p:ph type="body" idx="1"/>
          </p:nvPr>
        </p:nvSpPr>
        <p:spPr/>
        <p:txBody>
          <a:bodyPr/>
          <a:lstStyle/>
          <a:p>
            <a:r>
              <a:rPr lang="ar-EG" sz="3600" dirty="0">
                <a:solidFill>
                  <a:schemeClr val="lt1"/>
                </a:solidFill>
                <a:latin typeface="+mn-lt"/>
                <a:cs typeface="+mn-cs"/>
              </a:rPr>
              <a:t>إنثو غار أووصوتي إن آدام نيم نيف شيري تيرو إﭬصوب </a:t>
            </a:r>
            <a:endParaRPr lang="ar-SA" sz="5400" dirty="0"/>
          </a:p>
        </p:txBody>
      </p:sp>
      <p:sp>
        <p:nvSpPr>
          <p:cNvPr id="5" name="Text Placeholder 4">
            <a:extLst>
              <a:ext uri="{FF2B5EF4-FFF2-40B4-BE49-F238E27FC236}">
                <a16:creationId xmlns:a16="http://schemas.microsoft.com/office/drawing/2014/main" id="{D66DB9B1-04AA-474A-8E46-002E3032EA0A}"/>
              </a:ext>
            </a:extLst>
          </p:cNvPr>
          <p:cNvSpPr>
            <a:spLocks noGrp="1"/>
          </p:cNvSpPr>
          <p:nvPr>
            <p:ph type="body" sz="quarter" idx="3"/>
          </p:nvPr>
        </p:nvSpPr>
        <p:spPr/>
        <p:txBody>
          <a:bodyPr/>
          <a:lstStyle/>
          <a:p>
            <a:r>
              <a:rPr lang="pt-BR" sz="3500" dirty="0">
                <a:latin typeface="CS New Athanasius" panose="020B0500000000000000" pitchFamily="34" charset="0"/>
              </a:rPr>
              <a:t>`N;o gar oucw] `n`Adam@ nem nefsyri tyrou eucop.</a:t>
            </a:r>
          </a:p>
        </p:txBody>
      </p:sp>
    </p:spTree>
    <p:extLst>
      <p:ext uri="{BB962C8B-B14F-4D97-AF65-F5344CB8AC3E}">
        <p14:creationId xmlns:p14="http://schemas.microsoft.com/office/powerpoint/2010/main" val="1527554618"/>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82" y="1477535"/>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52365"/>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8" name="Text Placeholder 4">
            <a:extLst>
              <a:ext uri="{FF2B5EF4-FFF2-40B4-BE49-F238E27FC236}">
                <a16:creationId xmlns:a16="http://schemas.microsoft.com/office/drawing/2014/main" id="{37ACE8E3-AB96-4E9A-AC1A-F827BF22BC8E}"/>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653214282"/>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4DA8-C726-4C89-8ACA-AE238F245C9E}"/>
              </a:ext>
            </a:extLst>
          </p:cNvPr>
          <p:cNvSpPr>
            <a:spLocks noGrp="1"/>
          </p:cNvSpPr>
          <p:nvPr>
            <p:ph type="title"/>
          </p:nvPr>
        </p:nvSpPr>
        <p:spPr>
          <a:xfrm>
            <a:off x="0" y="4373365"/>
            <a:ext cx="9144000" cy="782371"/>
          </a:xfrm>
        </p:spPr>
        <p:txBody>
          <a:bodyPr/>
          <a:lstStyle/>
          <a:p>
            <a:r>
              <a:rPr lang="ar-EG" sz="4000" dirty="0">
                <a:solidFill>
                  <a:schemeClr val="lt1"/>
                </a:solidFill>
                <a:latin typeface="+mn-lt"/>
                <a:ea typeface="+mn-ea"/>
                <a:cs typeface="+mn-cs"/>
              </a:rPr>
              <a:t>أنت هي بالحقيقة العروس النقية</a:t>
            </a:r>
            <a:br>
              <a:rPr lang="ar-SA" sz="4000" dirty="0"/>
            </a:br>
            <a:endParaRPr lang="en-GB" sz="4000" dirty="0"/>
          </a:p>
        </p:txBody>
      </p:sp>
      <p:sp>
        <p:nvSpPr>
          <p:cNvPr id="3" name="Text Placeholder 2">
            <a:extLst>
              <a:ext uri="{FF2B5EF4-FFF2-40B4-BE49-F238E27FC236}">
                <a16:creationId xmlns:a16="http://schemas.microsoft.com/office/drawing/2014/main" id="{F76191FD-7C4C-4F1F-AD10-A65838D2B086}"/>
              </a:ext>
            </a:extLst>
          </p:cNvPr>
          <p:cNvSpPr>
            <a:spLocks noGrp="1"/>
          </p:cNvSpPr>
          <p:nvPr>
            <p:ph type="body" idx="1"/>
          </p:nvPr>
        </p:nvSpPr>
        <p:spPr/>
        <p:txBody>
          <a:bodyPr/>
          <a:lstStyle/>
          <a:p>
            <a:r>
              <a:rPr lang="ar-EG" dirty="0">
                <a:solidFill>
                  <a:schemeClr val="lt1"/>
                </a:solidFill>
                <a:latin typeface="+mn-lt"/>
                <a:cs typeface="+mn-cs"/>
              </a:rPr>
              <a:t>إنثو غار آليثينون : بي ما إنشيليت إنكاثاروس</a:t>
            </a:r>
            <a:endParaRPr lang="ar-SA" sz="6000" dirty="0"/>
          </a:p>
        </p:txBody>
      </p:sp>
      <p:sp>
        <p:nvSpPr>
          <p:cNvPr id="5" name="Text Placeholder 4">
            <a:extLst>
              <a:ext uri="{FF2B5EF4-FFF2-40B4-BE49-F238E27FC236}">
                <a16:creationId xmlns:a16="http://schemas.microsoft.com/office/drawing/2014/main" id="{E199D8D4-17A8-4921-9AA0-5B151EAC44A9}"/>
              </a:ext>
            </a:extLst>
          </p:cNvPr>
          <p:cNvSpPr>
            <a:spLocks noGrp="1"/>
          </p:cNvSpPr>
          <p:nvPr>
            <p:ph type="body" sz="quarter" idx="3"/>
          </p:nvPr>
        </p:nvSpPr>
        <p:spPr/>
        <p:txBody>
          <a:bodyPr/>
          <a:lstStyle/>
          <a:p>
            <a:r>
              <a:rPr lang="pt-BR" sz="4000" dirty="0">
                <a:latin typeface="CS New Athanasius" panose="020B0500000000000000" pitchFamily="34" charset="0"/>
              </a:rPr>
              <a:t>N;o gar `aly;inon@ pima`nselet `nka;aroc</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383379862"/>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8D0A08F9-AB09-4785-8C2E-23221F8FF641}"/>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091605004"/>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65" y="165602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B35B725-6CC7-4536-86E8-F12E3C4323D0}"/>
              </a:ext>
            </a:extLst>
          </p:cNvPr>
          <p:cNvSpPr>
            <a:spLocks noGrp="1"/>
          </p:cNvSpPr>
          <p:nvPr>
            <p:ph type="title"/>
          </p:nvPr>
        </p:nvSpPr>
        <p:spPr>
          <a:xfrm>
            <a:off x="-1" y="4338225"/>
            <a:ext cx="9144000" cy="717869"/>
          </a:xfrm>
        </p:spPr>
        <p:txBody>
          <a:bodyPr/>
          <a:lstStyle/>
          <a:p>
            <a:r>
              <a:rPr lang="ar-EG" sz="4000" dirty="0">
                <a:solidFill>
                  <a:schemeClr val="lt1"/>
                </a:solidFill>
                <a:latin typeface="+mn-lt"/>
                <a:ea typeface="+mn-ea"/>
                <a:cs typeface="+mn-cs"/>
              </a:rPr>
              <a:t>مريم فرح الملائكة مريم فخر الرسل</a:t>
            </a:r>
            <a:r>
              <a:rPr lang="en-US" sz="4000" dirty="0">
                <a:solidFill>
                  <a:schemeClr val="lt1"/>
                </a:solidFill>
                <a:latin typeface="+mn-lt"/>
                <a:ea typeface="+mn-ea"/>
                <a:cs typeface="+mn-cs"/>
              </a:rPr>
              <a:t>.</a:t>
            </a:r>
            <a:br>
              <a:rPr lang="ar-SA" sz="4000" dirty="0"/>
            </a:br>
            <a:endParaRPr lang="en-GB" sz="4000" dirty="0"/>
          </a:p>
        </p:txBody>
      </p:sp>
      <p:sp>
        <p:nvSpPr>
          <p:cNvPr id="3" name="Text Placeholder 2">
            <a:extLst>
              <a:ext uri="{FF2B5EF4-FFF2-40B4-BE49-F238E27FC236}">
                <a16:creationId xmlns:a16="http://schemas.microsoft.com/office/drawing/2014/main" id="{E789DCA1-EE03-44FB-BB42-82AB71BE8183}"/>
              </a:ext>
            </a:extLst>
          </p:cNvPr>
          <p:cNvSpPr>
            <a:spLocks noGrp="1"/>
          </p:cNvSpPr>
          <p:nvPr>
            <p:ph type="body" idx="1"/>
          </p:nvPr>
        </p:nvSpPr>
        <p:spPr/>
        <p:txBody>
          <a:bodyPr/>
          <a:lstStyle/>
          <a:p>
            <a:r>
              <a:rPr lang="ar-EG" sz="3200" dirty="0">
                <a:solidFill>
                  <a:schemeClr val="lt1"/>
                </a:solidFill>
                <a:latin typeface="+mn-lt"/>
                <a:cs typeface="+mn-cs"/>
              </a:rPr>
              <a:t>ماريا إفراشي إنني آنجيلوس : ماريا إبشوشو إنني آبوسطولوس</a:t>
            </a:r>
            <a:endParaRPr lang="en-GB" sz="3200" dirty="0"/>
          </a:p>
        </p:txBody>
      </p:sp>
      <p:sp>
        <p:nvSpPr>
          <p:cNvPr id="5" name="Text Placeholder 4">
            <a:extLst>
              <a:ext uri="{FF2B5EF4-FFF2-40B4-BE49-F238E27FC236}">
                <a16:creationId xmlns:a16="http://schemas.microsoft.com/office/drawing/2014/main" id="{D7A79050-5C8C-4AB2-AFF6-170BCB03BDA7}"/>
              </a:ext>
            </a:extLst>
          </p:cNvPr>
          <p:cNvSpPr>
            <a:spLocks noGrp="1"/>
          </p:cNvSpPr>
          <p:nvPr>
            <p:ph type="body" sz="quarter" idx="3"/>
          </p:nvPr>
        </p:nvSpPr>
        <p:spPr>
          <a:xfrm>
            <a:off x="8965" y="5056094"/>
            <a:ext cx="9144000" cy="1183341"/>
          </a:xfrm>
        </p:spPr>
        <p:txBody>
          <a:bodyPr/>
          <a:lstStyle/>
          <a:p>
            <a:r>
              <a:rPr lang="en-US" sz="4000" dirty="0" err="1">
                <a:latin typeface="CS New Athanasius" panose="020B0500000000000000" pitchFamily="34" charset="0"/>
              </a:rPr>
              <a:t>Mari`a</a:t>
            </a:r>
            <a:r>
              <a:rPr lang="en-US" sz="4000" dirty="0">
                <a:latin typeface="CS New Athanasius" panose="020B0500000000000000" pitchFamily="34" charset="0"/>
              </a:rPr>
              <a:t> `</a:t>
            </a:r>
            <a:r>
              <a:rPr lang="en-US" sz="4000" dirty="0" err="1">
                <a:latin typeface="CS New Athanasius" panose="020B0500000000000000" pitchFamily="34" charset="0"/>
              </a:rPr>
              <a:t>vrasi</a:t>
            </a:r>
            <a:r>
              <a:rPr lang="en-US" sz="4000" dirty="0">
                <a:latin typeface="CS New Athanasius" panose="020B0500000000000000" pitchFamily="34" charset="0"/>
              </a:rPr>
              <a:t> `</a:t>
            </a:r>
            <a:r>
              <a:rPr lang="en-US" sz="4000" dirty="0" err="1">
                <a:latin typeface="CS New Athanasius" panose="020B0500000000000000" pitchFamily="34" charset="0"/>
              </a:rPr>
              <a:t>nni`aggeloc</a:t>
            </a:r>
            <a:r>
              <a:rPr lang="en-US" sz="4000" dirty="0">
                <a:latin typeface="CS New Athanasius" panose="020B0500000000000000" pitchFamily="34" charset="0"/>
              </a:rPr>
              <a:t>@ </a:t>
            </a:r>
            <a:r>
              <a:rPr lang="en-US" sz="4000" dirty="0" err="1">
                <a:latin typeface="CS New Athanasius" panose="020B0500000000000000" pitchFamily="34" charset="0"/>
              </a:rPr>
              <a:t>Mari`a</a:t>
            </a:r>
            <a:r>
              <a:rPr lang="en-US" sz="4000" dirty="0">
                <a:latin typeface="CS New Athanasius" panose="020B0500000000000000" pitchFamily="34" charset="0"/>
              </a:rPr>
              <a:t> `</a:t>
            </a:r>
            <a:r>
              <a:rPr lang="en-US" sz="4000" dirty="0" err="1">
                <a:latin typeface="CS New Athanasius" panose="020B0500000000000000" pitchFamily="34" charset="0"/>
              </a:rPr>
              <a:t>psousou</a:t>
            </a:r>
            <a:r>
              <a:rPr lang="en-US" sz="4000" dirty="0">
                <a:latin typeface="CS New Athanasius" panose="020B0500000000000000" pitchFamily="34" charset="0"/>
              </a:rPr>
              <a:t> `</a:t>
            </a:r>
            <a:r>
              <a:rPr lang="en-US" sz="4000" dirty="0" err="1">
                <a:latin typeface="CS New Athanasius" panose="020B0500000000000000" pitchFamily="34" charset="0"/>
              </a:rPr>
              <a:t>nni`apoctoloc</a:t>
            </a:r>
            <a:r>
              <a:rPr lang="en-US" sz="4000" dirty="0">
                <a:latin typeface="CS New Athanasius" panose="020B0500000000000000" pitchFamily="34" charset="0"/>
              </a:rPr>
              <a:t>.</a:t>
            </a:r>
          </a:p>
        </p:txBody>
      </p:sp>
    </p:spTree>
    <p:extLst>
      <p:ext uri="{BB962C8B-B14F-4D97-AF65-F5344CB8AC3E}">
        <p14:creationId xmlns:p14="http://schemas.microsoft.com/office/powerpoint/2010/main" val="215936922"/>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2" y="4336890"/>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6" name="TextBox 5">
            <a:hlinkClick r:id="rId2" action="ppaction://hlinksldjump"/>
            <a:extLst>
              <a:ext uri="{FF2B5EF4-FFF2-40B4-BE49-F238E27FC236}">
                <a16:creationId xmlns:a16="http://schemas.microsoft.com/office/drawing/2014/main" id="{EBFBD10E-C547-4768-AC56-2087C5DD2B47}"/>
              </a:ext>
            </a:extLst>
          </p:cNvPr>
          <p:cNvSpPr txBox="1"/>
          <p:nvPr/>
        </p:nvSpPr>
        <p:spPr>
          <a:xfrm>
            <a:off x="8460447" y="3979731"/>
            <a:ext cx="683551" cy="400110"/>
          </a:xfrm>
          <a:prstGeom prst="rect">
            <a:avLst/>
          </a:prstGeom>
          <a:noFill/>
        </p:spPr>
        <p:txBody>
          <a:bodyPr wrap="square" rtlCol="0">
            <a:spAutoFit/>
          </a:bodyPr>
          <a:lstStyle/>
          <a:p>
            <a:pPr algn="ctr" rtl="1"/>
            <a:r>
              <a:rPr lang="ar-EG" sz="2000" b="1" dirty="0">
                <a:solidFill>
                  <a:srgbClr val="FFC000"/>
                </a:solidFill>
              </a:rPr>
              <a:t>ابورو</a:t>
            </a:r>
            <a:endParaRPr lang="en-GB" sz="2000" b="1" dirty="0">
              <a:solidFill>
                <a:srgbClr val="FFC000"/>
              </a:solidFill>
            </a:endParaRPr>
          </a:p>
        </p:txBody>
      </p:sp>
      <p:sp>
        <p:nvSpPr>
          <p:cNvPr id="7" name="TextBox 6">
            <a:hlinkClick r:id="rId3" action="ppaction://hlinksldjump"/>
            <a:extLst>
              <a:ext uri="{FF2B5EF4-FFF2-40B4-BE49-F238E27FC236}">
                <a16:creationId xmlns:a16="http://schemas.microsoft.com/office/drawing/2014/main" id="{272DE871-8137-46FA-9EF1-14D99BC08D73}"/>
              </a:ext>
            </a:extLst>
          </p:cNvPr>
          <p:cNvSpPr txBox="1"/>
          <p:nvPr/>
        </p:nvSpPr>
        <p:spPr>
          <a:xfrm>
            <a:off x="7330314" y="4004145"/>
            <a:ext cx="1026457" cy="400110"/>
          </a:xfrm>
          <a:prstGeom prst="rect">
            <a:avLst/>
          </a:prstGeom>
          <a:noFill/>
        </p:spPr>
        <p:txBody>
          <a:bodyPr wrap="square" rtlCol="0">
            <a:spAutoFit/>
          </a:bodyPr>
          <a:lstStyle/>
          <a:p>
            <a:pPr algn="ctr" rtl="1"/>
            <a:r>
              <a:rPr lang="ar-EG" sz="2000" b="1" dirty="0">
                <a:solidFill>
                  <a:srgbClr val="FFC000"/>
                </a:solidFill>
              </a:rPr>
              <a:t>سينا اتشو</a:t>
            </a:r>
            <a:endParaRPr lang="en-GB" sz="2000" b="1" dirty="0">
              <a:solidFill>
                <a:srgbClr val="FFC000"/>
              </a:solidFill>
            </a:endParaRPr>
          </a:p>
        </p:txBody>
      </p:sp>
      <p:sp>
        <p:nvSpPr>
          <p:cNvPr id="8" name="TextBox 7">
            <a:hlinkClick r:id="rId4" action="ppaction://hlinksldjump"/>
            <a:extLst>
              <a:ext uri="{FF2B5EF4-FFF2-40B4-BE49-F238E27FC236}">
                <a16:creationId xmlns:a16="http://schemas.microsoft.com/office/drawing/2014/main" id="{E464F5A5-B1A6-46E8-B059-3449FA2E067C}"/>
              </a:ext>
            </a:extLst>
          </p:cNvPr>
          <p:cNvSpPr txBox="1"/>
          <p:nvPr/>
        </p:nvSpPr>
        <p:spPr>
          <a:xfrm>
            <a:off x="6048359" y="4019490"/>
            <a:ext cx="1281955" cy="400110"/>
          </a:xfrm>
          <a:prstGeom prst="rect">
            <a:avLst/>
          </a:prstGeom>
          <a:noFill/>
        </p:spPr>
        <p:txBody>
          <a:bodyPr wrap="square" rtlCol="0">
            <a:spAutoFit/>
          </a:bodyPr>
          <a:lstStyle/>
          <a:p>
            <a:pPr algn="ctr" rtl="1"/>
            <a:r>
              <a:rPr lang="ar-EG" sz="2000" b="1" dirty="0">
                <a:solidFill>
                  <a:srgbClr val="FFC000"/>
                </a:solidFill>
              </a:rPr>
              <a:t>ذيفتة بانديس</a:t>
            </a:r>
            <a:endParaRPr lang="en-GB" sz="2000" b="1" dirty="0">
              <a:solidFill>
                <a:srgbClr val="FFC000"/>
              </a:solidFill>
            </a:endParaRPr>
          </a:p>
        </p:txBody>
      </p:sp>
      <p:sp>
        <p:nvSpPr>
          <p:cNvPr id="9" name="TextBox 8">
            <a:hlinkClick r:id="rId2" action="ppaction://hlinksldjump"/>
            <a:extLst>
              <a:ext uri="{FF2B5EF4-FFF2-40B4-BE49-F238E27FC236}">
                <a16:creationId xmlns:a16="http://schemas.microsoft.com/office/drawing/2014/main" id="{0F00F109-9EA9-42C8-BB15-3794C6D46474}"/>
              </a:ext>
            </a:extLst>
          </p:cNvPr>
          <p:cNvSpPr txBox="1"/>
          <p:nvPr/>
        </p:nvSpPr>
        <p:spPr>
          <a:xfrm>
            <a:off x="4317870" y="3989854"/>
            <a:ext cx="1678651" cy="400110"/>
          </a:xfrm>
          <a:prstGeom prst="rect">
            <a:avLst/>
          </a:prstGeom>
          <a:noFill/>
        </p:spPr>
        <p:txBody>
          <a:bodyPr wrap="square" rtlCol="0">
            <a:spAutoFit/>
          </a:bodyPr>
          <a:lstStyle/>
          <a:p>
            <a:pPr algn="ctr" rtl="1"/>
            <a:r>
              <a:rPr lang="ar-EG" sz="2000" b="1" dirty="0">
                <a:solidFill>
                  <a:srgbClr val="FFC000"/>
                </a:solidFill>
              </a:rPr>
              <a:t>سبع مرات كل يوم</a:t>
            </a:r>
            <a:endParaRPr lang="en-GB" sz="2000" b="1" dirty="0">
              <a:solidFill>
                <a:srgbClr val="FFC000"/>
              </a:solidFill>
            </a:endParaRPr>
          </a:p>
        </p:txBody>
      </p:sp>
      <p:sp>
        <p:nvSpPr>
          <p:cNvPr id="10" name="TextBox 9">
            <a:hlinkClick r:id="rId5" action="ppaction://hlinksldjump"/>
            <a:extLst>
              <a:ext uri="{FF2B5EF4-FFF2-40B4-BE49-F238E27FC236}">
                <a16:creationId xmlns:a16="http://schemas.microsoft.com/office/drawing/2014/main" id="{3A656A5F-F722-4298-BD3F-427BD61E8F40}"/>
              </a:ext>
            </a:extLst>
          </p:cNvPr>
          <p:cNvSpPr txBox="1"/>
          <p:nvPr/>
        </p:nvSpPr>
        <p:spPr>
          <a:xfrm>
            <a:off x="1476148"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6" action="ppaction://hlinksldjump"/>
            <a:extLst>
              <a:ext uri="{FF2B5EF4-FFF2-40B4-BE49-F238E27FC236}">
                <a16:creationId xmlns:a16="http://schemas.microsoft.com/office/drawing/2014/main" id="{1D98AE98-2518-47CA-8E0B-C290BD3B1F38}"/>
              </a:ext>
            </a:extLst>
          </p:cNvPr>
          <p:cNvSpPr txBox="1"/>
          <p:nvPr/>
        </p:nvSpPr>
        <p:spPr>
          <a:xfrm>
            <a:off x="0" y="398985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2" name="TextBox 11">
            <a:hlinkClick r:id="rId7" action="ppaction://hlinksldjump"/>
            <a:extLst>
              <a:ext uri="{FF2B5EF4-FFF2-40B4-BE49-F238E27FC236}">
                <a16:creationId xmlns:a16="http://schemas.microsoft.com/office/drawing/2014/main" id="{B87B3B4E-2306-4B5E-8B11-A0ECBFACF77F}"/>
              </a:ext>
            </a:extLst>
          </p:cNvPr>
          <p:cNvSpPr txBox="1"/>
          <p:nvPr/>
        </p:nvSpPr>
        <p:spPr>
          <a:xfrm>
            <a:off x="2556022" y="3975809"/>
            <a:ext cx="1678651" cy="400110"/>
          </a:xfrm>
          <a:prstGeom prst="rect">
            <a:avLst/>
          </a:prstGeom>
          <a:noFill/>
        </p:spPr>
        <p:txBody>
          <a:bodyPr wrap="square" rtlCol="0">
            <a:spAutoFit/>
          </a:bodyPr>
          <a:lstStyle/>
          <a:p>
            <a:pPr algn="ctr" rtl="1"/>
            <a:r>
              <a:rPr lang="ar-EG" sz="2000" b="1" dirty="0">
                <a:solidFill>
                  <a:srgbClr val="FFC000"/>
                </a:solidFill>
              </a:rPr>
              <a:t>او اون او هيلبيس</a:t>
            </a:r>
            <a:endParaRPr lang="en-GB" sz="2000" b="1" dirty="0">
              <a:solidFill>
                <a:srgbClr val="FFC000"/>
              </a:solidFill>
            </a:endParaRPr>
          </a:p>
        </p:txBody>
      </p:sp>
      <p:sp>
        <p:nvSpPr>
          <p:cNvPr id="14" name="Text Placeholder 4">
            <a:extLst>
              <a:ext uri="{FF2B5EF4-FFF2-40B4-BE49-F238E27FC236}">
                <a16:creationId xmlns:a16="http://schemas.microsoft.com/office/drawing/2014/main" id="{8F3F08B6-03D9-447F-94CE-642BEC9CFE74}"/>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77865557"/>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D862-87BF-4916-B58E-3F56FF423CA7}"/>
              </a:ext>
            </a:extLst>
          </p:cNvPr>
          <p:cNvSpPr>
            <a:spLocks noGrp="1"/>
          </p:cNvSpPr>
          <p:nvPr>
            <p:ph type="title"/>
          </p:nvPr>
        </p:nvSpPr>
        <p:spPr>
          <a:xfrm>
            <a:off x="-1" y="4373365"/>
            <a:ext cx="9144000" cy="782371"/>
          </a:xfrm>
        </p:spPr>
        <p:txBody>
          <a:bodyPr anchor="t">
            <a:noAutofit/>
          </a:bodyPr>
          <a:lstStyle/>
          <a:p>
            <a:r>
              <a:rPr lang="ar-EG" sz="3600" dirty="0">
                <a:solidFill>
                  <a:schemeClr val="lt1"/>
                </a:solidFill>
                <a:latin typeface="+mn-lt"/>
                <a:ea typeface="+mn-ea"/>
                <a:cs typeface="+mn-cs"/>
              </a:rPr>
              <a:t>هذه العذراء نالت اليوم كرامة: هذه العروس نالت اليوم مجد</a:t>
            </a:r>
            <a:endParaRPr lang="en-GB" sz="3600" dirty="0"/>
          </a:p>
        </p:txBody>
      </p:sp>
      <p:sp>
        <p:nvSpPr>
          <p:cNvPr id="3" name="Text Placeholder 2">
            <a:extLst>
              <a:ext uri="{FF2B5EF4-FFF2-40B4-BE49-F238E27FC236}">
                <a16:creationId xmlns:a16="http://schemas.microsoft.com/office/drawing/2014/main" id="{96101AE8-B700-4F1C-BA10-2CD9C302BF21}"/>
              </a:ext>
            </a:extLst>
          </p:cNvPr>
          <p:cNvSpPr>
            <a:spLocks noGrp="1"/>
          </p:cNvSpPr>
          <p:nvPr>
            <p:ph type="body" idx="1"/>
          </p:nvPr>
        </p:nvSpPr>
        <p:spPr/>
        <p:txBody>
          <a:bodyPr/>
          <a:lstStyle/>
          <a:p>
            <a:r>
              <a:rPr lang="ar-EG" sz="3200" dirty="0">
                <a:solidFill>
                  <a:schemeClr val="lt1"/>
                </a:solidFill>
                <a:latin typeface="+mn-lt"/>
                <a:cs typeface="+mn-cs"/>
              </a:rPr>
              <a:t> ا طاى بارثينوس تشى إن أووطايو إمفوأوو ا طاى شيليت تشى إن أووأوأوو إمفوأوو</a:t>
            </a:r>
            <a:endParaRPr lang="ar-SA" sz="3200" dirty="0"/>
          </a:p>
        </p:txBody>
      </p:sp>
      <p:sp>
        <p:nvSpPr>
          <p:cNvPr id="5" name="Text Placeholder 4">
            <a:extLst>
              <a:ext uri="{FF2B5EF4-FFF2-40B4-BE49-F238E27FC236}">
                <a16:creationId xmlns:a16="http://schemas.microsoft.com/office/drawing/2014/main" id="{E75C7187-B329-4FF6-91E0-C4145FB3770A}"/>
              </a:ext>
            </a:extLst>
          </p:cNvPr>
          <p:cNvSpPr>
            <a:spLocks noGrp="1"/>
          </p:cNvSpPr>
          <p:nvPr>
            <p:ph type="body" sz="quarter" idx="3"/>
          </p:nvPr>
        </p:nvSpPr>
        <p:spPr/>
        <p:txBody>
          <a:bodyPr/>
          <a:lstStyle/>
          <a:p>
            <a:pPr>
              <a:spcBef>
                <a:spcPts val="0"/>
              </a:spcBef>
            </a:pPr>
            <a:r>
              <a:rPr lang="en-US" sz="3200" dirty="0">
                <a:latin typeface="Avva_Shenouda"/>
              </a:rPr>
              <a:t> A taipar0enoc </a:t>
            </a:r>
            <a:r>
              <a:rPr lang="en-US" sz="3200" dirty="0" err="1">
                <a:latin typeface="Avva_Shenouda"/>
              </a:rPr>
              <a:t>si</a:t>
            </a:r>
            <a:r>
              <a:rPr lang="en-US" sz="3200" dirty="0">
                <a:latin typeface="Avva_Shenouda"/>
              </a:rPr>
              <a:t> `</a:t>
            </a:r>
            <a:r>
              <a:rPr lang="en-US" sz="3200" dirty="0" err="1">
                <a:latin typeface="Avva_Shenouda"/>
              </a:rPr>
              <a:t>novtaio</a:t>
            </a:r>
            <a:r>
              <a:rPr lang="en-US" sz="3200" dirty="0">
                <a:latin typeface="Avva_Shenouda"/>
              </a:rPr>
              <a:t> `</a:t>
            </a:r>
            <a:r>
              <a:rPr lang="en-US" sz="3200" dirty="0" err="1">
                <a:latin typeface="Avva_Shenouda"/>
              </a:rPr>
              <a:t>mfoov</a:t>
            </a:r>
            <a:r>
              <a:rPr lang="en-US" sz="3200" dirty="0">
                <a:latin typeface="Avva_Shenouda"/>
              </a:rPr>
              <a:t>: </a:t>
            </a:r>
            <a:r>
              <a:rPr lang="it-IT" sz="3200" dirty="0">
                <a:latin typeface="Avva_Shenouda"/>
              </a:rPr>
              <a:t>a tai2elet si `novwov `mfoov :</a:t>
            </a:r>
            <a:endParaRPr lang="en-US" sz="3200" dirty="0">
              <a:cs typeface="+mn-cs"/>
            </a:endParaRPr>
          </a:p>
        </p:txBody>
      </p:sp>
      <p:sp>
        <p:nvSpPr>
          <p:cNvPr id="6" name="TextBox 5">
            <a:hlinkClick r:id="rId2" action="ppaction://hlinksldjump"/>
            <a:extLst>
              <a:ext uri="{FF2B5EF4-FFF2-40B4-BE49-F238E27FC236}">
                <a16:creationId xmlns:a16="http://schemas.microsoft.com/office/drawing/2014/main" id="{504EEE24-5C1D-4746-BAF9-9C5D91E9B3DE}"/>
              </a:ext>
            </a:extLst>
          </p:cNvPr>
          <p:cNvSpPr txBox="1"/>
          <p:nvPr/>
        </p:nvSpPr>
        <p:spPr>
          <a:xfrm>
            <a:off x="5701554" y="3987667"/>
            <a:ext cx="1842246" cy="400110"/>
          </a:xfrm>
          <a:prstGeom prst="rect">
            <a:avLst/>
          </a:prstGeom>
          <a:noFill/>
        </p:spPr>
        <p:txBody>
          <a:bodyPr wrap="square">
            <a:spAutoFit/>
          </a:bodyPr>
          <a:lstStyle/>
          <a:p>
            <a:pPr algn="ctr"/>
            <a:r>
              <a:rPr lang="ar-EG" sz="2000" b="1" dirty="0">
                <a:solidFill>
                  <a:srgbClr val="FFC000"/>
                </a:solidFill>
              </a:rPr>
              <a:t>او اون اوهيلبيس</a:t>
            </a:r>
            <a:endParaRPr lang="en-GB" sz="2000" b="1" dirty="0">
              <a:solidFill>
                <a:srgbClr val="FFC000"/>
              </a:solidFill>
            </a:endParaRPr>
          </a:p>
        </p:txBody>
      </p:sp>
      <p:sp>
        <p:nvSpPr>
          <p:cNvPr id="7" name="TextBox 6">
            <a:hlinkClick r:id="rId3" action="ppaction://hlinksldjump"/>
            <a:extLst>
              <a:ext uri="{FF2B5EF4-FFF2-40B4-BE49-F238E27FC236}">
                <a16:creationId xmlns:a16="http://schemas.microsoft.com/office/drawing/2014/main" id="{FED6F52A-2FCF-49FA-888A-318BC2F5D8CE}"/>
              </a:ext>
            </a:extLst>
          </p:cNvPr>
          <p:cNvSpPr txBox="1"/>
          <p:nvPr/>
        </p:nvSpPr>
        <p:spPr>
          <a:xfrm>
            <a:off x="3839134" y="3987667"/>
            <a:ext cx="1465729" cy="400110"/>
          </a:xfrm>
          <a:prstGeom prst="rect">
            <a:avLst/>
          </a:prstGeom>
          <a:noFill/>
        </p:spPr>
        <p:txBody>
          <a:bodyPr wrap="square">
            <a:spAutoFit/>
          </a:bodyPr>
          <a:lstStyle/>
          <a:p>
            <a:pPr algn="ctr"/>
            <a:r>
              <a:rPr lang="ar-EG" sz="2000" b="1" dirty="0">
                <a:solidFill>
                  <a:srgbClr val="FFC000"/>
                </a:solidFill>
              </a:rPr>
              <a:t>ذيفته بينديس</a:t>
            </a:r>
            <a:endParaRPr lang="en-GB" sz="2000" b="1" dirty="0">
              <a:solidFill>
                <a:srgbClr val="FFC000"/>
              </a:solidFill>
            </a:endParaRPr>
          </a:p>
        </p:txBody>
      </p:sp>
      <p:sp>
        <p:nvSpPr>
          <p:cNvPr id="8" name="TextBox 7">
            <a:hlinkClick r:id="rId4" action="ppaction://hlinksldjump"/>
            <a:extLst>
              <a:ext uri="{FF2B5EF4-FFF2-40B4-BE49-F238E27FC236}">
                <a16:creationId xmlns:a16="http://schemas.microsoft.com/office/drawing/2014/main" id="{9F6BDF1C-0822-4025-A0FD-1B7C77B24E3C}"/>
              </a:ext>
            </a:extLst>
          </p:cNvPr>
          <p:cNvSpPr txBox="1"/>
          <p:nvPr/>
        </p:nvSpPr>
        <p:spPr>
          <a:xfrm>
            <a:off x="8095129" y="3987667"/>
            <a:ext cx="1048868" cy="400110"/>
          </a:xfrm>
          <a:prstGeom prst="rect">
            <a:avLst/>
          </a:prstGeom>
          <a:noFill/>
        </p:spPr>
        <p:txBody>
          <a:bodyPr wrap="square">
            <a:spAutoFit/>
          </a:bodyPr>
          <a:lstStyle/>
          <a:p>
            <a:pPr algn="ctr"/>
            <a:r>
              <a:rPr lang="ar-EG" sz="2000" b="1" dirty="0">
                <a:solidFill>
                  <a:srgbClr val="FFC000"/>
                </a:solidFill>
              </a:rPr>
              <a:t>خين افران</a:t>
            </a:r>
            <a:endParaRPr lang="en-GB" sz="2000" b="1" dirty="0">
              <a:solidFill>
                <a:srgbClr val="FFC000"/>
              </a:solidFill>
            </a:endParaRPr>
          </a:p>
        </p:txBody>
      </p:sp>
    </p:spTree>
    <p:extLst>
      <p:ext uri="{BB962C8B-B14F-4D97-AF65-F5344CB8AC3E}">
        <p14:creationId xmlns:p14="http://schemas.microsoft.com/office/powerpoint/2010/main" val="2166903702"/>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BE14-405B-4E24-992A-8FF4F9E3B45A}"/>
              </a:ext>
            </a:extLst>
          </p:cNvPr>
          <p:cNvSpPr>
            <a:spLocks noGrp="1"/>
          </p:cNvSpPr>
          <p:nvPr>
            <p:ph type="title"/>
          </p:nvPr>
        </p:nvSpPr>
        <p:spPr>
          <a:xfrm>
            <a:off x="-1" y="4373365"/>
            <a:ext cx="9144000" cy="782371"/>
          </a:xfrm>
        </p:spPr>
        <p:txBody>
          <a:bodyPr anchor="t">
            <a:noAutofit/>
          </a:bodyPr>
          <a:lstStyle/>
          <a:p>
            <a:r>
              <a:rPr lang="ar-EG" sz="3600" dirty="0">
                <a:solidFill>
                  <a:schemeClr val="lt1"/>
                </a:solidFill>
                <a:latin typeface="+mn-lt"/>
                <a:ea typeface="+mn-ea"/>
                <a:cs typeface="+mn-cs"/>
              </a:rPr>
              <a:t>هذه الملتحفة بأطراف موشاة بالذهب</a:t>
            </a:r>
            <a:r>
              <a:rPr lang="en-US" sz="3600" dirty="0">
                <a:solidFill>
                  <a:schemeClr val="lt1"/>
                </a:solidFill>
                <a:latin typeface="+mn-lt"/>
                <a:ea typeface="+mn-ea"/>
                <a:cs typeface="+mn-cs"/>
              </a:rPr>
              <a:t>:</a:t>
            </a:r>
            <a:r>
              <a:rPr lang="ar-EG" sz="3600" dirty="0">
                <a:solidFill>
                  <a:schemeClr val="lt1"/>
                </a:solidFill>
                <a:latin typeface="+mn-lt"/>
                <a:ea typeface="+mn-ea"/>
                <a:cs typeface="+mn-cs"/>
              </a:rPr>
              <a:t> مزينة بأنواع كثيرة</a:t>
            </a:r>
            <a:endParaRPr lang="en-GB" sz="3600" dirty="0"/>
          </a:p>
        </p:txBody>
      </p:sp>
      <p:sp>
        <p:nvSpPr>
          <p:cNvPr id="3" name="Text Placeholder 2">
            <a:extLst>
              <a:ext uri="{FF2B5EF4-FFF2-40B4-BE49-F238E27FC236}">
                <a16:creationId xmlns:a16="http://schemas.microsoft.com/office/drawing/2014/main" id="{A4D8E157-5BA9-480D-90AE-FDA4D28559A5}"/>
              </a:ext>
            </a:extLst>
          </p:cNvPr>
          <p:cNvSpPr>
            <a:spLocks noGrp="1"/>
          </p:cNvSpPr>
          <p:nvPr>
            <p:ph type="body" idx="1"/>
          </p:nvPr>
        </p:nvSpPr>
        <p:spPr>
          <a:xfrm>
            <a:off x="0" y="6175643"/>
            <a:ext cx="9143999" cy="682357"/>
          </a:xfrm>
        </p:spPr>
        <p:txBody>
          <a:bodyPr anchor="ctr"/>
          <a:lstStyle/>
          <a:p>
            <a:r>
              <a:rPr lang="ar-EG" sz="3000" dirty="0">
                <a:solidFill>
                  <a:schemeClr val="lt1"/>
                </a:solidFill>
                <a:latin typeface="+mn-lt"/>
                <a:cs typeface="+mn-cs"/>
              </a:rPr>
              <a:t>ثاى إت جوله خين هان إشطاتى إنيب إننوب</a:t>
            </a:r>
            <a:r>
              <a:rPr lang="en-US" sz="3000" dirty="0">
                <a:solidFill>
                  <a:schemeClr val="lt1"/>
                </a:solidFill>
                <a:latin typeface="+mn-lt"/>
                <a:cs typeface="+mn-cs"/>
              </a:rPr>
              <a:t>:</a:t>
            </a:r>
            <a:r>
              <a:rPr lang="ar-EG" sz="3000" dirty="0">
                <a:solidFill>
                  <a:schemeClr val="lt1"/>
                </a:solidFill>
                <a:latin typeface="+mn-lt"/>
                <a:cs typeface="+mn-cs"/>
              </a:rPr>
              <a:t> إسيل سول خين أوثو إنريتى</a:t>
            </a:r>
            <a:endParaRPr lang="ar-SA" sz="3000" dirty="0"/>
          </a:p>
        </p:txBody>
      </p:sp>
      <p:sp>
        <p:nvSpPr>
          <p:cNvPr id="5" name="Text Placeholder 4">
            <a:extLst>
              <a:ext uri="{FF2B5EF4-FFF2-40B4-BE49-F238E27FC236}">
                <a16:creationId xmlns:a16="http://schemas.microsoft.com/office/drawing/2014/main" id="{605DC54B-80B3-49B2-A08F-6184065BAA26}"/>
              </a:ext>
            </a:extLst>
          </p:cNvPr>
          <p:cNvSpPr>
            <a:spLocks noGrp="1"/>
          </p:cNvSpPr>
          <p:nvPr>
            <p:ph type="body" sz="quarter" idx="3"/>
          </p:nvPr>
        </p:nvSpPr>
        <p:spPr>
          <a:xfrm>
            <a:off x="0" y="5493286"/>
            <a:ext cx="9144000" cy="682357"/>
          </a:xfrm>
        </p:spPr>
        <p:txBody>
          <a:bodyPr/>
          <a:lstStyle/>
          <a:p>
            <a:pPr>
              <a:spcBef>
                <a:spcPts val="0"/>
              </a:spcBef>
            </a:pPr>
            <a:r>
              <a:rPr lang="en-US" sz="3200" dirty="0">
                <a:latin typeface="Avva_Shenouda"/>
              </a:rPr>
              <a:t>0ai </a:t>
            </a:r>
            <a:r>
              <a:rPr lang="en-US" sz="3200" dirty="0" err="1">
                <a:latin typeface="Avva_Shenouda"/>
              </a:rPr>
              <a:t>etgolh</a:t>
            </a:r>
            <a:r>
              <a:rPr lang="en-US" sz="3200" dirty="0">
                <a:latin typeface="Avva_Shenouda"/>
              </a:rPr>
              <a:t> </a:t>
            </a:r>
            <a:r>
              <a:rPr lang="en-US" sz="3200" dirty="0" err="1">
                <a:latin typeface="Avva_Shenouda"/>
              </a:rPr>
              <a:t>qen</a:t>
            </a:r>
            <a:r>
              <a:rPr lang="en-US" sz="3200" dirty="0">
                <a:latin typeface="Avva_Shenouda"/>
              </a:rPr>
              <a:t> han`2ta5 `</a:t>
            </a:r>
            <a:r>
              <a:rPr lang="en-US" sz="3200" dirty="0" err="1">
                <a:latin typeface="Avva_Shenouda"/>
              </a:rPr>
              <a:t>nieb</a:t>
            </a:r>
            <a:r>
              <a:rPr lang="en-US" sz="3200" dirty="0">
                <a:latin typeface="Avva_Shenouda"/>
              </a:rPr>
              <a:t> `</a:t>
            </a:r>
            <a:r>
              <a:rPr lang="en-US" sz="3200" dirty="0" err="1">
                <a:latin typeface="Avva_Shenouda"/>
              </a:rPr>
              <a:t>nnovb</a:t>
            </a:r>
            <a:r>
              <a:rPr lang="en-US" sz="3200" dirty="0">
                <a:latin typeface="Avva_Shenouda"/>
              </a:rPr>
              <a:t>:</a:t>
            </a:r>
            <a:r>
              <a:rPr lang="ar-EG" sz="3200" dirty="0">
                <a:latin typeface="Avva_Shenouda"/>
              </a:rPr>
              <a:t> </a:t>
            </a:r>
            <a:r>
              <a:rPr lang="en-US" sz="3200" dirty="0" err="1">
                <a:latin typeface="Avva_Shenouda"/>
              </a:rPr>
              <a:t>eccelcwl</a:t>
            </a:r>
            <a:r>
              <a:rPr lang="en-US" sz="3200" dirty="0">
                <a:latin typeface="Avva_Shenouda"/>
              </a:rPr>
              <a:t> </a:t>
            </a:r>
            <a:r>
              <a:rPr lang="en-US" sz="3200" dirty="0" err="1">
                <a:latin typeface="Avva_Shenouda"/>
              </a:rPr>
              <a:t>qen</a:t>
            </a:r>
            <a:r>
              <a:rPr lang="en-US" sz="3200" dirty="0">
                <a:latin typeface="Avva_Shenouda"/>
              </a:rPr>
              <a:t> ov0o `nr35</a:t>
            </a:r>
            <a:endParaRPr lang="en-US" sz="3200" dirty="0">
              <a:cs typeface="+mn-cs"/>
            </a:endParaRPr>
          </a:p>
        </p:txBody>
      </p:sp>
    </p:spTree>
    <p:extLst>
      <p:ext uri="{BB962C8B-B14F-4D97-AF65-F5344CB8AC3E}">
        <p14:creationId xmlns:p14="http://schemas.microsoft.com/office/powerpoint/2010/main" val="7694905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EG" dirty="0"/>
              <a:t>لأن هذا هو الهنا، الحقيقي.</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فاى غار بى بينوتي : إن آلثينوس.</a:t>
            </a:r>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t>vai gar pe penNou]@ `n`aly;inoc.</a:t>
            </a:r>
          </a:p>
        </p:txBody>
      </p:sp>
    </p:spTree>
    <p:extLst>
      <p:ext uri="{BB962C8B-B14F-4D97-AF65-F5344CB8AC3E}">
        <p14:creationId xmlns:p14="http://schemas.microsoft.com/office/powerpoint/2010/main" val="470932805"/>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8B16-C0B9-4349-BD09-839AC787ADDD}"/>
              </a:ext>
            </a:extLst>
          </p:cNvPr>
          <p:cNvSpPr>
            <a:spLocks noGrp="1"/>
          </p:cNvSpPr>
          <p:nvPr>
            <p:ph type="title"/>
          </p:nvPr>
        </p:nvSpPr>
        <p:spPr>
          <a:xfrm>
            <a:off x="-1" y="4373366"/>
            <a:ext cx="9144000" cy="682358"/>
          </a:xfrm>
        </p:spPr>
        <p:txBody>
          <a:bodyPr>
            <a:normAutofit/>
          </a:bodyPr>
          <a:lstStyle/>
          <a:p>
            <a:r>
              <a:rPr lang="ar-EG" sz="3600" dirty="0">
                <a:solidFill>
                  <a:schemeClr val="lt1"/>
                </a:solidFill>
                <a:latin typeface="+mn-lt"/>
                <a:ea typeface="+mn-ea"/>
                <a:cs typeface="+mn-cs"/>
              </a:rPr>
              <a:t>داود حرك الوتر الأول من قيثارته صارخا قائلا</a:t>
            </a:r>
            <a:endParaRPr lang="en-GB" sz="3600" dirty="0"/>
          </a:p>
        </p:txBody>
      </p:sp>
      <p:sp>
        <p:nvSpPr>
          <p:cNvPr id="3" name="Text Placeholder 2">
            <a:extLst>
              <a:ext uri="{FF2B5EF4-FFF2-40B4-BE49-F238E27FC236}">
                <a16:creationId xmlns:a16="http://schemas.microsoft.com/office/drawing/2014/main" id="{10E79C7B-3FD7-40F1-AA7E-47AADD0B9096}"/>
              </a:ext>
            </a:extLst>
          </p:cNvPr>
          <p:cNvSpPr>
            <a:spLocks noGrp="1"/>
          </p:cNvSpPr>
          <p:nvPr>
            <p:ph type="body" idx="1"/>
          </p:nvPr>
        </p:nvSpPr>
        <p:spPr/>
        <p:txBody>
          <a:bodyPr anchor="ctr"/>
          <a:lstStyle/>
          <a:p>
            <a:r>
              <a:rPr lang="ar-EG" sz="3000" dirty="0">
                <a:solidFill>
                  <a:schemeClr val="lt1"/>
                </a:solidFill>
                <a:latin typeface="+mn-lt"/>
                <a:cs typeface="+mn-cs"/>
              </a:rPr>
              <a:t>ا داﭭيد كيم إمبى شورب إنكاب إنتى تيف كيثارا إفؤش إﭭول إفجو إمموس</a:t>
            </a:r>
            <a:endParaRPr lang="ar-SA" sz="3000" dirty="0"/>
          </a:p>
        </p:txBody>
      </p:sp>
      <p:sp>
        <p:nvSpPr>
          <p:cNvPr id="5" name="Text Placeholder 4">
            <a:extLst>
              <a:ext uri="{FF2B5EF4-FFF2-40B4-BE49-F238E27FC236}">
                <a16:creationId xmlns:a16="http://schemas.microsoft.com/office/drawing/2014/main" id="{037917DC-C122-4129-9FEE-D1BB3E115339}"/>
              </a:ext>
            </a:extLst>
          </p:cNvPr>
          <p:cNvSpPr>
            <a:spLocks noGrp="1"/>
          </p:cNvSpPr>
          <p:nvPr>
            <p:ph type="body" sz="quarter" idx="3"/>
          </p:nvPr>
        </p:nvSpPr>
        <p:spPr>
          <a:xfrm>
            <a:off x="0" y="5055724"/>
            <a:ext cx="9144000" cy="1156817"/>
          </a:xfrm>
        </p:spPr>
        <p:txBody>
          <a:bodyPr/>
          <a:lstStyle/>
          <a:p>
            <a:r>
              <a:rPr lang="en-US" sz="3200" dirty="0">
                <a:latin typeface="Avva_Shenouda"/>
              </a:rPr>
              <a:t>A David </a:t>
            </a:r>
            <a:r>
              <a:rPr lang="en-US" sz="3200" dirty="0" err="1">
                <a:latin typeface="Avva_Shenouda"/>
              </a:rPr>
              <a:t>kim</a:t>
            </a:r>
            <a:r>
              <a:rPr lang="en-US" sz="3200" dirty="0">
                <a:latin typeface="Avva_Shenouda"/>
              </a:rPr>
              <a:t> `mpi2orp `</a:t>
            </a:r>
            <a:r>
              <a:rPr lang="en-US" sz="3200" dirty="0" err="1">
                <a:latin typeface="Avva_Shenouda"/>
              </a:rPr>
              <a:t>nkap</a:t>
            </a:r>
            <a:r>
              <a:rPr lang="en-US" sz="3200" dirty="0">
                <a:latin typeface="Avva_Shenouda"/>
              </a:rPr>
              <a:t> `</a:t>
            </a:r>
            <a:r>
              <a:rPr lang="en-US" sz="3200" dirty="0" err="1">
                <a:latin typeface="Avva_Shenouda"/>
              </a:rPr>
              <a:t>nte</a:t>
            </a:r>
            <a:r>
              <a:rPr lang="en-US" sz="3200" dirty="0">
                <a:latin typeface="Avva_Shenouda"/>
              </a:rPr>
              <a:t> te4kv0ara e4w2 </a:t>
            </a:r>
            <a:r>
              <a:rPr lang="en-US" sz="3200" dirty="0" err="1">
                <a:latin typeface="Avva_Shenouda"/>
              </a:rPr>
              <a:t>ebol</a:t>
            </a:r>
            <a:r>
              <a:rPr lang="en-US" sz="3200" dirty="0">
                <a:latin typeface="Avva_Shenouda"/>
              </a:rPr>
              <a:t> e4gw `</a:t>
            </a:r>
            <a:r>
              <a:rPr lang="en-US" sz="3200" dirty="0" err="1">
                <a:latin typeface="Avva_Shenouda"/>
              </a:rPr>
              <a:t>mmoc</a:t>
            </a:r>
            <a:endParaRPr lang="en-US" sz="3200" dirty="0">
              <a:cs typeface="+mn-cs"/>
            </a:endParaRPr>
          </a:p>
        </p:txBody>
      </p:sp>
    </p:spTree>
    <p:extLst>
      <p:ext uri="{BB962C8B-B14F-4D97-AF65-F5344CB8AC3E}">
        <p14:creationId xmlns:p14="http://schemas.microsoft.com/office/powerpoint/2010/main" val="3940315302"/>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EC15-428C-4D8B-9E58-07A622C1EED4}"/>
              </a:ext>
            </a:extLst>
          </p:cNvPr>
          <p:cNvSpPr>
            <a:spLocks noGrp="1"/>
          </p:cNvSpPr>
          <p:nvPr>
            <p:ph type="title"/>
          </p:nvPr>
        </p:nvSpPr>
        <p:spPr/>
        <p:txBody>
          <a:bodyPr>
            <a:normAutofit/>
          </a:bodyPr>
          <a:lstStyle/>
          <a:p>
            <a:r>
              <a:rPr lang="ar-EG" dirty="0">
                <a:solidFill>
                  <a:schemeClr val="lt1"/>
                </a:solidFill>
                <a:latin typeface="+mn-lt"/>
                <a:ea typeface="+mn-ea"/>
                <a:cs typeface="+mn-cs"/>
              </a:rPr>
              <a:t>قامت الملكة عن يمينك أيها الملك</a:t>
            </a:r>
            <a:endParaRPr lang="en-GB" dirty="0"/>
          </a:p>
        </p:txBody>
      </p:sp>
      <p:sp>
        <p:nvSpPr>
          <p:cNvPr id="3" name="Text Placeholder 2">
            <a:extLst>
              <a:ext uri="{FF2B5EF4-FFF2-40B4-BE49-F238E27FC236}">
                <a16:creationId xmlns:a16="http://schemas.microsoft.com/office/drawing/2014/main" id="{7C6773A2-FC65-41C5-87DD-24054DA5EFE2}"/>
              </a:ext>
            </a:extLst>
          </p:cNvPr>
          <p:cNvSpPr>
            <a:spLocks noGrp="1"/>
          </p:cNvSpPr>
          <p:nvPr>
            <p:ph type="body" idx="1"/>
          </p:nvPr>
        </p:nvSpPr>
        <p:spPr/>
        <p:txBody>
          <a:bodyPr anchor="ctr"/>
          <a:lstStyle/>
          <a:p>
            <a:r>
              <a:rPr lang="ar-EG" sz="3200" dirty="0">
                <a:solidFill>
                  <a:schemeClr val="lt1"/>
                </a:solidFill>
                <a:latin typeface="+mn-lt"/>
                <a:cs typeface="+mn-cs"/>
              </a:rPr>
              <a:t>ﭼـى أس أوهى إيراتس إنـﭼـى تى أورو صا أوينام إموك إب أورو </a:t>
            </a:r>
            <a:endParaRPr lang="ar-SA" sz="4400" dirty="0"/>
          </a:p>
        </p:txBody>
      </p:sp>
      <p:sp>
        <p:nvSpPr>
          <p:cNvPr id="5" name="Text Placeholder 4">
            <a:extLst>
              <a:ext uri="{FF2B5EF4-FFF2-40B4-BE49-F238E27FC236}">
                <a16:creationId xmlns:a16="http://schemas.microsoft.com/office/drawing/2014/main" id="{8EFBBEB4-5534-4655-BC6A-C33493CED6F6}"/>
              </a:ext>
            </a:extLst>
          </p:cNvPr>
          <p:cNvSpPr>
            <a:spLocks noGrp="1"/>
          </p:cNvSpPr>
          <p:nvPr>
            <p:ph type="body" sz="quarter" idx="3"/>
          </p:nvPr>
        </p:nvSpPr>
        <p:spPr/>
        <p:txBody>
          <a:bodyPr anchor="ctr"/>
          <a:lstStyle/>
          <a:p>
            <a:r>
              <a:rPr lang="en-US" sz="3300" dirty="0" err="1">
                <a:latin typeface="Avva_Shenouda"/>
              </a:rPr>
              <a:t>ge</a:t>
            </a:r>
            <a:r>
              <a:rPr lang="en-US" sz="3300" dirty="0">
                <a:latin typeface="Avva_Shenouda"/>
              </a:rPr>
              <a:t> </a:t>
            </a:r>
            <a:r>
              <a:rPr lang="en-US" sz="3300" dirty="0" err="1">
                <a:latin typeface="Avva_Shenouda"/>
              </a:rPr>
              <a:t>acohi</a:t>
            </a:r>
            <a:r>
              <a:rPr lang="en-US" sz="3300" dirty="0">
                <a:latin typeface="Avva_Shenouda"/>
              </a:rPr>
              <a:t> </a:t>
            </a:r>
            <a:r>
              <a:rPr lang="en-US" sz="3300" dirty="0" err="1">
                <a:latin typeface="Avva_Shenouda"/>
              </a:rPr>
              <a:t>eratc</a:t>
            </a:r>
            <a:r>
              <a:rPr lang="en-US" sz="3300" dirty="0">
                <a:latin typeface="Avva_Shenouda"/>
              </a:rPr>
              <a:t> `</a:t>
            </a:r>
            <a:r>
              <a:rPr lang="en-US" sz="3300" dirty="0" err="1">
                <a:latin typeface="Avva_Shenouda"/>
              </a:rPr>
              <a:t>nge</a:t>
            </a:r>
            <a:r>
              <a:rPr lang="en-US" sz="3300" dirty="0">
                <a:latin typeface="Avva_Shenouda"/>
              </a:rPr>
              <a:t> 5ovrw </a:t>
            </a:r>
            <a:r>
              <a:rPr lang="en-US" sz="3300" dirty="0" err="1">
                <a:latin typeface="Avva_Shenouda"/>
              </a:rPr>
              <a:t>caov`inam</a:t>
            </a:r>
            <a:r>
              <a:rPr lang="en-US" sz="3300" dirty="0">
                <a:latin typeface="Avva_Shenouda"/>
              </a:rPr>
              <a:t> `</a:t>
            </a:r>
            <a:r>
              <a:rPr lang="en-US" sz="3300" dirty="0" err="1">
                <a:latin typeface="Avva_Shenouda"/>
              </a:rPr>
              <a:t>mmok</a:t>
            </a:r>
            <a:r>
              <a:rPr lang="en-US" sz="3300" dirty="0">
                <a:latin typeface="Avva_Shenouda"/>
              </a:rPr>
              <a:t> `</a:t>
            </a:r>
            <a:r>
              <a:rPr lang="en-US" sz="3300" dirty="0" err="1">
                <a:latin typeface="Avva_Shenouda"/>
              </a:rPr>
              <a:t>povro</a:t>
            </a:r>
            <a:endParaRPr lang="en-US" sz="3300" dirty="0">
              <a:cs typeface="+mn-cs"/>
            </a:endParaRPr>
          </a:p>
        </p:txBody>
      </p:sp>
    </p:spTree>
    <p:extLst>
      <p:ext uri="{BB962C8B-B14F-4D97-AF65-F5344CB8AC3E}">
        <p14:creationId xmlns:p14="http://schemas.microsoft.com/office/powerpoint/2010/main" val="889728253"/>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4393-FF21-4234-9511-1799CDD8E074}"/>
              </a:ext>
            </a:extLst>
          </p:cNvPr>
          <p:cNvSpPr>
            <a:spLocks noGrp="1"/>
          </p:cNvSpPr>
          <p:nvPr>
            <p:ph type="title"/>
          </p:nvPr>
        </p:nvSpPr>
        <p:spPr>
          <a:xfrm>
            <a:off x="0" y="4365812"/>
            <a:ext cx="9144000" cy="782371"/>
          </a:xfrm>
        </p:spPr>
        <p:txBody>
          <a:bodyPr>
            <a:noAutofit/>
          </a:bodyPr>
          <a:lstStyle/>
          <a:p>
            <a:r>
              <a:rPr lang="ar-EG" sz="3600" dirty="0">
                <a:solidFill>
                  <a:schemeClr val="lt1"/>
                </a:solidFill>
                <a:latin typeface="+mn-lt"/>
                <a:ea typeface="+mn-ea"/>
                <a:cs typeface="+mn-cs"/>
              </a:rPr>
              <a:t>وحرك الوتر الثاني من قيثارته صارخا قائلا </a:t>
            </a:r>
            <a:br>
              <a:rPr lang="ar-SA" sz="3600" dirty="0"/>
            </a:br>
            <a:endParaRPr lang="en-GB" sz="3600" dirty="0"/>
          </a:p>
        </p:txBody>
      </p:sp>
      <p:sp>
        <p:nvSpPr>
          <p:cNvPr id="3" name="Text Placeholder 2">
            <a:extLst>
              <a:ext uri="{FF2B5EF4-FFF2-40B4-BE49-F238E27FC236}">
                <a16:creationId xmlns:a16="http://schemas.microsoft.com/office/drawing/2014/main" id="{6E5447AB-3ECC-4BBB-9B82-FEE452EE607A}"/>
              </a:ext>
            </a:extLst>
          </p:cNvPr>
          <p:cNvSpPr>
            <a:spLocks noGrp="1"/>
          </p:cNvSpPr>
          <p:nvPr>
            <p:ph type="body" idx="1"/>
          </p:nvPr>
        </p:nvSpPr>
        <p:spPr/>
        <p:txBody>
          <a:bodyPr anchor="ctr"/>
          <a:lstStyle/>
          <a:p>
            <a:r>
              <a:rPr lang="ar-EG" sz="3100" dirty="0">
                <a:solidFill>
                  <a:schemeClr val="lt1"/>
                </a:solidFill>
                <a:latin typeface="+mn-lt"/>
                <a:cs typeface="+mn-cs"/>
              </a:rPr>
              <a:t>أفكيم اى بى ماه إسناﭫ إنكاب إنتى تيف كيثارا إفؤش إﭭول إفجو إموس</a:t>
            </a:r>
            <a:endParaRPr lang="ar-SA" sz="3100" dirty="0"/>
          </a:p>
        </p:txBody>
      </p:sp>
      <p:sp>
        <p:nvSpPr>
          <p:cNvPr id="5" name="Text Placeholder 4">
            <a:extLst>
              <a:ext uri="{FF2B5EF4-FFF2-40B4-BE49-F238E27FC236}">
                <a16:creationId xmlns:a16="http://schemas.microsoft.com/office/drawing/2014/main" id="{11678AFF-E76A-41B4-9870-D031E7255196}"/>
              </a:ext>
            </a:extLst>
          </p:cNvPr>
          <p:cNvSpPr>
            <a:spLocks noGrp="1"/>
          </p:cNvSpPr>
          <p:nvPr>
            <p:ph type="body" sz="quarter" idx="3"/>
          </p:nvPr>
        </p:nvSpPr>
        <p:spPr>
          <a:xfrm>
            <a:off x="0" y="5431916"/>
            <a:ext cx="9144000" cy="682357"/>
          </a:xfrm>
        </p:spPr>
        <p:txBody>
          <a:bodyPr/>
          <a:lstStyle/>
          <a:p>
            <a:r>
              <a:rPr lang="en-US" sz="3200" dirty="0">
                <a:latin typeface="Avva_Shenouda"/>
              </a:rPr>
              <a:t>A4kim </a:t>
            </a:r>
            <a:r>
              <a:rPr lang="en-US" sz="3200" dirty="0" err="1">
                <a:latin typeface="Avva_Shenouda"/>
              </a:rPr>
              <a:t>epimah</a:t>
            </a:r>
            <a:r>
              <a:rPr lang="ar-EG" sz="3200" dirty="0">
                <a:latin typeface="Avva_Shenouda"/>
              </a:rPr>
              <a:t> </a:t>
            </a:r>
            <a:r>
              <a:rPr lang="en-US" sz="3200" dirty="0">
                <a:latin typeface="Avva_Shenouda"/>
              </a:rPr>
              <a:t>`</a:t>
            </a:r>
            <a:r>
              <a:rPr lang="en-US" sz="3200" dirty="0" err="1">
                <a:latin typeface="Avva_Shenouda"/>
              </a:rPr>
              <a:t>cnav</a:t>
            </a:r>
            <a:r>
              <a:rPr lang="en-US" sz="3200" dirty="0">
                <a:latin typeface="Avva_Shenouda"/>
              </a:rPr>
              <a:t> `</a:t>
            </a:r>
            <a:r>
              <a:rPr lang="en-US" sz="3200" dirty="0" err="1">
                <a:latin typeface="Avva_Shenouda"/>
              </a:rPr>
              <a:t>nkap</a:t>
            </a:r>
            <a:r>
              <a:rPr lang="en-US" sz="3200" dirty="0">
                <a:latin typeface="Avva_Shenouda"/>
              </a:rPr>
              <a:t> `</a:t>
            </a:r>
            <a:r>
              <a:rPr lang="en-US" sz="3200" dirty="0" err="1">
                <a:latin typeface="Avva_Shenouda"/>
              </a:rPr>
              <a:t>nte</a:t>
            </a:r>
            <a:r>
              <a:rPr lang="en-US" sz="3200" dirty="0">
                <a:latin typeface="Avva_Shenouda"/>
              </a:rPr>
              <a:t> te4kv0ara e4w2 </a:t>
            </a:r>
            <a:r>
              <a:rPr lang="en-US" sz="3200" dirty="0" err="1">
                <a:latin typeface="Avva_Shenouda"/>
              </a:rPr>
              <a:t>ebol</a:t>
            </a:r>
            <a:r>
              <a:rPr lang="en-US" sz="3200" dirty="0">
                <a:latin typeface="Avva_Shenouda"/>
              </a:rPr>
              <a:t> e4gw `</a:t>
            </a:r>
            <a:r>
              <a:rPr lang="en-US" sz="3200" dirty="0" err="1">
                <a:latin typeface="Avva_Shenouda"/>
              </a:rPr>
              <a:t>mmoc</a:t>
            </a:r>
            <a:endParaRPr lang="en-US" sz="3200" dirty="0">
              <a:cs typeface="+mn-cs"/>
            </a:endParaRPr>
          </a:p>
        </p:txBody>
      </p:sp>
    </p:spTree>
    <p:extLst>
      <p:ext uri="{BB962C8B-B14F-4D97-AF65-F5344CB8AC3E}">
        <p14:creationId xmlns:p14="http://schemas.microsoft.com/office/powerpoint/2010/main" val="1145356736"/>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48EA-5433-4C98-A66E-F7D89622DB83}"/>
              </a:ext>
            </a:extLst>
          </p:cNvPr>
          <p:cNvSpPr>
            <a:spLocks noGrp="1"/>
          </p:cNvSpPr>
          <p:nvPr>
            <p:ph type="title"/>
          </p:nvPr>
        </p:nvSpPr>
        <p:spPr>
          <a:xfrm>
            <a:off x="0" y="4373365"/>
            <a:ext cx="9144000" cy="782371"/>
          </a:xfrm>
        </p:spPr>
        <p:txBody>
          <a:bodyPr anchor="t">
            <a:normAutofit/>
          </a:bodyPr>
          <a:lstStyle/>
          <a:p>
            <a:r>
              <a:rPr lang="ar-EG" sz="3200" dirty="0">
                <a:solidFill>
                  <a:schemeClr val="lt1"/>
                </a:solidFill>
                <a:latin typeface="+mn-lt"/>
                <a:ea typeface="+mn-ea"/>
                <a:cs typeface="+mn-cs"/>
              </a:rPr>
              <a:t> اسمعي يا ابنتي وأنظري وأميلي أذنك وانسي شعبك وبيت أبيك</a:t>
            </a:r>
            <a:endParaRPr lang="en-GB" sz="3200" dirty="0"/>
          </a:p>
        </p:txBody>
      </p:sp>
      <p:sp>
        <p:nvSpPr>
          <p:cNvPr id="3" name="Text Placeholder 2">
            <a:extLst>
              <a:ext uri="{FF2B5EF4-FFF2-40B4-BE49-F238E27FC236}">
                <a16:creationId xmlns:a16="http://schemas.microsoft.com/office/drawing/2014/main" id="{77B233BE-9D7A-4FB3-9F30-BCA32F349EE6}"/>
              </a:ext>
            </a:extLst>
          </p:cNvPr>
          <p:cNvSpPr>
            <a:spLocks noGrp="1"/>
          </p:cNvSpPr>
          <p:nvPr>
            <p:ph type="body" idx="1"/>
          </p:nvPr>
        </p:nvSpPr>
        <p:spPr/>
        <p:txBody>
          <a:bodyPr/>
          <a:lstStyle/>
          <a:p>
            <a:r>
              <a:rPr lang="ar-EG" sz="3000" dirty="0">
                <a:solidFill>
                  <a:schemeClr val="lt1"/>
                </a:solidFill>
                <a:latin typeface="+mn-lt"/>
                <a:cs typeface="+mn-cs"/>
              </a:rPr>
              <a:t>ﭼـى سوتيم طاشيرى أناﭫ ريك بيك ماشج أرى إب أوبش إمبى لاؤس نيم إب اى تيرف إنتى بيه يوت</a:t>
            </a:r>
            <a:endParaRPr lang="ar-SA" sz="3000" dirty="0"/>
          </a:p>
        </p:txBody>
      </p:sp>
      <p:sp>
        <p:nvSpPr>
          <p:cNvPr id="5" name="Text Placeholder 4">
            <a:extLst>
              <a:ext uri="{FF2B5EF4-FFF2-40B4-BE49-F238E27FC236}">
                <a16:creationId xmlns:a16="http://schemas.microsoft.com/office/drawing/2014/main" id="{E2EEB9E0-E9F4-4FE9-94AA-F2783B58ACED}"/>
              </a:ext>
            </a:extLst>
          </p:cNvPr>
          <p:cNvSpPr>
            <a:spLocks noGrp="1"/>
          </p:cNvSpPr>
          <p:nvPr>
            <p:ph type="body" sz="quarter" idx="3"/>
          </p:nvPr>
        </p:nvSpPr>
        <p:spPr/>
        <p:txBody>
          <a:bodyPr/>
          <a:lstStyle/>
          <a:p>
            <a:r>
              <a:rPr lang="en-US" sz="3000" dirty="0" err="1">
                <a:latin typeface="Avva_Shenouda"/>
              </a:rPr>
              <a:t>ge</a:t>
            </a:r>
            <a:r>
              <a:rPr lang="en-US" sz="3000" dirty="0">
                <a:latin typeface="Avva_Shenouda"/>
              </a:rPr>
              <a:t> </a:t>
            </a:r>
            <a:r>
              <a:rPr lang="en-US" sz="3000" dirty="0" err="1">
                <a:latin typeface="Avva_Shenouda"/>
              </a:rPr>
              <a:t>cwtem</a:t>
            </a:r>
            <a:r>
              <a:rPr lang="en-US" sz="3000" dirty="0">
                <a:latin typeface="Avva_Shenouda"/>
              </a:rPr>
              <a:t> ta2eri </a:t>
            </a:r>
            <a:r>
              <a:rPr lang="en-US" sz="3000" dirty="0" err="1">
                <a:latin typeface="Avva_Shenouda"/>
              </a:rPr>
              <a:t>anav</a:t>
            </a:r>
            <a:r>
              <a:rPr lang="en-US" sz="3000" dirty="0">
                <a:latin typeface="Avva_Shenouda"/>
              </a:rPr>
              <a:t> </a:t>
            </a:r>
            <a:r>
              <a:rPr lang="en-US" sz="3000" dirty="0" err="1">
                <a:latin typeface="Avva_Shenouda"/>
              </a:rPr>
              <a:t>rek</a:t>
            </a:r>
            <a:r>
              <a:rPr lang="en-US" sz="3000" dirty="0">
                <a:latin typeface="Avva_Shenouda"/>
              </a:rPr>
              <a:t> pema2g ari`pwb2 `</a:t>
            </a:r>
            <a:r>
              <a:rPr lang="en-US" sz="3000" dirty="0" err="1">
                <a:latin typeface="Avva_Shenouda"/>
              </a:rPr>
              <a:t>mpelaoc</a:t>
            </a:r>
            <a:r>
              <a:rPr lang="en-US" sz="3000" dirty="0">
                <a:latin typeface="Avva_Shenouda"/>
              </a:rPr>
              <a:t> </a:t>
            </a:r>
            <a:r>
              <a:rPr lang="en-US" sz="3000" dirty="0" err="1">
                <a:latin typeface="Avva_Shenouda"/>
              </a:rPr>
              <a:t>nem</a:t>
            </a:r>
            <a:r>
              <a:rPr lang="en-US" sz="3000" dirty="0">
                <a:latin typeface="Avva_Shenouda"/>
              </a:rPr>
              <a:t> `p3i t3r4 `</a:t>
            </a:r>
            <a:r>
              <a:rPr lang="en-US" sz="3000" dirty="0" err="1">
                <a:latin typeface="Avva_Shenouda"/>
              </a:rPr>
              <a:t>nte</a:t>
            </a:r>
            <a:r>
              <a:rPr lang="en-US" sz="3000" dirty="0">
                <a:latin typeface="Avva_Shenouda"/>
              </a:rPr>
              <a:t> </a:t>
            </a:r>
            <a:r>
              <a:rPr lang="en-US" sz="3000" dirty="0" err="1">
                <a:latin typeface="Avva_Shenouda"/>
              </a:rPr>
              <a:t>peiwt</a:t>
            </a:r>
            <a:endParaRPr lang="en-US" sz="3000" dirty="0">
              <a:cs typeface="+mn-cs"/>
            </a:endParaRPr>
          </a:p>
        </p:txBody>
      </p:sp>
    </p:spTree>
    <p:extLst>
      <p:ext uri="{BB962C8B-B14F-4D97-AF65-F5344CB8AC3E}">
        <p14:creationId xmlns:p14="http://schemas.microsoft.com/office/powerpoint/2010/main" val="1689388654"/>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22A0-073D-4AB7-A86D-24469014BFC7}"/>
              </a:ext>
            </a:extLst>
          </p:cNvPr>
          <p:cNvSpPr>
            <a:spLocks noGrp="1"/>
          </p:cNvSpPr>
          <p:nvPr>
            <p:ph type="title"/>
          </p:nvPr>
        </p:nvSpPr>
        <p:spPr>
          <a:xfrm>
            <a:off x="0" y="4325471"/>
            <a:ext cx="9144000" cy="782371"/>
          </a:xfrm>
        </p:spPr>
        <p:txBody>
          <a:bodyPr anchor="t">
            <a:normAutofit/>
          </a:bodyPr>
          <a:lstStyle/>
          <a:p>
            <a:r>
              <a:rPr lang="ar-EG" dirty="0">
                <a:solidFill>
                  <a:schemeClr val="lt1"/>
                </a:solidFill>
                <a:latin typeface="+mn-lt"/>
                <a:ea typeface="+mn-ea"/>
                <a:cs typeface="+mn-cs"/>
              </a:rPr>
              <a:t> وحرك الوتر الثالث من قيثارته صارخا قائلا</a:t>
            </a:r>
            <a:endParaRPr lang="en-GB" dirty="0"/>
          </a:p>
        </p:txBody>
      </p:sp>
      <p:sp>
        <p:nvSpPr>
          <p:cNvPr id="3" name="Text Placeholder 2">
            <a:extLst>
              <a:ext uri="{FF2B5EF4-FFF2-40B4-BE49-F238E27FC236}">
                <a16:creationId xmlns:a16="http://schemas.microsoft.com/office/drawing/2014/main" id="{25EFE194-2676-4A4A-9567-7D3E169BFE84}"/>
              </a:ext>
            </a:extLst>
          </p:cNvPr>
          <p:cNvSpPr>
            <a:spLocks noGrp="1"/>
          </p:cNvSpPr>
          <p:nvPr>
            <p:ph type="body" idx="1"/>
          </p:nvPr>
        </p:nvSpPr>
        <p:spPr/>
        <p:txBody>
          <a:bodyPr anchor="ctr"/>
          <a:lstStyle/>
          <a:p>
            <a:r>
              <a:rPr lang="ar-EG" sz="3000" dirty="0">
                <a:solidFill>
                  <a:schemeClr val="lt1"/>
                </a:solidFill>
                <a:latin typeface="+mn-lt"/>
                <a:cs typeface="+mn-cs"/>
              </a:rPr>
              <a:t> أفكيم اى بى ماه شومت إنكاب إنتى تيف كيثارا إفؤش إﭭول إفجو إمموس</a:t>
            </a:r>
            <a:endParaRPr lang="ar-SA" sz="3000" dirty="0"/>
          </a:p>
        </p:txBody>
      </p:sp>
      <p:sp>
        <p:nvSpPr>
          <p:cNvPr id="5" name="Text Placeholder 4">
            <a:extLst>
              <a:ext uri="{FF2B5EF4-FFF2-40B4-BE49-F238E27FC236}">
                <a16:creationId xmlns:a16="http://schemas.microsoft.com/office/drawing/2014/main" id="{C253B90C-C38E-4394-86E8-5E7F7D2480E8}"/>
              </a:ext>
            </a:extLst>
          </p:cNvPr>
          <p:cNvSpPr>
            <a:spLocks noGrp="1"/>
          </p:cNvSpPr>
          <p:nvPr>
            <p:ph type="body" sz="quarter" idx="3"/>
          </p:nvPr>
        </p:nvSpPr>
        <p:spPr>
          <a:xfrm>
            <a:off x="0" y="5543631"/>
            <a:ext cx="9144000" cy="682357"/>
          </a:xfrm>
        </p:spPr>
        <p:txBody>
          <a:bodyPr/>
          <a:lstStyle/>
          <a:p>
            <a:r>
              <a:rPr lang="en-US" sz="3200" dirty="0">
                <a:latin typeface="Avva_Shenouda"/>
              </a:rPr>
              <a:t>A4kim </a:t>
            </a:r>
            <a:r>
              <a:rPr lang="en-US" sz="3200" dirty="0" err="1">
                <a:latin typeface="Avva_Shenouda"/>
              </a:rPr>
              <a:t>epimah</a:t>
            </a:r>
            <a:r>
              <a:rPr lang="ar-EG" sz="3200" dirty="0">
                <a:latin typeface="Avva_Shenouda"/>
              </a:rPr>
              <a:t> </a:t>
            </a:r>
            <a:r>
              <a:rPr lang="en-US" sz="3200" dirty="0">
                <a:latin typeface="Avva_Shenouda"/>
              </a:rPr>
              <a:t>2omt `</a:t>
            </a:r>
            <a:r>
              <a:rPr lang="en-US" sz="3200" dirty="0" err="1">
                <a:latin typeface="Avva_Shenouda"/>
              </a:rPr>
              <a:t>nkap</a:t>
            </a:r>
            <a:r>
              <a:rPr lang="en-US" sz="3200" dirty="0">
                <a:latin typeface="Avva_Shenouda"/>
              </a:rPr>
              <a:t> `</a:t>
            </a:r>
            <a:r>
              <a:rPr lang="en-US" sz="3200" dirty="0" err="1">
                <a:latin typeface="Avva_Shenouda"/>
              </a:rPr>
              <a:t>nte</a:t>
            </a:r>
            <a:r>
              <a:rPr lang="en-US" sz="3200" dirty="0">
                <a:latin typeface="Avva_Shenouda"/>
              </a:rPr>
              <a:t> ta4kv0ara e4w2 </a:t>
            </a:r>
            <a:r>
              <a:rPr lang="en-US" sz="3200" dirty="0" err="1">
                <a:latin typeface="Avva_Shenouda"/>
              </a:rPr>
              <a:t>ebol</a:t>
            </a:r>
            <a:r>
              <a:rPr lang="en-US" sz="3200" dirty="0">
                <a:latin typeface="Avva_Shenouda"/>
              </a:rPr>
              <a:t> e4gw `</a:t>
            </a:r>
            <a:r>
              <a:rPr lang="en-US" sz="3200" dirty="0" err="1">
                <a:latin typeface="Avva_Shenouda"/>
              </a:rPr>
              <a:t>mmoc</a:t>
            </a:r>
            <a:endParaRPr lang="en-US" sz="3200" dirty="0">
              <a:cs typeface="+mn-cs"/>
            </a:endParaRPr>
          </a:p>
        </p:txBody>
      </p:sp>
    </p:spTree>
    <p:extLst>
      <p:ext uri="{BB962C8B-B14F-4D97-AF65-F5344CB8AC3E}">
        <p14:creationId xmlns:p14="http://schemas.microsoft.com/office/powerpoint/2010/main" val="3773466437"/>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9849-B17E-4963-B49E-DF82D6730A4E}"/>
              </a:ext>
            </a:extLst>
          </p:cNvPr>
          <p:cNvSpPr>
            <a:spLocks noGrp="1"/>
          </p:cNvSpPr>
          <p:nvPr>
            <p:ph type="title"/>
          </p:nvPr>
        </p:nvSpPr>
        <p:spPr>
          <a:xfrm>
            <a:off x="0" y="4373365"/>
            <a:ext cx="9144000" cy="782371"/>
          </a:xfrm>
        </p:spPr>
        <p:txBody>
          <a:bodyPr>
            <a:normAutofit/>
          </a:bodyPr>
          <a:lstStyle/>
          <a:p>
            <a:r>
              <a:rPr lang="ar-EG" sz="3600" dirty="0">
                <a:solidFill>
                  <a:schemeClr val="lt1"/>
                </a:solidFill>
                <a:latin typeface="+mn-lt"/>
                <a:ea typeface="+mn-ea"/>
                <a:cs typeface="+mn-cs"/>
              </a:rPr>
              <a:t>كل مجد ابنة الملك من الداخل مشتملة بأطراف موشاة بالذهب</a:t>
            </a:r>
            <a:endParaRPr lang="en-GB" sz="3600" dirty="0"/>
          </a:p>
        </p:txBody>
      </p:sp>
      <p:sp>
        <p:nvSpPr>
          <p:cNvPr id="3" name="Text Placeholder 2">
            <a:extLst>
              <a:ext uri="{FF2B5EF4-FFF2-40B4-BE49-F238E27FC236}">
                <a16:creationId xmlns:a16="http://schemas.microsoft.com/office/drawing/2014/main" id="{CD8AA408-C6D1-43D2-B052-9837111285D0}"/>
              </a:ext>
            </a:extLst>
          </p:cNvPr>
          <p:cNvSpPr>
            <a:spLocks noGrp="1"/>
          </p:cNvSpPr>
          <p:nvPr>
            <p:ph type="body" idx="1"/>
          </p:nvPr>
        </p:nvSpPr>
        <p:spPr/>
        <p:txBody>
          <a:bodyPr/>
          <a:lstStyle/>
          <a:p>
            <a:r>
              <a:rPr lang="ar-EG" sz="2800" dirty="0">
                <a:solidFill>
                  <a:schemeClr val="lt1"/>
                </a:solidFill>
                <a:latin typeface="+mn-lt"/>
                <a:cs typeface="+mn-cs"/>
              </a:rPr>
              <a:t> ﭼـى إب أوأوو تيرف إن إت شيرى إم إبؤورو إن اى سيـﭭون إس جوله خين هان إشطاتى إنيب إنوب </a:t>
            </a:r>
            <a:endParaRPr lang="ar-SA" dirty="0"/>
          </a:p>
        </p:txBody>
      </p:sp>
      <p:sp>
        <p:nvSpPr>
          <p:cNvPr id="5" name="Text Placeholder 4">
            <a:extLst>
              <a:ext uri="{FF2B5EF4-FFF2-40B4-BE49-F238E27FC236}">
                <a16:creationId xmlns:a16="http://schemas.microsoft.com/office/drawing/2014/main" id="{792D877F-958F-4C32-A1A8-A251EDFC9465}"/>
              </a:ext>
            </a:extLst>
          </p:cNvPr>
          <p:cNvSpPr>
            <a:spLocks noGrp="1"/>
          </p:cNvSpPr>
          <p:nvPr>
            <p:ph type="body" sz="quarter" idx="3"/>
          </p:nvPr>
        </p:nvSpPr>
        <p:spPr>
          <a:xfrm>
            <a:off x="0" y="5366750"/>
            <a:ext cx="9144000" cy="682357"/>
          </a:xfrm>
        </p:spPr>
        <p:txBody>
          <a:bodyPr/>
          <a:lstStyle/>
          <a:p>
            <a:r>
              <a:rPr lang="en-US" sz="3100" b="0" i="0" dirty="0" err="1">
                <a:latin typeface="Avva_Shenouda"/>
              </a:rPr>
              <a:t>ge</a:t>
            </a:r>
            <a:r>
              <a:rPr lang="en-US" sz="3100" b="0" i="0" dirty="0">
                <a:latin typeface="Avva_Shenouda"/>
              </a:rPr>
              <a:t> `</a:t>
            </a:r>
            <a:r>
              <a:rPr lang="en-US" sz="3100" b="0" i="0" dirty="0" err="1">
                <a:latin typeface="Avva_Shenouda"/>
              </a:rPr>
              <a:t>pwov</a:t>
            </a:r>
            <a:r>
              <a:rPr lang="en-US" sz="3100" b="0" i="0" dirty="0">
                <a:latin typeface="Avva_Shenouda"/>
              </a:rPr>
              <a:t> t3r4 `n`t2eri `</a:t>
            </a:r>
            <a:r>
              <a:rPr lang="en-US" sz="3100" b="0" i="0" dirty="0" err="1">
                <a:latin typeface="Avva_Shenouda"/>
              </a:rPr>
              <a:t>m`povro</a:t>
            </a:r>
            <a:r>
              <a:rPr lang="en-US" sz="3100" b="0" i="0" dirty="0">
                <a:latin typeface="Avva_Shenouda"/>
              </a:rPr>
              <a:t> `</a:t>
            </a:r>
            <a:r>
              <a:rPr lang="en-US" sz="3100" b="0" i="0" dirty="0" err="1">
                <a:latin typeface="Avva_Shenouda"/>
              </a:rPr>
              <a:t>necebwn</a:t>
            </a:r>
            <a:r>
              <a:rPr lang="en-US" sz="3100" b="0" i="0" dirty="0">
                <a:latin typeface="Avva_Shenouda"/>
              </a:rPr>
              <a:t> </a:t>
            </a:r>
            <a:r>
              <a:rPr lang="en-US" sz="3100" b="0" i="0" dirty="0" err="1">
                <a:latin typeface="Avva_Shenouda"/>
              </a:rPr>
              <a:t>ecgolh</a:t>
            </a:r>
            <a:r>
              <a:rPr lang="en-US" sz="3100" b="0" i="0" dirty="0">
                <a:latin typeface="Avva_Shenouda"/>
              </a:rPr>
              <a:t> </a:t>
            </a:r>
            <a:r>
              <a:rPr lang="en-US" sz="3100" b="0" i="0" dirty="0" err="1">
                <a:latin typeface="Avva_Shenouda"/>
              </a:rPr>
              <a:t>qen</a:t>
            </a:r>
            <a:r>
              <a:rPr lang="en-US" sz="3100" b="0" i="0" dirty="0">
                <a:latin typeface="Avva_Shenouda"/>
              </a:rPr>
              <a:t> han`2ta5 1nieb `</a:t>
            </a:r>
            <a:r>
              <a:rPr lang="en-US" sz="3100" b="0" i="0" dirty="0" err="1">
                <a:latin typeface="Avva_Shenouda"/>
              </a:rPr>
              <a:t>nnovb</a:t>
            </a:r>
            <a:endParaRPr lang="en-US" sz="3100" b="0" kern="1200" baseline="0" dirty="0">
              <a:latin typeface="Avva_Shenouda" pitchFamily="34" charset="2"/>
              <a:ea typeface="+mn-ea"/>
              <a:cs typeface="+mn-cs"/>
            </a:endParaRPr>
          </a:p>
        </p:txBody>
      </p:sp>
    </p:spTree>
    <p:extLst>
      <p:ext uri="{BB962C8B-B14F-4D97-AF65-F5344CB8AC3E}">
        <p14:creationId xmlns:p14="http://schemas.microsoft.com/office/powerpoint/2010/main" val="343137710"/>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D0E6-D85D-4E76-ADF7-A198E70CFA3C}"/>
              </a:ext>
            </a:extLst>
          </p:cNvPr>
          <p:cNvSpPr>
            <a:spLocks noGrp="1"/>
          </p:cNvSpPr>
          <p:nvPr>
            <p:ph type="title"/>
          </p:nvPr>
        </p:nvSpPr>
        <p:spPr>
          <a:xfrm>
            <a:off x="-1" y="4298577"/>
            <a:ext cx="9144000" cy="782371"/>
          </a:xfrm>
        </p:spPr>
        <p:txBody>
          <a:bodyPr anchor="t">
            <a:normAutofit/>
          </a:bodyPr>
          <a:lstStyle/>
          <a:p>
            <a:r>
              <a:rPr lang="ar-EG" dirty="0">
                <a:solidFill>
                  <a:schemeClr val="lt1"/>
                </a:solidFill>
                <a:latin typeface="+mn-lt"/>
                <a:ea typeface="+mn-ea"/>
                <a:cs typeface="+mn-cs"/>
              </a:rPr>
              <a:t>وحرك الوتر الرابع من قيثارته صارخا قائلا </a:t>
            </a:r>
            <a:endParaRPr lang="en-GB" dirty="0"/>
          </a:p>
        </p:txBody>
      </p:sp>
      <p:sp>
        <p:nvSpPr>
          <p:cNvPr id="3" name="Text Placeholder 2">
            <a:extLst>
              <a:ext uri="{FF2B5EF4-FFF2-40B4-BE49-F238E27FC236}">
                <a16:creationId xmlns:a16="http://schemas.microsoft.com/office/drawing/2014/main" id="{69D0D7BA-0214-41DA-BA91-84FB894AD336}"/>
              </a:ext>
            </a:extLst>
          </p:cNvPr>
          <p:cNvSpPr>
            <a:spLocks noGrp="1"/>
          </p:cNvSpPr>
          <p:nvPr>
            <p:ph type="body" idx="1"/>
          </p:nvPr>
        </p:nvSpPr>
        <p:spPr/>
        <p:txBody>
          <a:bodyPr/>
          <a:lstStyle/>
          <a:p>
            <a:r>
              <a:rPr lang="ar-EG" sz="3200" dirty="0">
                <a:solidFill>
                  <a:schemeClr val="lt1"/>
                </a:solidFill>
                <a:latin typeface="+mn-lt"/>
                <a:cs typeface="+mn-cs"/>
              </a:rPr>
              <a:t>أفكيم اى بى ماه إفتوإنكاب إنتى تيف كيثارا إفؤش إﭭول إفجو إمموس</a:t>
            </a:r>
            <a:endParaRPr lang="ar-SA" sz="4400" dirty="0"/>
          </a:p>
        </p:txBody>
      </p:sp>
      <p:sp>
        <p:nvSpPr>
          <p:cNvPr id="5" name="Text Placeholder 4">
            <a:extLst>
              <a:ext uri="{FF2B5EF4-FFF2-40B4-BE49-F238E27FC236}">
                <a16:creationId xmlns:a16="http://schemas.microsoft.com/office/drawing/2014/main" id="{6E164964-F64A-4457-94A0-6C23607A81D4}"/>
              </a:ext>
            </a:extLst>
          </p:cNvPr>
          <p:cNvSpPr>
            <a:spLocks noGrp="1"/>
          </p:cNvSpPr>
          <p:nvPr>
            <p:ph type="body" sz="quarter" idx="3"/>
          </p:nvPr>
        </p:nvSpPr>
        <p:spPr>
          <a:xfrm>
            <a:off x="0" y="5557079"/>
            <a:ext cx="9144000" cy="682357"/>
          </a:xfrm>
        </p:spPr>
        <p:txBody>
          <a:bodyPr/>
          <a:lstStyle/>
          <a:p>
            <a:r>
              <a:rPr lang="en-US" sz="3200" dirty="0">
                <a:latin typeface="Avva_Shenouda"/>
              </a:rPr>
              <a:t>A4kim </a:t>
            </a:r>
            <a:r>
              <a:rPr lang="en-US" sz="3200" dirty="0" err="1">
                <a:latin typeface="Avva_Shenouda"/>
              </a:rPr>
              <a:t>epimah</a:t>
            </a:r>
            <a:r>
              <a:rPr lang="ar-EG" sz="3200" dirty="0">
                <a:latin typeface="Avva_Shenouda"/>
              </a:rPr>
              <a:t> </a:t>
            </a:r>
            <a:r>
              <a:rPr lang="en-US" sz="3200" dirty="0">
                <a:latin typeface="Avva_Shenouda"/>
              </a:rPr>
              <a:t>`4tov `</a:t>
            </a:r>
            <a:r>
              <a:rPr lang="en-US" sz="3200" dirty="0" err="1">
                <a:latin typeface="Avva_Shenouda"/>
              </a:rPr>
              <a:t>nkap</a:t>
            </a:r>
            <a:r>
              <a:rPr lang="en-US" sz="3200" dirty="0">
                <a:latin typeface="Avva_Shenouda"/>
              </a:rPr>
              <a:t> `</a:t>
            </a:r>
            <a:r>
              <a:rPr lang="en-US" sz="3200" dirty="0" err="1">
                <a:latin typeface="Avva_Shenouda"/>
              </a:rPr>
              <a:t>nte</a:t>
            </a:r>
            <a:r>
              <a:rPr lang="en-US" sz="3200" dirty="0">
                <a:latin typeface="Avva_Shenouda"/>
              </a:rPr>
              <a:t> te4kv0ara e4w2 </a:t>
            </a:r>
            <a:r>
              <a:rPr lang="en-US" sz="3200" dirty="0" err="1">
                <a:latin typeface="Avva_Shenouda"/>
              </a:rPr>
              <a:t>ebol</a:t>
            </a:r>
            <a:r>
              <a:rPr lang="en-US" sz="3200" dirty="0">
                <a:latin typeface="Avva_Shenouda"/>
              </a:rPr>
              <a:t> e4gw `</a:t>
            </a:r>
            <a:r>
              <a:rPr lang="en-US" sz="3200" dirty="0" err="1">
                <a:latin typeface="Avva_Shenouda"/>
              </a:rPr>
              <a:t>mmoc</a:t>
            </a:r>
            <a:endParaRPr lang="en-US" sz="3200" dirty="0">
              <a:cs typeface="+mn-cs"/>
            </a:endParaRPr>
          </a:p>
        </p:txBody>
      </p:sp>
    </p:spTree>
    <p:extLst>
      <p:ext uri="{BB962C8B-B14F-4D97-AF65-F5344CB8AC3E}">
        <p14:creationId xmlns:p14="http://schemas.microsoft.com/office/powerpoint/2010/main" val="895948149"/>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DAB0-0EAC-49B0-B85D-9951D44C628B}"/>
              </a:ext>
            </a:extLst>
          </p:cNvPr>
          <p:cNvSpPr>
            <a:spLocks noGrp="1"/>
          </p:cNvSpPr>
          <p:nvPr>
            <p:ph type="title"/>
          </p:nvPr>
        </p:nvSpPr>
        <p:spPr/>
        <p:txBody>
          <a:bodyPr>
            <a:normAutofit/>
          </a:bodyPr>
          <a:lstStyle/>
          <a:p>
            <a:r>
              <a:rPr lang="ar-EG" dirty="0">
                <a:solidFill>
                  <a:schemeClr val="lt1"/>
                </a:solidFill>
                <a:latin typeface="+mn-lt"/>
                <a:ea typeface="+mn-ea"/>
                <a:cs typeface="+mn-cs"/>
              </a:rPr>
              <a:t>يدخلن إلي الملك عذاري خلفها</a:t>
            </a:r>
            <a:endParaRPr lang="en-GB" dirty="0"/>
          </a:p>
        </p:txBody>
      </p:sp>
      <p:sp>
        <p:nvSpPr>
          <p:cNvPr id="3" name="Text Placeholder 2">
            <a:extLst>
              <a:ext uri="{FF2B5EF4-FFF2-40B4-BE49-F238E27FC236}">
                <a16:creationId xmlns:a16="http://schemas.microsoft.com/office/drawing/2014/main" id="{793FA666-1BED-4957-99BC-BCA70F38086F}"/>
              </a:ext>
            </a:extLst>
          </p:cNvPr>
          <p:cNvSpPr>
            <a:spLocks noGrp="1"/>
          </p:cNvSpPr>
          <p:nvPr>
            <p:ph type="body" idx="1"/>
          </p:nvPr>
        </p:nvSpPr>
        <p:spPr/>
        <p:txBody>
          <a:bodyPr/>
          <a:lstStyle/>
          <a:p>
            <a:r>
              <a:rPr lang="ar-EG" sz="3100" dirty="0">
                <a:solidFill>
                  <a:schemeClr val="lt1"/>
                </a:solidFill>
                <a:latin typeface="+mn-lt"/>
                <a:cs typeface="+mn-cs"/>
              </a:rPr>
              <a:t>ﭼـى إﭫ اى إينى إيخون إمبى أورو إنهان بارثينوس هى فاهو إمموس </a:t>
            </a:r>
            <a:endParaRPr lang="ar-SA" sz="3100" dirty="0"/>
          </a:p>
        </p:txBody>
      </p:sp>
      <p:sp>
        <p:nvSpPr>
          <p:cNvPr id="5" name="Text Placeholder 4">
            <a:extLst>
              <a:ext uri="{FF2B5EF4-FFF2-40B4-BE49-F238E27FC236}">
                <a16:creationId xmlns:a16="http://schemas.microsoft.com/office/drawing/2014/main" id="{C8FF84BC-CAC8-4979-93D0-2B7EC8060C01}"/>
              </a:ext>
            </a:extLst>
          </p:cNvPr>
          <p:cNvSpPr>
            <a:spLocks noGrp="1"/>
          </p:cNvSpPr>
          <p:nvPr>
            <p:ph type="body" sz="quarter" idx="3"/>
          </p:nvPr>
        </p:nvSpPr>
        <p:spPr/>
        <p:txBody>
          <a:bodyPr/>
          <a:lstStyle/>
          <a:p>
            <a:r>
              <a:rPr lang="en-US" sz="3000" dirty="0" err="1">
                <a:latin typeface="Avva_Shenouda"/>
              </a:rPr>
              <a:t>ge</a:t>
            </a:r>
            <a:r>
              <a:rPr lang="en-US" sz="3000" dirty="0">
                <a:latin typeface="Avva_Shenouda"/>
              </a:rPr>
              <a:t> </a:t>
            </a:r>
            <a:r>
              <a:rPr lang="en-US" sz="3000" dirty="0" err="1">
                <a:latin typeface="Avva_Shenouda"/>
              </a:rPr>
              <a:t>ev`e`ini</a:t>
            </a:r>
            <a:r>
              <a:rPr lang="en-US" sz="3000" dirty="0">
                <a:latin typeface="Avva_Shenouda"/>
              </a:rPr>
              <a:t> </a:t>
            </a:r>
            <a:r>
              <a:rPr lang="en-US" sz="3000" dirty="0" err="1">
                <a:latin typeface="Avva_Shenouda"/>
              </a:rPr>
              <a:t>eqovn</a:t>
            </a:r>
            <a:r>
              <a:rPr lang="en-US" sz="3000" dirty="0">
                <a:latin typeface="Avva_Shenouda"/>
              </a:rPr>
              <a:t> `</a:t>
            </a:r>
            <a:r>
              <a:rPr lang="en-US" sz="3000" dirty="0" err="1">
                <a:latin typeface="Avva_Shenouda"/>
              </a:rPr>
              <a:t>mpiovro</a:t>
            </a:r>
            <a:r>
              <a:rPr lang="en-US" sz="3000" dirty="0">
                <a:latin typeface="Avva_Shenouda"/>
              </a:rPr>
              <a:t> `nhanpar0enoc </a:t>
            </a:r>
            <a:r>
              <a:rPr lang="en-US" sz="3000" dirty="0" err="1">
                <a:latin typeface="Avva_Shenouda"/>
              </a:rPr>
              <a:t>hifahov</a:t>
            </a:r>
            <a:r>
              <a:rPr lang="en-US" sz="3000" dirty="0">
                <a:latin typeface="Avva_Shenouda"/>
              </a:rPr>
              <a:t> `</a:t>
            </a:r>
            <a:r>
              <a:rPr lang="en-US" sz="3000" dirty="0" err="1">
                <a:latin typeface="Avva_Shenouda"/>
              </a:rPr>
              <a:t>mmoc</a:t>
            </a:r>
            <a:endParaRPr lang="en-US" sz="3000" dirty="0">
              <a:cs typeface="+mn-cs"/>
            </a:endParaRPr>
          </a:p>
        </p:txBody>
      </p:sp>
    </p:spTree>
    <p:extLst>
      <p:ext uri="{BB962C8B-B14F-4D97-AF65-F5344CB8AC3E}">
        <p14:creationId xmlns:p14="http://schemas.microsoft.com/office/powerpoint/2010/main" val="545406801"/>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3FA8-2538-4858-BB61-7E7E2BF62BF8}"/>
              </a:ext>
            </a:extLst>
          </p:cNvPr>
          <p:cNvSpPr>
            <a:spLocks noGrp="1"/>
          </p:cNvSpPr>
          <p:nvPr>
            <p:ph type="title"/>
          </p:nvPr>
        </p:nvSpPr>
        <p:spPr>
          <a:xfrm>
            <a:off x="0" y="4325471"/>
            <a:ext cx="9144000" cy="782371"/>
          </a:xfrm>
        </p:spPr>
        <p:txBody>
          <a:bodyPr>
            <a:normAutofit/>
          </a:bodyPr>
          <a:lstStyle/>
          <a:p>
            <a:r>
              <a:rPr lang="ar-EG" dirty="0">
                <a:solidFill>
                  <a:schemeClr val="lt1"/>
                </a:solidFill>
                <a:latin typeface="+mn-lt"/>
                <a:ea typeface="+mn-ea"/>
                <a:cs typeface="+mn-cs"/>
              </a:rPr>
              <a:t>وحرك الوتر الخامس من قيثارته صارخا قائلا</a:t>
            </a:r>
            <a:endParaRPr lang="en-GB" dirty="0"/>
          </a:p>
        </p:txBody>
      </p:sp>
      <p:sp>
        <p:nvSpPr>
          <p:cNvPr id="3" name="Text Placeholder 2">
            <a:extLst>
              <a:ext uri="{FF2B5EF4-FFF2-40B4-BE49-F238E27FC236}">
                <a16:creationId xmlns:a16="http://schemas.microsoft.com/office/drawing/2014/main" id="{3FC6F01A-365B-4789-AECC-50B8F1469242}"/>
              </a:ext>
            </a:extLst>
          </p:cNvPr>
          <p:cNvSpPr>
            <a:spLocks noGrp="1"/>
          </p:cNvSpPr>
          <p:nvPr>
            <p:ph type="body" idx="1"/>
          </p:nvPr>
        </p:nvSpPr>
        <p:spPr/>
        <p:txBody>
          <a:bodyPr/>
          <a:lstStyle/>
          <a:p>
            <a:r>
              <a:rPr lang="ar-EG" sz="3200" dirty="0">
                <a:solidFill>
                  <a:schemeClr val="lt1"/>
                </a:solidFill>
                <a:latin typeface="+mn-lt"/>
                <a:cs typeface="+mn-cs"/>
              </a:rPr>
              <a:t> أفكيم اى بى ماه إتيوإنكاب إنتى تيف كيثارا إفؤش إﭭول إفجو إموس</a:t>
            </a:r>
            <a:endParaRPr lang="ar-SA" sz="4400" dirty="0"/>
          </a:p>
        </p:txBody>
      </p:sp>
      <p:sp>
        <p:nvSpPr>
          <p:cNvPr id="5" name="Text Placeholder 4">
            <a:extLst>
              <a:ext uri="{FF2B5EF4-FFF2-40B4-BE49-F238E27FC236}">
                <a16:creationId xmlns:a16="http://schemas.microsoft.com/office/drawing/2014/main" id="{0DD67BEF-07DD-49DC-8B9B-E4854C7625E5}"/>
              </a:ext>
            </a:extLst>
          </p:cNvPr>
          <p:cNvSpPr>
            <a:spLocks noGrp="1"/>
          </p:cNvSpPr>
          <p:nvPr>
            <p:ph type="body" sz="quarter" idx="3"/>
          </p:nvPr>
        </p:nvSpPr>
        <p:spPr>
          <a:xfrm>
            <a:off x="0" y="5557078"/>
            <a:ext cx="9144000" cy="682357"/>
          </a:xfrm>
        </p:spPr>
        <p:txBody>
          <a:bodyPr/>
          <a:lstStyle/>
          <a:p>
            <a:r>
              <a:rPr lang="en-US" sz="3000" dirty="0">
                <a:latin typeface="Avva_Shenouda"/>
              </a:rPr>
              <a:t>A4kim </a:t>
            </a:r>
            <a:r>
              <a:rPr lang="en-US" sz="3000" dirty="0" err="1">
                <a:latin typeface="Avva_Shenouda"/>
              </a:rPr>
              <a:t>epimah</a:t>
            </a:r>
            <a:r>
              <a:rPr lang="ar-EG" sz="3000" dirty="0">
                <a:latin typeface="Avva_Shenouda"/>
              </a:rPr>
              <a:t> </a:t>
            </a:r>
            <a:r>
              <a:rPr lang="en-US" sz="3000" dirty="0">
                <a:latin typeface="Avva_Shenouda"/>
              </a:rPr>
              <a:t>`</a:t>
            </a:r>
            <a:r>
              <a:rPr lang="en-US" sz="3000" dirty="0" err="1">
                <a:latin typeface="Avva_Shenouda"/>
              </a:rPr>
              <a:t>tiov</a:t>
            </a:r>
            <a:r>
              <a:rPr lang="en-US" sz="3000" dirty="0">
                <a:latin typeface="Avva_Shenouda"/>
              </a:rPr>
              <a:t> `</a:t>
            </a:r>
            <a:r>
              <a:rPr lang="en-US" sz="3000" dirty="0" err="1">
                <a:latin typeface="Avva_Shenouda"/>
              </a:rPr>
              <a:t>nkap</a:t>
            </a:r>
            <a:r>
              <a:rPr lang="en-US" sz="3000" dirty="0">
                <a:latin typeface="Avva_Shenouda"/>
              </a:rPr>
              <a:t> `</a:t>
            </a:r>
            <a:r>
              <a:rPr lang="en-US" sz="3000" dirty="0" err="1">
                <a:latin typeface="Avva_Shenouda"/>
              </a:rPr>
              <a:t>nte</a:t>
            </a:r>
            <a:r>
              <a:rPr lang="en-US" sz="3000" dirty="0">
                <a:latin typeface="Avva_Shenouda"/>
              </a:rPr>
              <a:t> te4kv0ara: e4w2 </a:t>
            </a:r>
            <a:r>
              <a:rPr lang="en-US" sz="3000" dirty="0" err="1">
                <a:latin typeface="Avva_Shenouda"/>
              </a:rPr>
              <a:t>ebol</a:t>
            </a:r>
            <a:r>
              <a:rPr lang="en-US" sz="3000" dirty="0">
                <a:latin typeface="Avva_Shenouda"/>
              </a:rPr>
              <a:t> e4gw `</a:t>
            </a:r>
            <a:r>
              <a:rPr lang="en-US" sz="3000" dirty="0" err="1">
                <a:latin typeface="Avva_Shenouda"/>
              </a:rPr>
              <a:t>mmoc</a:t>
            </a:r>
            <a:endParaRPr lang="en-US" sz="3000" dirty="0">
              <a:cs typeface="+mn-cs"/>
            </a:endParaRPr>
          </a:p>
        </p:txBody>
      </p:sp>
    </p:spTree>
    <p:extLst>
      <p:ext uri="{BB962C8B-B14F-4D97-AF65-F5344CB8AC3E}">
        <p14:creationId xmlns:p14="http://schemas.microsoft.com/office/powerpoint/2010/main" val="912894332"/>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56F2-2EE3-42CB-87F7-CDD88512408B}"/>
              </a:ext>
            </a:extLst>
          </p:cNvPr>
          <p:cNvSpPr>
            <a:spLocks noGrp="1"/>
          </p:cNvSpPr>
          <p:nvPr>
            <p:ph type="title"/>
          </p:nvPr>
        </p:nvSpPr>
        <p:spPr>
          <a:xfrm>
            <a:off x="0" y="4373366"/>
            <a:ext cx="9144000" cy="682358"/>
          </a:xfrm>
        </p:spPr>
        <p:txBody>
          <a:bodyPr anchor="t">
            <a:normAutofit/>
          </a:bodyPr>
          <a:lstStyle/>
          <a:p>
            <a:r>
              <a:rPr lang="ar-EG" sz="3200" dirty="0">
                <a:solidFill>
                  <a:schemeClr val="lt1"/>
                </a:solidFill>
                <a:latin typeface="+mn-lt"/>
                <a:ea typeface="+mn-ea"/>
                <a:cs typeface="+mn-cs"/>
              </a:rPr>
              <a:t>عظيم هو الرب ومسبح جدا في مدينة إلهنا علي جبله المقدس</a:t>
            </a:r>
            <a:endParaRPr lang="en-GB" sz="3200" dirty="0"/>
          </a:p>
        </p:txBody>
      </p:sp>
      <p:sp>
        <p:nvSpPr>
          <p:cNvPr id="3" name="Text Placeholder 2">
            <a:extLst>
              <a:ext uri="{FF2B5EF4-FFF2-40B4-BE49-F238E27FC236}">
                <a16:creationId xmlns:a16="http://schemas.microsoft.com/office/drawing/2014/main" id="{3085F73C-B2E7-4D47-8464-1762FC5E82F2}"/>
              </a:ext>
            </a:extLst>
          </p:cNvPr>
          <p:cNvSpPr>
            <a:spLocks noGrp="1"/>
          </p:cNvSpPr>
          <p:nvPr>
            <p:ph type="body" idx="1"/>
          </p:nvPr>
        </p:nvSpPr>
        <p:spPr/>
        <p:txBody>
          <a:bodyPr/>
          <a:lstStyle/>
          <a:p>
            <a:r>
              <a:rPr lang="ar-EG" sz="2800" dirty="0">
                <a:solidFill>
                  <a:schemeClr val="lt1"/>
                </a:solidFill>
                <a:latin typeface="+mn-lt"/>
                <a:cs typeface="+mn-cs"/>
              </a:rPr>
              <a:t>ﭼـى أونيشتى بى إبتشويس إف إسماروأوت إماشو خين إثـﭭـاكى إمبين نوتى هيـﭼين بيف طوأوو إثؤاب</a:t>
            </a:r>
            <a:endParaRPr lang="ar-SA" dirty="0"/>
          </a:p>
        </p:txBody>
      </p:sp>
      <p:sp>
        <p:nvSpPr>
          <p:cNvPr id="5" name="Text Placeholder 4">
            <a:extLst>
              <a:ext uri="{FF2B5EF4-FFF2-40B4-BE49-F238E27FC236}">
                <a16:creationId xmlns:a16="http://schemas.microsoft.com/office/drawing/2014/main" id="{89329B3B-18F5-4CFB-B502-B3E5A811A769}"/>
              </a:ext>
            </a:extLst>
          </p:cNvPr>
          <p:cNvSpPr>
            <a:spLocks noGrp="1"/>
          </p:cNvSpPr>
          <p:nvPr>
            <p:ph type="body" sz="quarter" idx="3"/>
          </p:nvPr>
        </p:nvSpPr>
        <p:spPr/>
        <p:txBody>
          <a:bodyPr/>
          <a:lstStyle/>
          <a:p>
            <a:r>
              <a:rPr lang="en-US" sz="3000" dirty="0" err="1">
                <a:latin typeface="Avva_Shenouda"/>
              </a:rPr>
              <a:t>ge</a:t>
            </a:r>
            <a:r>
              <a:rPr lang="en-US" sz="3000" dirty="0">
                <a:latin typeface="Avva_Shenouda"/>
              </a:rPr>
              <a:t> ovni25 pe Pu `4`cmarwovt ema2w </a:t>
            </a:r>
            <a:r>
              <a:rPr lang="en-US" sz="3000" dirty="0" err="1">
                <a:latin typeface="Avva_Shenouda"/>
              </a:rPr>
              <a:t>qen</a:t>
            </a:r>
            <a:r>
              <a:rPr lang="en-US" sz="3000" dirty="0">
                <a:latin typeface="Avva_Shenouda"/>
              </a:rPr>
              <a:t> `0baki</a:t>
            </a:r>
            <a:r>
              <a:rPr lang="ar-EG" sz="3000" dirty="0">
                <a:latin typeface="Avva_Shenouda"/>
              </a:rPr>
              <a:t> </a:t>
            </a:r>
            <a:r>
              <a:rPr lang="en-US" sz="3000" dirty="0">
                <a:latin typeface="Avva_Shenouda"/>
              </a:rPr>
              <a:t>`mPennov5 </a:t>
            </a:r>
            <a:r>
              <a:rPr lang="en-US" sz="3000" dirty="0" err="1">
                <a:latin typeface="Avva_Shenouda"/>
              </a:rPr>
              <a:t>higen</a:t>
            </a:r>
            <a:r>
              <a:rPr lang="en-US" sz="3000" dirty="0">
                <a:latin typeface="Avva_Shenouda"/>
              </a:rPr>
              <a:t> te4twov =e=0=v </a:t>
            </a:r>
            <a:endParaRPr lang="en-US" sz="3000" dirty="0">
              <a:cs typeface="+mn-cs"/>
            </a:endParaRPr>
          </a:p>
        </p:txBody>
      </p:sp>
    </p:spTree>
    <p:extLst>
      <p:ext uri="{BB962C8B-B14F-4D97-AF65-F5344CB8AC3E}">
        <p14:creationId xmlns:p14="http://schemas.microsoft.com/office/powerpoint/2010/main" val="2940753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لنا رجاء، فى القديسة مريم</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أوأون أووهيليبيس إنتان: خين ثى إثؤواب ماريا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err="1"/>
              <a:t>Ouon</a:t>
            </a:r>
            <a:r>
              <a:rPr lang="en-US" dirty="0"/>
              <a:t> </a:t>
            </a:r>
            <a:r>
              <a:rPr lang="en-US" dirty="0" err="1"/>
              <a:t>ouhelpic</a:t>
            </a:r>
            <a:r>
              <a:rPr lang="en-US" dirty="0"/>
              <a:t> `</a:t>
            </a:r>
            <a:r>
              <a:rPr lang="en-US" dirty="0" err="1"/>
              <a:t>ntan</a:t>
            </a:r>
            <a:r>
              <a:rPr lang="en-US" dirty="0"/>
              <a:t>@ </a:t>
            </a:r>
            <a:r>
              <a:rPr lang="en-US" dirty="0" err="1"/>
              <a:t>qen</a:t>
            </a:r>
            <a:r>
              <a:rPr lang="en-US" dirty="0"/>
              <a:t> ;</a:t>
            </a:r>
            <a:r>
              <a:rPr lang="en-US" dirty="0" err="1"/>
              <a:t>y`e;ouab</a:t>
            </a:r>
            <a:r>
              <a:rPr lang="en-US" dirty="0"/>
              <a:t> Maria</a:t>
            </a:r>
          </a:p>
        </p:txBody>
      </p:sp>
    </p:spTree>
    <p:extLst>
      <p:ext uri="{BB962C8B-B14F-4D97-AF65-F5344CB8AC3E}">
        <p14:creationId xmlns:p14="http://schemas.microsoft.com/office/powerpoint/2010/main" val="1149761281"/>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B408-276B-4133-A679-55E28F836F71}"/>
              </a:ext>
            </a:extLst>
          </p:cNvPr>
          <p:cNvSpPr>
            <a:spLocks noGrp="1"/>
          </p:cNvSpPr>
          <p:nvPr>
            <p:ph type="title"/>
          </p:nvPr>
        </p:nvSpPr>
        <p:spPr>
          <a:xfrm>
            <a:off x="-1" y="4379259"/>
            <a:ext cx="9144000" cy="782371"/>
          </a:xfrm>
        </p:spPr>
        <p:txBody>
          <a:bodyPr anchor="t">
            <a:normAutofit/>
          </a:bodyPr>
          <a:lstStyle/>
          <a:p>
            <a:r>
              <a:rPr lang="ar-EG" dirty="0">
                <a:solidFill>
                  <a:schemeClr val="lt1"/>
                </a:solidFill>
                <a:latin typeface="+mn-lt"/>
                <a:ea typeface="+mn-ea"/>
                <a:cs typeface="+mn-cs"/>
              </a:rPr>
              <a:t> وحرك الوتر السادس من قيثارته صارخا قائلا</a:t>
            </a:r>
            <a:endParaRPr lang="en-GB" dirty="0"/>
          </a:p>
        </p:txBody>
      </p:sp>
      <p:sp>
        <p:nvSpPr>
          <p:cNvPr id="3" name="Text Placeholder 2">
            <a:extLst>
              <a:ext uri="{FF2B5EF4-FFF2-40B4-BE49-F238E27FC236}">
                <a16:creationId xmlns:a16="http://schemas.microsoft.com/office/drawing/2014/main" id="{88698034-A937-4BC8-991A-5180CBDE123C}"/>
              </a:ext>
            </a:extLst>
          </p:cNvPr>
          <p:cNvSpPr>
            <a:spLocks noGrp="1"/>
          </p:cNvSpPr>
          <p:nvPr>
            <p:ph type="body" idx="1"/>
          </p:nvPr>
        </p:nvSpPr>
        <p:spPr/>
        <p:txBody>
          <a:bodyPr/>
          <a:lstStyle/>
          <a:p>
            <a:r>
              <a:rPr lang="ar-EG" sz="3000" dirty="0">
                <a:solidFill>
                  <a:schemeClr val="lt1"/>
                </a:solidFill>
                <a:latin typeface="+mn-lt"/>
                <a:cs typeface="+mn-cs"/>
              </a:rPr>
              <a:t>أفكيم اى بى ماه سوأوو إنكاب إنتى تيف كيثارا إفؤش إﭭول إفجو إمموس</a:t>
            </a:r>
            <a:endParaRPr lang="ar-SA" sz="3000" dirty="0"/>
          </a:p>
        </p:txBody>
      </p:sp>
      <p:sp>
        <p:nvSpPr>
          <p:cNvPr id="5" name="Text Placeholder 4">
            <a:extLst>
              <a:ext uri="{FF2B5EF4-FFF2-40B4-BE49-F238E27FC236}">
                <a16:creationId xmlns:a16="http://schemas.microsoft.com/office/drawing/2014/main" id="{0D39ACA5-AC0D-4758-95F5-FA6F67D92155}"/>
              </a:ext>
            </a:extLst>
          </p:cNvPr>
          <p:cNvSpPr>
            <a:spLocks noGrp="1"/>
          </p:cNvSpPr>
          <p:nvPr>
            <p:ph type="body" sz="quarter" idx="3"/>
          </p:nvPr>
        </p:nvSpPr>
        <p:spPr>
          <a:xfrm>
            <a:off x="0" y="5557078"/>
            <a:ext cx="9144000" cy="682357"/>
          </a:xfrm>
        </p:spPr>
        <p:txBody>
          <a:bodyPr/>
          <a:lstStyle/>
          <a:p>
            <a:r>
              <a:rPr lang="en-US" dirty="0">
                <a:latin typeface="Avva_Shenouda"/>
              </a:rPr>
              <a:t>A4kim </a:t>
            </a:r>
            <a:r>
              <a:rPr lang="en-US" dirty="0" err="1">
                <a:latin typeface="Avva_Shenouda"/>
              </a:rPr>
              <a:t>epimah</a:t>
            </a:r>
            <a:r>
              <a:rPr lang="ar-EG" dirty="0">
                <a:latin typeface="Avva_Shenouda"/>
              </a:rPr>
              <a:t> </a:t>
            </a:r>
            <a:r>
              <a:rPr lang="en-US" dirty="0" err="1">
                <a:latin typeface="Avva_Shenouda"/>
              </a:rPr>
              <a:t>coov</a:t>
            </a:r>
            <a:r>
              <a:rPr lang="en-US" dirty="0">
                <a:latin typeface="Avva_Shenouda"/>
              </a:rPr>
              <a:t> `</a:t>
            </a:r>
            <a:r>
              <a:rPr lang="en-US" dirty="0" err="1">
                <a:latin typeface="Avva_Shenouda"/>
              </a:rPr>
              <a:t>nkap</a:t>
            </a:r>
            <a:r>
              <a:rPr lang="en-US" dirty="0">
                <a:latin typeface="Avva_Shenouda"/>
              </a:rPr>
              <a:t> `</a:t>
            </a:r>
            <a:r>
              <a:rPr lang="en-US" dirty="0" err="1">
                <a:latin typeface="Avva_Shenouda"/>
              </a:rPr>
              <a:t>nte</a:t>
            </a:r>
            <a:r>
              <a:rPr lang="en-US" dirty="0">
                <a:latin typeface="Avva_Shenouda"/>
              </a:rPr>
              <a:t> te4kv0ara : e4w2 </a:t>
            </a:r>
            <a:r>
              <a:rPr lang="en-US" dirty="0" err="1">
                <a:latin typeface="Avva_Shenouda"/>
              </a:rPr>
              <a:t>ebol</a:t>
            </a:r>
            <a:r>
              <a:rPr lang="en-US" dirty="0">
                <a:latin typeface="Avva_Shenouda"/>
              </a:rPr>
              <a:t> e4gw `</a:t>
            </a:r>
            <a:r>
              <a:rPr lang="en-US" dirty="0" err="1">
                <a:latin typeface="Avva_Shenouda"/>
              </a:rPr>
              <a:t>mmoc</a:t>
            </a:r>
            <a:endParaRPr lang="en-US" dirty="0">
              <a:cs typeface="+mn-cs"/>
            </a:endParaRPr>
          </a:p>
        </p:txBody>
      </p:sp>
    </p:spTree>
    <p:extLst>
      <p:ext uri="{BB962C8B-B14F-4D97-AF65-F5344CB8AC3E}">
        <p14:creationId xmlns:p14="http://schemas.microsoft.com/office/powerpoint/2010/main" val="1414451974"/>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BA2C-F29A-4E74-9D3B-23E6FE422DBB}"/>
              </a:ext>
            </a:extLst>
          </p:cNvPr>
          <p:cNvSpPr>
            <a:spLocks noGrp="1"/>
          </p:cNvSpPr>
          <p:nvPr>
            <p:ph type="title"/>
          </p:nvPr>
        </p:nvSpPr>
        <p:spPr>
          <a:xfrm>
            <a:off x="0" y="4373365"/>
            <a:ext cx="9144000" cy="782371"/>
          </a:xfrm>
        </p:spPr>
        <p:txBody>
          <a:bodyPr>
            <a:normAutofit/>
          </a:bodyPr>
          <a:lstStyle/>
          <a:p>
            <a:r>
              <a:rPr lang="ar-EG" sz="3600" dirty="0">
                <a:solidFill>
                  <a:schemeClr val="lt1"/>
                </a:solidFill>
                <a:latin typeface="+mn-lt"/>
                <a:ea typeface="+mn-ea"/>
                <a:cs typeface="+mn-cs"/>
              </a:rPr>
              <a:t>أجنحة حمامة موشاة بفضة ومنكباها بصفرة الذهب</a:t>
            </a:r>
            <a:endParaRPr lang="en-GB" sz="3600" dirty="0"/>
          </a:p>
        </p:txBody>
      </p:sp>
      <p:sp>
        <p:nvSpPr>
          <p:cNvPr id="3" name="Text Placeholder 2">
            <a:extLst>
              <a:ext uri="{FF2B5EF4-FFF2-40B4-BE49-F238E27FC236}">
                <a16:creationId xmlns:a16="http://schemas.microsoft.com/office/drawing/2014/main" id="{FBC0B0AB-A220-47AD-AFF1-2D4FA899C7E7}"/>
              </a:ext>
            </a:extLst>
          </p:cNvPr>
          <p:cNvSpPr>
            <a:spLocks noGrp="1"/>
          </p:cNvSpPr>
          <p:nvPr>
            <p:ph type="body" idx="1"/>
          </p:nvPr>
        </p:nvSpPr>
        <p:spPr/>
        <p:txBody>
          <a:bodyPr/>
          <a:lstStyle/>
          <a:p>
            <a:r>
              <a:rPr lang="ar-EG" sz="2800" dirty="0">
                <a:solidFill>
                  <a:schemeClr val="lt1"/>
                </a:solidFill>
                <a:latin typeface="+mn-lt"/>
                <a:cs typeface="+mn-cs"/>
              </a:rPr>
              <a:t>ﭼـى هان تينه إن تشرومبى إﭫ أوشج إنيب إنهان أووه نيس كيموتى خين أووأوتووإت إنتى أوونوب</a:t>
            </a:r>
            <a:endParaRPr lang="ar-SA" dirty="0"/>
          </a:p>
        </p:txBody>
      </p:sp>
      <p:sp>
        <p:nvSpPr>
          <p:cNvPr id="5" name="Text Placeholder 4">
            <a:extLst>
              <a:ext uri="{FF2B5EF4-FFF2-40B4-BE49-F238E27FC236}">
                <a16:creationId xmlns:a16="http://schemas.microsoft.com/office/drawing/2014/main" id="{C958C761-073B-4555-8033-000028C4BECE}"/>
              </a:ext>
            </a:extLst>
          </p:cNvPr>
          <p:cNvSpPr>
            <a:spLocks noGrp="1"/>
          </p:cNvSpPr>
          <p:nvPr>
            <p:ph type="body" sz="quarter" idx="3"/>
          </p:nvPr>
        </p:nvSpPr>
        <p:spPr/>
        <p:txBody>
          <a:bodyPr/>
          <a:lstStyle/>
          <a:p>
            <a:r>
              <a:rPr lang="en-US" sz="3000" dirty="0" err="1">
                <a:latin typeface="Avva_Shenouda"/>
              </a:rPr>
              <a:t>ge</a:t>
            </a:r>
            <a:r>
              <a:rPr lang="en-US" sz="3000" dirty="0">
                <a:latin typeface="Avva_Shenouda"/>
              </a:rPr>
              <a:t> </a:t>
            </a:r>
            <a:r>
              <a:rPr lang="en-US" sz="3000" dirty="0" err="1">
                <a:latin typeface="Avva_Shenouda"/>
              </a:rPr>
              <a:t>hantenh</a:t>
            </a:r>
            <a:r>
              <a:rPr lang="en-US" sz="3000" dirty="0">
                <a:latin typeface="Avva_Shenouda"/>
              </a:rPr>
              <a:t> `</a:t>
            </a:r>
            <a:r>
              <a:rPr lang="en-US" sz="3000" dirty="0" err="1">
                <a:latin typeface="Avva_Shenouda"/>
              </a:rPr>
              <a:t>nsrompi</a:t>
            </a:r>
            <a:r>
              <a:rPr lang="en-US" sz="3000" dirty="0">
                <a:latin typeface="Avva_Shenouda"/>
              </a:rPr>
              <a:t> evo2g `</a:t>
            </a:r>
            <a:r>
              <a:rPr lang="en-US" sz="3000" dirty="0" err="1">
                <a:latin typeface="Avva_Shenouda"/>
              </a:rPr>
              <a:t>nieb</a:t>
            </a:r>
            <a:r>
              <a:rPr lang="en-US" sz="3000" dirty="0">
                <a:latin typeface="Avva_Shenouda"/>
              </a:rPr>
              <a:t> `</a:t>
            </a:r>
            <a:r>
              <a:rPr lang="en-US" sz="3000" dirty="0" err="1">
                <a:latin typeface="Avva_Shenouda"/>
              </a:rPr>
              <a:t>nhat</a:t>
            </a:r>
            <a:r>
              <a:rPr lang="en-US" sz="3000" dirty="0">
                <a:latin typeface="Avva_Shenouda"/>
              </a:rPr>
              <a:t> </a:t>
            </a:r>
            <a:r>
              <a:rPr lang="en-US" sz="3000" dirty="0" err="1">
                <a:latin typeface="Avva_Shenouda"/>
              </a:rPr>
              <a:t>ovoh</a:t>
            </a:r>
            <a:r>
              <a:rPr lang="en-US" sz="3000" dirty="0">
                <a:latin typeface="Avva_Shenouda"/>
              </a:rPr>
              <a:t> neckemo5 </a:t>
            </a:r>
            <a:r>
              <a:rPr lang="en-US" sz="3000" dirty="0" err="1">
                <a:latin typeface="Avva_Shenouda"/>
              </a:rPr>
              <a:t>qen</a:t>
            </a:r>
            <a:r>
              <a:rPr lang="en-US" sz="3000" dirty="0">
                <a:latin typeface="Avva_Shenouda"/>
              </a:rPr>
              <a:t> </a:t>
            </a:r>
            <a:r>
              <a:rPr lang="en-US" sz="3000" dirty="0" err="1">
                <a:latin typeface="Avva_Shenouda"/>
              </a:rPr>
              <a:t>ovotovet</a:t>
            </a:r>
            <a:r>
              <a:rPr lang="en-US" sz="3000" dirty="0">
                <a:latin typeface="Avva_Shenouda"/>
              </a:rPr>
              <a:t> `</a:t>
            </a:r>
            <a:r>
              <a:rPr lang="en-US" sz="3000" dirty="0" err="1">
                <a:latin typeface="Avva_Shenouda"/>
              </a:rPr>
              <a:t>nte</a:t>
            </a:r>
            <a:r>
              <a:rPr lang="en-US" sz="3000" dirty="0">
                <a:latin typeface="Avva_Shenouda"/>
              </a:rPr>
              <a:t> </a:t>
            </a:r>
            <a:r>
              <a:rPr lang="en-US" sz="3000" dirty="0" err="1">
                <a:latin typeface="Avva_Shenouda"/>
              </a:rPr>
              <a:t>ovnovb</a:t>
            </a:r>
            <a:endParaRPr lang="en-US" sz="3000" dirty="0">
              <a:cs typeface="+mn-cs"/>
            </a:endParaRPr>
          </a:p>
        </p:txBody>
      </p:sp>
    </p:spTree>
    <p:extLst>
      <p:ext uri="{BB962C8B-B14F-4D97-AF65-F5344CB8AC3E}">
        <p14:creationId xmlns:p14="http://schemas.microsoft.com/office/powerpoint/2010/main" val="2268706009"/>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8AC8-E2DC-43BD-9888-F8C459F48E1B}"/>
              </a:ext>
            </a:extLst>
          </p:cNvPr>
          <p:cNvSpPr>
            <a:spLocks noGrp="1"/>
          </p:cNvSpPr>
          <p:nvPr>
            <p:ph type="title"/>
          </p:nvPr>
        </p:nvSpPr>
        <p:spPr>
          <a:xfrm>
            <a:off x="0" y="4369736"/>
            <a:ext cx="9144000" cy="782371"/>
          </a:xfrm>
        </p:spPr>
        <p:txBody>
          <a:bodyPr anchor="t">
            <a:normAutofit/>
          </a:bodyPr>
          <a:lstStyle/>
          <a:p>
            <a:r>
              <a:rPr lang="ar-EG" sz="4000" dirty="0">
                <a:solidFill>
                  <a:schemeClr val="lt1"/>
                </a:solidFill>
                <a:latin typeface="+mn-lt"/>
                <a:ea typeface="+mn-ea"/>
                <a:cs typeface="+mn-cs"/>
              </a:rPr>
              <a:t>وحرك الوتر السابع من قيثارته صارخا قائلا</a:t>
            </a:r>
            <a:endParaRPr lang="en-GB" sz="4000" dirty="0"/>
          </a:p>
        </p:txBody>
      </p:sp>
      <p:sp>
        <p:nvSpPr>
          <p:cNvPr id="3" name="Text Placeholder 2">
            <a:extLst>
              <a:ext uri="{FF2B5EF4-FFF2-40B4-BE49-F238E27FC236}">
                <a16:creationId xmlns:a16="http://schemas.microsoft.com/office/drawing/2014/main" id="{DEBD1E37-826E-47C7-A65E-76BEED3DF021}"/>
              </a:ext>
            </a:extLst>
          </p:cNvPr>
          <p:cNvSpPr>
            <a:spLocks noGrp="1"/>
          </p:cNvSpPr>
          <p:nvPr>
            <p:ph type="body" idx="1"/>
          </p:nvPr>
        </p:nvSpPr>
        <p:spPr>
          <a:xfrm>
            <a:off x="0" y="6175643"/>
            <a:ext cx="9143999" cy="682357"/>
          </a:xfrm>
        </p:spPr>
        <p:txBody>
          <a:bodyPr/>
          <a:lstStyle/>
          <a:p>
            <a:r>
              <a:rPr lang="ar-EG" sz="3000" dirty="0">
                <a:solidFill>
                  <a:schemeClr val="lt1"/>
                </a:solidFill>
                <a:latin typeface="+mn-lt"/>
                <a:cs typeface="+mn-cs"/>
              </a:rPr>
              <a:t>أفكيم اى بى ماه شاشف إنكاب إنتى تيف كيثارا إفؤش إﭭول إفجو إمموس</a:t>
            </a:r>
            <a:endParaRPr lang="en-GB" sz="3000" dirty="0"/>
          </a:p>
        </p:txBody>
      </p:sp>
      <p:sp>
        <p:nvSpPr>
          <p:cNvPr id="5" name="Text Placeholder 4">
            <a:extLst>
              <a:ext uri="{FF2B5EF4-FFF2-40B4-BE49-F238E27FC236}">
                <a16:creationId xmlns:a16="http://schemas.microsoft.com/office/drawing/2014/main" id="{03B2E38B-CA68-4A9B-AF49-D1FA9449E79A}"/>
              </a:ext>
            </a:extLst>
          </p:cNvPr>
          <p:cNvSpPr>
            <a:spLocks noGrp="1"/>
          </p:cNvSpPr>
          <p:nvPr>
            <p:ph type="body" sz="quarter" idx="3"/>
          </p:nvPr>
        </p:nvSpPr>
        <p:spPr>
          <a:xfrm>
            <a:off x="-1" y="5493286"/>
            <a:ext cx="9144000" cy="682357"/>
          </a:xfrm>
        </p:spPr>
        <p:txBody>
          <a:bodyPr/>
          <a:lstStyle/>
          <a:p>
            <a:r>
              <a:rPr lang="pt-BR" dirty="0">
                <a:latin typeface="Avva_Shenouda"/>
              </a:rPr>
              <a:t>A4kim epimah</a:t>
            </a:r>
            <a:r>
              <a:rPr lang="ar-EG" dirty="0">
                <a:latin typeface="Avva_Shenouda"/>
              </a:rPr>
              <a:t> </a:t>
            </a:r>
            <a:r>
              <a:rPr lang="pt-BR" dirty="0">
                <a:latin typeface="Avva_Shenouda"/>
              </a:rPr>
              <a:t>2a24 `nkap `nte te4kv0ara : e4w2 ebol e4gw `mmoc</a:t>
            </a:r>
            <a:endParaRPr lang="en-US" dirty="0">
              <a:cs typeface="+mn-cs"/>
            </a:endParaRPr>
          </a:p>
        </p:txBody>
      </p:sp>
    </p:spTree>
    <p:extLst>
      <p:ext uri="{BB962C8B-B14F-4D97-AF65-F5344CB8AC3E}">
        <p14:creationId xmlns:p14="http://schemas.microsoft.com/office/powerpoint/2010/main" val="2924814666"/>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0C58-C568-4F76-A105-1B8F2470BD85}"/>
              </a:ext>
            </a:extLst>
          </p:cNvPr>
          <p:cNvSpPr>
            <a:spLocks noGrp="1"/>
          </p:cNvSpPr>
          <p:nvPr>
            <p:ph type="title"/>
          </p:nvPr>
        </p:nvSpPr>
        <p:spPr>
          <a:xfrm>
            <a:off x="0" y="4373366"/>
            <a:ext cx="9144000" cy="669282"/>
          </a:xfrm>
        </p:spPr>
        <p:txBody>
          <a:bodyPr>
            <a:normAutofit fontScale="90000"/>
          </a:bodyPr>
          <a:lstStyle/>
          <a:p>
            <a:r>
              <a:rPr lang="ar-EG" sz="4000" dirty="0">
                <a:solidFill>
                  <a:schemeClr val="lt1"/>
                </a:solidFill>
                <a:latin typeface="+mn-lt"/>
                <a:ea typeface="+mn-ea"/>
                <a:cs typeface="+mn-cs"/>
              </a:rPr>
              <a:t>جبل الله الجبل الدسم الجبل المجبن الجبل الدسم</a:t>
            </a:r>
            <a:endParaRPr lang="en-GB" sz="4000" dirty="0"/>
          </a:p>
        </p:txBody>
      </p:sp>
      <p:sp>
        <p:nvSpPr>
          <p:cNvPr id="3" name="Text Placeholder 2">
            <a:extLst>
              <a:ext uri="{FF2B5EF4-FFF2-40B4-BE49-F238E27FC236}">
                <a16:creationId xmlns:a16="http://schemas.microsoft.com/office/drawing/2014/main" id="{D5030BB9-BF92-43B0-93CC-EA33208AA652}"/>
              </a:ext>
            </a:extLst>
          </p:cNvPr>
          <p:cNvSpPr>
            <a:spLocks noGrp="1"/>
          </p:cNvSpPr>
          <p:nvPr>
            <p:ph type="body" idx="1"/>
          </p:nvPr>
        </p:nvSpPr>
        <p:spPr/>
        <p:txBody>
          <a:bodyPr/>
          <a:lstStyle/>
          <a:p>
            <a:r>
              <a:rPr lang="ar-EG" sz="2800" dirty="0">
                <a:solidFill>
                  <a:schemeClr val="lt1"/>
                </a:solidFill>
                <a:latin typeface="+mn-lt"/>
                <a:cs typeface="+mn-cs"/>
              </a:rPr>
              <a:t>ﭼـى بى طوأوو إنتى إفنوتى بى طوأوو إت كى نى أوأووت : بى طوأوو إتشيس بى طوأوو إت كى نى أوأووت</a:t>
            </a:r>
            <a:endParaRPr lang="ar-SA" sz="2800" dirty="0"/>
          </a:p>
        </p:txBody>
      </p:sp>
      <p:sp>
        <p:nvSpPr>
          <p:cNvPr id="5" name="Text Placeholder 4">
            <a:extLst>
              <a:ext uri="{FF2B5EF4-FFF2-40B4-BE49-F238E27FC236}">
                <a16:creationId xmlns:a16="http://schemas.microsoft.com/office/drawing/2014/main" id="{D3EB319C-6B01-4AA9-A514-FBBD84131D1B}"/>
              </a:ext>
            </a:extLst>
          </p:cNvPr>
          <p:cNvSpPr>
            <a:spLocks noGrp="1"/>
          </p:cNvSpPr>
          <p:nvPr>
            <p:ph type="body" sz="quarter" idx="3"/>
          </p:nvPr>
        </p:nvSpPr>
        <p:spPr/>
        <p:txBody>
          <a:bodyPr/>
          <a:lstStyle/>
          <a:p>
            <a:r>
              <a:rPr lang="en-US" sz="2900" dirty="0" err="1">
                <a:latin typeface="Avva_Shenouda"/>
              </a:rPr>
              <a:t>ge</a:t>
            </a:r>
            <a:r>
              <a:rPr lang="en-US" sz="2900" dirty="0">
                <a:latin typeface="Avva_Shenouda"/>
              </a:rPr>
              <a:t> </a:t>
            </a:r>
            <a:r>
              <a:rPr lang="en-US" sz="2900" dirty="0" err="1">
                <a:latin typeface="Avva_Shenouda"/>
              </a:rPr>
              <a:t>pitwov</a:t>
            </a:r>
            <a:r>
              <a:rPr lang="en-US" sz="2900" dirty="0">
                <a:latin typeface="Avva_Shenouda"/>
              </a:rPr>
              <a:t> `</a:t>
            </a:r>
            <a:r>
              <a:rPr lang="en-US" sz="2900" dirty="0" err="1">
                <a:latin typeface="Avva_Shenouda"/>
              </a:rPr>
              <a:t>nte</a:t>
            </a:r>
            <a:r>
              <a:rPr lang="en-US" sz="2900" dirty="0">
                <a:latin typeface="Avva_Shenouda"/>
              </a:rPr>
              <a:t> F5 </a:t>
            </a:r>
            <a:r>
              <a:rPr lang="en-US" sz="2900" dirty="0" err="1">
                <a:latin typeface="Avva_Shenouda"/>
              </a:rPr>
              <a:t>pitwov</a:t>
            </a:r>
            <a:r>
              <a:rPr lang="en-US" sz="2900" dirty="0">
                <a:latin typeface="Avva_Shenouda"/>
              </a:rPr>
              <a:t> </a:t>
            </a:r>
            <a:r>
              <a:rPr lang="en-US" sz="2900" dirty="0" err="1">
                <a:latin typeface="Avva_Shenouda"/>
              </a:rPr>
              <a:t>etkeniwovt</a:t>
            </a:r>
            <a:r>
              <a:rPr lang="en-US" sz="2900" dirty="0">
                <a:latin typeface="Avva_Shenouda"/>
              </a:rPr>
              <a:t> : </a:t>
            </a:r>
            <a:r>
              <a:rPr lang="en-US" sz="2900" dirty="0" err="1">
                <a:latin typeface="Avva_Shenouda"/>
              </a:rPr>
              <a:t>pitwov</a:t>
            </a:r>
            <a:r>
              <a:rPr lang="en-US" sz="2900" dirty="0">
                <a:latin typeface="Avva_Shenouda"/>
              </a:rPr>
              <a:t> ets3c </a:t>
            </a:r>
            <a:r>
              <a:rPr lang="en-US" sz="2900" dirty="0" err="1">
                <a:latin typeface="Avva_Shenouda"/>
              </a:rPr>
              <a:t>pitwov</a:t>
            </a:r>
            <a:r>
              <a:rPr lang="en-US" sz="2900" dirty="0">
                <a:latin typeface="Avva_Shenouda"/>
              </a:rPr>
              <a:t> </a:t>
            </a:r>
            <a:r>
              <a:rPr lang="en-US" sz="2900" dirty="0" err="1">
                <a:latin typeface="Avva_Shenouda"/>
              </a:rPr>
              <a:t>etkeniwovt</a:t>
            </a:r>
            <a:endParaRPr lang="en-US" sz="2900" dirty="0">
              <a:cs typeface="+mn-cs"/>
            </a:endParaRPr>
          </a:p>
        </p:txBody>
      </p:sp>
    </p:spTree>
    <p:extLst>
      <p:ext uri="{BB962C8B-B14F-4D97-AF65-F5344CB8AC3E}">
        <p14:creationId xmlns:p14="http://schemas.microsoft.com/office/powerpoint/2010/main" val="3447490974"/>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99D6-2814-48BA-A78C-9378503EFD1D}"/>
              </a:ext>
            </a:extLst>
          </p:cNvPr>
          <p:cNvSpPr>
            <a:spLocks noGrp="1"/>
          </p:cNvSpPr>
          <p:nvPr>
            <p:ph type="title"/>
          </p:nvPr>
        </p:nvSpPr>
        <p:spPr>
          <a:xfrm>
            <a:off x="-1" y="4369736"/>
            <a:ext cx="9144000" cy="713251"/>
          </a:xfrm>
        </p:spPr>
        <p:txBody>
          <a:bodyPr>
            <a:normAutofit/>
          </a:bodyPr>
          <a:lstStyle/>
          <a:p>
            <a:r>
              <a:rPr lang="ar-EG" sz="4000" dirty="0">
                <a:solidFill>
                  <a:schemeClr val="lt1"/>
                </a:solidFill>
                <a:latin typeface="+mn-lt"/>
                <a:ea typeface="+mn-ea"/>
                <a:cs typeface="+mn-cs"/>
              </a:rPr>
              <a:t>وحرك الوتر الثامن من قيثارته صارخا قائلا</a:t>
            </a:r>
            <a:endParaRPr lang="en-GB" sz="4000" dirty="0"/>
          </a:p>
        </p:txBody>
      </p:sp>
      <p:sp>
        <p:nvSpPr>
          <p:cNvPr id="3" name="Text Placeholder 2">
            <a:extLst>
              <a:ext uri="{FF2B5EF4-FFF2-40B4-BE49-F238E27FC236}">
                <a16:creationId xmlns:a16="http://schemas.microsoft.com/office/drawing/2014/main" id="{49D8AE0A-70E7-4798-A213-F3236F5222EF}"/>
              </a:ext>
            </a:extLst>
          </p:cNvPr>
          <p:cNvSpPr>
            <a:spLocks noGrp="1"/>
          </p:cNvSpPr>
          <p:nvPr>
            <p:ph type="body" idx="1"/>
          </p:nvPr>
        </p:nvSpPr>
        <p:spPr>
          <a:xfrm>
            <a:off x="0" y="6175643"/>
            <a:ext cx="9143999" cy="682357"/>
          </a:xfrm>
        </p:spPr>
        <p:txBody>
          <a:bodyPr/>
          <a:lstStyle/>
          <a:p>
            <a:r>
              <a:rPr lang="ar-EG" sz="3000" dirty="0">
                <a:solidFill>
                  <a:schemeClr val="lt1"/>
                </a:solidFill>
                <a:latin typeface="+mn-lt"/>
                <a:cs typeface="+mn-cs"/>
              </a:rPr>
              <a:t>أفكيم اى بى ماه إشمين إنكاب إنتى تيف كيثارا إفؤش إﭭول إفجو إمموس</a:t>
            </a:r>
            <a:endParaRPr lang="ar-SA" sz="3000" dirty="0"/>
          </a:p>
        </p:txBody>
      </p:sp>
      <p:sp>
        <p:nvSpPr>
          <p:cNvPr id="5" name="Text Placeholder 4">
            <a:extLst>
              <a:ext uri="{FF2B5EF4-FFF2-40B4-BE49-F238E27FC236}">
                <a16:creationId xmlns:a16="http://schemas.microsoft.com/office/drawing/2014/main" id="{D17E438D-5BCC-4909-A424-CE1B8D332AD2}"/>
              </a:ext>
            </a:extLst>
          </p:cNvPr>
          <p:cNvSpPr>
            <a:spLocks noGrp="1"/>
          </p:cNvSpPr>
          <p:nvPr>
            <p:ph type="body" sz="quarter" idx="3"/>
          </p:nvPr>
        </p:nvSpPr>
        <p:spPr>
          <a:xfrm>
            <a:off x="-1" y="5627757"/>
            <a:ext cx="9144000" cy="682357"/>
          </a:xfrm>
        </p:spPr>
        <p:txBody>
          <a:bodyPr/>
          <a:lstStyle/>
          <a:p>
            <a:r>
              <a:rPr lang="pt-BR" dirty="0">
                <a:latin typeface="Avva_Shenouda"/>
              </a:rPr>
              <a:t>A4kim epimah</a:t>
            </a:r>
            <a:r>
              <a:rPr lang="ar-EG" dirty="0">
                <a:latin typeface="Avva_Shenouda"/>
              </a:rPr>
              <a:t> </a:t>
            </a:r>
            <a:r>
              <a:rPr lang="pt-BR" dirty="0">
                <a:latin typeface="Avva_Shenouda"/>
              </a:rPr>
              <a:t>`2m3n `nkap `nte te4kv0ara : e4w2 ebol e4gw `mmoc</a:t>
            </a:r>
            <a:endParaRPr lang="en-US" dirty="0">
              <a:cs typeface="+mn-cs"/>
            </a:endParaRPr>
          </a:p>
        </p:txBody>
      </p:sp>
    </p:spTree>
    <p:extLst>
      <p:ext uri="{BB962C8B-B14F-4D97-AF65-F5344CB8AC3E}">
        <p14:creationId xmlns:p14="http://schemas.microsoft.com/office/powerpoint/2010/main" val="767376124"/>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8F80-0069-4780-AFCF-E857E8999AA4}"/>
              </a:ext>
            </a:extLst>
          </p:cNvPr>
          <p:cNvSpPr>
            <a:spLocks noGrp="1"/>
          </p:cNvSpPr>
          <p:nvPr>
            <p:ph type="title"/>
          </p:nvPr>
        </p:nvSpPr>
        <p:spPr/>
        <p:txBody>
          <a:bodyPr>
            <a:normAutofit/>
          </a:bodyPr>
          <a:lstStyle/>
          <a:p>
            <a:r>
              <a:rPr lang="ar-EG" sz="4000" dirty="0">
                <a:solidFill>
                  <a:schemeClr val="lt1"/>
                </a:solidFill>
                <a:latin typeface="+mn-lt"/>
                <a:ea typeface="+mn-ea"/>
                <a:cs typeface="+mn-cs"/>
              </a:rPr>
              <a:t>أساساته في الجبال المقدسة أحب الرب أبواب صهيون</a:t>
            </a:r>
            <a:endParaRPr lang="en-GB" sz="4000" dirty="0"/>
          </a:p>
        </p:txBody>
      </p:sp>
      <p:sp>
        <p:nvSpPr>
          <p:cNvPr id="3" name="Text Placeholder 2">
            <a:extLst>
              <a:ext uri="{FF2B5EF4-FFF2-40B4-BE49-F238E27FC236}">
                <a16:creationId xmlns:a16="http://schemas.microsoft.com/office/drawing/2014/main" id="{2B496000-AD46-4398-A7D8-ED54B9991E71}"/>
              </a:ext>
            </a:extLst>
          </p:cNvPr>
          <p:cNvSpPr>
            <a:spLocks noGrp="1"/>
          </p:cNvSpPr>
          <p:nvPr>
            <p:ph type="body" idx="1"/>
          </p:nvPr>
        </p:nvSpPr>
        <p:spPr/>
        <p:txBody>
          <a:bodyPr/>
          <a:lstStyle/>
          <a:p>
            <a:r>
              <a:rPr lang="ar-EG" sz="2900" dirty="0">
                <a:solidFill>
                  <a:schemeClr val="lt1"/>
                </a:solidFill>
                <a:latin typeface="+mn-lt"/>
                <a:cs typeface="+mn-cs"/>
              </a:rPr>
              <a:t>ﭼـى نيف سنتى خين نى طوأوو إثؤاب ا إبتشويس مى إنى بيلى إنتى سيون </a:t>
            </a:r>
            <a:endParaRPr lang="ar-SA" sz="2900" dirty="0"/>
          </a:p>
        </p:txBody>
      </p:sp>
      <p:sp>
        <p:nvSpPr>
          <p:cNvPr id="5" name="Text Placeholder 4">
            <a:extLst>
              <a:ext uri="{FF2B5EF4-FFF2-40B4-BE49-F238E27FC236}">
                <a16:creationId xmlns:a16="http://schemas.microsoft.com/office/drawing/2014/main" id="{31842073-E9BE-4457-B664-997A63EE0C26}"/>
              </a:ext>
            </a:extLst>
          </p:cNvPr>
          <p:cNvSpPr>
            <a:spLocks noGrp="1"/>
          </p:cNvSpPr>
          <p:nvPr>
            <p:ph type="body" sz="quarter" idx="3"/>
          </p:nvPr>
        </p:nvSpPr>
        <p:spPr/>
        <p:txBody>
          <a:bodyPr/>
          <a:lstStyle/>
          <a:p>
            <a:r>
              <a:rPr lang="en-US" sz="2800" dirty="0" err="1">
                <a:latin typeface="Avva_Shenouda"/>
              </a:rPr>
              <a:t>ge</a:t>
            </a:r>
            <a:r>
              <a:rPr lang="en-US" sz="2800" dirty="0">
                <a:latin typeface="Avva_Shenouda"/>
              </a:rPr>
              <a:t> ne4ven5 </a:t>
            </a:r>
            <a:r>
              <a:rPr lang="en-US" sz="2800" dirty="0" err="1">
                <a:latin typeface="Avva_Shenouda"/>
              </a:rPr>
              <a:t>qen</a:t>
            </a:r>
            <a:r>
              <a:rPr lang="en-US" sz="2800" dirty="0">
                <a:latin typeface="Avva_Shenouda"/>
              </a:rPr>
              <a:t> </a:t>
            </a:r>
            <a:r>
              <a:rPr lang="en-US" sz="2800" dirty="0" err="1">
                <a:latin typeface="Avva_Shenouda"/>
              </a:rPr>
              <a:t>nitwov</a:t>
            </a:r>
            <a:r>
              <a:rPr lang="en-US" sz="2800" dirty="0">
                <a:latin typeface="Avva_Shenouda"/>
              </a:rPr>
              <a:t> =e=0=v a Pu </a:t>
            </a:r>
            <a:r>
              <a:rPr lang="en-US" sz="2800" dirty="0" err="1">
                <a:latin typeface="Avva_Shenouda"/>
              </a:rPr>
              <a:t>mei</a:t>
            </a:r>
            <a:r>
              <a:rPr lang="en-US" sz="2800" dirty="0">
                <a:latin typeface="Avva_Shenouda"/>
              </a:rPr>
              <a:t> `nnipvl3 `</a:t>
            </a:r>
            <a:r>
              <a:rPr lang="en-US" sz="2800" dirty="0" err="1">
                <a:latin typeface="Avva_Shenouda"/>
              </a:rPr>
              <a:t>nte</a:t>
            </a:r>
            <a:r>
              <a:rPr lang="en-US" sz="2800" dirty="0">
                <a:latin typeface="Avva_Shenouda"/>
              </a:rPr>
              <a:t> </a:t>
            </a:r>
            <a:r>
              <a:rPr lang="en-US" sz="2800" dirty="0" err="1">
                <a:latin typeface="Avva_Shenouda"/>
              </a:rPr>
              <a:t>Ciwn</a:t>
            </a:r>
            <a:endParaRPr lang="en-US" sz="2800" dirty="0">
              <a:cs typeface="+mn-cs"/>
            </a:endParaRPr>
          </a:p>
        </p:txBody>
      </p:sp>
    </p:spTree>
    <p:extLst>
      <p:ext uri="{BB962C8B-B14F-4D97-AF65-F5344CB8AC3E}">
        <p14:creationId xmlns:p14="http://schemas.microsoft.com/office/powerpoint/2010/main" val="3569111674"/>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435B0D1-ACB8-470F-8EB1-D030EF8AC73E}"/>
              </a:ext>
            </a:extLst>
          </p:cNvPr>
          <p:cNvSpPr>
            <a:spLocks noGrp="1"/>
          </p:cNvSpPr>
          <p:nvPr>
            <p:ph type="title"/>
          </p:nvPr>
        </p:nvSpPr>
        <p:spPr>
          <a:xfrm>
            <a:off x="-2" y="4312566"/>
            <a:ext cx="9144000" cy="782371"/>
          </a:xfrm>
        </p:spPr>
        <p:txBody>
          <a:bodyPr anchor="t">
            <a:normAutofit/>
          </a:bodyPr>
          <a:lstStyle/>
          <a:p>
            <a:r>
              <a:rPr lang="ar-EG" dirty="0">
                <a:solidFill>
                  <a:schemeClr val="lt1"/>
                </a:solidFill>
                <a:latin typeface="+mn-lt"/>
                <a:ea typeface="+mn-ea"/>
                <a:cs typeface="+mn-cs"/>
              </a:rPr>
              <a:t>وحرك الوتر التاسع من قيثارته صارخا قائلا</a:t>
            </a:r>
            <a:endParaRPr lang="en-GB" dirty="0"/>
          </a:p>
        </p:txBody>
      </p:sp>
      <p:sp>
        <p:nvSpPr>
          <p:cNvPr id="3" name="Text Placeholder 2">
            <a:extLst>
              <a:ext uri="{FF2B5EF4-FFF2-40B4-BE49-F238E27FC236}">
                <a16:creationId xmlns:a16="http://schemas.microsoft.com/office/drawing/2014/main" id="{CC0C58A6-5143-4076-A8AA-613C2E0F4666}"/>
              </a:ext>
            </a:extLst>
          </p:cNvPr>
          <p:cNvSpPr>
            <a:spLocks noGrp="1"/>
          </p:cNvSpPr>
          <p:nvPr>
            <p:ph type="body" idx="1"/>
          </p:nvPr>
        </p:nvSpPr>
        <p:spPr>
          <a:xfrm>
            <a:off x="-1" y="6175643"/>
            <a:ext cx="9143999" cy="682357"/>
          </a:xfrm>
        </p:spPr>
        <p:txBody>
          <a:bodyPr/>
          <a:lstStyle/>
          <a:p>
            <a:r>
              <a:rPr lang="ar-EG" sz="3000" dirty="0">
                <a:solidFill>
                  <a:schemeClr val="lt1"/>
                </a:solidFill>
                <a:latin typeface="+mn-lt"/>
                <a:cs typeface="+mn-cs"/>
              </a:rPr>
              <a:t>أفكيم اى بى ماه إبسيت إنكاب إنتى تيف كيثارا إفؤش إﭭول إفجو إمموس </a:t>
            </a:r>
            <a:endParaRPr lang="ar-SA" sz="3000" dirty="0"/>
          </a:p>
        </p:txBody>
      </p:sp>
      <p:sp>
        <p:nvSpPr>
          <p:cNvPr id="5" name="Text Placeholder 4">
            <a:extLst>
              <a:ext uri="{FF2B5EF4-FFF2-40B4-BE49-F238E27FC236}">
                <a16:creationId xmlns:a16="http://schemas.microsoft.com/office/drawing/2014/main" id="{16859534-A5BC-4DA4-8873-9BC26CC79063}"/>
              </a:ext>
            </a:extLst>
          </p:cNvPr>
          <p:cNvSpPr>
            <a:spLocks noGrp="1"/>
          </p:cNvSpPr>
          <p:nvPr>
            <p:ph type="body" sz="quarter" idx="3"/>
          </p:nvPr>
        </p:nvSpPr>
        <p:spPr>
          <a:xfrm>
            <a:off x="0" y="5467041"/>
            <a:ext cx="9144000" cy="682357"/>
          </a:xfrm>
        </p:spPr>
        <p:txBody>
          <a:bodyPr/>
          <a:lstStyle/>
          <a:p>
            <a:r>
              <a:rPr lang="en-US" dirty="0">
                <a:latin typeface="Avva_Shenouda"/>
              </a:rPr>
              <a:t> A4kim </a:t>
            </a:r>
            <a:r>
              <a:rPr lang="en-US" dirty="0" err="1">
                <a:latin typeface="Avva_Shenouda"/>
              </a:rPr>
              <a:t>epimah</a:t>
            </a:r>
            <a:r>
              <a:rPr lang="ar-EG" dirty="0">
                <a:latin typeface="Avva_Shenouda"/>
              </a:rPr>
              <a:t> </a:t>
            </a:r>
            <a:r>
              <a:rPr lang="en-US" dirty="0" err="1">
                <a:latin typeface="Avva_Shenouda"/>
              </a:rPr>
              <a:t>yit</a:t>
            </a:r>
            <a:r>
              <a:rPr lang="en-US" dirty="0">
                <a:latin typeface="Avva_Shenouda"/>
              </a:rPr>
              <a:t> `</a:t>
            </a:r>
            <a:r>
              <a:rPr lang="en-US" dirty="0" err="1">
                <a:latin typeface="Avva_Shenouda"/>
              </a:rPr>
              <a:t>nkap</a:t>
            </a:r>
            <a:r>
              <a:rPr lang="en-US" dirty="0">
                <a:latin typeface="Avva_Shenouda"/>
              </a:rPr>
              <a:t> `</a:t>
            </a:r>
            <a:r>
              <a:rPr lang="en-US" dirty="0" err="1">
                <a:latin typeface="Avva_Shenouda"/>
              </a:rPr>
              <a:t>nte</a:t>
            </a:r>
            <a:r>
              <a:rPr lang="en-US" dirty="0">
                <a:latin typeface="Avva_Shenouda"/>
              </a:rPr>
              <a:t> te4kv0ara : e4w2 </a:t>
            </a:r>
            <a:r>
              <a:rPr lang="en-US" dirty="0" err="1">
                <a:latin typeface="Avva_Shenouda"/>
              </a:rPr>
              <a:t>ebol</a:t>
            </a:r>
            <a:r>
              <a:rPr lang="en-US" dirty="0">
                <a:latin typeface="Avva_Shenouda"/>
              </a:rPr>
              <a:t> e4gw `</a:t>
            </a:r>
            <a:r>
              <a:rPr lang="en-US" dirty="0" err="1">
                <a:latin typeface="Avva_Shenouda"/>
              </a:rPr>
              <a:t>mmoc</a:t>
            </a:r>
            <a:r>
              <a:rPr lang="en-US" dirty="0">
                <a:latin typeface="Avva_Shenouda"/>
              </a:rPr>
              <a:t> </a:t>
            </a:r>
            <a:endParaRPr lang="en-US" dirty="0">
              <a:cs typeface="+mn-cs"/>
            </a:endParaRPr>
          </a:p>
        </p:txBody>
      </p:sp>
    </p:spTree>
    <p:extLst>
      <p:ext uri="{BB962C8B-B14F-4D97-AF65-F5344CB8AC3E}">
        <p14:creationId xmlns:p14="http://schemas.microsoft.com/office/powerpoint/2010/main" val="2575555846"/>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324F-C07F-440C-B4B8-EBC43B80C225}"/>
              </a:ext>
            </a:extLst>
          </p:cNvPr>
          <p:cNvSpPr>
            <a:spLocks noGrp="1"/>
          </p:cNvSpPr>
          <p:nvPr>
            <p:ph type="title"/>
          </p:nvPr>
        </p:nvSpPr>
        <p:spPr>
          <a:xfrm>
            <a:off x="0" y="4319586"/>
            <a:ext cx="9144000" cy="782371"/>
          </a:xfrm>
        </p:spPr>
        <p:txBody>
          <a:bodyPr anchor="t">
            <a:normAutofit/>
          </a:bodyPr>
          <a:lstStyle/>
          <a:p>
            <a:r>
              <a:rPr lang="ar-EG" dirty="0">
                <a:solidFill>
                  <a:schemeClr val="lt1"/>
                </a:solidFill>
                <a:latin typeface="+mn-lt"/>
                <a:ea typeface="+mn-ea"/>
                <a:cs typeface="+mn-cs"/>
              </a:rPr>
              <a:t> تكلموا من أجلك بأعمال كريمة يا مدينة الله</a:t>
            </a:r>
            <a:endParaRPr lang="en-GB" dirty="0"/>
          </a:p>
        </p:txBody>
      </p:sp>
      <p:sp>
        <p:nvSpPr>
          <p:cNvPr id="3" name="Text Placeholder 2">
            <a:extLst>
              <a:ext uri="{FF2B5EF4-FFF2-40B4-BE49-F238E27FC236}">
                <a16:creationId xmlns:a16="http://schemas.microsoft.com/office/drawing/2014/main" id="{C2B01900-1A06-4925-8F05-180AEDAA5BCF}"/>
              </a:ext>
            </a:extLst>
          </p:cNvPr>
          <p:cNvSpPr>
            <a:spLocks noGrp="1"/>
          </p:cNvSpPr>
          <p:nvPr>
            <p:ph type="body" idx="1"/>
          </p:nvPr>
        </p:nvSpPr>
        <p:spPr>
          <a:xfrm>
            <a:off x="0" y="6127720"/>
            <a:ext cx="9143999" cy="730280"/>
          </a:xfrm>
        </p:spPr>
        <p:txBody>
          <a:bodyPr/>
          <a:lstStyle/>
          <a:p>
            <a:r>
              <a:rPr lang="ar-EG" sz="3200" dirty="0">
                <a:solidFill>
                  <a:schemeClr val="lt1"/>
                </a:solidFill>
                <a:latin typeface="+mn-lt"/>
                <a:cs typeface="+mn-cs"/>
              </a:rPr>
              <a:t> ﭼـى أﭭساﭼـى إثـﭭيتى إنهان إهـﭭيؤى إﭭطايوت تى ﭭاكى إنتى إفنوتى</a:t>
            </a:r>
            <a:endParaRPr lang="ar-SA" sz="4400" dirty="0"/>
          </a:p>
        </p:txBody>
      </p:sp>
      <p:sp>
        <p:nvSpPr>
          <p:cNvPr id="5" name="Text Placeholder 4">
            <a:extLst>
              <a:ext uri="{FF2B5EF4-FFF2-40B4-BE49-F238E27FC236}">
                <a16:creationId xmlns:a16="http://schemas.microsoft.com/office/drawing/2014/main" id="{3641519E-812D-4CCE-A97C-6B74A168032C}"/>
              </a:ext>
            </a:extLst>
          </p:cNvPr>
          <p:cNvSpPr>
            <a:spLocks noGrp="1"/>
          </p:cNvSpPr>
          <p:nvPr>
            <p:ph type="body" sz="quarter" idx="3"/>
          </p:nvPr>
        </p:nvSpPr>
        <p:spPr>
          <a:xfrm>
            <a:off x="0" y="5539493"/>
            <a:ext cx="9144000" cy="682357"/>
          </a:xfrm>
        </p:spPr>
        <p:txBody>
          <a:bodyPr/>
          <a:lstStyle/>
          <a:p>
            <a:r>
              <a:rPr lang="en-US" dirty="0" err="1">
                <a:latin typeface="Avva_Shenouda"/>
              </a:rPr>
              <a:t>ge</a:t>
            </a:r>
            <a:r>
              <a:rPr lang="en-US" dirty="0">
                <a:latin typeface="Avva_Shenouda"/>
              </a:rPr>
              <a:t> </a:t>
            </a:r>
            <a:r>
              <a:rPr lang="en-US" dirty="0" err="1">
                <a:latin typeface="Avva_Shenouda"/>
              </a:rPr>
              <a:t>avcagi</a:t>
            </a:r>
            <a:r>
              <a:rPr lang="en-US" dirty="0">
                <a:latin typeface="Avva_Shenouda"/>
              </a:rPr>
              <a:t> e0b35 `</a:t>
            </a:r>
            <a:r>
              <a:rPr lang="en-US" dirty="0" err="1">
                <a:latin typeface="Avva_Shenouda"/>
              </a:rPr>
              <a:t>nhan</a:t>
            </a:r>
            <a:r>
              <a:rPr lang="en-US" dirty="0">
                <a:latin typeface="Avva_Shenouda"/>
              </a:rPr>
              <a:t> `hb3ov`I evtai3ovt 5baki `</a:t>
            </a:r>
            <a:r>
              <a:rPr lang="en-US" dirty="0" err="1">
                <a:latin typeface="Avva_Shenouda"/>
              </a:rPr>
              <a:t>nte</a:t>
            </a:r>
            <a:r>
              <a:rPr lang="en-US" dirty="0">
                <a:latin typeface="Avva_Shenouda"/>
              </a:rPr>
              <a:t> F5</a:t>
            </a:r>
            <a:endParaRPr lang="en-US" dirty="0">
              <a:cs typeface="+mn-cs"/>
            </a:endParaRPr>
          </a:p>
        </p:txBody>
      </p:sp>
    </p:spTree>
    <p:extLst>
      <p:ext uri="{BB962C8B-B14F-4D97-AF65-F5344CB8AC3E}">
        <p14:creationId xmlns:p14="http://schemas.microsoft.com/office/powerpoint/2010/main" val="3450606941"/>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8E43-018F-4417-94E4-D0260F86D65C}"/>
              </a:ext>
            </a:extLst>
          </p:cNvPr>
          <p:cNvSpPr>
            <a:spLocks noGrp="1"/>
          </p:cNvSpPr>
          <p:nvPr>
            <p:ph type="title"/>
          </p:nvPr>
        </p:nvSpPr>
        <p:spPr>
          <a:xfrm>
            <a:off x="0" y="4319586"/>
            <a:ext cx="9144000" cy="782371"/>
          </a:xfrm>
        </p:spPr>
        <p:txBody>
          <a:bodyPr>
            <a:normAutofit/>
          </a:bodyPr>
          <a:lstStyle/>
          <a:p>
            <a:r>
              <a:rPr lang="ar-EG" dirty="0">
                <a:solidFill>
                  <a:schemeClr val="lt1"/>
                </a:solidFill>
                <a:latin typeface="+mn-lt"/>
                <a:ea typeface="+mn-ea"/>
                <a:cs typeface="+mn-cs"/>
              </a:rPr>
              <a:t>وحرك الوتر العاشر من قيثارته صارخا قائلا </a:t>
            </a:r>
            <a:endParaRPr lang="en-GB" dirty="0"/>
          </a:p>
        </p:txBody>
      </p:sp>
      <p:sp>
        <p:nvSpPr>
          <p:cNvPr id="3" name="Text Placeholder 2">
            <a:extLst>
              <a:ext uri="{FF2B5EF4-FFF2-40B4-BE49-F238E27FC236}">
                <a16:creationId xmlns:a16="http://schemas.microsoft.com/office/drawing/2014/main" id="{520634FA-AC98-4AE3-8466-370A8FE27478}"/>
              </a:ext>
            </a:extLst>
          </p:cNvPr>
          <p:cNvSpPr>
            <a:spLocks noGrp="1"/>
          </p:cNvSpPr>
          <p:nvPr>
            <p:ph type="body" idx="1"/>
          </p:nvPr>
        </p:nvSpPr>
        <p:spPr>
          <a:xfrm>
            <a:off x="0" y="6212541"/>
            <a:ext cx="9143999" cy="645459"/>
          </a:xfrm>
        </p:spPr>
        <p:txBody>
          <a:bodyPr/>
          <a:lstStyle/>
          <a:p>
            <a:r>
              <a:rPr lang="ar-EG" sz="3100" dirty="0">
                <a:solidFill>
                  <a:schemeClr val="lt1"/>
                </a:solidFill>
                <a:latin typeface="+mn-lt"/>
                <a:cs typeface="+mn-cs"/>
              </a:rPr>
              <a:t>أفكيم اى بى ماه ميت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9F7BEE87-8E03-4F36-AE2B-D686F386FDFF}"/>
              </a:ext>
            </a:extLst>
          </p:cNvPr>
          <p:cNvSpPr>
            <a:spLocks noGrp="1"/>
          </p:cNvSpPr>
          <p:nvPr>
            <p:ph type="body" sz="quarter" idx="3"/>
          </p:nvPr>
        </p:nvSpPr>
        <p:spPr>
          <a:xfrm>
            <a:off x="0" y="5530184"/>
            <a:ext cx="9144000" cy="682357"/>
          </a:xfrm>
        </p:spPr>
        <p:txBody>
          <a:bodyPr/>
          <a:lstStyle/>
          <a:p>
            <a:r>
              <a:rPr lang="en-US" dirty="0">
                <a:latin typeface="Avva_Shenouda"/>
              </a:rPr>
              <a:t>A4kim </a:t>
            </a:r>
            <a:r>
              <a:rPr lang="en-US" dirty="0" err="1">
                <a:latin typeface="Avva_Shenouda"/>
              </a:rPr>
              <a:t>epimah</a:t>
            </a:r>
            <a:r>
              <a:rPr lang="ar-EG" dirty="0">
                <a:latin typeface="Avva_Shenouda"/>
              </a:rPr>
              <a:t> </a:t>
            </a:r>
            <a:r>
              <a:rPr lang="en-US" dirty="0">
                <a:latin typeface="Avva_Shenouda"/>
              </a:rPr>
              <a:t>m3t `</a:t>
            </a:r>
            <a:r>
              <a:rPr lang="en-US" dirty="0" err="1">
                <a:latin typeface="Avva_Shenouda"/>
              </a:rPr>
              <a:t>nkap</a:t>
            </a:r>
            <a:r>
              <a:rPr lang="en-US" dirty="0">
                <a:latin typeface="Avva_Shenouda"/>
              </a:rPr>
              <a:t> `</a:t>
            </a:r>
            <a:r>
              <a:rPr lang="en-US" dirty="0" err="1">
                <a:latin typeface="Avva_Shenouda"/>
              </a:rPr>
              <a:t>nte</a:t>
            </a:r>
            <a:r>
              <a:rPr lang="en-US" dirty="0">
                <a:latin typeface="Avva_Shenouda"/>
              </a:rPr>
              <a:t> te4kv0ara : e4w2 </a:t>
            </a:r>
            <a:r>
              <a:rPr lang="en-US" dirty="0" err="1">
                <a:latin typeface="Avva_Shenouda"/>
              </a:rPr>
              <a:t>ebol</a:t>
            </a:r>
            <a:r>
              <a:rPr lang="en-US" dirty="0">
                <a:latin typeface="Avva_Shenouda"/>
              </a:rPr>
              <a:t> e4gw `</a:t>
            </a:r>
            <a:r>
              <a:rPr lang="en-US" dirty="0" err="1">
                <a:latin typeface="Avva_Shenouda"/>
              </a:rPr>
              <a:t>mmoc</a:t>
            </a:r>
            <a:endParaRPr lang="en-US" dirty="0">
              <a:cs typeface="+mn-cs"/>
            </a:endParaRPr>
          </a:p>
        </p:txBody>
      </p:sp>
    </p:spTree>
    <p:extLst>
      <p:ext uri="{BB962C8B-B14F-4D97-AF65-F5344CB8AC3E}">
        <p14:creationId xmlns:p14="http://schemas.microsoft.com/office/powerpoint/2010/main" val="1973914258"/>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404D-DC37-486F-B767-DA2CB5FD564E}"/>
              </a:ext>
            </a:extLst>
          </p:cNvPr>
          <p:cNvSpPr>
            <a:spLocks noGrp="1"/>
          </p:cNvSpPr>
          <p:nvPr>
            <p:ph type="title"/>
          </p:nvPr>
        </p:nvSpPr>
        <p:spPr>
          <a:xfrm>
            <a:off x="0" y="4373365"/>
            <a:ext cx="9144000" cy="782371"/>
          </a:xfrm>
        </p:spPr>
        <p:txBody>
          <a:bodyPr anchor="t">
            <a:normAutofit/>
          </a:bodyPr>
          <a:lstStyle/>
          <a:p>
            <a:r>
              <a:rPr lang="ar-EG" dirty="0">
                <a:solidFill>
                  <a:schemeClr val="lt1"/>
                </a:solidFill>
                <a:latin typeface="+mn-lt"/>
                <a:ea typeface="+mn-ea"/>
                <a:cs typeface="+mn-cs"/>
              </a:rPr>
              <a:t>الرب اختار صهيون ورضيها مسكنا له</a:t>
            </a:r>
            <a:endParaRPr lang="en-GB" dirty="0"/>
          </a:p>
        </p:txBody>
      </p:sp>
      <p:sp>
        <p:nvSpPr>
          <p:cNvPr id="3" name="Text Placeholder 2">
            <a:extLst>
              <a:ext uri="{FF2B5EF4-FFF2-40B4-BE49-F238E27FC236}">
                <a16:creationId xmlns:a16="http://schemas.microsoft.com/office/drawing/2014/main" id="{0CB73AB7-3444-4DFF-B22E-99191601EB60}"/>
              </a:ext>
            </a:extLst>
          </p:cNvPr>
          <p:cNvSpPr>
            <a:spLocks noGrp="1"/>
          </p:cNvSpPr>
          <p:nvPr>
            <p:ph type="body" idx="1"/>
          </p:nvPr>
        </p:nvSpPr>
        <p:spPr/>
        <p:txBody>
          <a:bodyPr/>
          <a:lstStyle/>
          <a:p>
            <a:r>
              <a:rPr lang="ar-EG" sz="3100" dirty="0">
                <a:solidFill>
                  <a:schemeClr val="lt1"/>
                </a:solidFill>
                <a:latin typeface="+mn-lt"/>
                <a:cs typeface="+mn-cs"/>
              </a:rPr>
              <a:t>ﭼـى ا إبتشويس صوتب إنسيون أفصوتب إموس اى أوما إنشوبى ناف</a:t>
            </a:r>
            <a:endParaRPr lang="ar-SA" sz="3100" dirty="0"/>
          </a:p>
        </p:txBody>
      </p:sp>
      <p:sp>
        <p:nvSpPr>
          <p:cNvPr id="5" name="Text Placeholder 4">
            <a:extLst>
              <a:ext uri="{FF2B5EF4-FFF2-40B4-BE49-F238E27FC236}">
                <a16:creationId xmlns:a16="http://schemas.microsoft.com/office/drawing/2014/main" id="{A97E4FFB-4066-4AC9-BF85-E7ECC1197B9F}"/>
              </a:ext>
            </a:extLst>
          </p:cNvPr>
          <p:cNvSpPr>
            <a:spLocks noGrp="1"/>
          </p:cNvSpPr>
          <p:nvPr>
            <p:ph type="body" sz="quarter" idx="3"/>
          </p:nvPr>
        </p:nvSpPr>
        <p:spPr/>
        <p:txBody>
          <a:bodyPr/>
          <a:lstStyle/>
          <a:p>
            <a:r>
              <a:rPr lang="en-US" sz="2900" dirty="0" err="1">
                <a:latin typeface="Avva_Shenouda"/>
              </a:rPr>
              <a:t>ge</a:t>
            </a:r>
            <a:r>
              <a:rPr lang="en-US" sz="2900" dirty="0">
                <a:latin typeface="Avva_Shenouda"/>
              </a:rPr>
              <a:t> a Pu </a:t>
            </a:r>
            <a:r>
              <a:rPr lang="en-US" sz="2900" dirty="0" err="1">
                <a:latin typeface="Avva_Shenouda"/>
              </a:rPr>
              <a:t>cwtp</a:t>
            </a:r>
            <a:r>
              <a:rPr lang="en-US" sz="2900" dirty="0">
                <a:latin typeface="Avva_Shenouda"/>
              </a:rPr>
              <a:t> `</a:t>
            </a:r>
            <a:r>
              <a:rPr lang="en-US" sz="2900" dirty="0" err="1">
                <a:latin typeface="Avva_Shenouda"/>
              </a:rPr>
              <a:t>nCiwn</a:t>
            </a:r>
            <a:r>
              <a:rPr lang="en-US" sz="2900" dirty="0">
                <a:latin typeface="Avva_Shenouda"/>
              </a:rPr>
              <a:t> a4cwtp `</a:t>
            </a:r>
            <a:r>
              <a:rPr lang="en-US" sz="2900" dirty="0" err="1">
                <a:latin typeface="Avva_Shenouda"/>
              </a:rPr>
              <a:t>mmoc</a:t>
            </a:r>
            <a:r>
              <a:rPr lang="en-US" sz="2900" dirty="0">
                <a:latin typeface="Avva_Shenouda"/>
              </a:rPr>
              <a:t> </a:t>
            </a:r>
            <a:r>
              <a:rPr lang="en-US" sz="2900" dirty="0" err="1">
                <a:latin typeface="Avva_Shenouda"/>
              </a:rPr>
              <a:t>eovma</a:t>
            </a:r>
            <a:r>
              <a:rPr lang="en-US" sz="2900" dirty="0">
                <a:latin typeface="Avva_Shenouda"/>
              </a:rPr>
              <a:t> `n2wpi na4</a:t>
            </a:r>
            <a:endParaRPr lang="en-US" sz="2900" dirty="0">
              <a:cs typeface="+mn-cs"/>
            </a:endParaRPr>
          </a:p>
        </p:txBody>
      </p:sp>
    </p:spTree>
    <p:extLst>
      <p:ext uri="{BB962C8B-B14F-4D97-AF65-F5344CB8AC3E}">
        <p14:creationId xmlns:p14="http://schemas.microsoft.com/office/powerpoint/2010/main" val="2528835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اللـه يرحمنا، بشفاعاتها.</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إريه إفنوتي ناي نان: هيتين نيس إبريسڤيا.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a:t>`ere V] </a:t>
            </a:r>
            <a:r>
              <a:rPr lang="en-US" dirty="0" err="1"/>
              <a:t>nai</a:t>
            </a:r>
            <a:r>
              <a:rPr lang="en-US" dirty="0"/>
              <a:t> nan@ </a:t>
            </a:r>
            <a:r>
              <a:rPr lang="en-US" dirty="0" err="1"/>
              <a:t>hiten</a:t>
            </a:r>
            <a:r>
              <a:rPr lang="en-US" dirty="0"/>
              <a:t> </a:t>
            </a:r>
            <a:r>
              <a:rPr lang="en-US" dirty="0" err="1"/>
              <a:t>nec`precbia</a:t>
            </a:r>
            <a:endParaRPr lang="en-US" dirty="0"/>
          </a:p>
        </p:txBody>
      </p:sp>
    </p:spTree>
    <p:extLst>
      <p:ext uri="{BB962C8B-B14F-4D97-AF65-F5344CB8AC3E}">
        <p14:creationId xmlns:p14="http://schemas.microsoft.com/office/powerpoint/2010/main" val="1974763271"/>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9169-12B3-45FB-8FE9-10A6EF368E6E}"/>
              </a:ext>
            </a:extLst>
          </p:cNvPr>
          <p:cNvSpPr>
            <a:spLocks noGrp="1"/>
          </p:cNvSpPr>
          <p:nvPr>
            <p:ph type="title"/>
          </p:nvPr>
        </p:nvSpPr>
        <p:spPr>
          <a:xfrm>
            <a:off x="0" y="4373365"/>
            <a:ext cx="9144000" cy="782371"/>
          </a:xfrm>
        </p:spPr>
        <p:txBody>
          <a:bodyPr/>
          <a:lstStyle/>
          <a:p>
            <a:r>
              <a:rPr lang="ar-EG" dirty="0">
                <a:solidFill>
                  <a:schemeClr val="lt1"/>
                </a:solidFill>
                <a:latin typeface="+mn-lt"/>
                <a:ea typeface="+mn-ea"/>
                <a:cs typeface="+mn-cs"/>
              </a:rPr>
              <a:t>يوجد لنا رجاء في القديسة مريم</a:t>
            </a:r>
            <a:br>
              <a:rPr lang="ar-SA" sz="6600" dirty="0"/>
            </a:br>
            <a:endParaRPr lang="en-GB" dirty="0"/>
          </a:p>
        </p:txBody>
      </p:sp>
      <p:sp>
        <p:nvSpPr>
          <p:cNvPr id="3" name="Text Placeholder 2">
            <a:extLst>
              <a:ext uri="{FF2B5EF4-FFF2-40B4-BE49-F238E27FC236}">
                <a16:creationId xmlns:a16="http://schemas.microsoft.com/office/drawing/2014/main" id="{633D9437-D215-4F69-813E-51F3AA1C601C}"/>
              </a:ext>
            </a:extLst>
          </p:cNvPr>
          <p:cNvSpPr>
            <a:spLocks noGrp="1"/>
          </p:cNvSpPr>
          <p:nvPr>
            <p:ph type="body" idx="1"/>
          </p:nvPr>
        </p:nvSpPr>
        <p:spPr/>
        <p:txBody>
          <a:bodyPr/>
          <a:lstStyle/>
          <a:p>
            <a:r>
              <a:rPr lang="ar-EG" dirty="0">
                <a:solidFill>
                  <a:schemeClr val="lt1"/>
                </a:solidFill>
                <a:latin typeface="+mn-lt"/>
                <a:cs typeface="+mn-cs"/>
              </a:rPr>
              <a:t>أوأون أو هيلبيس إنطان: خين ثى إثؤاب ماريا</a:t>
            </a:r>
            <a:endParaRPr lang="ar-SA" sz="6000" dirty="0"/>
          </a:p>
        </p:txBody>
      </p:sp>
      <p:sp>
        <p:nvSpPr>
          <p:cNvPr id="5" name="Text Placeholder 4">
            <a:extLst>
              <a:ext uri="{FF2B5EF4-FFF2-40B4-BE49-F238E27FC236}">
                <a16:creationId xmlns:a16="http://schemas.microsoft.com/office/drawing/2014/main" id="{EA5A88A3-6CCC-42BF-8C3E-BE7814ED80BB}"/>
              </a:ext>
            </a:extLst>
          </p:cNvPr>
          <p:cNvSpPr>
            <a:spLocks noGrp="1"/>
          </p:cNvSpPr>
          <p:nvPr>
            <p:ph type="body" sz="quarter" idx="3"/>
          </p:nvPr>
        </p:nvSpPr>
        <p:spPr/>
        <p:txBody>
          <a:bodyPr/>
          <a:lstStyle/>
          <a:p>
            <a:r>
              <a:rPr lang="en-US" sz="4000" dirty="0" err="1">
                <a:effectLst/>
                <a:latin typeface="CS New Athanasius" panose="020B0500000000000000" pitchFamily="34" charset="0"/>
              </a:rPr>
              <a:t>Ouon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ouhelpic</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ntan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qen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y`e;ouab</a:t>
            </a:r>
            <a:r>
              <a:rPr lang="en-US" sz="4000" dirty="0">
                <a:effectLst/>
                <a:latin typeface="CS New Athanasius" panose="020B0500000000000000" pitchFamily="34" charset="0"/>
              </a:rPr>
              <a:t> Maria@</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3235026702"/>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7E610DB-4201-4BE8-BD10-699C458894B3}"/>
              </a:ext>
            </a:extLst>
          </p:cNvPr>
          <p:cNvSpPr>
            <a:spLocks noGrp="1"/>
          </p:cNvSpPr>
          <p:nvPr>
            <p:ph type="title"/>
          </p:nvPr>
        </p:nvSpPr>
        <p:spPr/>
        <p:txBody>
          <a:bodyPr/>
          <a:lstStyle/>
          <a:p>
            <a:r>
              <a:rPr lang="ar-EG" dirty="0">
                <a:solidFill>
                  <a:schemeClr val="lt1"/>
                </a:solidFill>
                <a:latin typeface="+mn-lt"/>
                <a:ea typeface="+mn-ea"/>
                <a:cs typeface="+mn-cs"/>
              </a:rPr>
              <a:t>أن الله يرحمنا بشفاعتها</a:t>
            </a:r>
            <a:br>
              <a:rPr lang="ar-SA" dirty="0"/>
            </a:br>
            <a:endParaRPr lang="en-GB" dirty="0"/>
          </a:p>
        </p:txBody>
      </p:sp>
      <p:sp>
        <p:nvSpPr>
          <p:cNvPr id="3" name="Text Placeholder 2">
            <a:extLst>
              <a:ext uri="{FF2B5EF4-FFF2-40B4-BE49-F238E27FC236}">
                <a16:creationId xmlns:a16="http://schemas.microsoft.com/office/drawing/2014/main" id="{7D1F707F-0FF4-4FA5-88AB-F1A6FE1C4CED}"/>
              </a:ext>
            </a:extLst>
          </p:cNvPr>
          <p:cNvSpPr>
            <a:spLocks noGrp="1"/>
          </p:cNvSpPr>
          <p:nvPr>
            <p:ph type="body" idx="1"/>
          </p:nvPr>
        </p:nvSpPr>
        <p:spPr/>
        <p:txBody>
          <a:bodyPr/>
          <a:lstStyle/>
          <a:p>
            <a:r>
              <a:rPr lang="ar-EG" dirty="0">
                <a:solidFill>
                  <a:schemeClr val="lt1"/>
                </a:solidFill>
                <a:latin typeface="+mn-lt"/>
                <a:cs typeface="+mn-cs"/>
              </a:rPr>
              <a:t>ايرى إفنوتى ناى نان: هيتين نيس بريسـﭭيا</a:t>
            </a:r>
            <a:endParaRPr lang="ar-SA" sz="6000" dirty="0"/>
          </a:p>
        </p:txBody>
      </p:sp>
      <p:sp>
        <p:nvSpPr>
          <p:cNvPr id="5" name="Text Placeholder 4">
            <a:extLst>
              <a:ext uri="{FF2B5EF4-FFF2-40B4-BE49-F238E27FC236}">
                <a16:creationId xmlns:a16="http://schemas.microsoft.com/office/drawing/2014/main" id="{35F94514-C937-490D-B90F-8E8EF35BAFB1}"/>
              </a:ext>
            </a:extLst>
          </p:cNvPr>
          <p:cNvSpPr>
            <a:spLocks noGrp="1"/>
          </p:cNvSpPr>
          <p:nvPr>
            <p:ph type="body" sz="quarter" idx="3"/>
          </p:nvPr>
        </p:nvSpPr>
        <p:spPr/>
        <p:txBody>
          <a:bodyPr/>
          <a:lstStyle/>
          <a:p>
            <a:r>
              <a:rPr lang="fi-FI" sz="4000" dirty="0">
                <a:effectLst/>
                <a:latin typeface="CS New Athanasius" panose="020B0500000000000000" pitchFamily="34" charset="0"/>
              </a:rPr>
              <a:t>`ere V] nai nan@ hiten nec`precbia.</a:t>
            </a:r>
            <a:endParaRPr lang="en-US" sz="6000" dirty="0">
              <a:latin typeface="CS New Athanasius" panose="020B0500000000000000" pitchFamily="34" charset="0"/>
              <a:cs typeface="+mn-cs"/>
            </a:endParaRPr>
          </a:p>
        </p:txBody>
      </p:sp>
    </p:spTree>
    <p:extLst>
      <p:ext uri="{BB962C8B-B14F-4D97-AF65-F5344CB8AC3E}">
        <p14:creationId xmlns:p14="http://schemas.microsoft.com/office/powerpoint/2010/main" val="1852077176"/>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C912-9540-4D25-8AEB-AB181FB8DAF0}"/>
              </a:ext>
            </a:extLst>
          </p:cNvPr>
          <p:cNvSpPr>
            <a:spLocks noGrp="1"/>
          </p:cNvSpPr>
          <p:nvPr>
            <p:ph type="title"/>
          </p:nvPr>
        </p:nvSpPr>
        <p:spPr/>
        <p:txBody>
          <a:bodyPr/>
          <a:lstStyle/>
          <a:p>
            <a:r>
              <a:rPr lang="ar-EG" dirty="0">
                <a:solidFill>
                  <a:schemeClr val="lt1"/>
                </a:solidFill>
                <a:latin typeface="+mn-lt"/>
                <a:ea typeface="+mn-ea"/>
                <a:cs typeface="+mn-cs"/>
              </a:rPr>
              <a:t>كل هدوء في العالم</a:t>
            </a:r>
            <a:br>
              <a:rPr lang="ar-SA" sz="6600" dirty="0"/>
            </a:br>
            <a:endParaRPr lang="en-GB" dirty="0"/>
          </a:p>
        </p:txBody>
      </p:sp>
      <p:sp>
        <p:nvSpPr>
          <p:cNvPr id="3" name="Text Placeholder 2">
            <a:extLst>
              <a:ext uri="{FF2B5EF4-FFF2-40B4-BE49-F238E27FC236}">
                <a16:creationId xmlns:a16="http://schemas.microsoft.com/office/drawing/2014/main" id="{59B763C9-43DB-4DEE-A308-2D7B34439E1D}"/>
              </a:ext>
            </a:extLst>
          </p:cNvPr>
          <p:cNvSpPr>
            <a:spLocks noGrp="1"/>
          </p:cNvSpPr>
          <p:nvPr>
            <p:ph type="body" idx="1"/>
          </p:nvPr>
        </p:nvSpPr>
        <p:spPr/>
        <p:txBody>
          <a:bodyPr/>
          <a:lstStyle/>
          <a:p>
            <a:r>
              <a:rPr lang="ar-EG" dirty="0">
                <a:solidFill>
                  <a:schemeClr val="lt1"/>
                </a:solidFill>
                <a:latin typeface="+mn-lt"/>
                <a:cs typeface="+mn-cs"/>
              </a:rPr>
              <a:t>أواون أو ميت سيمنوس:إن إهرى خين بى كوزموس</a:t>
            </a:r>
            <a:endParaRPr lang="ar-SA" sz="6000" dirty="0"/>
          </a:p>
        </p:txBody>
      </p:sp>
      <p:sp>
        <p:nvSpPr>
          <p:cNvPr id="5" name="Text Placeholder 4">
            <a:extLst>
              <a:ext uri="{FF2B5EF4-FFF2-40B4-BE49-F238E27FC236}">
                <a16:creationId xmlns:a16="http://schemas.microsoft.com/office/drawing/2014/main" id="{605AED5E-A830-40FF-9995-B482613BB588}"/>
              </a:ext>
            </a:extLst>
          </p:cNvPr>
          <p:cNvSpPr>
            <a:spLocks noGrp="1"/>
          </p:cNvSpPr>
          <p:nvPr>
            <p:ph type="body" sz="quarter" idx="3"/>
          </p:nvPr>
        </p:nvSpPr>
        <p:spPr/>
        <p:txBody>
          <a:bodyPr/>
          <a:lstStyle/>
          <a:p>
            <a:r>
              <a:rPr lang="en-US" sz="4400" dirty="0" err="1">
                <a:effectLst/>
                <a:latin typeface="CS New Athanasius" panose="020B0500000000000000" pitchFamily="34" charset="0"/>
              </a:rPr>
              <a:t>Ouon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oumetcemnoc</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n`hryi</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qen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pikocmoc</a:t>
            </a:r>
            <a:endParaRPr lang="en-US" sz="4400" dirty="0">
              <a:latin typeface="CS New Athanasius" panose="020B0500000000000000" pitchFamily="34" charset="0"/>
              <a:cs typeface="+mn-cs"/>
            </a:endParaRPr>
          </a:p>
        </p:txBody>
      </p:sp>
    </p:spTree>
    <p:extLst>
      <p:ext uri="{BB962C8B-B14F-4D97-AF65-F5344CB8AC3E}">
        <p14:creationId xmlns:p14="http://schemas.microsoft.com/office/powerpoint/2010/main" val="549335249"/>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6B1E-A141-4F62-94BD-CBE6BF438596}"/>
              </a:ext>
            </a:extLst>
          </p:cNvPr>
          <p:cNvSpPr>
            <a:spLocks noGrp="1"/>
          </p:cNvSpPr>
          <p:nvPr>
            <p:ph type="title"/>
          </p:nvPr>
        </p:nvSpPr>
        <p:spPr/>
        <p:txBody>
          <a:bodyPr/>
          <a:lstStyle/>
          <a:p>
            <a:r>
              <a:rPr lang="ar-EG" sz="4800" dirty="0">
                <a:solidFill>
                  <a:schemeClr val="lt1"/>
                </a:solidFill>
                <a:latin typeface="+mn-lt"/>
                <a:ea typeface="+mn-ea"/>
                <a:cs typeface="+mn-cs"/>
              </a:rPr>
              <a:t>من قبل صلاة</a:t>
            </a:r>
            <a:br>
              <a:rPr lang="ar-SA" sz="4800" dirty="0"/>
            </a:br>
            <a:endParaRPr lang="en-GB" sz="4800" dirty="0"/>
          </a:p>
        </p:txBody>
      </p:sp>
      <p:sp>
        <p:nvSpPr>
          <p:cNvPr id="3" name="Text Placeholder 2">
            <a:extLst>
              <a:ext uri="{FF2B5EF4-FFF2-40B4-BE49-F238E27FC236}">
                <a16:creationId xmlns:a16="http://schemas.microsoft.com/office/drawing/2014/main" id="{9F58C805-9B8B-4A49-AFB6-E1DF9F9874D8}"/>
              </a:ext>
            </a:extLst>
          </p:cNvPr>
          <p:cNvSpPr>
            <a:spLocks noGrp="1"/>
          </p:cNvSpPr>
          <p:nvPr>
            <p:ph type="body" idx="1"/>
          </p:nvPr>
        </p:nvSpPr>
        <p:spPr/>
        <p:txBody>
          <a:bodyPr/>
          <a:lstStyle/>
          <a:p>
            <a:r>
              <a:rPr lang="ar-EG" sz="4400" dirty="0">
                <a:solidFill>
                  <a:schemeClr val="lt1"/>
                </a:solidFill>
                <a:latin typeface="+mn-lt"/>
                <a:cs typeface="+mn-cs"/>
              </a:rPr>
              <a:t>إﭭول هيتين بى إشليل</a:t>
            </a:r>
            <a:endParaRPr lang="ar-SA" sz="6600" dirty="0"/>
          </a:p>
        </p:txBody>
      </p:sp>
      <p:sp>
        <p:nvSpPr>
          <p:cNvPr id="5" name="Text Placeholder 4">
            <a:extLst>
              <a:ext uri="{FF2B5EF4-FFF2-40B4-BE49-F238E27FC236}">
                <a16:creationId xmlns:a16="http://schemas.microsoft.com/office/drawing/2014/main" id="{138DFA93-6EBD-4195-B38C-22896BCC50E5}"/>
              </a:ext>
            </a:extLst>
          </p:cNvPr>
          <p:cNvSpPr>
            <a:spLocks noGrp="1"/>
          </p:cNvSpPr>
          <p:nvPr>
            <p:ph type="body" sz="quarter" idx="3"/>
          </p:nvPr>
        </p:nvSpPr>
        <p:spPr/>
        <p:txBody>
          <a:bodyPr/>
          <a:lstStyle/>
          <a:p>
            <a:r>
              <a:rPr lang="en-US" sz="4400" dirty="0" err="1">
                <a:effectLst/>
                <a:latin typeface="CS New Athanasius" panose="020B0500000000000000" pitchFamily="34" charset="0"/>
              </a:rPr>
              <a:t>ebolhiten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pi`slyl</a:t>
            </a:r>
            <a:r>
              <a:rPr lang="en-US" sz="4400" dirty="0">
                <a:effectLst/>
                <a:latin typeface="CS New Athanasius" panose="020B0500000000000000" pitchFamily="34" charset="0"/>
              </a:rPr>
              <a:t>@ </a:t>
            </a:r>
            <a:endParaRPr lang="en-US" sz="4400" dirty="0">
              <a:latin typeface="CS New Athanasius" panose="020B0500000000000000" pitchFamily="34" charset="0"/>
              <a:cs typeface="+mn-cs"/>
            </a:endParaRPr>
          </a:p>
        </p:txBody>
      </p:sp>
    </p:spTree>
    <p:extLst>
      <p:ext uri="{BB962C8B-B14F-4D97-AF65-F5344CB8AC3E}">
        <p14:creationId xmlns:p14="http://schemas.microsoft.com/office/powerpoint/2010/main" val="3603625286"/>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83"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899D26E-3BC0-4E17-B4F9-B4452FD0EB74}"/>
              </a:ext>
            </a:extLst>
          </p:cNvPr>
          <p:cNvSpPr>
            <a:spLocks noGrp="1"/>
          </p:cNvSpPr>
          <p:nvPr>
            <p:ph type="title"/>
          </p:nvPr>
        </p:nvSpPr>
        <p:spPr>
          <a:xfrm>
            <a:off x="-4483" y="4373365"/>
            <a:ext cx="9144000" cy="782371"/>
          </a:xfrm>
        </p:spPr>
        <p:txBody>
          <a:bodyPr/>
          <a:lstStyle/>
          <a:p>
            <a:r>
              <a:rPr lang="ar-EG" dirty="0">
                <a:solidFill>
                  <a:schemeClr val="lt1"/>
                </a:solidFill>
                <a:latin typeface="+mn-lt"/>
                <a:ea typeface="+mn-ea"/>
                <a:cs typeface="+mn-cs"/>
              </a:rPr>
              <a:t>والدة الإله القديسة الطاهرة مريم العذراء</a:t>
            </a:r>
            <a:br>
              <a:rPr lang="ar-SA" sz="6600" dirty="0"/>
            </a:br>
            <a:endParaRPr lang="en-GB" dirty="0"/>
          </a:p>
        </p:txBody>
      </p:sp>
      <p:sp>
        <p:nvSpPr>
          <p:cNvPr id="3" name="Text Placeholder 2">
            <a:extLst>
              <a:ext uri="{FF2B5EF4-FFF2-40B4-BE49-F238E27FC236}">
                <a16:creationId xmlns:a16="http://schemas.microsoft.com/office/drawing/2014/main" id="{50671830-8755-421C-AC39-E075F93159E0}"/>
              </a:ext>
            </a:extLst>
          </p:cNvPr>
          <p:cNvSpPr>
            <a:spLocks noGrp="1"/>
          </p:cNvSpPr>
          <p:nvPr>
            <p:ph type="body" idx="1"/>
          </p:nvPr>
        </p:nvSpPr>
        <p:spPr>
          <a:xfrm>
            <a:off x="0" y="6175643"/>
            <a:ext cx="9143999" cy="682357"/>
          </a:xfrm>
        </p:spPr>
        <p:txBody>
          <a:bodyPr/>
          <a:lstStyle/>
          <a:p>
            <a:r>
              <a:rPr lang="ar-EG" dirty="0">
                <a:solidFill>
                  <a:schemeClr val="lt1"/>
                </a:solidFill>
                <a:latin typeface="+mn-lt"/>
                <a:cs typeface="+mn-cs"/>
              </a:rPr>
              <a:t>إنتى تى ثيؤطوكوس إثؤاب تى أجيا ماريا تى بارثينوس</a:t>
            </a:r>
            <a:endParaRPr lang="ar-SA" sz="6000" dirty="0"/>
          </a:p>
        </p:txBody>
      </p:sp>
      <p:sp>
        <p:nvSpPr>
          <p:cNvPr id="5" name="Text Placeholder 4">
            <a:extLst>
              <a:ext uri="{FF2B5EF4-FFF2-40B4-BE49-F238E27FC236}">
                <a16:creationId xmlns:a16="http://schemas.microsoft.com/office/drawing/2014/main" id="{F6BE4E0A-A6C9-49DA-BEA9-25971C788FD0}"/>
              </a:ext>
            </a:extLst>
          </p:cNvPr>
          <p:cNvSpPr>
            <a:spLocks noGrp="1"/>
          </p:cNvSpPr>
          <p:nvPr>
            <p:ph type="body" sz="quarter" idx="3"/>
          </p:nvPr>
        </p:nvSpPr>
        <p:spPr>
          <a:xfrm>
            <a:off x="-4483" y="5324511"/>
            <a:ext cx="9144000" cy="682357"/>
          </a:xfrm>
        </p:spPr>
        <p:txBody>
          <a:bodyPr/>
          <a:lstStyle/>
          <a:p>
            <a:r>
              <a:rPr lang="it-IT" sz="4200" dirty="0">
                <a:effectLst/>
                <a:latin typeface="CS New Athanasius" panose="020B0500000000000000" pitchFamily="34" charset="0"/>
              </a:rPr>
              <a:t>`nte</a:t>
            </a:r>
            <a:r>
              <a:rPr lang="en-US" sz="4200" dirty="0">
                <a:effectLst/>
                <a:latin typeface="CS New Athanasius" panose="020B0500000000000000" pitchFamily="34" charset="0"/>
              </a:rPr>
              <a:t> ];</a:t>
            </a:r>
            <a:r>
              <a:rPr lang="en-US" sz="4200" dirty="0" err="1">
                <a:effectLst/>
                <a:latin typeface="CS New Athanasius" panose="020B0500000000000000" pitchFamily="34" charset="0"/>
              </a:rPr>
              <a:t>eoutokoc</a:t>
            </a:r>
            <a:r>
              <a:rPr lang="it-IT" sz="4200" dirty="0">
                <a:effectLst/>
                <a:latin typeface="CS New Athanasius" panose="020B0500000000000000" pitchFamily="34" charset="0"/>
              </a:rPr>
              <a:t> ]agia Mari`a ]Par;enoc.</a:t>
            </a:r>
            <a:endParaRPr lang="en-US" sz="4200" dirty="0">
              <a:latin typeface="CS New Athanasius" panose="020B0500000000000000" pitchFamily="34" charset="0"/>
              <a:cs typeface="+mn-cs"/>
            </a:endParaRPr>
          </a:p>
        </p:txBody>
      </p:sp>
    </p:spTree>
    <p:extLst>
      <p:ext uri="{BB962C8B-B14F-4D97-AF65-F5344CB8AC3E}">
        <p14:creationId xmlns:p14="http://schemas.microsoft.com/office/powerpoint/2010/main" val="2288010943"/>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0104-E905-4E04-80CE-049FBEDD0D39}"/>
              </a:ext>
            </a:extLst>
          </p:cNvPr>
          <p:cNvSpPr>
            <a:spLocks noGrp="1"/>
          </p:cNvSpPr>
          <p:nvPr>
            <p:ph type="title"/>
          </p:nvPr>
        </p:nvSpPr>
        <p:spPr>
          <a:xfrm>
            <a:off x="0" y="4352365"/>
            <a:ext cx="9144000" cy="782371"/>
          </a:xfrm>
        </p:spPr>
        <p:txBody>
          <a:bodyPr/>
          <a:lstStyle/>
          <a:p>
            <a:r>
              <a:rPr lang="ar-EG" sz="4000" dirty="0">
                <a:solidFill>
                  <a:schemeClr val="lt1"/>
                </a:solidFill>
                <a:latin typeface="+mn-lt"/>
                <a:ea typeface="+mn-ea"/>
                <a:cs typeface="+mn-cs"/>
              </a:rPr>
              <a:t>اشفعي فينا يا سيدتنا كلنا السيدة العذراء والدة الأله </a:t>
            </a:r>
            <a:br>
              <a:rPr lang="ar-EG" sz="4000" dirty="0">
                <a:latin typeface="+mn-lt"/>
                <a:ea typeface="+mn-ea"/>
                <a:cs typeface="+mn-cs"/>
              </a:rPr>
            </a:br>
            <a:endParaRPr lang="en-GB" sz="4000" dirty="0"/>
          </a:p>
        </p:txBody>
      </p:sp>
      <p:sp>
        <p:nvSpPr>
          <p:cNvPr id="3" name="Text Placeholder 2">
            <a:extLst>
              <a:ext uri="{FF2B5EF4-FFF2-40B4-BE49-F238E27FC236}">
                <a16:creationId xmlns:a16="http://schemas.microsoft.com/office/drawing/2014/main" id="{051CB22C-DBC1-4EBA-A8D4-B4C2EF661365}"/>
              </a:ext>
            </a:extLst>
          </p:cNvPr>
          <p:cNvSpPr>
            <a:spLocks noGrp="1"/>
          </p:cNvSpPr>
          <p:nvPr>
            <p:ph type="body" idx="1"/>
          </p:nvPr>
        </p:nvSpPr>
        <p:spPr>
          <a:xfrm>
            <a:off x="1" y="6063989"/>
            <a:ext cx="9143999" cy="808893"/>
          </a:xfrm>
        </p:spPr>
        <p:txBody>
          <a:bodyPr anchor="ctr"/>
          <a:lstStyle/>
          <a:p>
            <a:r>
              <a:rPr lang="ar-EG" sz="2800" dirty="0">
                <a:solidFill>
                  <a:schemeClr val="lt1"/>
                </a:solidFill>
                <a:latin typeface="+mn-lt"/>
                <a:cs typeface="+mn-cs"/>
              </a:rPr>
              <a:t>اري ابريسفافين اى ايهري ايجون اوتين تشويس انيب تيرن تي ثيؤطوكوس </a:t>
            </a:r>
            <a:endParaRPr lang="en-GB" sz="2800" dirty="0"/>
          </a:p>
        </p:txBody>
      </p:sp>
      <p:sp>
        <p:nvSpPr>
          <p:cNvPr id="5" name="Text Placeholder 4">
            <a:extLst>
              <a:ext uri="{FF2B5EF4-FFF2-40B4-BE49-F238E27FC236}">
                <a16:creationId xmlns:a16="http://schemas.microsoft.com/office/drawing/2014/main" id="{CC63ECE0-D341-4A60-B0B8-7DF76E36282D}"/>
              </a:ext>
            </a:extLst>
          </p:cNvPr>
          <p:cNvSpPr>
            <a:spLocks noGrp="1"/>
          </p:cNvSpPr>
          <p:nvPr>
            <p:ph type="body" sz="quarter" idx="3"/>
          </p:nvPr>
        </p:nvSpPr>
        <p:spPr>
          <a:xfrm>
            <a:off x="-1" y="5610233"/>
            <a:ext cx="9144000" cy="682357"/>
          </a:xfrm>
        </p:spPr>
        <p:txBody>
          <a:bodyPr/>
          <a:lstStyle/>
          <a:p>
            <a:r>
              <a:rPr lang="en-US" sz="4000" dirty="0" err="1">
                <a:latin typeface="CS New Athanasius" panose="020B0500000000000000" pitchFamily="34" charset="0"/>
                <a:cs typeface="+mn-cs"/>
              </a:rPr>
              <a:t>Ari`precbeuin</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e`hryi</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ejwn</a:t>
            </a:r>
            <a:r>
              <a:rPr lang="en-US" sz="4000" dirty="0">
                <a:latin typeface="CS New Athanasius" panose="020B0500000000000000" pitchFamily="34" charset="0"/>
                <a:cs typeface="+mn-cs"/>
              </a:rPr>
              <a:t>@ `w ten=o=c `</a:t>
            </a:r>
            <a:r>
              <a:rPr lang="en-US" sz="4000" dirty="0" err="1">
                <a:latin typeface="CS New Athanasius" panose="020B0500000000000000" pitchFamily="34" charset="0"/>
                <a:cs typeface="+mn-cs"/>
              </a:rPr>
              <a:t>nnyb</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tyren</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e`otokoc</a:t>
            </a:r>
            <a:r>
              <a:rPr lang="en-US" sz="4000" dirty="0">
                <a:latin typeface="CS New Athanasius" panose="020B0500000000000000" pitchFamily="34" charset="0"/>
                <a:cs typeface="+mn-cs"/>
              </a:rPr>
              <a:t>@</a:t>
            </a:r>
            <a:endParaRPr lang="en-US" sz="5400" dirty="0">
              <a:latin typeface="CS New Athanasius" panose="020B0500000000000000" pitchFamily="34" charset="0"/>
              <a:cs typeface="+mn-cs"/>
            </a:endParaRPr>
          </a:p>
        </p:txBody>
      </p:sp>
    </p:spTree>
    <p:extLst>
      <p:ext uri="{BB962C8B-B14F-4D97-AF65-F5344CB8AC3E}">
        <p14:creationId xmlns:p14="http://schemas.microsoft.com/office/powerpoint/2010/main" val="699534432"/>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A583-A6FC-4652-A37F-C53E533712AE}"/>
              </a:ext>
            </a:extLst>
          </p:cNvPr>
          <p:cNvSpPr>
            <a:spLocks noGrp="1"/>
          </p:cNvSpPr>
          <p:nvPr>
            <p:ph type="title"/>
          </p:nvPr>
        </p:nvSpPr>
        <p:spPr/>
        <p:txBody>
          <a:bodyPr/>
          <a:lstStyle/>
          <a:p>
            <a:r>
              <a:rPr lang="ar-EG" dirty="0">
                <a:solidFill>
                  <a:schemeClr val="lt1"/>
                </a:solidFill>
                <a:latin typeface="+mn-lt"/>
                <a:ea typeface="+mn-ea"/>
                <a:cs typeface="+mn-cs"/>
              </a:rPr>
              <a:t>مريم ام مخلصنا ليغفر لنا خطايانا </a:t>
            </a:r>
            <a:br>
              <a:rPr lang="ar-EG" sz="37900" dirty="0">
                <a:latin typeface="+mn-lt"/>
                <a:ea typeface="+mn-ea"/>
                <a:cs typeface="+mn-cs"/>
              </a:rPr>
            </a:br>
            <a:endParaRPr lang="en-GB" dirty="0"/>
          </a:p>
        </p:txBody>
      </p:sp>
      <p:sp>
        <p:nvSpPr>
          <p:cNvPr id="3" name="Text Placeholder 2">
            <a:extLst>
              <a:ext uri="{FF2B5EF4-FFF2-40B4-BE49-F238E27FC236}">
                <a16:creationId xmlns:a16="http://schemas.microsoft.com/office/drawing/2014/main" id="{A396CF53-78F2-4418-AC44-D6F91482E5D1}"/>
              </a:ext>
            </a:extLst>
          </p:cNvPr>
          <p:cNvSpPr>
            <a:spLocks noGrp="1"/>
          </p:cNvSpPr>
          <p:nvPr>
            <p:ph type="body" idx="1"/>
          </p:nvPr>
        </p:nvSpPr>
        <p:spPr/>
        <p:txBody>
          <a:bodyPr/>
          <a:lstStyle/>
          <a:p>
            <a:r>
              <a:rPr lang="ar-EG" dirty="0">
                <a:solidFill>
                  <a:schemeClr val="lt1"/>
                </a:solidFill>
                <a:latin typeface="+mn-lt"/>
                <a:cs typeface="+mn-cs"/>
              </a:rPr>
              <a:t>ماريا اثماف امبين سوتير انتيف كانين نوفي نان ايفول</a:t>
            </a:r>
            <a:endParaRPr lang="ar-EG" sz="16600" dirty="0"/>
          </a:p>
        </p:txBody>
      </p:sp>
      <p:sp>
        <p:nvSpPr>
          <p:cNvPr id="5" name="Text Placeholder 4">
            <a:extLst>
              <a:ext uri="{FF2B5EF4-FFF2-40B4-BE49-F238E27FC236}">
                <a16:creationId xmlns:a16="http://schemas.microsoft.com/office/drawing/2014/main" id="{BCCA40E0-CD0D-4484-AD63-4A04A1D170CC}"/>
              </a:ext>
            </a:extLst>
          </p:cNvPr>
          <p:cNvSpPr>
            <a:spLocks noGrp="1"/>
          </p:cNvSpPr>
          <p:nvPr>
            <p:ph type="body" sz="quarter" idx="3"/>
          </p:nvPr>
        </p:nvSpPr>
        <p:spPr/>
        <p:txBody>
          <a:bodyPr/>
          <a:lstStyle/>
          <a:p>
            <a:r>
              <a:rPr lang="pt-BR" sz="3000" dirty="0">
                <a:latin typeface="CS New Athanasius" panose="020B0500000000000000" pitchFamily="34" charset="0"/>
                <a:cs typeface="+mn-cs"/>
              </a:rPr>
              <a:t>Mari`a `;mau `nIycouc Pi`,rictoc@ `ntef,a nennobi nan `ebol.</a:t>
            </a:r>
            <a:endParaRPr lang="en-US" sz="3000" dirty="0">
              <a:latin typeface="CS New Athanasius" panose="020B0500000000000000" pitchFamily="34" charset="0"/>
              <a:cs typeface="+mn-cs"/>
            </a:endParaRPr>
          </a:p>
        </p:txBody>
      </p:sp>
    </p:spTree>
    <p:extLst>
      <p:ext uri="{BB962C8B-B14F-4D97-AF65-F5344CB8AC3E}">
        <p14:creationId xmlns:p14="http://schemas.microsoft.com/office/powerpoint/2010/main" val="4235169921"/>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018"/>
            <a:ext cx="9144000" cy="782371"/>
          </a:xfrm>
        </p:spPr>
        <p:txBody>
          <a:bodyPr>
            <a:normAutofit/>
          </a:bodyPr>
          <a:lstStyle/>
          <a:p>
            <a:r>
              <a:rPr lang="ar-EG" dirty="0"/>
              <a:t>اشفعي فينا يا سيدتنا كلنا السيدة العذراء والدة الأله </a:t>
            </a:r>
            <a:endParaRPr lang="en-US" dirty="0"/>
          </a:p>
        </p:txBody>
      </p:sp>
      <p:sp>
        <p:nvSpPr>
          <p:cNvPr id="3" name="Text Placeholder 2"/>
          <p:cNvSpPr>
            <a:spLocks noGrp="1"/>
          </p:cNvSpPr>
          <p:nvPr>
            <p:ph type="body" idx="1"/>
          </p:nvPr>
        </p:nvSpPr>
        <p:spPr/>
        <p:txBody>
          <a:bodyPr/>
          <a:lstStyle/>
          <a:p>
            <a:r>
              <a:rPr lang="ar-EG" dirty="0"/>
              <a:t>اري ابريسفافين اى ايهري ايجون اوتين تشويس انيب تيرن تي ثيؤطوكوس </a:t>
            </a:r>
          </a:p>
        </p:txBody>
      </p:sp>
      <p:sp>
        <p:nvSpPr>
          <p:cNvPr id="4" name="Text Placeholder 3"/>
          <p:cNvSpPr>
            <a:spLocks noGrp="1"/>
          </p:cNvSpPr>
          <p:nvPr>
            <p:ph type="body" sz="quarter" idx="3"/>
          </p:nvPr>
        </p:nvSpPr>
        <p:spPr>
          <a:xfrm>
            <a:off x="0" y="5108013"/>
            <a:ext cx="9144000" cy="682357"/>
          </a:xfrm>
        </p:spPr>
        <p:txBody>
          <a:bodyPr/>
          <a:lstStyle/>
          <a:p>
            <a:r>
              <a:rPr lang="en-US" sz="2800" dirty="0" err="1">
                <a:latin typeface="Avva_Shenouda" panose="020B0500000000000000" pitchFamily="34" charset="0"/>
              </a:rPr>
              <a:t>Ari`precbevin</a:t>
            </a:r>
            <a:r>
              <a:rPr lang="en-US" sz="2800" dirty="0">
                <a:latin typeface="Avva_Shenouda" panose="020B0500000000000000" pitchFamily="34" charset="0"/>
              </a:rPr>
              <a:t> `</a:t>
            </a:r>
            <a:r>
              <a:rPr lang="en-US" sz="2800" dirty="0" err="1">
                <a:latin typeface="Avva_Shenouda" panose="020B0500000000000000" pitchFamily="34" charset="0"/>
              </a:rPr>
              <a:t>e`hri</a:t>
            </a:r>
            <a:r>
              <a:rPr lang="en-US" sz="2800" dirty="0">
                <a:latin typeface="Avva_Shenouda" panose="020B0500000000000000" pitchFamily="34" charset="0"/>
              </a:rPr>
              <a:t> `</a:t>
            </a:r>
            <a:r>
              <a:rPr lang="en-US" sz="2800" dirty="0" err="1">
                <a:latin typeface="Avva_Shenouda" panose="020B0500000000000000" pitchFamily="34" charset="0"/>
              </a:rPr>
              <a:t>egwn</a:t>
            </a:r>
            <a:r>
              <a:rPr lang="en-US" sz="2800" dirty="0">
                <a:latin typeface="Avva_Shenouda" panose="020B0500000000000000" pitchFamily="34" charset="0"/>
              </a:rPr>
              <a:t> `w </a:t>
            </a:r>
            <a:r>
              <a:rPr lang="en-US" sz="2800" dirty="0" err="1">
                <a:latin typeface="Avva_Shenouda" panose="020B0500000000000000" pitchFamily="34" charset="0"/>
              </a:rPr>
              <a:t>tenu</a:t>
            </a:r>
            <a:r>
              <a:rPr lang="en-US" sz="2800" dirty="0">
                <a:latin typeface="Avva_Shenouda" panose="020B0500000000000000" pitchFamily="34" charset="0"/>
              </a:rPr>
              <a:t> `nn3b t3ren 50eotokoc </a:t>
            </a:r>
          </a:p>
        </p:txBody>
      </p:sp>
    </p:spTree>
    <p:extLst>
      <p:ext uri="{BB962C8B-B14F-4D97-AF65-F5344CB8AC3E}">
        <p14:creationId xmlns:p14="http://schemas.microsoft.com/office/powerpoint/2010/main" val="503928903"/>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1189"/>
            <a:ext cx="9144000" cy="782371"/>
          </a:xfrm>
        </p:spPr>
        <p:txBody>
          <a:bodyPr>
            <a:normAutofit fontScale="90000"/>
          </a:bodyPr>
          <a:lstStyle/>
          <a:p>
            <a:r>
              <a:rPr lang="ar-EG" sz="4800" dirty="0"/>
              <a:t>مريم ام مخلصنا ليغفر لنا خطايانا </a:t>
            </a:r>
            <a:endParaRPr lang="en-US" sz="4800" dirty="0"/>
          </a:p>
        </p:txBody>
      </p:sp>
      <p:sp>
        <p:nvSpPr>
          <p:cNvPr id="3" name="Text Placeholder 2"/>
          <p:cNvSpPr>
            <a:spLocks noGrp="1"/>
          </p:cNvSpPr>
          <p:nvPr>
            <p:ph type="body" idx="1"/>
          </p:nvPr>
        </p:nvSpPr>
        <p:spPr/>
        <p:txBody>
          <a:bodyPr/>
          <a:lstStyle/>
          <a:p>
            <a:r>
              <a:rPr lang="ar-EG" sz="4000" dirty="0"/>
              <a:t>ماريا اثماف امبين سوتير انتيف كانين نوفي نان ايفول</a:t>
            </a:r>
          </a:p>
        </p:txBody>
      </p:sp>
      <p:sp>
        <p:nvSpPr>
          <p:cNvPr id="4" name="Text Placeholder 3"/>
          <p:cNvSpPr>
            <a:spLocks noGrp="1"/>
          </p:cNvSpPr>
          <p:nvPr>
            <p:ph type="body" sz="quarter" idx="3"/>
          </p:nvPr>
        </p:nvSpPr>
        <p:spPr>
          <a:xfrm>
            <a:off x="-3" y="5492404"/>
            <a:ext cx="9144000" cy="682357"/>
          </a:xfrm>
        </p:spPr>
        <p:txBody>
          <a:bodyPr/>
          <a:lstStyle/>
          <a:p>
            <a:r>
              <a:rPr lang="pt-BR" dirty="0">
                <a:latin typeface="Avva_Shenouda" panose="020B0500000000000000" pitchFamily="34" charset="0"/>
              </a:rPr>
              <a:t>maria `0mav `mpencwt3r : `nte4xa nennobi nan `ebol </a:t>
            </a:r>
          </a:p>
        </p:txBody>
      </p:sp>
    </p:spTree>
    <p:extLst>
      <p:ext uri="{BB962C8B-B14F-4D97-AF65-F5344CB8AC3E}">
        <p14:creationId xmlns:p14="http://schemas.microsoft.com/office/powerpoint/2010/main" val="1129349120"/>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4400" dirty="0"/>
              <a:t>يا ملك السلام اعطنا سلامك </a:t>
            </a:r>
            <a:endParaRPr lang="en-US" sz="4400" dirty="0"/>
          </a:p>
        </p:txBody>
      </p:sp>
      <p:sp>
        <p:nvSpPr>
          <p:cNvPr id="8" name="Text Placeholder 7"/>
          <p:cNvSpPr>
            <a:spLocks noGrp="1"/>
          </p:cNvSpPr>
          <p:nvPr>
            <p:ph type="body" idx="1"/>
          </p:nvPr>
        </p:nvSpPr>
        <p:spPr/>
        <p:txBody>
          <a:bodyPr/>
          <a:lstStyle/>
          <a:p>
            <a:r>
              <a:rPr lang="ar-EG" sz="4000" dirty="0"/>
              <a:t>إبؤرو إنتي تي هيريني موى نان إنتيك هيريني </a:t>
            </a:r>
          </a:p>
        </p:txBody>
      </p:sp>
      <p:sp>
        <p:nvSpPr>
          <p:cNvPr id="9" name="Text Placeholder 8"/>
          <p:cNvSpPr>
            <a:spLocks noGrp="1"/>
          </p:cNvSpPr>
          <p:nvPr>
            <p:ph type="body" sz="quarter" idx="3"/>
          </p:nvPr>
        </p:nvSpPr>
        <p:spPr/>
        <p:txBody>
          <a:bodyPr/>
          <a:lstStyle/>
          <a:p>
            <a:pPr rtl="0"/>
            <a:r>
              <a:rPr lang="en-US" sz="4400" dirty="0">
                <a:effectLst/>
              </a:rPr>
              <a:t>~</a:t>
            </a:r>
            <a:r>
              <a:rPr lang="en-US" sz="4400" dirty="0" err="1">
                <a:effectLst/>
              </a:rPr>
              <a:t>Pouro</a:t>
            </a:r>
            <a:r>
              <a:rPr lang="en-US" sz="4400" dirty="0">
                <a:effectLst/>
              </a:rPr>
              <a:t> `</a:t>
            </a:r>
            <a:r>
              <a:rPr lang="en-US" sz="4400" dirty="0" err="1">
                <a:effectLst/>
              </a:rPr>
              <a:t>nte</a:t>
            </a:r>
            <a:r>
              <a:rPr lang="en-US" sz="4400" dirty="0">
                <a:effectLst/>
              </a:rPr>
              <a:t> ;\</a:t>
            </a:r>
            <a:r>
              <a:rPr lang="en-US" sz="4400" dirty="0" err="1">
                <a:effectLst/>
              </a:rPr>
              <a:t>irhnh</a:t>
            </a:r>
            <a:r>
              <a:rPr lang="en-US" sz="4400" dirty="0">
                <a:effectLst/>
              </a:rPr>
              <a:t>&gt;  </a:t>
            </a:r>
            <a:r>
              <a:rPr lang="en-US" sz="4400" dirty="0" err="1">
                <a:effectLst/>
              </a:rPr>
              <a:t>moi</a:t>
            </a:r>
            <a:r>
              <a:rPr lang="en-US" sz="4400" dirty="0">
                <a:effectLst/>
              </a:rPr>
              <a:t> nan `</a:t>
            </a:r>
            <a:r>
              <a:rPr lang="en-US" sz="4400" dirty="0" err="1">
                <a:effectLst/>
              </a:rPr>
              <a:t>ntek</a:t>
            </a:r>
            <a:r>
              <a:rPr lang="en-US" sz="4400" dirty="0">
                <a:effectLst/>
              </a:rPr>
              <a:t>\</a:t>
            </a:r>
            <a:r>
              <a:rPr lang="en-US" sz="4400" dirty="0" err="1">
                <a:effectLst/>
              </a:rPr>
              <a:t>irhnh</a:t>
            </a:r>
            <a:endParaRPr lang="en-US" sz="4400" dirty="0">
              <a:effectLst/>
            </a:endParaRPr>
          </a:p>
        </p:txBody>
      </p:sp>
    </p:spTree>
    <p:extLst>
      <p:ext uri="{BB962C8B-B14F-4D97-AF65-F5344CB8AC3E}">
        <p14:creationId xmlns:p14="http://schemas.microsoft.com/office/powerpoint/2010/main" val="64056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4419600"/>
            <a:ext cx="4572000" cy="707886"/>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بالمسيح يسوع ربنا </a:t>
            </a:r>
            <a:endParaRPr kumimoji="0" lang="ar-SA" sz="28699"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2294775" y="5307245"/>
            <a:ext cx="4554452" cy="707886"/>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srgbClr val="FFC000"/>
                </a:solidFill>
                <a:effectLst/>
                <a:uLnTx/>
                <a:uFillTx/>
                <a:latin typeface="Avva_Shenouda" pitchFamily="34" charset="2"/>
                <a:ea typeface="+mn-ea"/>
                <a:cs typeface="+mn-cs"/>
              </a:rPr>
              <a:t>qen</a:t>
            </a:r>
            <a:r>
              <a:rPr kumimoji="0" lang="en-US" sz="4000" b="0" i="0" u="none" strike="noStrike" kern="1200" cap="none" spc="0" normalizeH="0" baseline="0" noProof="0" dirty="0">
                <a:ln>
                  <a:noFill/>
                </a:ln>
                <a:solidFill>
                  <a:srgbClr val="FFC000"/>
                </a:solidFill>
                <a:effectLst/>
                <a:uLnTx/>
                <a:uFillTx/>
                <a:latin typeface="Avva_Shenouda" pitchFamily="34" charset="2"/>
                <a:ea typeface="+mn-ea"/>
                <a:cs typeface="+mn-cs"/>
              </a:rPr>
              <a:t> P=xc I=3c </a:t>
            </a:r>
            <a:r>
              <a:rPr kumimoji="0" lang="en-US" sz="4000" b="0" i="0" u="none" strike="noStrike" kern="1200" cap="none" spc="0" normalizeH="0" baseline="0" noProof="0" dirty="0" err="1">
                <a:ln>
                  <a:noFill/>
                </a:ln>
                <a:solidFill>
                  <a:srgbClr val="FFC000"/>
                </a:solidFill>
                <a:effectLst/>
                <a:uLnTx/>
                <a:uFillTx/>
                <a:latin typeface="Avva_Shenouda" pitchFamily="34" charset="2"/>
                <a:ea typeface="+mn-ea"/>
                <a:cs typeface="+mn-cs"/>
              </a:rPr>
              <a:t>Penu</a:t>
            </a:r>
            <a:r>
              <a:rPr kumimoji="0" lang="en-US" sz="4000" b="0" i="0" u="none" strike="noStrike" kern="1200" cap="none" spc="0" normalizeH="0" baseline="0" noProof="0" dirty="0">
                <a:ln>
                  <a:noFill/>
                </a:ln>
                <a:solidFill>
                  <a:srgbClr val="FFC000"/>
                </a:solidFill>
                <a:effectLst/>
                <a:uLnTx/>
                <a:uFillTx/>
                <a:latin typeface="Avva_Shenouda" pitchFamily="34" charset="2"/>
                <a:ea typeface="+mn-ea"/>
                <a:cs typeface="+mn-cs"/>
              </a:rPr>
              <a:t> </a:t>
            </a:r>
            <a:endParaRPr kumimoji="0" lang="en-US" sz="8800" b="0"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6" name="Rectangle 5"/>
          <p:cNvSpPr/>
          <p:nvPr/>
        </p:nvSpPr>
        <p:spPr>
          <a:xfrm>
            <a:off x="1219200" y="6044631"/>
            <a:ext cx="6705600" cy="64633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بي خريستوس إيسوس بينشويس </a:t>
            </a:r>
            <a:endParaRPr kumimoji="0" lang="ar-EG" sz="199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278-4119-47B8-8C6B-C056E9CB4176}"/>
              </a:ext>
            </a:extLst>
          </p:cNvPr>
          <p:cNvSpPr>
            <a:spLocks noGrp="1"/>
          </p:cNvSpPr>
          <p:nvPr>
            <p:ph type="title"/>
          </p:nvPr>
        </p:nvSpPr>
        <p:spPr/>
        <p:txBody>
          <a:bodyPr/>
          <a:lstStyle/>
          <a:p>
            <a:r>
              <a:rPr lang="ar-EG" dirty="0"/>
              <a:t>لنا هدوء، فى العالم، </a:t>
            </a:r>
            <a:endParaRPr lang="en-US" dirty="0"/>
          </a:p>
        </p:txBody>
      </p:sp>
      <p:sp>
        <p:nvSpPr>
          <p:cNvPr id="3" name="Text Placeholder 2">
            <a:extLst>
              <a:ext uri="{FF2B5EF4-FFF2-40B4-BE49-F238E27FC236}">
                <a16:creationId xmlns:a16="http://schemas.microsoft.com/office/drawing/2014/main" id="{E29A5280-82F9-44C3-B283-8027D5743166}"/>
              </a:ext>
            </a:extLst>
          </p:cNvPr>
          <p:cNvSpPr>
            <a:spLocks noGrp="1"/>
          </p:cNvSpPr>
          <p:nvPr>
            <p:ph type="body" idx="1"/>
          </p:nvPr>
        </p:nvSpPr>
        <p:spPr/>
        <p:txBody>
          <a:bodyPr/>
          <a:lstStyle/>
          <a:p>
            <a:r>
              <a:rPr lang="ar-EG" dirty="0"/>
              <a:t>أوأون أو ميـــت سيمنوس: إن إهرى خين بي كوزموس: </a:t>
            </a:r>
            <a:endParaRPr lang="en-US" dirty="0"/>
          </a:p>
        </p:txBody>
      </p:sp>
      <p:sp>
        <p:nvSpPr>
          <p:cNvPr id="4" name="Text Placeholder 3">
            <a:extLst>
              <a:ext uri="{FF2B5EF4-FFF2-40B4-BE49-F238E27FC236}">
                <a16:creationId xmlns:a16="http://schemas.microsoft.com/office/drawing/2014/main" id="{4789D43E-96C8-48AD-A79A-46CB3C6B1CD6}"/>
              </a:ext>
            </a:extLst>
          </p:cNvPr>
          <p:cNvSpPr>
            <a:spLocks noGrp="1"/>
          </p:cNvSpPr>
          <p:nvPr>
            <p:ph type="body" sz="quarter" idx="3"/>
          </p:nvPr>
        </p:nvSpPr>
        <p:spPr/>
        <p:txBody>
          <a:bodyPr/>
          <a:lstStyle/>
          <a:p>
            <a:r>
              <a:rPr lang="en-US" dirty="0" err="1"/>
              <a:t>Ouon</a:t>
            </a:r>
            <a:r>
              <a:rPr lang="en-US" dirty="0"/>
              <a:t> </a:t>
            </a:r>
            <a:r>
              <a:rPr lang="en-US" dirty="0" err="1"/>
              <a:t>oumetcemnoc</a:t>
            </a:r>
            <a:r>
              <a:rPr lang="en-US" dirty="0"/>
              <a:t>@ `</a:t>
            </a:r>
            <a:r>
              <a:rPr lang="en-US" dirty="0" err="1"/>
              <a:t>n`hryi</a:t>
            </a:r>
            <a:r>
              <a:rPr lang="en-US" dirty="0"/>
              <a:t> </a:t>
            </a:r>
            <a:r>
              <a:rPr lang="en-US" dirty="0" err="1"/>
              <a:t>qen</a:t>
            </a:r>
            <a:r>
              <a:rPr lang="en-US" dirty="0"/>
              <a:t> </a:t>
            </a:r>
            <a:r>
              <a:rPr lang="en-US" dirty="0" err="1"/>
              <a:t>pikocmoc</a:t>
            </a:r>
            <a:r>
              <a:rPr lang="en-US" dirty="0"/>
              <a:t> </a:t>
            </a:r>
          </a:p>
        </p:txBody>
      </p:sp>
    </p:spTree>
    <p:extLst>
      <p:ext uri="{BB962C8B-B14F-4D97-AF65-F5344CB8AC3E}">
        <p14:creationId xmlns:p14="http://schemas.microsoft.com/office/powerpoint/2010/main" val="1514072487"/>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sz="4000" dirty="0"/>
              <a:t>سيمني نان انتيك هيريني كا نين نوفي نان ايفول</a:t>
            </a:r>
          </a:p>
        </p:txBody>
      </p:sp>
      <p:sp>
        <p:nvSpPr>
          <p:cNvPr id="6" name="Text Placeholder 5"/>
          <p:cNvSpPr>
            <a:spLocks noGrp="1"/>
          </p:cNvSpPr>
          <p:nvPr>
            <p:ph type="body" sz="quarter" idx="3"/>
          </p:nvPr>
        </p:nvSpPr>
        <p:spPr/>
        <p:txBody>
          <a:bodyPr/>
          <a:lstStyle/>
          <a:p>
            <a:pPr rtl="0"/>
            <a:r>
              <a:rPr lang="en-US" sz="3200" dirty="0" err="1">
                <a:effectLst/>
                <a:latin typeface="Avva_Shenouda" panose="020B0500000000000000" pitchFamily="34" charset="0"/>
              </a:rPr>
              <a:t>cemni</a:t>
            </a:r>
            <a:r>
              <a:rPr lang="en-US" sz="3200" dirty="0">
                <a:effectLst/>
                <a:latin typeface="Avva_Shenouda" panose="020B0500000000000000" pitchFamily="34" charset="0"/>
              </a:rPr>
              <a:t> nan `</a:t>
            </a:r>
            <a:r>
              <a:rPr lang="en-US" sz="3200" dirty="0" err="1">
                <a:effectLst/>
                <a:latin typeface="Avva_Shenouda" panose="020B0500000000000000" pitchFamily="34" charset="0"/>
              </a:rPr>
              <a:t>ntek</a:t>
            </a:r>
            <a:r>
              <a:rPr lang="en-US" sz="3200" dirty="0">
                <a:effectLst/>
                <a:latin typeface="Avva_Shenouda" panose="020B0500000000000000" pitchFamily="34" charset="0"/>
              </a:rPr>
              <a:t> hir3n3 : </a:t>
            </a:r>
            <a:r>
              <a:rPr lang="en-US" sz="3200" dirty="0" err="1">
                <a:effectLst/>
                <a:latin typeface="Avva_Shenouda" panose="020B0500000000000000" pitchFamily="34" charset="0"/>
              </a:rPr>
              <a:t>xa</a:t>
            </a:r>
            <a:r>
              <a:rPr lang="en-US" sz="3200" dirty="0">
                <a:effectLst/>
                <a:latin typeface="Avva_Shenouda" panose="020B0500000000000000" pitchFamily="34" charset="0"/>
              </a:rPr>
              <a:t> </a:t>
            </a:r>
            <a:r>
              <a:rPr lang="en-US" sz="3200" dirty="0" err="1">
                <a:effectLst/>
                <a:latin typeface="Avva_Shenouda" panose="020B0500000000000000" pitchFamily="34" charset="0"/>
              </a:rPr>
              <a:t>nen</a:t>
            </a:r>
            <a:r>
              <a:rPr lang="en-US" sz="3200" dirty="0">
                <a:effectLst/>
                <a:latin typeface="Avva_Shenouda" panose="020B0500000000000000" pitchFamily="34" charset="0"/>
              </a:rPr>
              <a:t> </a:t>
            </a:r>
            <a:r>
              <a:rPr lang="en-US" sz="3200" dirty="0" err="1">
                <a:effectLst/>
                <a:latin typeface="Avva_Shenouda" panose="020B0500000000000000" pitchFamily="34" charset="0"/>
              </a:rPr>
              <a:t>nobi</a:t>
            </a:r>
            <a:r>
              <a:rPr lang="en-US" sz="3200" dirty="0">
                <a:effectLst/>
                <a:latin typeface="Avva_Shenouda" panose="020B0500000000000000" pitchFamily="34" charset="0"/>
              </a:rPr>
              <a:t> nan </a:t>
            </a:r>
            <a:r>
              <a:rPr lang="en-US" sz="3200" dirty="0" err="1">
                <a:effectLst/>
                <a:latin typeface="Avva_Shenouda" panose="020B0500000000000000" pitchFamily="34" charset="0"/>
              </a:rPr>
              <a:t>ebol</a:t>
            </a:r>
            <a:endParaRPr lang="en-US" sz="3200" dirty="0">
              <a:effectLst/>
              <a:latin typeface="Avva_Shenouda" panose="020B0500000000000000" pitchFamily="34" charset="0"/>
            </a:endParaRPr>
          </a:p>
        </p:txBody>
      </p:sp>
    </p:spTree>
    <p:extLst>
      <p:ext uri="{BB962C8B-B14F-4D97-AF65-F5344CB8AC3E}">
        <p14:creationId xmlns:p14="http://schemas.microsoft.com/office/powerpoint/2010/main" val="4292997865"/>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 فرق اعداء الكنيسة وحصنها</a:t>
            </a:r>
            <a:endParaRPr lang="en-US" dirty="0"/>
          </a:p>
        </p:txBody>
      </p:sp>
      <p:sp>
        <p:nvSpPr>
          <p:cNvPr id="3" name="Text Placeholder 2"/>
          <p:cNvSpPr>
            <a:spLocks noGrp="1"/>
          </p:cNvSpPr>
          <p:nvPr>
            <p:ph type="body" idx="1"/>
          </p:nvPr>
        </p:nvSpPr>
        <p:spPr/>
        <p:txBody>
          <a:bodyPr/>
          <a:lstStyle/>
          <a:p>
            <a:r>
              <a:rPr lang="ar-EG" sz="4000" dirty="0"/>
              <a:t>جور ايفول اني جاجي انتى تي اكليسيا</a:t>
            </a:r>
          </a:p>
        </p:txBody>
      </p:sp>
      <p:sp>
        <p:nvSpPr>
          <p:cNvPr id="4" name="Text Placeholder 3"/>
          <p:cNvSpPr>
            <a:spLocks noGrp="1"/>
          </p:cNvSpPr>
          <p:nvPr>
            <p:ph type="body" sz="quarter" idx="3"/>
          </p:nvPr>
        </p:nvSpPr>
        <p:spPr/>
        <p:txBody>
          <a:bodyPr/>
          <a:lstStyle/>
          <a:p>
            <a:pPr rtl="0"/>
            <a:r>
              <a:rPr lang="en-US" dirty="0" err="1">
                <a:effectLst/>
                <a:latin typeface="Avva_Shenouda" panose="020B0500000000000000" pitchFamily="34" charset="0"/>
              </a:rPr>
              <a:t>Gwr</a:t>
            </a:r>
            <a:r>
              <a:rPr lang="en-US" dirty="0">
                <a:effectLst/>
                <a:latin typeface="Avva_Shenouda" panose="020B0500000000000000" pitchFamily="34" charset="0"/>
              </a:rPr>
              <a:t> </a:t>
            </a:r>
            <a:r>
              <a:rPr lang="en-US" dirty="0" err="1">
                <a:effectLst/>
                <a:latin typeface="Avva_Shenouda" panose="020B0500000000000000" pitchFamily="34" charset="0"/>
              </a:rPr>
              <a:t>ebol</a:t>
            </a:r>
            <a:r>
              <a:rPr lang="en-US" dirty="0">
                <a:effectLst/>
                <a:latin typeface="Avva_Shenouda" panose="020B0500000000000000" pitchFamily="34" charset="0"/>
              </a:rPr>
              <a:t> `</a:t>
            </a:r>
            <a:r>
              <a:rPr lang="en-US" dirty="0" err="1">
                <a:effectLst/>
                <a:latin typeface="Avva_Shenouda" panose="020B0500000000000000" pitchFamily="34" charset="0"/>
              </a:rPr>
              <a:t>nnigagi</a:t>
            </a:r>
            <a:r>
              <a:rPr lang="en-US" dirty="0">
                <a:effectLst/>
                <a:latin typeface="Avva_Shenouda" panose="020B0500000000000000" pitchFamily="34" charset="0"/>
              </a:rPr>
              <a:t> `</a:t>
            </a:r>
            <a:r>
              <a:rPr lang="en-US" dirty="0" err="1">
                <a:effectLst/>
                <a:latin typeface="Avva_Shenouda" panose="020B0500000000000000" pitchFamily="34" charset="0"/>
              </a:rPr>
              <a:t>nte</a:t>
            </a:r>
            <a:r>
              <a:rPr lang="en-US" dirty="0">
                <a:effectLst/>
                <a:latin typeface="Avva_Shenouda" panose="020B0500000000000000" pitchFamily="34" charset="0"/>
              </a:rPr>
              <a:t> 5ekkl3cia</a:t>
            </a:r>
          </a:p>
        </p:txBody>
      </p:sp>
    </p:spTree>
    <p:extLst>
      <p:ext uri="{BB962C8B-B14F-4D97-AF65-F5344CB8AC3E}">
        <p14:creationId xmlns:p14="http://schemas.microsoft.com/office/powerpoint/2010/main" val="885584895"/>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فلا تتزعزع ًالى الابد</a:t>
            </a:r>
            <a:endParaRPr lang="en-US" dirty="0"/>
          </a:p>
        </p:txBody>
      </p:sp>
      <p:sp>
        <p:nvSpPr>
          <p:cNvPr id="3" name="Text Placeholder 2"/>
          <p:cNvSpPr>
            <a:spLocks noGrp="1"/>
          </p:cNvSpPr>
          <p:nvPr>
            <p:ph type="body" idx="1"/>
          </p:nvPr>
        </p:nvSpPr>
        <p:spPr/>
        <p:txBody>
          <a:bodyPr/>
          <a:lstStyle/>
          <a:p>
            <a:r>
              <a:rPr lang="ar-EG" sz="4000" dirty="0"/>
              <a:t>اري سوبت ايروس انيسكم شا اينيه</a:t>
            </a:r>
          </a:p>
        </p:txBody>
      </p:sp>
      <p:sp>
        <p:nvSpPr>
          <p:cNvPr id="4" name="Text Placeholder 3"/>
          <p:cNvSpPr>
            <a:spLocks noGrp="1"/>
          </p:cNvSpPr>
          <p:nvPr>
            <p:ph type="body" sz="quarter" idx="3"/>
          </p:nvPr>
        </p:nvSpPr>
        <p:spPr/>
        <p:txBody>
          <a:bodyPr/>
          <a:lstStyle/>
          <a:p>
            <a:pPr rtl="0"/>
            <a:r>
              <a:rPr lang="en-US" dirty="0" err="1">
                <a:effectLst/>
                <a:latin typeface="Avva_Shenouda" panose="020B0500000000000000" pitchFamily="34" charset="0"/>
              </a:rPr>
              <a:t>aricobt</a:t>
            </a:r>
            <a:r>
              <a:rPr lang="en-US" dirty="0">
                <a:effectLst/>
                <a:latin typeface="Avva_Shenouda" panose="020B0500000000000000" pitchFamily="34" charset="0"/>
              </a:rPr>
              <a:t> `</a:t>
            </a:r>
            <a:r>
              <a:rPr lang="en-US" dirty="0" err="1">
                <a:effectLst/>
                <a:latin typeface="Avva_Shenouda" panose="020B0500000000000000" pitchFamily="34" charset="0"/>
              </a:rPr>
              <a:t>eroc</a:t>
            </a:r>
            <a:r>
              <a:rPr lang="en-US" dirty="0">
                <a:effectLst/>
                <a:latin typeface="Avva_Shenouda" panose="020B0500000000000000" pitchFamily="34" charset="0"/>
              </a:rPr>
              <a:t> : `</a:t>
            </a:r>
            <a:r>
              <a:rPr lang="en-US" dirty="0" err="1">
                <a:effectLst/>
                <a:latin typeface="Avva_Shenouda" panose="020B0500000000000000" pitchFamily="34" charset="0"/>
              </a:rPr>
              <a:t>nneckim</a:t>
            </a:r>
            <a:r>
              <a:rPr lang="en-US" dirty="0">
                <a:effectLst/>
                <a:latin typeface="Avva_Shenouda" panose="020B0500000000000000" pitchFamily="34" charset="0"/>
              </a:rPr>
              <a:t> 2a `</a:t>
            </a:r>
            <a:r>
              <a:rPr lang="en-US" dirty="0" err="1">
                <a:effectLst/>
                <a:latin typeface="Avva_Shenouda" panose="020B0500000000000000" pitchFamily="34" charset="0"/>
              </a:rPr>
              <a:t>eneh</a:t>
            </a:r>
            <a:endParaRPr lang="en-US" dirty="0">
              <a:effectLst/>
              <a:latin typeface="Avva_Shenouda" panose="020B0500000000000000" pitchFamily="34" charset="0"/>
            </a:endParaRPr>
          </a:p>
        </p:txBody>
      </p:sp>
    </p:spTree>
    <p:extLst>
      <p:ext uri="{BB962C8B-B14F-4D97-AF65-F5344CB8AC3E}">
        <p14:creationId xmlns:p14="http://schemas.microsoft.com/office/powerpoint/2010/main" val="2271095763"/>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عمانوئيل الهنا في وسطنا الان</a:t>
            </a:r>
            <a:endParaRPr lang="en-US" dirty="0"/>
          </a:p>
        </p:txBody>
      </p:sp>
      <p:sp>
        <p:nvSpPr>
          <p:cNvPr id="3" name="Text Placeholder 2"/>
          <p:cNvSpPr>
            <a:spLocks noGrp="1"/>
          </p:cNvSpPr>
          <p:nvPr>
            <p:ph type="body" idx="1"/>
          </p:nvPr>
        </p:nvSpPr>
        <p:spPr/>
        <p:txBody>
          <a:bodyPr/>
          <a:lstStyle/>
          <a:p>
            <a:r>
              <a:rPr lang="ar-EG" sz="4000" dirty="0"/>
              <a:t>اممانوئيل بينوتي خين تين مي تي تينو</a:t>
            </a:r>
          </a:p>
        </p:txBody>
      </p:sp>
      <p:sp>
        <p:nvSpPr>
          <p:cNvPr id="4" name="Text Placeholder 3"/>
          <p:cNvSpPr>
            <a:spLocks noGrp="1"/>
          </p:cNvSpPr>
          <p:nvPr>
            <p:ph type="body" sz="quarter" idx="3"/>
          </p:nvPr>
        </p:nvSpPr>
        <p:spPr/>
        <p:txBody>
          <a:bodyPr/>
          <a:lstStyle/>
          <a:p>
            <a:pPr rtl="0"/>
            <a:r>
              <a:rPr lang="nn-NO" dirty="0">
                <a:effectLst/>
                <a:latin typeface="Avva_Shenouda" panose="020B0500000000000000" pitchFamily="34" charset="0"/>
              </a:rPr>
              <a:t>Emmanov3l pennov5 : qen tenm35 5nov </a:t>
            </a:r>
          </a:p>
        </p:txBody>
      </p:sp>
    </p:spTree>
    <p:extLst>
      <p:ext uri="{BB962C8B-B14F-4D97-AF65-F5344CB8AC3E}">
        <p14:creationId xmlns:p14="http://schemas.microsoft.com/office/powerpoint/2010/main" val="4134118050"/>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بمجد ابيه و الروح القدس</a:t>
            </a:r>
            <a:endParaRPr lang="en-US" dirty="0"/>
          </a:p>
        </p:txBody>
      </p:sp>
      <p:sp>
        <p:nvSpPr>
          <p:cNvPr id="3" name="Text Placeholder 2"/>
          <p:cNvSpPr>
            <a:spLocks noGrp="1"/>
          </p:cNvSpPr>
          <p:nvPr>
            <p:ph type="body" idx="1"/>
          </p:nvPr>
        </p:nvSpPr>
        <p:spPr/>
        <p:txBody>
          <a:bodyPr/>
          <a:lstStyle/>
          <a:p>
            <a:r>
              <a:rPr lang="ar-EG" sz="4000" dirty="0"/>
              <a:t>خين ابؤوو انتى بيف يوت نيم بي بنفما اثؤواب</a:t>
            </a:r>
          </a:p>
        </p:txBody>
      </p:sp>
      <p:sp>
        <p:nvSpPr>
          <p:cNvPr id="4" name="Text Placeholder 3"/>
          <p:cNvSpPr>
            <a:spLocks noGrp="1"/>
          </p:cNvSpPr>
          <p:nvPr>
            <p:ph type="body" sz="quarter" idx="3"/>
          </p:nvPr>
        </p:nvSpPr>
        <p:spPr/>
        <p:txBody>
          <a:bodyPr/>
          <a:lstStyle/>
          <a:p>
            <a:pPr rtl="0"/>
            <a:r>
              <a:rPr lang="en-US" dirty="0" err="1">
                <a:effectLst/>
                <a:latin typeface="Avva_Shenouda" panose="020B0500000000000000" pitchFamily="34" charset="0"/>
              </a:rPr>
              <a:t>qen</a:t>
            </a:r>
            <a:r>
              <a:rPr lang="en-US" dirty="0">
                <a:effectLst/>
                <a:latin typeface="Avva_Shenouda" panose="020B0500000000000000" pitchFamily="34" charset="0"/>
              </a:rPr>
              <a:t> `</a:t>
            </a:r>
            <a:r>
              <a:rPr lang="en-US" dirty="0" err="1">
                <a:effectLst/>
                <a:latin typeface="Avva_Shenouda" panose="020B0500000000000000" pitchFamily="34" charset="0"/>
              </a:rPr>
              <a:t>pwov</a:t>
            </a:r>
            <a:r>
              <a:rPr lang="en-US" dirty="0">
                <a:effectLst/>
                <a:latin typeface="Avva_Shenouda" panose="020B0500000000000000" pitchFamily="34" charset="0"/>
              </a:rPr>
              <a:t> `</a:t>
            </a:r>
            <a:r>
              <a:rPr lang="en-US" dirty="0" err="1">
                <a:effectLst/>
                <a:latin typeface="Avva_Shenouda" panose="020B0500000000000000" pitchFamily="34" charset="0"/>
              </a:rPr>
              <a:t>nte</a:t>
            </a:r>
            <a:r>
              <a:rPr lang="en-US" dirty="0">
                <a:effectLst/>
                <a:latin typeface="Avva_Shenouda" panose="020B0500000000000000" pitchFamily="34" charset="0"/>
              </a:rPr>
              <a:t> pe4iwt : </a:t>
            </a:r>
            <a:r>
              <a:rPr lang="en-US" dirty="0" err="1">
                <a:effectLst/>
                <a:latin typeface="Avva_Shenouda" panose="020B0500000000000000" pitchFamily="34" charset="0"/>
              </a:rPr>
              <a:t>nem</a:t>
            </a:r>
            <a:r>
              <a:rPr lang="en-US" dirty="0">
                <a:effectLst/>
                <a:latin typeface="Avva_Shenouda" panose="020B0500000000000000" pitchFamily="34" charset="0"/>
              </a:rPr>
              <a:t> </a:t>
            </a:r>
            <a:r>
              <a:rPr lang="en-US" dirty="0" err="1">
                <a:effectLst/>
                <a:latin typeface="Avva_Shenouda" panose="020B0500000000000000" pitchFamily="34" charset="0"/>
              </a:rPr>
              <a:t>pipnevma</a:t>
            </a:r>
            <a:r>
              <a:rPr lang="en-US" dirty="0">
                <a:effectLst/>
                <a:latin typeface="Avva_Shenouda" panose="020B0500000000000000" pitchFamily="34" charset="0"/>
              </a:rPr>
              <a:t> e0ovab</a:t>
            </a:r>
          </a:p>
        </p:txBody>
      </p:sp>
    </p:spTree>
    <p:extLst>
      <p:ext uri="{BB962C8B-B14F-4D97-AF65-F5344CB8AC3E}">
        <p14:creationId xmlns:p14="http://schemas.microsoft.com/office/powerpoint/2010/main" val="2519715259"/>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ليباركنا كلنا ويطهر قلوبنا</a:t>
            </a:r>
            <a:endParaRPr lang="en-US" dirty="0"/>
          </a:p>
        </p:txBody>
      </p:sp>
      <p:sp>
        <p:nvSpPr>
          <p:cNvPr id="3" name="Text Placeholder 2"/>
          <p:cNvSpPr>
            <a:spLocks noGrp="1"/>
          </p:cNvSpPr>
          <p:nvPr>
            <p:ph type="body" idx="1"/>
          </p:nvPr>
        </p:nvSpPr>
        <p:spPr/>
        <p:txBody>
          <a:bodyPr/>
          <a:lstStyle/>
          <a:p>
            <a:r>
              <a:rPr lang="ar-EG" sz="4000" dirty="0"/>
              <a:t> انتيف اسمو ايرون تيرين انتيف طوفو انين هيت</a:t>
            </a:r>
          </a:p>
        </p:txBody>
      </p:sp>
      <p:sp>
        <p:nvSpPr>
          <p:cNvPr id="4" name="Text Placeholder 3"/>
          <p:cNvSpPr>
            <a:spLocks noGrp="1"/>
          </p:cNvSpPr>
          <p:nvPr>
            <p:ph type="body" sz="quarter" idx="3"/>
          </p:nvPr>
        </p:nvSpPr>
        <p:spPr/>
        <p:txBody>
          <a:bodyPr/>
          <a:lstStyle/>
          <a:p>
            <a:pPr rtl="0"/>
            <a:r>
              <a:rPr lang="en-US" dirty="0">
                <a:effectLst/>
                <a:latin typeface="Avva_Shenouda" panose="020B0500000000000000" pitchFamily="34" charset="0"/>
              </a:rPr>
              <a:t>Nte4`cmov `</a:t>
            </a:r>
            <a:r>
              <a:rPr lang="en-US" dirty="0" err="1">
                <a:effectLst/>
                <a:latin typeface="Avva_Shenouda" panose="020B0500000000000000" pitchFamily="34" charset="0"/>
              </a:rPr>
              <a:t>eron</a:t>
            </a:r>
            <a:r>
              <a:rPr lang="en-US" dirty="0">
                <a:effectLst/>
                <a:latin typeface="Avva_Shenouda" panose="020B0500000000000000" pitchFamily="34" charset="0"/>
              </a:rPr>
              <a:t> t3ren `nte4tovbo `nnenh3t</a:t>
            </a:r>
          </a:p>
        </p:txBody>
      </p:sp>
    </p:spTree>
    <p:extLst>
      <p:ext uri="{BB962C8B-B14F-4D97-AF65-F5344CB8AC3E}">
        <p14:creationId xmlns:p14="http://schemas.microsoft.com/office/powerpoint/2010/main" val="3648869902"/>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800" dirty="0"/>
              <a:t>ويشفي امراض نفوسنا واجسدنا</a:t>
            </a:r>
            <a:endParaRPr lang="en-US" sz="3800" dirty="0"/>
          </a:p>
        </p:txBody>
      </p:sp>
      <p:sp>
        <p:nvSpPr>
          <p:cNvPr id="3" name="Text Placeholder 2"/>
          <p:cNvSpPr>
            <a:spLocks noGrp="1"/>
          </p:cNvSpPr>
          <p:nvPr>
            <p:ph type="body" idx="1"/>
          </p:nvPr>
        </p:nvSpPr>
        <p:spPr/>
        <p:txBody>
          <a:bodyPr/>
          <a:lstStyle/>
          <a:p>
            <a:r>
              <a:rPr lang="ar-EG" sz="3800" dirty="0"/>
              <a:t>انتيف تالتشو اني شوني انتى نين ابسيشي نيم نين سوما</a:t>
            </a:r>
          </a:p>
        </p:txBody>
      </p:sp>
      <p:sp>
        <p:nvSpPr>
          <p:cNvPr id="4" name="Text Placeholder 3"/>
          <p:cNvSpPr>
            <a:spLocks noGrp="1"/>
          </p:cNvSpPr>
          <p:nvPr>
            <p:ph type="body" sz="quarter" idx="3"/>
          </p:nvPr>
        </p:nvSpPr>
        <p:spPr/>
        <p:txBody>
          <a:bodyPr/>
          <a:lstStyle/>
          <a:p>
            <a:pPr rtl="0"/>
            <a:r>
              <a:rPr lang="pt-BR" sz="3200" dirty="0">
                <a:effectLst/>
                <a:latin typeface="Avva_Shenouda" panose="020B0500000000000000" pitchFamily="34" charset="0"/>
              </a:rPr>
              <a:t>`nte4talso `nni2wni : `nte nenyix3 nem nencwma</a:t>
            </a:r>
          </a:p>
        </p:txBody>
      </p:sp>
    </p:spTree>
    <p:extLst>
      <p:ext uri="{BB962C8B-B14F-4D97-AF65-F5344CB8AC3E}">
        <p14:creationId xmlns:p14="http://schemas.microsoft.com/office/powerpoint/2010/main" val="350508565"/>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نسجد لك ايها المسيح مع ابيك الصالح</a:t>
            </a:r>
            <a:endParaRPr lang="en-US" dirty="0"/>
          </a:p>
        </p:txBody>
      </p:sp>
      <p:sp>
        <p:nvSpPr>
          <p:cNvPr id="3" name="Text Placeholder 2"/>
          <p:cNvSpPr>
            <a:spLocks noGrp="1"/>
          </p:cNvSpPr>
          <p:nvPr>
            <p:ph type="body" idx="1"/>
          </p:nvPr>
        </p:nvSpPr>
        <p:spPr/>
        <p:txBody>
          <a:bodyPr/>
          <a:lstStyle/>
          <a:p>
            <a:r>
              <a:rPr lang="ar-EG" sz="3500" dirty="0"/>
              <a:t> تين اؤؤشت امموك او بي خريستوس نيم بيك يوت ان اغاثوس</a:t>
            </a:r>
          </a:p>
        </p:txBody>
      </p:sp>
      <p:sp>
        <p:nvSpPr>
          <p:cNvPr id="4" name="Text Placeholder 3"/>
          <p:cNvSpPr>
            <a:spLocks noGrp="1"/>
          </p:cNvSpPr>
          <p:nvPr>
            <p:ph type="body" sz="quarter" idx="3"/>
          </p:nvPr>
        </p:nvSpPr>
        <p:spPr/>
        <p:txBody>
          <a:bodyPr/>
          <a:lstStyle/>
          <a:p>
            <a:pPr rtl="0"/>
            <a:r>
              <a:rPr lang="en-US" sz="3200" dirty="0">
                <a:effectLst/>
                <a:latin typeface="Avva_Shenouda" panose="020B0500000000000000" pitchFamily="34" charset="0"/>
              </a:rPr>
              <a:t>Tenovw2t `</a:t>
            </a:r>
            <a:r>
              <a:rPr lang="en-US" sz="3200" dirty="0" err="1">
                <a:effectLst/>
                <a:latin typeface="Avva_Shenouda" panose="020B0500000000000000" pitchFamily="34" charset="0"/>
              </a:rPr>
              <a:t>mmok</a:t>
            </a:r>
            <a:r>
              <a:rPr lang="en-US" sz="3200" dirty="0">
                <a:effectLst/>
                <a:latin typeface="Avva_Shenouda" panose="020B0500000000000000" pitchFamily="34" charset="0"/>
              </a:rPr>
              <a:t> w p=xc </a:t>
            </a:r>
            <a:r>
              <a:rPr lang="en-US" sz="3200" dirty="0" err="1">
                <a:effectLst/>
                <a:latin typeface="Avva_Shenouda" panose="020B0500000000000000" pitchFamily="34" charset="0"/>
              </a:rPr>
              <a:t>nem</a:t>
            </a:r>
            <a:r>
              <a:rPr lang="en-US" sz="3200" dirty="0">
                <a:effectLst/>
                <a:latin typeface="Avva_Shenouda" panose="020B0500000000000000" pitchFamily="34" charset="0"/>
              </a:rPr>
              <a:t> </a:t>
            </a:r>
            <a:r>
              <a:rPr lang="en-US" sz="3200" dirty="0" err="1">
                <a:effectLst/>
                <a:latin typeface="Avva_Shenouda" panose="020B0500000000000000" pitchFamily="34" charset="0"/>
              </a:rPr>
              <a:t>pekiwt</a:t>
            </a:r>
            <a:r>
              <a:rPr lang="en-US" sz="3200" dirty="0">
                <a:effectLst/>
                <a:latin typeface="Avva_Shenouda" panose="020B0500000000000000" pitchFamily="34" charset="0"/>
              </a:rPr>
              <a:t> `naja0oc</a:t>
            </a:r>
          </a:p>
        </p:txBody>
      </p:sp>
    </p:spTree>
    <p:extLst>
      <p:ext uri="{BB962C8B-B14F-4D97-AF65-F5344CB8AC3E}">
        <p14:creationId xmlns:p14="http://schemas.microsoft.com/office/powerpoint/2010/main" val="2594858477"/>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965" y="4419600"/>
            <a:ext cx="9144000" cy="782371"/>
          </a:xfrm>
        </p:spPr>
        <p:txBody>
          <a:bodyPr>
            <a:normAutofit fontScale="90000"/>
          </a:bodyPr>
          <a:lstStyle/>
          <a:p>
            <a:r>
              <a:rPr lang="ar-EG" sz="4800" dirty="0"/>
              <a:t>والروح القدس لأنك أتيت وخلصتنا</a:t>
            </a:r>
            <a:endParaRPr lang="en-US" sz="4800" dirty="0"/>
          </a:p>
        </p:txBody>
      </p:sp>
      <p:sp>
        <p:nvSpPr>
          <p:cNvPr id="3" name="Text Placeholder 2"/>
          <p:cNvSpPr>
            <a:spLocks noGrp="1"/>
          </p:cNvSpPr>
          <p:nvPr>
            <p:ph type="body" idx="1"/>
          </p:nvPr>
        </p:nvSpPr>
        <p:spPr/>
        <p:txBody>
          <a:bodyPr/>
          <a:lstStyle/>
          <a:p>
            <a:r>
              <a:rPr lang="ar-EG" sz="4000" dirty="0"/>
              <a:t>نيم بي بنيفما اثوؤاب جى آك إي اكسوتي اممون</a:t>
            </a:r>
          </a:p>
        </p:txBody>
      </p:sp>
      <p:sp>
        <p:nvSpPr>
          <p:cNvPr id="4" name="Text Placeholder 3"/>
          <p:cNvSpPr>
            <a:spLocks noGrp="1"/>
          </p:cNvSpPr>
          <p:nvPr>
            <p:ph type="body" sz="quarter" idx="3"/>
          </p:nvPr>
        </p:nvSpPr>
        <p:spPr/>
        <p:txBody>
          <a:bodyPr anchor="ctr"/>
          <a:lstStyle/>
          <a:p>
            <a:pPr rtl="0"/>
            <a:r>
              <a:rPr lang="en-US" dirty="0" err="1">
                <a:effectLst/>
                <a:latin typeface="Avva_Shenouda" panose="020B0500000000000000" pitchFamily="34" charset="0"/>
              </a:rPr>
              <a:t>nem</a:t>
            </a:r>
            <a:r>
              <a:rPr lang="en-US" dirty="0">
                <a:effectLst/>
                <a:latin typeface="Avva_Shenouda" panose="020B0500000000000000" pitchFamily="34" charset="0"/>
              </a:rPr>
              <a:t> </a:t>
            </a:r>
            <a:r>
              <a:rPr lang="en-US" dirty="0" err="1">
                <a:effectLst/>
                <a:latin typeface="Avva_Shenouda" panose="020B0500000000000000" pitchFamily="34" charset="0"/>
              </a:rPr>
              <a:t>pipnevma</a:t>
            </a:r>
            <a:r>
              <a:rPr lang="en-US" dirty="0">
                <a:effectLst/>
                <a:latin typeface="Avva_Shenouda" panose="020B0500000000000000" pitchFamily="34" charset="0"/>
              </a:rPr>
              <a:t> e0ovab</a:t>
            </a:r>
            <a:r>
              <a:rPr lang="ar-EG" dirty="0">
                <a:effectLst/>
                <a:latin typeface="Avva_Shenouda" panose="020B0500000000000000" pitchFamily="34" charset="0"/>
              </a:rPr>
              <a:t> </a:t>
            </a:r>
            <a:r>
              <a:rPr lang="en-US" dirty="0">
                <a:effectLst/>
                <a:latin typeface="Avva_Shenouda" panose="020B0500000000000000" pitchFamily="34" charset="0"/>
              </a:rPr>
              <a:t>:</a:t>
            </a:r>
            <a:r>
              <a:rPr lang="ar-EG" dirty="0">
                <a:effectLst/>
                <a:latin typeface="Avva_Shenouda" panose="020B0500000000000000" pitchFamily="34" charset="0"/>
              </a:rPr>
              <a:t> </a:t>
            </a:r>
            <a:r>
              <a:rPr lang="en-US" dirty="0" err="1">
                <a:effectLst/>
                <a:latin typeface="Avva_Shenouda" panose="020B0500000000000000" pitchFamily="34" charset="0"/>
              </a:rPr>
              <a:t>ge</a:t>
            </a:r>
            <a:r>
              <a:rPr lang="en-US" dirty="0">
                <a:effectLst/>
                <a:latin typeface="Avva_Shenouda" panose="020B0500000000000000" pitchFamily="34" charset="0"/>
              </a:rPr>
              <a:t> </a:t>
            </a:r>
            <a:r>
              <a:rPr lang="en-US" dirty="0" err="1">
                <a:effectLst/>
                <a:latin typeface="Avva_Shenouda" panose="020B0500000000000000" pitchFamily="34" charset="0"/>
              </a:rPr>
              <a:t>ak`i</a:t>
            </a:r>
            <a:r>
              <a:rPr lang="en-US" dirty="0">
                <a:effectLst/>
                <a:latin typeface="Avva_Shenouda" panose="020B0500000000000000" pitchFamily="34" charset="0"/>
              </a:rPr>
              <a:t> akcw5`mmon</a:t>
            </a:r>
          </a:p>
        </p:txBody>
      </p:sp>
    </p:spTree>
    <p:extLst>
      <p:ext uri="{BB962C8B-B14F-4D97-AF65-F5344CB8AC3E}">
        <p14:creationId xmlns:p14="http://schemas.microsoft.com/office/powerpoint/2010/main" val="2680626093"/>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rgbClr val="FFFF00"/>
                          </a:solidFill>
                        </a:rPr>
                        <a:t>السلام لك يا مريم يا أم الله</a:t>
                      </a:r>
                      <a:r>
                        <a:rPr lang="ar-EG" sz="6600" dirty="0"/>
                        <a:t> </a:t>
                      </a:r>
                      <a:r>
                        <a:rPr lang="ar-EG" sz="6600" dirty="0">
                          <a:solidFill>
                            <a:srgbClr val="FFFF00"/>
                          </a:solidFill>
                        </a:rPr>
                        <a:t>القدوس </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EC52-4E48-47E4-BE7D-E1C4C25DA602}"/>
              </a:ext>
            </a:extLst>
          </p:cNvPr>
          <p:cNvSpPr>
            <a:spLocks noGrp="1"/>
          </p:cNvSpPr>
          <p:nvPr>
            <p:ph type="title"/>
          </p:nvPr>
        </p:nvSpPr>
        <p:spPr>
          <a:xfrm>
            <a:off x="0" y="4381646"/>
            <a:ext cx="9144000" cy="782371"/>
          </a:xfrm>
        </p:spPr>
        <p:txBody>
          <a:bodyPr>
            <a:normAutofit/>
          </a:bodyPr>
          <a:lstStyle/>
          <a:p>
            <a:r>
              <a:rPr lang="ar-EG" dirty="0"/>
              <a:t>من قبل صلاة، القديسة مريم العذراء.</a:t>
            </a:r>
            <a:endParaRPr lang="en-US" dirty="0"/>
          </a:p>
        </p:txBody>
      </p:sp>
      <p:sp>
        <p:nvSpPr>
          <p:cNvPr id="3" name="Text Placeholder 2">
            <a:extLst>
              <a:ext uri="{FF2B5EF4-FFF2-40B4-BE49-F238E27FC236}">
                <a16:creationId xmlns:a16="http://schemas.microsoft.com/office/drawing/2014/main" id="{B059C9B8-63E5-43AC-A023-F77E8DBCBBCC}"/>
              </a:ext>
            </a:extLst>
          </p:cNvPr>
          <p:cNvSpPr>
            <a:spLocks noGrp="1"/>
          </p:cNvSpPr>
          <p:nvPr>
            <p:ph type="body" idx="1"/>
          </p:nvPr>
        </p:nvSpPr>
        <p:spPr/>
        <p:txBody>
          <a:bodyPr/>
          <a:lstStyle/>
          <a:p>
            <a:r>
              <a:rPr lang="ar-EG" dirty="0"/>
              <a:t>إيڤول هيتين بى إشليل: إنتيه تي آجيا ماريا تي بارثينوس.</a:t>
            </a:r>
          </a:p>
        </p:txBody>
      </p:sp>
      <p:sp>
        <p:nvSpPr>
          <p:cNvPr id="4" name="Text Placeholder 3">
            <a:extLst>
              <a:ext uri="{FF2B5EF4-FFF2-40B4-BE49-F238E27FC236}">
                <a16:creationId xmlns:a16="http://schemas.microsoft.com/office/drawing/2014/main" id="{4CA0ED8D-1E3E-483D-B5E0-FE14308F1084}"/>
              </a:ext>
            </a:extLst>
          </p:cNvPr>
          <p:cNvSpPr>
            <a:spLocks noGrp="1"/>
          </p:cNvSpPr>
          <p:nvPr>
            <p:ph type="body" sz="quarter" idx="3"/>
          </p:nvPr>
        </p:nvSpPr>
        <p:spPr>
          <a:xfrm>
            <a:off x="0" y="5497262"/>
            <a:ext cx="9144000" cy="682357"/>
          </a:xfrm>
        </p:spPr>
        <p:txBody>
          <a:bodyPr/>
          <a:lstStyle/>
          <a:p>
            <a:r>
              <a:rPr lang="it-IT" dirty="0"/>
              <a:t>`ebolhiten pi`slyl@ `nte ]agia Mari`a ]Par;enoc.</a:t>
            </a:r>
          </a:p>
        </p:txBody>
      </p:sp>
    </p:spTree>
    <p:extLst>
      <p:ext uri="{BB962C8B-B14F-4D97-AF65-F5344CB8AC3E}">
        <p14:creationId xmlns:p14="http://schemas.microsoft.com/office/powerpoint/2010/main" val="1710103181"/>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eaLnBrk="1" hangingPunct="1"/>
                      <a:r>
                        <a:rPr lang="ar-EG" sz="6600" b="1" i="0" kern="1200" dirty="0">
                          <a:solidFill>
                            <a:srgbClr val="FFFF00"/>
                          </a:solidFill>
                          <a:effectLst/>
                          <a:latin typeface="+mn-lt"/>
                          <a:ea typeface="+mn-ea"/>
                          <a:cs typeface="+mn-cs"/>
                        </a:rPr>
                        <a:t>السلام لك يا مريم </a:t>
                      </a:r>
                      <a:r>
                        <a:rPr lang="ar-EG" sz="6600" dirty="0">
                          <a:solidFill>
                            <a:srgbClr val="FFFF00"/>
                          </a:solidFill>
                        </a:rPr>
                        <a:t>يا بكر بتول و عروس</a:t>
                      </a:r>
                      <a:endParaRPr lang="en-US" sz="6600"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8724575"/>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تابوت عهد النعمة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6662562"/>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ثمرة لذيذة طعمة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8787357"/>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جنة وفردوس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1801483"/>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68604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حملتِ</a:t>
                      </a:r>
                      <a:r>
                        <a:rPr lang="ar-EG" sz="6600" b="1" i="0" kern="1200" baseline="0" dirty="0">
                          <a:solidFill>
                            <a:srgbClr val="FFFF00"/>
                          </a:solidFill>
                          <a:effectLst/>
                          <a:latin typeface="+mn-lt"/>
                          <a:ea typeface="+mn-ea"/>
                          <a:cs typeface="+mn-cs"/>
                        </a:rPr>
                        <a:t> </a:t>
                      </a:r>
                      <a:r>
                        <a:rPr lang="ar-EG" sz="6600" b="1" i="0" kern="1200" dirty="0">
                          <a:solidFill>
                            <a:srgbClr val="FFFF00"/>
                          </a:solidFill>
                          <a:effectLst/>
                          <a:latin typeface="+mn-lt"/>
                          <a:ea typeface="+mn-ea"/>
                          <a:cs typeface="+mn-cs"/>
                        </a:rPr>
                        <a:t>غير المحسوس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12286591"/>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خليلة سليمان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4053067"/>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دواء يبرئ التعبان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3224195"/>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ذات البتولية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7161780"/>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رجاء المسيحية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4395738"/>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زرع طاهر مبرور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489899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447" y="4372892"/>
            <a:ext cx="9144000" cy="782371"/>
          </a:xfrm>
        </p:spPr>
        <p:txBody>
          <a:bodyPr>
            <a:normAutofit/>
          </a:bodyPr>
          <a:lstStyle/>
          <a:p>
            <a:pPr>
              <a:spcBef>
                <a:spcPts val="0"/>
              </a:spcBef>
              <a:defRPr/>
            </a:pPr>
            <a:r>
              <a:rPr lang="ar-EG" dirty="0">
                <a:solidFill>
                  <a:prstClr val="white"/>
                </a:solidFill>
                <a:latin typeface="Calibri"/>
                <a:ea typeface="+mn-ea"/>
                <a:cs typeface="Arial" panose="020B0604020202020204" pitchFamily="34" charset="0"/>
              </a:rPr>
              <a:t>نسجد للأب و الإبن والروح القدس  </a:t>
            </a:r>
            <a:endParaRPr lang="en-US" dirty="0"/>
          </a:p>
        </p:txBody>
      </p:sp>
      <p:sp>
        <p:nvSpPr>
          <p:cNvPr id="5" name="Text Placeholder 4"/>
          <p:cNvSpPr>
            <a:spLocks noGrp="1"/>
          </p:cNvSpPr>
          <p:nvPr>
            <p:ph type="body" idx="1"/>
          </p:nvPr>
        </p:nvSpPr>
        <p:spPr/>
        <p:txBody>
          <a:bodyPr/>
          <a:lstStyle/>
          <a:p>
            <a:r>
              <a:rPr lang="ar-EG" sz="3600" dirty="0"/>
              <a:t>تين أووأوشت إم إفيوت : نيم إبشيري نيم بي بنيفما إثؤواب</a:t>
            </a:r>
          </a:p>
        </p:txBody>
      </p:sp>
      <p:sp>
        <p:nvSpPr>
          <p:cNvPr id="6" name="Text Placeholder 5"/>
          <p:cNvSpPr>
            <a:spLocks noGrp="1"/>
          </p:cNvSpPr>
          <p:nvPr>
            <p:ph type="body" sz="quarter" idx="3"/>
          </p:nvPr>
        </p:nvSpPr>
        <p:spPr>
          <a:xfrm>
            <a:off x="0" y="5155263"/>
            <a:ext cx="9144000" cy="682357"/>
          </a:xfrm>
        </p:spPr>
        <p:txBody>
          <a:bodyPr/>
          <a:lstStyle/>
          <a:p>
            <a:r>
              <a:rPr lang="pt-BR" sz="3500" dirty="0">
                <a:effectLst/>
                <a:latin typeface="CS New Athanasius" panose="020B0500000000000000" pitchFamily="34" charset="0"/>
              </a:rPr>
              <a:t>Tenouwst `m`Viwt nem `pSyri@ nem pi`Pneuma =e=;=u@</a:t>
            </a:r>
          </a:p>
        </p:txBody>
      </p:sp>
    </p:spTree>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سالمة من الشرور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82583"/>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شفيعة في المؤمنيين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6869384"/>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صلاحا للخاطئين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0937134"/>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ضياء في البرية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18097617"/>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طاهرة ونقية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3804487"/>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ظاهرة بأجلي بيان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7047139"/>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عروسة للديان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51256360"/>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غالية وثمينة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1976451"/>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فاضلة وأمينة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36236749"/>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قوية في الحروب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4414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1928"/>
            <a:ext cx="9144000" cy="782371"/>
          </a:xfrm>
        </p:spPr>
        <p:txBody>
          <a:bodyPr/>
          <a:lstStyle/>
          <a:p>
            <a:r>
              <a:rPr lang="ar-EG" dirty="0"/>
              <a:t>الثالوث المقدس المساوى في الجوهر</a:t>
            </a:r>
            <a:endParaRPr lang="en-US" dirty="0"/>
          </a:p>
        </p:txBody>
      </p:sp>
      <p:sp>
        <p:nvSpPr>
          <p:cNvPr id="3" name="Text Placeholder 2"/>
          <p:cNvSpPr>
            <a:spLocks noGrp="1"/>
          </p:cNvSpPr>
          <p:nvPr>
            <p:ph type="body" idx="1"/>
          </p:nvPr>
        </p:nvSpPr>
        <p:spPr/>
        <p:txBody>
          <a:bodyPr/>
          <a:lstStyle/>
          <a:p>
            <a:r>
              <a:rPr lang="ar-EG" dirty="0"/>
              <a:t> تي تيرياس إثؤواب : إن أو موؤوسيوس</a:t>
            </a:r>
          </a:p>
        </p:txBody>
      </p:sp>
      <p:sp>
        <p:nvSpPr>
          <p:cNvPr id="5" name="Text Placeholder 4"/>
          <p:cNvSpPr>
            <a:spLocks noGrp="1"/>
          </p:cNvSpPr>
          <p:nvPr>
            <p:ph type="body" sz="quarter" idx="3"/>
          </p:nvPr>
        </p:nvSpPr>
        <p:spPr/>
        <p:txBody>
          <a:bodyPr/>
          <a:lstStyle/>
          <a:p>
            <a:r>
              <a:rPr lang="pt-BR" sz="4400" dirty="0">
                <a:effectLst/>
                <a:latin typeface="CS New Athanasius" panose="020B0500000000000000" pitchFamily="34" charset="0"/>
              </a:rPr>
              <a:t>]`Triac =e=;=u@ `nomooucioc.</a:t>
            </a:r>
            <a:endParaRPr lang="en-US" dirty="0">
              <a:effectLst/>
            </a:endParaRPr>
          </a:p>
        </p:txBody>
      </p:sp>
    </p:spTree>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كنز </a:t>
                      </a:r>
                      <a:r>
                        <a:rPr lang="ar-EG" sz="6600" b="1" i="0" kern="1200">
                          <a:solidFill>
                            <a:srgbClr val="FFFF00"/>
                          </a:solidFill>
                          <a:effectLst/>
                          <a:latin typeface="+mn-lt"/>
                          <a:ea typeface="+mn-ea"/>
                          <a:cs typeface="+mn-cs"/>
                        </a:rPr>
                        <a:t>الله المرهوب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63591116"/>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لوح العهد الجديد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38188928"/>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معونة لمن يريد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3990089"/>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نسل طاهر مغبوط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4955"/>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هيكل نقي مضبوط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6734957"/>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والدة الاله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5438123"/>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يالائقة له في علاه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924253"/>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ياقوت غالي الاثمان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7761561"/>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زهرة في بستان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0002832"/>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eaLnBrk="1" hangingPunct="1"/>
                      <a:r>
                        <a:rPr lang="ar-SA" sz="5400" dirty="0">
                          <a:solidFill>
                            <a:srgbClr val="FFFF00"/>
                          </a:solidFill>
                        </a:rPr>
                        <a:t>تفسير اسمك في افواه</a:t>
                      </a:r>
                      <a:r>
                        <a:rPr lang="ar-EG" sz="5400" dirty="0">
                          <a:solidFill>
                            <a:srgbClr val="FFFF00"/>
                          </a:solidFill>
                        </a:rPr>
                        <a:t> </a:t>
                      </a:r>
                      <a:r>
                        <a:rPr lang="ar-SA" sz="5400" dirty="0">
                          <a:solidFill>
                            <a:srgbClr val="FFFF00"/>
                          </a:solidFill>
                        </a:rPr>
                        <a:t>كل المؤمنين  الكل يقولون يا اله</a:t>
                      </a:r>
                      <a:r>
                        <a:rPr lang="ar-EG" sz="5400" dirty="0">
                          <a:solidFill>
                            <a:srgbClr val="FFFF00"/>
                          </a:solidFill>
                        </a:rPr>
                        <a:t> العذراء</a:t>
                      </a:r>
                      <a:r>
                        <a:rPr lang="ar-EG" sz="5400" baseline="0" dirty="0">
                          <a:solidFill>
                            <a:srgbClr val="FFFF00"/>
                          </a:solidFill>
                        </a:rPr>
                        <a:t> </a:t>
                      </a:r>
                      <a:r>
                        <a:rPr lang="ar-SA" sz="5400" dirty="0">
                          <a:solidFill>
                            <a:srgbClr val="FFFF00"/>
                          </a:solidFill>
                        </a:rPr>
                        <a:t>مريم اعنا اجمعين</a:t>
                      </a:r>
                      <a:endParaRPr lang="ar-SA" sz="49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a:hlinkClick r:id="rId3" action="ppaction://hlinksldjump"/>
            <a:extLst>
              <a:ext uri="{FF2B5EF4-FFF2-40B4-BE49-F238E27FC236}">
                <a16:creationId xmlns:a16="http://schemas.microsoft.com/office/drawing/2014/main" id="{2BBF097C-3D0D-4AE0-87CE-C4F49B577BD3}"/>
              </a:ext>
            </a:extLst>
          </p:cNvPr>
          <p:cNvSpPr txBox="1"/>
          <p:nvPr/>
        </p:nvSpPr>
        <p:spPr>
          <a:xfrm>
            <a:off x="5701554" y="3987667"/>
            <a:ext cx="1842246" cy="400110"/>
          </a:xfrm>
          <a:prstGeom prst="rect">
            <a:avLst/>
          </a:prstGeom>
          <a:noFill/>
        </p:spPr>
        <p:txBody>
          <a:bodyPr wrap="square">
            <a:spAutoFit/>
          </a:bodyPr>
          <a:lstStyle/>
          <a:p>
            <a:pPr algn="ctr" rtl="1"/>
            <a:r>
              <a:rPr lang="ar-EG" sz="2000" b="1" dirty="0">
                <a:solidFill>
                  <a:srgbClr val="FFC000"/>
                </a:solidFill>
              </a:rPr>
              <a:t>اوؤن اوهيلبيس</a:t>
            </a:r>
            <a:endParaRPr lang="en-GB" sz="2000" b="1" dirty="0">
              <a:solidFill>
                <a:srgbClr val="FFC000"/>
              </a:solidFill>
            </a:endParaRPr>
          </a:p>
        </p:txBody>
      </p:sp>
      <p:sp>
        <p:nvSpPr>
          <p:cNvPr id="5" name="TextBox 4">
            <a:hlinkClick r:id="rId4" action="ppaction://hlinksldjump"/>
            <a:extLst>
              <a:ext uri="{FF2B5EF4-FFF2-40B4-BE49-F238E27FC236}">
                <a16:creationId xmlns:a16="http://schemas.microsoft.com/office/drawing/2014/main" id="{3C834F24-3A8F-439D-A545-40D86E801E9C}"/>
              </a:ext>
            </a:extLst>
          </p:cNvPr>
          <p:cNvSpPr txBox="1"/>
          <p:nvPr/>
        </p:nvSpPr>
        <p:spPr>
          <a:xfrm>
            <a:off x="3839134" y="3987667"/>
            <a:ext cx="1465729" cy="400110"/>
          </a:xfrm>
          <a:prstGeom prst="rect">
            <a:avLst/>
          </a:prstGeom>
          <a:noFill/>
        </p:spPr>
        <p:txBody>
          <a:bodyPr wrap="square">
            <a:spAutoFit/>
          </a:bodyPr>
          <a:lstStyle/>
          <a:p>
            <a:pPr algn="ctr"/>
            <a:r>
              <a:rPr lang="ar-EG" sz="2000" b="1" dirty="0">
                <a:solidFill>
                  <a:srgbClr val="FFC000"/>
                </a:solidFill>
              </a:rPr>
              <a:t>ذيفته بينديس</a:t>
            </a:r>
            <a:endParaRPr lang="en-GB" sz="2000" b="1" dirty="0">
              <a:solidFill>
                <a:srgbClr val="FFC000"/>
              </a:solidFill>
            </a:endParaRPr>
          </a:p>
        </p:txBody>
      </p:sp>
      <p:sp>
        <p:nvSpPr>
          <p:cNvPr id="6" name="TextBox 5">
            <a:hlinkClick r:id="rId5" action="ppaction://hlinksldjump"/>
            <a:extLst>
              <a:ext uri="{FF2B5EF4-FFF2-40B4-BE49-F238E27FC236}">
                <a16:creationId xmlns:a16="http://schemas.microsoft.com/office/drawing/2014/main" id="{E3B3C6E9-9334-4BD3-B648-024089BDA147}"/>
              </a:ext>
            </a:extLst>
          </p:cNvPr>
          <p:cNvSpPr txBox="1"/>
          <p:nvPr/>
        </p:nvSpPr>
        <p:spPr>
          <a:xfrm>
            <a:off x="8095129" y="3987667"/>
            <a:ext cx="1048868" cy="400110"/>
          </a:xfrm>
          <a:prstGeom prst="rect">
            <a:avLst/>
          </a:prstGeom>
          <a:noFill/>
        </p:spPr>
        <p:txBody>
          <a:bodyPr wrap="square">
            <a:spAutoFit/>
          </a:bodyPr>
          <a:lstStyle/>
          <a:p>
            <a:pPr algn="ctr"/>
            <a:r>
              <a:rPr lang="ar-EG" sz="2000" b="1" dirty="0">
                <a:solidFill>
                  <a:srgbClr val="FFC000"/>
                </a:solidFill>
              </a:rPr>
              <a:t>خين افران</a:t>
            </a:r>
            <a:endParaRPr lang="en-GB" sz="2000" b="1" dirty="0">
              <a:solidFill>
                <a:srgbClr val="FFC000"/>
              </a:solidFill>
            </a:endParaRPr>
          </a:p>
        </p:txBody>
      </p:sp>
    </p:spTree>
    <p:extLst>
      <p:ext uri="{BB962C8B-B14F-4D97-AF65-F5344CB8AC3E}">
        <p14:creationId xmlns:p14="http://schemas.microsoft.com/office/powerpoint/2010/main" val="13178234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للكنيسة بيت الملائكة</a:t>
            </a:r>
            <a:endParaRPr lang="en-US"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en-US" dirty="0" err="1"/>
              <a:t>Xere</a:t>
            </a:r>
            <a:r>
              <a:rPr lang="en-US" dirty="0"/>
              <a:t> : </a:t>
            </a:r>
            <a:r>
              <a:rPr lang="en-US" dirty="0" err="1"/>
              <a:t>ekklecia</a:t>
            </a:r>
            <a:r>
              <a:rPr lang="en-US" dirty="0"/>
              <a:t> `pi `</a:t>
            </a:r>
            <a:r>
              <a:rPr lang="en-US" dirty="0" err="1"/>
              <a:t>nte</a:t>
            </a:r>
            <a:r>
              <a:rPr lang="en-US" dirty="0"/>
              <a:t> </a:t>
            </a:r>
            <a:r>
              <a:rPr lang="en-US" dirty="0" err="1"/>
              <a:t>niaggeloc</a:t>
            </a:r>
            <a:endParaRPr lang="en-US" dirty="0"/>
          </a:p>
        </p:txBody>
      </p:sp>
    </p:spTree>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AE48-CC9C-43EC-9A66-C26072EE208B}"/>
              </a:ext>
            </a:extLst>
          </p:cNvPr>
          <p:cNvSpPr>
            <a:spLocks noGrp="1"/>
          </p:cNvSpPr>
          <p:nvPr>
            <p:ph type="title"/>
          </p:nvPr>
        </p:nvSpPr>
        <p:spPr/>
        <p:txBody>
          <a:bodyPr/>
          <a:lstStyle/>
          <a:p>
            <a:r>
              <a:rPr lang="ar-EG" dirty="0">
                <a:solidFill>
                  <a:schemeClr val="lt1"/>
                </a:solidFill>
                <a:latin typeface="+mn-lt"/>
                <a:ea typeface="+mn-ea"/>
                <a:cs typeface="+mn-cs"/>
              </a:rPr>
              <a:t>بسم الآب والابن</a:t>
            </a:r>
            <a:br>
              <a:rPr lang="ar-SA" sz="5400" dirty="0"/>
            </a:br>
            <a:endParaRPr lang="en-GB" dirty="0"/>
          </a:p>
        </p:txBody>
      </p:sp>
      <p:sp>
        <p:nvSpPr>
          <p:cNvPr id="3" name="Text Placeholder 2">
            <a:extLst>
              <a:ext uri="{FF2B5EF4-FFF2-40B4-BE49-F238E27FC236}">
                <a16:creationId xmlns:a16="http://schemas.microsoft.com/office/drawing/2014/main" id="{12E91A41-C667-4550-9DBA-F160881217B7}"/>
              </a:ext>
            </a:extLst>
          </p:cNvPr>
          <p:cNvSpPr>
            <a:spLocks noGrp="1"/>
          </p:cNvSpPr>
          <p:nvPr>
            <p:ph type="body" idx="1"/>
          </p:nvPr>
        </p:nvSpPr>
        <p:spPr/>
        <p:txBody>
          <a:bodyPr/>
          <a:lstStyle/>
          <a:p>
            <a:r>
              <a:rPr lang="ar-EG" dirty="0">
                <a:solidFill>
                  <a:schemeClr val="lt1"/>
                </a:solidFill>
                <a:latin typeface="+mn-lt"/>
                <a:cs typeface="+mn-cs"/>
              </a:rPr>
              <a:t>خين إفران إمفيوت نيم إبشيرى</a:t>
            </a:r>
            <a:endParaRPr lang="ar-SA" sz="4800" dirty="0"/>
          </a:p>
        </p:txBody>
      </p:sp>
      <p:sp>
        <p:nvSpPr>
          <p:cNvPr id="5" name="Text Placeholder 4">
            <a:extLst>
              <a:ext uri="{FF2B5EF4-FFF2-40B4-BE49-F238E27FC236}">
                <a16:creationId xmlns:a16="http://schemas.microsoft.com/office/drawing/2014/main" id="{50A81493-DDEB-44C2-9792-D45AFCCCF289}"/>
              </a:ext>
            </a:extLst>
          </p:cNvPr>
          <p:cNvSpPr>
            <a:spLocks noGrp="1"/>
          </p:cNvSpPr>
          <p:nvPr>
            <p:ph type="body" sz="quarter" idx="3"/>
          </p:nvPr>
        </p:nvSpPr>
        <p:spPr/>
        <p:txBody>
          <a:bodyPr/>
          <a:lstStyle/>
          <a:p>
            <a:r>
              <a:rPr lang="en-US" dirty="0" err="1">
                <a:latin typeface="Avva_Shenouda"/>
              </a:rPr>
              <a:t>Qen</a:t>
            </a:r>
            <a:r>
              <a:rPr lang="en-US" dirty="0">
                <a:latin typeface="Avva_Shenouda"/>
              </a:rPr>
              <a:t> Fran `</a:t>
            </a:r>
            <a:r>
              <a:rPr lang="en-US" dirty="0" err="1">
                <a:latin typeface="Avva_Shenouda"/>
              </a:rPr>
              <a:t>mFiwt</a:t>
            </a:r>
            <a:r>
              <a:rPr lang="en-US" dirty="0">
                <a:latin typeface="Avva_Shenouda"/>
              </a:rPr>
              <a:t> </a:t>
            </a:r>
            <a:r>
              <a:rPr lang="en-US" dirty="0" err="1">
                <a:latin typeface="Avva_Shenouda"/>
              </a:rPr>
              <a:t>nem</a:t>
            </a:r>
            <a:r>
              <a:rPr lang="en-US" dirty="0">
                <a:latin typeface="Avva_Shenouda"/>
              </a:rPr>
              <a:t> P23ri</a:t>
            </a:r>
            <a:endParaRPr lang="en-US" dirty="0">
              <a:cs typeface="+mn-cs"/>
            </a:endParaRPr>
          </a:p>
        </p:txBody>
      </p:sp>
    </p:spTree>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5C3E-DE11-4220-A708-D5DCE12730E7}"/>
              </a:ext>
            </a:extLst>
          </p:cNvPr>
          <p:cNvSpPr>
            <a:spLocks noGrp="1"/>
          </p:cNvSpPr>
          <p:nvPr>
            <p:ph type="title"/>
          </p:nvPr>
        </p:nvSpPr>
        <p:spPr/>
        <p:txBody>
          <a:bodyPr/>
          <a:lstStyle/>
          <a:p>
            <a:r>
              <a:rPr lang="ar-EG" dirty="0">
                <a:solidFill>
                  <a:schemeClr val="lt1"/>
                </a:solidFill>
                <a:latin typeface="+mn-lt"/>
                <a:ea typeface="+mn-ea"/>
                <a:cs typeface="+mn-cs"/>
              </a:rPr>
              <a:t> والروح القدس الثالوث المقدس المساوي</a:t>
            </a:r>
            <a:br>
              <a:rPr lang="ar-SA" sz="5400" dirty="0"/>
            </a:br>
            <a:endParaRPr lang="en-GB" dirty="0"/>
          </a:p>
        </p:txBody>
      </p:sp>
      <p:sp>
        <p:nvSpPr>
          <p:cNvPr id="3" name="Text Placeholder 2">
            <a:extLst>
              <a:ext uri="{FF2B5EF4-FFF2-40B4-BE49-F238E27FC236}">
                <a16:creationId xmlns:a16="http://schemas.microsoft.com/office/drawing/2014/main" id="{27E7E76B-F2A5-462B-BE86-85D6D9B18D87}"/>
              </a:ext>
            </a:extLst>
          </p:cNvPr>
          <p:cNvSpPr>
            <a:spLocks noGrp="1"/>
          </p:cNvSpPr>
          <p:nvPr>
            <p:ph type="body" idx="1"/>
          </p:nvPr>
        </p:nvSpPr>
        <p:spPr/>
        <p:txBody>
          <a:bodyPr/>
          <a:lstStyle/>
          <a:p>
            <a:r>
              <a:rPr lang="ar-SA" sz="3600" dirty="0">
                <a:solidFill>
                  <a:schemeClr val="lt1"/>
                </a:solidFill>
                <a:latin typeface="+mn-lt"/>
                <a:cs typeface="+mn-cs"/>
              </a:rPr>
              <a:t>نيم بي إبنيفما إثؤواب تي إترياس إثؤواب إن أومو سيوس </a:t>
            </a:r>
          </a:p>
        </p:txBody>
      </p:sp>
      <p:sp>
        <p:nvSpPr>
          <p:cNvPr id="5" name="Text Placeholder 4">
            <a:extLst>
              <a:ext uri="{FF2B5EF4-FFF2-40B4-BE49-F238E27FC236}">
                <a16:creationId xmlns:a16="http://schemas.microsoft.com/office/drawing/2014/main" id="{B5A56A79-882C-454D-A176-7371591FACE8}"/>
              </a:ext>
            </a:extLst>
          </p:cNvPr>
          <p:cNvSpPr>
            <a:spLocks noGrp="1"/>
          </p:cNvSpPr>
          <p:nvPr>
            <p:ph type="body" sz="quarter" idx="3"/>
          </p:nvPr>
        </p:nvSpPr>
        <p:spPr/>
        <p:txBody>
          <a:bodyPr/>
          <a:lstStyle/>
          <a:p>
            <a:r>
              <a:rPr lang="pt-BR" b="0" i="0" dirty="0">
                <a:effectLst/>
                <a:latin typeface="CS Avva Shenouda"/>
              </a:rPr>
              <a:t> nem piP=n=a</a:t>
            </a:r>
            <a:r>
              <a:rPr lang="ar-EG" b="0" i="0" dirty="0">
                <a:effectLst/>
                <a:latin typeface="CS Avva Shenouda"/>
              </a:rPr>
              <a:t> </a:t>
            </a:r>
            <a:r>
              <a:rPr lang="pt-BR" b="0" i="0" dirty="0">
                <a:effectLst/>
                <a:latin typeface="CS Avva Shenouda"/>
              </a:rPr>
              <a:t>=e=;=u }`triac =e=;=u </a:t>
            </a:r>
            <a:r>
              <a:rPr lang="ar-EG" b="0" i="0" dirty="0">
                <a:effectLst/>
                <a:latin typeface="CS Avva Shenouda"/>
              </a:rPr>
              <a:t> </a:t>
            </a:r>
            <a:r>
              <a:rPr lang="pt-BR" b="0" i="0" dirty="0">
                <a:effectLst/>
                <a:latin typeface="CS Avva Shenouda"/>
              </a:rPr>
              <a:t>`n`omooucioc.</a:t>
            </a:r>
            <a:endParaRPr lang="en-US" b="0" kern="1200" baseline="0" dirty="0">
              <a:latin typeface="Avva_Shenouda" pitchFamily="34" charset="2"/>
              <a:ea typeface="+mn-ea"/>
              <a:cs typeface="+mn-cs"/>
            </a:endParaRPr>
          </a:p>
        </p:txBody>
      </p:sp>
    </p:spTree>
    <p:extLst>
      <p:ext uri="{BB962C8B-B14F-4D97-AF65-F5344CB8AC3E}">
        <p14:creationId xmlns:p14="http://schemas.microsoft.com/office/powerpoint/2010/main" val="3333627357"/>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0515" y="1427523"/>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6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Right Arrow 1">
            <a:hlinkClick r:id="rId3"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itle 2">
            <a:extLst>
              <a:ext uri="{FF2B5EF4-FFF2-40B4-BE49-F238E27FC236}">
                <a16:creationId xmlns:a16="http://schemas.microsoft.com/office/drawing/2014/main" id="{1B77D747-D91E-4EF2-9574-CD8FCC5E229A}"/>
              </a:ext>
            </a:extLst>
          </p:cNvPr>
          <p:cNvSpPr>
            <a:spLocks noGrp="1"/>
          </p:cNvSpPr>
          <p:nvPr>
            <p:ph type="title"/>
          </p:nvPr>
        </p:nvSpPr>
        <p:spPr/>
        <p:txBody>
          <a:bodyPr/>
          <a:lstStyle/>
          <a:p>
            <a:r>
              <a:rPr lang="ar-EG" dirty="0">
                <a:solidFill>
                  <a:schemeClr val="lt1"/>
                </a:solidFill>
                <a:latin typeface="+mn-lt"/>
                <a:ea typeface="+mn-ea"/>
                <a:cs typeface="+mj-cs"/>
              </a:rPr>
              <a:t>مستحقة مستحقة مستحقة : يا مريم العذراء </a:t>
            </a:r>
            <a:br>
              <a:rPr lang="ar-EG" sz="8800" dirty="0">
                <a:latin typeface="+mn-lt"/>
                <a:ea typeface="+mn-ea"/>
                <a:cs typeface="+mj-cs"/>
              </a:rPr>
            </a:br>
            <a:endParaRPr lang="en-GB" dirty="0"/>
          </a:p>
        </p:txBody>
      </p:sp>
      <p:sp>
        <p:nvSpPr>
          <p:cNvPr id="5" name="Text Placeholder 4">
            <a:extLst>
              <a:ext uri="{FF2B5EF4-FFF2-40B4-BE49-F238E27FC236}">
                <a16:creationId xmlns:a16="http://schemas.microsoft.com/office/drawing/2014/main" id="{7A88409E-CBF5-46D1-A4FE-962A94738A4C}"/>
              </a:ext>
            </a:extLst>
          </p:cNvPr>
          <p:cNvSpPr>
            <a:spLocks noGrp="1"/>
          </p:cNvSpPr>
          <p:nvPr>
            <p:ph type="body" idx="1"/>
          </p:nvPr>
        </p:nvSpPr>
        <p:spPr/>
        <p:txBody>
          <a:bodyPr/>
          <a:lstStyle/>
          <a:p>
            <a:r>
              <a:rPr lang="ar-EG" dirty="0">
                <a:latin typeface="+mn-lt"/>
                <a:cs typeface="+mn-cs"/>
              </a:rPr>
              <a:t>(أكسيا)3 تى أجيا ماريا تى بارثينوس</a:t>
            </a:r>
          </a:p>
        </p:txBody>
      </p:sp>
      <p:sp>
        <p:nvSpPr>
          <p:cNvPr id="6" name="Text Placeholder 5">
            <a:extLst>
              <a:ext uri="{FF2B5EF4-FFF2-40B4-BE49-F238E27FC236}">
                <a16:creationId xmlns:a16="http://schemas.microsoft.com/office/drawing/2014/main" id="{6357BF6C-838D-4B4F-8D06-DC4616EDA01E}"/>
              </a:ext>
            </a:extLst>
          </p:cNvPr>
          <p:cNvSpPr>
            <a:spLocks noGrp="1"/>
          </p:cNvSpPr>
          <p:nvPr>
            <p:ph type="body" sz="quarter" idx="3"/>
          </p:nvPr>
        </p:nvSpPr>
        <p:spPr/>
        <p:txBody>
          <a:bodyPr/>
          <a:lstStyle/>
          <a:p>
            <a:r>
              <a:rPr lang="pt-BR" sz="3600" dirty="0">
                <a:cs typeface="+mn-cs"/>
              </a:rPr>
              <a:t>a7ia a7ia a7ia : Maria 5par0enoc </a:t>
            </a:r>
            <a:endParaRPr lang="en-US" sz="6600" dirty="0">
              <a:cs typeface="+mn-cs"/>
            </a:endParaRPr>
          </a:p>
        </p:txBody>
      </p:sp>
    </p:spTree>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ight Arrow 2">
            <a:hlinkClick r:id="rId2"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Title 3">
            <a:extLst>
              <a:ext uri="{FF2B5EF4-FFF2-40B4-BE49-F238E27FC236}">
                <a16:creationId xmlns:a16="http://schemas.microsoft.com/office/drawing/2014/main" id="{DF6A3BC5-A73D-4E66-9875-639809C27486}"/>
              </a:ext>
            </a:extLst>
          </p:cNvPr>
          <p:cNvSpPr>
            <a:spLocks noGrp="1"/>
          </p:cNvSpPr>
          <p:nvPr>
            <p:ph type="title"/>
          </p:nvPr>
        </p:nvSpPr>
        <p:spPr>
          <a:xfrm>
            <a:off x="0" y="4419600"/>
            <a:ext cx="9144000" cy="2438400"/>
          </a:xfrm>
        </p:spPr>
        <p:txBody>
          <a:bodyPr/>
          <a:lstStyle/>
          <a:p>
            <a:r>
              <a:rPr lang="ar-EG" sz="4400" b="1" dirty="0">
                <a:solidFill>
                  <a:srgbClr val="FFC000"/>
                </a:solidFill>
                <a:latin typeface="Tahoma" panose="020B0604030504040204" pitchFamily="34" charset="0"/>
              </a:rPr>
              <a:t>فلنجتمع نحنُ الشعبَ المحبَ للإله يسوع المسيح لنُكرِّم ( .  .  . ) . مُستحقة مُستحقة مُستحقة هي العذراء القديسة مريم. </a:t>
            </a:r>
            <a:br>
              <a:rPr lang="ar-EG" sz="4400" b="1" dirty="0">
                <a:solidFill>
                  <a:srgbClr val="FFC000"/>
                </a:solidFill>
              </a:rPr>
            </a:br>
            <a:br>
              <a:rPr lang="en-US" sz="4400" b="1" dirty="0">
                <a:solidFill>
                  <a:srgbClr val="FFC000"/>
                </a:solidFill>
              </a:rPr>
            </a:br>
            <a:endParaRPr lang="en-GB" dirty="0"/>
          </a:p>
        </p:txBody>
      </p:sp>
    </p:spTree>
    <p:extLst>
      <p:ext uri="{BB962C8B-B14F-4D97-AF65-F5344CB8AC3E}">
        <p14:creationId xmlns:p14="http://schemas.microsoft.com/office/powerpoint/2010/main" val="212963508"/>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8B2FF-61A6-4F16-B76F-D925F53FC48F}"/>
              </a:ext>
            </a:extLst>
          </p:cNvPr>
          <p:cNvSpPr>
            <a:spLocks noGrp="1"/>
          </p:cNvSpPr>
          <p:nvPr>
            <p:ph type="title"/>
          </p:nvPr>
        </p:nvSpPr>
        <p:spPr>
          <a:xfrm>
            <a:off x="-20515" y="4343400"/>
            <a:ext cx="9144000" cy="2514600"/>
          </a:xfrm>
        </p:spPr>
        <p:txBody>
          <a:bodyPr anchor="ctr"/>
          <a:lstStyle/>
          <a:p>
            <a:pPr lvl="0" rtl="0">
              <a:spcBef>
                <a:spcPts val="0"/>
              </a:spcBef>
              <a:defRPr/>
            </a:pPr>
            <a:r>
              <a:rPr kumimoji="0" lang="ar-EG" sz="4000" b="1" i="0" u="none" strike="noStrike" kern="1200" cap="none" spc="0" normalizeH="0" baseline="0" noProof="0">
                <a:ln>
                  <a:noFill/>
                </a:ln>
                <a:solidFill>
                  <a:srgbClr val="FFC000"/>
                </a:solidFill>
                <a:effectLst/>
                <a:uLnTx/>
                <a:uFillTx/>
                <a:latin typeface="Tahoma" panose="020B0604030504040204" pitchFamily="34" charset="0"/>
                <a:ea typeface="+mn-ea"/>
                <a:cs typeface="Arial" panose="020B0604020202020204" pitchFamily="34" charset="0"/>
              </a:rPr>
              <a:t>إكليلُ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ذهب : وإكليل فضة : وإكليل من حجر كريم علي رأس القديسة العذراء مريم . والقديس</a:t>
            </a:r>
            <a:r>
              <a:rPr kumimoji="0" lang="ar-EG" sz="4000" b="1" i="0" u="none" strike="noStrike" kern="1200" cap="none" spc="0" normalizeH="0" noProof="0" dirty="0">
                <a:ln>
                  <a:noFill/>
                </a:ln>
                <a:solidFill>
                  <a:srgbClr val="FFC000"/>
                </a:solidFill>
                <a:effectLst/>
                <a:uLnTx/>
                <a:uFillTx/>
                <a:latin typeface="Tahoma" panose="020B0604030504040204" pitchFamily="34" charset="0"/>
                <a:ea typeface="+mn-ea"/>
                <a:cs typeface="Arial" panose="020B0604020202020204" pitchFamily="34" charset="0"/>
              </a:rPr>
              <a:t> العظيم(.....)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r>
              <a:rPr lang="ar-EG" sz="4000" dirty="0">
                <a:solidFill>
                  <a:srgbClr val="FFC000"/>
                </a:solidFill>
                <a:latin typeface="Tahoma" panose="020B0604030504040204" pitchFamily="34" charset="0"/>
              </a:rPr>
              <a:t>مُستحقة مُستحقة مُستحقة هي العذراء القديسة مريم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a:t>
            </a:r>
            <a:endParaRPr lang="en-GB" dirty="0"/>
          </a:p>
        </p:txBody>
      </p:sp>
      <p:sp>
        <p:nvSpPr>
          <p:cNvPr id="5" name="Right Arrow 2">
            <a:hlinkClick r:id="rId2" action="ppaction://hlinksldjump"/>
            <a:extLst>
              <a:ext uri="{FF2B5EF4-FFF2-40B4-BE49-F238E27FC236}">
                <a16:creationId xmlns:a16="http://schemas.microsoft.com/office/drawing/2014/main" id="{7D5D9D5F-1569-4DF1-A09E-3A1A180632A3}"/>
              </a:ext>
            </a:extLst>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09261527"/>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2400" y="4303455"/>
            <a:ext cx="9296400" cy="2554545"/>
          </a:xfrm>
          <a:prstGeom prst="rect">
            <a:avLst/>
          </a:prstGeom>
        </p:spPr>
        <p:txBody>
          <a:bodyPr wrap="square">
            <a:spAutoFit/>
          </a:bodyPr>
          <a:lstStyle/>
          <a:p>
            <a:pPr lvl="0" algn="ctr" defTabSz="914400">
              <a:defRPr/>
            </a:pP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اسمعي يا ابنة واصغي بسمعك : وانسي شعبَكِ وبيتَ أبيك ِ : لأن الملك قد اشتهي طُهرِك : فهو ربُّكِ وله تسجدين . </a:t>
            </a:r>
            <a:r>
              <a:rPr lang="ar-EG" sz="4000" b="1" dirty="0">
                <a:solidFill>
                  <a:srgbClr val="FFC000"/>
                </a:solidFill>
                <a:latin typeface="Tahoma" panose="020B0604030504040204" pitchFamily="34" charset="0"/>
              </a:rPr>
              <a:t>مُستحقة مُستحقة مُستحقة هي العذراء القديسة مريم.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p>
        </p:txBody>
      </p:sp>
      <p:sp>
        <p:nvSpPr>
          <p:cNvPr id="7" name="Right Arrow 2">
            <a:hlinkClick r:id="rId2" action="ppaction://hlinksldjump"/>
            <a:extLst>
              <a:ext uri="{FF2B5EF4-FFF2-40B4-BE49-F238E27FC236}">
                <a16:creationId xmlns:a16="http://schemas.microsoft.com/office/drawing/2014/main" id="{4E252F1F-0B19-4238-89A7-0CE99DC729FB}"/>
              </a:ext>
            </a:extLst>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683858476"/>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19CC-33E3-4240-8FA9-9ABB7048125D}"/>
              </a:ext>
            </a:extLst>
          </p:cNvPr>
          <p:cNvSpPr>
            <a:spLocks noGrp="1"/>
          </p:cNvSpPr>
          <p:nvPr>
            <p:ph type="title"/>
          </p:nvPr>
        </p:nvSpPr>
        <p:spPr>
          <a:xfrm>
            <a:off x="0" y="4419600"/>
            <a:ext cx="9144000" cy="2438400"/>
          </a:xfrm>
        </p:spPr>
        <p:txBody>
          <a:bodyPr anchor="ctr"/>
          <a:lstStyle/>
          <a:p>
            <a:r>
              <a:rPr lang="ar-EG" sz="5400" b="1" i="0" kern="1200" dirty="0">
                <a:solidFill>
                  <a:srgbClr val="FFC000"/>
                </a:solidFill>
                <a:latin typeface="+mn-lt"/>
                <a:ea typeface="+mn-ea"/>
                <a:cs typeface="+mn-cs"/>
              </a:rPr>
              <a:t>وسلام الله يكون معكم يا شعبَ المسيح باجمعكم و بصوتةِ الفرح</a:t>
            </a:r>
            <a:endParaRPr lang="en-GB" sz="5400" dirty="0"/>
          </a:p>
        </p:txBody>
      </p:sp>
      <p:sp>
        <p:nvSpPr>
          <p:cNvPr id="4" name="Right Arrow 2">
            <a:hlinkClick r:id="rId3" action="ppaction://hlinksldjump"/>
            <a:extLst>
              <a:ext uri="{FF2B5EF4-FFF2-40B4-BE49-F238E27FC236}">
                <a16:creationId xmlns:a16="http://schemas.microsoft.com/office/drawing/2014/main" id="{C7F60B02-5F58-4BA0-AAB8-DFD6A695B83D}"/>
              </a:ext>
            </a:extLst>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2BCD-55C3-4D99-8AAC-1B02D813D3F9}"/>
              </a:ext>
            </a:extLst>
          </p:cNvPr>
          <p:cNvSpPr>
            <a:spLocks noGrp="1"/>
          </p:cNvSpPr>
          <p:nvPr>
            <p:ph type="title"/>
          </p:nvPr>
        </p:nvSpPr>
        <p:spPr>
          <a:xfrm>
            <a:off x="0" y="4419600"/>
            <a:ext cx="9144000" cy="2438400"/>
          </a:xfrm>
        </p:spPr>
        <p:txBody>
          <a:bodyPr/>
          <a:lstStyle/>
          <a:p>
            <a:pPr lvl="0">
              <a:spcBef>
                <a:spcPts val="0"/>
              </a:spcBef>
              <a:defRPr/>
            </a:pPr>
            <a:r>
              <a:rPr kumimoji="0" lang="ar-EG"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يسمعكم القائل ادخلوا الى فرح الفردوس بصلاة مريم العذراء والقديس العظيم (....) </a:t>
            </a:r>
            <a:r>
              <a:rPr lang="ar-EG" dirty="0">
                <a:solidFill>
                  <a:srgbClr val="FFC000"/>
                </a:solidFill>
                <a:latin typeface="Tahoma" panose="020B0604030504040204" pitchFamily="34" charset="0"/>
              </a:rPr>
              <a:t>مُستحقة مُستحقة مُستحقة هي العذراء القديسة مريم.</a:t>
            </a:r>
            <a:br>
              <a:rPr kumimoji="0" lang="ar-SA"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br>
            <a:endParaRPr lang="en-GB" sz="3200" dirty="0"/>
          </a:p>
        </p:txBody>
      </p:sp>
      <p:sp>
        <p:nvSpPr>
          <p:cNvPr id="4" name="Right Arrow 2">
            <a:hlinkClick r:id="rId3" action="ppaction://hlinksldjump"/>
            <a:extLst>
              <a:ext uri="{FF2B5EF4-FFF2-40B4-BE49-F238E27FC236}">
                <a16:creationId xmlns:a16="http://schemas.microsoft.com/office/drawing/2014/main" id="{E95BF17B-DA6A-4D63-A1C5-DF5163E7A736}"/>
              </a:ext>
            </a:extLst>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6000" dirty="0"/>
              <a:t>صل</a:t>
            </a:r>
            <a:endParaRPr lang="en-US" sz="6000" dirty="0"/>
          </a:p>
        </p:txBody>
      </p:sp>
      <p:sp>
        <p:nvSpPr>
          <p:cNvPr id="11" name="Text Placeholder 10"/>
          <p:cNvSpPr>
            <a:spLocks noGrp="1"/>
          </p:cNvSpPr>
          <p:nvPr>
            <p:ph type="body" idx="1"/>
          </p:nvPr>
        </p:nvSpPr>
        <p:spPr/>
        <p:txBody>
          <a:bodyPr/>
          <a:lstStyle/>
          <a:p>
            <a:r>
              <a:rPr lang="ar-EG" sz="6600" dirty="0"/>
              <a:t>إشليل</a:t>
            </a:r>
            <a:endParaRPr lang="en-US" sz="6600" dirty="0"/>
          </a:p>
        </p:txBody>
      </p:sp>
      <p:sp>
        <p:nvSpPr>
          <p:cNvPr id="12" name="Text Placeholder 11"/>
          <p:cNvSpPr>
            <a:spLocks noGrp="1"/>
          </p:cNvSpPr>
          <p:nvPr>
            <p:ph type="body" sz="quarter" idx="3"/>
          </p:nvPr>
        </p:nvSpPr>
        <p:spPr/>
        <p:txBody>
          <a:bodyPr/>
          <a:lstStyle/>
          <a:p>
            <a:r>
              <a:rPr lang="en-US" sz="5400" dirty="0"/>
              <a:t>}</a:t>
            </a:r>
            <a:r>
              <a:rPr lang="en-US" sz="5400" dirty="0" err="1"/>
              <a:t>lhl</a:t>
            </a:r>
            <a:endParaRPr lang="en-US" sz="5400" dirty="0"/>
          </a:p>
        </p:txBody>
      </p:sp>
    </p:spTree>
    <p:extLst>
      <p:ext uri="{BB962C8B-B14F-4D97-AF65-F5344CB8AC3E}">
        <p14:creationId xmlns:p14="http://schemas.microsoft.com/office/powerpoint/2010/main" val="2520330770"/>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6000" dirty="0"/>
              <a:t>للصلاة قفوا</a:t>
            </a:r>
            <a:endParaRPr lang="en-US" sz="6000" dirty="0"/>
          </a:p>
        </p:txBody>
      </p:sp>
      <p:sp>
        <p:nvSpPr>
          <p:cNvPr id="11" name="Text Placeholder 10"/>
          <p:cNvSpPr>
            <a:spLocks noGrp="1"/>
          </p:cNvSpPr>
          <p:nvPr>
            <p:ph type="body" idx="1"/>
          </p:nvPr>
        </p:nvSpPr>
        <p:spPr/>
        <p:txBody>
          <a:bodyPr/>
          <a:lstStyle/>
          <a:p>
            <a:r>
              <a:rPr lang="ar-EG" sz="4800" dirty="0"/>
              <a:t>إيبى إبروس إفكى إستاثيتى</a:t>
            </a:r>
          </a:p>
        </p:txBody>
      </p:sp>
      <p:sp>
        <p:nvSpPr>
          <p:cNvPr id="12" name="Text Placeholder 11"/>
          <p:cNvSpPr>
            <a:spLocks noGrp="1"/>
          </p:cNvSpPr>
          <p:nvPr>
            <p:ph type="body" sz="quarter" idx="3"/>
          </p:nvPr>
        </p:nvSpPr>
        <p:spPr/>
        <p:txBody>
          <a:bodyPr/>
          <a:lstStyle/>
          <a:p>
            <a:r>
              <a:rPr lang="en-US" sz="5400" dirty="0"/>
              <a:t>Epi `</a:t>
            </a:r>
            <a:r>
              <a:rPr lang="en-US" sz="5400" dirty="0" err="1"/>
              <a:t>proceuxh</a:t>
            </a:r>
            <a:r>
              <a:rPr lang="ar-EG" sz="5400" dirty="0"/>
              <a:t> </a:t>
            </a:r>
            <a:r>
              <a:rPr lang="en-US" sz="5400" dirty="0"/>
              <a:t> `</a:t>
            </a:r>
            <a:r>
              <a:rPr lang="en-US" sz="5400" dirty="0" err="1"/>
              <a:t>ctaqhte</a:t>
            </a:r>
            <a:endParaRPr lang="en-US" sz="5400" dirty="0"/>
          </a:p>
        </p:txBody>
      </p:sp>
    </p:spTree>
    <p:extLst>
      <p:ext uri="{BB962C8B-B14F-4D97-AF65-F5344CB8AC3E}">
        <p14:creationId xmlns:p14="http://schemas.microsoft.com/office/powerpoint/2010/main" val="14252148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a:xfrm>
            <a:off x="0" y="5257805"/>
            <a:ext cx="9144000" cy="682357"/>
          </a:xfrm>
        </p:spPr>
        <p:txBody>
          <a:bodyPr/>
          <a:lstStyle/>
          <a:p>
            <a:r>
              <a:rPr lang="en-US" dirty="0" err="1"/>
              <a:t>xere</a:t>
            </a:r>
            <a:r>
              <a:rPr lang="en-US" dirty="0"/>
              <a:t> </a:t>
            </a:r>
            <a:r>
              <a:rPr lang="en-US" dirty="0" err="1"/>
              <a:t>Tparqenoc</a:t>
            </a:r>
            <a:r>
              <a:rPr lang="en-US" dirty="0"/>
              <a:t>  `</a:t>
            </a:r>
            <a:r>
              <a:rPr lang="en-US" dirty="0" err="1"/>
              <a:t>etacmec</a:t>
            </a:r>
            <a:r>
              <a:rPr lang="en-US" dirty="0"/>
              <a:t> </a:t>
            </a:r>
            <a:r>
              <a:rPr lang="en-US" dirty="0" err="1"/>
              <a:t>Pencwter</a:t>
            </a:r>
            <a:endParaRPr lang="en-US" dirty="0"/>
          </a:p>
        </p:txBody>
      </p:sp>
    </p:spTree>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sz="4800" dirty="0"/>
              <a:t>السلام لجميعكم</a:t>
            </a:r>
            <a:endParaRPr lang="en-US" sz="4800" dirty="0"/>
          </a:p>
        </p:txBody>
      </p:sp>
      <p:sp>
        <p:nvSpPr>
          <p:cNvPr id="11" name="Text Placeholder 10"/>
          <p:cNvSpPr>
            <a:spLocks noGrp="1"/>
          </p:cNvSpPr>
          <p:nvPr>
            <p:ph type="body" idx="1"/>
          </p:nvPr>
        </p:nvSpPr>
        <p:spPr/>
        <p:txBody>
          <a:bodyPr/>
          <a:lstStyle/>
          <a:p>
            <a:r>
              <a:rPr lang="ar-EG" sz="4800" dirty="0"/>
              <a:t>إيرينى باسى</a:t>
            </a:r>
          </a:p>
        </p:txBody>
      </p:sp>
      <p:sp>
        <p:nvSpPr>
          <p:cNvPr id="12" name="Text Placeholder 11"/>
          <p:cNvSpPr>
            <a:spLocks noGrp="1"/>
          </p:cNvSpPr>
          <p:nvPr>
            <p:ph type="body" sz="quarter" idx="3"/>
          </p:nvPr>
        </p:nvSpPr>
        <p:spPr/>
        <p:txBody>
          <a:bodyPr/>
          <a:lstStyle/>
          <a:p>
            <a:r>
              <a:rPr lang="en-US" sz="6000" dirty="0" err="1"/>
              <a:t>Irhnh</a:t>
            </a:r>
            <a:r>
              <a:rPr lang="en-US" sz="6000" dirty="0"/>
              <a:t>  </a:t>
            </a:r>
            <a:r>
              <a:rPr lang="en-US" sz="6000" dirty="0" err="1"/>
              <a:t>paci</a:t>
            </a:r>
            <a:endParaRPr lang="en-US" sz="6000" dirty="0"/>
          </a:p>
        </p:txBody>
      </p:sp>
    </p:spTree>
    <p:extLst>
      <p:ext uri="{BB962C8B-B14F-4D97-AF65-F5344CB8AC3E}">
        <p14:creationId xmlns:p14="http://schemas.microsoft.com/office/powerpoint/2010/main" val="1654883335"/>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ولروحك أيضاً</a:t>
            </a:r>
            <a:endParaRPr lang="en-US" sz="6000" dirty="0"/>
          </a:p>
        </p:txBody>
      </p:sp>
      <p:sp>
        <p:nvSpPr>
          <p:cNvPr id="3" name="Text Placeholder 2"/>
          <p:cNvSpPr>
            <a:spLocks noGrp="1"/>
          </p:cNvSpPr>
          <p:nvPr>
            <p:ph type="body" idx="1"/>
          </p:nvPr>
        </p:nvSpPr>
        <p:spPr/>
        <p:txBody>
          <a:bodyPr/>
          <a:lstStyle/>
          <a:p>
            <a:r>
              <a:rPr lang="ar-EG" sz="5400" dirty="0"/>
              <a:t>كيطو إبنيفماتى سو</a:t>
            </a:r>
          </a:p>
        </p:txBody>
      </p:sp>
      <p:sp>
        <p:nvSpPr>
          <p:cNvPr id="4" name="Text Placeholder 3"/>
          <p:cNvSpPr>
            <a:spLocks noGrp="1"/>
          </p:cNvSpPr>
          <p:nvPr>
            <p:ph type="body" sz="quarter" idx="3"/>
          </p:nvPr>
        </p:nvSpPr>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957683717"/>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أيها السيد الرب يسوع المسيح إلهنا </a:t>
            </a:r>
            <a:endParaRPr lang="en-US" sz="4800" dirty="0"/>
          </a:p>
        </p:txBody>
      </p:sp>
      <p:sp>
        <p:nvSpPr>
          <p:cNvPr id="3" name="Text Placeholder 2"/>
          <p:cNvSpPr>
            <a:spLocks noGrp="1"/>
          </p:cNvSpPr>
          <p:nvPr>
            <p:ph type="body" idx="1"/>
          </p:nvPr>
        </p:nvSpPr>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p:txBody>
          <a:bodyPr/>
          <a:lstStyle/>
          <a:p>
            <a:r>
              <a:rPr lang="en-US" sz="5400" dirty="0"/>
              <a:t>~</a:t>
            </a:r>
            <a:r>
              <a:rPr lang="en-US" sz="5400" dirty="0" err="1"/>
              <a:t>Vnhb</a:t>
            </a:r>
            <a:r>
              <a:rPr lang="en-US" sz="5400" dirty="0"/>
              <a:t> ~P_ </a:t>
            </a:r>
            <a:r>
              <a:rPr lang="en-US" sz="5400" dirty="0" err="1"/>
              <a:t>Ih</a:t>
            </a:r>
            <a:r>
              <a:rPr lang="en-US" sz="5400" dirty="0"/>
              <a:t>/c/ </a:t>
            </a:r>
            <a:r>
              <a:rPr lang="en-US" sz="5400" dirty="0" err="1"/>
              <a:t>Px</a:t>
            </a:r>
            <a:r>
              <a:rPr lang="en-US" sz="5400" dirty="0"/>
              <a:t>/c/ </a:t>
            </a:r>
            <a:r>
              <a:rPr lang="en-US" sz="5400" dirty="0" err="1"/>
              <a:t>Pennou</a:t>
            </a:r>
            <a:r>
              <a:rPr lang="en-US" sz="5400" dirty="0"/>
              <a:t>;</a:t>
            </a:r>
          </a:p>
        </p:txBody>
      </p:sp>
    </p:spTree>
    <p:extLst>
      <p:ext uri="{BB962C8B-B14F-4D97-AF65-F5344CB8AC3E}">
        <p14:creationId xmlns:p14="http://schemas.microsoft.com/office/powerpoint/2010/main" val="2793106055"/>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p:txBody>
          <a:bodyPr/>
          <a:lstStyle/>
          <a:p>
            <a:r>
              <a:rPr lang="en-US" sz="4400" dirty="0" err="1"/>
              <a:t>vh`etafjoc</a:t>
            </a:r>
            <a:r>
              <a:rPr lang="en-US" sz="4400" dirty="0"/>
              <a:t> </a:t>
            </a:r>
            <a:r>
              <a:rPr lang="en-US" sz="4400" dirty="0" err="1"/>
              <a:t>agioc</a:t>
            </a:r>
            <a:r>
              <a:rPr lang="en-US" sz="4400" dirty="0"/>
              <a:t> </a:t>
            </a:r>
            <a:r>
              <a:rPr lang="en-US" sz="4400" dirty="0" err="1"/>
              <a:t>ettaihout</a:t>
            </a:r>
            <a:r>
              <a:rPr lang="ar-EG" sz="4400" dirty="0"/>
              <a:t> </a:t>
            </a:r>
            <a:r>
              <a:rPr lang="en-US" sz="4400" dirty="0"/>
              <a:t>`</a:t>
            </a:r>
            <a:r>
              <a:rPr lang="en-US" sz="4400" dirty="0" err="1"/>
              <a:t>mmaqhthc</a:t>
            </a:r>
            <a:endParaRPr lang="en-US" sz="4400" dirty="0"/>
          </a:p>
        </p:txBody>
      </p:sp>
    </p:spTree>
    <p:extLst>
      <p:ext uri="{BB962C8B-B14F-4D97-AF65-F5344CB8AC3E}">
        <p14:creationId xmlns:p14="http://schemas.microsoft.com/office/powerpoint/2010/main" val="2711270961"/>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p:txBody>
          <a:bodyPr/>
          <a:lstStyle/>
          <a:p>
            <a:r>
              <a:rPr lang="ar-EG" sz="4800" dirty="0"/>
              <a:t>أووه إن أبوسطولوس إثؤواب </a:t>
            </a:r>
          </a:p>
        </p:txBody>
      </p:sp>
      <p:sp>
        <p:nvSpPr>
          <p:cNvPr id="4" name="Text Placeholder 3"/>
          <p:cNvSpPr>
            <a:spLocks noGrp="1"/>
          </p:cNvSpPr>
          <p:nvPr>
            <p:ph type="body" sz="quarter" idx="3"/>
          </p:nvPr>
        </p:nvSpPr>
        <p:spPr/>
        <p:txBody>
          <a:bodyPr/>
          <a:lstStyle/>
          <a:p>
            <a:r>
              <a:rPr lang="en-US" sz="5400" dirty="0" err="1"/>
              <a:t>ouo</a:t>
            </a:r>
            <a:r>
              <a:rPr lang="en-US" sz="5400" dirty="0"/>
              <a:t>\</a:t>
            </a:r>
            <a:r>
              <a:rPr lang="ar-EG" sz="5400" dirty="0"/>
              <a:t> </a:t>
            </a:r>
            <a:r>
              <a:rPr lang="en-US" sz="5400" dirty="0"/>
              <a:t> `</a:t>
            </a:r>
            <a:r>
              <a:rPr lang="en-US" sz="5400" dirty="0" err="1"/>
              <a:t>n`apoctoloc</a:t>
            </a:r>
            <a:r>
              <a:rPr lang="en-US" sz="5400" dirty="0"/>
              <a:t> e/q/u/</a:t>
            </a:r>
          </a:p>
        </p:txBody>
      </p:sp>
    </p:spTree>
    <p:extLst>
      <p:ext uri="{BB962C8B-B14F-4D97-AF65-F5344CB8AC3E}">
        <p14:creationId xmlns:p14="http://schemas.microsoft.com/office/powerpoint/2010/main" val="3563839144"/>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إن أنبياء  وأبراراً كثيرين</a:t>
            </a:r>
            <a:endParaRPr lang="en-US" sz="5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p:txBody>
          <a:bodyPr/>
          <a:lstStyle/>
          <a:p>
            <a:r>
              <a:rPr lang="en-US" sz="4800" dirty="0"/>
              <a:t>Je \</a:t>
            </a:r>
            <a:r>
              <a:rPr lang="en-US" sz="4800" dirty="0" err="1"/>
              <a:t>anmh</a:t>
            </a:r>
            <a:r>
              <a:rPr lang="en-US" sz="4800" dirty="0"/>
              <a:t>] `</a:t>
            </a:r>
            <a:r>
              <a:rPr lang="en-US" sz="4800" dirty="0" err="1"/>
              <a:t>m`provhthc</a:t>
            </a:r>
            <a:r>
              <a:rPr lang="en-US" sz="4800" dirty="0"/>
              <a:t> </a:t>
            </a:r>
            <a:r>
              <a:rPr lang="en-US" sz="4800" dirty="0" err="1"/>
              <a:t>nem</a:t>
            </a:r>
            <a:r>
              <a:rPr lang="en-US" sz="4800" dirty="0"/>
              <a:t> \</a:t>
            </a:r>
            <a:r>
              <a:rPr lang="en-US" sz="4800" dirty="0" err="1"/>
              <a:t>an`qmhi</a:t>
            </a:r>
            <a:endParaRPr lang="en-US" sz="4800" dirty="0"/>
          </a:p>
        </p:txBody>
      </p:sp>
    </p:spTree>
    <p:extLst>
      <p:ext uri="{BB962C8B-B14F-4D97-AF65-F5344CB8AC3E}">
        <p14:creationId xmlns:p14="http://schemas.microsoft.com/office/powerpoint/2010/main" val="201563175"/>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إشتهوا أن يروا ما أنتم ترون ولم يروا </a:t>
            </a:r>
            <a:br>
              <a:rPr lang="ar-EG" dirty="0"/>
            </a:br>
            <a:endParaRPr lang="en-US" dirty="0"/>
          </a:p>
        </p:txBody>
      </p:sp>
      <p:sp>
        <p:nvSpPr>
          <p:cNvPr id="3" name="Text Placeholder 2"/>
          <p:cNvSpPr>
            <a:spLocks noGrp="1"/>
          </p:cNvSpPr>
          <p:nvPr>
            <p:ph type="body" idx="1"/>
          </p:nvPr>
        </p:nvSpPr>
        <p:spPr/>
        <p:txBody>
          <a:bodyPr/>
          <a:lstStyle/>
          <a:p>
            <a:r>
              <a:rPr lang="ar-EG" sz="3600" dirty="0"/>
              <a:t>أفئير ابيثيمين إيناف إينيئيتيتين ناف إيروؤو أووه إمبو ناف </a:t>
            </a:r>
          </a:p>
        </p:txBody>
      </p:sp>
      <p:sp>
        <p:nvSpPr>
          <p:cNvPr id="4" name="Text Placeholder 3"/>
          <p:cNvSpPr>
            <a:spLocks noGrp="1"/>
          </p:cNvSpPr>
          <p:nvPr>
            <p:ph type="body" sz="quarter" idx="3"/>
          </p:nvPr>
        </p:nvSpPr>
        <p:spPr>
          <a:xfrm>
            <a:off x="-1" y="5562600"/>
            <a:ext cx="9144000" cy="682357"/>
          </a:xfrm>
        </p:spPr>
        <p:txBody>
          <a:bodyPr/>
          <a:lstStyle/>
          <a:p>
            <a:r>
              <a:rPr lang="en-US" sz="4000" dirty="0" err="1"/>
              <a:t>auer`epiqumin</a:t>
            </a:r>
            <a:r>
              <a:rPr lang="en-US" sz="4000" dirty="0"/>
              <a:t> </a:t>
            </a:r>
            <a:r>
              <a:rPr lang="ar-EG" sz="4000" dirty="0"/>
              <a:t> </a:t>
            </a:r>
            <a:r>
              <a:rPr lang="en-US" sz="4000" dirty="0"/>
              <a:t>`</a:t>
            </a:r>
            <a:r>
              <a:rPr lang="en-US" sz="4000" dirty="0" err="1"/>
              <a:t>enau</a:t>
            </a:r>
            <a:r>
              <a:rPr lang="en-US" sz="4000" dirty="0"/>
              <a:t> </a:t>
            </a:r>
            <a:r>
              <a:rPr lang="en-US" sz="4000" dirty="0" err="1"/>
              <a:t>enh`etetennau</a:t>
            </a:r>
            <a:r>
              <a:rPr lang="ar-EG" sz="4000" dirty="0"/>
              <a:t> </a:t>
            </a:r>
            <a:r>
              <a:rPr lang="en-US" sz="4000" dirty="0"/>
              <a:t> `</a:t>
            </a:r>
            <a:r>
              <a:rPr lang="en-US" sz="4000" dirty="0" err="1"/>
              <a:t>erwou</a:t>
            </a:r>
            <a:r>
              <a:rPr lang="en-US" sz="4000" dirty="0"/>
              <a:t> </a:t>
            </a:r>
            <a:r>
              <a:rPr lang="en-US" sz="4000" dirty="0" err="1"/>
              <a:t>ouo</a:t>
            </a:r>
            <a:r>
              <a:rPr lang="en-US" sz="4000" dirty="0"/>
              <a:t>\ ` </a:t>
            </a:r>
            <a:r>
              <a:rPr lang="en-US" sz="4000" dirty="0" err="1"/>
              <a:t>mpounau</a:t>
            </a:r>
            <a:endParaRPr lang="en-US" sz="4000" dirty="0"/>
          </a:p>
        </p:txBody>
      </p:sp>
    </p:spTree>
    <p:extLst>
      <p:ext uri="{BB962C8B-B14F-4D97-AF65-F5344CB8AC3E}">
        <p14:creationId xmlns:p14="http://schemas.microsoft.com/office/powerpoint/2010/main" val="1747908405"/>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و أن يسمعوا ما أنتم تسمعون ولم يسمعوا</a:t>
            </a:r>
            <a:endParaRPr lang="en-US" dirty="0"/>
          </a:p>
        </p:txBody>
      </p:sp>
      <p:sp>
        <p:nvSpPr>
          <p:cNvPr id="3" name="Text Placeholder 2"/>
          <p:cNvSpPr>
            <a:spLocks noGrp="1"/>
          </p:cNvSpPr>
          <p:nvPr>
            <p:ph type="body" idx="1"/>
          </p:nvPr>
        </p:nvSpPr>
        <p:spPr/>
        <p:txBody>
          <a:bodyPr/>
          <a:lstStyle/>
          <a:p>
            <a:r>
              <a:rPr lang="ar-EG" sz="4000" dirty="0"/>
              <a:t>أووه إيسوتيم إينيئتيتين سوتيم إيروؤو أووه إمبو سوتيم </a:t>
            </a:r>
          </a:p>
        </p:txBody>
      </p:sp>
      <p:sp>
        <p:nvSpPr>
          <p:cNvPr id="4" name="Text Placeholder 3"/>
          <p:cNvSpPr>
            <a:spLocks noGrp="1"/>
          </p:cNvSpPr>
          <p:nvPr>
            <p:ph type="body" sz="quarter" idx="3"/>
          </p:nvPr>
        </p:nvSpPr>
        <p:spPr/>
        <p:txBody>
          <a:bodyPr/>
          <a:lstStyle/>
          <a:p>
            <a:r>
              <a:rPr lang="en-US" sz="3200" dirty="0" err="1"/>
              <a:t>Ouo</a:t>
            </a:r>
            <a:r>
              <a:rPr lang="en-US" sz="3200" dirty="0"/>
              <a:t>\  `</a:t>
            </a:r>
            <a:r>
              <a:rPr lang="en-US" sz="3200" dirty="0" err="1"/>
              <a:t>ecwtem</a:t>
            </a:r>
            <a:r>
              <a:rPr lang="en-US" sz="3200" dirty="0"/>
              <a:t> `</a:t>
            </a:r>
            <a:r>
              <a:rPr lang="en-US" sz="3200" dirty="0" err="1"/>
              <a:t>enh`etetencwtem</a:t>
            </a:r>
            <a:r>
              <a:rPr lang="ar-EG" sz="3200" dirty="0"/>
              <a:t> </a:t>
            </a:r>
            <a:r>
              <a:rPr lang="en-US" sz="3200" dirty="0"/>
              <a:t>`</a:t>
            </a:r>
            <a:r>
              <a:rPr lang="en-US" sz="3200" dirty="0" err="1"/>
              <a:t>erwou</a:t>
            </a:r>
            <a:r>
              <a:rPr lang="en-US" sz="3200" dirty="0"/>
              <a:t> </a:t>
            </a:r>
            <a:r>
              <a:rPr lang="en-US" sz="3200" dirty="0" err="1"/>
              <a:t>ouo</a:t>
            </a:r>
            <a:r>
              <a:rPr lang="en-US" sz="3200" dirty="0"/>
              <a:t>\ ` </a:t>
            </a:r>
            <a:r>
              <a:rPr lang="en-US" sz="3200" dirty="0" err="1"/>
              <a:t>mpoucwtem</a:t>
            </a:r>
            <a:endParaRPr lang="en-US" sz="3200" dirty="0"/>
          </a:p>
        </p:txBody>
      </p:sp>
    </p:spTree>
    <p:extLst>
      <p:ext uri="{BB962C8B-B14F-4D97-AF65-F5344CB8AC3E}">
        <p14:creationId xmlns:p14="http://schemas.microsoft.com/office/powerpoint/2010/main" val="4271327323"/>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أما أنتم فطوبي لأعينكم</a:t>
            </a:r>
            <a:endParaRPr lang="en-US" sz="4800" dirty="0"/>
          </a:p>
        </p:txBody>
      </p:sp>
      <p:sp>
        <p:nvSpPr>
          <p:cNvPr id="3" name="Text Placeholder 2"/>
          <p:cNvSpPr>
            <a:spLocks noGrp="1"/>
          </p:cNvSpPr>
          <p:nvPr>
            <p:ph type="body" idx="1"/>
          </p:nvPr>
        </p:nvSpPr>
        <p:spPr/>
        <p:txBody>
          <a:bodyPr/>
          <a:lstStyle/>
          <a:p>
            <a:r>
              <a:rPr lang="ar-EG" sz="4800" dirty="0"/>
              <a:t>إنثوتين ذى أؤو نياتو إننيتين فال </a:t>
            </a:r>
          </a:p>
        </p:txBody>
      </p:sp>
      <p:sp>
        <p:nvSpPr>
          <p:cNvPr id="4" name="Text Placeholder 3"/>
          <p:cNvSpPr>
            <a:spLocks noGrp="1"/>
          </p:cNvSpPr>
          <p:nvPr>
            <p:ph type="body" sz="quarter" idx="3"/>
          </p:nvPr>
        </p:nvSpPr>
        <p:spPr/>
        <p:txBody>
          <a:bodyPr/>
          <a:lstStyle/>
          <a:p>
            <a:r>
              <a:rPr lang="en-US" sz="4800" dirty="0" err="1"/>
              <a:t>Nqwten</a:t>
            </a:r>
            <a:r>
              <a:rPr lang="en-US" sz="4800" dirty="0"/>
              <a:t> de  `</a:t>
            </a:r>
            <a:r>
              <a:rPr lang="en-US" sz="4800" dirty="0" err="1"/>
              <a:t>wouni`atou</a:t>
            </a:r>
            <a:r>
              <a:rPr lang="ar-EG" sz="4800" dirty="0"/>
              <a:t> </a:t>
            </a:r>
            <a:r>
              <a:rPr lang="en-US" sz="4800" dirty="0"/>
              <a:t>`</a:t>
            </a:r>
            <a:r>
              <a:rPr lang="en-US" sz="4800" dirty="0" err="1"/>
              <a:t>nnetenbal</a:t>
            </a:r>
            <a:endParaRPr lang="en-US" sz="4800" dirty="0"/>
          </a:p>
        </p:txBody>
      </p:sp>
    </p:spTree>
    <p:extLst>
      <p:ext uri="{BB962C8B-B14F-4D97-AF65-F5344CB8AC3E}">
        <p14:creationId xmlns:p14="http://schemas.microsoft.com/office/powerpoint/2010/main" val="530405507"/>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3509"/>
            <a:ext cx="9144000" cy="782371"/>
          </a:xfrm>
        </p:spPr>
        <p:txBody>
          <a:bodyPr>
            <a:noAutofit/>
          </a:bodyPr>
          <a:lstStyle/>
          <a:p>
            <a:r>
              <a:rPr lang="ar-EG" sz="6000" dirty="0"/>
              <a:t>لأنها تبصر</a:t>
            </a:r>
            <a:endParaRPr lang="en-US" sz="6000" dirty="0"/>
          </a:p>
        </p:txBody>
      </p:sp>
      <p:sp>
        <p:nvSpPr>
          <p:cNvPr id="3" name="Text Placeholder 2"/>
          <p:cNvSpPr>
            <a:spLocks noGrp="1"/>
          </p:cNvSpPr>
          <p:nvPr>
            <p:ph type="body" idx="1"/>
          </p:nvPr>
        </p:nvSpPr>
        <p:spPr>
          <a:xfrm>
            <a:off x="1" y="6049107"/>
            <a:ext cx="9143999" cy="808893"/>
          </a:xfrm>
        </p:spPr>
        <p:txBody>
          <a:bodyPr/>
          <a:lstStyle/>
          <a:p>
            <a:r>
              <a:rPr lang="ar-EG" sz="6000" dirty="0"/>
              <a:t>جي سيناف </a:t>
            </a:r>
          </a:p>
        </p:txBody>
      </p:sp>
      <p:sp>
        <p:nvSpPr>
          <p:cNvPr id="4" name="Text Placeholder 3"/>
          <p:cNvSpPr>
            <a:spLocks noGrp="1"/>
          </p:cNvSpPr>
          <p:nvPr>
            <p:ph type="body" sz="quarter" idx="3"/>
          </p:nvPr>
        </p:nvSpPr>
        <p:spPr>
          <a:xfrm>
            <a:off x="0" y="5241315"/>
            <a:ext cx="9144000" cy="682357"/>
          </a:xfrm>
        </p:spPr>
        <p:txBody>
          <a:bodyPr anchor="ctr"/>
          <a:lstStyle/>
          <a:p>
            <a:r>
              <a:rPr lang="en-US" sz="6600" dirty="0"/>
              <a:t>je </a:t>
            </a:r>
            <a:r>
              <a:rPr lang="en-US" sz="6600" dirty="0" err="1"/>
              <a:t>cenau</a:t>
            </a:r>
            <a:endParaRPr lang="en-US" sz="6600" dirty="0"/>
          </a:p>
        </p:txBody>
      </p:sp>
    </p:spTree>
    <p:extLst>
      <p:ext uri="{BB962C8B-B14F-4D97-AF65-F5344CB8AC3E}">
        <p14:creationId xmlns:p14="http://schemas.microsoft.com/office/powerpoint/2010/main" val="234975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
            <a:extLst>
              <a:ext uri="{FF2B5EF4-FFF2-40B4-BE49-F238E27FC236}">
                <a16:creationId xmlns:a16="http://schemas.microsoft.com/office/drawing/2014/main" id="{2C43F1BB-EACC-4A3B-B995-FAFC9F175BD6}"/>
              </a:ext>
            </a:extLst>
          </p:cNvPr>
          <p:cNvSpPr>
            <a:spLocks noGrp="1"/>
          </p:cNvSpPr>
          <p:nvPr>
            <p:ph type="title"/>
          </p:nvPr>
        </p:nvSpPr>
        <p:spPr>
          <a:xfrm>
            <a:off x="-67236" y="4337998"/>
            <a:ext cx="9238129" cy="583626"/>
          </a:xfrm>
        </p:spPr>
        <p:txBody>
          <a:bodyPr>
            <a:noAutofit/>
          </a:bodyPr>
          <a:lstStyle/>
          <a:p>
            <a:r>
              <a:rPr kumimoji="0" lang="ar-SA" sz="3000" b="1" i="0" u="none" strike="noStrike" cap="none" normalizeH="0" baseline="0" dirty="0">
                <a:ln>
                  <a:noFill/>
                </a:ln>
                <a:solidFill>
                  <a:schemeClr val="bg1"/>
                </a:solidFill>
                <a:effectLst/>
                <a:latin typeface="Times New Roman" pitchFamily="18" charset="0"/>
                <a:cs typeface="Times New Roman" pitchFamily="18" charset="0"/>
              </a:rPr>
              <a:t>السلام للصليب</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الذي صلب عليه ربي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السلام للقبر الذي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وضع فيه جسده.</a:t>
            </a:r>
            <a:endParaRPr lang="en-GB" sz="3000" dirty="0"/>
          </a:p>
        </p:txBody>
      </p:sp>
      <p:sp>
        <p:nvSpPr>
          <p:cNvPr id="3" name="Text Placeholder 2">
            <a:extLst>
              <a:ext uri="{FF2B5EF4-FFF2-40B4-BE49-F238E27FC236}">
                <a16:creationId xmlns:a16="http://schemas.microsoft.com/office/drawing/2014/main" id="{F47B4F16-4CFF-4119-8275-C89C59903059}"/>
              </a:ext>
            </a:extLst>
          </p:cNvPr>
          <p:cNvSpPr>
            <a:spLocks noGrp="1"/>
          </p:cNvSpPr>
          <p:nvPr>
            <p:ph type="body" idx="1"/>
          </p:nvPr>
        </p:nvSpPr>
        <p:spPr>
          <a:xfrm>
            <a:off x="1" y="5923749"/>
            <a:ext cx="9143999" cy="908907"/>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بى ستاﭭروس: إطاﭪ باتشويس إيروف: شيرى بى إمهاﭪ: إطاﭪ كو إمبيف سوما إنخيتف. </a:t>
            </a:r>
          </a:p>
        </p:txBody>
      </p:sp>
      <p:sp>
        <p:nvSpPr>
          <p:cNvPr id="4" name="Text Placeholder 3">
            <a:extLst>
              <a:ext uri="{FF2B5EF4-FFF2-40B4-BE49-F238E27FC236}">
                <a16:creationId xmlns:a16="http://schemas.microsoft.com/office/drawing/2014/main" id="{723CE133-30C7-4038-9B64-3278CE8FD28E}"/>
              </a:ext>
            </a:extLst>
          </p:cNvPr>
          <p:cNvSpPr>
            <a:spLocks noGrp="1"/>
          </p:cNvSpPr>
          <p:nvPr>
            <p:ph type="body" sz="quarter" idx="3"/>
          </p:nvPr>
        </p:nvSpPr>
        <p:spPr>
          <a:xfrm>
            <a:off x="0" y="4921624"/>
            <a:ext cx="9144000" cy="1002125"/>
          </a:xfrm>
        </p:spPr>
        <p:txBody>
          <a:bodyPr anchor="ctr"/>
          <a:lstStyle/>
          <a:p>
            <a:pPr>
              <a:lnSpc>
                <a:spcPct val="80000"/>
              </a:lnSpc>
              <a:spcBef>
                <a:spcPts val="0"/>
              </a:spcBef>
            </a:pPr>
            <a:r>
              <a:rPr lang="en-GB" sz="3600" dirty="0">
                <a:latin typeface="CS New Athanasius" panose="020B0500000000000000" pitchFamily="34" charset="0"/>
              </a:rPr>
              <a:t>&lt;ere </a:t>
            </a:r>
            <a:r>
              <a:rPr lang="en-GB" sz="3600" dirty="0" err="1">
                <a:latin typeface="CS New Athanasius" panose="020B0500000000000000" pitchFamily="34" charset="0"/>
              </a:rPr>
              <a:t>pi`ctauroc</a:t>
            </a:r>
            <a:r>
              <a:rPr lang="en-GB" sz="3600" dirty="0">
                <a:latin typeface="CS New Athanasius" panose="020B0500000000000000" pitchFamily="34" charset="0"/>
              </a:rPr>
              <a:t>@ `</a:t>
            </a:r>
            <a:r>
              <a:rPr lang="en-GB" sz="3600" dirty="0" err="1">
                <a:latin typeface="CS New Athanasius" panose="020B0500000000000000" pitchFamily="34" charset="0"/>
              </a:rPr>
              <a:t>etaues</a:t>
            </a:r>
            <a:r>
              <a:rPr lang="en-GB" sz="3600" dirty="0">
                <a:latin typeface="CS New Athanasius" panose="020B0500000000000000" pitchFamily="34" charset="0"/>
              </a:rPr>
              <a:t> pa=o=c ``</a:t>
            </a:r>
            <a:r>
              <a:rPr lang="en-GB" sz="3600" dirty="0" err="1">
                <a:latin typeface="CS New Athanasius" panose="020B0500000000000000" pitchFamily="34" charset="0"/>
              </a:rPr>
              <a:t>erof</a:t>
            </a:r>
            <a:r>
              <a:rPr lang="en-GB" sz="3600" dirty="0">
                <a:latin typeface="CS New Athanasius" panose="020B0500000000000000" pitchFamily="34" charset="0"/>
              </a:rPr>
              <a:t>@ ,ere </a:t>
            </a:r>
            <a:r>
              <a:rPr lang="en-GB" sz="3600" dirty="0" err="1">
                <a:latin typeface="CS New Athanasius" panose="020B0500000000000000" pitchFamily="34" charset="0"/>
              </a:rPr>
              <a:t>pi`mhau</a:t>
            </a:r>
            <a:r>
              <a:rPr lang="en-GB" sz="3600" dirty="0">
                <a:latin typeface="CS New Athanasius" panose="020B0500000000000000" pitchFamily="34" charset="0"/>
              </a:rPr>
              <a:t>@ </a:t>
            </a:r>
            <a:r>
              <a:rPr lang="en-GB" sz="3600" dirty="0" err="1">
                <a:latin typeface="CS New Athanasius" panose="020B0500000000000000" pitchFamily="34" charset="0"/>
              </a:rPr>
              <a:t>etau</a:t>
            </a:r>
            <a:r>
              <a:rPr lang="en-GB" sz="3600" dirty="0">
                <a:latin typeface="CS New Athanasius" panose="020B0500000000000000" pitchFamily="34" charset="0"/>
              </a:rPr>
              <a:t> ,w `</a:t>
            </a:r>
            <a:r>
              <a:rPr lang="en-GB" sz="3600" dirty="0" err="1">
                <a:latin typeface="CS New Athanasius" panose="020B0500000000000000" pitchFamily="34" charset="0"/>
              </a:rPr>
              <a:t>mpefcwma</a:t>
            </a:r>
            <a:r>
              <a:rPr lang="en-GB" sz="3600" dirty="0">
                <a:latin typeface="CS New Athanasius" panose="020B0500000000000000" pitchFamily="34" charset="0"/>
              </a:rPr>
              <a:t> `</a:t>
            </a:r>
            <a:r>
              <a:rPr lang="en-GB" sz="3600" dirty="0" err="1">
                <a:latin typeface="CS New Athanasius" panose="020B0500000000000000" pitchFamily="34" charset="0"/>
              </a:rPr>
              <a:t>nqytf</a:t>
            </a:r>
            <a:r>
              <a:rPr lang="en-GB" sz="3600" dirty="0">
                <a:latin typeface="CS New Athanasius" panose="020B0500000000000000" pitchFamily="34" charset="0"/>
              </a:rPr>
              <a:t>.</a:t>
            </a:r>
          </a:p>
        </p:txBody>
      </p:sp>
      <p:sp>
        <p:nvSpPr>
          <p:cNvPr id="6" name="Title 1">
            <a:extLst>
              <a:ext uri="{FF2B5EF4-FFF2-40B4-BE49-F238E27FC236}">
                <a16:creationId xmlns:a16="http://schemas.microsoft.com/office/drawing/2014/main" id="{FDA5003A-CB3B-4EC0-98EA-98F96D514CC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502981809"/>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ولآذانكم لأنها تسمع</a:t>
            </a:r>
            <a:endParaRPr lang="en-US" sz="5400" dirty="0"/>
          </a:p>
        </p:txBody>
      </p:sp>
      <p:sp>
        <p:nvSpPr>
          <p:cNvPr id="3" name="Text Placeholder 2"/>
          <p:cNvSpPr>
            <a:spLocks noGrp="1"/>
          </p:cNvSpPr>
          <p:nvPr>
            <p:ph type="body" idx="1"/>
          </p:nvPr>
        </p:nvSpPr>
        <p:spPr/>
        <p:txBody>
          <a:bodyPr/>
          <a:lstStyle/>
          <a:p>
            <a:r>
              <a:rPr lang="ar-EG" sz="5400" dirty="0"/>
              <a:t>نيم نيتين ماشج جي سيسوتيم</a:t>
            </a:r>
          </a:p>
        </p:txBody>
      </p:sp>
      <p:sp>
        <p:nvSpPr>
          <p:cNvPr id="4" name="Text Placeholder 3"/>
          <p:cNvSpPr>
            <a:spLocks noGrp="1"/>
          </p:cNvSpPr>
          <p:nvPr>
            <p:ph type="body" sz="quarter" idx="3"/>
          </p:nvPr>
        </p:nvSpPr>
        <p:spPr/>
        <p:txBody>
          <a:bodyPr/>
          <a:lstStyle/>
          <a:p>
            <a:r>
              <a:rPr lang="en-US" sz="5400" dirty="0" err="1"/>
              <a:t>Nem</a:t>
            </a:r>
            <a:r>
              <a:rPr lang="en-US" sz="5400" dirty="0"/>
              <a:t> </a:t>
            </a:r>
            <a:r>
              <a:rPr lang="en-US" sz="5400" dirty="0" err="1"/>
              <a:t>netenma</a:t>
            </a:r>
            <a:r>
              <a:rPr lang="en-US" sz="5400" dirty="0"/>
              <a:t>]j je </a:t>
            </a:r>
            <a:r>
              <a:rPr lang="en-US" sz="5400" dirty="0" err="1"/>
              <a:t>cecwtem</a:t>
            </a:r>
            <a:endParaRPr lang="en-US" sz="5400" dirty="0"/>
          </a:p>
        </p:txBody>
      </p:sp>
    </p:spTree>
    <p:extLst>
      <p:ext uri="{BB962C8B-B14F-4D97-AF65-F5344CB8AC3E}">
        <p14:creationId xmlns:p14="http://schemas.microsoft.com/office/powerpoint/2010/main" val="1850523354"/>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فلنستحق أن نسمع ونعمل</a:t>
            </a:r>
            <a:endParaRPr lang="en-US" sz="4800" dirty="0"/>
          </a:p>
        </p:txBody>
      </p:sp>
      <p:sp>
        <p:nvSpPr>
          <p:cNvPr id="3" name="Text Placeholder 2"/>
          <p:cNvSpPr>
            <a:spLocks noGrp="1"/>
          </p:cNvSpPr>
          <p:nvPr>
            <p:ph type="body" idx="1"/>
          </p:nvPr>
        </p:nvSpPr>
        <p:spPr/>
        <p:txBody>
          <a:bodyPr/>
          <a:lstStyle/>
          <a:p>
            <a:r>
              <a:rPr lang="ar-EG" sz="4800" dirty="0"/>
              <a:t>مارين إيرإب إم إبشا إن سوتيم أووه إى إيرى</a:t>
            </a:r>
          </a:p>
        </p:txBody>
      </p:sp>
      <p:sp>
        <p:nvSpPr>
          <p:cNvPr id="4" name="Text Placeholder 3"/>
          <p:cNvSpPr>
            <a:spLocks noGrp="1"/>
          </p:cNvSpPr>
          <p:nvPr>
            <p:ph type="body" sz="quarter" idx="3"/>
          </p:nvPr>
        </p:nvSpPr>
        <p:spPr/>
        <p:txBody>
          <a:bodyPr/>
          <a:lstStyle/>
          <a:p>
            <a:r>
              <a:rPr lang="en-US" sz="5400" dirty="0" err="1"/>
              <a:t>Marener`pem`p</a:t>
            </a:r>
            <a:r>
              <a:rPr lang="en-US" sz="5400" dirty="0"/>
              <a:t>]a `</a:t>
            </a:r>
            <a:r>
              <a:rPr lang="en-US" sz="5400" dirty="0" err="1"/>
              <a:t>ncwtem</a:t>
            </a:r>
            <a:r>
              <a:rPr lang="en-US" sz="5400" dirty="0"/>
              <a:t> </a:t>
            </a:r>
            <a:r>
              <a:rPr lang="en-US" sz="5400" dirty="0" err="1"/>
              <a:t>ouo</a:t>
            </a:r>
            <a:r>
              <a:rPr lang="en-US" sz="5400" dirty="0"/>
              <a:t>\ `</a:t>
            </a:r>
            <a:r>
              <a:rPr lang="en-US" sz="5400" dirty="0" err="1"/>
              <a:t>e`iri</a:t>
            </a:r>
            <a:endParaRPr lang="en-US" sz="5400" dirty="0"/>
          </a:p>
        </p:txBody>
      </p:sp>
    </p:spTree>
    <p:extLst>
      <p:ext uri="{BB962C8B-B14F-4D97-AF65-F5344CB8AC3E}">
        <p14:creationId xmlns:p14="http://schemas.microsoft.com/office/powerpoint/2010/main" val="1263277130"/>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بأناجيلك المقدسة بطلبات قديسيك</a:t>
            </a:r>
            <a:endParaRPr lang="en-US" dirty="0"/>
          </a:p>
        </p:txBody>
      </p:sp>
      <p:sp>
        <p:nvSpPr>
          <p:cNvPr id="3" name="Text Placeholder 2"/>
          <p:cNvSpPr>
            <a:spLocks noGrp="1"/>
          </p:cNvSpPr>
          <p:nvPr>
            <p:ph type="body" idx="1"/>
          </p:nvPr>
        </p:nvSpPr>
        <p:spPr/>
        <p:txBody>
          <a:bodyPr/>
          <a:lstStyle/>
          <a:p>
            <a:r>
              <a:rPr lang="ar-EG" sz="3600" dirty="0"/>
              <a:t>إن نيك إف أنجيليون إثؤواب خين طفه إنتى نى إثؤواب إنتاك</a:t>
            </a:r>
          </a:p>
        </p:txBody>
      </p:sp>
      <p:sp>
        <p:nvSpPr>
          <p:cNvPr id="4" name="Text Placeholder 3"/>
          <p:cNvSpPr>
            <a:spLocks noGrp="1"/>
          </p:cNvSpPr>
          <p:nvPr>
            <p:ph type="body" sz="quarter" idx="3"/>
          </p:nvPr>
        </p:nvSpPr>
        <p:spPr>
          <a:xfrm>
            <a:off x="-1" y="5366750"/>
            <a:ext cx="9144000" cy="682357"/>
          </a:xfrm>
        </p:spPr>
        <p:txBody>
          <a:bodyPr/>
          <a:lstStyle/>
          <a:p>
            <a:r>
              <a:rPr lang="en-US" dirty="0"/>
              <a:t>`</a:t>
            </a:r>
            <a:r>
              <a:rPr lang="en-US" dirty="0" err="1"/>
              <a:t>nnekeuaggelion</a:t>
            </a:r>
            <a:r>
              <a:rPr lang="en-US" dirty="0"/>
              <a:t> e/q/u/</a:t>
            </a:r>
            <a:r>
              <a:rPr lang="ar-EG" dirty="0"/>
              <a:t> </a:t>
            </a:r>
            <a:r>
              <a:rPr lang="en-US" dirty="0"/>
              <a:t>&gt; '</a:t>
            </a:r>
            <a:r>
              <a:rPr lang="en-US" dirty="0" err="1"/>
              <a:t>en</a:t>
            </a:r>
            <a:r>
              <a:rPr lang="en-US" dirty="0"/>
              <a:t> </a:t>
            </a:r>
            <a:r>
              <a:rPr lang="en-US" dirty="0" err="1"/>
              <a:t>nitwb</a:t>
            </a:r>
            <a:r>
              <a:rPr lang="en-US" dirty="0"/>
              <a:t>\ `</a:t>
            </a:r>
            <a:r>
              <a:rPr lang="en-US" dirty="0" err="1"/>
              <a:t>nte</a:t>
            </a:r>
            <a:r>
              <a:rPr lang="en-US" dirty="0"/>
              <a:t> </a:t>
            </a:r>
            <a:r>
              <a:rPr lang="en-US" dirty="0" err="1"/>
              <a:t>nhe</a:t>
            </a:r>
            <a:r>
              <a:rPr lang="en-US" dirty="0"/>
              <a:t>/q/u/ `</a:t>
            </a:r>
            <a:r>
              <a:rPr lang="en-US" dirty="0" err="1"/>
              <a:t>ntak</a:t>
            </a:r>
            <a:endParaRPr lang="en-US" dirty="0"/>
          </a:p>
        </p:txBody>
      </p:sp>
    </p:spTree>
    <p:extLst>
      <p:ext uri="{BB962C8B-B14F-4D97-AF65-F5344CB8AC3E}">
        <p14:creationId xmlns:p14="http://schemas.microsoft.com/office/powerpoint/2010/main" val="2511654963"/>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صلوا من أجل الإنجيل المقدس </a:t>
            </a:r>
            <a:endParaRPr lang="en-US" sz="4800" dirty="0"/>
          </a:p>
        </p:txBody>
      </p:sp>
      <p:sp>
        <p:nvSpPr>
          <p:cNvPr id="3" name="Text Placeholder 2"/>
          <p:cNvSpPr>
            <a:spLocks noGrp="1"/>
          </p:cNvSpPr>
          <p:nvPr>
            <p:ph type="body" idx="1"/>
          </p:nvPr>
        </p:nvSpPr>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p:txBody>
          <a:bodyPr/>
          <a:lstStyle/>
          <a:p>
            <a:r>
              <a:rPr lang="pt-BR" sz="4400" dirty="0"/>
              <a:t>Proceu[acqe</a:t>
            </a:r>
            <a:r>
              <a:rPr lang="ar-EG" sz="4400" dirty="0"/>
              <a:t> </a:t>
            </a:r>
            <a:r>
              <a:rPr lang="pt-BR" sz="4400" dirty="0"/>
              <a:t> `uper tou `agiou</a:t>
            </a:r>
            <a:r>
              <a:rPr lang="ar-EG" sz="4400" dirty="0"/>
              <a:t> </a:t>
            </a:r>
            <a:r>
              <a:rPr lang="pt-BR" sz="4400" dirty="0"/>
              <a:t>euaggeliou</a:t>
            </a:r>
          </a:p>
        </p:txBody>
      </p:sp>
    </p:spTree>
    <p:extLst>
      <p:ext uri="{BB962C8B-B14F-4D97-AF65-F5344CB8AC3E}">
        <p14:creationId xmlns:p14="http://schemas.microsoft.com/office/powerpoint/2010/main" val="179204149"/>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1332483986"/>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p:txBody>
          <a:bodyPr/>
          <a:lstStyle/>
          <a:p>
            <a:r>
              <a:rPr lang="ar-EG" sz="4400" dirty="0"/>
              <a:t>آرى إفمفيئى ذى اون بين نيب </a:t>
            </a:r>
          </a:p>
        </p:txBody>
      </p:sp>
      <p:sp>
        <p:nvSpPr>
          <p:cNvPr id="4" name="Text Placeholder 3"/>
          <p:cNvSpPr>
            <a:spLocks noGrp="1"/>
          </p:cNvSpPr>
          <p:nvPr>
            <p:ph type="body" sz="quarter" idx="3"/>
          </p:nvPr>
        </p:nvSpPr>
        <p:spPr/>
        <p:txBody>
          <a:bodyPr/>
          <a:lstStyle/>
          <a:p>
            <a:r>
              <a:rPr lang="en-US" sz="4800" dirty="0" err="1"/>
              <a:t>Ari`vmeu`i</a:t>
            </a:r>
            <a:r>
              <a:rPr lang="en-US" sz="4800" dirty="0"/>
              <a:t> de on </a:t>
            </a:r>
            <a:r>
              <a:rPr lang="en-US" sz="4800" dirty="0" err="1"/>
              <a:t>pennhb</a:t>
            </a:r>
            <a:endParaRPr lang="en-US" sz="4800" dirty="0"/>
          </a:p>
        </p:txBody>
      </p:sp>
    </p:spTree>
    <p:extLst>
      <p:ext uri="{BB962C8B-B14F-4D97-AF65-F5344CB8AC3E}">
        <p14:creationId xmlns:p14="http://schemas.microsoft.com/office/powerpoint/2010/main" val="254224136"/>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كل الذين أمرونا أن نذكرهم </a:t>
            </a:r>
            <a:endParaRPr lang="en-US" sz="5400" dirty="0"/>
          </a:p>
        </p:txBody>
      </p:sp>
      <p:sp>
        <p:nvSpPr>
          <p:cNvPr id="3" name="Text Placeholder 2"/>
          <p:cNvSpPr>
            <a:spLocks noGrp="1"/>
          </p:cNvSpPr>
          <p:nvPr>
            <p:ph type="body" idx="1"/>
          </p:nvPr>
        </p:nvSpPr>
        <p:spPr/>
        <p:txBody>
          <a:bodyPr/>
          <a:lstStyle/>
          <a:p>
            <a:r>
              <a:rPr lang="ar-EG" sz="4400" dirty="0"/>
              <a:t>ان أؤون نيفين إيتاف هو نهين نان ائر بوميفئى</a:t>
            </a:r>
          </a:p>
        </p:txBody>
      </p:sp>
      <p:sp>
        <p:nvSpPr>
          <p:cNvPr id="4" name="Text Placeholder 3"/>
          <p:cNvSpPr>
            <a:spLocks noGrp="1"/>
          </p:cNvSpPr>
          <p:nvPr>
            <p:ph type="body" sz="quarter" idx="3"/>
          </p:nvPr>
        </p:nvSpPr>
        <p:spPr/>
        <p:txBody>
          <a:bodyPr/>
          <a:lstStyle/>
          <a:p>
            <a:r>
              <a:rPr lang="fi-FI" sz="4400" dirty="0"/>
              <a:t>`nouon</a:t>
            </a:r>
            <a:r>
              <a:rPr lang="ar-EG" sz="4400" dirty="0"/>
              <a:t> </a:t>
            </a:r>
            <a:r>
              <a:rPr lang="fi-FI" sz="4400" dirty="0"/>
              <a:t>niben `etau\on\en nan</a:t>
            </a:r>
            <a:r>
              <a:rPr lang="ar-EG" sz="4400" dirty="0"/>
              <a:t> </a:t>
            </a:r>
            <a:r>
              <a:rPr lang="fi-FI" sz="4400" dirty="0"/>
              <a:t>`eerpoumeu`i</a:t>
            </a:r>
          </a:p>
        </p:txBody>
      </p:sp>
    </p:spTree>
    <p:extLst>
      <p:ext uri="{BB962C8B-B14F-4D97-AF65-F5344CB8AC3E}">
        <p14:creationId xmlns:p14="http://schemas.microsoft.com/office/powerpoint/2010/main" val="348929829"/>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في سؤلاتنا و تضرعاتنا</a:t>
            </a:r>
            <a:endParaRPr lang="en-US" sz="5400" dirty="0"/>
          </a:p>
        </p:txBody>
      </p:sp>
      <p:sp>
        <p:nvSpPr>
          <p:cNvPr id="3" name="Text Placeholder 2"/>
          <p:cNvSpPr>
            <a:spLocks noGrp="1"/>
          </p:cNvSpPr>
          <p:nvPr>
            <p:ph type="body" idx="1"/>
          </p:nvPr>
        </p:nvSpPr>
        <p:spPr/>
        <p:txBody>
          <a:bodyPr/>
          <a:lstStyle/>
          <a:p>
            <a:r>
              <a:rPr lang="ar-EG" sz="5400" dirty="0"/>
              <a:t>خين نين تيهو نيم نين طفه</a:t>
            </a:r>
          </a:p>
        </p:txBody>
      </p:sp>
      <p:sp>
        <p:nvSpPr>
          <p:cNvPr id="4" name="Text Placeholder 3"/>
          <p:cNvSpPr>
            <a:spLocks noGrp="1"/>
          </p:cNvSpPr>
          <p:nvPr>
            <p:ph type="body" sz="quarter" idx="3"/>
          </p:nvPr>
        </p:nvSpPr>
        <p:spPr/>
        <p:txBody>
          <a:bodyPr/>
          <a:lstStyle/>
          <a:p>
            <a:r>
              <a:rPr lang="pt-BR" sz="5400" dirty="0"/>
              <a:t>'en nen;\o nem</a:t>
            </a:r>
            <a:r>
              <a:rPr lang="ar-EG" sz="5400" dirty="0"/>
              <a:t> </a:t>
            </a:r>
            <a:r>
              <a:rPr lang="pt-BR" sz="5400" dirty="0"/>
              <a:t>nentwb\</a:t>
            </a:r>
          </a:p>
        </p:txBody>
      </p:sp>
    </p:spTree>
    <p:extLst>
      <p:ext uri="{BB962C8B-B14F-4D97-AF65-F5344CB8AC3E}">
        <p14:creationId xmlns:p14="http://schemas.microsoft.com/office/powerpoint/2010/main" val="1401248931"/>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التي نرفعها إليك أيها الرب إلهنا</a:t>
            </a:r>
            <a:endParaRPr lang="en-US" sz="5400" dirty="0"/>
          </a:p>
        </p:txBody>
      </p:sp>
      <p:sp>
        <p:nvSpPr>
          <p:cNvPr id="3" name="Text Placeholder 2"/>
          <p:cNvSpPr>
            <a:spLocks noGrp="1"/>
          </p:cNvSpPr>
          <p:nvPr>
            <p:ph type="body" idx="1"/>
          </p:nvPr>
        </p:nvSpPr>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p:txBody>
          <a:bodyPr/>
          <a:lstStyle/>
          <a:p>
            <a:r>
              <a:rPr lang="en-US" sz="4400" dirty="0"/>
              <a:t>`</a:t>
            </a:r>
            <a:r>
              <a:rPr lang="en-US" sz="4400" dirty="0" err="1"/>
              <a:t>eten`iri</a:t>
            </a:r>
            <a:r>
              <a:rPr lang="en-US" sz="4400" dirty="0"/>
              <a:t> `</a:t>
            </a:r>
            <a:r>
              <a:rPr lang="en-US" sz="4400" dirty="0" err="1"/>
              <a:t>mmwou</a:t>
            </a:r>
            <a:r>
              <a:rPr lang="en-US" sz="4400" dirty="0"/>
              <a:t> `</a:t>
            </a:r>
            <a:r>
              <a:rPr lang="en-US" sz="4400" dirty="0" err="1"/>
              <a:t>e`p</a:t>
            </a:r>
            <a:r>
              <a:rPr lang="en-US" sz="4400" dirty="0"/>
              <a:t>]</a:t>
            </a:r>
            <a:r>
              <a:rPr lang="en-US" sz="4400" dirty="0" err="1"/>
              <a:t>wi</a:t>
            </a:r>
            <a:r>
              <a:rPr lang="ar-EG" sz="4400" dirty="0"/>
              <a:t> </a:t>
            </a:r>
            <a:r>
              <a:rPr lang="en-US" sz="4400" dirty="0"/>
              <a:t>\</a:t>
            </a:r>
            <a:r>
              <a:rPr lang="en-US" sz="4400" dirty="0" err="1"/>
              <a:t>arok</a:t>
            </a:r>
            <a:r>
              <a:rPr lang="en-US" sz="4400" dirty="0"/>
              <a:t> ~P_ </a:t>
            </a:r>
            <a:r>
              <a:rPr lang="en-US" sz="4400" dirty="0" err="1"/>
              <a:t>Pennou</a:t>
            </a:r>
            <a:r>
              <a:rPr lang="en-US" sz="4400" dirty="0"/>
              <a:t>;</a:t>
            </a:r>
          </a:p>
        </p:txBody>
      </p:sp>
    </p:spTree>
    <p:extLst>
      <p:ext uri="{BB962C8B-B14F-4D97-AF65-F5344CB8AC3E}">
        <p14:creationId xmlns:p14="http://schemas.microsoft.com/office/powerpoint/2010/main" val="1762814843"/>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الذين سبقوا فرقدوا يارب نيحهم</a:t>
            </a:r>
            <a:endParaRPr lang="en-US" sz="4800" dirty="0"/>
          </a:p>
        </p:txBody>
      </p:sp>
      <p:sp>
        <p:nvSpPr>
          <p:cNvPr id="3" name="Text Placeholder 2"/>
          <p:cNvSpPr>
            <a:spLocks noGrp="1"/>
          </p:cNvSpPr>
          <p:nvPr>
            <p:ph type="body" idx="1"/>
          </p:nvPr>
        </p:nvSpPr>
        <p:spPr/>
        <p:txBody>
          <a:bodyPr/>
          <a:lstStyle/>
          <a:p>
            <a:r>
              <a:rPr lang="ar-EG" sz="4800" dirty="0"/>
              <a:t>نيئتاف إير شورب إن إنكوت ما إمطون نؤو</a:t>
            </a:r>
          </a:p>
        </p:txBody>
      </p:sp>
      <p:sp>
        <p:nvSpPr>
          <p:cNvPr id="4" name="Text Placeholder 3"/>
          <p:cNvSpPr>
            <a:spLocks noGrp="1"/>
          </p:cNvSpPr>
          <p:nvPr>
            <p:ph type="body" sz="quarter" idx="3"/>
          </p:nvPr>
        </p:nvSpPr>
        <p:spPr/>
        <p:txBody>
          <a:bodyPr/>
          <a:lstStyle/>
          <a:p>
            <a:r>
              <a:rPr lang="en-US" sz="4800" dirty="0" err="1"/>
              <a:t>Nh`etauer</a:t>
            </a:r>
            <a:r>
              <a:rPr lang="en-US" sz="4800" dirty="0"/>
              <a:t>]</a:t>
            </a:r>
            <a:r>
              <a:rPr lang="en-US" sz="4800" dirty="0" err="1"/>
              <a:t>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22293797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29E4-5A71-499E-9329-AAE7237FB071}"/>
              </a:ext>
            </a:extLst>
          </p:cNvPr>
          <p:cNvSpPr>
            <a:spLocks noGrp="1"/>
          </p:cNvSpPr>
          <p:nvPr>
            <p:ph type="title"/>
          </p:nvPr>
        </p:nvSpPr>
        <p:spPr>
          <a:xfrm>
            <a:off x="0" y="4311103"/>
            <a:ext cx="9144000" cy="682357"/>
          </a:xfrm>
        </p:spPr>
        <p:txBody>
          <a:bodyPr anchor="ctr">
            <a:noAutofit/>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الصليب هو سلاحنا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الصليب هو رجاؤنا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a:t>
            </a:r>
            <a:endParaRPr lang="en-GB" sz="4000" dirty="0"/>
          </a:p>
        </p:txBody>
      </p:sp>
      <p:sp>
        <p:nvSpPr>
          <p:cNvPr id="3" name="Text Placeholder 2">
            <a:extLst>
              <a:ext uri="{FF2B5EF4-FFF2-40B4-BE49-F238E27FC236}">
                <a16:creationId xmlns:a16="http://schemas.microsoft.com/office/drawing/2014/main" id="{66386ED3-C795-4661-AA24-56F8FF982290}"/>
              </a:ext>
            </a:extLst>
          </p:cNvPr>
          <p:cNvSpPr>
            <a:spLocks noGrp="1"/>
          </p:cNvSpPr>
          <p:nvPr>
            <p:ph type="body" idx="1"/>
          </p:nvPr>
        </p:nvSpPr>
        <p:spPr>
          <a:xfrm>
            <a:off x="1" y="6049107"/>
            <a:ext cx="9143999" cy="808893"/>
          </a:xfrm>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بين هوبلون: بى ستاﭭروس بى تين هيلبيس:</a:t>
            </a:r>
          </a:p>
        </p:txBody>
      </p:sp>
      <p:sp>
        <p:nvSpPr>
          <p:cNvPr id="4" name="Text Placeholder 3">
            <a:extLst>
              <a:ext uri="{FF2B5EF4-FFF2-40B4-BE49-F238E27FC236}">
                <a16:creationId xmlns:a16="http://schemas.microsoft.com/office/drawing/2014/main" id="{30907EA0-5075-4949-9F0E-28EFADC39D73}"/>
              </a:ext>
            </a:extLst>
          </p:cNvPr>
          <p:cNvSpPr>
            <a:spLocks noGrp="1"/>
          </p:cNvSpPr>
          <p:nvPr>
            <p:ph type="body" sz="quarter" idx="3"/>
          </p:nvPr>
        </p:nvSpPr>
        <p:spPr>
          <a:xfrm>
            <a:off x="0" y="4993460"/>
            <a:ext cx="9144000" cy="1205634"/>
          </a:xfrm>
        </p:spPr>
        <p:txBody>
          <a:bodyPr anchor="ctr"/>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penhoplon</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tenhelpic</a:t>
            </a:r>
            <a:r>
              <a:rPr lang="en-GB" dirty="0">
                <a:latin typeface="CS New Athanasius" panose="020B0500000000000000" pitchFamily="34" charset="0"/>
              </a:rPr>
              <a:t>@</a:t>
            </a:r>
          </a:p>
        </p:txBody>
      </p:sp>
      <p:sp>
        <p:nvSpPr>
          <p:cNvPr id="5" name="Title 1">
            <a:extLst>
              <a:ext uri="{FF2B5EF4-FFF2-40B4-BE49-F238E27FC236}">
                <a16:creationId xmlns:a16="http://schemas.microsoft.com/office/drawing/2014/main" id="{223CD4E7-6761-491A-BD5B-A2794869DC9D}"/>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18353463"/>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المرضي إشفيهم </a:t>
            </a:r>
            <a:endParaRPr lang="en-US" sz="6000" dirty="0"/>
          </a:p>
        </p:txBody>
      </p:sp>
      <p:sp>
        <p:nvSpPr>
          <p:cNvPr id="3" name="Text Placeholder 2"/>
          <p:cNvSpPr>
            <a:spLocks noGrp="1"/>
          </p:cNvSpPr>
          <p:nvPr>
            <p:ph type="body" idx="1"/>
          </p:nvPr>
        </p:nvSpPr>
        <p:spPr/>
        <p:txBody>
          <a:bodyPr/>
          <a:lstStyle/>
          <a:p>
            <a:r>
              <a:rPr lang="ar-EG" sz="5400" dirty="0"/>
              <a:t>نى إتشونى ما تالتشوؤ</a:t>
            </a:r>
          </a:p>
        </p:txBody>
      </p:sp>
      <p:sp>
        <p:nvSpPr>
          <p:cNvPr id="4" name="Text Placeholder 3"/>
          <p:cNvSpPr>
            <a:spLocks noGrp="1"/>
          </p:cNvSpPr>
          <p:nvPr>
            <p:ph type="body" sz="quarter" idx="3"/>
          </p:nvPr>
        </p:nvSpPr>
        <p:spPr/>
        <p:txBody>
          <a:bodyPr/>
          <a:lstStyle/>
          <a:p>
            <a:r>
              <a:rPr lang="en-US" sz="5400" dirty="0" err="1"/>
              <a:t>nhet</a:t>
            </a:r>
            <a:r>
              <a:rPr lang="en-US" sz="5400" dirty="0"/>
              <a:t>]</a:t>
            </a:r>
            <a:r>
              <a:rPr lang="en-US" sz="5400" dirty="0" err="1"/>
              <a:t>wni</a:t>
            </a:r>
            <a:r>
              <a:rPr lang="ar-EG" sz="5400" dirty="0"/>
              <a:t> </a:t>
            </a:r>
            <a:r>
              <a:rPr lang="en-US" sz="5400" dirty="0" err="1"/>
              <a:t>matalswou</a:t>
            </a:r>
            <a:endParaRPr lang="en-US" sz="5400" dirty="0"/>
          </a:p>
        </p:txBody>
      </p:sp>
    </p:spTree>
    <p:extLst>
      <p:ext uri="{BB962C8B-B14F-4D97-AF65-F5344CB8AC3E}">
        <p14:creationId xmlns:p14="http://schemas.microsoft.com/office/powerpoint/2010/main" val="12901086"/>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لأنك انت هو حياتنا كلنا </a:t>
            </a:r>
            <a:endParaRPr lang="en-US" sz="5400" dirty="0"/>
          </a:p>
        </p:txBody>
      </p:sp>
      <p:sp>
        <p:nvSpPr>
          <p:cNvPr id="3" name="Text Placeholder 2"/>
          <p:cNvSpPr>
            <a:spLocks noGrp="1"/>
          </p:cNvSpPr>
          <p:nvPr>
            <p:ph type="body" idx="1"/>
          </p:nvPr>
        </p:nvSpPr>
        <p:spPr/>
        <p:txBody>
          <a:bodyPr/>
          <a:lstStyle/>
          <a:p>
            <a:r>
              <a:rPr lang="ar-EG" sz="4800" dirty="0"/>
              <a:t>جى إنثوك غار بي بين أونخ تيرو </a:t>
            </a:r>
          </a:p>
        </p:txBody>
      </p:sp>
      <p:sp>
        <p:nvSpPr>
          <p:cNvPr id="4" name="Text Placeholder 3"/>
          <p:cNvSpPr>
            <a:spLocks noGrp="1"/>
          </p:cNvSpPr>
          <p:nvPr>
            <p:ph type="body" sz="quarter" idx="3"/>
          </p:nvPr>
        </p:nvSpPr>
        <p:spPr/>
        <p:txBody>
          <a:bodyPr/>
          <a:lstStyle/>
          <a:p>
            <a:r>
              <a:rPr lang="en-US" sz="4800" dirty="0"/>
              <a:t>Je `</a:t>
            </a:r>
            <a:r>
              <a:rPr lang="en-US" sz="4800" dirty="0" err="1"/>
              <a:t>nqok</a:t>
            </a:r>
            <a:r>
              <a:rPr lang="en-US" sz="4800" dirty="0"/>
              <a:t> gar </a:t>
            </a:r>
            <a:r>
              <a:rPr lang="en-US" sz="4800" dirty="0" err="1"/>
              <a:t>pe</a:t>
            </a:r>
            <a:r>
              <a:rPr lang="en-US" sz="4800" dirty="0"/>
              <a:t> </a:t>
            </a:r>
            <a:r>
              <a:rPr lang="en-US" sz="4800" dirty="0" err="1"/>
              <a:t>penwn</a:t>
            </a:r>
            <a:r>
              <a:rPr lang="en-US" sz="4800" dirty="0"/>
              <a:t>' </a:t>
            </a:r>
            <a:r>
              <a:rPr lang="en-US" sz="4800" dirty="0" err="1"/>
              <a:t>throu</a:t>
            </a:r>
            <a:endParaRPr lang="en-US" sz="4800" dirty="0"/>
          </a:p>
        </p:txBody>
      </p:sp>
    </p:spTree>
    <p:extLst>
      <p:ext uri="{BB962C8B-B14F-4D97-AF65-F5344CB8AC3E}">
        <p14:creationId xmlns:p14="http://schemas.microsoft.com/office/powerpoint/2010/main" val="2399214112"/>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 خلاصنا كلنا ورجاؤنا كلنا</a:t>
            </a:r>
            <a:endParaRPr lang="en-US" sz="5400" dirty="0"/>
          </a:p>
        </p:txBody>
      </p:sp>
      <p:sp>
        <p:nvSpPr>
          <p:cNvPr id="3" name="Text Placeholder 2"/>
          <p:cNvSpPr>
            <a:spLocks noGrp="1"/>
          </p:cNvSpPr>
          <p:nvPr>
            <p:ph type="body" idx="1"/>
          </p:nvPr>
        </p:nvSpPr>
        <p:spPr/>
        <p:txBody>
          <a:bodyPr/>
          <a:lstStyle/>
          <a:p>
            <a:r>
              <a:rPr lang="ar-EG" sz="4800" dirty="0"/>
              <a:t>نيم بين أوجاى تيرو نيم تين هلبيس تيرو </a:t>
            </a:r>
          </a:p>
        </p:txBody>
      </p:sp>
      <p:sp>
        <p:nvSpPr>
          <p:cNvPr id="4" name="Text Placeholder 3"/>
          <p:cNvSpPr>
            <a:spLocks noGrp="1"/>
          </p:cNvSpPr>
          <p:nvPr>
            <p:ph type="body" sz="quarter" idx="3"/>
          </p:nvPr>
        </p:nvSpPr>
        <p:spPr/>
        <p:txBody>
          <a:bodyPr/>
          <a:lstStyle/>
          <a:p>
            <a:r>
              <a:rPr lang="pt-BR" sz="4000" dirty="0"/>
              <a:t>nem penoujai throu&gt; nem</a:t>
            </a:r>
            <a:r>
              <a:rPr lang="ar-EG" sz="4000" dirty="0"/>
              <a:t> </a:t>
            </a:r>
            <a:r>
              <a:rPr lang="pt-BR" sz="4000" dirty="0"/>
              <a:t>ten\elpic throu</a:t>
            </a:r>
          </a:p>
        </p:txBody>
      </p:sp>
    </p:spTree>
    <p:extLst>
      <p:ext uri="{BB962C8B-B14F-4D97-AF65-F5344CB8AC3E}">
        <p14:creationId xmlns:p14="http://schemas.microsoft.com/office/powerpoint/2010/main" val="3183293406"/>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rtl="0"/>
            <a:r>
              <a:rPr lang="ar-EG" sz="4400" dirty="0"/>
              <a:t>وشفاؤنا كلنا وقيامتنا كلنا</a:t>
            </a:r>
            <a:endParaRPr lang="en-US" sz="4400" dirty="0"/>
          </a:p>
        </p:txBody>
      </p:sp>
      <p:sp>
        <p:nvSpPr>
          <p:cNvPr id="3" name="Text Placeholder 2"/>
          <p:cNvSpPr>
            <a:spLocks noGrp="1"/>
          </p:cNvSpPr>
          <p:nvPr>
            <p:ph type="body" idx="1"/>
          </p:nvPr>
        </p:nvSpPr>
        <p:spPr/>
        <p:txBody>
          <a:bodyPr/>
          <a:lstStyle/>
          <a:p>
            <a:r>
              <a:rPr lang="ar-EG" sz="4400" dirty="0"/>
              <a:t>نيم بين طالتشو تيرو نيم تين أناستاسيس تيرين</a:t>
            </a:r>
          </a:p>
        </p:txBody>
      </p:sp>
      <p:sp>
        <p:nvSpPr>
          <p:cNvPr id="4" name="Text Placeholder 3"/>
          <p:cNvSpPr>
            <a:spLocks noGrp="1"/>
          </p:cNvSpPr>
          <p:nvPr>
            <p:ph type="body" sz="quarter" idx="3"/>
          </p:nvPr>
        </p:nvSpPr>
        <p:spPr/>
        <p:txBody>
          <a:bodyPr/>
          <a:lstStyle/>
          <a:p>
            <a:r>
              <a:rPr lang="pt-BR" dirty="0"/>
              <a:t>nem pentalso</a:t>
            </a:r>
            <a:r>
              <a:rPr lang="ar-EG" dirty="0"/>
              <a:t> </a:t>
            </a:r>
            <a:r>
              <a:rPr lang="pt-BR" dirty="0"/>
              <a:t>throu&gt; nem ten`anactacic thren</a:t>
            </a:r>
          </a:p>
        </p:txBody>
      </p:sp>
    </p:spTree>
    <p:extLst>
      <p:ext uri="{BB962C8B-B14F-4D97-AF65-F5344CB8AC3E}">
        <p14:creationId xmlns:p14="http://schemas.microsoft.com/office/powerpoint/2010/main" val="4022724388"/>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D69A-23A4-401B-A5D4-FC455B9A5ACD}"/>
              </a:ext>
            </a:extLst>
          </p:cNvPr>
          <p:cNvSpPr>
            <a:spLocks noGrp="1"/>
          </p:cNvSpPr>
          <p:nvPr>
            <p:ph type="title"/>
          </p:nvPr>
        </p:nvSpPr>
        <p:spPr>
          <a:xfrm>
            <a:off x="0" y="4320062"/>
            <a:ext cx="9144000" cy="574667"/>
          </a:xfrm>
        </p:spPr>
        <p:txBody>
          <a:bodyPr>
            <a:noAutofit/>
          </a:bodyPr>
          <a:lstStyle/>
          <a:p>
            <a:r>
              <a:rPr lang="ar-EG" sz="3300" b="1" kern="1200" dirty="0">
                <a:solidFill>
                  <a:schemeClr val="bg1"/>
                </a:solidFill>
                <a:latin typeface="Times New Roman" pitchFamily="18" charset="0"/>
                <a:ea typeface="+mn-ea"/>
                <a:cs typeface="Times New Roman" pitchFamily="18" charset="0"/>
              </a:rPr>
              <a:t>هلليلويا هلليلويا، يسوع المسيح ابن الله، الذى صلب على الصليب، </a:t>
            </a:r>
            <a:endParaRPr lang="en-GB" sz="3300" dirty="0"/>
          </a:p>
        </p:txBody>
      </p:sp>
      <p:sp>
        <p:nvSpPr>
          <p:cNvPr id="3" name="Text Placeholder 2">
            <a:extLst>
              <a:ext uri="{FF2B5EF4-FFF2-40B4-BE49-F238E27FC236}">
                <a16:creationId xmlns:a16="http://schemas.microsoft.com/office/drawing/2014/main" id="{03202145-66EB-45D0-A5B6-B6D29E13A66E}"/>
              </a:ext>
            </a:extLst>
          </p:cNvPr>
          <p:cNvSpPr>
            <a:spLocks noGrp="1"/>
          </p:cNvSpPr>
          <p:nvPr>
            <p:ph type="body" idx="1"/>
          </p:nvPr>
        </p:nvSpPr>
        <p:spPr/>
        <p:txBody>
          <a:bodyPr anchor="ctr"/>
          <a:lstStyle/>
          <a:p>
            <a:r>
              <a:rPr lang="ar-EG" sz="3200" b="1" kern="1200" dirty="0">
                <a:solidFill>
                  <a:schemeClr val="bg1"/>
                </a:solidFill>
                <a:latin typeface="Times New Roman" pitchFamily="18" charset="0"/>
                <a:ea typeface="+mn-ea"/>
                <a:cs typeface="Times New Roman" pitchFamily="18" charset="0"/>
              </a:rPr>
              <a:t>الليلويا الليلويا: ايسوس بخريستوس إبشيرى إمفنوتى: في إيتاﭫ آشف إيبي إستاﭬروس: </a:t>
            </a:r>
            <a:endParaRPr lang="en-GB" dirty="0"/>
          </a:p>
        </p:txBody>
      </p:sp>
      <p:sp>
        <p:nvSpPr>
          <p:cNvPr id="4" name="Text Placeholder 3">
            <a:extLst>
              <a:ext uri="{FF2B5EF4-FFF2-40B4-BE49-F238E27FC236}">
                <a16:creationId xmlns:a16="http://schemas.microsoft.com/office/drawing/2014/main" id="{C3C8D720-5468-4AB1-B1BB-2CD6616935E8}"/>
              </a:ext>
            </a:extLst>
          </p:cNvPr>
          <p:cNvSpPr>
            <a:spLocks noGrp="1"/>
          </p:cNvSpPr>
          <p:nvPr>
            <p:ph type="body" sz="quarter" idx="3"/>
          </p:nvPr>
        </p:nvSpPr>
        <p:spPr>
          <a:xfrm>
            <a:off x="0" y="4894730"/>
            <a:ext cx="9144000" cy="1105214"/>
          </a:xfrm>
        </p:spPr>
        <p:txBody>
          <a:bodyPr anchor="ctr"/>
          <a:lstStyle/>
          <a:p>
            <a:pPr>
              <a:lnSpc>
                <a:spcPct val="80000"/>
              </a:lnSpc>
              <a:spcBef>
                <a:spcPts val="0"/>
              </a:spcBef>
            </a:pPr>
            <a:r>
              <a:rPr lang="es-ES" sz="4000" dirty="0">
                <a:latin typeface="CS New Athanasius" panose="020B0500000000000000" pitchFamily="34" charset="0"/>
              </a:rPr>
              <a:t>A=l =a=l@ I=y=c P=,=c `</a:t>
            </a:r>
            <a:r>
              <a:rPr lang="es-ES" sz="4000" dirty="0" err="1">
                <a:latin typeface="CS New Athanasius" panose="020B0500000000000000" pitchFamily="34" charset="0"/>
              </a:rPr>
              <a:t>pSyri</a:t>
            </a:r>
            <a:r>
              <a:rPr lang="es-ES" sz="4000" dirty="0">
                <a:latin typeface="CS New Athanasius" panose="020B0500000000000000" pitchFamily="34" charset="0"/>
              </a:rPr>
              <a:t> `</a:t>
            </a:r>
            <a:r>
              <a:rPr lang="es-ES" sz="4000" dirty="0" err="1">
                <a:latin typeface="CS New Athanasius" panose="020B0500000000000000" pitchFamily="34" charset="0"/>
              </a:rPr>
              <a:t>m`V</a:t>
            </a:r>
            <a:r>
              <a:rPr lang="es-ES" sz="4000" dirty="0">
                <a:latin typeface="CS New Athanasius" panose="020B0500000000000000" pitchFamily="34" charset="0"/>
              </a:rPr>
              <a:t>]@</a:t>
            </a:r>
            <a:r>
              <a:rPr lang="ar-EG" sz="4000" dirty="0">
                <a:latin typeface="CS New Athanasius" panose="020B0500000000000000" pitchFamily="34" charset="0"/>
              </a:rPr>
              <a:t> </a:t>
            </a:r>
            <a:r>
              <a:rPr lang="es-ES" sz="4000" dirty="0" err="1">
                <a:latin typeface="CS New Athanasius" panose="020B0500000000000000" pitchFamily="34" charset="0"/>
              </a:rPr>
              <a:t>vy`etauasf</a:t>
            </a:r>
            <a:endParaRPr lang="ar-EG" sz="4000" dirty="0">
              <a:latin typeface="CS New Athanasius" panose="020B0500000000000000" pitchFamily="34" charset="0"/>
            </a:endParaRPr>
          </a:p>
          <a:p>
            <a:pPr>
              <a:lnSpc>
                <a:spcPct val="80000"/>
              </a:lnSpc>
              <a:spcBef>
                <a:spcPts val="0"/>
              </a:spcBef>
            </a:pPr>
            <a:r>
              <a:rPr lang="es-ES" sz="4000" dirty="0">
                <a:latin typeface="CS New Athanasius" panose="020B0500000000000000" pitchFamily="34" charset="0"/>
              </a:rPr>
              <a:t> `</a:t>
            </a:r>
            <a:r>
              <a:rPr lang="es-ES" sz="4000" dirty="0" err="1">
                <a:latin typeface="CS New Athanasius" panose="020B0500000000000000" pitchFamily="34" charset="0"/>
              </a:rPr>
              <a:t>epi`ctauroc</a:t>
            </a:r>
            <a:r>
              <a:rPr lang="es-ES" sz="4000" dirty="0">
                <a:latin typeface="CS New Athanasius" panose="020B0500000000000000" pitchFamily="34" charset="0"/>
              </a:rPr>
              <a:t>@</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49635452"/>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601F-5F59-4618-B9AA-0BE23D00A421}"/>
              </a:ext>
            </a:extLst>
          </p:cNvPr>
          <p:cNvSpPr>
            <a:spLocks noGrp="1"/>
          </p:cNvSpPr>
          <p:nvPr>
            <p:ph type="title"/>
          </p:nvPr>
        </p:nvSpPr>
        <p:spPr>
          <a:xfrm>
            <a:off x="-1" y="4320062"/>
            <a:ext cx="9144000" cy="782371"/>
          </a:xfrm>
        </p:spPr>
        <p:txBody>
          <a:bodyPr>
            <a:normAutofit/>
          </a:bodyPr>
          <a:lstStyle/>
          <a:p>
            <a:r>
              <a:rPr lang="ar-EG" sz="4000" b="1" kern="1200" dirty="0">
                <a:solidFill>
                  <a:schemeClr val="bg1"/>
                </a:solidFill>
                <a:latin typeface="Times New Roman" pitchFamily="18" charset="0"/>
                <a:ea typeface="+mn-ea"/>
                <a:cs typeface="Times New Roman" pitchFamily="18" charset="0"/>
              </a:rPr>
              <a:t>اسحق الشيطان تحت أرجلنا، هلليلويا هلليلويا</a:t>
            </a:r>
            <a:endParaRPr lang="en-GB" dirty="0"/>
          </a:p>
        </p:txBody>
      </p:sp>
      <p:sp>
        <p:nvSpPr>
          <p:cNvPr id="3" name="Text Placeholder 2">
            <a:extLst>
              <a:ext uri="{FF2B5EF4-FFF2-40B4-BE49-F238E27FC236}">
                <a16:creationId xmlns:a16="http://schemas.microsoft.com/office/drawing/2014/main" id="{A6DE8F43-F026-4824-8DD5-9A3E3CD8D11F}"/>
              </a:ext>
            </a:extLst>
          </p:cNvPr>
          <p:cNvSpPr>
            <a:spLocks noGrp="1"/>
          </p:cNvSpPr>
          <p:nvPr>
            <p:ph type="body" idx="1"/>
          </p:nvPr>
        </p:nvSpPr>
        <p:spPr>
          <a:xfrm>
            <a:off x="0" y="6145306"/>
            <a:ext cx="9143999" cy="712694"/>
          </a:xfrm>
        </p:spPr>
        <p:txBody>
          <a:bodyPr anchor="ctr"/>
          <a:lstStyle/>
          <a:p>
            <a:r>
              <a:rPr lang="ar-EG" sz="3200" b="1" kern="1200" dirty="0">
                <a:solidFill>
                  <a:schemeClr val="bg1"/>
                </a:solidFill>
                <a:latin typeface="Times New Roman" pitchFamily="18" charset="0"/>
                <a:ea typeface="+mn-ea"/>
                <a:cs typeface="Times New Roman" pitchFamily="18" charset="0"/>
              </a:rPr>
              <a:t>إك إيخوم خيم إم إبساطاناس سابيسيت إننين تشالاﭬج: الليلويا الليلويا.</a:t>
            </a:r>
            <a:endParaRPr lang="en-GB" dirty="0"/>
          </a:p>
        </p:txBody>
      </p:sp>
      <p:sp>
        <p:nvSpPr>
          <p:cNvPr id="4" name="Text Placeholder 3">
            <a:extLst>
              <a:ext uri="{FF2B5EF4-FFF2-40B4-BE49-F238E27FC236}">
                <a16:creationId xmlns:a16="http://schemas.microsoft.com/office/drawing/2014/main" id="{E529D585-BA9A-4AF4-BD60-BFBD5253BD48}"/>
              </a:ext>
            </a:extLst>
          </p:cNvPr>
          <p:cNvSpPr>
            <a:spLocks noGrp="1"/>
          </p:cNvSpPr>
          <p:nvPr>
            <p:ph type="body" sz="quarter" idx="3"/>
          </p:nvPr>
        </p:nvSpPr>
        <p:spPr>
          <a:xfrm>
            <a:off x="0" y="5102434"/>
            <a:ext cx="9144000" cy="1042872"/>
          </a:xfrm>
        </p:spPr>
        <p:txBody>
          <a:bodyPr anchor="ctr"/>
          <a:lstStyle/>
          <a:p>
            <a:r>
              <a:rPr lang="pt-BR" sz="4400" dirty="0">
                <a:latin typeface="CS New Athanasius" panose="020B0500000000000000" pitchFamily="34" charset="0"/>
              </a:rPr>
              <a:t>ek`eqwmqem `m`pCatanac@</a:t>
            </a:r>
            <a:r>
              <a:rPr lang="ar-EG" sz="4400" dirty="0">
                <a:latin typeface="CS New Athanasius" panose="020B0500000000000000" pitchFamily="34" charset="0"/>
              </a:rPr>
              <a:t> </a:t>
            </a:r>
            <a:r>
              <a:rPr lang="pt-BR" sz="4400" dirty="0">
                <a:latin typeface="CS New Athanasius" panose="020B0500000000000000" pitchFamily="34" charset="0"/>
              </a:rPr>
              <a:t>capecyt `nnen`[alauj. =A=l =a=l.</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4012042051"/>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7547-C27B-4EBF-A81F-27FF5F99ABF5}"/>
              </a:ext>
            </a:extLst>
          </p:cNvPr>
          <p:cNvSpPr>
            <a:spLocks noGrp="1"/>
          </p:cNvSpPr>
          <p:nvPr>
            <p:ph type="title"/>
          </p:nvPr>
        </p:nvSpPr>
        <p:spPr>
          <a:xfrm>
            <a:off x="-1" y="4409851"/>
            <a:ext cx="9144000" cy="782371"/>
          </a:xfrm>
        </p:spPr>
        <p:txBody>
          <a:bodyPr anchor="t">
            <a:noAutofit/>
          </a:bodyPr>
          <a:lstStyle/>
          <a:p>
            <a:r>
              <a:rPr lang="ar-EG" sz="2800" dirty="0">
                <a:effectLst/>
                <a:latin typeface="Tahoma" panose="020B0604030504040204" pitchFamily="34" charset="0"/>
              </a:rPr>
              <a:t>هلليلويا هلليلويا يسوع المسيح ابن الله تجلي علي جبل تابور هلليلويا هلليلويا </a:t>
            </a:r>
            <a:endParaRPr lang="en-GB" sz="2800" dirty="0"/>
          </a:p>
        </p:txBody>
      </p:sp>
      <p:sp>
        <p:nvSpPr>
          <p:cNvPr id="3" name="Text Placeholder 2">
            <a:extLst>
              <a:ext uri="{FF2B5EF4-FFF2-40B4-BE49-F238E27FC236}">
                <a16:creationId xmlns:a16="http://schemas.microsoft.com/office/drawing/2014/main" id="{43BAD690-1159-48D8-964C-B28BB729D295}"/>
              </a:ext>
            </a:extLst>
          </p:cNvPr>
          <p:cNvSpPr>
            <a:spLocks noGrp="1"/>
          </p:cNvSpPr>
          <p:nvPr>
            <p:ph type="body" idx="1"/>
          </p:nvPr>
        </p:nvSpPr>
        <p:spPr/>
        <p:txBody>
          <a:bodyPr/>
          <a:lstStyle/>
          <a:p>
            <a:r>
              <a:rPr lang="ar-EG" sz="2800" dirty="0">
                <a:effectLst/>
                <a:latin typeface="Tahoma" panose="020B0604030504040204" pitchFamily="34" charset="0"/>
              </a:rPr>
              <a:t>الليلويا الليلويا: ايسوس بي اخرستوس ابشيري ام افنوتي اف شوبتف ايجين بي طؤو انثافور . الليلويا الليلويا </a:t>
            </a:r>
            <a:endParaRPr lang="en-GB" sz="2800" dirty="0"/>
          </a:p>
        </p:txBody>
      </p:sp>
      <p:sp>
        <p:nvSpPr>
          <p:cNvPr id="4" name="Text Placeholder 3">
            <a:extLst>
              <a:ext uri="{FF2B5EF4-FFF2-40B4-BE49-F238E27FC236}">
                <a16:creationId xmlns:a16="http://schemas.microsoft.com/office/drawing/2014/main" id="{5AD52386-2744-4EEC-9E33-043725B8CDBC}"/>
              </a:ext>
            </a:extLst>
          </p:cNvPr>
          <p:cNvSpPr>
            <a:spLocks noGrp="1"/>
          </p:cNvSpPr>
          <p:nvPr>
            <p:ph type="body" sz="quarter" idx="3"/>
          </p:nvPr>
        </p:nvSpPr>
        <p:spPr/>
        <p:txBody>
          <a:bodyPr/>
          <a:lstStyle/>
          <a:p>
            <a:r>
              <a:rPr lang="en-GB" sz="2800" dirty="0">
                <a:effectLst/>
                <a:latin typeface="Avva_Shenouda" panose="020B0500000000000000" pitchFamily="34" charset="0"/>
              </a:rPr>
              <a:t>All3lovia 1=a=l: =I=3=c =P=x=c `p23ri `mF85 a42obt4 `</a:t>
            </a:r>
            <a:r>
              <a:rPr lang="en-GB" sz="2800" dirty="0" err="1">
                <a:effectLst/>
                <a:latin typeface="Avva_Shenouda" panose="020B0500000000000000" pitchFamily="34" charset="0"/>
              </a:rPr>
              <a:t>egen</a:t>
            </a:r>
            <a:r>
              <a:rPr lang="en-GB" sz="2800" dirty="0">
                <a:effectLst/>
                <a:latin typeface="Avva_Shenouda" panose="020B0500000000000000" pitchFamily="34" charset="0"/>
              </a:rPr>
              <a:t> </a:t>
            </a:r>
            <a:r>
              <a:rPr lang="en-GB" sz="2800" dirty="0" err="1">
                <a:effectLst/>
                <a:latin typeface="Avva_Shenouda" panose="020B0500000000000000" pitchFamily="34" charset="0"/>
              </a:rPr>
              <a:t>pitwov</a:t>
            </a:r>
            <a:r>
              <a:rPr lang="en-GB" sz="2800" dirty="0">
                <a:effectLst/>
                <a:latin typeface="Avva_Shenouda" panose="020B0500000000000000" pitchFamily="34" charset="0"/>
              </a:rPr>
              <a:t> `n)</a:t>
            </a:r>
            <a:r>
              <a:rPr lang="en-GB" sz="2800" dirty="0" err="1">
                <a:effectLst/>
                <a:latin typeface="Avva_Shenouda" panose="020B0500000000000000" pitchFamily="34" charset="0"/>
              </a:rPr>
              <a:t>abwr</a:t>
            </a:r>
            <a:r>
              <a:rPr lang="en-GB" sz="2800" dirty="0">
                <a:effectLst/>
                <a:latin typeface="Avva_Shenouda" panose="020B0500000000000000" pitchFamily="34" charset="0"/>
              </a:rPr>
              <a:t> : a=l a=l</a:t>
            </a:r>
            <a:endParaRPr lang="en-GB" sz="2800" dirty="0"/>
          </a:p>
        </p:txBody>
      </p:sp>
    </p:spTree>
    <p:extLst>
      <p:ext uri="{BB962C8B-B14F-4D97-AF65-F5344CB8AC3E}">
        <p14:creationId xmlns:p14="http://schemas.microsoft.com/office/powerpoint/2010/main" val="3825281397"/>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638A-743D-4106-8BF6-A6478D39A963}"/>
              </a:ext>
            </a:extLst>
          </p:cNvPr>
          <p:cNvSpPr>
            <a:spLocks noGrp="1"/>
          </p:cNvSpPr>
          <p:nvPr>
            <p:ph type="title"/>
          </p:nvPr>
        </p:nvSpPr>
        <p:spPr>
          <a:xfrm>
            <a:off x="0" y="4373365"/>
            <a:ext cx="9144000" cy="782371"/>
          </a:xfrm>
        </p:spPr>
        <p:txBody>
          <a:bodyPr/>
          <a:lstStyle/>
          <a:p>
            <a:r>
              <a:rPr lang="ar-EG" sz="4000" dirty="0"/>
              <a:t>أعمال مجيدة قد قيلت لأجلك : يا مدينة الله: </a:t>
            </a:r>
            <a:endParaRPr lang="en-GB" sz="4000" dirty="0"/>
          </a:p>
        </p:txBody>
      </p:sp>
      <p:sp>
        <p:nvSpPr>
          <p:cNvPr id="3" name="Text Placeholder 2">
            <a:extLst>
              <a:ext uri="{FF2B5EF4-FFF2-40B4-BE49-F238E27FC236}">
                <a16:creationId xmlns:a16="http://schemas.microsoft.com/office/drawing/2014/main" id="{FECAD7A0-CB61-48FA-8318-91DA888D39CA}"/>
              </a:ext>
            </a:extLst>
          </p:cNvPr>
          <p:cNvSpPr>
            <a:spLocks noGrp="1"/>
          </p:cNvSpPr>
          <p:nvPr>
            <p:ph type="body" idx="1"/>
          </p:nvPr>
        </p:nvSpPr>
        <p:spPr>
          <a:xfrm>
            <a:off x="-1" y="6310114"/>
            <a:ext cx="9143999" cy="547886"/>
          </a:xfrm>
        </p:spPr>
        <p:txBody>
          <a:bodyPr anchor="b"/>
          <a:lstStyle/>
          <a:p>
            <a:r>
              <a:rPr lang="ar-EG" sz="3000" dirty="0">
                <a:effectLst/>
                <a:latin typeface="Tahoma" panose="020B0604030504040204" pitchFamily="34" charset="0"/>
              </a:rPr>
              <a:t>ﭼـى أﭬـساﭼـى إثـﭭـيتى إنهان إهـﭭـيؤى إﭬـطايوت : تى ﭬـاكى إنتى إفنوتى: </a:t>
            </a:r>
            <a:endParaRPr lang="en-GB" sz="3000" dirty="0"/>
          </a:p>
        </p:txBody>
      </p:sp>
      <p:sp>
        <p:nvSpPr>
          <p:cNvPr id="4" name="Text Placeholder 3">
            <a:extLst>
              <a:ext uri="{FF2B5EF4-FFF2-40B4-BE49-F238E27FC236}">
                <a16:creationId xmlns:a16="http://schemas.microsoft.com/office/drawing/2014/main" id="{221E4612-D350-44AA-BDED-B09E4C46CC71}"/>
              </a:ext>
            </a:extLst>
          </p:cNvPr>
          <p:cNvSpPr>
            <a:spLocks noGrp="1"/>
          </p:cNvSpPr>
          <p:nvPr>
            <p:ph type="body" sz="quarter" idx="3"/>
          </p:nvPr>
        </p:nvSpPr>
        <p:spPr>
          <a:xfrm>
            <a:off x="-2" y="5627757"/>
            <a:ext cx="9144000" cy="682357"/>
          </a:xfrm>
        </p:spPr>
        <p:txBody>
          <a:bodyPr/>
          <a:lstStyle/>
          <a:p>
            <a:r>
              <a:rPr lang="pl-PL" sz="3600" dirty="0">
                <a:latin typeface="CS New Athanasius" panose="020B0500000000000000" pitchFamily="34" charset="0"/>
              </a:rPr>
              <a:t>Je aucaji e;by] `nhan`hbeou`i eutaiyout@ ]baki `nte `V]@</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2983822105"/>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163F-3885-4A5E-BE48-3C0B597EFCCA}"/>
              </a:ext>
            </a:extLst>
          </p:cNvPr>
          <p:cNvSpPr>
            <a:spLocks noGrp="1"/>
          </p:cNvSpPr>
          <p:nvPr>
            <p:ph type="title"/>
          </p:nvPr>
        </p:nvSpPr>
        <p:spPr/>
        <p:txBody>
          <a:bodyPr/>
          <a:lstStyle/>
          <a:p>
            <a:r>
              <a:rPr lang="ar-EG" dirty="0"/>
              <a:t>و هو العلى الذى أسسها إلى الأبد :</a:t>
            </a:r>
            <a:endParaRPr lang="en-GB" dirty="0"/>
          </a:p>
        </p:txBody>
      </p:sp>
      <p:sp>
        <p:nvSpPr>
          <p:cNvPr id="3" name="Text Placeholder 2">
            <a:extLst>
              <a:ext uri="{FF2B5EF4-FFF2-40B4-BE49-F238E27FC236}">
                <a16:creationId xmlns:a16="http://schemas.microsoft.com/office/drawing/2014/main" id="{FFF73BF2-BC84-458C-B43A-D296AD75A9A7}"/>
              </a:ext>
            </a:extLst>
          </p:cNvPr>
          <p:cNvSpPr>
            <a:spLocks noGrp="1"/>
          </p:cNvSpPr>
          <p:nvPr>
            <p:ph type="body" idx="1"/>
          </p:nvPr>
        </p:nvSpPr>
        <p:spPr/>
        <p:txBody>
          <a:bodyPr/>
          <a:lstStyle/>
          <a:p>
            <a:r>
              <a:rPr lang="ar-EG" dirty="0"/>
              <a:t>إنثوف بيتتشوسى أفهيسنتى إموس شا إينيه: </a:t>
            </a:r>
            <a:endParaRPr lang="en-GB" dirty="0"/>
          </a:p>
        </p:txBody>
      </p:sp>
      <p:sp>
        <p:nvSpPr>
          <p:cNvPr id="4" name="Text Placeholder 3">
            <a:extLst>
              <a:ext uri="{FF2B5EF4-FFF2-40B4-BE49-F238E27FC236}">
                <a16:creationId xmlns:a16="http://schemas.microsoft.com/office/drawing/2014/main" id="{235695C9-7708-4AE1-8A41-F4E3E3463707}"/>
              </a:ext>
            </a:extLst>
          </p:cNvPr>
          <p:cNvSpPr>
            <a:spLocks noGrp="1"/>
          </p:cNvSpPr>
          <p:nvPr>
            <p:ph type="body" sz="quarter" idx="3"/>
          </p:nvPr>
        </p:nvSpPr>
        <p:spPr/>
        <p:txBody>
          <a:bodyPr/>
          <a:lstStyle/>
          <a:p>
            <a:r>
              <a:rPr lang="fr-FR" sz="4400" dirty="0">
                <a:latin typeface="CS New Athanasius" panose="020B0500000000000000" pitchFamily="34" charset="0"/>
              </a:rPr>
              <a:t>`</a:t>
            </a:r>
            <a:r>
              <a:rPr lang="fr-FR" sz="4400" dirty="0" err="1">
                <a:latin typeface="CS New Athanasius" panose="020B0500000000000000" pitchFamily="34" charset="0"/>
              </a:rPr>
              <a:t>n;of</a:t>
            </a:r>
            <a:r>
              <a:rPr lang="fr-FR" sz="4400" dirty="0">
                <a:latin typeface="CS New Athanasius" panose="020B0500000000000000" pitchFamily="34" charset="0"/>
              </a:rPr>
              <a:t> pet[</a:t>
            </a:r>
            <a:r>
              <a:rPr lang="fr-FR" sz="4400" dirty="0" err="1">
                <a:latin typeface="CS New Athanasius" panose="020B0500000000000000" pitchFamily="34" charset="0"/>
              </a:rPr>
              <a:t>oci</a:t>
            </a:r>
            <a:r>
              <a:rPr lang="fr-FR" sz="4400" dirty="0">
                <a:latin typeface="CS New Athanasius" panose="020B0500000000000000" pitchFamily="34" charset="0"/>
              </a:rPr>
              <a:t> </a:t>
            </a:r>
            <a:r>
              <a:rPr lang="fr-FR" sz="4400" dirty="0" err="1">
                <a:latin typeface="CS New Athanasius" panose="020B0500000000000000" pitchFamily="34" charset="0"/>
              </a:rPr>
              <a:t>afhicen</a:t>
            </a:r>
            <a:r>
              <a:rPr lang="fr-FR" sz="4400" dirty="0">
                <a:latin typeface="CS New Athanasius" panose="020B0500000000000000" pitchFamily="34" charset="0"/>
              </a:rPr>
              <a:t>] `</a:t>
            </a:r>
            <a:r>
              <a:rPr lang="fr-FR" sz="4400" dirty="0" err="1">
                <a:latin typeface="CS New Athanasius" panose="020B0500000000000000" pitchFamily="34" charset="0"/>
              </a:rPr>
              <a:t>mmoc</a:t>
            </a:r>
            <a:r>
              <a:rPr lang="fr-FR" sz="4400" dirty="0">
                <a:latin typeface="CS New Athanasius" panose="020B0500000000000000" pitchFamily="34" charset="0"/>
              </a:rPr>
              <a:t> sa `</a:t>
            </a:r>
            <a:r>
              <a:rPr lang="fr-FR" sz="4400" dirty="0" err="1">
                <a:latin typeface="CS New Athanasius" panose="020B0500000000000000" pitchFamily="34" charset="0"/>
              </a:rPr>
              <a:t>eneh</a:t>
            </a:r>
            <a:r>
              <a:rPr lang="fr-FR" sz="4400" dirty="0">
                <a:latin typeface="CS New Athanasius" panose="020B0500000000000000" pitchFamily="34" charset="0"/>
              </a:rPr>
              <a:t>@</a:t>
            </a:r>
            <a:endParaRPr lang="en-GB" sz="4400" dirty="0">
              <a:latin typeface="CS New Athanasius" panose="020B0500000000000000" pitchFamily="34" charset="0"/>
            </a:endParaRPr>
          </a:p>
        </p:txBody>
      </p:sp>
      <p:sp>
        <p:nvSpPr>
          <p:cNvPr id="5" name="TextBox 4">
            <a:hlinkClick r:id="rId2" action="ppaction://hlinksldjump"/>
            <a:extLst>
              <a:ext uri="{FF2B5EF4-FFF2-40B4-BE49-F238E27FC236}">
                <a16:creationId xmlns:a16="http://schemas.microsoft.com/office/drawing/2014/main" id="{9E1962F0-9C88-43EA-8B17-9102492FA444}"/>
              </a:ext>
            </a:extLst>
          </p:cNvPr>
          <p:cNvSpPr txBox="1"/>
          <p:nvPr/>
        </p:nvSpPr>
        <p:spPr>
          <a:xfrm>
            <a:off x="6320118" y="4050268"/>
            <a:ext cx="2823882" cy="369332"/>
          </a:xfrm>
          <a:prstGeom prst="rect">
            <a:avLst/>
          </a:prstGeom>
          <a:noFill/>
        </p:spPr>
        <p:txBody>
          <a:bodyPr wrap="square" rtlCol="0">
            <a:spAutoFit/>
          </a:bodyPr>
          <a:lstStyle/>
          <a:p>
            <a:pPr algn="ctr"/>
            <a:r>
              <a:rPr lang="ar-EG" b="1" dirty="0">
                <a:solidFill>
                  <a:srgbClr val="FFC000"/>
                </a:solidFill>
              </a:rPr>
              <a:t>مزمور صوم العذراء </a:t>
            </a:r>
            <a:r>
              <a:rPr lang="ar-EG" sz="1600" b="1" dirty="0">
                <a:solidFill>
                  <a:schemeClr val="bg1"/>
                </a:solidFill>
              </a:rPr>
              <a:t>(ﭼـى أﭬـساﭼـى)</a:t>
            </a:r>
            <a:endParaRPr lang="en-GB" b="1" dirty="0">
              <a:solidFill>
                <a:srgbClr val="FFC000"/>
              </a:solidFill>
            </a:endParaRPr>
          </a:p>
        </p:txBody>
      </p:sp>
    </p:spTree>
    <p:extLst>
      <p:ext uri="{BB962C8B-B14F-4D97-AF65-F5344CB8AC3E}">
        <p14:creationId xmlns:p14="http://schemas.microsoft.com/office/powerpoint/2010/main" val="1522997095"/>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7E9-DA62-4CC2-B732-03A0AF14FB74}"/>
              </a:ext>
            </a:extLst>
          </p:cNvPr>
          <p:cNvSpPr>
            <a:spLocks noGrp="1"/>
          </p:cNvSpPr>
          <p:nvPr>
            <p:ph type="title"/>
          </p:nvPr>
        </p:nvSpPr>
        <p:spPr>
          <a:xfrm>
            <a:off x="-1" y="4365812"/>
            <a:ext cx="9144000" cy="782372"/>
          </a:xfrm>
        </p:spPr>
        <p:txBody>
          <a:bodyPr/>
          <a:lstStyle/>
          <a:p>
            <a:r>
              <a:rPr lang="ar-EG" sz="4000" dirty="0"/>
              <a:t>لأن سكنى الفرحين جميعهم فيك : هليلويا . </a:t>
            </a:r>
            <a:endParaRPr lang="en-GB" sz="4000" dirty="0"/>
          </a:p>
        </p:txBody>
      </p:sp>
      <p:sp>
        <p:nvSpPr>
          <p:cNvPr id="3" name="Text Placeholder 2">
            <a:extLst>
              <a:ext uri="{FF2B5EF4-FFF2-40B4-BE49-F238E27FC236}">
                <a16:creationId xmlns:a16="http://schemas.microsoft.com/office/drawing/2014/main" id="{0D03F896-D747-41CD-8780-DD8DB2C22B7E}"/>
              </a:ext>
            </a:extLst>
          </p:cNvPr>
          <p:cNvSpPr>
            <a:spLocks noGrp="1"/>
          </p:cNvSpPr>
          <p:nvPr>
            <p:ph type="body" idx="1"/>
          </p:nvPr>
        </p:nvSpPr>
        <p:spPr>
          <a:xfrm>
            <a:off x="0" y="6293224"/>
            <a:ext cx="9143999" cy="564776"/>
          </a:xfrm>
        </p:spPr>
        <p:txBody>
          <a:bodyPr/>
          <a:lstStyle/>
          <a:p>
            <a:r>
              <a:rPr lang="ar-EG" sz="3300" dirty="0"/>
              <a:t>إسـﭽـى إيرى إفمانشوبى إنتى نى إيتونوف تيرو إنخيتى: الليلويا .</a:t>
            </a:r>
            <a:endParaRPr lang="en-GB" sz="3300" dirty="0"/>
          </a:p>
        </p:txBody>
      </p:sp>
      <p:sp>
        <p:nvSpPr>
          <p:cNvPr id="4" name="Text Placeholder 3">
            <a:extLst>
              <a:ext uri="{FF2B5EF4-FFF2-40B4-BE49-F238E27FC236}">
                <a16:creationId xmlns:a16="http://schemas.microsoft.com/office/drawing/2014/main" id="{CC7F05E9-1F8F-4638-938D-5CB0069F45DB}"/>
              </a:ext>
            </a:extLst>
          </p:cNvPr>
          <p:cNvSpPr>
            <a:spLocks noGrp="1"/>
          </p:cNvSpPr>
          <p:nvPr>
            <p:ph type="body" sz="quarter" idx="3"/>
          </p:nvPr>
        </p:nvSpPr>
        <p:spPr>
          <a:xfrm>
            <a:off x="-1" y="5148184"/>
            <a:ext cx="9144000" cy="1148484"/>
          </a:xfrm>
        </p:spPr>
        <p:txBody>
          <a:bodyPr/>
          <a:lstStyle/>
          <a:p>
            <a:r>
              <a:rPr lang="en-GB" sz="4000" dirty="0" err="1">
                <a:latin typeface="CS New Athanasius" panose="020B0500000000000000" pitchFamily="34" charset="0"/>
              </a:rPr>
              <a:t>icje</a:t>
            </a:r>
            <a:r>
              <a:rPr lang="en-GB" sz="4000" dirty="0">
                <a:latin typeface="CS New Athanasius" panose="020B0500000000000000" pitchFamily="34" charset="0"/>
              </a:rPr>
              <a:t> `ere `</a:t>
            </a:r>
            <a:r>
              <a:rPr lang="en-GB" sz="4000" dirty="0" err="1">
                <a:latin typeface="CS New Athanasius" panose="020B0500000000000000" pitchFamily="34" charset="0"/>
              </a:rPr>
              <a:t>vmanswpi</a:t>
            </a:r>
            <a:r>
              <a:rPr lang="en-GB" sz="4000" dirty="0">
                <a:latin typeface="CS New Athanasius" panose="020B0500000000000000" pitchFamily="34" charset="0"/>
              </a:rPr>
              <a:t> `</a:t>
            </a:r>
            <a:r>
              <a:rPr lang="en-GB" sz="4000" dirty="0" err="1">
                <a:latin typeface="CS New Athanasius" panose="020B0500000000000000" pitchFamily="34" charset="0"/>
              </a:rPr>
              <a:t>nte</a:t>
            </a:r>
            <a:r>
              <a:rPr lang="en-GB" sz="4000" dirty="0">
                <a:latin typeface="CS New Athanasius" panose="020B0500000000000000" pitchFamily="34" charset="0"/>
              </a:rPr>
              <a:t> </a:t>
            </a:r>
            <a:r>
              <a:rPr lang="en-GB" sz="4000" dirty="0" err="1">
                <a:latin typeface="CS New Athanasius" panose="020B0500000000000000" pitchFamily="34" charset="0"/>
              </a:rPr>
              <a:t>ny`etounof</a:t>
            </a:r>
            <a:r>
              <a:rPr lang="en-GB" sz="4000" dirty="0">
                <a:latin typeface="CS New Athanasius" panose="020B0500000000000000" pitchFamily="34" charset="0"/>
              </a:rPr>
              <a:t> </a:t>
            </a:r>
            <a:r>
              <a:rPr lang="en-GB" sz="4000" dirty="0" err="1">
                <a:latin typeface="CS New Athanasius" panose="020B0500000000000000" pitchFamily="34" charset="0"/>
              </a:rPr>
              <a:t>tyrou</a:t>
            </a:r>
            <a:r>
              <a:rPr lang="en-GB" sz="4000" dirty="0">
                <a:latin typeface="CS New Athanasius" panose="020B0500000000000000" pitchFamily="34" charset="0"/>
              </a:rPr>
              <a:t> `</a:t>
            </a:r>
            <a:r>
              <a:rPr lang="en-GB" sz="4000" dirty="0" err="1">
                <a:latin typeface="CS New Athanasius" panose="020B0500000000000000" pitchFamily="34" charset="0"/>
              </a:rPr>
              <a:t>nqy</a:t>
            </a:r>
            <a:r>
              <a:rPr lang="en-GB" sz="4000" dirty="0">
                <a:latin typeface="CS New Athanasius" panose="020B0500000000000000" pitchFamily="34" charset="0"/>
              </a:rPr>
              <a:t>]@ =a=l</a:t>
            </a:r>
          </a:p>
        </p:txBody>
      </p:sp>
    </p:spTree>
    <p:extLst>
      <p:ext uri="{BB962C8B-B14F-4D97-AF65-F5344CB8AC3E}">
        <p14:creationId xmlns:p14="http://schemas.microsoft.com/office/powerpoint/2010/main" val="34072834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2">
            <a:extLst>
              <a:ext uri="{FF2B5EF4-FFF2-40B4-BE49-F238E27FC236}">
                <a16:creationId xmlns:a16="http://schemas.microsoft.com/office/drawing/2014/main" id="{541BF2DC-0F1A-4CFF-A7CF-F173B8B75E18}"/>
              </a:ext>
            </a:extLst>
          </p:cNvPr>
          <p:cNvSpPr>
            <a:spLocks noGrp="1"/>
          </p:cNvSpPr>
          <p:nvPr>
            <p:ph type="title"/>
          </p:nvPr>
        </p:nvSpPr>
        <p:spPr>
          <a:xfrm>
            <a:off x="0" y="4337998"/>
            <a:ext cx="9144000" cy="782371"/>
          </a:xfrm>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الصليب هو ث</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ا</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بتنا</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فى ضيقاتنا وشدائدنا.</a:t>
            </a:r>
            <a:endParaRPr lang="en-GB" dirty="0"/>
          </a:p>
        </p:txBody>
      </p:sp>
      <p:sp>
        <p:nvSpPr>
          <p:cNvPr id="3" name="Text Placeholder 2">
            <a:extLst>
              <a:ext uri="{FF2B5EF4-FFF2-40B4-BE49-F238E27FC236}">
                <a16:creationId xmlns:a16="http://schemas.microsoft.com/office/drawing/2014/main" id="{2F8AD293-FF47-4F59-B5C9-82E8D19887ED}"/>
              </a:ext>
            </a:extLst>
          </p:cNvPr>
          <p:cNvSpPr>
            <a:spLocks noGrp="1"/>
          </p:cNvSpPr>
          <p:nvPr>
            <p:ph type="body" idx="1"/>
          </p:nvPr>
        </p:nvSpPr>
        <p:spPr>
          <a:xfrm>
            <a:off x="0" y="6145306"/>
            <a:ext cx="9143999" cy="712694"/>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تين تاجرون: خين نين هوج هيج نيم نين ثليبسيس.</a:t>
            </a:r>
            <a:endParaRPr lang="en-GB" sz="3200" dirty="0"/>
          </a:p>
        </p:txBody>
      </p:sp>
      <p:sp>
        <p:nvSpPr>
          <p:cNvPr id="4" name="Text Placeholder 3">
            <a:extLst>
              <a:ext uri="{FF2B5EF4-FFF2-40B4-BE49-F238E27FC236}">
                <a16:creationId xmlns:a16="http://schemas.microsoft.com/office/drawing/2014/main" id="{18E5086E-458E-4AD6-9329-8F20473FE0BF}"/>
              </a:ext>
            </a:extLst>
          </p:cNvPr>
          <p:cNvSpPr>
            <a:spLocks noGrp="1"/>
          </p:cNvSpPr>
          <p:nvPr>
            <p:ph type="body" sz="quarter" idx="3"/>
          </p:nvPr>
        </p:nvSpPr>
        <p:spPr>
          <a:xfrm>
            <a:off x="0" y="5114856"/>
            <a:ext cx="9144000" cy="1030450"/>
          </a:xfrm>
        </p:spPr>
        <p:txBody>
          <a:bodyPr anchor="ctr"/>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pentajro</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qen</a:t>
            </a:r>
            <a:r>
              <a:rPr lang="en-GB" dirty="0">
                <a:latin typeface="CS New Athanasius" panose="020B0500000000000000" pitchFamily="34" charset="0"/>
              </a:rPr>
              <a:t> </a:t>
            </a:r>
            <a:r>
              <a:rPr lang="en-GB" dirty="0" err="1">
                <a:latin typeface="CS New Athanasius" panose="020B0500000000000000" pitchFamily="34" charset="0"/>
              </a:rPr>
              <a:t>nenhojhej</a:t>
            </a:r>
            <a:r>
              <a:rPr lang="en-GB" dirty="0">
                <a:latin typeface="CS New Athanasius" panose="020B0500000000000000" pitchFamily="34" charset="0"/>
              </a:rPr>
              <a:t> </a:t>
            </a:r>
            <a:r>
              <a:rPr lang="en-GB" dirty="0" err="1">
                <a:latin typeface="CS New Athanasius" panose="020B0500000000000000" pitchFamily="34" charset="0"/>
              </a:rPr>
              <a:t>nem</a:t>
            </a:r>
            <a:r>
              <a:rPr lang="en-GB" dirty="0">
                <a:latin typeface="CS New Athanasius" panose="020B0500000000000000" pitchFamily="34" charset="0"/>
              </a:rPr>
              <a:t> </a:t>
            </a:r>
            <a:r>
              <a:rPr lang="en-GB" dirty="0" err="1">
                <a:latin typeface="CS New Athanasius" panose="020B0500000000000000" pitchFamily="34" charset="0"/>
              </a:rPr>
              <a:t>nen</a:t>
            </a:r>
            <a:r>
              <a:rPr lang="en-GB" dirty="0">
                <a:latin typeface="CS New Athanasius" panose="020B0500000000000000" pitchFamily="34" charset="0"/>
              </a:rPr>
              <a:t>`;</a:t>
            </a:r>
            <a:r>
              <a:rPr lang="en-GB" dirty="0" err="1">
                <a:latin typeface="CS New Athanasius" panose="020B0500000000000000" pitchFamily="34" charset="0"/>
              </a:rPr>
              <a:t>li'ic</a:t>
            </a:r>
            <a:r>
              <a:rPr lang="en-GB" dirty="0">
                <a:latin typeface="CS New Athanasius" panose="020B0500000000000000" pitchFamily="34" charset="0"/>
              </a:rPr>
              <a:t>.</a:t>
            </a:r>
            <a:endParaRPr lang="en-GB" dirty="0"/>
          </a:p>
        </p:txBody>
      </p:sp>
      <p:sp>
        <p:nvSpPr>
          <p:cNvPr id="5" name="Title 1">
            <a:extLst>
              <a:ext uri="{FF2B5EF4-FFF2-40B4-BE49-F238E27FC236}">
                <a16:creationId xmlns:a16="http://schemas.microsoft.com/office/drawing/2014/main" id="{DF5B8C69-E5E4-4417-B111-B4F4D5E56A98}"/>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872396383"/>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4985-E98B-4C47-B249-60D806E546BD}"/>
              </a:ext>
            </a:extLst>
          </p:cNvPr>
          <p:cNvSpPr>
            <a:spLocks noGrp="1"/>
          </p:cNvSpPr>
          <p:nvPr>
            <p:ph type="title"/>
          </p:nvPr>
        </p:nvSpPr>
        <p:spPr>
          <a:xfrm>
            <a:off x="0" y="4373365"/>
            <a:ext cx="9144000" cy="782371"/>
          </a:xfrm>
        </p:spPr>
        <p:txBody>
          <a:bodyPr/>
          <a:lstStyle/>
          <a:p>
            <a:r>
              <a:rPr lang="ar-EG" dirty="0">
                <a:solidFill>
                  <a:schemeClr val="lt1"/>
                </a:solidFill>
                <a:latin typeface="+mn-lt"/>
                <a:ea typeface="+mn-ea"/>
                <a:cs typeface="+mn-cs"/>
              </a:rPr>
              <a:t>أسمعي يا أبنتي وانظري</a:t>
            </a:r>
            <a:endParaRPr lang="en-GB" dirty="0"/>
          </a:p>
        </p:txBody>
      </p:sp>
      <p:sp>
        <p:nvSpPr>
          <p:cNvPr id="3" name="Text Placeholder 2">
            <a:extLst>
              <a:ext uri="{FF2B5EF4-FFF2-40B4-BE49-F238E27FC236}">
                <a16:creationId xmlns:a16="http://schemas.microsoft.com/office/drawing/2014/main" id="{7FFEB2B2-5374-4BE9-B06E-D0D13561E8CA}"/>
              </a:ext>
            </a:extLst>
          </p:cNvPr>
          <p:cNvSpPr>
            <a:spLocks noGrp="1"/>
          </p:cNvSpPr>
          <p:nvPr>
            <p:ph type="body" idx="1"/>
          </p:nvPr>
        </p:nvSpPr>
        <p:spPr/>
        <p:txBody>
          <a:bodyPr/>
          <a:lstStyle/>
          <a:p>
            <a:r>
              <a:rPr lang="ar-EG" dirty="0">
                <a:solidFill>
                  <a:schemeClr val="lt1"/>
                </a:solidFill>
                <a:latin typeface="+mn-lt"/>
                <a:cs typeface="+mn-cs"/>
              </a:rPr>
              <a:t>سوتيم طا شيرى أناﭫ ريك بيك ماشج</a:t>
            </a:r>
            <a:endParaRPr lang="ar-EG" sz="6000" dirty="0"/>
          </a:p>
        </p:txBody>
      </p:sp>
      <p:sp>
        <p:nvSpPr>
          <p:cNvPr id="5" name="Text Placeholder 4">
            <a:extLst>
              <a:ext uri="{FF2B5EF4-FFF2-40B4-BE49-F238E27FC236}">
                <a16:creationId xmlns:a16="http://schemas.microsoft.com/office/drawing/2014/main" id="{CBB055A9-AEA4-4B5A-8331-27B6A070E1A3}"/>
              </a:ext>
            </a:extLst>
          </p:cNvPr>
          <p:cNvSpPr>
            <a:spLocks noGrp="1"/>
          </p:cNvSpPr>
          <p:nvPr>
            <p:ph type="body" sz="quarter" idx="3"/>
          </p:nvPr>
        </p:nvSpPr>
        <p:spPr/>
        <p:txBody>
          <a:bodyPr/>
          <a:lstStyle/>
          <a:p>
            <a:r>
              <a:rPr lang="sv-SE" sz="4000" dirty="0">
                <a:latin typeface="CS New Athanasius" panose="020B0500000000000000" pitchFamily="34" charset="0"/>
              </a:rPr>
              <a:t>Cwtem taseri anau rek pekmasj @ </a:t>
            </a:r>
            <a:endParaRPr lang="en-US" sz="4000" dirty="0">
              <a:latin typeface="CS New Athanasius" panose="020B0500000000000000" pitchFamily="34" charset="0"/>
              <a:cs typeface="+mn-cs"/>
            </a:endParaRPr>
          </a:p>
        </p:txBody>
      </p:sp>
    </p:spTree>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3211-433D-48C6-9503-02BBC18F6333}"/>
              </a:ext>
            </a:extLst>
          </p:cNvPr>
          <p:cNvSpPr>
            <a:spLocks noGrp="1"/>
          </p:cNvSpPr>
          <p:nvPr>
            <p:ph type="title"/>
          </p:nvPr>
        </p:nvSpPr>
        <p:spPr/>
        <p:txBody>
          <a:bodyPr/>
          <a:lstStyle/>
          <a:p>
            <a:r>
              <a:rPr lang="ar-EG" dirty="0">
                <a:solidFill>
                  <a:schemeClr val="lt1"/>
                </a:solidFill>
                <a:latin typeface="+mn-lt"/>
                <a:ea typeface="+mn-ea"/>
                <a:cs typeface="+mn-cs"/>
              </a:rPr>
              <a:t>و أميلي سمعك وأنسي شعبُك وبيت أبيكِ</a:t>
            </a:r>
            <a:br>
              <a:rPr lang="ar-EG" sz="6600" dirty="0">
                <a:latin typeface="+mn-lt"/>
                <a:ea typeface="+mn-ea"/>
                <a:cs typeface="+mn-cs"/>
              </a:rPr>
            </a:br>
            <a:endParaRPr lang="en-GB" dirty="0"/>
          </a:p>
        </p:txBody>
      </p:sp>
      <p:sp>
        <p:nvSpPr>
          <p:cNvPr id="3" name="Text Placeholder 2">
            <a:extLst>
              <a:ext uri="{FF2B5EF4-FFF2-40B4-BE49-F238E27FC236}">
                <a16:creationId xmlns:a16="http://schemas.microsoft.com/office/drawing/2014/main" id="{3648E262-B39C-4016-9ADF-4545AFD1CB91}"/>
              </a:ext>
            </a:extLst>
          </p:cNvPr>
          <p:cNvSpPr>
            <a:spLocks noGrp="1"/>
          </p:cNvSpPr>
          <p:nvPr>
            <p:ph type="body" idx="1"/>
          </p:nvPr>
        </p:nvSpPr>
        <p:spPr/>
        <p:txBody>
          <a:bodyPr/>
          <a:lstStyle/>
          <a:p>
            <a:r>
              <a:rPr lang="ar-EG" sz="3600" dirty="0">
                <a:solidFill>
                  <a:schemeClr val="lt1"/>
                </a:solidFill>
                <a:latin typeface="+mn-lt"/>
                <a:cs typeface="+mn-cs"/>
              </a:rPr>
              <a:t>أرى إب أوبش إمبيه لاؤس نيم إب اى تيرف إنتى بيه يوت</a:t>
            </a:r>
            <a:endParaRPr lang="ar-EG" sz="3600" dirty="0"/>
          </a:p>
        </p:txBody>
      </p:sp>
      <p:sp>
        <p:nvSpPr>
          <p:cNvPr id="5" name="Text Placeholder 4">
            <a:extLst>
              <a:ext uri="{FF2B5EF4-FFF2-40B4-BE49-F238E27FC236}">
                <a16:creationId xmlns:a16="http://schemas.microsoft.com/office/drawing/2014/main" id="{7D509714-104E-41C9-BD00-53D28CF751D4}"/>
              </a:ext>
            </a:extLst>
          </p:cNvPr>
          <p:cNvSpPr>
            <a:spLocks noGrp="1"/>
          </p:cNvSpPr>
          <p:nvPr>
            <p:ph type="body" sz="quarter" idx="3"/>
          </p:nvPr>
        </p:nvSpPr>
        <p:spPr/>
        <p:txBody>
          <a:bodyPr/>
          <a:lstStyle/>
          <a:p>
            <a:r>
              <a:rPr lang="en-US" sz="3600" dirty="0" err="1">
                <a:latin typeface="CS New Athanasius" panose="020B0500000000000000" pitchFamily="34" charset="0"/>
                <a:cs typeface="+mn-cs"/>
              </a:rPr>
              <a:t>ari`pwbs</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mpelaoc</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nem</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pyi</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tyrf</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nte</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peiwt</a:t>
            </a:r>
            <a:r>
              <a:rPr lang="en-US" sz="3600" dirty="0">
                <a:latin typeface="CS New Athanasius" panose="020B0500000000000000" pitchFamily="34" charset="0"/>
                <a:cs typeface="+mn-cs"/>
              </a:rPr>
              <a:t> @</a:t>
            </a:r>
          </a:p>
        </p:txBody>
      </p:sp>
    </p:spTree>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22615271"/>
              </p:ext>
            </p:extLst>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EB887DA-F335-4F4A-9B3D-DD235C15D1AE}"/>
              </a:ext>
            </a:extLst>
          </p:cNvPr>
          <p:cNvSpPr>
            <a:spLocks noGrp="1"/>
          </p:cNvSpPr>
          <p:nvPr>
            <p:ph type="title"/>
          </p:nvPr>
        </p:nvSpPr>
        <p:spPr/>
        <p:txBody>
          <a:bodyPr/>
          <a:lstStyle/>
          <a:p>
            <a:r>
              <a:rPr lang="ar-EG" dirty="0">
                <a:solidFill>
                  <a:schemeClr val="lt1"/>
                </a:solidFill>
                <a:latin typeface="+mn-lt"/>
                <a:ea typeface="+mn-ea"/>
                <a:cs typeface="+mn-cs"/>
              </a:rPr>
              <a:t>فأن الملك أختار حسنك</a:t>
            </a:r>
            <a:br>
              <a:rPr lang="ar-EG" dirty="0">
                <a:latin typeface="+mn-lt"/>
                <a:ea typeface="+mn-ea"/>
                <a:cs typeface="+mn-cs"/>
              </a:rPr>
            </a:br>
            <a:endParaRPr lang="en-GB" dirty="0"/>
          </a:p>
        </p:txBody>
      </p:sp>
      <p:sp>
        <p:nvSpPr>
          <p:cNvPr id="3" name="Text Placeholder 2">
            <a:extLst>
              <a:ext uri="{FF2B5EF4-FFF2-40B4-BE49-F238E27FC236}">
                <a16:creationId xmlns:a16="http://schemas.microsoft.com/office/drawing/2014/main" id="{52012B08-A30E-419C-B218-5BBB876ADE7C}"/>
              </a:ext>
            </a:extLst>
          </p:cNvPr>
          <p:cNvSpPr>
            <a:spLocks noGrp="1"/>
          </p:cNvSpPr>
          <p:nvPr>
            <p:ph type="body" idx="1"/>
          </p:nvPr>
        </p:nvSpPr>
        <p:spPr/>
        <p:txBody>
          <a:bodyPr/>
          <a:lstStyle/>
          <a:p>
            <a:r>
              <a:rPr lang="ar-EG" dirty="0">
                <a:solidFill>
                  <a:schemeClr val="lt1"/>
                </a:solidFill>
                <a:latin typeface="+mn-lt"/>
                <a:cs typeface="+mn-cs"/>
              </a:rPr>
              <a:t>ﭼـى ا بى أورو إيرى بى ثيمين إب اى ساى</a:t>
            </a:r>
            <a:endParaRPr lang="ar-EG" dirty="0"/>
          </a:p>
        </p:txBody>
      </p:sp>
      <p:sp>
        <p:nvSpPr>
          <p:cNvPr id="5" name="Text Placeholder 4">
            <a:extLst>
              <a:ext uri="{FF2B5EF4-FFF2-40B4-BE49-F238E27FC236}">
                <a16:creationId xmlns:a16="http://schemas.microsoft.com/office/drawing/2014/main" id="{AF138FC9-87AF-443E-8A7F-3743AA8E4E5F}"/>
              </a:ext>
            </a:extLst>
          </p:cNvPr>
          <p:cNvSpPr>
            <a:spLocks noGrp="1"/>
          </p:cNvSpPr>
          <p:nvPr>
            <p:ph type="body" sz="quarter" idx="3"/>
          </p:nvPr>
        </p:nvSpPr>
        <p:spPr/>
        <p:txBody>
          <a:bodyPr/>
          <a:lstStyle/>
          <a:p>
            <a:r>
              <a:rPr lang="it-IT" sz="4000" dirty="0">
                <a:latin typeface="CS New Athanasius" panose="020B0500000000000000" pitchFamily="34" charset="0"/>
              </a:rPr>
              <a:t>je apiouro ere pi;imin epecai @ </a:t>
            </a:r>
            <a:endParaRPr lang="en-US" sz="4000" dirty="0">
              <a:latin typeface="CS New Athanasius" panose="020B0500000000000000" pitchFamily="34" charset="0"/>
              <a:cs typeface="+mn-cs"/>
            </a:endParaRPr>
          </a:p>
        </p:txBody>
      </p:sp>
    </p:spTree>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90113241"/>
              </p:ext>
            </p:extLst>
          </p:nvPr>
        </p:nvGraphicFramePr>
        <p:xfrm>
          <a:off x="-1" y="101445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5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0616680-A33C-45F5-B656-261CF421BEDB}"/>
              </a:ext>
            </a:extLst>
          </p:cNvPr>
          <p:cNvSpPr>
            <a:spLocks noGrp="1"/>
          </p:cNvSpPr>
          <p:nvPr>
            <p:ph type="title"/>
          </p:nvPr>
        </p:nvSpPr>
        <p:spPr>
          <a:xfrm>
            <a:off x="0" y="4398248"/>
            <a:ext cx="9144000" cy="782371"/>
          </a:xfrm>
        </p:spPr>
        <p:txBody>
          <a:bodyPr/>
          <a:lstStyle/>
          <a:p>
            <a:r>
              <a:rPr lang="ar-EG" dirty="0">
                <a:solidFill>
                  <a:schemeClr val="lt1"/>
                </a:solidFill>
                <a:latin typeface="+mn-lt"/>
                <a:ea typeface="+mn-ea"/>
                <a:cs typeface="+mn-cs"/>
              </a:rPr>
              <a:t>لأنه هو ربُكِ : الليلويا</a:t>
            </a:r>
            <a:endParaRPr lang="en-GB" dirty="0"/>
          </a:p>
        </p:txBody>
      </p:sp>
      <p:sp>
        <p:nvSpPr>
          <p:cNvPr id="3" name="Text Placeholder 2">
            <a:extLst>
              <a:ext uri="{FF2B5EF4-FFF2-40B4-BE49-F238E27FC236}">
                <a16:creationId xmlns:a16="http://schemas.microsoft.com/office/drawing/2014/main" id="{67EBA6A4-559A-4836-A428-48D2A689876C}"/>
              </a:ext>
            </a:extLst>
          </p:cNvPr>
          <p:cNvSpPr>
            <a:spLocks noGrp="1"/>
          </p:cNvSpPr>
          <p:nvPr>
            <p:ph type="body" idx="1"/>
          </p:nvPr>
        </p:nvSpPr>
        <p:spPr/>
        <p:txBody>
          <a:bodyPr/>
          <a:lstStyle/>
          <a:p>
            <a:r>
              <a:rPr lang="ar-EG" sz="3600" dirty="0">
                <a:solidFill>
                  <a:schemeClr val="lt1"/>
                </a:solidFill>
                <a:latin typeface="+mn-lt"/>
                <a:cs typeface="+mn-cs"/>
              </a:rPr>
              <a:t>ﭼـى أوى إنثوف بى بى تشويس : الليلويا </a:t>
            </a:r>
            <a:r>
              <a:rPr lang="ar-SA" sz="3600" b="1" dirty="0"/>
              <a:t>الليلويا الليلويا</a:t>
            </a:r>
            <a:endParaRPr lang="ar-EG" sz="9600" dirty="0"/>
          </a:p>
        </p:txBody>
      </p:sp>
      <p:sp>
        <p:nvSpPr>
          <p:cNvPr id="5" name="Text Placeholder 4">
            <a:extLst>
              <a:ext uri="{FF2B5EF4-FFF2-40B4-BE49-F238E27FC236}">
                <a16:creationId xmlns:a16="http://schemas.microsoft.com/office/drawing/2014/main" id="{C4471EF2-C268-4BC1-94B4-A8DABF4FB970}"/>
              </a:ext>
            </a:extLst>
          </p:cNvPr>
          <p:cNvSpPr>
            <a:spLocks noGrp="1"/>
          </p:cNvSpPr>
          <p:nvPr>
            <p:ph type="body" sz="quarter" idx="3"/>
          </p:nvPr>
        </p:nvSpPr>
        <p:spPr/>
        <p:txBody>
          <a:bodyPr/>
          <a:lstStyle/>
          <a:p>
            <a:r>
              <a:rPr lang="pt-BR" sz="4400" dirty="0">
                <a:latin typeface="CS New Athanasius" panose="020B0500000000000000" pitchFamily="34" charset="0"/>
              </a:rPr>
              <a:t>je ouyi `n;of pe pe[oic @ =a=l.</a:t>
            </a:r>
            <a:endParaRPr lang="en-US" sz="4400" dirty="0">
              <a:latin typeface="CS New Athanasius" panose="020B0500000000000000" pitchFamily="34" charset="0"/>
              <a:cs typeface="+mn-cs"/>
            </a:endParaRPr>
          </a:p>
        </p:txBody>
      </p:sp>
      <p:sp>
        <p:nvSpPr>
          <p:cNvPr id="6" name="TextBox 5">
            <a:hlinkClick r:id="rId3" action="ppaction://hlinksldjump"/>
            <a:extLst>
              <a:ext uri="{FF2B5EF4-FFF2-40B4-BE49-F238E27FC236}">
                <a16:creationId xmlns:a16="http://schemas.microsoft.com/office/drawing/2014/main" id="{D5A3B5CB-805E-4C90-B8A8-C209C71D0605}"/>
              </a:ext>
            </a:extLst>
          </p:cNvPr>
          <p:cNvSpPr txBox="1"/>
          <p:nvPr/>
        </p:nvSpPr>
        <p:spPr>
          <a:xfrm>
            <a:off x="7357934" y="3921194"/>
            <a:ext cx="1786066"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ماروتشاسف</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FD61-FDAC-4D5F-9609-25595309671E}"/>
              </a:ext>
            </a:extLst>
          </p:cNvPr>
          <p:cNvSpPr>
            <a:spLocks noGrp="1"/>
          </p:cNvSpPr>
          <p:nvPr>
            <p:ph type="title"/>
          </p:nvPr>
        </p:nvSpPr>
        <p:spPr>
          <a:xfrm>
            <a:off x="-1" y="4365333"/>
            <a:ext cx="9144000" cy="782371"/>
          </a:xfrm>
        </p:spPr>
        <p:txBody>
          <a:bodyPr anchor="ctr">
            <a:normAutofit/>
          </a:bodyPr>
          <a:lstStyle/>
          <a:p>
            <a:r>
              <a:rPr lang="ar-EG" sz="4000" b="1" kern="1200" dirty="0">
                <a:solidFill>
                  <a:schemeClr val="bg1"/>
                </a:solidFill>
                <a:latin typeface="Times New Roman" pitchFamily="18" charset="0"/>
                <a:ea typeface="+mn-ea"/>
                <a:cs typeface="Times New Roman" pitchFamily="18" charset="0"/>
              </a:rPr>
              <a:t>فليرفعوه في كنيسة شعبِهِ، </a:t>
            </a:r>
            <a:endParaRPr lang="en-GB" dirty="0"/>
          </a:p>
        </p:txBody>
      </p:sp>
      <p:sp>
        <p:nvSpPr>
          <p:cNvPr id="3" name="Text Placeholder 2">
            <a:extLst>
              <a:ext uri="{FF2B5EF4-FFF2-40B4-BE49-F238E27FC236}">
                <a16:creationId xmlns:a16="http://schemas.microsoft.com/office/drawing/2014/main" id="{EC41F4B0-96BD-41A6-9BA8-E5B054DF1C4C}"/>
              </a:ext>
            </a:extLst>
          </p:cNvPr>
          <p:cNvSpPr>
            <a:spLocks noGrp="1"/>
          </p:cNvSpPr>
          <p:nvPr>
            <p:ph type="body" idx="1"/>
          </p:nvPr>
        </p:nvSpPr>
        <p:spPr/>
        <p:txBody>
          <a:bodyPr/>
          <a:lstStyle/>
          <a:p>
            <a:r>
              <a:rPr lang="ar-EG" dirty="0"/>
              <a:t>ماروتشاسف خين تي إككليسيا إنتيه بيف لاؤس :</a:t>
            </a:r>
          </a:p>
        </p:txBody>
      </p:sp>
      <p:sp>
        <p:nvSpPr>
          <p:cNvPr id="4" name="Text Placeholder 3">
            <a:extLst>
              <a:ext uri="{FF2B5EF4-FFF2-40B4-BE49-F238E27FC236}">
                <a16:creationId xmlns:a16="http://schemas.microsoft.com/office/drawing/2014/main" id="{36919F21-8FBE-4032-BE97-832DD930FDCA}"/>
              </a:ext>
            </a:extLst>
          </p:cNvPr>
          <p:cNvSpPr>
            <a:spLocks noGrp="1"/>
          </p:cNvSpPr>
          <p:nvPr>
            <p:ph type="body" sz="quarter" idx="3"/>
          </p:nvPr>
        </p:nvSpPr>
        <p:spPr/>
        <p:txBody>
          <a:bodyPr/>
          <a:lstStyle/>
          <a:p>
            <a:r>
              <a:rPr lang="en-GB" sz="4000" dirty="0" err="1">
                <a:effectLst/>
                <a:latin typeface="Avva_Marcos" panose="04020500000000000000" pitchFamily="82" charset="0"/>
              </a:rPr>
              <a:t>M</a:t>
            </a:r>
            <a:r>
              <a:rPr lang="en-GB" sz="4000" dirty="0" err="1">
                <a:effectLst/>
                <a:latin typeface="CS New Athanasius" panose="020B0500000000000000" pitchFamily="34" charset="0"/>
              </a:rPr>
              <a:t>arou</a:t>
            </a:r>
            <a:r>
              <a:rPr lang="en-GB" sz="4000" dirty="0">
                <a:effectLst/>
                <a:latin typeface="CS New Athanasius" panose="020B0500000000000000" pitchFamily="34" charset="0"/>
              </a:rPr>
              <a:t>[</a:t>
            </a:r>
            <a:r>
              <a:rPr lang="en-GB" sz="4000" dirty="0" err="1">
                <a:effectLst/>
                <a:latin typeface="CS New Athanasius" panose="020B0500000000000000" pitchFamily="34" charset="0"/>
              </a:rPr>
              <a:t>acf</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qen</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tek`klycia</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nte</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peflaoc</a:t>
            </a:r>
            <a:r>
              <a:rPr lang="en-GB" sz="4000" dirty="0">
                <a:effectLst/>
                <a:latin typeface="CS New Athanasius" panose="020B0500000000000000" pitchFamily="34" charset="0"/>
              </a:rPr>
              <a:t>@ </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656866555"/>
      </p:ext>
    </p:extLst>
  </p:cSld>
  <p:clrMapOvr>
    <a:masterClrMapping/>
  </p:clrMapOvr>
  <p:transition spd="slow"/>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55E4-443F-4E5F-8E9B-21F834F566A0}"/>
              </a:ext>
            </a:extLst>
          </p:cNvPr>
          <p:cNvSpPr>
            <a:spLocks noGrp="1"/>
          </p:cNvSpPr>
          <p:nvPr>
            <p:ph type="title"/>
          </p:nvPr>
        </p:nvSpPr>
        <p:spPr>
          <a:xfrm>
            <a:off x="0" y="4359283"/>
            <a:ext cx="9144000" cy="782371"/>
          </a:xfrm>
        </p:spPr>
        <p:txBody>
          <a:bodyPr/>
          <a:lstStyle/>
          <a:p>
            <a:r>
              <a:rPr lang="ar-EG" sz="4000" b="1" kern="1200" dirty="0">
                <a:solidFill>
                  <a:schemeClr val="bg1"/>
                </a:solidFill>
                <a:latin typeface="Times New Roman" pitchFamily="18" charset="0"/>
                <a:ea typeface="+mn-ea"/>
                <a:cs typeface="Times New Roman" pitchFamily="18" charset="0"/>
              </a:rPr>
              <a:t>وليباركوه علي منابر الشيوخ</a:t>
            </a:r>
            <a:endParaRPr lang="en-GB" dirty="0"/>
          </a:p>
        </p:txBody>
      </p:sp>
      <p:sp>
        <p:nvSpPr>
          <p:cNvPr id="3" name="Text Placeholder 2">
            <a:extLst>
              <a:ext uri="{FF2B5EF4-FFF2-40B4-BE49-F238E27FC236}">
                <a16:creationId xmlns:a16="http://schemas.microsoft.com/office/drawing/2014/main" id="{1EB457F0-C9D2-4363-ADDE-147C005DE929}"/>
              </a:ext>
            </a:extLst>
          </p:cNvPr>
          <p:cNvSpPr>
            <a:spLocks noGrp="1"/>
          </p:cNvSpPr>
          <p:nvPr>
            <p:ph type="body" idx="1"/>
          </p:nvPr>
        </p:nvSpPr>
        <p:spPr>
          <a:xfrm>
            <a:off x="0" y="6175645"/>
            <a:ext cx="9143999" cy="682356"/>
          </a:xfrm>
        </p:spPr>
        <p:txBody>
          <a:bodyPr/>
          <a:lstStyle/>
          <a:p>
            <a:r>
              <a:rPr lang="ar-EG" sz="3400" dirty="0"/>
              <a:t>أووه مارو إسمو إيروف هي إت كاثيدرا إنتيه ني إبريسڤيتروس</a:t>
            </a:r>
            <a:endParaRPr lang="en-GB" sz="3400" dirty="0"/>
          </a:p>
        </p:txBody>
      </p:sp>
      <p:sp>
        <p:nvSpPr>
          <p:cNvPr id="4" name="Text Placeholder 3">
            <a:extLst>
              <a:ext uri="{FF2B5EF4-FFF2-40B4-BE49-F238E27FC236}">
                <a16:creationId xmlns:a16="http://schemas.microsoft.com/office/drawing/2014/main" id="{5B50ECAE-4E35-4F2D-AC86-228A1979CC72}"/>
              </a:ext>
            </a:extLst>
          </p:cNvPr>
          <p:cNvSpPr>
            <a:spLocks noGrp="1"/>
          </p:cNvSpPr>
          <p:nvPr>
            <p:ph type="body" sz="quarter" idx="3"/>
          </p:nvPr>
        </p:nvSpPr>
        <p:spPr>
          <a:xfrm>
            <a:off x="-1" y="5573457"/>
            <a:ext cx="9144000" cy="682357"/>
          </a:xfrm>
        </p:spPr>
        <p:txBody>
          <a:bodyPr/>
          <a:lstStyle/>
          <a:p>
            <a:r>
              <a:rPr lang="en-GB" dirty="0" err="1">
                <a:effectLst/>
                <a:latin typeface="CS New Athanasius" panose="020B0500000000000000" pitchFamily="34" charset="0"/>
              </a:rPr>
              <a:t>ouoh</a:t>
            </a:r>
            <a:r>
              <a:rPr lang="en-GB" dirty="0">
                <a:effectLst/>
                <a:latin typeface="CS New Athanasius" panose="020B0500000000000000" pitchFamily="34" charset="0"/>
              </a:rPr>
              <a:t> </a:t>
            </a:r>
            <a:r>
              <a:rPr lang="en-GB" dirty="0" err="1">
                <a:effectLst/>
                <a:latin typeface="CS New Athanasius" panose="020B0500000000000000" pitchFamily="34" charset="0"/>
              </a:rPr>
              <a:t>marou`cmou</a:t>
            </a:r>
            <a:r>
              <a:rPr lang="en-GB" dirty="0">
                <a:effectLst/>
                <a:latin typeface="CS New Athanasius" panose="020B0500000000000000" pitchFamily="34" charset="0"/>
              </a:rPr>
              <a:t> `</a:t>
            </a:r>
            <a:r>
              <a:rPr lang="en-GB" dirty="0" err="1">
                <a:effectLst/>
                <a:latin typeface="CS New Athanasius" panose="020B0500000000000000" pitchFamily="34" charset="0"/>
              </a:rPr>
              <a:t>erof</a:t>
            </a:r>
            <a:r>
              <a:rPr lang="en-GB" dirty="0">
                <a:effectLst/>
                <a:latin typeface="CS New Athanasius" panose="020B0500000000000000" pitchFamily="34" charset="0"/>
              </a:rPr>
              <a:t> hi `</a:t>
            </a:r>
            <a:r>
              <a:rPr lang="en-GB" dirty="0" err="1">
                <a:effectLst/>
                <a:latin typeface="CS New Athanasius" panose="020B0500000000000000" pitchFamily="34" charset="0"/>
              </a:rPr>
              <a:t>tka;edra</a:t>
            </a:r>
            <a:r>
              <a:rPr lang="en-GB" dirty="0">
                <a:effectLst/>
                <a:latin typeface="CS New Athanasius" panose="020B0500000000000000" pitchFamily="34" charset="0"/>
              </a:rPr>
              <a:t> `</a:t>
            </a:r>
            <a:r>
              <a:rPr lang="en-GB" dirty="0" err="1">
                <a:effectLst/>
                <a:latin typeface="CS New Athanasius" panose="020B0500000000000000" pitchFamily="34" charset="0"/>
              </a:rPr>
              <a:t>nte</a:t>
            </a:r>
            <a:r>
              <a:rPr lang="en-GB" dirty="0">
                <a:effectLst/>
                <a:latin typeface="CS New Athanasius" panose="020B0500000000000000" pitchFamily="34" charset="0"/>
              </a:rPr>
              <a:t> </a:t>
            </a:r>
            <a:r>
              <a:rPr lang="en-GB" dirty="0" err="1">
                <a:effectLst/>
                <a:latin typeface="CS New Athanasius" panose="020B0500000000000000" pitchFamily="34" charset="0"/>
              </a:rPr>
              <a:t>ni`precbuteroc</a:t>
            </a:r>
            <a:r>
              <a:rPr lang="en-GB" dirty="0">
                <a:effectLst/>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3884888993"/>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17BC-E621-44E0-909F-869194AE4EE0}"/>
              </a:ext>
            </a:extLst>
          </p:cNvPr>
          <p:cNvSpPr>
            <a:spLocks noGrp="1"/>
          </p:cNvSpPr>
          <p:nvPr>
            <p:ph type="title"/>
          </p:nvPr>
        </p:nvSpPr>
        <p:spPr/>
        <p:txBody>
          <a:bodyPr/>
          <a:lstStyle/>
          <a:p>
            <a:r>
              <a:rPr lang="ar-EG" sz="4000" b="1" kern="1200" dirty="0">
                <a:solidFill>
                  <a:schemeClr val="bg1"/>
                </a:solidFill>
                <a:latin typeface="Times New Roman" pitchFamily="18" charset="0"/>
                <a:ea typeface="+mn-ea"/>
                <a:cs typeface="Times New Roman" pitchFamily="18" charset="0"/>
              </a:rPr>
              <a:t>لأنه جعل أبوة مثل الخراف.</a:t>
            </a:r>
            <a:endParaRPr lang="en-GB" dirty="0"/>
          </a:p>
        </p:txBody>
      </p:sp>
      <p:sp>
        <p:nvSpPr>
          <p:cNvPr id="3" name="Text Placeholder 2">
            <a:extLst>
              <a:ext uri="{FF2B5EF4-FFF2-40B4-BE49-F238E27FC236}">
                <a16:creationId xmlns:a16="http://schemas.microsoft.com/office/drawing/2014/main" id="{8AA82A60-4CA6-4BA4-B773-E5DC848C75C8}"/>
              </a:ext>
            </a:extLst>
          </p:cNvPr>
          <p:cNvSpPr>
            <a:spLocks noGrp="1"/>
          </p:cNvSpPr>
          <p:nvPr>
            <p:ph type="body" idx="1"/>
          </p:nvPr>
        </p:nvSpPr>
        <p:spPr>
          <a:xfrm>
            <a:off x="0" y="6053731"/>
            <a:ext cx="9143999" cy="808893"/>
          </a:xfrm>
        </p:spPr>
        <p:txBody>
          <a:bodyPr/>
          <a:lstStyle/>
          <a:p>
            <a:r>
              <a:rPr lang="ar-EG" dirty="0"/>
              <a:t>چيه أفكو إن أوميت يوت إم إفريتي إنهان إيسوؤو :</a:t>
            </a:r>
          </a:p>
        </p:txBody>
      </p:sp>
      <p:sp>
        <p:nvSpPr>
          <p:cNvPr id="4" name="Text Placeholder 3">
            <a:extLst>
              <a:ext uri="{FF2B5EF4-FFF2-40B4-BE49-F238E27FC236}">
                <a16:creationId xmlns:a16="http://schemas.microsoft.com/office/drawing/2014/main" id="{CC4042C9-990F-4BC9-983D-B95676554ECB}"/>
              </a:ext>
            </a:extLst>
          </p:cNvPr>
          <p:cNvSpPr>
            <a:spLocks noGrp="1"/>
          </p:cNvSpPr>
          <p:nvPr>
            <p:ph type="body" sz="quarter" idx="3"/>
          </p:nvPr>
        </p:nvSpPr>
        <p:spPr>
          <a:xfrm>
            <a:off x="0" y="5222336"/>
            <a:ext cx="9144000" cy="682357"/>
          </a:xfrm>
        </p:spPr>
        <p:txBody>
          <a:bodyPr/>
          <a:lstStyle/>
          <a:p>
            <a:r>
              <a:rPr lang="en-GB" sz="4000" dirty="0">
                <a:effectLst/>
                <a:latin typeface="CS New Athanasius" panose="020B0500000000000000" pitchFamily="34" charset="0"/>
              </a:rPr>
              <a:t>je </a:t>
            </a:r>
            <a:r>
              <a:rPr lang="en-GB" sz="4000" dirty="0" err="1">
                <a:effectLst/>
                <a:latin typeface="CS New Athanasius" panose="020B0500000000000000" pitchFamily="34" charset="0"/>
              </a:rPr>
              <a:t>af,w</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noumetiwt</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m`vry</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nhan`ecwou</a:t>
            </a:r>
            <a:r>
              <a:rPr lang="en-GB" sz="4000" dirty="0">
                <a:effectLst/>
                <a:latin typeface="CS New Athanasius" panose="020B0500000000000000" pitchFamily="34" charset="0"/>
              </a:rPr>
              <a:t> @ </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64328"/>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57E8-658F-489B-BBDA-4D858CA1308D}"/>
              </a:ext>
            </a:extLst>
          </p:cNvPr>
          <p:cNvSpPr>
            <a:spLocks noGrp="1"/>
          </p:cNvSpPr>
          <p:nvPr>
            <p:ph type="title"/>
          </p:nvPr>
        </p:nvSpPr>
        <p:spPr/>
        <p:txBody>
          <a:bodyPr>
            <a:normAutofit/>
          </a:bodyPr>
          <a:lstStyle/>
          <a:p>
            <a:r>
              <a:rPr lang="ar-EG" sz="4000" b="1" kern="1200" dirty="0">
                <a:solidFill>
                  <a:schemeClr val="bg1"/>
                </a:solidFill>
                <a:latin typeface="Times New Roman" pitchFamily="18" charset="0"/>
                <a:ea typeface="+mn-ea"/>
                <a:cs typeface="Times New Roman" pitchFamily="18" charset="0"/>
              </a:rPr>
              <a:t>يُبصِرُ المستقيمون و يفرحون</a:t>
            </a:r>
            <a:endParaRPr lang="en-GB" dirty="0"/>
          </a:p>
        </p:txBody>
      </p:sp>
      <p:sp>
        <p:nvSpPr>
          <p:cNvPr id="3" name="Text Placeholder 2">
            <a:extLst>
              <a:ext uri="{FF2B5EF4-FFF2-40B4-BE49-F238E27FC236}">
                <a16:creationId xmlns:a16="http://schemas.microsoft.com/office/drawing/2014/main" id="{5DC45077-9256-4FCD-85A2-702BC8635678}"/>
              </a:ext>
            </a:extLst>
          </p:cNvPr>
          <p:cNvSpPr>
            <a:spLocks noGrp="1"/>
          </p:cNvSpPr>
          <p:nvPr>
            <p:ph type="body" idx="1"/>
          </p:nvPr>
        </p:nvSpPr>
        <p:spPr/>
        <p:txBody>
          <a:bodyPr/>
          <a:lstStyle/>
          <a:p>
            <a:r>
              <a:rPr lang="ar-EG" dirty="0"/>
              <a:t>إڤ إيناڤ إنچيه ني إتسوطون أووه إڤ إيه اونوف</a:t>
            </a:r>
            <a:endParaRPr lang="en-GB" dirty="0"/>
          </a:p>
        </p:txBody>
      </p:sp>
      <p:sp>
        <p:nvSpPr>
          <p:cNvPr id="4" name="Text Placeholder 3">
            <a:extLst>
              <a:ext uri="{FF2B5EF4-FFF2-40B4-BE49-F238E27FC236}">
                <a16:creationId xmlns:a16="http://schemas.microsoft.com/office/drawing/2014/main" id="{D4F9C7FF-843B-4180-9CC1-B1EFDDD8C28A}"/>
              </a:ext>
            </a:extLst>
          </p:cNvPr>
          <p:cNvSpPr>
            <a:spLocks noGrp="1"/>
          </p:cNvSpPr>
          <p:nvPr>
            <p:ph type="body" sz="quarter" idx="3"/>
          </p:nvPr>
        </p:nvSpPr>
        <p:spPr/>
        <p:txBody>
          <a:bodyPr/>
          <a:lstStyle/>
          <a:p>
            <a:r>
              <a:rPr lang="en-GB" sz="4200" dirty="0" err="1">
                <a:effectLst/>
                <a:latin typeface="CS New Athanasius" panose="020B0500000000000000" pitchFamily="34" charset="0"/>
              </a:rPr>
              <a:t>eu</a:t>
            </a:r>
            <a:r>
              <a:rPr lang="en-GB" sz="4200" dirty="0">
                <a:effectLst/>
                <a:latin typeface="CS New Athanasius" panose="020B0500000000000000" pitchFamily="34" charset="0"/>
              </a:rPr>
              <a:t>``</a:t>
            </a:r>
            <a:r>
              <a:rPr lang="en-GB" sz="4200" dirty="0" err="1">
                <a:effectLst/>
                <a:latin typeface="CS New Athanasius" panose="020B0500000000000000" pitchFamily="34" charset="0"/>
              </a:rPr>
              <a:t>enau</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nje</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ny`etcoutwn</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ouoh</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eu`eounof</a:t>
            </a:r>
            <a:r>
              <a:rPr lang="en-GB" sz="4200" dirty="0">
                <a:effectLst/>
                <a:latin typeface="CS New Athanasius" panose="020B0500000000000000" pitchFamily="34" charset="0"/>
              </a:rPr>
              <a:t> @</a:t>
            </a:r>
            <a:endParaRPr lang="en-GB" sz="4200" dirty="0">
              <a:latin typeface="CS New Athanasius" panose="020B0500000000000000" pitchFamily="34" charset="0"/>
            </a:endParaRPr>
          </a:p>
        </p:txBody>
      </p:sp>
    </p:spTree>
    <p:extLst>
      <p:ext uri="{BB962C8B-B14F-4D97-AF65-F5344CB8AC3E}">
        <p14:creationId xmlns:p14="http://schemas.microsoft.com/office/powerpoint/2010/main" val="1263672181"/>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2FB7-9D67-463A-AE1D-F6450CDAB907}"/>
              </a:ext>
            </a:extLst>
          </p:cNvPr>
          <p:cNvSpPr>
            <a:spLocks noGrp="1"/>
          </p:cNvSpPr>
          <p:nvPr>
            <p:ph type="title"/>
          </p:nvPr>
        </p:nvSpPr>
        <p:spPr>
          <a:xfrm>
            <a:off x="0" y="4337219"/>
            <a:ext cx="9144000" cy="782371"/>
          </a:xfrm>
        </p:spPr>
        <p:txBody>
          <a:bodyPr/>
          <a:lstStyle/>
          <a:p>
            <a:r>
              <a:rPr lang="ar-EG" sz="4000" b="1" kern="1200" dirty="0">
                <a:solidFill>
                  <a:schemeClr val="bg1"/>
                </a:solidFill>
                <a:latin typeface="Times New Roman" pitchFamily="18" charset="0"/>
                <a:ea typeface="+mn-ea"/>
                <a:cs typeface="Times New Roman" pitchFamily="18" charset="0"/>
              </a:rPr>
              <a:t>أقسم الرب و لن يندم</a:t>
            </a:r>
            <a:endParaRPr lang="en-GB" dirty="0"/>
          </a:p>
        </p:txBody>
      </p:sp>
      <p:sp>
        <p:nvSpPr>
          <p:cNvPr id="3" name="Text Placeholder 2">
            <a:extLst>
              <a:ext uri="{FF2B5EF4-FFF2-40B4-BE49-F238E27FC236}">
                <a16:creationId xmlns:a16="http://schemas.microsoft.com/office/drawing/2014/main" id="{78EACC39-15F0-4C41-AC4A-5C99AEF7F1BD}"/>
              </a:ext>
            </a:extLst>
          </p:cNvPr>
          <p:cNvSpPr>
            <a:spLocks noGrp="1"/>
          </p:cNvSpPr>
          <p:nvPr>
            <p:ph type="body" idx="1"/>
          </p:nvPr>
        </p:nvSpPr>
        <p:spPr>
          <a:xfrm>
            <a:off x="0" y="6053589"/>
            <a:ext cx="9143999" cy="808893"/>
          </a:xfrm>
        </p:spPr>
        <p:txBody>
          <a:bodyPr/>
          <a:lstStyle/>
          <a:p>
            <a:r>
              <a:rPr lang="ar-EG" sz="3600" b="1" kern="1200" dirty="0">
                <a:solidFill>
                  <a:schemeClr val="bg1"/>
                </a:solidFill>
                <a:latin typeface="Times New Roman" pitchFamily="18" charset="0"/>
                <a:ea typeface="+mn-ea"/>
                <a:cs typeface="Times New Roman" pitchFamily="18" charset="0"/>
              </a:rPr>
              <a:t>آف أورك إنچيه إبتشويس أووه إننيف أوأوم إن إهثيف :</a:t>
            </a:r>
            <a:endParaRPr lang="en-GB" dirty="0"/>
          </a:p>
        </p:txBody>
      </p:sp>
      <p:sp>
        <p:nvSpPr>
          <p:cNvPr id="5" name="Text Placeholder 4">
            <a:extLst>
              <a:ext uri="{FF2B5EF4-FFF2-40B4-BE49-F238E27FC236}">
                <a16:creationId xmlns:a16="http://schemas.microsoft.com/office/drawing/2014/main" id="{78DDC9FD-8D32-429D-A1ED-4A0029FA3EDB}"/>
              </a:ext>
            </a:extLst>
          </p:cNvPr>
          <p:cNvSpPr>
            <a:spLocks noGrp="1"/>
          </p:cNvSpPr>
          <p:nvPr>
            <p:ph type="body" sz="quarter" idx="3"/>
          </p:nvPr>
        </p:nvSpPr>
        <p:spPr>
          <a:xfrm>
            <a:off x="0" y="5245411"/>
            <a:ext cx="9144000" cy="682357"/>
          </a:xfrm>
        </p:spPr>
        <p:txBody>
          <a:bodyPr/>
          <a:lstStyle/>
          <a:p>
            <a:r>
              <a:rPr lang="pt-BR" sz="4000" dirty="0">
                <a:effectLst/>
                <a:latin typeface="CS New Athanasius" panose="020B0500000000000000" pitchFamily="34" charset="0"/>
              </a:rPr>
              <a:t>afwrk `nje P=o=c ouoh `nnefouwm `n`h;yf@</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571554915"/>
      </p:ext>
    </p:extLst>
  </p:cSld>
  <p:clrMapOvr>
    <a:masterClrMapping/>
  </p:clrMapOvr>
  <p:transition spd="slow"/>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226-1426-44B6-8D82-1A2E35C60F26}"/>
              </a:ext>
            </a:extLst>
          </p:cNvPr>
          <p:cNvSpPr>
            <a:spLocks noGrp="1"/>
          </p:cNvSpPr>
          <p:nvPr>
            <p:ph type="title"/>
          </p:nvPr>
        </p:nvSpPr>
        <p:spPr>
          <a:xfrm>
            <a:off x="-2" y="4359282"/>
            <a:ext cx="9144000" cy="782371"/>
          </a:xfrm>
        </p:spPr>
        <p:txBody>
          <a:bodyPr>
            <a:normAutofit/>
          </a:bodyPr>
          <a:lstStyle/>
          <a:p>
            <a:r>
              <a:rPr lang="ar-EG" sz="4000" b="1" kern="1200" dirty="0">
                <a:solidFill>
                  <a:schemeClr val="bg1"/>
                </a:solidFill>
                <a:latin typeface="Times New Roman" pitchFamily="18" charset="0"/>
                <a:ea typeface="+mn-ea"/>
                <a:cs typeface="Times New Roman" pitchFamily="18" charset="0"/>
              </a:rPr>
              <a:t>أنك أنت هو الكاهن إلى الأبد على طقس ملشى صادَق</a:t>
            </a:r>
            <a:endParaRPr lang="en-GB" dirty="0"/>
          </a:p>
        </p:txBody>
      </p:sp>
      <p:sp>
        <p:nvSpPr>
          <p:cNvPr id="3" name="Text Placeholder 2">
            <a:extLst>
              <a:ext uri="{FF2B5EF4-FFF2-40B4-BE49-F238E27FC236}">
                <a16:creationId xmlns:a16="http://schemas.microsoft.com/office/drawing/2014/main" id="{6363887D-116A-4AF8-996C-6815DE48B17F}"/>
              </a:ext>
            </a:extLst>
          </p:cNvPr>
          <p:cNvSpPr>
            <a:spLocks noGrp="1"/>
          </p:cNvSpPr>
          <p:nvPr>
            <p:ph type="body" idx="1"/>
          </p:nvPr>
        </p:nvSpPr>
        <p:spPr>
          <a:xfrm>
            <a:off x="-1" y="6049107"/>
            <a:ext cx="9143999" cy="808893"/>
          </a:xfrm>
        </p:spPr>
        <p:txBody>
          <a:bodyPr/>
          <a:lstStyle/>
          <a:p>
            <a:r>
              <a:rPr lang="ar-EG" sz="3100" dirty="0"/>
              <a:t>چيه إنثوك بيه إف أوويب شا إينيه : كاطا إت طاكسيس إم ملشي سيديك</a:t>
            </a:r>
          </a:p>
        </p:txBody>
      </p:sp>
      <p:sp>
        <p:nvSpPr>
          <p:cNvPr id="5" name="Text Placeholder 4">
            <a:extLst>
              <a:ext uri="{FF2B5EF4-FFF2-40B4-BE49-F238E27FC236}">
                <a16:creationId xmlns:a16="http://schemas.microsoft.com/office/drawing/2014/main" id="{81E2A574-4243-4B20-A5AC-E6B253AF3CA7}"/>
              </a:ext>
            </a:extLst>
          </p:cNvPr>
          <p:cNvSpPr>
            <a:spLocks noGrp="1"/>
          </p:cNvSpPr>
          <p:nvPr>
            <p:ph type="body" sz="quarter" idx="3"/>
          </p:nvPr>
        </p:nvSpPr>
        <p:spPr>
          <a:xfrm>
            <a:off x="0" y="5707928"/>
            <a:ext cx="9144000" cy="682357"/>
          </a:xfrm>
        </p:spPr>
        <p:txBody>
          <a:bodyPr/>
          <a:lstStyle/>
          <a:p>
            <a:r>
              <a:rPr lang="en-GB" sz="4000" dirty="0">
                <a:effectLst/>
                <a:latin typeface="CS New Athanasius" panose="020B0500000000000000" pitchFamily="34" charset="0"/>
              </a:rPr>
              <a:t>je `</a:t>
            </a:r>
            <a:r>
              <a:rPr lang="en-GB" sz="4000" dirty="0" err="1">
                <a:effectLst/>
                <a:latin typeface="CS New Athanasius" panose="020B0500000000000000" pitchFamily="34" charset="0"/>
              </a:rPr>
              <a:t>n;ok</a:t>
            </a:r>
            <a:r>
              <a:rPr lang="en-GB" sz="4000" dirty="0">
                <a:effectLst/>
                <a:latin typeface="CS New Athanasius" panose="020B0500000000000000" pitchFamily="34" charset="0"/>
              </a:rPr>
              <a:t> pe `</a:t>
            </a:r>
            <a:r>
              <a:rPr lang="en-GB" sz="4000" dirty="0" err="1">
                <a:effectLst/>
                <a:latin typeface="CS New Athanasius" panose="020B0500000000000000" pitchFamily="34" charset="0"/>
              </a:rPr>
              <a:t>vouyb</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sa</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eneh</a:t>
            </a:r>
            <a:r>
              <a:rPr lang="en-GB" sz="4000" dirty="0">
                <a:effectLst/>
                <a:latin typeface="CS New Athanasius" panose="020B0500000000000000" pitchFamily="34" charset="0"/>
              </a:rPr>
              <a:t>@ kata `</a:t>
            </a:r>
            <a:r>
              <a:rPr lang="en-GB" sz="4000" dirty="0" err="1">
                <a:effectLst/>
                <a:latin typeface="CS New Athanasius" panose="020B0500000000000000" pitchFamily="34" charset="0"/>
              </a:rPr>
              <a:t>ttaxic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mMel,icedek</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51302356"/>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a:extLst>
              <a:ext uri="{FF2B5EF4-FFF2-40B4-BE49-F238E27FC236}">
                <a16:creationId xmlns:a16="http://schemas.microsoft.com/office/drawing/2014/main" id="{B1C346C8-1C14-43EC-9319-EAA0B6467216}"/>
              </a:ext>
            </a:extLst>
          </p:cNvPr>
          <p:cNvSpPr>
            <a:spLocks noGrp="1"/>
          </p:cNvSpPr>
          <p:nvPr>
            <p:ph type="title"/>
          </p:nvPr>
        </p:nvSpPr>
        <p:spPr>
          <a:xfrm>
            <a:off x="0" y="4343401"/>
            <a:ext cx="9144000" cy="609600"/>
          </a:xfrm>
        </p:spPr>
        <p:txBody>
          <a:bodyPr>
            <a:noAutofit/>
          </a:bodyP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يسوع المسيح إلهنا، أخذ تلاميذه، وأصعدهم فوق، جبل طابور.</a:t>
            </a:r>
            <a:endParaRPr lang="en-GB" sz="3600" dirty="0"/>
          </a:p>
        </p:txBody>
      </p:sp>
      <p:sp>
        <p:nvSpPr>
          <p:cNvPr id="3" name="Text Placeholder 2">
            <a:extLst>
              <a:ext uri="{FF2B5EF4-FFF2-40B4-BE49-F238E27FC236}">
                <a16:creationId xmlns:a16="http://schemas.microsoft.com/office/drawing/2014/main" id="{6A8F56E7-E9AB-4ED6-951E-CFAD97667606}"/>
              </a:ext>
            </a:extLst>
          </p:cNvPr>
          <p:cNvSpPr>
            <a:spLocks noGrp="1"/>
          </p:cNvSpPr>
          <p:nvPr>
            <p:ph type="body" idx="1"/>
          </p:nvPr>
        </p:nvSpPr>
        <p:spPr>
          <a:xfrm>
            <a:off x="3" y="5943601"/>
            <a:ext cx="9143999" cy="914400"/>
          </a:xfrm>
        </p:spPr>
        <p:txBody>
          <a:bodyPr anchor="ctr"/>
          <a:lstStyle/>
          <a:p>
            <a:r>
              <a:rPr lang="ar-EG" sz="3200" dirty="0"/>
              <a:t>إيسوس بي إخرستوس بين نوتى: أفتشي إننيف ماثيتيس: أفتشيتو صا إبشوى: إمبي طوؤ إن طابور.</a:t>
            </a:r>
          </a:p>
        </p:txBody>
      </p:sp>
      <p:sp>
        <p:nvSpPr>
          <p:cNvPr id="4" name="Text Placeholder 3">
            <a:extLst>
              <a:ext uri="{FF2B5EF4-FFF2-40B4-BE49-F238E27FC236}">
                <a16:creationId xmlns:a16="http://schemas.microsoft.com/office/drawing/2014/main" id="{7B477A59-9CE7-49A8-B02F-C76B40BE0155}"/>
              </a:ext>
            </a:extLst>
          </p:cNvPr>
          <p:cNvSpPr>
            <a:spLocks noGrp="1"/>
          </p:cNvSpPr>
          <p:nvPr>
            <p:ph type="body" sz="quarter" idx="3"/>
          </p:nvPr>
        </p:nvSpPr>
        <p:spPr>
          <a:xfrm>
            <a:off x="0" y="4953001"/>
            <a:ext cx="9144000" cy="990599"/>
          </a:xfrm>
        </p:spPr>
        <p:txBody>
          <a:bodyPr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da-DK" sz="32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I=y=c P=,=c penNou]@ af[i `nnefma;ytyc@ af[itou ca`pswi@ `mpitwou `n:abwr.</a:t>
            </a:r>
          </a:p>
        </p:txBody>
      </p:sp>
      <p:sp>
        <p:nvSpPr>
          <p:cNvPr id="5" name="Title 1">
            <a:extLst>
              <a:ext uri="{FF2B5EF4-FFF2-40B4-BE49-F238E27FC236}">
                <a16:creationId xmlns:a16="http://schemas.microsoft.com/office/drawing/2014/main" id="{C1825921-2B5C-4A95-9659-35E05754AF60}"/>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56225196"/>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FFE-CDAB-4921-A7E9-BE2F056647A5}"/>
              </a:ext>
            </a:extLst>
          </p:cNvPr>
          <p:cNvSpPr>
            <a:spLocks noGrp="1"/>
          </p:cNvSpPr>
          <p:nvPr>
            <p:ph type="title"/>
          </p:nvPr>
        </p:nvSpPr>
        <p:spPr/>
        <p:txBody>
          <a:bodyPr/>
          <a:lstStyle/>
          <a:p>
            <a:r>
              <a:rPr lang="ar-EG" sz="4000" b="1" kern="1200" dirty="0">
                <a:solidFill>
                  <a:schemeClr val="bg1"/>
                </a:solidFill>
                <a:latin typeface="Times New Roman" pitchFamily="18" charset="0"/>
                <a:ea typeface="+mn-ea"/>
                <a:cs typeface="Times New Roman" pitchFamily="18" charset="0"/>
              </a:rPr>
              <a:t>الرب عن يمينك يا أبانا القديس البطريرك</a:t>
            </a:r>
            <a:endParaRPr lang="en-GB" dirty="0"/>
          </a:p>
        </p:txBody>
      </p:sp>
      <p:sp>
        <p:nvSpPr>
          <p:cNvPr id="3" name="Text Placeholder 2">
            <a:extLst>
              <a:ext uri="{FF2B5EF4-FFF2-40B4-BE49-F238E27FC236}">
                <a16:creationId xmlns:a16="http://schemas.microsoft.com/office/drawing/2014/main" id="{AD84957E-F3E9-4068-9DEE-31F71E6C37B5}"/>
              </a:ext>
            </a:extLst>
          </p:cNvPr>
          <p:cNvSpPr>
            <a:spLocks noGrp="1"/>
          </p:cNvSpPr>
          <p:nvPr>
            <p:ph type="body" idx="1"/>
          </p:nvPr>
        </p:nvSpPr>
        <p:spPr/>
        <p:txBody>
          <a:bodyPr/>
          <a:lstStyle/>
          <a:p>
            <a:r>
              <a:rPr lang="ar-EG" sz="3400" dirty="0"/>
              <a:t>إبتشويس صا أووي نام إمموك بين يوت إثؤواب إم باطريارشيس</a:t>
            </a:r>
            <a:endParaRPr lang="en-GB" sz="3400" dirty="0"/>
          </a:p>
        </p:txBody>
      </p:sp>
      <p:sp>
        <p:nvSpPr>
          <p:cNvPr id="4" name="Text Placeholder 3">
            <a:extLst>
              <a:ext uri="{FF2B5EF4-FFF2-40B4-BE49-F238E27FC236}">
                <a16:creationId xmlns:a16="http://schemas.microsoft.com/office/drawing/2014/main" id="{24A7D790-386C-4765-8B27-A9CCFB301753}"/>
              </a:ext>
            </a:extLst>
          </p:cNvPr>
          <p:cNvSpPr>
            <a:spLocks noGrp="1"/>
          </p:cNvSpPr>
          <p:nvPr>
            <p:ph type="body" sz="quarter" idx="3"/>
          </p:nvPr>
        </p:nvSpPr>
        <p:spPr/>
        <p:txBody>
          <a:bodyPr/>
          <a:lstStyle/>
          <a:p>
            <a:r>
              <a:rPr lang="en-GB" dirty="0">
                <a:effectLst/>
                <a:latin typeface="CS New Athanasius" panose="020B0500000000000000" pitchFamily="34" charset="0"/>
              </a:rPr>
              <a:t>P=o=c </a:t>
            </a:r>
            <a:r>
              <a:rPr lang="en-GB" dirty="0" err="1">
                <a:effectLst/>
                <a:latin typeface="CS New Athanasius" panose="020B0500000000000000" pitchFamily="34" charset="0"/>
              </a:rPr>
              <a:t>caouinam</a:t>
            </a:r>
            <a:r>
              <a:rPr lang="en-GB" dirty="0">
                <a:effectLst/>
                <a:latin typeface="CS New Athanasius" panose="020B0500000000000000" pitchFamily="34" charset="0"/>
              </a:rPr>
              <a:t> `</a:t>
            </a:r>
            <a:r>
              <a:rPr lang="en-GB" dirty="0" err="1">
                <a:effectLst/>
                <a:latin typeface="CS New Athanasius" panose="020B0500000000000000" pitchFamily="34" charset="0"/>
              </a:rPr>
              <a:t>mmok</a:t>
            </a:r>
            <a:r>
              <a:rPr lang="en-GB" dirty="0">
                <a:effectLst/>
                <a:latin typeface="CS New Athanasius" panose="020B0500000000000000" pitchFamily="34" charset="0"/>
              </a:rPr>
              <a:t> </a:t>
            </a:r>
            <a:r>
              <a:rPr lang="en-GB" dirty="0" err="1">
                <a:effectLst/>
                <a:latin typeface="CS New Athanasius" panose="020B0500000000000000" pitchFamily="34" charset="0"/>
              </a:rPr>
              <a:t>peniwt</a:t>
            </a:r>
            <a:r>
              <a:rPr lang="en-GB" dirty="0">
                <a:effectLst/>
                <a:latin typeface="CS New Athanasius" panose="020B0500000000000000" pitchFamily="34" charset="0"/>
              </a:rPr>
              <a:t> </a:t>
            </a:r>
            <a:r>
              <a:rPr lang="en-GB" dirty="0" err="1">
                <a:effectLst/>
                <a:latin typeface="CS New Athanasius" panose="020B0500000000000000" pitchFamily="34" charset="0"/>
              </a:rPr>
              <a:t>e;ouab</a:t>
            </a:r>
            <a:r>
              <a:rPr lang="en-GB" dirty="0">
                <a:effectLst/>
                <a:latin typeface="CS New Athanasius" panose="020B0500000000000000" pitchFamily="34" charset="0"/>
              </a:rPr>
              <a:t> `</a:t>
            </a:r>
            <a:r>
              <a:rPr lang="en-GB" dirty="0" err="1">
                <a:effectLst/>
                <a:latin typeface="CS New Athanasius" panose="020B0500000000000000" pitchFamily="34" charset="0"/>
              </a:rPr>
              <a:t>mpatiar,yc</a:t>
            </a:r>
            <a:endParaRPr lang="en-GB" dirty="0">
              <a:latin typeface="CS New Athanasius" panose="020B0500000000000000" pitchFamily="34" charset="0"/>
            </a:endParaRPr>
          </a:p>
        </p:txBody>
      </p:sp>
    </p:spTree>
    <p:extLst>
      <p:ext uri="{BB962C8B-B14F-4D97-AF65-F5344CB8AC3E}">
        <p14:creationId xmlns:p14="http://schemas.microsoft.com/office/powerpoint/2010/main" val="1730320101"/>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F0D7-FBF1-4CAC-8C4C-EAB7E080ED81}"/>
              </a:ext>
            </a:extLst>
          </p:cNvPr>
          <p:cNvSpPr>
            <a:spLocks noGrp="1"/>
          </p:cNvSpPr>
          <p:nvPr>
            <p:ph type="title"/>
          </p:nvPr>
        </p:nvSpPr>
        <p:spPr>
          <a:xfrm>
            <a:off x="0" y="4399624"/>
            <a:ext cx="9144000" cy="782371"/>
          </a:xfrm>
        </p:spPr>
        <p:txBody>
          <a:bodyPr/>
          <a:lstStyle/>
          <a:p>
            <a:r>
              <a:rPr lang="ar-EG" dirty="0"/>
              <a:t>البابا أنبا (تواضروس الثاني) </a:t>
            </a:r>
            <a:endParaRPr lang="en-GB" dirty="0"/>
          </a:p>
        </p:txBody>
      </p:sp>
      <p:sp>
        <p:nvSpPr>
          <p:cNvPr id="3" name="Text Placeholder 2">
            <a:extLst>
              <a:ext uri="{FF2B5EF4-FFF2-40B4-BE49-F238E27FC236}">
                <a16:creationId xmlns:a16="http://schemas.microsoft.com/office/drawing/2014/main" id="{26D3D3ED-5A6D-47B3-9626-28377DA9212D}"/>
              </a:ext>
            </a:extLst>
          </p:cNvPr>
          <p:cNvSpPr>
            <a:spLocks noGrp="1"/>
          </p:cNvSpPr>
          <p:nvPr>
            <p:ph type="body" idx="1"/>
          </p:nvPr>
        </p:nvSpPr>
        <p:spPr>
          <a:xfrm>
            <a:off x="0" y="6049107"/>
            <a:ext cx="9143999" cy="808893"/>
          </a:xfrm>
        </p:spPr>
        <p:txBody>
          <a:bodyPr/>
          <a:lstStyle/>
          <a:p>
            <a:r>
              <a:rPr lang="ar-EG" sz="4000" b="1" kern="1200" dirty="0">
                <a:solidFill>
                  <a:schemeClr val="bg1"/>
                </a:solidFill>
                <a:latin typeface="Times New Roman" pitchFamily="18" charset="0"/>
                <a:ea typeface="+mn-ea"/>
                <a:cs typeface="Times New Roman" pitchFamily="18" charset="0"/>
              </a:rPr>
              <a:t>بابا أڤا </a:t>
            </a:r>
            <a:r>
              <a:rPr lang="en-US" sz="4000" b="1" kern="1200" dirty="0">
                <a:solidFill>
                  <a:schemeClr val="bg1"/>
                </a:solidFill>
                <a:latin typeface="Times New Roman" pitchFamily="18" charset="0"/>
                <a:ea typeface="+mn-ea"/>
                <a:cs typeface="Times New Roman" pitchFamily="18" charset="0"/>
              </a:rPr>
              <a:t>)</a:t>
            </a:r>
            <a:r>
              <a:rPr lang="ar-EG" sz="4000" b="1" kern="1200" dirty="0">
                <a:solidFill>
                  <a:schemeClr val="bg1"/>
                </a:solidFill>
                <a:latin typeface="Times New Roman" pitchFamily="18" charset="0"/>
                <a:ea typeface="+mn-ea"/>
                <a:cs typeface="Times New Roman" pitchFamily="18" charset="0"/>
              </a:rPr>
              <a:t>تواضروس</a:t>
            </a:r>
            <a:r>
              <a:rPr lang="en-US" sz="4000" b="1" kern="1200" dirty="0">
                <a:solidFill>
                  <a:schemeClr val="bg1"/>
                </a:solidFill>
                <a:latin typeface="Times New Roman" pitchFamily="18" charset="0"/>
                <a:ea typeface="+mn-ea"/>
                <a:cs typeface="Times New Roman" pitchFamily="18" charset="0"/>
              </a:rPr>
              <a:t>(</a:t>
            </a:r>
            <a:r>
              <a:rPr lang="ar-EG" sz="4000" b="1" kern="1200" dirty="0">
                <a:solidFill>
                  <a:schemeClr val="bg1"/>
                </a:solidFill>
                <a:latin typeface="Times New Roman" pitchFamily="18" charset="0"/>
                <a:ea typeface="+mn-ea"/>
                <a:cs typeface="Times New Roman" pitchFamily="18" charset="0"/>
              </a:rPr>
              <a:t> بي ماه اسناف :</a:t>
            </a:r>
            <a:endParaRPr lang="en-GB" sz="4000" dirty="0"/>
          </a:p>
        </p:txBody>
      </p:sp>
      <p:sp>
        <p:nvSpPr>
          <p:cNvPr id="4" name="Text Placeholder 3">
            <a:extLst>
              <a:ext uri="{FF2B5EF4-FFF2-40B4-BE49-F238E27FC236}">
                <a16:creationId xmlns:a16="http://schemas.microsoft.com/office/drawing/2014/main" id="{FD003BDF-C4D6-4CD5-8278-7D6940E27D6A}"/>
              </a:ext>
            </a:extLst>
          </p:cNvPr>
          <p:cNvSpPr>
            <a:spLocks noGrp="1"/>
          </p:cNvSpPr>
          <p:nvPr>
            <p:ph type="body" sz="quarter" idx="3"/>
          </p:nvPr>
        </p:nvSpPr>
        <p:spPr/>
        <p:txBody>
          <a:bodyPr/>
          <a:lstStyle/>
          <a:p>
            <a:r>
              <a:rPr lang="it-IT" sz="4000" b="0" i="0" u="none" strike="noStrike" dirty="0">
                <a:effectLst/>
                <a:latin typeface="CS New Athanasius" pitchFamily="34" charset="0"/>
              </a:rPr>
              <a:t>papa abba(:eodoroc) pimah`cnau</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06112184"/>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EE02-6B53-4178-B249-E06B3CE12AFD}"/>
              </a:ext>
            </a:extLst>
          </p:cNvPr>
          <p:cNvSpPr>
            <a:spLocks noGrp="1"/>
          </p:cNvSpPr>
          <p:nvPr>
            <p:ph type="title"/>
          </p:nvPr>
        </p:nvSpPr>
        <p:spPr>
          <a:xfrm>
            <a:off x="0" y="4361508"/>
            <a:ext cx="9144000" cy="782371"/>
          </a:xfrm>
        </p:spPr>
        <p:txBody>
          <a:bodyPr>
            <a:noAutofit/>
          </a:bodyPr>
          <a:lstStyle/>
          <a:p>
            <a:r>
              <a:rPr lang="ar-EG" sz="4400" dirty="0"/>
              <a:t>و أبينا  المطران أنبا (دانيال)</a:t>
            </a:r>
            <a:br>
              <a:rPr lang="en-GB" sz="4400" dirty="0"/>
            </a:br>
            <a:endParaRPr lang="en-GB" sz="4400" dirty="0"/>
          </a:p>
        </p:txBody>
      </p:sp>
      <p:sp>
        <p:nvSpPr>
          <p:cNvPr id="3" name="Text Placeholder 2">
            <a:extLst>
              <a:ext uri="{FF2B5EF4-FFF2-40B4-BE49-F238E27FC236}">
                <a16:creationId xmlns:a16="http://schemas.microsoft.com/office/drawing/2014/main" id="{9AB88B5F-ADE5-4365-ACCB-B2CC9591ED2E}"/>
              </a:ext>
            </a:extLst>
          </p:cNvPr>
          <p:cNvSpPr>
            <a:spLocks noGrp="1"/>
          </p:cNvSpPr>
          <p:nvPr>
            <p:ph type="body" idx="1"/>
          </p:nvPr>
        </p:nvSpPr>
        <p:spPr/>
        <p:txBody>
          <a:bodyPr/>
          <a:lstStyle/>
          <a:p>
            <a:r>
              <a:rPr lang="ar-EG" sz="4000" dirty="0">
                <a:ea typeface="+mn-ea"/>
              </a:rPr>
              <a:t>نيم بين يوت إن ميتروبوليتيس أفا (</a:t>
            </a:r>
            <a:r>
              <a:rPr lang="ar-EG" sz="4000" dirty="0"/>
              <a:t>دانيال</a:t>
            </a:r>
            <a:r>
              <a:rPr lang="ar-EG" sz="4000" dirty="0">
                <a:ea typeface="+mn-ea"/>
              </a:rPr>
              <a:t>)</a:t>
            </a:r>
            <a:endParaRPr lang="en-GB" dirty="0"/>
          </a:p>
        </p:txBody>
      </p:sp>
      <p:sp>
        <p:nvSpPr>
          <p:cNvPr id="4" name="Text Placeholder 3">
            <a:extLst>
              <a:ext uri="{FF2B5EF4-FFF2-40B4-BE49-F238E27FC236}">
                <a16:creationId xmlns:a16="http://schemas.microsoft.com/office/drawing/2014/main" id="{2126C3EA-7F0F-4AF0-A57B-3574C9771413}"/>
              </a:ext>
            </a:extLst>
          </p:cNvPr>
          <p:cNvSpPr>
            <a:spLocks noGrp="1"/>
          </p:cNvSpPr>
          <p:nvPr>
            <p:ph type="body" sz="quarter" idx="3"/>
          </p:nvPr>
        </p:nvSpPr>
        <p:spPr/>
        <p:txBody>
          <a:bodyPr/>
          <a:lstStyle/>
          <a:p>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peniwt</a:t>
            </a:r>
            <a:r>
              <a:rPr lang="en-US" dirty="0">
                <a:latin typeface="CS New Athanasius" panose="020B0500000000000000" pitchFamily="34" charset="0"/>
              </a:rPr>
              <a:t> `</a:t>
            </a:r>
            <a:r>
              <a:rPr lang="en-US" dirty="0" err="1">
                <a:latin typeface="CS New Athanasius" panose="020B0500000000000000" pitchFamily="34" charset="0"/>
              </a:rPr>
              <a:t>mmytropolityc</a:t>
            </a:r>
            <a:r>
              <a:rPr lang="en-US" dirty="0">
                <a:latin typeface="CS New Athanasius" panose="020B0500000000000000" pitchFamily="34" charset="0"/>
              </a:rPr>
              <a:t> abba (</a:t>
            </a:r>
            <a:r>
              <a:rPr lang="en-US" dirty="0" err="1">
                <a:latin typeface="CS New Athanasius" panose="020B0500000000000000" pitchFamily="34" charset="0"/>
              </a:rPr>
              <a:t>daniyl</a:t>
            </a:r>
            <a:r>
              <a:rPr lang="en-US" dirty="0">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1018349588"/>
      </p:ext>
    </p:extLst>
  </p:cSld>
  <p:clrMapOvr>
    <a:masterClrMapping/>
  </p:clrMapOvr>
  <p:transition spd="slow"/>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972D-3E65-4076-966B-633FDF8D60AE}"/>
              </a:ext>
            </a:extLst>
          </p:cNvPr>
          <p:cNvSpPr>
            <a:spLocks noGrp="1"/>
          </p:cNvSpPr>
          <p:nvPr>
            <p:ph type="title"/>
          </p:nvPr>
        </p:nvSpPr>
        <p:spPr>
          <a:xfrm>
            <a:off x="-1" y="4359283"/>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الرب يحفظ حياتكما</a:t>
            </a:r>
            <a:endParaRPr lang="en-GB" sz="4400" dirty="0"/>
          </a:p>
        </p:txBody>
      </p:sp>
      <p:sp>
        <p:nvSpPr>
          <p:cNvPr id="3" name="Text Placeholder 2">
            <a:extLst>
              <a:ext uri="{FF2B5EF4-FFF2-40B4-BE49-F238E27FC236}">
                <a16:creationId xmlns:a16="http://schemas.microsoft.com/office/drawing/2014/main" id="{0D6C4320-220A-43D8-8E81-BA1E2344B70D}"/>
              </a:ext>
            </a:extLst>
          </p:cNvPr>
          <p:cNvSpPr>
            <a:spLocks noGrp="1"/>
          </p:cNvSpPr>
          <p:nvPr>
            <p:ph type="body" idx="1"/>
          </p:nvPr>
        </p:nvSpPr>
        <p:spPr>
          <a:xfrm>
            <a:off x="0" y="5999943"/>
            <a:ext cx="9143999" cy="808893"/>
          </a:xfrm>
        </p:spPr>
        <p:txBody>
          <a:bodyPr/>
          <a:lstStyle/>
          <a:p>
            <a:r>
              <a:rPr lang="ar-EG" sz="4000" b="1" kern="1200" dirty="0">
                <a:solidFill>
                  <a:schemeClr val="bg1"/>
                </a:solidFill>
                <a:latin typeface="Times New Roman" pitchFamily="18" charset="0"/>
                <a:ea typeface="+mn-ea"/>
                <a:cs typeface="Times New Roman" pitchFamily="18" charset="0"/>
              </a:rPr>
              <a:t>إبتشويس إفئيه آريه بي تين اونخ</a:t>
            </a:r>
          </a:p>
        </p:txBody>
      </p:sp>
      <p:sp>
        <p:nvSpPr>
          <p:cNvPr id="4" name="Text Placeholder 3">
            <a:extLst>
              <a:ext uri="{FF2B5EF4-FFF2-40B4-BE49-F238E27FC236}">
                <a16:creationId xmlns:a16="http://schemas.microsoft.com/office/drawing/2014/main" id="{5E3DDF38-E055-4EDC-A755-3D1C41DA34D4}"/>
              </a:ext>
            </a:extLst>
          </p:cNvPr>
          <p:cNvSpPr>
            <a:spLocks noGrp="1"/>
          </p:cNvSpPr>
          <p:nvPr>
            <p:ph type="body" sz="quarter" idx="3"/>
          </p:nvPr>
        </p:nvSpPr>
        <p:spPr>
          <a:xfrm>
            <a:off x="0" y="5191050"/>
            <a:ext cx="9144000" cy="808893"/>
          </a:xfrm>
        </p:spPr>
        <p:txBody>
          <a:bodyPr/>
          <a:lstStyle/>
          <a:p>
            <a:r>
              <a:rPr lang="pt-BR" sz="4400" dirty="0">
                <a:effectLst/>
                <a:latin typeface="CS New Athanasius" panose="020B0500000000000000" pitchFamily="34" charset="0"/>
              </a:rPr>
              <a:t>P=o=c ef`e`areh `epetenwnq.</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638740653"/>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4373850"/>
            <a:ext cx="9144000" cy="782371"/>
          </a:xfrm>
        </p:spPr>
        <p:txBody>
          <a:bodyPr>
            <a:normAutofit/>
          </a:bodyPr>
          <a:lstStyle/>
          <a:p>
            <a:r>
              <a:rPr lang="ar-EG" dirty="0"/>
              <a:t>قفوا بخوف الله لسماع الإنجيل المقدس</a:t>
            </a:r>
            <a:endParaRPr lang="en-US" dirty="0"/>
          </a:p>
        </p:txBody>
      </p:sp>
      <p:sp>
        <p:nvSpPr>
          <p:cNvPr id="8" name="Text Placeholder 7"/>
          <p:cNvSpPr>
            <a:spLocks noGrp="1"/>
          </p:cNvSpPr>
          <p:nvPr>
            <p:ph type="body" idx="1"/>
          </p:nvPr>
        </p:nvSpPr>
        <p:spPr/>
        <p:txBody>
          <a:bodyPr/>
          <a:lstStyle/>
          <a:p>
            <a:r>
              <a:rPr lang="ar-EG" sz="3600" dirty="0"/>
              <a:t>إسطاثيتى ميتا فوفو ثيئو آكو سومين طو اجيو إيف آنجيليو</a:t>
            </a:r>
          </a:p>
        </p:txBody>
      </p:sp>
      <p:sp>
        <p:nvSpPr>
          <p:cNvPr id="9" name="Text Placeholder 8"/>
          <p:cNvSpPr>
            <a:spLocks noGrp="1"/>
          </p:cNvSpPr>
          <p:nvPr>
            <p:ph type="body" sz="quarter" idx="3"/>
          </p:nvPr>
        </p:nvSpPr>
        <p:spPr/>
        <p:txBody>
          <a:bodyPr anchor="ctr"/>
          <a:lstStyle/>
          <a:p>
            <a:r>
              <a:rPr lang="en-US" dirty="0" err="1"/>
              <a:t>Ctaqhte</a:t>
            </a:r>
            <a:r>
              <a:rPr lang="en-US" dirty="0"/>
              <a:t> meta </a:t>
            </a:r>
            <a:r>
              <a:rPr lang="en-US" dirty="0" err="1"/>
              <a:t>vobo</a:t>
            </a:r>
            <a:r>
              <a:rPr lang="en-US" dirty="0"/>
              <a:t> </a:t>
            </a:r>
            <a:r>
              <a:rPr lang="en-US" dirty="0" err="1"/>
              <a:t>qeou</a:t>
            </a:r>
            <a:r>
              <a:rPr lang="en-US" dirty="0"/>
              <a:t> `</a:t>
            </a:r>
            <a:r>
              <a:rPr lang="en-US" dirty="0" err="1"/>
              <a:t>akoucwmen</a:t>
            </a:r>
            <a:r>
              <a:rPr lang="en-US" dirty="0"/>
              <a:t> to `</a:t>
            </a:r>
            <a:r>
              <a:rPr lang="en-US" dirty="0" err="1"/>
              <a:t>agiou</a:t>
            </a:r>
            <a:r>
              <a:rPr lang="en-US" dirty="0"/>
              <a:t> </a:t>
            </a:r>
            <a:r>
              <a:rPr lang="en-US" dirty="0" err="1"/>
              <a:t>euaggeliou</a:t>
            </a:r>
            <a:r>
              <a:rPr lang="en-US" dirty="0"/>
              <a:t>.</a:t>
            </a:r>
          </a:p>
        </p:txBody>
      </p:sp>
    </p:spTree>
    <p:extLst>
      <p:ext uri="{BB962C8B-B14F-4D97-AF65-F5344CB8AC3E}">
        <p14:creationId xmlns:p14="http://schemas.microsoft.com/office/powerpoint/2010/main" val="2005463888"/>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4333509"/>
            <a:ext cx="9144000" cy="782371"/>
          </a:xfrm>
        </p:spPr>
        <p:txBody>
          <a:bodyPr>
            <a:normAutofit/>
          </a:bodyPr>
          <a:lstStyle/>
          <a:p>
            <a:r>
              <a:rPr lang="ar-EG" sz="4400" dirty="0"/>
              <a:t>مبارك الآتي باسم رب القوات</a:t>
            </a:r>
            <a:endParaRPr lang="en-US" sz="4400" dirty="0"/>
          </a:p>
        </p:txBody>
      </p:sp>
      <p:sp>
        <p:nvSpPr>
          <p:cNvPr id="8" name="Text Placeholder 7"/>
          <p:cNvSpPr>
            <a:spLocks noGrp="1"/>
          </p:cNvSpPr>
          <p:nvPr>
            <p:ph type="body" idx="1"/>
          </p:nvPr>
        </p:nvSpPr>
        <p:spPr/>
        <p:txBody>
          <a:bodyPr/>
          <a:lstStyle/>
          <a:p>
            <a:r>
              <a:rPr lang="ar-EG" sz="3600" dirty="0"/>
              <a:t>أفسمارؤت أنجى فى إثنيو خين أفران أم إبشويس انتى نى جوم</a:t>
            </a:r>
          </a:p>
        </p:txBody>
      </p:sp>
      <p:sp>
        <p:nvSpPr>
          <p:cNvPr id="9" name="Text Placeholder 8"/>
          <p:cNvSpPr>
            <a:spLocks noGrp="1"/>
          </p:cNvSpPr>
          <p:nvPr>
            <p:ph type="body" sz="quarter" idx="3"/>
          </p:nvPr>
        </p:nvSpPr>
        <p:spPr/>
        <p:txBody>
          <a:bodyPr anchor="ctr"/>
          <a:lstStyle/>
          <a:p>
            <a:r>
              <a:rPr lang="en-US" sz="4000" dirty="0" err="1"/>
              <a:t>F`cmarwout</a:t>
            </a:r>
            <a:r>
              <a:rPr lang="en-US" sz="4000" dirty="0"/>
              <a:t> </a:t>
            </a:r>
            <a:r>
              <a:rPr lang="ar-EG" sz="4000" dirty="0"/>
              <a:t> </a:t>
            </a:r>
            <a:r>
              <a:rPr lang="en-US" sz="4000" dirty="0"/>
              <a:t>`</a:t>
            </a:r>
            <a:r>
              <a:rPr lang="en-US" sz="4000" dirty="0" err="1"/>
              <a:t>nje</a:t>
            </a:r>
            <a:r>
              <a:rPr lang="en-US" sz="4000" dirty="0"/>
              <a:t> </a:t>
            </a:r>
            <a:r>
              <a:rPr lang="en-US" sz="4000" dirty="0" err="1"/>
              <a:t>vheqnhou</a:t>
            </a:r>
            <a:r>
              <a:rPr lang="en-US" sz="4000" dirty="0"/>
              <a:t> '</a:t>
            </a:r>
            <a:r>
              <a:rPr lang="en-US" sz="4000" dirty="0" err="1"/>
              <a:t>en</a:t>
            </a:r>
            <a:r>
              <a:rPr lang="en-US" sz="4000" dirty="0"/>
              <a:t> `</a:t>
            </a:r>
            <a:r>
              <a:rPr lang="en-US" sz="4000" dirty="0" err="1"/>
              <a:t>vran</a:t>
            </a:r>
            <a:r>
              <a:rPr lang="en-US" sz="4000" dirty="0"/>
              <a:t>  `</a:t>
            </a:r>
            <a:r>
              <a:rPr lang="en-US" sz="4000" dirty="0" err="1"/>
              <a:t>m~P</a:t>
            </a:r>
            <a:r>
              <a:rPr lang="en-US" sz="4000" dirty="0"/>
              <a:t>_ `</a:t>
            </a:r>
            <a:r>
              <a:rPr lang="en-US" sz="4000" dirty="0" err="1"/>
              <a:t>nte</a:t>
            </a:r>
            <a:r>
              <a:rPr lang="en-US" sz="4000" dirty="0"/>
              <a:t>  </a:t>
            </a:r>
            <a:r>
              <a:rPr lang="en-US" sz="4000" dirty="0" err="1"/>
              <a:t>nijom</a:t>
            </a:r>
            <a:endParaRPr lang="en-US" sz="4000" dirty="0"/>
          </a:p>
        </p:txBody>
      </p:sp>
    </p:spTree>
    <p:extLst>
      <p:ext uri="{BB962C8B-B14F-4D97-AF65-F5344CB8AC3E}">
        <p14:creationId xmlns:p14="http://schemas.microsoft.com/office/powerpoint/2010/main" val="3422338866"/>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يا رب بارك الفصل من الإنجيل المقدس من (…)</a:t>
            </a:r>
            <a:br>
              <a:rPr lang="ar-EG" dirty="0"/>
            </a:br>
            <a:endParaRPr lang="en-US" dirty="0"/>
          </a:p>
        </p:txBody>
      </p:sp>
      <p:sp>
        <p:nvSpPr>
          <p:cNvPr id="8" name="Text Placeholder 7"/>
          <p:cNvSpPr>
            <a:spLocks noGrp="1"/>
          </p:cNvSpPr>
          <p:nvPr>
            <p:ph type="body" idx="1"/>
          </p:nvPr>
        </p:nvSpPr>
        <p:spPr/>
        <p:txBody>
          <a:bodyPr/>
          <a:lstStyle/>
          <a:p>
            <a:r>
              <a:rPr lang="ar-EG" dirty="0"/>
              <a:t>كيريى إفلو جيصون إك طو كاطا (…)آجيو إيف آنجيليون طوآناغوسما</a:t>
            </a:r>
          </a:p>
        </p:txBody>
      </p:sp>
      <p:sp>
        <p:nvSpPr>
          <p:cNvPr id="9" name="Text Placeholder 8"/>
          <p:cNvSpPr>
            <a:spLocks noGrp="1"/>
          </p:cNvSpPr>
          <p:nvPr>
            <p:ph type="body" sz="quarter" idx="3"/>
          </p:nvPr>
        </p:nvSpPr>
        <p:spPr/>
        <p:txBody>
          <a:bodyPr/>
          <a:lstStyle/>
          <a:p>
            <a:r>
              <a:rPr lang="en-US" dirty="0" err="1"/>
              <a:t>Kuri`e</a:t>
            </a:r>
            <a:r>
              <a:rPr lang="en-US" dirty="0"/>
              <a:t> </a:t>
            </a:r>
            <a:r>
              <a:rPr lang="en-US" dirty="0" err="1"/>
              <a:t>euloghcon</a:t>
            </a:r>
            <a:r>
              <a:rPr lang="en-US" dirty="0"/>
              <a:t> </a:t>
            </a:r>
            <a:r>
              <a:rPr lang="en-US" dirty="0" err="1"/>
              <a:t>ek</a:t>
            </a:r>
            <a:r>
              <a:rPr lang="en-US" dirty="0"/>
              <a:t> </a:t>
            </a:r>
            <a:r>
              <a:rPr lang="en-US" dirty="0" err="1"/>
              <a:t>tou</a:t>
            </a:r>
            <a:r>
              <a:rPr lang="en-US" dirty="0"/>
              <a:t> kata (...) `</a:t>
            </a:r>
            <a:r>
              <a:rPr lang="en-US" dirty="0" err="1"/>
              <a:t>agiou</a:t>
            </a:r>
            <a:r>
              <a:rPr lang="en-US" dirty="0"/>
              <a:t> </a:t>
            </a:r>
            <a:r>
              <a:rPr lang="en-US" dirty="0" err="1"/>
              <a:t>euaggeliou</a:t>
            </a:r>
            <a:r>
              <a:rPr lang="en-US" dirty="0"/>
              <a:t> to</a:t>
            </a:r>
            <a:r>
              <a:rPr lang="ar-EG" dirty="0"/>
              <a:t> </a:t>
            </a:r>
            <a:r>
              <a:rPr lang="en-US" dirty="0"/>
              <a:t>`</a:t>
            </a:r>
            <a:r>
              <a:rPr lang="en-US" dirty="0" err="1"/>
              <a:t>anagnwcma</a:t>
            </a:r>
            <a:r>
              <a:rPr lang="en-US" dirty="0"/>
              <a:t>.</a:t>
            </a:r>
          </a:p>
        </p:txBody>
      </p:sp>
    </p:spTree>
    <p:extLst>
      <p:ext uri="{BB962C8B-B14F-4D97-AF65-F5344CB8AC3E}">
        <p14:creationId xmlns:p14="http://schemas.microsoft.com/office/powerpoint/2010/main" val="2345563836"/>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المجد لك يا رب</a:t>
            </a:r>
            <a:endParaRPr lang="en-US" sz="54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p:txBody>
          <a:bodyPr/>
          <a:lstStyle/>
          <a:p>
            <a:r>
              <a:rPr lang="en-US" sz="4800" dirty="0"/>
              <a:t>Do[a ci </a:t>
            </a:r>
            <a:r>
              <a:rPr lang="en-US" sz="4800" dirty="0" err="1"/>
              <a:t>kuri`e</a:t>
            </a:r>
            <a:endParaRPr lang="en-US" sz="4800" dirty="0"/>
          </a:p>
        </p:txBody>
      </p:sp>
      <p:sp>
        <p:nvSpPr>
          <p:cNvPr id="6" name="TextBox 5">
            <a:hlinkClick r:id="rId2" action="ppaction://hlinksldjump"/>
            <a:extLst>
              <a:ext uri="{FF2B5EF4-FFF2-40B4-BE49-F238E27FC236}">
                <a16:creationId xmlns:a16="http://schemas.microsoft.com/office/drawing/2014/main" id="{3E12E06E-B954-45E5-A113-9B35A8B4090B}"/>
              </a:ext>
            </a:extLst>
          </p:cNvPr>
          <p:cNvSpPr txBox="1"/>
          <p:nvPr/>
        </p:nvSpPr>
        <p:spPr>
          <a:xfrm>
            <a:off x="6233427" y="4063131"/>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مقدمة الانجيل في حضور الاسقف</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895510059"/>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قفوا بمخافة الله وانصتوا لسماع الانجيل المقدس</a:t>
            </a:r>
            <a:endParaRPr lang="en-US" dirty="0"/>
          </a:p>
        </p:txBody>
      </p:sp>
      <p:sp>
        <p:nvSpPr>
          <p:cNvPr id="4" name="TextBox 3">
            <a:hlinkClick r:id="rId2" action="ppaction://hlinksldjump"/>
            <a:extLst>
              <a:ext uri="{FF2B5EF4-FFF2-40B4-BE49-F238E27FC236}">
                <a16:creationId xmlns:a16="http://schemas.microsoft.com/office/drawing/2014/main" id="{CF68DE5B-5241-4830-ADD0-A8C7A323ECF7}"/>
              </a:ext>
            </a:extLst>
          </p:cNvPr>
          <p:cNvSpPr txBox="1"/>
          <p:nvPr/>
        </p:nvSpPr>
        <p:spPr>
          <a:xfrm>
            <a:off x="4572000" y="4049684"/>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مقدمة الانجيل في حضور الاسقف</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5" name="TextBox 4">
            <a:hlinkClick r:id="rId3" action="ppaction://hlinksldjump"/>
            <a:extLst>
              <a:ext uri="{FF2B5EF4-FFF2-40B4-BE49-F238E27FC236}">
                <a16:creationId xmlns:a16="http://schemas.microsoft.com/office/drawing/2014/main" id="{DB74AAAC-8E09-4216-B5A5-B5BF1DBB8F4B}"/>
              </a:ext>
            </a:extLst>
          </p:cNvPr>
          <p:cNvSpPr txBox="1"/>
          <p:nvPr/>
        </p:nvSpPr>
        <p:spPr>
          <a:xfrm>
            <a:off x="7712560" y="4049684"/>
            <a:ext cx="1162498" cy="369332"/>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142965497"/>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فصل من بشارة معلمنا (…) البشير التلميذ الطاهربركاته </a:t>
            </a:r>
            <a:r>
              <a:rPr lang="ar-EG" dirty="0">
                <a:solidFill>
                  <a:srgbClr val="FFC000"/>
                </a:solidFill>
              </a:rPr>
              <a:t>على جميعنا</a:t>
            </a:r>
            <a:endParaRPr lang="en-US" dirty="0">
              <a:solidFill>
                <a:srgbClr val="FFC000"/>
              </a:solidFill>
            </a:endParaRPr>
          </a:p>
        </p:txBody>
      </p:sp>
      <p:sp>
        <p:nvSpPr>
          <p:cNvPr id="3" name="TextBox 2">
            <a:hlinkClick r:id="rId2" action="ppaction://hlinksldjump"/>
            <a:extLst>
              <a:ext uri="{FF2B5EF4-FFF2-40B4-BE49-F238E27FC236}">
                <a16:creationId xmlns:a16="http://schemas.microsoft.com/office/drawing/2014/main" id="{78AC908F-9F1C-4E72-BED9-C3A1C903C973}"/>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89961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صل</a:t>
            </a:r>
            <a:endParaRPr lang="en-US" sz="4800" dirty="0"/>
          </a:p>
        </p:txBody>
      </p:sp>
      <p:sp>
        <p:nvSpPr>
          <p:cNvPr id="6" name="Text Placeholder 5"/>
          <p:cNvSpPr>
            <a:spLocks noGrp="1"/>
          </p:cNvSpPr>
          <p:nvPr>
            <p:ph type="body" idx="1"/>
          </p:nvPr>
        </p:nvSpPr>
        <p:spPr/>
        <p:txBody>
          <a:bodyPr/>
          <a:lstStyle/>
          <a:p>
            <a:r>
              <a:rPr lang="ar-EG" sz="4800" dirty="0"/>
              <a:t>إشليل</a:t>
            </a:r>
          </a:p>
        </p:txBody>
      </p:sp>
      <p:sp>
        <p:nvSpPr>
          <p:cNvPr id="7" name="Text Placeholder 6"/>
          <p:cNvSpPr>
            <a:spLocks noGrp="1"/>
          </p:cNvSpPr>
          <p:nvPr>
            <p:ph type="body" sz="quarter" idx="3"/>
          </p:nvPr>
        </p:nvSpPr>
        <p:spPr/>
        <p:txBody>
          <a:bodyPr/>
          <a:lstStyle/>
          <a:p>
            <a:r>
              <a:rPr lang="en-US" sz="4400" dirty="0"/>
              <a:t>}</a:t>
            </a:r>
            <a:r>
              <a:rPr lang="en-US" sz="4400" dirty="0" err="1"/>
              <a:t>lhl</a:t>
            </a:r>
            <a:endParaRPr lang="en-US" sz="4400" dirty="0"/>
          </a:p>
        </p:txBody>
      </p:sp>
    </p:spTree>
    <p:extLst>
      <p:ext uri="{BB962C8B-B14F-4D97-AF65-F5344CB8AC3E}">
        <p14:creationId xmlns:p14="http://schemas.microsoft.com/office/powerpoint/2010/main" val="35837236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2">
            <a:extLst>
              <a:ext uri="{FF2B5EF4-FFF2-40B4-BE49-F238E27FC236}">
                <a16:creationId xmlns:a16="http://schemas.microsoft.com/office/drawing/2014/main" id="{8983E78E-FB56-4830-8A79-45F6C08C6FCE}"/>
              </a:ext>
            </a:extLst>
          </p:cNvPr>
          <p:cNvSpPr>
            <a:spLocks noGrp="1"/>
          </p:cNvSpPr>
          <p:nvPr>
            <p:ph type="title"/>
          </p:nvPr>
        </p:nvSpPr>
        <p:spPr>
          <a:xfrm>
            <a:off x="0" y="4343401"/>
            <a:ext cx="9144000" cy="609600"/>
          </a:xfrm>
        </p:spPr>
        <p:txBody>
          <a:bodyPr>
            <a:noAutofit/>
          </a:bodyPr>
          <a:lstStyle/>
          <a:p>
            <a:r>
              <a:rPr kumimoji="0" lang="ar-EG" sz="2800" b="1" i="0" u="none" strike="noStrike" cap="none" normalizeH="0" baseline="0" dirty="0">
                <a:ln>
                  <a:noFill/>
                </a:ln>
                <a:solidFill>
                  <a:schemeClr val="bg1"/>
                </a:solidFill>
                <a:effectLst/>
                <a:latin typeface="Times New Roman" pitchFamily="18" charset="0"/>
                <a:cs typeface="Times New Roman" pitchFamily="18" charset="0"/>
              </a:rPr>
              <a:t>إيليا وموسى القويان، نظرا ثيابه على طابور، التلاميذ عبروا، في سحابة نيرة. </a:t>
            </a:r>
            <a:endParaRPr lang="en-GB" sz="2800" dirty="0"/>
          </a:p>
        </p:txBody>
      </p:sp>
      <p:sp>
        <p:nvSpPr>
          <p:cNvPr id="3" name="Text Placeholder 2">
            <a:extLst>
              <a:ext uri="{FF2B5EF4-FFF2-40B4-BE49-F238E27FC236}">
                <a16:creationId xmlns:a16="http://schemas.microsoft.com/office/drawing/2014/main" id="{277EC5DB-F2E2-4AE6-B46A-DDA999A7BC15}"/>
              </a:ext>
            </a:extLst>
          </p:cNvPr>
          <p:cNvSpPr>
            <a:spLocks noGrp="1"/>
          </p:cNvSpPr>
          <p:nvPr>
            <p:ph type="body" idx="1"/>
          </p:nvPr>
        </p:nvSpPr>
        <p:spPr>
          <a:xfrm>
            <a:off x="3" y="5867399"/>
            <a:ext cx="9143999" cy="990601"/>
          </a:xfrm>
        </p:spPr>
        <p:txBody>
          <a:bodyPr anchor="b"/>
          <a:lstStyle/>
          <a:p>
            <a:pPr>
              <a:spcBef>
                <a:spcPts val="0"/>
              </a:spcBef>
            </a:pPr>
            <a:r>
              <a:rPr lang="ar-EG" sz="3000" dirty="0"/>
              <a:t>إيلياس نيم موسيس بيت جور: أڤناڤ إيه نيف إهڤوس هي طابور: </a:t>
            </a:r>
          </a:p>
          <a:p>
            <a:pPr>
              <a:spcBef>
                <a:spcPts val="0"/>
              </a:spcBef>
            </a:pPr>
            <a:r>
              <a:rPr lang="ar-EG" sz="3000" dirty="0"/>
              <a:t>ني ماثيتيس إڤئير چينيور: إنؤو إتشيبي إسئير أوأويني.</a:t>
            </a:r>
          </a:p>
        </p:txBody>
      </p:sp>
      <p:sp>
        <p:nvSpPr>
          <p:cNvPr id="4" name="Text Placeholder 3">
            <a:extLst>
              <a:ext uri="{FF2B5EF4-FFF2-40B4-BE49-F238E27FC236}">
                <a16:creationId xmlns:a16="http://schemas.microsoft.com/office/drawing/2014/main" id="{35FA0C57-DB37-4A7A-ABDD-3C732063D0F7}"/>
              </a:ext>
            </a:extLst>
          </p:cNvPr>
          <p:cNvSpPr>
            <a:spLocks noGrp="1"/>
          </p:cNvSpPr>
          <p:nvPr>
            <p:ph type="body" sz="quarter" idx="3"/>
          </p:nvPr>
        </p:nvSpPr>
        <p:spPr>
          <a:xfrm>
            <a:off x="-1" y="4953000"/>
            <a:ext cx="9144000" cy="914399"/>
          </a:xfrm>
        </p:spPr>
        <p:txBody>
          <a:bodyPr anchor="ctr"/>
          <a:lstStyle/>
          <a:p>
            <a:pPr>
              <a:spcBef>
                <a:spcPts val="0"/>
              </a:spcBef>
            </a:pPr>
            <a:r>
              <a:rPr kumimoji="0" lang="da-DK" sz="32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Yliac nem Mw`ucyc petjor@ aunau `enef`hbwc hi :abwr@ nima;ytyc euerjinior@ `nou[ypi ecerouwini.</a:t>
            </a:r>
          </a:p>
        </p:txBody>
      </p:sp>
      <p:sp>
        <p:nvSpPr>
          <p:cNvPr id="5" name="Title 1">
            <a:extLst>
              <a:ext uri="{FF2B5EF4-FFF2-40B4-BE49-F238E27FC236}">
                <a16:creationId xmlns:a16="http://schemas.microsoft.com/office/drawing/2014/main" id="{94727629-D8BF-474A-858D-2F7188BBF79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1425069"/>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قفوا بخوف الله لنسمع الانجيل المقدس من فم أبينا المُكرَّم البار ، المثلث الطوبى ، أبينا المُكرَّم المطران أنبا ( ... ) </a:t>
            </a:r>
            <a:endParaRPr lang="en-US" dirty="0"/>
          </a:p>
        </p:txBody>
      </p:sp>
    </p:spTree>
    <p:extLst>
      <p:ext uri="{BB962C8B-B14F-4D97-AF65-F5344CB8AC3E}">
        <p14:creationId xmlns:p14="http://schemas.microsoft.com/office/powerpoint/2010/main" val="2369370478"/>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مطران المدينة المحبة للمسيح ( ... ) و تخومها. إله السماء يُثبِّتهُ على كرسيه سنين عديدة و أزمنة سلامية . </a:t>
            </a:r>
            <a:endParaRPr lang="en-US" dirty="0"/>
          </a:p>
        </p:txBody>
      </p:sp>
    </p:spTree>
    <p:extLst>
      <p:ext uri="{BB962C8B-B14F-4D97-AF65-F5344CB8AC3E}">
        <p14:creationId xmlns:p14="http://schemas.microsoft.com/office/powerpoint/2010/main" val="3957199347"/>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 يضع جميع أعداءه تحت قدميه سريعاً. و يعطيه زماناً هادئاً بهيجاً و يعطينا نعمة و رحمة بصلواته و طلباته . </a:t>
            </a:r>
            <a:endParaRPr lang="en-US" dirty="0"/>
          </a:p>
        </p:txBody>
      </p:sp>
    </p:spTree>
    <p:extLst>
      <p:ext uri="{BB962C8B-B14F-4D97-AF65-F5344CB8AC3E}">
        <p14:creationId xmlns:p14="http://schemas.microsoft.com/office/powerpoint/2010/main" val="2399498859"/>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الإنجيل المقدس فصلٌ من بشارةِ الانجيلِ لِمُعلِّمِنا ( ... ) البشير، التلميذ الطاهر بركاته </a:t>
            </a:r>
            <a:r>
              <a:rPr lang="ar-EG" dirty="0">
                <a:solidFill>
                  <a:srgbClr val="FFC000"/>
                </a:solidFill>
              </a:rPr>
              <a:t>على جميعنا</a:t>
            </a:r>
            <a:endParaRPr lang="en-US" dirty="0">
              <a:solidFill>
                <a:srgbClr val="FFC000"/>
              </a:solidFill>
            </a:endParaRPr>
          </a:p>
        </p:txBody>
      </p:sp>
      <p:sp>
        <p:nvSpPr>
          <p:cNvPr id="3" name="TextBox 2">
            <a:hlinkClick r:id="rId2" action="ppaction://hlinksldjump"/>
            <a:extLst>
              <a:ext uri="{FF2B5EF4-FFF2-40B4-BE49-F238E27FC236}">
                <a16:creationId xmlns:a16="http://schemas.microsoft.com/office/drawing/2014/main" id="{09949946-8FFC-467B-9868-1D8B4E2D04A9}"/>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719197855"/>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DCBF81-3BC2-4FED-B263-7F81A6445731}"/>
              </a:ext>
            </a:extLst>
          </p:cNvPr>
          <p:cNvSpPr>
            <a:spLocks noGrp="1"/>
          </p:cNvSpPr>
          <p:nvPr>
            <p:ph type="title"/>
          </p:nvPr>
        </p:nvSpPr>
        <p:spPr/>
        <p:txBody>
          <a:bodyPr/>
          <a:lstStyle/>
          <a:p>
            <a:endParaRPr lang="en-GB"/>
          </a:p>
        </p:txBody>
      </p:sp>
      <p:sp>
        <p:nvSpPr>
          <p:cNvPr id="3" name="TextBox 2">
            <a:hlinkClick r:id="rId2" action="ppaction://hlinksldjump"/>
            <a:extLst>
              <a:ext uri="{FF2B5EF4-FFF2-40B4-BE49-F238E27FC236}">
                <a16:creationId xmlns:a16="http://schemas.microsoft.com/office/drawing/2014/main" id="{9BB343E2-0E4F-466D-957E-4EF1237F2045}"/>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09278571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p:txBody>
          <a:bodyPr/>
          <a:lstStyle/>
          <a:p>
            <a:r>
              <a:rPr lang="ar-EG" dirty="0"/>
              <a:t>ربنا وإلهنا ومخلصنا وملكنا كلنا</a:t>
            </a:r>
            <a:endParaRPr lang="en-US"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p:txBody>
          <a:bodyPr/>
          <a:lstStyle/>
          <a:p>
            <a:r>
              <a:rPr lang="ar-EG" dirty="0"/>
              <a:t>بين شويس أووه بيننوتى أووه بين سوتير أووه بين أورو</a:t>
            </a:r>
            <a:endParaRPr lang="en-US"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p:txBody>
          <a:bodyPr/>
          <a:lstStyle/>
          <a:p>
            <a:r>
              <a:rPr lang="en-US" sz="2800" dirty="0"/>
              <a:t>Pen[</a:t>
            </a:r>
            <a:r>
              <a:rPr lang="en-US" sz="2800" dirty="0" err="1"/>
              <a:t>oic</a:t>
            </a:r>
            <a:r>
              <a:rPr lang="en-US" sz="2800" dirty="0"/>
              <a:t> </a:t>
            </a:r>
            <a:r>
              <a:rPr lang="en-US" sz="2800" dirty="0" err="1"/>
              <a:t>ouoh</a:t>
            </a:r>
            <a:r>
              <a:rPr lang="en-US" sz="2800" dirty="0"/>
              <a:t> </a:t>
            </a:r>
            <a:r>
              <a:rPr lang="en-US" sz="2800" dirty="0" err="1"/>
              <a:t>Pennou</a:t>
            </a:r>
            <a:r>
              <a:rPr lang="en-US" sz="2800" dirty="0"/>
              <a:t>] </a:t>
            </a:r>
            <a:r>
              <a:rPr lang="en-US" sz="2800" dirty="0" err="1"/>
              <a:t>ouoh</a:t>
            </a:r>
            <a:r>
              <a:rPr lang="en-US" sz="2800" dirty="0"/>
              <a:t> </a:t>
            </a:r>
            <a:r>
              <a:rPr lang="en-US" sz="2800" dirty="0" err="1"/>
              <a:t>Pencwtyr</a:t>
            </a:r>
            <a:r>
              <a:rPr lang="en-US" sz="2800" dirty="0"/>
              <a:t> </a:t>
            </a:r>
            <a:r>
              <a:rPr lang="en-US" sz="2800" dirty="0" err="1"/>
              <a:t>ouoh</a:t>
            </a:r>
            <a:r>
              <a:rPr lang="en-US" sz="2800" dirty="0"/>
              <a:t> </a:t>
            </a:r>
            <a:r>
              <a:rPr lang="en-US" sz="2800" dirty="0" err="1"/>
              <a:t>Penouro</a:t>
            </a:r>
            <a:endParaRPr lang="en-US" sz="2800" dirty="0"/>
          </a:p>
        </p:txBody>
      </p:sp>
    </p:spTree>
    <p:extLst>
      <p:ext uri="{BB962C8B-B14F-4D97-AF65-F5344CB8AC3E}">
        <p14:creationId xmlns:p14="http://schemas.microsoft.com/office/powerpoint/2010/main" val="40491620"/>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11C-218F-4EE1-9D9D-665142FBAC4F}"/>
              </a:ext>
            </a:extLst>
          </p:cNvPr>
          <p:cNvSpPr>
            <a:spLocks noGrp="1"/>
          </p:cNvSpPr>
          <p:nvPr>
            <p:ph type="title"/>
          </p:nvPr>
        </p:nvSpPr>
        <p:spPr/>
        <p:txBody>
          <a:bodyPr/>
          <a:lstStyle/>
          <a:p>
            <a:r>
              <a:rPr lang="ar-EG" dirty="0"/>
              <a:t>يسوع المسيح، إبن الله الحي</a:t>
            </a:r>
            <a:endParaRPr lang="en-US" dirty="0"/>
          </a:p>
        </p:txBody>
      </p:sp>
      <p:sp>
        <p:nvSpPr>
          <p:cNvPr id="3" name="Text Placeholder 2">
            <a:extLst>
              <a:ext uri="{FF2B5EF4-FFF2-40B4-BE49-F238E27FC236}">
                <a16:creationId xmlns:a16="http://schemas.microsoft.com/office/drawing/2014/main" id="{BF50E476-284B-4D27-9B08-950AA1198618}"/>
              </a:ext>
            </a:extLst>
          </p:cNvPr>
          <p:cNvSpPr>
            <a:spLocks noGrp="1"/>
          </p:cNvSpPr>
          <p:nvPr>
            <p:ph type="body" idx="1"/>
          </p:nvPr>
        </p:nvSpPr>
        <p:spPr/>
        <p:txBody>
          <a:bodyPr/>
          <a:lstStyle/>
          <a:p>
            <a:r>
              <a:rPr lang="ar-EG" dirty="0"/>
              <a:t>تيرين إيسوس بى اخرستوس ابشيرى إم افنوتى</a:t>
            </a:r>
            <a:endParaRPr lang="en-US" dirty="0"/>
          </a:p>
        </p:txBody>
      </p:sp>
      <p:sp>
        <p:nvSpPr>
          <p:cNvPr id="4" name="Text Placeholder 3">
            <a:extLst>
              <a:ext uri="{FF2B5EF4-FFF2-40B4-BE49-F238E27FC236}">
                <a16:creationId xmlns:a16="http://schemas.microsoft.com/office/drawing/2014/main" id="{3B5B59DB-CB85-44B0-AE90-2696A968ED8B}"/>
              </a:ext>
            </a:extLst>
          </p:cNvPr>
          <p:cNvSpPr>
            <a:spLocks noGrp="1"/>
          </p:cNvSpPr>
          <p:nvPr>
            <p:ph type="body" sz="quarter" idx="3"/>
          </p:nvPr>
        </p:nvSpPr>
        <p:spPr/>
        <p:txBody>
          <a:bodyPr/>
          <a:lstStyle/>
          <a:p>
            <a:r>
              <a:rPr lang="en-US" dirty="0" err="1"/>
              <a:t>tyren</a:t>
            </a:r>
            <a:r>
              <a:rPr lang="en-US" dirty="0"/>
              <a:t> </a:t>
            </a:r>
            <a:r>
              <a:rPr lang="en-US" dirty="0" err="1"/>
              <a:t>Iycouc</a:t>
            </a:r>
            <a:r>
              <a:rPr lang="en-US" dirty="0"/>
              <a:t> Pi`,</a:t>
            </a:r>
            <a:r>
              <a:rPr lang="en-US" dirty="0" err="1"/>
              <a:t>rictoc</a:t>
            </a:r>
            <a:r>
              <a:rPr lang="en-US" dirty="0"/>
              <a:t> `</a:t>
            </a:r>
            <a:r>
              <a:rPr lang="en-US" dirty="0" err="1"/>
              <a:t>Psyri</a:t>
            </a:r>
            <a:r>
              <a:rPr lang="en-US" dirty="0"/>
              <a:t> `</a:t>
            </a:r>
            <a:r>
              <a:rPr lang="en-US" dirty="0" err="1"/>
              <a:t>m`Vnou</a:t>
            </a:r>
            <a:r>
              <a:rPr lang="en-US" dirty="0"/>
              <a:t>]</a:t>
            </a:r>
          </a:p>
        </p:txBody>
      </p:sp>
    </p:spTree>
    <p:extLst>
      <p:ext uri="{BB962C8B-B14F-4D97-AF65-F5344CB8AC3E}">
        <p14:creationId xmlns:p14="http://schemas.microsoft.com/office/powerpoint/2010/main" val="2585895650"/>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1D72-ABA9-4A2E-B3ED-81B92255F38F}"/>
              </a:ext>
            </a:extLst>
          </p:cNvPr>
          <p:cNvSpPr>
            <a:spLocks noGrp="1"/>
          </p:cNvSpPr>
          <p:nvPr>
            <p:ph type="title"/>
          </p:nvPr>
        </p:nvSpPr>
        <p:spPr/>
        <p:txBody>
          <a:bodyPr/>
          <a:lstStyle/>
          <a:p>
            <a:r>
              <a:rPr lang="ar-EG" dirty="0"/>
              <a:t> الذي له المجد إلى الأبد.</a:t>
            </a:r>
            <a:endParaRPr lang="en-US" dirty="0"/>
          </a:p>
        </p:txBody>
      </p:sp>
      <p:sp>
        <p:nvSpPr>
          <p:cNvPr id="3" name="Text Placeholder 2">
            <a:extLst>
              <a:ext uri="{FF2B5EF4-FFF2-40B4-BE49-F238E27FC236}">
                <a16:creationId xmlns:a16="http://schemas.microsoft.com/office/drawing/2014/main" id="{1D2D22F0-593A-4C4D-AAD0-B92387AA81C3}"/>
              </a:ext>
            </a:extLst>
          </p:cNvPr>
          <p:cNvSpPr>
            <a:spLocks noGrp="1"/>
          </p:cNvSpPr>
          <p:nvPr>
            <p:ph type="body" idx="1"/>
          </p:nvPr>
        </p:nvSpPr>
        <p:spPr/>
        <p:txBody>
          <a:bodyPr/>
          <a:lstStyle/>
          <a:p>
            <a:r>
              <a:rPr lang="ar-EG" dirty="0"/>
              <a:t>ات أونخ بى أوؤوناف شا اينيه</a:t>
            </a:r>
            <a:endParaRPr lang="en-US" dirty="0"/>
          </a:p>
        </p:txBody>
      </p:sp>
      <p:sp>
        <p:nvSpPr>
          <p:cNvPr id="4" name="Text Placeholder 3">
            <a:extLst>
              <a:ext uri="{FF2B5EF4-FFF2-40B4-BE49-F238E27FC236}">
                <a16:creationId xmlns:a16="http://schemas.microsoft.com/office/drawing/2014/main" id="{3E54B1C6-F9CD-4190-93F1-901DFEEA3D2B}"/>
              </a:ext>
            </a:extLst>
          </p:cNvPr>
          <p:cNvSpPr>
            <a:spLocks noGrp="1"/>
          </p:cNvSpPr>
          <p:nvPr>
            <p:ph type="body" sz="quarter" idx="3"/>
          </p:nvPr>
        </p:nvSpPr>
        <p:spPr/>
        <p:txBody>
          <a:bodyPr/>
          <a:lstStyle/>
          <a:p>
            <a:r>
              <a:rPr lang="en-US" dirty="0" err="1"/>
              <a:t>etonq</a:t>
            </a:r>
            <a:r>
              <a:rPr lang="en-US" dirty="0"/>
              <a:t> </a:t>
            </a:r>
            <a:r>
              <a:rPr lang="en-US" dirty="0" err="1"/>
              <a:t>pi`wou</a:t>
            </a:r>
            <a:r>
              <a:rPr lang="en-US" dirty="0"/>
              <a:t> </a:t>
            </a:r>
            <a:r>
              <a:rPr lang="en-US" dirty="0" err="1"/>
              <a:t>naf</a:t>
            </a:r>
            <a:r>
              <a:rPr lang="en-US" dirty="0"/>
              <a:t> </a:t>
            </a:r>
            <a:r>
              <a:rPr lang="en-US" dirty="0" err="1"/>
              <a:t>sa</a:t>
            </a:r>
            <a:r>
              <a:rPr lang="en-US" dirty="0"/>
              <a:t> `</a:t>
            </a:r>
            <a:r>
              <a:rPr lang="en-US" dirty="0" err="1"/>
              <a:t>eneh</a:t>
            </a:r>
            <a:r>
              <a:rPr lang="en-US" dirty="0"/>
              <a:t>.</a:t>
            </a:r>
          </a:p>
        </p:txBody>
      </p:sp>
    </p:spTree>
    <p:extLst>
      <p:ext uri="{BB962C8B-B14F-4D97-AF65-F5344CB8AC3E}">
        <p14:creationId xmlns:p14="http://schemas.microsoft.com/office/powerpoint/2010/main" val="1503657361"/>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93B1-AD00-410D-B534-A6EC156F491B}"/>
              </a:ext>
            </a:extLst>
          </p:cNvPr>
          <p:cNvSpPr>
            <a:spLocks noGrp="1"/>
          </p:cNvSpPr>
          <p:nvPr>
            <p:ph type="title"/>
          </p:nvPr>
        </p:nvSpPr>
        <p:spPr/>
        <p:txBody>
          <a:bodyPr>
            <a:normAutofit/>
          </a:bodyPr>
          <a:lstStyle/>
          <a:p>
            <a:r>
              <a:rPr lang="ar-EG" sz="4800" dirty="0"/>
              <a:t>المجد لإلهنا</a:t>
            </a:r>
            <a:endParaRPr lang="en-US" sz="4800" dirty="0"/>
          </a:p>
        </p:txBody>
      </p:sp>
      <p:sp>
        <p:nvSpPr>
          <p:cNvPr id="3" name="Text Placeholder 2">
            <a:extLst>
              <a:ext uri="{FF2B5EF4-FFF2-40B4-BE49-F238E27FC236}">
                <a16:creationId xmlns:a16="http://schemas.microsoft.com/office/drawing/2014/main" id="{EEC1A6C2-C97D-486D-A437-A64676AC0883}"/>
              </a:ext>
            </a:extLst>
          </p:cNvPr>
          <p:cNvSpPr>
            <a:spLocks noGrp="1"/>
          </p:cNvSpPr>
          <p:nvPr>
            <p:ph type="body" idx="1"/>
          </p:nvPr>
        </p:nvSpPr>
        <p:spPr/>
        <p:txBody>
          <a:bodyPr/>
          <a:lstStyle/>
          <a:p>
            <a:r>
              <a:rPr lang="ar-EG" sz="4000" dirty="0"/>
              <a:t>بى أوؤو فا بيننوتى بى</a:t>
            </a:r>
            <a:endParaRPr lang="en-US" sz="4000" dirty="0"/>
          </a:p>
        </p:txBody>
      </p:sp>
      <p:sp>
        <p:nvSpPr>
          <p:cNvPr id="4" name="Text Placeholder 3">
            <a:extLst>
              <a:ext uri="{FF2B5EF4-FFF2-40B4-BE49-F238E27FC236}">
                <a16:creationId xmlns:a16="http://schemas.microsoft.com/office/drawing/2014/main" id="{CCC72A91-758C-4A67-8DA0-04A1B471C41E}"/>
              </a:ext>
            </a:extLst>
          </p:cNvPr>
          <p:cNvSpPr>
            <a:spLocks noGrp="1"/>
          </p:cNvSpPr>
          <p:nvPr>
            <p:ph type="body" sz="quarter" idx="3"/>
          </p:nvPr>
        </p:nvSpPr>
        <p:spPr>
          <a:xfrm>
            <a:off x="0" y="5443320"/>
            <a:ext cx="9144000" cy="682357"/>
          </a:xfrm>
        </p:spPr>
        <p:txBody>
          <a:bodyPr/>
          <a:lstStyle/>
          <a:p>
            <a:r>
              <a:rPr lang="it-IT" sz="4400" dirty="0"/>
              <a:t>Pi`wou va Pennou] pe</a:t>
            </a:r>
            <a:endParaRPr lang="en-US" sz="4400" dirty="0"/>
          </a:p>
        </p:txBody>
      </p:sp>
    </p:spTree>
    <p:extLst>
      <p:ext uri="{BB962C8B-B14F-4D97-AF65-F5344CB8AC3E}">
        <p14:creationId xmlns:p14="http://schemas.microsoft.com/office/powerpoint/2010/main" val="1671083907"/>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14-7E8F-4F1C-9750-4FEEFF7C2B5F}"/>
              </a:ext>
            </a:extLst>
          </p:cNvPr>
          <p:cNvSpPr>
            <a:spLocks noGrp="1"/>
          </p:cNvSpPr>
          <p:nvPr>
            <p:ph type="title"/>
          </p:nvPr>
        </p:nvSpPr>
        <p:spPr/>
        <p:txBody>
          <a:bodyPr>
            <a:noAutofit/>
          </a:bodyPr>
          <a:lstStyle/>
          <a:p>
            <a:r>
              <a:rPr lang="ar-EG" sz="5400" dirty="0"/>
              <a:t>المجد لك يا رب.</a:t>
            </a:r>
            <a:endParaRPr lang="en-US" sz="5400" dirty="0"/>
          </a:p>
        </p:txBody>
      </p:sp>
      <p:sp>
        <p:nvSpPr>
          <p:cNvPr id="3" name="Text Placeholder 2">
            <a:extLst>
              <a:ext uri="{FF2B5EF4-FFF2-40B4-BE49-F238E27FC236}">
                <a16:creationId xmlns:a16="http://schemas.microsoft.com/office/drawing/2014/main" id="{754058A6-EDA4-4425-8296-B0A3AA80F81F}"/>
              </a:ext>
            </a:extLst>
          </p:cNvPr>
          <p:cNvSpPr>
            <a:spLocks noGrp="1"/>
          </p:cNvSpPr>
          <p:nvPr>
            <p:ph type="body" idx="1"/>
          </p:nvPr>
        </p:nvSpPr>
        <p:spPr/>
        <p:txBody>
          <a:bodyPr/>
          <a:lstStyle/>
          <a:p>
            <a:r>
              <a:rPr lang="ar-EG" sz="4400" dirty="0"/>
              <a:t>ذوكصاصى كيريه</a:t>
            </a:r>
            <a:endParaRPr lang="en-US" sz="4400" dirty="0"/>
          </a:p>
        </p:txBody>
      </p:sp>
      <p:sp>
        <p:nvSpPr>
          <p:cNvPr id="4" name="Text Placeholder 3">
            <a:extLst>
              <a:ext uri="{FF2B5EF4-FFF2-40B4-BE49-F238E27FC236}">
                <a16:creationId xmlns:a16="http://schemas.microsoft.com/office/drawing/2014/main" id="{8C9DCDC7-069A-49FD-9B3B-6FBA6025C875}"/>
              </a:ext>
            </a:extLst>
          </p:cNvPr>
          <p:cNvSpPr>
            <a:spLocks noGrp="1"/>
          </p:cNvSpPr>
          <p:nvPr>
            <p:ph type="body" sz="quarter" idx="3"/>
          </p:nvPr>
        </p:nvSpPr>
        <p:spPr>
          <a:xfrm>
            <a:off x="0" y="5431746"/>
            <a:ext cx="9144000" cy="682357"/>
          </a:xfrm>
        </p:spPr>
        <p:txBody>
          <a:bodyPr/>
          <a:lstStyle/>
          <a:p>
            <a:r>
              <a:rPr lang="en-US" sz="4800" dirty="0"/>
              <a:t>Doxa ci </a:t>
            </a:r>
            <a:r>
              <a:rPr lang="en-US" sz="4800" dirty="0" err="1"/>
              <a:t>Kurie</a:t>
            </a:r>
            <a:r>
              <a:rPr lang="en-US" sz="4800" dirty="0"/>
              <a:t>.</a:t>
            </a:r>
          </a:p>
        </p:txBody>
      </p:sp>
    </p:spTree>
    <p:extLst>
      <p:ext uri="{BB962C8B-B14F-4D97-AF65-F5344CB8AC3E}">
        <p14:creationId xmlns:p14="http://schemas.microsoft.com/office/powerpoint/2010/main" val="11475430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لك يا مريم الحمامة الحسنة</a:t>
            </a:r>
            <a:endParaRPr lang="en-US" dirty="0"/>
          </a:p>
        </p:txBody>
      </p:sp>
      <p:sp>
        <p:nvSpPr>
          <p:cNvPr id="3" name="Text Placeholder 2"/>
          <p:cNvSpPr>
            <a:spLocks noGrp="1"/>
          </p:cNvSpPr>
          <p:nvPr>
            <p:ph type="body" idx="1"/>
          </p:nvPr>
        </p:nvSpPr>
        <p:spPr/>
        <p:txBody>
          <a:bodyPr/>
          <a:lstStyle/>
          <a:p>
            <a:r>
              <a:rPr lang="ar-EG" dirty="0"/>
              <a:t> شيري نيه ماريا :تي تشرومبي إثنيسوس</a:t>
            </a:r>
          </a:p>
        </p:txBody>
      </p:sp>
      <p:sp>
        <p:nvSpPr>
          <p:cNvPr id="5" name="Text Placeholder 4"/>
          <p:cNvSpPr>
            <a:spLocks noGrp="1"/>
          </p:cNvSpPr>
          <p:nvPr>
            <p:ph type="body" sz="quarter" idx="3"/>
          </p:nvPr>
        </p:nvSpPr>
        <p:spPr/>
        <p:txBody>
          <a:bodyPr/>
          <a:lstStyle/>
          <a:p>
            <a:r>
              <a:rPr lang="it-IT" dirty="0"/>
              <a:t>Xere ne Maria :`srompi e</a:t>
            </a:r>
            <a:r>
              <a:rPr lang="en-US" dirty="0"/>
              <a:t>q</a:t>
            </a:r>
            <a:r>
              <a:rPr lang="it-IT" dirty="0"/>
              <a:t>necwc</a:t>
            </a:r>
          </a:p>
        </p:txBody>
      </p:sp>
    </p:spTree>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من مزامير و ابينا داود النبي بركاته على جميعنا</a:t>
            </a:r>
            <a:endParaRPr lang="en-US" dirty="0"/>
          </a:p>
        </p:txBody>
      </p:sp>
      <p:sp>
        <p:nvSpPr>
          <p:cNvPr id="3" name="TextBox 2">
            <a:hlinkClick r:id="rId2" action="ppaction://hlinksldjump"/>
            <a:extLst>
              <a:ext uri="{FF2B5EF4-FFF2-40B4-BE49-F238E27FC236}">
                <a16:creationId xmlns:a16="http://schemas.microsoft.com/office/drawing/2014/main" id="{685C8638-713A-4F9A-AEDE-031489913028}"/>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788529113"/>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المزمور</a:t>
            </a:r>
            <a:endParaRPr lang="en-US" sz="9600" dirty="0">
              <a:solidFill>
                <a:srgbClr val="FFC000"/>
              </a:solidFill>
            </a:endParaRPr>
          </a:p>
        </p:txBody>
      </p:sp>
      <p:sp>
        <p:nvSpPr>
          <p:cNvPr id="5" name="TextBox 4">
            <a:hlinkClick r:id="rId2" action="ppaction://hlinksldjump"/>
            <a:extLst>
              <a:ext uri="{FF2B5EF4-FFF2-40B4-BE49-F238E27FC236}">
                <a16:creationId xmlns:a16="http://schemas.microsoft.com/office/drawing/2014/main" id="{D598621F-AAF0-44E1-85D1-CA3CF802ED88}"/>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948951510"/>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600" dirty="0"/>
              <a:t>هلليلويا</a:t>
            </a:r>
            <a:endParaRPr lang="en-US" sz="6600" dirty="0"/>
          </a:p>
        </p:txBody>
      </p:sp>
      <p:sp>
        <p:nvSpPr>
          <p:cNvPr id="8" name="Text Placeholder 7"/>
          <p:cNvSpPr>
            <a:spLocks noGrp="1"/>
          </p:cNvSpPr>
          <p:nvPr>
            <p:ph type="body" idx="1"/>
          </p:nvPr>
        </p:nvSpPr>
        <p:spPr/>
        <p:txBody>
          <a:bodyPr/>
          <a:lstStyle/>
          <a:p>
            <a:r>
              <a:rPr lang="ar-EG" sz="6600" dirty="0"/>
              <a:t>الليلويا</a:t>
            </a:r>
          </a:p>
        </p:txBody>
      </p:sp>
      <p:sp>
        <p:nvSpPr>
          <p:cNvPr id="9" name="Text Placeholder 8"/>
          <p:cNvSpPr>
            <a:spLocks noGrp="1"/>
          </p:cNvSpPr>
          <p:nvPr>
            <p:ph type="body" sz="quarter" idx="3"/>
          </p:nvPr>
        </p:nvSpPr>
        <p:spPr/>
        <p:txBody>
          <a:bodyPr/>
          <a:lstStyle/>
          <a:p>
            <a:r>
              <a:rPr lang="en-US" sz="5400" dirty="0" err="1"/>
              <a:t>Allhloui`a</a:t>
            </a:r>
            <a:endParaRPr lang="en-US" sz="5400" dirty="0"/>
          </a:p>
        </p:txBody>
      </p:sp>
      <p:sp>
        <p:nvSpPr>
          <p:cNvPr id="12" name="TextBox 11">
            <a:hlinkClick r:id="rId2" action="ppaction://hlinksldjump"/>
            <a:extLst>
              <a:ext uri="{FF2B5EF4-FFF2-40B4-BE49-F238E27FC236}">
                <a16:creationId xmlns:a16="http://schemas.microsoft.com/office/drawing/2014/main" id="{268BB2A4-0651-4C04-BF11-053D894A668A}"/>
              </a:ext>
            </a:extLst>
          </p:cNvPr>
          <p:cNvSpPr txBox="1"/>
          <p:nvPr/>
        </p:nvSpPr>
        <p:spPr>
          <a:xfrm>
            <a:off x="7749065" y="4011995"/>
            <a:ext cx="139493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فليرفعوه</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182885122"/>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A17F-98E6-47A0-94A7-169E867414D7}"/>
              </a:ext>
            </a:extLst>
          </p:cNvPr>
          <p:cNvSpPr>
            <a:spLocks noGrp="1"/>
          </p:cNvSpPr>
          <p:nvPr>
            <p:ph type="title"/>
          </p:nvPr>
        </p:nvSpPr>
        <p:spPr/>
        <p:txBody>
          <a:bodyPr>
            <a:normAutofit fontScale="90000"/>
          </a:bodyPr>
          <a:lstStyle/>
          <a:p>
            <a:r>
              <a:rPr lang="ar-EG" dirty="0"/>
              <a:t>فليرفعوه في كنيسة شعبِهِ، وليباركوه علي منابر الشيوخ لأنه جعل أبوة مثل الخراف. يُبصِرُ المستقيمون و يفرحون </a:t>
            </a:r>
            <a:endParaRPr lang="en-US" dirty="0"/>
          </a:p>
        </p:txBody>
      </p:sp>
    </p:spTree>
    <p:extLst>
      <p:ext uri="{BB962C8B-B14F-4D97-AF65-F5344CB8AC3E}">
        <p14:creationId xmlns:p14="http://schemas.microsoft.com/office/powerpoint/2010/main" val="3981663378"/>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F5D-416C-4F6A-AEED-88ED5A0C2B11}"/>
              </a:ext>
            </a:extLst>
          </p:cNvPr>
          <p:cNvSpPr>
            <a:spLocks noGrp="1"/>
          </p:cNvSpPr>
          <p:nvPr>
            <p:ph type="title"/>
          </p:nvPr>
        </p:nvSpPr>
        <p:spPr/>
        <p:txBody>
          <a:bodyPr>
            <a:normAutofit fontScale="90000"/>
          </a:bodyPr>
          <a:lstStyle/>
          <a:p>
            <a:r>
              <a:rPr lang="ar-EG" dirty="0"/>
              <a:t>أقسم الرب و لن يندم أنك أنت هو الكاهن إلى الأبد على طقس ملشى صادَق  الرب عن يمينك </a:t>
            </a:r>
            <a:endParaRPr lang="en-US" dirty="0"/>
          </a:p>
        </p:txBody>
      </p:sp>
    </p:spTree>
    <p:extLst>
      <p:ext uri="{BB962C8B-B14F-4D97-AF65-F5344CB8AC3E}">
        <p14:creationId xmlns:p14="http://schemas.microsoft.com/office/powerpoint/2010/main" val="2892538263"/>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27EA-FD18-4291-9051-59F44ED4951F}"/>
              </a:ext>
            </a:extLst>
          </p:cNvPr>
          <p:cNvSpPr>
            <a:spLocks noGrp="1"/>
          </p:cNvSpPr>
          <p:nvPr>
            <p:ph type="title"/>
          </p:nvPr>
        </p:nvSpPr>
        <p:spPr/>
        <p:txBody>
          <a:bodyPr>
            <a:normAutofit fontScale="90000"/>
          </a:bodyPr>
          <a:lstStyle/>
          <a:p>
            <a:r>
              <a:rPr lang="ar-EG" dirty="0"/>
              <a:t>يا أبانا القديس البطريرك البابا أنبا (...) وشريكة في الخدمة الرسولية أبينا المطران أنبا (...) الرب يحفظ حياتكما</a:t>
            </a:r>
            <a:endParaRPr lang="en-US" dirty="0"/>
          </a:p>
        </p:txBody>
      </p:sp>
    </p:spTree>
    <p:extLst>
      <p:ext uri="{BB962C8B-B14F-4D97-AF65-F5344CB8AC3E}">
        <p14:creationId xmlns:p14="http://schemas.microsoft.com/office/powerpoint/2010/main" val="1797322428"/>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مبارك الآتي باسم الرب ربنا وإلهنا ومخلصنا وملكنا كلنا</a:t>
            </a:r>
            <a:endParaRPr lang="en-US" dirty="0"/>
          </a:p>
        </p:txBody>
      </p:sp>
      <p:sp>
        <p:nvSpPr>
          <p:cNvPr id="3" name="TextBox 2">
            <a:hlinkClick r:id="rId2" action="ppaction://hlinksldjump"/>
            <a:extLst>
              <a:ext uri="{FF2B5EF4-FFF2-40B4-BE49-F238E27FC236}">
                <a16:creationId xmlns:a16="http://schemas.microsoft.com/office/drawing/2014/main" id="{5D88C60B-8360-4957-9E0F-13E33E0BF0A7}"/>
              </a:ext>
            </a:extLst>
          </p:cNvPr>
          <p:cNvSpPr txBox="1"/>
          <p:nvPr/>
        </p:nvSpPr>
        <p:spPr>
          <a:xfrm>
            <a:off x="7749065" y="4011995"/>
            <a:ext cx="139493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فليرفعوه</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185945074"/>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يسوع المسيح ابن الله الحي الذى له المجد الدائم إلى الأبد أمين</a:t>
            </a:r>
            <a:endParaRPr lang="en-US" dirty="0"/>
          </a:p>
        </p:txBody>
      </p:sp>
    </p:spTree>
    <p:extLst>
      <p:ext uri="{BB962C8B-B14F-4D97-AF65-F5344CB8AC3E}">
        <p14:creationId xmlns:p14="http://schemas.microsoft.com/office/powerpoint/2010/main" val="2149900458"/>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الانجيل</a:t>
            </a:r>
            <a:endParaRPr lang="en-US" sz="9600" dirty="0">
              <a:solidFill>
                <a:srgbClr val="FFC000"/>
              </a:solidFill>
            </a:endParaRPr>
          </a:p>
        </p:txBody>
      </p:sp>
    </p:spTree>
    <p:extLst>
      <p:ext uri="{BB962C8B-B14F-4D97-AF65-F5344CB8AC3E}">
        <p14:creationId xmlns:p14="http://schemas.microsoft.com/office/powerpoint/2010/main" val="1826536916"/>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و المجد لله دائما</a:t>
            </a:r>
            <a:endParaRPr lang="en-US" sz="9600" dirty="0">
              <a:solidFill>
                <a:srgbClr val="FFC000"/>
              </a:solidFill>
            </a:endParaRPr>
          </a:p>
        </p:txBody>
      </p:sp>
    </p:spTree>
    <p:extLst>
      <p:ext uri="{BB962C8B-B14F-4D97-AF65-F5344CB8AC3E}">
        <p14:creationId xmlns:p14="http://schemas.microsoft.com/office/powerpoint/2010/main" val="20066697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التي ولدت لنا الله الكلمة</a:t>
            </a:r>
            <a:endParaRPr lang="en-US" dirty="0"/>
          </a:p>
        </p:txBody>
      </p:sp>
      <p:sp>
        <p:nvSpPr>
          <p:cNvPr id="3" name="Text Placeholder 2"/>
          <p:cNvSpPr>
            <a:spLocks noGrp="1"/>
          </p:cNvSpPr>
          <p:nvPr>
            <p:ph type="body" idx="1"/>
          </p:nvPr>
        </p:nvSpPr>
        <p:spPr/>
        <p:txBody>
          <a:bodyPr/>
          <a:lstStyle/>
          <a:p>
            <a:r>
              <a:rPr lang="ar-EG" dirty="0">
                <a:solidFill>
                  <a:schemeClr val="lt1"/>
                </a:solidFill>
              </a:rPr>
              <a:t> ثي إتاسميسي نان : إم إفنوتي بي لوغوس</a:t>
            </a:r>
            <a:endParaRPr lang="ar-EG" sz="6600" dirty="0"/>
          </a:p>
        </p:txBody>
      </p:sp>
      <p:sp>
        <p:nvSpPr>
          <p:cNvPr id="5" name="Text Placeholder 4"/>
          <p:cNvSpPr>
            <a:spLocks noGrp="1"/>
          </p:cNvSpPr>
          <p:nvPr>
            <p:ph type="body" sz="quarter" idx="3"/>
          </p:nvPr>
        </p:nvSpPr>
        <p:spPr/>
        <p:txBody>
          <a:bodyPr/>
          <a:lstStyle/>
          <a:p>
            <a:pPr>
              <a:spcBef>
                <a:spcPts val="0"/>
              </a:spcBef>
            </a:pPr>
            <a:r>
              <a:rPr lang="en-US" sz="3200" dirty="0">
                <a:effectLst/>
                <a:latin typeface="Avva_Shenouda" pitchFamily="34" charset="2"/>
                <a:cs typeface="+mn-cs"/>
              </a:rPr>
              <a:t>03etacmici nan : `m`fnov5 </a:t>
            </a:r>
            <a:r>
              <a:rPr lang="en-US" sz="3200" dirty="0" err="1">
                <a:effectLst/>
                <a:latin typeface="Avva_Shenouda" pitchFamily="34" charset="2"/>
                <a:cs typeface="+mn-cs"/>
              </a:rPr>
              <a:t>pilojoc</a:t>
            </a:r>
            <a:r>
              <a:rPr lang="en-US" sz="3200" dirty="0">
                <a:effectLst/>
                <a:latin typeface="Avva_Shenouda" pitchFamily="34" charset="2"/>
                <a:cs typeface="+mn-cs"/>
              </a:rPr>
              <a:t> </a:t>
            </a:r>
            <a:endParaRPr lang="en-US" sz="5400" dirty="0">
              <a:effectLst/>
              <a:latin typeface="Avva_Shenouda" pitchFamily="34" charset="2"/>
              <a:cs typeface="+mn-cs"/>
            </a:endParaRPr>
          </a:p>
        </p:txBody>
      </p:sp>
    </p:spTree>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9C4D-5A21-4C89-9825-33A83CE27589}"/>
              </a:ext>
            </a:extLst>
          </p:cNvPr>
          <p:cNvSpPr>
            <a:spLocks noGrp="1"/>
          </p:cNvSpPr>
          <p:nvPr>
            <p:ph type="title"/>
          </p:nvPr>
        </p:nvSpPr>
        <p:spPr>
          <a:xfrm>
            <a:off x="-1" y="4311099"/>
            <a:ext cx="9144000" cy="682358"/>
          </a:xfrm>
        </p:spPr>
        <p:txBody>
          <a:bodyPr/>
          <a:lstStyle/>
          <a:p>
            <a:r>
              <a:rPr lang="ar-EG" sz="3200" b="1" kern="1200" dirty="0">
                <a:solidFill>
                  <a:schemeClr val="bg1"/>
                </a:solidFill>
                <a:latin typeface="Times New Roman" pitchFamily="18" charset="0"/>
                <a:ea typeface="+mn-ea"/>
                <a:cs typeface="Times New Roman" pitchFamily="18" charset="0"/>
              </a:rPr>
              <a:t>لأنها مكرمة جداً، علامة صليب، يسوع المسيح الملك، إلهنا الحقيقي.</a:t>
            </a:r>
            <a:endParaRPr lang="en-GB" dirty="0"/>
          </a:p>
        </p:txBody>
      </p:sp>
      <p:sp>
        <p:nvSpPr>
          <p:cNvPr id="3" name="Text Placeholder 2">
            <a:extLst>
              <a:ext uri="{FF2B5EF4-FFF2-40B4-BE49-F238E27FC236}">
                <a16:creationId xmlns:a16="http://schemas.microsoft.com/office/drawing/2014/main" id="{679F35F6-61CF-42AA-9B8E-F4809A962199}"/>
              </a:ext>
            </a:extLst>
          </p:cNvPr>
          <p:cNvSpPr>
            <a:spLocks noGrp="1"/>
          </p:cNvSpPr>
          <p:nvPr>
            <p:ph type="body" idx="1"/>
          </p:nvPr>
        </p:nvSpPr>
        <p:spPr>
          <a:xfrm>
            <a:off x="-1" y="5802350"/>
            <a:ext cx="9143999" cy="1055651"/>
          </a:xfrm>
        </p:spPr>
        <p:txBody>
          <a:bodyPr/>
          <a:lstStyle/>
          <a:p>
            <a:pPr>
              <a:spcBef>
                <a:spcPts val="0"/>
              </a:spcBef>
            </a:pPr>
            <a:r>
              <a:rPr lang="ar-EG" b="1" kern="1200" dirty="0">
                <a:solidFill>
                  <a:schemeClr val="bg1"/>
                </a:solidFill>
                <a:latin typeface="Times New Roman" pitchFamily="18" charset="0"/>
                <a:ea typeface="+mn-ea"/>
                <a:cs typeface="Times New Roman" pitchFamily="18" charset="0"/>
              </a:rPr>
              <a:t>إفتايوت غار إيماشو : إن ﭽيه بيميني إنتيه بي إستاﭬروس : </a:t>
            </a:r>
          </a:p>
          <a:p>
            <a:pPr>
              <a:spcBef>
                <a:spcPts val="0"/>
              </a:spcBef>
            </a:pPr>
            <a:r>
              <a:rPr lang="ar-EG" b="1" kern="1200" dirty="0">
                <a:solidFill>
                  <a:schemeClr val="bg1"/>
                </a:solidFill>
                <a:latin typeface="Times New Roman" pitchFamily="18" charset="0"/>
                <a:ea typeface="+mn-ea"/>
                <a:cs typeface="Times New Roman" pitchFamily="18" charset="0"/>
              </a:rPr>
              <a:t>إنتيه إيسوس بيخريستوس إب أورو : بين نوتي إن اليثينوس.</a:t>
            </a:r>
            <a:endParaRPr lang="en-GB" dirty="0"/>
          </a:p>
        </p:txBody>
      </p:sp>
      <p:sp>
        <p:nvSpPr>
          <p:cNvPr id="4" name="Text Placeholder 3">
            <a:extLst>
              <a:ext uri="{FF2B5EF4-FFF2-40B4-BE49-F238E27FC236}">
                <a16:creationId xmlns:a16="http://schemas.microsoft.com/office/drawing/2014/main" id="{AF5569FC-30C4-482B-94D6-C764ADF9800F}"/>
              </a:ext>
            </a:extLst>
          </p:cNvPr>
          <p:cNvSpPr>
            <a:spLocks noGrp="1"/>
          </p:cNvSpPr>
          <p:nvPr>
            <p:ph type="body" sz="quarter" idx="3"/>
          </p:nvPr>
        </p:nvSpPr>
        <p:spPr>
          <a:xfrm>
            <a:off x="-2" y="4993457"/>
            <a:ext cx="9144000" cy="808893"/>
          </a:xfrm>
        </p:spPr>
        <p:txBody>
          <a:bodyPr anchor="ctr"/>
          <a:lstStyle/>
          <a:p>
            <a:pPr>
              <a:lnSpc>
                <a:spcPct val="80000"/>
              </a:lnSpc>
              <a:spcBef>
                <a:spcPts val="0"/>
              </a:spcBef>
            </a:pPr>
            <a:r>
              <a:rPr lang="pt-BR" altLang="en-US" sz="3500" dirty="0">
                <a:latin typeface="CS New Athanasius" panose="020B0500000000000000" pitchFamily="34" charset="0"/>
                <a:cs typeface="Times New Roman" panose="02020603050405020304" pitchFamily="18" charset="0"/>
              </a:rPr>
              <a:t>Ftai`yout gar `emasw@ `nje pimyuni `nte</a:t>
            </a:r>
            <a:r>
              <a:rPr lang="ar-EG" altLang="en-US" sz="3500" dirty="0">
                <a:latin typeface="CS New Athanasius" panose="020B0500000000000000" pitchFamily="34" charset="0"/>
                <a:cs typeface="Times New Roman" panose="02020603050405020304" pitchFamily="18" charset="0"/>
              </a:rPr>
              <a:t> </a:t>
            </a:r>
            <a:r>
              <a:rPr lang="pt-BR" altLang="en-US" sz="3500" dirty="0">
                <a:latin typeface="CS New Athanasius" panose="020B0500000000000000" pitchFamily="34" charset="0"/>
                <a:cs typeface="Times New Roman" panose="02020603050405020304" pitchFamily="18" charset="0"/>
              </a:rPr>
              <a:t>pi`ctauroc@</a:t>
            </a:r>
            <a:endParaRPr lang="ar-EG" altLang="en-US" sz="3500" dirty="0">
              <a:latin typeface="CS New Athanasius" panose="020B0500000000000000" pitchFamily="34" charset="0"/>
              <a:cs typeface="Times New Roman" panose="02020603050405020304" pitchFamily="18" charset="0"/>
            </a:endParaRPr>
          </a:p>
          <a:p>
            <a:pPr>
              <a:lnSpc>
                <a:spcPct val="80000"/>
              </a:lnSpc>
              <a:spcBef>
                <a:spcPts val="0"/>
              </a:spcBef>
            </a:pPr>
            <a:r>
              <a:rPr kumimoji="0" lang="en-US" altLang="en-US" sz="360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anose="02020603050405020304" pitchFamily="18" charset="0"/>
              </a:rPr>
              <a:t>`</a:t>
            </a:r>
            <a:r>
              <a:rPr kumimoji="0" lang="pt-BR" altLang="en-US" sz="360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anose="02020603050405020304" pitchFamily="18" charset="0"/>
              </a:rPr>
              <a:t>nte Iycouc Pi`,rictoc `pouro@ pennou] `n`aly;inoc.</a:t>
            </a:r>
            <a:endParaRPr lang="en-GB" sz="3500" dirty="0"/>
          </a:p>
        </p:txBody>
      </p:sp>
    </p:spTree>
    <p:extLst>
      <p:ext uri="{BB962C8B-B14F-4D97-AF65-F5344CB8AC3E}">
        <p14:creationId xmlns:p14="http://schemas.microsoft.com/office/powerpoint/2010/main" val="1742932129"/>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5951-EE50-48D4-BE01-C492A76A59A3}"/>
              </a:ext>
            </a:extLst>
          </p:cNvPr>
          <p:cNvSpPr>
            <a:spLocks noGrp="1"/>
          </p:cNvSpPr>
          <p:nvPr>
            <p:ph type="title"/>
          </p:nvPr>
        </p:nvSpPr>
        <p:spPr>
          <a:xfrm>
            <a:off x="0" y="4311099"/>
            <a:ext cx="9144000" cy="543290"/>
          </a:xfrm>
        </p:spPr>
        <p:txBody>
          <a:bodyPr/>
          <a:lstStyle/>
          <a:p>
            <a:r>
              <a:rPr lang="ar-EG" sz="3000" b="1" kern="1200" dirty="0">
                <a:solidFill>
                  <a:schemeClr val="bg1"/>
                </a:solidFill>
                <a:latin typeface="Times New Roman" pitchFamily="18" charset="0"/>
                <a:ea typeface="+mn-ea"/>
                <a:cs typeface="Times New Roman" pitchFamily="18" charset="0"/>
              </a:rPr>
              <a:t>من قِبل صليبِهِ،</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و قيامته المُقدسة،</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ردَّ الإنسان،</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مرة أخري إلى الفردوس.</a:t>
            </a:r>
            <a:endParaRPr lang="en-GB" sz="3000" dirty="0"/>
          </a:p>
        </p:txBody>
      </p:sp>
      <p:sp>
        <p:nvSpPr>
          <p:cNvPr id="3" name="Text Placeholder 2">
            <a:extLst>
              <a:ext uri="{FF2B5EF4-FFF2-40B4-BE49-F238E27FC236}">
                <a16:creationId xmlns:a16="http://schemas.microsoft.com/office/drawing/2014/main" id="{5A6C16AA-6867-4613-9365-EBAAA231AC0D}"/>
              </a:ext>
            </a:extLst>
          </p:cNvPr>
          <p:cNvSpPr>
            <a:spLocks noGrp="1"/>
          </p:cNvSpPr>
          <p:nvPr>
            <p:ph type="body" idx="1"/>
          </p:nvPr>
        </p:nvSpPr>
        <p:spPr>
          <a:xfrm>
            <a:off x="-1" y="5827545"/>
            <a:ext cx="9143999" cy="1030455"/>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إيڤول هيتين بيف إستافروس: نيم تيف آناسطاسيس إثؤواب: </a:t>
            </a:r>
            <a:endParaRPr lang="en-US" sz="3200" b="1" kern="1200" dirty="0">
              <a:solidFill>
                <a:schemeClr val="bg1"/>
              </a:solidFill>
              <a:latin typeface="Times New Roman" pitchFamily="18" charset="0"/>
              <a:ea typeface="+mn-ea"/>
              <a:cs typeface="Times New Roman" pitchFamily="18" charset="0"/>
            </a:endParaRPr>
          </a:p>
          <a:p>
            <a:pPr>
              <a:spcBef>
                <a:spcPts val="0"/>
              </a:spcBef>
            </a:pPr>
            <a:r>
              <a:rPr lang="ar-EG" sz="3200" b="1" kern="1200" dirty="0">
                <a:solidFill>
                  <a:schemeClr val="bg1"/>
                </a:solidFill>
                <a:latin typeface="Times New Roman" pitchFamily="18" charset="0"/>
                <a:ea typeface="+mn-ea"/>
                <a:cs typeface="Times New Roman" pitchFamily="18" charset="0"/>
              </a:rPr>
              <a:t>أفطاستو إمبي رومي إن كيسوب : إيخون إيبي باراذيسوس.</a:t>
            </a:r>
          </a:p>
        </p:txBody>
      </p:sp>
      <p:sp>
        <p:nvSpPr>
          <p:cNvPr id="4" name="Text Placeholder 3">
            <a:extLst>
              <a:ext uri="{FF2B5EF4-FFF2-40B4-BE49-F238E27FC236}">
                <a16:creationId xmlns:a16="http://schemas.microsoft.com/office/drawing/2014/main" id="{CEAAC066-E02B-42F9-8557-78FDA835EE9F}"/>
              </a:ext>
            </a:extLst>
          </p:cNvPr>
          <p:cNvSpPr>
            <a:spLocks noGrp="1"/>
          </p:cNvSpPr>
          <p:nvPr>
            <p:ph type="body" sz="quarter" idx="3"/>
          </p:nvPr>
        </p:nvSpPr>
        <p:spPr>
          <a:xfrm>
            <a:off x="-2" y="4886252"/>
            <a:ext cx="9144000" cy="909430"/>
          </a:xfrm>
        </p:spPr>
        <p:txBody>
          <a:bodyPr anchor="t"/>
          <a:lstStyle/>
          <a:p>
            <a:pPr>
              <a:lnSpc>
                <a:spcPct val="80000"/>
              </a:lnSpc>
              <a:spcBef>
                <a:spcPts val="0"/>
              </a:spcBef>
            </a:pPr>
            <a:r>
              <a:rPr lang="it-IT" sz="3400" b="0" i="0" u="none" strike="noStrike" dirty="0">
                <a:effectLst/>
                <a:latin typeface="CS New Athanasius" pitchFamily="34" charset="0"/>
              </a:rPr>
              <a:t>Ebol hiten pef`ctauroc @ nem tef`anactacic e;ouab@ </a:t>
            </a:r>
            <a:r>
              <a:rPr lang="it-IT" sz="3600" b="0" i="0" u="none" strike="noStrike" dirty="0">
                <a:effectLst/>
                <a:latin typeface="CS New Athanasius" pitchFamily="34" charset="0"/>
              </a:rPr>
              <a:t>aftac;o `mpirwmi `nkecop@ `eqoun `epiparadicoc.</a:t>
            </a:r>
            <a:endParaRPr lang="en-GB" dirty="0"/>
          </a:p>
        </p:txBody>
      </p:sp>
    </p:spTree>
    <p:extLst>
      <p:ext uri="{BB962C8B-B14F-4D97-AF65-F5344CB8AC3E}">
        <p14:creationId xmlns:p14="http://schemas.microsoft.com/office/powerpoint/2010/main" val="91446028"/>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0365-8047-4FAE-A9C3-3B2B0C189077}"/>
              </a:ext>
            </a:extLst>
          </p:cNvPr>
          <p:cNvSpPr>
            <a:spLocks noGrp="1"/>
          </p:cNvSpPr>
          <p:nvPr>
            <p:ph type="title"/>
          </p:nvPr>
        </p:nvSpPr>
        <p:spPr>
          <a:xfrm>
            <a:off x="0" y="4311099"/>
            <a:ext cx="9144000" cy="597078"/>
          </a:xfrm>
        </p:spPr>
        <p:txBody>
          <a:bodyPr/>
          <a:lstStyle/>
          <a:p>
            <a:r>
              <a:rPr lang="ar-EG" sz="2800" b="1" kern="1200" dirty="0">
                <a:solidFill>
                  <a:schemeClr val="bg1"/>
                </a:solidFill>
                <a:latin typeface="Times New Roman" pitchFamily="18" charset="0"/>
                <a:ea typeface="+mn-ea"/>
                <a:cs typeface="Times New Roman" pitchFamily="18" charset="0"/>
              </a:rPr>
              <a:t>اطلبا من الرب عنا، ياسيدى الملك قسطنطين، وهيلانه الملكة، ليغفر لنا خطايانا.</a:t>
            </a:r>
            <a:endParaRPr lang="en-GB" sz="2800" dirty="0"/>
          </a:p>
        </p:txBody>
      </p:sp>
      <p:sp>
        <p:nvSpPr>
          <p:cNvPr id="3" name="Text Placeholder 2">
            <a:extLst>
              <a:ext uri="{FF2B5EF4-FFF2-40B4-BE49-F238E27FC236}">
                <a16:creationId xmlns:a16="http://schemas.microsoft.com/office/drawing/2014/main" id="{19CBD39D-70FA-482F-ABC9-C4732879F1DA}"/>
              </a:ext>
            </a:extLst>
          </p:cNvPr>
          <p:cNvSpPr>
            <a:spLocks noGrp="1"/>
          </p:cNvSpPr>
          <p:nvPr>
            <p:ph type="body" idx="1"/>
          </p:nvPr>
        </p:nvSpPr>
        <p:spPr>
          <a:xfrm>
            <a:off x="0" y="5923745"/>
            <a:ext cx="9143999" cy="934256"/>
          </a:xfrm>
        </p:spPr>
        <p:txBody>
          <a:bodyPr/>
          <a:lstStyle/>
          <a:p>
            <a:r>
              <a:rPr lang="ar-EG" sz="3200" b="1" kern="1200" dirty="0">
                <a:solidFill>
                  <a:schemeClr val="bg1"/>
                </a:solidFill>
                <a:latin typeface="Times New Roman" pitchFamily="18" charset="0"/>
                <a:ea typeface="+mn-ea"/>
                <a:cs typeface="Times New Roman" pitchFamily="18" charset="0"/>
              </a:rPr>
              <a:t>طوبه إمبشويس إإهرى إيجون: باشويس إبؤورو كوستانتينوس: نيم إيلانى تى أورو: إنتيف كانين نوڤي نان إيڤول.</a:t>
            </a:r>
          </a:p>
        </p:txBody>
      </p:sp>
      <p:sp>
        <p:nvSpPr>
          <p:cNvPr id="4" name="Text Placeholder 3">
            <a:extLst>
              <a:ext uri="{FF2B5EF4-FFF2-40B4-BE49-F238E27FC236}">
                <a16:creationId xmlns:a16="http://schemas.microsoft.com/office/drawing/2014/main" id="{AD6F8A07-131D-4EA3-AE64-FD23D75EFD85}"/>
              </a:ext>
            </a:extLst>
          </p:cNvPr>
          <p:cNvSpPr>
            <a:spLocks noGrp="1"/>
          </p:cNvSpPr>
          <p:nvPr>
            <p:ph type="body" sz="quarter" idx="3"/>
          </p:nvPr>
        </p:nvSpPr>
        <p:spPr>
          <a:xfrm>
            <a:off x="0" y="4908177"/>
            <a:ext cx="9144000" cy="1015567"/>
          </a:xfrm>
        </p:spPr>
        <p:txBody>
          <a:bodyPr anchor="ctr"/>
          <a:lstStyle/>
          <a:p>
            <a:pPr>
              <a:lnSpc>
                <a:spcPct val="80000"/>
              </a:lnSpc>
              <a:spcBef>
                <a:spcPts val="0"/>
              </a:spcBef>
            </a:pPr>
            <a:r>
              <a:rPr lang="it-IT" sz="3600" b="0" i="0" u="none" strike="noStrike" dirty="0">
                <a:effectLst/>
                <a:latin typeface="CS New Athanasius" pitchFamily="34" charset="0"/>
              </a:rPr>
              <a:t>T==w @ pa[oic `pouro Kwnctantinoc @</a:t>
            </a:r>
          </a:p>
          <a:p>
            <a:pPr>
              <a:lnSpc>
                <a:spcPct val="80000"/>
              </a:lnSpc>
              <a:spcBef>
                <a:spcPts val="0"/>
              </a:spcBef>
            </a:pPr>
            <a:r>
              <a:rPr lang="it-IT" sz="3600" b="0" i="0" u="none" strike="noStrike" dirty="0">
                <a:effectLst/>
                <a:latin typeface="CS New Athanasius" pitchFamily="34" charset="0"/>
              </a:rPr>
              <a:t> nem `Ylany ]ourw @ `ntef,a nennobi nan `ebol.</a:t>
            </a:r>
          </a:p>
        </p:txBody>
      </p:sp>
    </p:spTree>
    <p:extLst>
      <p:ext uri="{BB962C8B-B14F-4D97-AF65-F5344CB8AC3E}">
        <p14:creationId xmlns:p14="http://schemas.microsoft.com/office/powerpoint/2010/main" val="3867364011"/>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C644-2B87-47BB-A677-031912B52C86}"/>
              </a:ext>
            </a:extLst>
          </p:cNvPr>
          <p:cNvSpPr>
            <a:spLocks noGrp="1"/>
          </p:cNvSpPr>
          <p:nvPr>
            <p:ph type="title"/>
          </p:nvPr>
        </p:nvSpPr>
        <p:spPr>
          <a:xfrm>
            <a:off x="0" y="4352338"/>
            <a:ext cx="9144000" cy="582733"/>
          </a:xfrm>
        </p:spPr>
        <p:txBody>
          <a:bodyPr anchor="t">
            <a:normAutofit/>
          </a:bodyPr>
          <a:lstStyle/>
          <a:p>
            <a:r>
              <a:rPr lang="ar-EG" sz="3200" dirty="0">
                <a:effectLst/>
                <a:latin typeface="Tahoma" panose="020B0604030504040204" pitchFamily="34" charset="0"/>
              </a:rPr>
              <a:t>هلليلويا (4) : يسوع المسيح ابن الله تجلي علي جبل تابور.</a:t>
            </a:r>
            <a:endParaRPr lang="en-GB" dirty="0"/>
          </a:p>
        </p:txBody>
      </p:sp>
      <p:sp>
        <p:nvSpPr>
          <p:cNvPr id="3" name="Text Placeholder 2">
            <a:extLst>
              <a:ext uri="{FF2B5EF4-FFF2-40B4-BE49-F238E27FC236}">
                <a16:creationId xmlns:a16="http://schemas.microsoft.com/office/drawing/2014/main" id="{7C790970-1654-4C75-AB64-4ACFE4329878}"/>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الليلويا (4) : ايسوس بي اخرستوس ابشيري ام افنوتي اف شوبتف ايجين بي طؤو انثافور .</a:t>
            </a:r>
            <a:endParaRPr lang="en-GB" sz="2800" dirty="0"/>
          </a:p>
        </p:txBody>
      </p:sp>
      <p:sp>
        <p:nvSpPr>
          <p:cNvPr id="4" name="Text Placeholder 3">
            <a:extLst>
              <a:ext uri="{FF2B5EF4-FFF2-40B4-BE49-F238E27FC236}">
                <a16:creationId xmlns:a16="http://schemas.microsoft.com/office/drawing/2014/main" id="{9549F1C7-C5A4-497F-9101-AB219BFEF65C}"/>
              </a:ext>
            </a:extLst>
          </p:cNvPr>
          <p:cNvSpPr>
            <a:spLocks noGrp="1"/>
          </p:cNvSpPr>
          <p:nvPr>
            <p:ph type="body" sz="quarter" idx="3"/>
          </p:nvPr>
        </p:nvSpPr>
        <p:spPr>
          <a:xfrm>
            <a:off x="0" y="4935071"/>
            <a:ext cx="9144000" cy="1008530"/>
          </a:xfrm>
        </p:spPr>
        <p:txBody>
          <a:bodyPr/>
          <a:lstStyle/>
          <a:p>
            <a:pPr>
              <a:lnSpc>
                <a:spcPct val="100000"/>
              </a:lnSpc>
            </a:pPr>
            <a:r>
              <a:rPr lang="en-GB" sz="2600" dirty="0">
                <a:effectLst/>
                <a:latin typeface="Avva_Shenouda" panose="020B0500000000000000" pitchFamily="34" charset="0"/>
              </a:rPr>
              <a:t>All3lovia 1=a=l</a:t>
            </a:r>
            <a:r>
              <a:rPr lang="en-US" sz="2600" dirty="0">
                <a:latin typeface="Avva_Shenouda" panose="020B0500000000000000" pitchFamily="34" charset="0"/>
              </a:rPr>
              <a:t> </a:t>
            </a:r>
            <a:r>
              <a:rPr lang="en-GB" sz="2600" dirty="0">
                <a:effectLst/>
                <a:latin typeface="Avva_Shenouda" panose="020B0500000000000000" pitchFamily="34" charset="0"/>
              </a:rPr>
              <a:t>a=l a=l : =I=3=c =P=x=c `p23ri `mF85 a42obt4 `</a:t>
            </a:r>
            <a:r>
              <a:rPr lang="en-GB" sz="2600" dirty="0" err="1">
                <a:effectLst/>
                <a:latin typeface="Avva_Shenouda" panose="020B0500000000000000" pitchFamily="34" charset="0"/>
              </a:rPr>
              <a:t>egen</a:t>
            </a:r>
            <a:r>
              <a:rPr lang="en-GB" sz="2600" dirty="0">
                <a:effectLst/>
                <a:latin typeface="Avva_Shenouda" panose="020B0500000000000000" pitchFamily="34" charset="0"/>
              </a:rPr>
              <a:t> </a:t>
            </a:r>
            <a:r>
              <a:rPr lang="en-GB" sz="2600" dirty="0" err="1">
                <a:effectLst/>
                <a:latin typeface="Avva_Shenouda" panose="020B0500000000000000" pitchFamily="34" charset="0"/>
              </a:rPr>
              <a:t>pitwov</a:t>
            </a:r>
            <a:r>
              <a:rPr lang="en-GB" sz="2600" dirty="0">
                <a:effectLst/>
                <a:latin typeface="Avva_Shenouda" panose="020B0500000000000000" pitchFamily="34" charset="0"/>
              </a:rPr>
              <a:t> `n)</a:t>
            </a:r>
            <a:r>
              <a:rPr lang="en-GB" sz="2600" dirty="0" err="1">
                <a:effectLst/>
                <a:latin typeface="Avva_Shenouda" panose="020B0500000000000000" pitchFamily="34" charset="0"/>
              </a:rPr>
              <a:t>abwr</a:t>
            </a:r>
            <a:endParaRPr lang="en-GB" sz="2600" dirty="0"/>
          </a:p>
        </p:txBody>
      </p:sp>
    </p:spTree>
    <p:extLst>
      <p:ext uri="{BB962C8B-B14F-4D97-AF65-F5344CB8AC3E}">
        <p14:creationId xmlns:p14="http://schemas.microsoft.com/office/powerpoint/2010/main" val="4105598547"/>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00BA-E307-4A4C-FA5F-D73FE4F36476}"/>
              </a:ext>
            </a:extLst>
          </p:cNvPr>
          <p:cNvSpPr>
            <a:spLocks noGrp="1"/>
          </p:cNvSpPr>
          <p:nvPr>
            <p:ph type="title"/>
          </p:nvPr>
        </p:nvSpPr>
        <p:spPr>
          <a:xfrm>
            <a:off x="-1" y="4264886"/>
            <a:ext cx="9144000" cy="782371"/>
          </a:xfrm>
        </p:spPr>
        <p:txBody>
          <a:bodyPr>
            <a:noAutofit/>
          </a:bodyPr>
          <a:lstStyle/>
          <a:p>
            <a:r>
              <a:rPr lang="ar-EG" sz="2800" b="1" kern="1200" dirty="0">
                <a:solidFill>
                  <a:schemeClr val="bg1"/>
                </a:solidFill>
                <a:latin typeface="Times New Roman" pitchFamily="18" charset="0"/>
                <a:ea typeface="+mn-ea"/>
                <a:cs typeface="Times New Roman" pitchFamily="18" charset="0"/>
              </a:rPr>
              <a:t>هذا الذي ينبغي له المجد، مع أبيه الصالح، والروح القدس، من الآن وإلي الأبد.</a:t>
            </a:r>
            <a:endParaRPr lang="en-US" sz="2800" dirty="0"/>
          </a:p>
        </p:txBody>
      </p:sp>
      <p:sp>
        <p:nvSpPr>
          <p:cNvPr id="3" name="Text Placeholder 2">
            <a:extLst>
              <a:ext uri="{FF2B5EF4-FFF2-40B4-BE49-F238E27FC236}">
                <a16:creationId xmlns:a16="http://schemas.microsoft.com/office/drawing/2014/main" id="{43A0B723-23E5-A63A-2E4A-3F6F1B2B8093}"/>
              </a:ext>
            </a:extLst>
          </p:cNvPr>
          <p:cNvSpPr>
            <a:spLocks noGrp="1"/>
          </p:cNvSpPr>
          <p:nvPr>
            <p:ph type="body" idx="1"/>
          </p:nvPr>
        </p:nvSpPr>
        <p:spPr/>
        <p:txBody>
          <a:bodyPr/>
          <a:lstStyle/>
          <a:p>
            <a:r>
              <a:rPr lang="ar-EG" sz="3200" dirty="0"/>
              <a:t>فاي ايريبي اوؤ إير ابريبي ناف: نيم بيفيوت إن أغاثوس: نيم بي إبنيڤما إثؤواب: يس جين تينو نيم شا إيه نيه.</a:t>
            </a:r>
          </a:p>
        </p:txBody>
      </p:sp>
      <p:sp>
        <p:nvSpPr>
          <p:cNvPr id="4" name="Text Placeholder 3">
            <a:extLst>
              <a:ext uri="{FF2B5EF4-FFF2-40B4-BE49-F238E27FC236}">
                <a16:creationId xmlns:a16="http://schemas.microsoft.com/office/drawing/2014/main" id="{67B3B33A-2266-7797-D1BC-849A35B7D8E5}"/>
              </a:ext>
            </a:extLst>
          </p:cNvPr>
          <p:cNvSpPr>
            <a:spLocks noGrp="1"/>
          </p:cNvSpPr>
          <p:nvPr>
            <p:ph type="body" sz="quarter" idx="3"/>
          </p:nvPr>
        </p:nvSpPr>
        <p:spPr>
          <a:xfrm>
            <a:off x="0" y="5207003"/>
            <a:ext cx="9144000" cy="682357"/>
          </a:xfrm>
        </p:spPr>
        <p:txBody>
          <a:bodyPr/>
          <a:lstStyle/>
          <a:p>
            <a:pPr>
              <a:lnSpc>
                <a:spcPct val="80000"/>
              </a:lnSpc>
              <a:spcBef>
                <a:spcPts val="0"/>
              </a:spcBef>
            </a:pPr>
            <a:r>
              <a:rPr lang="pt-BR" sz="3600" b="0" i="0" u="none" strike="noStrike" dirty="0">
                <a:effectLst/>
                <a:latin typeface="CS New Athanasius" pitchFamily="34" charset="0"/>
              </a:rPr>
              <a:t>Vai ere pi`wou er`prepinaf@ nem Pefiwt `n`aga;oc@ nem pi`Pneuma e;ouab@ icjen ]nou nem sa `eneh.</a:t>
            </a:r>
          </a:p>
        </p:txBody>
      </p:sp>
    </p:spTree>
    <p:extLst>
      <p:ext uri="{BB962C8B-B14F-4D97-AF65-F5344CB8AC3E}">
        <p14:creationId xmlns:p14="http://schemas.microsoft.com/office/powerpoint/2010/main" val="2582847509"/>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A964-E5FE-4CB1-8B79-CC5779893F69}"/>
              </a:ext>
            </a:extLst>
          </p:cNvPr>
          <p:cNvSpPr>
            <a:spLocks noGrp="1"/>
          </p:cNvSpPr>
          <p:nvPr>
            <p:ph type="title"/>
          </p:nvPr>
        </p:nvSpPr>
        <p:spPr>
          <a:xfrm>
            <a:off x="0" y="4321189"/>
            <a:ext cx="9144000" cy="782371"/>
          </a:xfrm>
        </p:spPr>
        <p:txBody>
          <a:bodyPr anchor="t">
            <a:noAutofit/>
          </a:bodyPr>
          <a:lstStyle/>
          <a:p>
            <a:r>
              <a:rPr lang="ar-EG" sz="4400" dirty="0">
                <a:effectLst/>
                <a:latin typeface="Tahoma" panose="020B0604030504040204" pitchFamily="34" charset="0"/>
              </a:rPr>
              <a:t>فلنسجد لمخلصنا محب البشر الصالح</a:t>
            </a:r>
            <a:endParaRPr lang="en-GB" sz="4400" dirty="0"/>
          </a:p>
        </p:txBody>
      </p:sp>
      <p:sp>
        <p:nvSpPr>
          <p:cNvPr id="3" name="Text Placeholder 2">
            <a:extLst>
              <a:ext uri="{FF2B5EF4-FFF2-40B4-BE49-F238E27FC236}">
                <a16:creationId xmlns:a16="http://schemas.microsoft.com/office/drawing/2014/main" id="{D8E8E7CF-CC3E-403B-9889-85DF553D5D6E}"/>
              </a:ext>
            </a:extLst>
          </p:cNvPr>
          <p:cNvSpPr>
            <a:spLocks noGrp="1"/>
          </p:cNvSpPr>
          <p:nvPr>
            <p:ph type="body" idx="1"/>
          </p:nvPr>
        </p:nvSpPr>
        <p:spPr/>
        <p:txBody>
          <a:bodyPr anchor="ctr"/>
          <a:lstStyle/>
          <a:p>
            <a:r>
              <a:rPr lang="ar-EG" sz="3600" dirty="0">
                <a:effectLst/>
                <a:latin typeface="Tahoma" panose="020B0604030504040204" pitchFamily="34" charset="0"/>
              </a:rPr>
              <a:t>مارين اؤوشت امبين سوتير. بي ماي رومي ان اغاثوس. </a:t>
            </a:r>
            <a:endParaRPr lang="en-GB" sz="3600" dirty="0"/>
          </a:p>
        </p:txBody>
      </p:sp>
      <p:sp>
        <p:nvSpPr>
          <p:cNvPr id="4" name="Text Placeholder 3">
            <a:extLst>
              <a:ext uri="{FF2B5EF4-FFF2-40B4-BE49-F238E27FC236}">
                <a16:creationId xmlns:a16="http://schemas.microsoft.com/office/drawing/2014/main" id="{5A25BE44-D69A-4F52-AFBB-026F69EB7A0B}"/>
              </a:ext>
            </a:extLst>
          </p:cNvPr>
          <p:cNvSpPr>
            <a:spLocks noGrp="1"/>
          </p:cNvSpPr>
          <p:nvPr>
            <p:ph type="body" sz="quarter" idx="3"/>
          </p:nvPr>
        </p:nvSpPr>
        <p:spPr>
          <a:xfrm>
            <a:off x="0" y="5103560"/>
            <a:ext cx="9144000" cy="682357"/>
          </a:xfrm>
        </p:spPr>
        <p:txBody>
          <a:bodyPr/>
          <a:lstStyle/>
          <a:p>
            <a:r>
              <a:rPr lang="en-GB" sz="3200" dirty="0">
                <a:effectLst/>
                <a:latin typeface="Avva_Shenouda" panose="020B0500000000000000" pitchFamily="34" charset="0"/>
              </a:rPr>
              <a:t>Marenovw2t `mpencwt3r : </a:t>
            </a:r>
            <a:r>
              <a:rPr lang="en-GB" sz="3200" dirty="0" err="1">
                <a:effectLst/>
                <a:latin typeface="Avva_Shenouda" panose="020B0500000000000000" pitchFamily="34" charset="0"/>
              </a:rPr>
              <a:t>pimairwmi</a:t>
            </a:r>
            <a:r>
              <a:rPr lang="en-GB" sz="3200" dirty="0">
                <a:effectLst/>
                <a:latin typeface="Avva_Shenouda" panose="020B0500000000000000" pitchFamily="34" charset="0"/>
              </a:rPr>
              <a:t> `n`aja0oc :</a:t>
            </a:r>
            <a:endParaRPr lang="en-GB" sz="3200" dirty="0"/>
          </a:p>
        </p:txBody>
      </p:sp>
    </p:spTree>
    <p:extLst>
      <p:ext uri="{BB962C8B-B14F-4D97-AF65-F5344CB8AC3E}">
        <p14:creationId xmlns:p14="http://schemas.microsoft.com/office/powerpoint/2010/main" val="2260018823"/>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CB0E-EA45-4EB0-9FDB-159DD324CB2A}"/>
              </a:ext>
            </a:extLst>
          </p:cNvPr>
          <p:cNvSpPr>
            <a:spLocks noGrp="1"/>
          </p:cNvSpPr>
          <p:nvPr>
            <p:ph type="title"/>
          </p:nvPr>
        </p:nvSpPr>
        <p:spPr/>
        <p:txBody>
          <a:bodyPr/>
          <a:lstStyle/>
          <a:p>
            <a:r>
              <a:rPr lang="ar-EG" sz="4400" dirty="0">
                <a:effectLst/>
                <a:latin typeface="Tahoma" panose="020B0604030504040204" pitchFamily="34" charset="0"/>
              </a:rPr>
              <a:t>لانه تراءف علينا اتى وخلصنا.</a:t>
            </a:r>
            <a:endParaRPr lang="en-GB" sz="4400" dirty="0"/>
          </a:p>
        </p:txBody>
      </p:sp>
      <p:sp>
        <p:nvSpPr>
          <p:cNvPr id="3" name="Text Placeholder 2">
            <a:extLst>
              <a:ext uri="{FF2B5EF4-FFF2-40B4-BE49-F238E27FC236}">
                <a16:creationId xmlns:a16="http://schemas.microsoft.com/office/drawing/2014/main" id="{23F983B4-64BE-462C-BB02-9BADA6F61ACC}"/>
              </a:ext>
            </a:extLst>
          </p:cNvPr>
          <p:cNvSpPr>
            <a:spLocks noGrp="1"/>
          </p:cNvSpPr>
          <p:nvPr>
            <p:ph type="body" idx="1"/>
          </p:nvPr>
        </p:nvSpPr>
        <p:spPr/>
        <p:txBody>
          <a:bodyPr/>
          <a:lstStyle/>
          <a:p>
            <a:r>
              <a:rPr lang="ar-EG" sz="3600" dirty="0">
                <a:effectLst/>
                <a:latin typeface="Tahoma" panose="020B0604030504040204" pitchFamily="34" charset="0"/>
              </a:rPr>
              <a:t>جى انثوف اف شينهيت خارون. افئي اووه افسوتي اممون. </a:t>
            </a:r>
            <a:endParaRPr lang="en-GB" sz="3600" dirty="0"/>
          </a:p>
        </p:txBody>
      </p:sp>
      <p:sp>
        <p:nvSpPr>
          <p:cNvPr id="4" name="Text Placeholder 3">
            <a:extLst>
              <a:ext uri="{FF2B5EF4-FFF2-40B4-BE49-F238E27FC236}">
                <a16:creationId xmlns:a16="http://schemas.microsoft.com/office/drawing/2014/main" id="{0A0E3C40-B64A-4F0A-9456-BA9A59F06E3E}"/>
              </a:ext>
            </a:extLst>
          </p:cNvPr>
          <p:cNvSpPr>
            <a:spLocks noGrp="1"/>
          </p:cNvSpPr>
          <p:nvPr>
            <p:ph type="body" sz="quarter" idx="3"/>
          </p:nvPr>
        </p:nvSpPr>
        <p:spPr/>
        <p:txBody>
          <a:bodyPr/>
          <a:lstStyle/>
          <a:p>
            <a:r>
              <a:rPr lang="en-GB" sz="3200" dirty="0" err="1">
                <a:effectLst/>
                <a:latin typeface="Avva_Shenouda" panose="020B0500000000000000" pitchFamily="34" charset="0"/>
              </a:rPr>
              <a:t>ge</a:t>
            </a:r>
            <a:r>
              <a:rPr lang="en-GB" sz="3200" dirty="0">
                <a:effectLst/>
                <a:latin typeface="Avva_Shenouda" panose="020B0500000000000000" pitchFamily="34" charset="0"/>
              </a:rPr>
              <a:t> `n0o4 av2enh3t </a:t>
            </a:r>
            <a:r>
              <a:rPr lang="en-GB" sz="3200" dirty="0" err="1">
                <a:effectLst/>
                <a:latin typeface="Avva_Shenouda" panose="020B0500000000000000" pitchFamily="34" charset="0"/>
              </a:rPr>
              <a:t>qaron</a:t>
            </a:r>
            <a:r>
              <a:rPr lang="en-GB" sz="3200" dirty="0">
                <a:effectLst/>
                <a:latin typeface="Avva_Shenouda" panose="020B0500000000000000" pitchFamily="34" charset="0"/>
              </a:rPr>
              <a:t> : a4`I </a:t>
            </a:r>
            <a:r>
              <a:rPr lang="en-GB" sz="3200" dirty="0" err="1">
                <a:effectLst/>
                <a:latin typeface="Avva_Shenouda" panose="020B0500000000000000" pitchFamily="34" charset="0"/>
              </a:rPr>
              <a:t>ovoh</a:t>
            </a:r>
            <a:r>
              <a:rPr lang="en-GB" sz="3200" dirty="0">
                <a:effectLst/>
                <a:latin typeface="Avva_Shenouda" panose="020B0500000000000000" pitchFamily="34" charset="0"/>
              </a:rPr>
              <a:t> a4cw5 `</a:t>
            </a:r>
            <a:r>
              <a:rPr lang="en-GB" sz="3200" dirty="0" err="1">
                <a:effectLst/>
                <a:latin typeface="Avva_Shenouda" panose="020B0500000000000000" pitchFamily="34" charset="0"/>
              </a:rPr>
              <a:t>mmon</a:t>
            </a:r>
            <a:endParaRPr lang="en-GB" sz="3200" dirty="0"/>
          </a:p>
        </p:txBody>
      </p:sp>
    </p:spTree>
    <p:extLst>
      <p:ext uri="{BB962C8B-B14F-4D97-AF65-F5344CB8AC3E}">
        <p14:creationId xmlns:p14="http://schemas.microsoft.com/office/powerpoint/2010/main" val="3022963425"/>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4188D6-244A-4771-92DC-9A6B6F342ABD}"/>
              </a:ext>
            </a:extLst>
          </p:cNvPr>
          <p:cNvSpPr>
            <a:spLocks noGrp="1"/>
          </p:cNvSpPr>
          <p:nvPr>
            <p:ph type="title"/>
          </p:nvPr>
        </p:nvSpPr>
        <p:spPr/>
        <p:txBody>
          <a:bodyPr/>
          <a:lstStyle/>
          <a:p>
            <a:r>
              <a:rPr lang="ar-EG" sz="4000" dirty="0">
                <a:solidFill>
                  <a:schemeClr val="lt1"/>
                </a:solidFill>
                <a:latin typeface="+mn-lt"/>
                <a:ea typeface="+mn-ea"/>
                <a:cs typeface="+mn-cs"/>
              </a:rPr>
              <a:t>نساء كثيرات نلن كرامات </a:t>
            </a:r>
            <a:r>
              <a:rPr lang="ar-EG" sz="4000" b="1" i="0" kern="1200" dirty="0">
                <a:solidFill>
                  <a:schemeClr val="lt1"/>
                </a:solidFill>
                <a:latin typeface="+mn-lt"/>
                <a:ea typeface="+mn-ea"/>
                <a:cs typeface="+mn-cs"/>
              </a:rPr>
              <a:t>تعاليت أنت أكثر من جميعهن</a:t>
            </a:r>
            <a:br>
              <a:rPr lang="ar-EG" sz="4000" dirty="0">
                <a:latin typeface="+mn-lt"/>
                <a:ea typeface="+mn-ea"/>
                <a:cs typeface="+mn-cs"/>
              </a:rPr>
            </a:br>
            <a:endParaRPr lang="en-GB" sz="4000" dirty="0"/>
          </a:p>
        </p:txBody>
      </p:sp>
      <p:sp>
        <p:nvSpPr>
          <p:cNvPr id="7" name="Text Placeholder 6">
            <a:extLst>
              <a:ext uri="{FF2B5EF4-FFF2-40B4-BE49-F238E27FC236}">
                <a16:creationId xmlns:a16="http://schemas.microsoft.com/office/drawing/2014/main" id="{4A0F7514-1CB6-4349-AC02-87AF8401AAE2}"/>
              </a:ext>
            </a:extLst>
          </p:cNvPr>
          <p:cNvSpPr>
            <a:spLocks noGrp="1"/>
          </p:cNvSpPr>
          <p:nvPr>
            <p:ph type="body" idx="1"/>
          </p:nvPr>
        </p:nvSpPr>
        <p:spPr/>
        <p:txBody>
          <a:bodyPr anchor="ctr"/>
          <a:lstStyle/>
          <a:p>
            <a:r>
              <a:rPr lang="ar-EG" sz="3100" dirty="0">
                <a:solidFill>
                  <a:schemeClr val="lt1"/>
                </a:solidFill>
                <a:latin typeface="+mn-lt"/>
                <a:cs typeface="+mn-cs"/>
              </a:rPr>
              <a:t> آ أوميش إن إسهيمى تشى طايو </a:t>
            </a:r>
            <a:r>
              <a:rPr lang="ar-EG" sz="3100" b="1" i="0" kern="1200" dirty="0">
                <a:solidFill>
                  <a:schemeClr val="lt1"/>
                </a:solidFill>
                <a:latin typeface="+mn-lt"/>
                <a:ea typeface="+mn-ea"/>
                <a:cs typeface="+mn-cs"/>
              </a:rPr>
              <a:t>أريه تشيسى إنثو إيهوتى روأوو تيرو</a:t>
            </a:r>
            <a:endParaRPr lang="ar-EG" sz="3100" b="1" dirty="0"/>
          </a:p>
        </p:txBody>
      </p:sp>
      <p:sp>
        <p:nvSpPr>
          <p:cNvPr id="8" name="Text Placeholder 7">
            <a:extLst>
              <a:ext uri="{FF2B5EF4-FFF2-40B4-BE49-F238E27FC236}">
                <a16:creationId xmlns:a16="http://schemas.microsoft.com/office/drawing/2014/main" id="{1B16BA41-8279-4042-AA0F-E5F787D16E68}"/>
              </a:ext>
            </a:extLst>
          </p:cNvPr>
          <p:cNvSpPr>
            <a:spLocks noGrp="1"/>
          </p:cNvSpPr>
          <p:nvPr>
            <p:ph type="body" sz="quarter" idx="3"/>
          </p:nvPr>
        </p:nvSpPr>
        <p:spPr/>
        <p:txBody>
          <a:bodyPr anchor="ctr"/>
          <a:lstStyle/>
          <a:p>
            <a:r>
              <a:rPr lang="it-IT" sz="2800" dirty="0"/>
              <a:t>Aovm32 `n`ch3imi si taio</a:t>
            </a:r>
            <a:r>
              <a:rPr lang="en-US" sz="2800" dirty="0"/>
              <a:t> </a:t>
            </a:r>
            <a:r>
              <a:rPr lang="pt-BR" sz="2800" dirty="0"/>
              <a:t>aresici `n0o ehote rwov t3rov</a:t>
            </a:r>
          </a:p>
        </p:txBody>
      </p:sp>
    </p:spTree>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24704E-C675-4232-BE9B-C7608F108A63}"/>
              </a:ext>
            </a:extLst>
          </p:cNvPr>
          <p:cNvSpPr>
            <a:spLocks noGrp="1"/>
          </p:cNvSpPr>
          <p:nvPr>
            <p:ph type="title"/>
          </p:nvPr>
        </p:nvSpPr>
        <p:spPr/>
        <p:txBody>
          <a:bodyPr/>
          <a:lstStyle/>
          <a:p>
            <a:r>
              <a:rPr lang="ar-EG" sz="4400" b="1" i="0" kern="1200" dirty="0">
                <a:solidFill>
                  <a:schemeClr val="lt1"/>
                </a:solidFill>
                <a:latin typeface="+mn-lt"/>
                <a:ea typeface="+mn-ea"/>
                <a:cs typeface="+mn-cs"/>
              </a:rPr>
              <a:t>لأنك أنت فخر العذارى</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يا مريم والدة الإله</a:t>
            </a:r>
            <a:endParaRPr lang="en-GB" dirty="0"/>
          </a:p>
        </p:txBody>
      </p:sp>
      <p:sp>
        <p:nvSpPr>
          <p:cNvPr id="7" name="Text Placeholder 6">
            <a:extLst>
              <a:ext uri="{FF2B5EF4-FFF2-40B4-BE49-F238E27FC236}">
                <a16:creationId xmlns:a16="http://schemas.microsoft.com/office/drawing/2014/main" id="{4C868482-328C-4550-98CA-7D93D6361806}"/>
              </a:ext>
            </a:extLst>
          </p:cNvPr>
          <p:cNvSpPr>
            <a:spLocks noGrp="1"/>
          </p:cNvSpPr>
          <p:nvPr>
            <p:ph type="body" idx="1"/>
          </p:nvPr>
        </p:nvSpPr>
        <p:spPr/>
        <p:txBody>
          <a:bodyPr/>
          <a:lstStyle/>
          <a:p>
            <a:r>
              <a:rPr lang="ar-EG" sz="3600" b="1" i="0" kern="1200" dirty="0">
                <a:solidFill>
                  <a:schemeClr val="lt1"/>
                </a:solidFill>
                <a:latin typeface="+mn-lt"/>
                <a:ea typeface="+mn-ea"/>
                <a:cs typeface="+mn-cs"/>
              </a:rPr>
              <a:t>ﭼـى إنثو بيه إبشوشو إنى بارثينوس تى ثيؤطوكوس ماريا</a:t>
            </a:r>
          </a:p>
        </p:txBody>
      </p:sp>
      <p:sp>
        <p:nvSpPr>
          <p:cNvPr id="8" name="Text Placeholder 7">
            <a:extLst>
              <a:ext uri="{FF2B5EF4-FFF2-40B4-BE49-F238E27FC236}">
                <a16:creationId xmlns:a16="http://schemas.microsoft.com/office/drawing/2014/main" id="{1B70CC4A-ED83-4E0F-99F8-60ACCFDC824D}"/>
              </a:ext>
            </a:extLst>
          </p:cNvPr>
          <p:cNvSpPr>
            <a:spLocks noGrp="1"/>
          </p:cNvSpPr>
          <p:nvPr>
            <p:ph type="body" sz="quarter" idx="3"/>
          </p:nvPr>
        </p:nvSpPr>
        <p:spPr/>
        <p:txBody>
          <a:bodyPr/>
          <a:lstStyle/>
          <a:p>
            <a:r>
              <a:rPr lang="en-US" sz="3000" b="0" i="0" dirty="0" err="1">
                <a:latin typeface="Avva_Shenouda"/>
              </a:rPr>
              <a:t>ge</a:t>
            </a:r>
            <a:r>
              <a:rPr lang="en-US" sz="3000" b="0" i="0" dirty="0">
                <a:latin typeface="Avva_Shenouda"/>
              </a:rPr>
              <a:t> `n0o pe `p2ov2ov `nn3par0enoc</a:t>
            </a:r>
            <a:r>
              <a:rPr lang="en-US" sz="3000" dirty="0">
                <a:latin typeface="Avva_Shenouda"/>
              </a:rPr>
              <a:t> </a:t>
            </a:r>
            <a:r>
              <a:rPr lang="en-US" sz="3000" b="0" i="0" dirty="0">
                <a:latin typeface="Avva_Shenouda"/>
              </a:rPr>
              <a:t>50eotokoc Maria</a:t>
            </a:r>
            <a:endParaRPr lang="en-US" sz="3000" b="0" kern="1200" baseline="0" dirty="0">
              <a:latin typeface="Avva_Shenouda" pitchFamily="34" charset="2"/>
              <a:ea typeface="+mn-ea"/>
              <a:cs typeface="+mn-cs"/>
            </a:endParaRPr>
          </a:p>
        </p:txBody>
      </p:sp>
    </p:spTree>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018"/>
            <a:ext cx="9144000" cy="782371"/>
          </a:xfrm>
        </p:spPr>
        <p:txBody>
          <a:bodyPr>
            <a:normAutofit/>
          </a:bodyPr>
          <a:lstStyle/>
          <a:p>
            <a:r>
              <a:rPr lang="ar-EG" dirty="0"/>
              <a:t>اشفعي فينا يا سيدتنا كلنا السيدة العذراء والدة الأله </a:t>
            </a:r>
            <a:endParaRPr lang="en-US" dirty="0"/>
          </a:p>
        </p:txBody>
      </p:sp>
      <p:sp>
        <p:nvSpPr>
          <p:cNvPr id="3" name="Text Placeholder 2"/>
          <p:cNvSpPr>
            <a:spLocks noGrp="1"/>
          </p:cNvSpPr>
          <p:nvPr>
            <p:ph type="body" idx="1"/>
          </p:nvPr>
        </p:nvSpPr>
        <p:spPr/>
        <p:txBody>
          <a:bodyPr/>
          <a:lstStyle/>
          <a:p>
            <a:r>
              <a:rPr lang="ar-EG" dirty="0"/>
              <a:t>اري ابريسفافين اى ايهري ايجون اوتين تشويس انيب تيرن تي ثيؤطوكوس </a:t>
            </a:r>
          </a:p>
        </p:txBody>
      </p:sp>
      <p:sp>
        <p:nvSpPr>
          <p:cNvPr id="4" name="Text Placeholder 3"/>
          <p:cNvSpPr>
            <a:spLocks noGrp="1"/>
          </p:cNvSpPr>
          <p:nvPr>
            <p:ph type="body" sz="quarter" idx="3"/>
          </p:nvPr>
        </p:nvSpPr>
        <p:spPr>
          <a:xfrm>
            <a:off x="0" y="5108013"/>
            <a:ext cx="9144000" cy="682357"/>
          </a:xfrm>
        </p:spPr>
        <p:txBody>
          <a:bodyPr/>
          <a:lstStyle/>
          <a:p>
            <a:r>
              <a:rPr lang="en-US" sz="2800" dirty="0" err="1">
                <a:latin typeface="Avva_Shenouda" panose="020B0500000000000000" pitchFamily="34" charset="0"/>
              </a:rPr>
              <a:t>Ari`precbevin</a:t>
            </a:r>
            <a:r>
              <a:rPr lang="en-US" sz="2800" dirty="0">
                <a:latin typeface="Avva_Shenouda" panose="020B0500000000000000" pitchFamily="34" charset="0"/>
              </a:rPr>
              <a:t> `</a:t>
            </a:r>
            <a:r>
              <a:rPr lang="en-US" sz="2800" dirty="0" err="1">
                <a:latin typeface="Avva_Shenouda" panose="020B0500000000000000" pitchFamily="34" charset="0"/>
              </a:rPr>
              <a:t>e`hri</a:t>
            </a:r>
            <a:r>
              <a:rPr lang="en-US" sz="2800" dirty="0">
                <a:latin typeface="Avva_Shenouda" panose="020B0500000000000000" pitchFamily="34" charset="0"/>
              </a:rPr>
              <a:t> `</a:t>
            </a:r>
            <a:r>
              <a:rPr lang="en-US" sz="2800" dirty="0" err="1">
                <a:latin typeface="Avva_Shenouda" panose="020B0500000000000000" pitchFamily="34" charset="0"/>
              </a:rPr>
              <a:t>egwn</a:t>
            </a:r>
            <a:r>
              <a:rPr lang="en-US" sz="2800" dirty="0">
                <a:latin typeface="Avva_Shenouda" panose="020B0500000000000000" pitchFamily="34" charset="0"/>
              </a:rPr>
              <a:t> `w </a:t>
            </a:r>
            <a:r>
              <a:rPr lang="en-US" sz="2800" dirty="0" err="1">
                <a:latin typeface="Avva_Shenouda" panose="020B0500000000000000" pitchFamily="34" charset="0"/>
              </a:rPr>
              <a:t>tenu</a:t>
            </a:r>
            <a:r>
              <a:rPr lang="en-US" sz="2800" dirty="0">
                <a:latin typeface="Avva_Shenouda" panose="020B0500000000000000" pitchFamily="34" charset="0"/>
              </a:rPr>
              <a:t> `nn3b t3ren 50eotokoc </a:t>
            </a:r>
          </a:p>
        </p:txBody>
      </p:sp>
    </p:spTree>
    <p:extLst>
      <p:ext uri="{BB962C8B-B14F-4D97-AF65-F5344CB8AC3E}">
        <p14:creationId xmlns:p14="http://schemas.microsoft.com/office/powerpoint/2010/main" val="8838708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السلام لك يا مريم سلام مقدس</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نيه ماريا : خين أوو شيري إفؤواب</a:t>
            </a:r>
            <a:endParaRPr lang="ar-EG" sz="6600" dirty="0"/>
          </a:p>
        </p:txBody>
      </p:sp>
      <p:sp>
        <p:nvSpPr>
          <p:cNvPr id="5" name="Text Placeholder 4"/>
          <p:cNvSpPr>
            <a:spLocks noGrp="1"/>
          </p:cNvSpPr>
          <p:nvPr>
            <p:ph type="body" sz="quarter" idx="3"/>
          </p:nvPr>
        </p:nvSpPr>
        <p:spPr/>
        <p:txBody>
          <a:bodyPr/>
          <a:lstStyle/>
          <a:p>
            <a:r>
              <a:rPr lang="en-US" sz="3200" dirty="0">
                <a:latin typeface="Avva_Shenouda" pitchFamily="34" charset="2"/>
              </a:rPr>
              <a:t>Xere ne Maria : qen </a:t>
            </a:r>
            <a:r>
              <a:rPr lang="en-US" sz="3200" dirty="0" err="1">
                <a:latin typeface="Avva_Shenouda" pitchFamily="34" charset="2"/>
              </a:rPr>
              <a:t>ovxere</a:t>
            </a:r>
            <a:r>
              <a:rPr lang="en-US" sz="3200" dirty="0">
                <a:latin typeface="Avva_Shenouda" pitchFamily="34" charset="2"/>
              </a:rPr>
              <a:t> e4ovab</a:t>
            </a:r>
            <a:endParaRPr lang="en-US" sz="5400" dirty="0">
              <a:latin typeface="Avva_Shenouda" pitchFamily="34" charset="2"/>
            </a:endParaRPr>
          </a:p>
        </p:txBody>
      </p:sp>
    </p:spTree>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1189"/>
            <a:ext cx="9144000" cy="782371"/>
          </a:xfrm>
        </p:spPr>
        <p:txBody>
          <a:bodyPr>
            <a:normAutofit fontScale="90000"/>
          </a:bodyPr>
          <a:lstStyle/>
          <a:p>
            <a:r>
              <a:rPr lang="ar-EG" sz="4800" dirty="0"/>
              <a:t>مريم ام مخلصنا ليغفر لنا خطايانا </a:t>
            </a:r>
            <a:endParaRPr lang="en-US" sz="4800" dirty="0"/>
          </a:p>
        </p:txBody>
      </p:sp>
      <p:sp>
        <p:nvSpPr>
          <p:cNvPr id="3" name="Text Placeholder 2"/>
          <p:cNvSpPr>
            <a:spLocks noGrp="1"/>
          </p:cNvSpPr>
          <p:nvPr>
            <p:ph type="body" idx="1"/>
          </p:nvPr>
        </p:nvSpPr>
        <p:spPr/>
        <p:txBody>
          <a:bodyPr/>
          <a:lstStyle/>
          <a:p>
            <a:r>
              <a:rPr lang="ar-EG" sz="4000" dirty="0"/>
              <a:t>ماريا اثماف امبين سوتير انتيف كانين نوفي نان ايفول</a:t>
            </a:r>
          </a:p>
        </p:txBody>
      </p:sp>
      <p:sp>
        <p:nvSpPr>
          <p:cNvPr id="4" name="Text Placeholder 3"/>
          <p:cNvSpPr>
            <a:spLocks noGrp="1"/>
          </p:cNvSpPr>
          <p:nvPr>
            <p:ph type="body" sz="quarter" idx="3"/>
          </p:nvPr>
        </p:nvSpPr>
        <p:spPr>
          <a:xfrm>
            <a:off x="-3" y="5492404"/>
            <a:ext cx="9144000" cy="682357"/>
          </a:xfrm>
        </p:spPr>
        <p:txBody>
          <a:bodyPr/>
          <a:lstStyle/>
          <a:p>
            <a:r>
              <a:rPr lang="pt-BR" dirty="0">
                <a:latin typeface="Avva_Shenouda" panose="020B0500000000000000" pitchFamily="34" charset="0"/>
              </a:rPr>
              <a:t>maria `0mav `mpencwt3r : `nte4xa nennobi nan `ebol </a:t>
            </a:r>
          </a:p>
        </p:txBody>
      </p:sp>
    </p:spTree>
    <p:extLst>
      <p:ext uri="{BB962C8B-B14F-4D97-AF65-F5344CB8AC3E}">
        <p14:creationId xmlns:p14="http://schemas.microsoft.com/office/powerpoint/2010/main" val="2501028865"/>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1189"/>
            <a:ext cx="9144000" cy="782371"/>
          </a:xfrm>
        </p:spPr>
        <p:txBody>
          <a:bodyPr>
            <a:normAutofit fontScale="90000"/>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لأنه مبارك الاب والأبن و الروح القدس</a:t>
            </a:r>
            <a:endParaRPr lang="ar-EG" sz="9600" b="1" kern="1200" dirty="0">
              <a:solidFill>
                <a:schemeClr val="bg1"/>
              </a:solidFill>
              <a:latin typeface="+mn-lt"/>
              <a:ea typeface="+mn-ea"/>
              <a:cs typeface="+mn-cs"/>
            </a:endParaRPr>
          </a:p>
        </p:txBody>
      </p:sp>
      <p:sp>
        <p:nvSpPr>
          <p:cNvPr id="3" name="Text Placeholder 2"/>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500" b="1" kern="1200" dirty="0">
                <a:solidFill>
                  <a:schemeClr val="lt1"/>
                </a:solidFill>
                <a:latin typeface="+mn-lt"/>
                <a:ea typeface="+mn-ea"/>
                <a:cs typeface="+mn-cs"/>
              </a:rPr>
              <a:t>جي افسمارؤوت انجى افيوت نيم ابشيري نيم بي بنفما اثوواب </a:t>
            </a:r>
            <a:endParaRPr lang="ar-EG" sz="3500" dirty="0"/>
          </a:p>
        </p:txBody>
      </p:sp>
      <p:sp>
        <p:nvSpPr>
          <p:cNvPr id="4" name="Text Placeholder 3"/>
          <p:cNvSpPr>
            <a:spLocks noGrp="1"/>
          </p:cNvSpPr>
          <p:nvPr>
            <p:ph type="body" sz="quarter" idx="3"/>
          </p:nvPr>
        </p:nvSpPr>
        <p:spPr>
          <a:xfrm>
            <a:off x="0" y="5257800"/>
            <a:ext cx="9144000" cy="682357"/>
          </a:xfrm>
        </p:spPr>
        <p: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000" b="0" dirty="0">
                <a:latin typeface="Avva_Shenouda"/>
              </a:rPr>
              <a:t>Ge `4`cmarwovt</a:t>
            </a:r>
            <a:r>
              <a:rPr lang="ar-EG" sz="3000" b="0" dirty="0">
                <a:latin typeface="Avva_Shenouda"/>
              </a:rPr>
              <a:t> </a:t>
            </a:r>
            <a:r>
              <a:rPr lang="en-US" sz="3000" b="0" dirty="0">
                <a:latin typeface="Avva_Shenouda"/>
              </a:rPr>
              <a:t>`</a:t>
            </a:r>
            <a:r>
              <a:rPr lang="en-US" sz="3000" b="0" dirty="0" err="1">
                <a:latin typeface="Avva_Shenouda"/>
              </a:rPr>
              <a:t>nge</a:t>
            </a:r>
            <a:r>
              <a:rPr lang="en-US" sz="3000" b="0" dirty="0">
                <a:latin typeface="Avva_Shenouda"/>
              </a:rPr>
              <a:t> `</a:t>
            </a:r>
            <a:r>
              <a:rPr lang="en-US" sz="3000" b="0" dirty="0" err="1">
                <a:latin typeface="Avva_Shenouda"/>
              </a:rPr>
              <a:t>fiwt</a:t>
            </a:r>
            <a:r>
              <a:rPr lang="en-US" sz="3000" b="0" dirty="0">
                <a:latin typeface="Avva_Shenouda"/>
              </a:rPr>
              <a:t> </a:t>
            </a:r>
            <a:r>
              <a:rPr lang="en-US" sz="3000" b="0" dirty="0" err="1">
                <a:latin typeface="Avva_Shenouda"/>
              </a:rPr>
              <a:t>nem</a:t>
            </a:r>
            <a:r>
              <a:rPr lang="en-US" sz="3000" b="0" dirty="0">
                <a:latin typeface="Avva_Shenouda"/>
              </a:rPr>
              <a:t> `p23ri </a:t>
            </a:r>
            <a:r>
              <a:rPr lang="en-US" sz="3000" b="0" dirty="0" err="1">
                <a:latin typeface="Avva_Shenouda"/>
              </a:rPr>
              <a:t>nem</a:t>
            </a:r>
            <a:r>
              <a:rPr lang="en-US" sz="3000" b="0" dirty="0">
                <a:latin typeface="Avva_Shenouda"/>
              </a:rPr>
              <a:t> </a:t>
            </a:r>
            <a:r>
              <a:rPr lang="en-US" sz="3000" b="0" dirty="0" err="1">
                <a:latin typeface="Avva_Shenouda"/>
              </a:rPr>
              <a:t>Pipna</a:t>
            </a:r>
            <a:r>
              <a:rPr lang="en-US" sz="3000" b="0" dirty="0">
                <a:latin typeface="Avva_Shenouda"/>
              </a:rPr>
              <a:t> e0v </a:t>
            </a:r>
            <a:endParaRPr lang="en-US" sz="3000" b="0" kern="1200" baseline="0" dirty="0">
              <a:latin typeface="Athanasius" pitchFamily="2" charset="0"/>
              <a:ea typeface="+mn-ea"/>
              <a:cs typeface="+mn-cs"/>
            </a:endParaRPr>
          </a:p>
        </p:txBody>
      </p:sp>
    </p:spTree>
    <p:extLst>
      <p:ext uri="{BB962C8B-B14F-4D97-AF65-F5344CB8AC3E}">
        <p14:creationId xmlns:p14="http://schemas.microsoft.com/office/powerpoint/2010/main" val="2630532270"/>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1189"/>
            <a:ext cx="9144000" cy="782371"/>
          </a:xfrm>
        </p:spPr>
        <p:txBody>
          <a:bodyPr>
            <a:normAutofit fontScale="90000"/>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الثالوث الكامل نسجد له ونمجده</a:t>
            </a:r>
            <a:r>
              <a:rPr lang="ar-EG" sz="4800" dirty="0"/>
              <a:t> </a:t>
            </a:r>
            <a:endParaRPr lang="ar-EG" sz="4800" b="1" kern="1200" dirty="0">
              <a:solidFill>
                <a:schemeClr val="bg1"/>
              </a:solidFill>
              <a:latin typeface="+mn-lt"/>
              <a:ea typeface="+mn-ea"/>
              <a:cs typeface="+mn-cs"/>
            </a:endParaRPr>
          </a:p>
        </p:txBody>
      </p:sp>
      <p:sp>
        <p:nvSpPr>
          <p:cNvPr id="3" name="Text Placeholder 2"/>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تترياس ايتجيك ايفول تين اؤوشت امموس تين تي اوؤناس</a:t>
            </a:r>
            <a:endParaRPr lang="ar-EG" sz="6600" dirty="0"/>
          </a:p>
        </p:txBody>
      </p:sp>
      <p:sp>
        <p:nvSpPr>
          <p:cNvPr id="4" name="Text Placeholder 3"/>
          <p:cNvSpPr>
            <a:spLocks noGrp="1"/>
          </p:cNvSpPr>
          <p:nvPr>
            <p:ph type="body" sz="quarter" idx="3"/>
          </p:nvPr>
        </p:nvSpPr>
        <p:spPr>
          <a:xfrm>
            <a:off x="0" y="5235158"/>
            <a:ext cx="9144000" cy="682357"/>
          </a:xfrm>
        </p:spPr>
        <p:txBody>
          <a:bodyPr/>
          <a:lstStyle/>
          <a:p>
            <a:r>
              <a:rPr lang="pt-BR" sz="3200" dirty="0">
                <a:latin typeface="Avva_Shenouda" panose="020B0500000000000000" pitchFamily="34" charset="0"/>
              </a:rPr>
              <a:t>5`triac etg3k `ebov tenovw2t `mmoc ten5`wov nac</a:t>
            </a:r>
          </a:p>
        </p:txBody>
      </p:sp>
      <p:sp>
        <p:nvSpPr>
          <p:cNvPr id="5" name="TextBox 4">
            <a:hlinkClick r:id="rId2" action="ppaction://hlinksldjump"/>
            <a:extLst>
              <a:ext uri="{FF2B5EF4-FFF2-40B4-BE49-F238E27FC236}">
                <a16:creationId xmlns:a16="http://schemas.microsoft.com/office/drawing/2014/main" id="{D9D30F69-B93F-4DB0-92B4-13B8D8909C97}"/>
              </a:ext>
            </a:extLst>
          </p:cNvPr>
          <p:cNvSpPr txBox="1"/>
          <p:nvPr/>
        </p:nvSpPr>
        <p:spPr>
          <a:xfrm>
            <a:off x="8310282" y="3951857"/>
            <a:ext cx="833718" cy="400110"/>
          </a:xfrm>
          <a:prstGeom prst="rect">
            <a:avLst/>
          </a:prstGeom>
          <a:noFill/>
        </p:spPr>
        <p:txBody>
          <a:bodyPr wrap="square" rtlCol="0">
            <a:spAutoFit/>
          </a:bodyPr>
          <a:lstStyle/>
          <a:p>
            <a:pPr algn="r" rtl="1"/>
            <a:r>
              <a:rPr lang="ar-EG" sz="2000" b="1" dirty="0">
                <a:solidFill>
                  <a:srgbClr val="FFC000"/>
                </a:solidFill>
              </a:rPr>
              <a:t>الاواشي</a:t>
            </a:r>
            <a:endParaRPr lang="en-GB" sz="2000" b="1" dirty="0">
              <a:solidFill>
                <a:srgbClr val="FFC000"/>
              </a:solidFill>
            </a:endParaRPr>
          </a:p>
        </p:txBody>
      </p:sp>
    </p:spTree>
    <p:extLst>
      <p:ext uri="{BB962C8B-B14F-4D97-AF65-F5344CB8AC3E}">
        <p14:creationId xmlns:p14="http://schemas.microsoft.com/office/powerpoint/2010/main" val="3004070804"/>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9600" b="1" u="none" kern="1200" dirty="0">
                        <a:solidFill>
                          <a:schemeClr val="accent2">
                            <a:lumMod val="40000"/>
                            <a:lumOff val="60000"/>
                          </a:schemeClr>
                        </a:solidFill>
                        <a:effectLst/>
                        <a:latin typeface="Tahoma" pitchFamily="34" charset="0"/>
                        <a:ea typeface="Tahoma" pitchFamily="34" charset="0"/>
                        <a:cs typeface="Tahoma" pitchFamily="34"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F402F94-3328-4350-B3C7-B810716E5172}"/>
              </a:ext>
            </a:extLst>
          </p:cNvPr>
          <p:cNvSpPr>
            <a:spLocks noGrp="1"/>
          </p:cNvSpPr>
          <p:nvPr>
            <p:ph type="title"/>
          </p:nvPr>
        </p:nvSpPr>
        <p:spPr>
          <a:xfrm>
            <a:off x="0" y="4349328"/>
            <a:ext cx="9144000" cy="2536056"/>
          </a:xfrm>
        </p:spPr>
        <p:txBody>
          <a:bodyPr anchor="ctr"/>
          <a:lstStyle/>
          <a:p>
            <a:r>
              <a:rPr lang="ar-EG" sz="9600" b="1" dirty="0">
                <a:solidFill>
                  <a:schemeClr val="bg1"/>
                </a:solidFill>
                <a:latin typeface="Tahoma" pitchFamily="34" charset="0"/>
                <a:ea typeface="Tahoma" pitchFamily="34" charset="0"/>
                <a:cs typeface="Tahoma" pitchFamily="34" charset="0"/>
              </a:rPr>
              <a:t>أوشية السلام</a:t>
            </a:r>
            <a:endParaRPr lang="en-GB" sz="9600" dirty="0">
              <a:solidFill>
                <a:schemeClr val="bg1"/>
              </a:solidFill>
            </a:endParaRPr>
          </a:p>
        </p:txBody>
      </p:sp>
    </p:spTree>
    <p:extLst>
      <p:ext uri="{BB962C8B-B14F-4D97-AF65-F5344CB8AC3E}">
        <p14:creationId xmlns:p14="http://schemas.microsoft.com/office/powerpoint/2010/main" val="112992974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9600" b="1" dirty="0">
                          <a:solidFill>
                            <a:schemeClr val="bg1"/>
                          </a:solidFill>
                        </a:rPr>
                        <a:t>صل</a:t>
                      </a:r>
                      <a:endParaRPr lang="ar-EG" sz="413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6600" kern="1200" baseline="0" dirty="0">
                          <a:solidFill>
                            <a:srgbClr val="FFFF00"/>
                          </a:solidFill>
                          <a:latin typeface="Athanasius" pitchFamily="2" charset="0"/>
                          <a:ea typeface="+mn-ea"/>
                          <a:cs typeface="+mn-cs"/>
                        </a:rPr>
                        <a:t>}</a:t>
                      </a:r>
                      <a:r>
                        <a:rPr lang="en-US" sz="6600" kern="1200" baseline="0" dirty="0" err="1">
                          <a:solidFill>
                            <a:srgbClr val="FFFF00"/>
                          </a:solidFill>
                          <a:latin typeface="Athanasius" pitchFamily="2" charset="0"/>
                          <a:ea typeface="+mn-ea"/>
                          <a:cs typeface="+mn-cs"/>
                        </a:rPr>
                        <a:t>lhl</a:t>
                      </a:r>
                      <a:endParaRPr lang="ar-EG" sz="2390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a:solidFill>
                            <a:schemeClr val="bg1"/>
                          </a:solidFill>
                        </a:rPr>
                        <a:t>إشليل</a:t>
                      </a:r>
                      <a:endParaRPr lang="ar-SA" sz="8800" b="1" kern="1200" dirty="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68297788"/>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600" b="1" dirty="0">
                          <a:solidFill>
                            <a:schemeClr val="bg1"/>
                          </a:solidFill>
                        </a:rPr>
                        <a:t>للصلاة قفوا</a:t>
                      </a:r>
                      <a:endParaRPr lang="ar-EG" sz="6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200" b="0" kern="1200" baseline="0" dirty="0" err="1">
                          <a:solidFill>
                            <a:srgbClr val="FFFF00"/>
                          </a:solidFill>
                          <a:latin typeface="Athanasius" pitchFamily="2" charset="0"/>
                          <a:ea typeface="+mn-ea"/>
                          <a:cs typeface="+mn-cs"/>
                        </a:rPr>
                        <a:t>Epi</a:t>
                      </a:r>
                      <a:r>
                        <a:rPr lang="en-US" sz="4200" b="0" kern="1200" baseline="0" dirty="0">
                          <a:solidFill>
                            <a:srgbClr val="FFFF00"/>
                          </a:solidFill>
                          <a:latin typeface="Athanasius" pitchFamily="2" charset="0"/>
                          <a:ea typeface="+mn-ea"/>
                          <a:cs typeface="+mn-cs"/>
                        </a:rPr>
                        <a:t> `</a:t>
                      </a:r>
                      <a:r>
                        <a:rPr lang="en-US" sz="4200" b="0" kern="1200" baseline="0" dirty="0" err="1">
                          <a:solidFill>
                            <a:srgbClr val="FFFF00"/>
                          </a:solidFill>
                          <a:latin typeface="Athanasius" pitchFamily="2" charset="0"/>
                          <a:ea typeface="+mn-ea"/>
                          <a:cs typeface="+mn-cs"/>
                        </a:rPr>
                        <a:t>proceuxh</a:t>
                      </a:r>
                      <a:endParaRPr lang="en-US" sz="4200" b="0" kern="1200" baseline="0" dirty="0">
                        <a:solidFill>
                          <a:srgbClr val="FFFF00"/>
                        </a:solidFill>
                        <a:latin typeface="Athanasius" pitchFamily="2" charset="0"/>
                        <a:ea typeface="+mn-ea"/>
                        <a:cs typeface="+mn-cs"/>
                      </a:endParaRPr>
                    </a:p>
                    <a:p>
                      <a:pPr algn="ctr" rtl="0"/>
                      <a:r>
                        <a:rPr lang="en-US" sz="4200" b="0" kern="1200" baseline="0" dirty="0">
                          <a:solidFill>
                            <a:srgbClr val="FFFF00"/>
                          </a:solidFill>
                          <a:latin typeface="Athanasius" pitchFamily="2" charset="0"/>
                          <a:ea typeface="+mn-ea"/>
                          <a:cs typeface="+mn-cs"/>
                        </a:rPr>
                        <a:t> `</a:t>
                      </a:r>
                      <a:r>
                        <a:rPr lang="en-US" sz="4200" b="0" kern="1200" baseline="0" dirty="0" err="1">
                          <a:solidFill>
                            <a:srgbClr val="FFFF00"/>
                          </a:solidFill>
                          <a:latin typeface="Athanasius" pitchFamily="2" charset="0"/>
                          <a:ea typeface="+mn-ea"/>
                          <a:cs typeface="+mn-cs"/>
                        </a:rPr>
                        <a:t>ctaqhte</a:t>
                      </a:r>
                      <a:endParaRPr lang="ar-EG" sz="4200" b="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rPr>
                        <a:t>إيبى إبروس إفكى إستاثيتى</a:t>
                      </a:r>
                      <a:endParaRPr lang="ar-SA" sz="4800" b="1" kern="1200" dirty="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27331367"/>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solidFill>
                            <a:schemeClr val="bg1"/>
                          </a:solidFill>
                        </a:rPr>
                        <a:t>السلام للكل</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a:solidFill>
                            <a:srgbClr val="FFFF00"/>
                          </a:solidFill>
                          <a:latin typeface="Athanasius" pitchFamily="2" charset="0"/>
                          <a:ea typeface="+mn-ea"/>
                          <a:cs typeface="+mn-cs"/>
                        </a:rPr>
                        <a:t>Irhnh</a:t>
                      </a:r>
                      <a:r>
                        <a:rPr lang="en-US" sz="7200" b="0" kern="1200" baseline="0" dirty="0">
                          <a:solidFill>
                            <a:srgbClr val="FFFF00"/>
                          </a:solidFill>
                          <a:latin typeface="Athanasius" pitchFamily="2" charset="0"/>
                          <a:ea typeface="+mn-ea"/>
                          <a:cs typeface="+mn-cs"/>
                        </a:rPr>
                        <a:t>  </a:t>
                      </a:r>
                      <a:r>
                        <a:rPr lang="en-US" sz="7200" b="0" kern="1200" baseline="0" dirty="0" err="1">
                          <a:solidFill>
                            <a:srgbClr val="FFFF00"/>
                          </a:solidFill>
                          <a:latin typeface="Athanasius" pitchFamily="2" charset="0"/>
                          <a:ea typeface="+mn-ea"/>
                          <a:cs typeface="+mn-cs"/>
                        </a:rPr>
                        <a:t>paci</a:t>
                      </a:r>
                      <a:endParaRPr lang="ar-EG" sz="9600" b="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solidFill>
                            <a:schemeClr val="bg1"/>
                          </a:solidFill>
                        </a:rPr>
                        <a:t>إيرينى باسى</a:t>
                      </a:r>
                      <a:endParaRPr lang="ar-EG" sz="28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0701293"/>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solidFill>
                            <a:schemeClr val="bg1"/>
                          </a:solidFill>
                        </a:rPr>
                        <a:t>ولروحك أيضاً</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Ke</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tw</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pneuma</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ti</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cou</a:t>
                      </a:r>
                      <a:endParaRPr lang="ar-EG" sz="6600" b="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a:solidFill>
                            <a:schemeClr val="bg1"/>
                          </a:solidFill>
                          <a:latin typeface="+mn-lt"/>
                          <a:ea typeface="+mn-ea"/>
                          <a:cs typeface="+mn-cs"/>
                        </a:rPr>
                        <a:t>كيطو إبنيفماتى سو</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6676404"/>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2297707"/>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482280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لك يا مريم أم القدوس</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نيه : ماريا إثماف إم في إثؤواب</a:t>
            </a:r>
            <a:endParaRPr lang="ar-EG" sz="6600" dirty="0"/>
          </a:p>
        </p:txBody>
      </p:sp>
      <p:sp>
        <p:nvSpPr>
          <p:cNvPr id="5" name="Text Placeholder 4"/>
          <p:cNvSpPr>
            <a:spLocks noGrp="1"/>
          </p:cNvSpPr>
          <p:nvPr>
            <p:ph type="body" sz="quarter" idx="3"/>
          </p:nvPr>
        </p:nvSpPr>
        <p:spPr/>
        <p:txBody>
          <a:bodyPr/>
          <a:lstStyle/>
          <a:p>
            <a:r>
              <a:rPr lang="en-US" sz="3600" dirty="0">
                <a:latin typeface="Avva_Shenouda" pitchFamily="34" charset="2"/>
              </a:rPr>
              <a:t>xere ne Maria : `0mav `mf3e0ovab</a:t>
            </a:r>
            <a:endParaRPr lang="en-US" sz="4800" dirty="0">
              <a:latin typeface="Avva_Shenouda" pitchFamily="34" charset="2"/>
            </a:endParaRPr>
          </a:p>
        </p:txBody>
      </p:sp>
    </p:spTree>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يسوع المسيح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a:solidFill>
                            <a:srgbClr val="FFFF00"/>
                          </a:solidFill>
                          <a:latin typeface="Athanasius" pitchFamily="2" charset="0"/>
                          <a:ea typeface="+mn-ea"/>
                          <a:cs typeface="+mn-cs"/>
                        </a:rPr>
                        <a:t>Ihcouc</a:t>
                      </a: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Pi`xrictoc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95248489"/>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7436011"/>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أذكر</a:t>
                      </a:r>
                      <a:r>
                        <a:rPr lang="ar-EG" sz="4400" b="1" dirty="0">
                          <a:cs typeface="+mj-cs"/>
                        </a:rPr>
                        <a:t> </a:t>
                      </a:r>
                      <a:r>
                        <a:rPr lang="ar-SA" sz="4400" b="1" dirty="0">
                          <a:cs typeface="+mj-cs"/>
                        </a:rPr>
                        <a:t>يا رب سلام كنيستك</a:t>
                      </a:r>
                      <a:r>
                        <a:rPr lang="ar-EG" sz="4400" b="1" dirty="0">
                          <a:cs typeface="+mj-cs"/>
                        </a:rPr>
                        <a:t> </a:t>
                      </a:r>
                      <a:r>
                        <a:rPr lang="ar-SA" sz="4400" b="1" kern="1200" dirty="0">
                          <a:solidFill>
                            <a:schemeClr val="lt1"/>
                          </a:solidFill>
                          <a:latin typeface="+mn-lt"/>
                          <a:ea typeface="+mn-ea"/>
                          <a:cs typeface="+mj-cs"/>
                        </a:rPr>
                        <a:t>الواحدة الوحيدة </a:t>
                      </a:r>
                      <a:r>
                        <a:rPr lang="ar-SA" sz="4400" b="1" dirty="0">
                          <a:cs typeface="+mj-cs"/>
                        </a:rPr>
                        <a:t> </a:t>
                      </a:r>
                      <a:endParaRPr lang="ar-EG" sz="4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Ari`vmeu`i ~P_ `n;\irhnh `nte</a:t>
                      </a:r>
                    </a:p>
                    <a:p>
                      <a:pPr algn="ctr" rtl="0"/>
                      <a:r>
                        <a:rPr lang="en-US" sz="4000" b="0" kern="1200" baseline="0" dirty="0" err="1">
                          <a:solidFill>
                            <a:srgbClr val="FFFF00"/>
                          </a:solidFill>
                          <a:latin typeface="Athanasius" pitchFamily="2" charset="0"/>
                          <a:ea typeface="+mn-ea"/>
                          <a:cs typeface="+mn-cs"/>
                        </a:rPr>
                        <a:t>tekou`i</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mmauatc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آري</a:t>
                      </a:r>
                      <a:r>
                        <a:rPr lang="ar-EG" sz="3600" b="1" dirty="0">
                          <a:cs typeface="+mj-cs"/>
                        </a:rPr>
                        <a:t> </a:t>
                      </a:r>
                      <a:r>
                        <a:rPr lang="ar-SA" sz="3600" b="1" dirty="0">
                          <a:cs typeface="+mj-cs"/>
                        </a:rPr>
                        <a:t>إفميفئي</a:t>
                      </a:r>
                      <a:r>
                        <a:rPr lang="ar-EG" sz="3600" b="1" dirty="0">
                          <a:cs typeface="+mj-cs"/>
                        </a:rPr>
                        <a:t> </a:t>
                      </a:r>
                      <a:r>
                        <a:rPr lang="ar-SA" sz="3600" b="1" dirty="0">
                          <a:cs typeface="+mj-cs"/>
                        </a:rPr>
                        <a:t>إبشويس إنتي هيريني</a:t>
                      </a:r>
                      <a:r>
                        <a:rPr lang="ar-EG" sz="3600" b="1" dirty="0">
                          <a:cs typeface="+mj-cs"/>
                        </a:rPr>
                        <a:t> </a:t>
                      </a:r>
                      <a:r>
                        <a:rPr lang="ar-SA" sz="3600" b="1" kern="1200" dirty="0">
                          <a:solidFill>
                            <a:schemeClr val="lt1"/>
                          </a:solidFill>
                          <a:latin typeface="+mn-lt"/>
                          <a:ea typeface="+mn-ea"/>
                          <a:cs typeface="+mj-cs"/>
                        </a:rPr>
                        <a:t>إنتي تيك أوى إم مافتس </a:t>
                      </a:r>
                      <a:endParaRPr lang="ar-EG" sz="3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8656480"/>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المقدسة الجامعة الرسولية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nkaqolikh</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n`apoctolikh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nek`klhci`a</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إثؤواب إن كاثوليكي إن آبوسطوليكي إن إككليسيا</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4173907"/>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صلوا من أجل سلام</a:t>
                      </a:r>
                      <a:r>
                        <a:rPr lang="ar-EG" sz="4800" b="1" dirty="0">
                          <a:cs typeface="+mj-cs"/>
                        </a:rPr>
                        <a:t> </a:t>
                      </a:r>
                      <a:r>
                        <a:rPr lang="ar-SA" sz="4800" b="1" dirty="0">
                          <a:cs typeface="+mj-cs"/>
                        </a:rPr>
                        <a:t>كنيسة الله</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Proceu</a:t>
                      </a:r>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uper</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thc</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i</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rhnhc</a:t>
                      </a:r>
                      <a:r>
                        <a:rPr lang="en-US" sz="4400" b="0" kern="1200" baseline="0" dirty="0">
                          <a:solidFill>
                            <a:srgbClr val="FFFF00"/>
                          </a:solidFill>
                          <a:latin typeface="Athanasius" pitchFamily="2" charset="0"/>
                          <a:ea typeface="+mn-ea"/>
                          <a:cs typeface="+mn-cs"/>
                        </a:rPr>
                        <a:t> </a:t>
                      </a:r>
                      <a:r>
                        <a:rPr lang="en-US" sz="4400" b="1" kern="1200" baseline="0" dirty="0" err="1">
                          <a:solidFill>
                            <a:srgbClr val="FFFF00"/>
                          </a:solidFill>
                          <a:latin typeface="Athanasius" pitchFamily="2" charset="0"/>
                          <a:ea typeface="+mn-ea"/>
                          <a:cs typeface="+mn-cs"/>
                        </a:rPr>
                        <a:t>thc</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إبروس إفئكساستي إيبرتيس إيرينيس تيس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064797"/>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الواحدة</a:t>
                      </a:r>
                      <a:r>
                        <a:rPr lang="ar-EG" sz="4000" b="1" dirty="0">
                          <a:cs typeface="+mj-cs"/>
                        </a:rPr>
                        <a:t> </a:t>
                      </a:r>
                      <a:r>
                        <a:rPr lang="ar-SA" sz="4000" b="1" dirty="0">
                          <a:cs typeface="+mj-cs"/>
                        </a:rPr>
                        <a:t>المقدسة الجامعة الرسولية </a:t>
                      </a:r>
                      <a:br>
                        <a:rPr lang="ar-SA" sz="4000" b="1" dirty="0">
                          <a:cs typeface="+mj-cs"/>
                        </a:rPr>
                      </a:br>
                      <a:r>
                        <a:rPr lang="ar-SA" sz="4000" b="1" dirty="0">
                          <a:cs typeface="+mj-cs"/>
                        </a:rPr>
                        <a:t>الأرثوذكسية</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agiac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monhc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kaqolikhc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ke</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apoctolikhc</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orqodo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tou</a:t>
                      </a:r>
                      <a:endParaRPr lang="en-US" sz="3200" b="0" kern="1200" baseline="0" dirty="0">
                        <a:solidFill>
                          <a:srgbClr val="FFFF00"/>
                        </a:solidFill>
                        <a:latin typeface="Athanasius" pitchFamily="2" charset="0"/>
                        <a:ea typeface="+mn-ea"/>
                        <a:cs typeface="+mn-cs"/>
                      </a:endParaRPr>
                    </a:p>
                    <a:p>
                      <a:pPr algn="ctr" rtl="0"/>
                      <a:r>
                        <a:rPr lang="en-US" sz="3200" b="0" kern="1200" baseline="0" dirty="0" err="1">
                          <a:solidFill>
                            <a:srgbClr val="FFFF00"/>
                          </a:solidFill>
                          <a:latin typeface="Athanasius" pitchFamily="2" charset="0"/>
                          <a:ea typeface="+mn-ea"/>
                          <a:cs typeface="+mn-cs"/>
                        </a:rPr>
                        <a:t>Qeou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ek`klhciac</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a:cs typeface="+mj-cs"/>
                        </a:rPr>
                        <a:t>آجياس مونيسكاثوليكيس</a:t>
                      </a:r>
                      <a:r>
                        <a:rPr lang="ar-EG" sz="3200" b="1" dirty="0">
                          <a:cs typeface="+mj-cs"/>
                        </a:rPr>
                        <a:t> </a:t>
                      </a:r>
                      <a:r>
                        <a:rPr lang="ar-SA" sz="3200" b="1" dirty="0">
                          <a:cs typeface="+mj-cs"/>
                        </a:rPr>
                        <a:t>كي آبسطوليكيس</a:t>
                      </a:r>
                      <a:r>
                        <a:rPr lang="ar-EG" sz="3200" b="1" dirty="0">
                          <a:cs typeface="+mj-cs"/>
                        </a:rPr>
                        <a:t> </a:t>
                      </a:r>
                      <a:r>
                        <a:rPr lang="ar-SA" sz="3200" b="1" dirty="0">
                          <a:cs typeface="+mj-cs"/>
                        </a:rPr>
                        <a:t>أرثوذكسوطوثيئو إككليسياس</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3100679"/>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3538692"/>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هذه الكائنة من أقاصي</a:t>
                      </a:r>
                      <a:r>
                        <a:rPr lang="ar-EG" sz="4000" b="1" dirty="0">
                          <a:cs typeface="+mj-cs"/>
                        </a:rPr>
                        <a:t> </a:t>
                      </a:r>
                      <a:r>
                        <a:rPr lang="ar-SA" sz="4000" b="1" dirty="0">
                          <a:cs typeface="+mj-cs"/>
                        </a:rPr>
                        <a:t>المسكونة إلى أقاصيها</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Qai</a:t>
                      </a:r>
                      <a:r>
                        <a:rPr lang="en-US" sz="4000" b="0" kern="1200" baseline="0" dirty="0">
                          <a:solidFill>
                            <a:srgbClr val="FFFF00"/>
                          </a:solidFill>
                          <a:latin typeface="Athanasius" pitchFamily="2" charset="0"/>
                          <a:ea typeface="+mn-ea"/>
                          <a:cs typeface="+mn-cs"/>
                        </a:rPr>
                        <a:t> et]op </a:t>
                      </a:r>
                      <a:r>
                        <a:rPr lang="en-US" sz="4000" b="0" kern="1200" baseline="0" dirty="0" err="1">
                          <a:solidFill>
                            <a:srgbClr val="FFFF00"/>
                          </a:solidFill>
                          <a:latin typeface="Athanasius" pitchFamily="2" charset="0"/>
                          <a:ea typeface="+mn-ea"/>
                          <a:cs typeface="+mn-cs"/>
                        </a:rPr>
                        <a:t>icjen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aurhjc</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n;oikoumenh</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aurhjc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ثاي إتشوب يسجين أفرجس إنتي إيكوميني شا أفرجس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14363026"/>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كل الشعوب وكل</a:t>
                      </a:r>
                      <a:r>
                        <a:rPr lang="ar-EG" sz="4800" b="1" dirty="0">
                          <a:cs typeface="+mj-cs"/>
                        </a:rPr>
                        <a:t> </a:t>
                      </a:r>
                      <a:r>
                        <a:rPr lang="ar-SA" sz="4800" b="1" dirty="0">
                          <a:cs typeface="+mj-cs"/>
                        </a:rPr>
                        <a:t>القطعان باركهم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Nilaoc throu nem ni`o\i throu</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cmou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ني لاوس تيرونيم ني اوهي تيرو</a:t>
                      </a:r>
                      <a:r>
                        <a:rPr lang="ar-EG" sz="4000" b="1" dirty="0">
                          <a:cs typeface="+mj-cs"/>
                        </a:rPr>
                        <a:t> </a:t>
                      </a:r>
                      <a:r>
                        <a:rPr lang="ar-SA" sz="4000" b="1" dirty="0">
                          <a:cs typeface="+mj-cs"/>
                        </a:rPr>
                        <a:t>إزموا إيروؤو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94888367"/>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السلام</a:t>
                      </a:r>
                      <a:r>
                        <a:rPr lang="ar-EG" sz="5400" b="1" dirty="0">
                          <a:cs typeface="+mj-cs"/>
                        </a:rPr>
                        <a:t> </a:t>
                      </a:r>
                      <a:r>
                        <a:rPr lang="ar-SA" sz="5400" b="1" dirty="0">
                          <a:cs typeface="+mj-cs"/>
                        </a:rPr>
                        <a:t>الذي من السموات</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irhnh</a:t>
                      </a:r>
                      <a:r>
                        <a:rPr lang="en-US" sz="4800" b="0" kern="1200" baseline="0" dirty="0">
                          <a:solidFill>
                            <a:srgbClr val="FFFF00"/>
                          </a:solidFill>
                          <a:latin typeface="Athanasius" pitchFamily="2" charset="0"/>
                          <a:ea typeface="+mn-ea"/>
                          <a:cs typeface="+mn-cs"/>
                        </a:rPr>
                        <a:t> ; `</a:t>
                      </a:r>
                      <a:r>
                        <a:rPr lang="en-US" sz="4800" b="0" kern="1200" baseline="0" dirty="0" err="1">
                          <a:solidFill>
                            <a:srgbClr val="FFFF00"/>
                          </a:solidFill>
                          <a:latin typeface="Athanasius" pitchFamily="2" charset="0"/>
                          <a:ea typeface="+mn-ea"/>
                          <a:cs typeface="+mn-cs"/>
                        </a:rPr>
                        <a:t>ebol</a:t>
                      </a:r>
                      <a:r>
                        <a:rPr lang="en-US" sz="4800" b="0" kern="1200" baseline="0" dirty="0">
                          <a:solidFill>
                            <a:srgbClr val="FFFF00"/>
                          </a:solidFill>
                          <a:latin typeface="Athanasius" pitchFamily="2" charset="0"/>
                          <a:ea typeface="+mn-ea"/>
                          <a:cs typeface="+mn-cs"/>
                        </a:rPr>
                        <a:t> 'en</a:t>
                      </a:r>
                    </a:p>
                    <a:p>
                      <a:pPr algn="ctr" rtl="0"/>
                      <a:r>
                        <a:rPr lang="en-US" sz="4800" b="0" kern="1200" baseline="0" dirty="0" err="1">
                          <a:solidFill>
                            <a:srgbClr val="FFFF00"/>
                          </a:solidFill>
                          <a:latin typeface="Athanasius" pitchFamily="2" charset="0"/>
                          <a:ea typeface="+mn-ea"/>
                          <a:cs typeface="+mn-cs"/>
                        </a:rPr>
                        <a:t>nivhou`i</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تي هيريني تي إيفول خين ني فيئووي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94340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لميخائيل رئيس الملائكة العظيم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ميخائيل : بي نيشتي إن أرشي أنجيلوس</a:t>
            </a:r>
            <a:endParaRPr lang="ar-EG" sz="6600" dirty="0"/>
          </a:p>
        </p:txBody>
      </p:sp>
      <p:sp>
        <p:nvSpPr>
          <p:cNvPr id="5" name="Text Placeholder 4"/>
          <p:cNvSpPr>
            <a:spLocks noGrp="1"/>
          </p:cNvSpPr>
          <p:nvPr>
            <p:ph type="body" sz="quarter" idx="3"/>
          </p:nvPr>
        </p:nvSpPr>
        <p:spPr/>
        <p:txBody>
          <a:bodyPr/>
          <a:lstStyle/>
          <a:p>
            <a:r>
              <a:rPr lang="en-US" sz="2800" dirty="0">
                <a:latin typeface="Avva_Shenouda" pitchFamily="34" charset="2"/>
              </a:rPr>
              <a:t>Xere Mixa3l : pini25 `narx3ajjeloc</a:t>
            </a:r>
            <a:endParaRPr lang="en-US" sz="4800" dirty="0">
              <a:latin typeface="Avva_Shenouda" pitchFamily="34" charset="2"/>
            </a:endParaRPr>
          </a:p>
        </p:txBody>
      </p:sp>
    </p:spTree>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أنزله على قلوبنا جميعاً</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mhic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e`'rhi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enen</a:t>
                      </a:r>
                      <a:r>
                        <a:rPr lang="en-US" sz="4800" b="0" kern="1200" baseline="0" dirty="0">
                          <a:solidFill>
                            <a:srgbClr val="FFFF00"/>
                          </a:solidFill>
                          <a:latin typeface="Athanasius" pitchFamily="2" charset="0"/>
                          <a:ea typeface="+mn-ea"/>
                          <a:cs typeface="+mn-cs"/>
                        </a:rPr>
                        <a:t>\ht</a:t>
                      </a:r>
                    </a:p>
                    <a:p>
                      <a:pPr algn="ctr" rtl="0"/>
                      <a:r>
                        <a:rPr lang="en-US" sz="4800" b="0" kern="1200" baseline="0" dirty="0" err="1">
                          <a:solidFill>
                            <a:srgbClr val="FFFF00"/>
                          </a:solidFill>
                          <a:latin typeface="Athanasius" pitchFamily="2" charset="0"/>
                          <a:ea typeface="+mn-ea"/>
                          <a:cs typeface="+mn-cs"/>
                        </a:rPr>
                        <a:t>throu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ميس إى إخري إى نين هيت تيرو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28826646"/>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بل وسلام هذا العمر</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Alla</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irhnh</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paibioc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vai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تيروآللانيم تي كي هيريني إنتي باي فيوس فاي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2389125"/>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أنعم به علينا إنعاماً</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arixarizecqe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mmoc</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nan</a:t>
                      </a:r>
                      <a:r>
                        <a:rPr lang="en-US" sz="4400" b="0" kern="1200" baseline="0" dirty="0">
                          <a:solidFill>
                            <a:srgbClr val="FFFF00"/>
                          </a:solidFill>
                          <a:latin typeface="Athanasius" pitchFamily="2" charset="0"/>
                          <a:ea typeface="+mn-ea"/>
                          <a:cs typeface="+mn-cs"/>
                        </a:rPr>
                        <a:t>  `n`\mot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أري خاريزيستي إمموس نان إن إهموت</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2079096"/>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الرئيس و</a:t>
                      </a:r>
                      <a:r>
                        <a:rPr lang="ar-EG" sz="4000" b="1" dirty="0">
                          <a:cs typeface="+mj-cs"/>
                        </a:rPr>
                        <a:t> </a:t>
                      </a:r>
                      <a:r>
                        <a:rPr lang="ar-SA" sz="4000" b="1" dirty="0">
                          <a:cs typeface="+mj-cs"/>
                        </a:rPr>
                        <a:t>الجند و</a:t>
                      </a:r>
                      <a:r>
                        <a:rPr lang="ar-EG" sz="4000" b="1" dirty="0">
                          <a:cs typeface="+mj-cs"/>
                        </a:rPr>
                        <a:t> </a:t>
                      </a:r>
                      <a:r>
                        <a:rPr lang="ar-SA" sz="4000" b="1" dirty="0">
                          <a:cs typeface="+mj-cs"/>
                        </a:rPr>
                        <a:t>الرؤساء و</a:t>
                      </a:r>
                      <a:r>
                        <a:rPr lang="ar-EG" sz="4000" b="1" dirty="0">
                          <a:cs typeface="+mj-cs"/>
                        </a:rPr>
                        <a:t> </a:t>
                      </a:r>
                      <a:r>
                        <a:rPr lang="ar-SA" sz="4000" b="1" dirty="0">
                          <a:cs typeface="+mj-cs"/>
                        </a:rPr>
                        <a:t>الوزراء</a:t>
                      </a:r>
                      <a:r>
                        <a:rPr lang="ar-EG" sz="4000" b="1" dirty="0">
                          <a:cs typeface="+mj-cs"/>
                        </a:rPr>
                        <a:t> </a:t>
                      </a:r>
                      <a:r>
                        <a:rPr lang="ar-SA" sz="4000" b="1" kern="1200" dirty="0">
                          <a:solidFill>
                            <a:schemeClr val="lt1"/>
                          </a:solidFill>
                          <a:latin typeface="+mn-lt"/>
                          <a:ea typeface="+mn-ea"/>
                          <a:cs typeface="+mj-cs"/>
                        </a:rPr>
                        <a:t>و</a:t>
                      </a:r>
                      <a:r>
                        <a:rPr lang="ar-EG" sz="4000" b="1" kern="1200" dirty="0">
                          <a:solidFill>
                            <a:schemeClr val="lt1"/>
                          </a:solidFill>
                          <a:latin typeface="+mn-lt"/>
                          <a:ea typeface="+mn-ea"/>
                          <a:cs typeface="+mj-cs"/>
                        </a:rPr>
                        <a:t> </a:t>
                      </a:r>
                      <a:r>
                        <a:rPr lang="ar-SA" sz="4000" b="1" kern="1200" dirty="0">
                          <a:solidFill>
                            <a:schemeClr val="lt1"/>
                          </a:solidFill>
                          <a:latin typeface="+mn-lt"/>
                          <a:ea typeface="+mn-ea"/>
                          <a:cs typeface="+mj-cs"/>
                        </a:rPr>
                        <a:t>الجموع</a:t>
                      </a:r>
                      <a:endParaRPr lang="ar-EG" sz="4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Piouro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nimetmatoi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arxwn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nicosini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nimh</a:t>
                      </a:r>
                      <a:r>
                        <a:rPr lang="en-US" sz="3600" b="0" kern="1200" baseline="0" dirty="0">
                          <a:solidFill>
                            <a:srgbClr val="FFFF00"/>
                          </a:solidFill>
                          <a:latin typeface="Athanasius" pitchFamily="2" charset="0"/>
                          <a:ea typeface="+mn-ea"/>
                          <a:cs typeface="+mn-cs"/>
                        </a:rPr>
                        <a: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بي أورو ني ميت ماطوي ني ارخون ني سوتشني ني ميش</a:t>
                      </a:r>
                      <a:endParaRPr lang="ar-EG" sz="3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1095447"/>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a:cs typeface="+mj-cs"/>
                        </a:rPr>
                        <a:t>و </a:t>
                      </a:r>
                      <a:r>
                        <a:rPr lang="ar-SA" sz="4800" b="1" dirty="0">
                          <a:cs typeface="+mj-cs"/>
                        </a:rPr>
                        <a:t>جيراننا ومداخلنا</a:t>
                      </a:r>
                      <a:r>
                        <a:rPr lang="ar-EG" sz="4800" b="1" dirty="0">
                          <a:cs typeface="+mj-cs"/>
                        </a:rPr>
                        <a:t> و</a:t>
                      </a:r>
                      <a:r>
                        <a:rPr lang="ar-SA" sz="4800" b="1" dirty="0">
                          <a:cs typeface="+mj-cs"/>
                        </a:rPr>
                        <a:t> </a:t>
                      </a:r>
                      <a:r>
                        <a:rPr lang="ar-EG" sz="4800" b="1" dirty="0">
                          <a:cs typeface="+mj-cs"/>
                        </a:rPr>
                        <a:t>م</a:t>
                      </a:r>
                      <a:r>
                        <a:rPr lang="ar-SA" sz="4800" b="1" dirty="0">
                          <a:cs typeface="+mj-cs"/>
                        </a:rPr>
                        <a:t>خارجنا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nenqe</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nenjinmo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i</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e'oun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nenjinmo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i</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ebol</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j-cs"/>
                        </a:rPr>
                        <a:t>نين ثيشيف </a:t>
                      </a:r>
                      <a:r>
                        <a:rPr lang="ar-SA" sz="4000" dirty="0">
                          <a:cs typeface="+mj-cs"/>
                        </a:rPr>
                        <a:t>نين حينموشي إيخون نيم نين جينموشي إيفول</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51135930"/>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زينهم</a:t>
                      </a:r>
                      <a:r>
                        <a:rPr lang="ar-EG" sz="7200" b="1" dirty="0">
                          <a:cs typeface="+mj-cs"/>
                        </a:rPr>
                        <a:t> </a:t>
                      </a:r>
                      <a:r>
                        <a:rPr lang="ar-SA" sz="7200" b="1" dirty="0">
                          <a:cs typeface="+mj-cs"/>
                        </a:rPr>
                        <a:t>بكل سلام </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celcwlou</a:t>
                      </a:r>
                      <a:r>
                        <a:rPr lang="en-US" sz="4800" b="0" kern="1200" baseline="0" dirty="0">
                          <a:solidFill>
                            <a:srgbClr val="FFFF00"/>
                          </a:solidFill>
                          <a:latin typeface="Athanasius" pitchFamily="2" charset="0"/>
                          <a:ea typeface="+mn-ea"/>
                          <a:cs typeface="+mn-cs"/>
                        </a:rPr>
                        <a:t> 'en</a:t>
                      </a:r>
                    </a:p>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irhnh</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niben</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سيلسولو خين هيريني نيفين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4633258"/>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FF00"/>
                          </a:solidFill>
                          <a:latin typeface="Athanasius" pitchFamily="2" charset="0"/>
                          <a:ea typeface="+mn-ea"/>
                          <a:cs typeface="+mn-cs"/>
                        </a:rPr>
                        <a:t>~</a:t>
                      </a:r>
                      <a:r>
                        <a:rPr lang="fr-FR" sz="4000" b="0" kern="1200" baseline="0" dirty="0" err="1">
                          <a:solidFill>
                            <a:srgbClr val="FFFF00"/>
                          </a:solidFill>
                          <a:latin typeface="Athanasius" pitchFamily="2" charset="0"/>
                          <a:ea typeface="+mn-ea"/>
                          <a:cs typeface="+mn-cs"/>
                        </a:rPr>
                        <a:t>Pouro</a:t>
                      </a:r>
                      <a:r>
                        <a:rPr lang="fr-FR" sz="4000" b="0" kern="1200" baseline="0" dirty="0">
                          <a:solidFill>
                            <a:srgbClr val="FFFF00"/>
                          </a:solidFill>
                          <a:latin typeface="Athanasius" pitchFamily="2" charset="0"/>
                          <a:ea typeface="+mn-ea"/>
                          <a:cs typeface="+mn-cs"/>
                        </a:rPr>
                        <a:t> `</a:t>
                      </a:r>
                      <a:r>
                        <a:rPr lang="fr-FR" sz="4000" b="0" kern="1200" baseline="0" dirty="0" err="1">
                          <a:solidFill>
                            <a:srgbClr val="FFFF00"/>
                          </a:solidFill>
                          <a:latin typeface="Athanasius" pitchFamily="2" charset="0"/>
                          <a:ea typeface="+mn-ea"/>
                          <a:cs typeface="+mn-cs"/>
                        </a:rPr>
                        <a:t>nte</a:t>
                      </a:r>
                      <a:r>
                        <a:rPr lang="fr-FR" sz="4000" b="0" kern="1200" baseline="0" dirty="0">
                          <a:solidFill>
                            <a:srgbClr val="FFFF00"/>
                          </a:solidFill>
                          <a:latin typeface="Athanasius" pitchFamily="2" charset="0"/>
                          <a:ea typeface="+mn-ea"/>
                          <a:cs typeface="+mn-cs"/>
                        </a:rPr>
                        <a:t> ;\</a:t>
                      </a:r>
                      <a:r>
                        <a:rPr lang="fr-FR" sz="4000" b="0" kern="1200" baseline="0" dirty="0" err="1">
                          <a:solidFill>
                            <a:srgbClr val="FFFF00"/>
                          </a:solidFill>
                          <a:latin typeface="Athanasius" pitchFamily="2" charset="0"/>
                          <a:ea typeface="+mn-ea"/>
                          <a:cs typeface="+mn-cs"/>
                        </a:rPr>
                        <a:t>irhnh</a:t>
                      </a:r>
                      <a:r>
                        <a:rPr lang="fr-FR" sz="4000" b="0" kern="1200" baseline="0" dirty="0">
                          <a:solidFill>
                            <a:srgbClr val="FFFF00"/>
                          </a:solidFill>
                          <a:latin typeface="Athanasius" pitchFamily="2" charset="0"/>
                          <a:ea typeface="+mn-ea"/>
                          <a:cs typeface="+mn-cs"/>
                        </a:rPr>
                        <a:t>&gt;</a:t>
                      </a:r>
                    </a:p>
                    <a:p>
                      <a:pPr algn="ctr" rtl="0"/>
                      <a:r>
                        <a:rPr lang="fr-FR" sz="4000" b="0" kern="1200" baseline="0" dirty="0">
                          <a:solidFill>
                            <a:srgbClr val="FFFF00"/>
                          </a:solidFill>
                          <a:latin typeface="Athanasius" pitchFamily="2" charset="0"/>
                          <a:ea typeface="+mn-ea"/>
                          <a:cs typeface="+mn-cs"/>
                        </a:rPr>
                        <a:t> moi nan</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irhnh</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7103723"/>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لأن كل شي قد أعطيتنا</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wb</a:t>
                      </a:r>
                      <a:r>
                        <a:rPr lang="en-US" sz="4000" b="0" kern="1200" baseline="0" dirty="0">
                          <a:solidFill>
                            <a:srgbClr val="FFFF00"/>
                          </a:solidFill>
                          <a:latin typeface="Athanasius" pitchFamily="2" charset="0"/>
                          <a:ea typeface="+mn-ea"/>
                          <a:cs typeface="+mn-cs"/>
                        </a:rPr>
                        <a:t>  gar </a:t>
                      </a:r>
                      <a:r>
                        <a:rPr lang="en-US" sz="4000" b="0" kern="1200" baseline="0" dirty="0" err="1">
                          <a:solidFill>
                            <a:srgbClr val="FFFF00"/>
                          </a:solidFill>
                          <a:latin typeface="Athanasius" pitchFamily="2" charset="0"/>
                          <a:ea typeface="+mn-ea"/>
                          <a:cs typeface="+mn-cs"/>
                        </a:rPr>
                        <a:t>niben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akthitou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هوب غار نيفين أكتيتو نان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8356348"/>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إقتتنالك يا الله</a:t>
                      </a:r>
                      <a:r>
                        <a:rPr lang="ar-EG" sz="6000" b="1" dirty="0">
                          <a:cs typeface="+mj-cs"/>
                        </a:rPr>
                        <a:t> </a:t>
                      </a:r>
                      <a:r>
                        <a:rPr lang="ar-SA" sz="6000" b="1" dirty="0">
                          <a:cs typeface="+mj-cs"/>
                        </a:rPr>
                        <a:t>مخلصنا </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Jvon</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nak</a:t>
                      </a:r>
                      <a:r>
                        <a:rPr lang="en-US" sz="4800" b="0" kern="1200" baseline="0" dirty="0">
                          <a:solidFill>
                            <a:srgbClr val="FFFF00"/>
                          </a:solidFill>
                          <a:latin typeface="Athanasius" pitchFamily="2" charset="0"/>
                          <a:ea typeface="+mn-ea"/>
                          <a:cs typeface="+mn-cs"/>
                        </a:rPr>
                        <a:t> V; </a:t>
                      </a:r>
                      <a:r>
                        <a:rPr lang="en-US" sz="4800" b="0" kern="1200" baseline="0" dirty="0" err="1">
                          <a:solidFill>
                            <a:srgbClr val="FFFF00"/>
                          </a:solidFill>
                          <a:latin typeface="Athanasius" pitchFamily="2" charset="0"/>
                          <a:ea typeface="+mn-ea"/>
                          <a:cs typeface="+mn-cs"/>
                        </a:rPr>
                        <a:t>pencwthr</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إجفون ناك إفنوتي بينسوتير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4961504"/>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لأننا</a:t>
                      </a:r>
                      <a:r>
                        <a:rPr lang="ar-EG" sz="5400" b="1" dirty="0">
                          <a:cs typeface="+mj-cs"/>
                        </a:rPr>
                        <a:t> </a:t>
                      </a:r>
                      <a:r>
                        <a:rPr lang="ar-SA" sz="5400" b="1" dirty="0">
                          <a:cs typeface="+mj-cs"/>
                        </a:rPr>
                        <a:t>لا نعرف أخر سواك</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Tencwoun</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nkeouai</a:t>
                      </a:r>
                      <a:r>
                        <a:rPr lang="en-US" sz="4400" b="0" kern="1200" baseline="0" dirty="0">
                          <a:solidFill>
                            <a:srgbClr val="FFFF00"/>
                          </a:solidFill>
                          <a:latin typeface="Athanasius" pitchFamily="2" charset="0"/>
                          <a:ea typeface="+mn-ea"/>
                          <a:cs typeface="+mn-cs"/>
                        </a:rPr>
                        <a:t> an `</a:t>
                      </a:r>
                      <a:r>
                        <a:rPr lang="en-US" sz="4400" b="0" kern="1200" baseline="0" dirty="0" err="1">
                          <a:solidFill>
                            <a:srgbClr val="FFFF00"/>
                          </a:solidFill>
                          <a:latin typeface="Athanasius" pitchFamily="2" charset="0"/>
                          <a:ea typeface="+mn-ea"/>
                          <a:cs typeface="+mn-cs"/>
                        </a:rPr>
                        <a:t>ebhl</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erok</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جي تين سوؤون إنكي أواى آن إيفيل إيروك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472604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7260"/>
            <a:ext cx="9144000" cy="782371"/>
          </a:xfrm>
        </p:spPr>
        <p:txBody>
          <a:bodyPr/>
          <a:lstStyle/>
          <a:p>
            <a:r>
              <a:rPr lang="ar-EG" dirty="0">
                <a:solidFill>
                  <a:schemeClr val="lt1"/>
                </a:solidFill>
              </a:rPr>
              <a:t>السلام لغبريال المبشر المختار</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غابرييل : بي سوتب إمبي فاي شينووفي </a:t>
            </a:r>
            <a:endParaRPr lang="ar-EG" sz="6600" dirty="0"/>
          </a:p>
        </p:txBody>
      </p:sp>
      <p:sp>
        <p:nvSpPr>
          <p:cNvPr id="5" name="Text Placeholder 4"/>
          <p:cNvSpPr>
            <a:spLocks noGrp="1"/>
          </p:cNvSpPr>
          <p:nvPr>
            <p:ph type="body" sz="quarter" idx="3"/>
          </p:nvPr>
        </p:nvSpPr>
        <p:spPr>
          <a:xfrm>
            <a:off x="0" y="5332831"/>
            <a:ext cx="9144000" cy="682357"/>
          </a:xfrm>
        </p:spPr>
        <p:txBody>
          <a:bodyPr/>
          <a:lstStyle/>
          <a:p>
            <a:r>
              <a:rPr lang="en-US" sz="3200" dirty="0">
                <a:latin typeface="Avva_Shenouda" pitchFamily="34" charset="2"/>
              </a:rPr>
              <a:t>xere Jabri3l : picwtp `mpi4ai2ennov4i</a:t>
            </a:r>
            <a:endParaRPr lang="en-US" sz="5400" dirty="0">
              <a:latin typeface="Avva_Shenouda" pitchFamily="34" charset="2"/>
            </a:endParaRPr>
          </a:p>
        </p:txBody>
      </p:sp>
    </p:spTree>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اسمك القدوس هو الذي</a:t>
                      </a:r>
                      <a:r>
                        <a:rPr lang="ar-EG" sz="4800" b="1" dirty="0">
                          <a:cs typeface="+mj-cs"/>
                        </a:rPr>
                        <a:t> </a:t>
                      </a:r>
                      <a:r>
                        <a:rPr lang="ar-SA" sz="4800" b="1" dirty="0">
                          <a:cs typeface="+mj-cs"/>
                        </a:rPr>
                        <a:t>نقوله</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Pekran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petenjw</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mmof</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بيكران إثؤواب بيتين جو إمموف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69597461"/>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فلتحيا نفوسنا</a:t>
                      </a:r>
                      <a:r>
                        <a:rPr lang="ar-EG" sz="4800" b="1" dirty="0">
                          <a:cs typeface="+mj-cs"/>
                        </a:rPr>
                        <a:t> </a:t>
                      </a:r>
                      <a:r>
                        <a:rPr lang="ar-SA" sz="4800" b="1" dirty="0">
                          <a:cs typeface="+mj-cs"/>
                        </a:rPr>
                        <a:t>بروحك القدوس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Marouwn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nje</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nh`ete</a:t>
                      </a:r>
                      <a:r>
                        <a:rPr lang="en-US" sz="3200" b="0" kern="1200" baseline="0" dirty="0">
                          <a:solidFill>
                            <a:srgbClr val="FFFF00"/>
                          </a:solidFill>
                          <a:latin typeface="Athanasius" pitchFamily="2" charset="0"/>
                          <a:ea typeface="+mn-ea"/>
                          <a:cs typeface="+mn-cs"/>
                        </a:rPr>
                        <a:t> noun</a:t>
                      </a: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myuxh</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iten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Pek`pneuma</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eqouab</a:t>
                      </a:r>
                      <a:r>
                        <a:rPr lang="en-US" sz="3200" b="0" kern="1200" baseline="0" dirty="0">
                          <a:solidFill>
                            <a:srgbClr val="FFFF00"/>
                          </a:solidFill>
                          <a:latin typeface="Athanasius" pitchFamily="2" charset="0"/>
                          <a:ea typeface="+mn-ea"/>
                          <a:cs typeface="+mn-cs"/>
                        </a:rPr>
                        <a:t>.</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مارو أونخ إنجي ني إيتينون إم إبسيشي هيتين بيك إبنيفما إثؤواب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37831073"/>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ولا يقوي علينا</a:t>
                      </a:r>
                      <a:r>
                        <a:rPr lang="ar-EG" sz="4800" b="1" dirty="0">
                          <a:cs typeface="+mj-cs"/>
                        </a:rPr>
                        <a:t> </a:t>
                      </a:r>
                      <a:r>
                        <a:rPr lang="ar-SA" sz="4800" b="1" dirty="0">
                          <a:cs typeface="+mj-cs"/>
                        </a:rPr>
                        <a:t>نحن عبيدك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mpen`qrefjemjom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eron</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`anon 'a </a:t>
                      </a:r>
                      <a:r>
                        <a:rPr lang="en-US" sz="3600" b="0" kern="1200" baseline="0" dirty="0" err="1">
                          <a:solidFill>
                            <a:srgbClr val="FFFF00"/>
                          </a:solidFill>
                          <a:latin typeface="Athanasius" pitchFamily="2" charset="0"/>
                          <a:ea typeface="+mn-ea"/>
                          <a:cs typeface="+mn-cs"/>
                        </a:rPr>
                        <a:t>nek`ebiaik</a:t>
                      </a:r>
                      <a:r>
                        <a:rPr lang="en-US" sz="3600" b="0" kern="1200" baseline="0" dirty="0">
                          <a:solidFill>
                            <a:srgbClr val="FFFF00"/>
                          </a:solidFill>
                          <a:latin typeface="Athanasius" pitchFamily="2" charset="0"/>
                          <a:ea typeface="+mn-ea"/>
                          <a:cs typeface="+mn-cs"/>
                        </a:rPr>
                        <a:t>&gt;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dirty="0">
                          <a:cs typeface="+mj-cs"/>
                        </a:rPr>
                        <a:t>اووه إمبين إثريف جيمجوم إيرون أنون خانيك إيفيئيك</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51262003"/>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موت الخطية ولا على كل شعبك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nje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annobi</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oude</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peklaoc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thrf</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إنجي إفمو إنتي هان نوفي أودي خابيك لاؤس تيرف</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27542696"/>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606439"/>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u="none" kern="1200" dirty="0">
                          <a:solidFill>
                            <a:schemeClr val="accent2">
                              <a:lumMod val="40000"/>
                              <a:lumOff val="60000"/>
                            </a:schemeClr>
                          </a:solidFill>
                          <a:effectLst/>
                          <a:latin typeface="Tahoma" pitchFamily="34" charset="0"/>
                          <a:ea typeface="Tahoma" pitchFamily="34" charset="0"/>
                          <a:cs typeface="Tahoma" pitchFamily="34" charset="0"/>
                        </a:rPr>
                        <a:t>أوشية الاباء</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1538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4433741"/>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17098038"/>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يسوع المسيح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a:solidFill>
                            <a:srgbClr val="FFFF00"/>
                          </a:solidFill>
                          <a:latin typeface="Athanasius" pitchFamily="2" charset="0"/>
                          <a:ea typeface="+mn-ea"/>
                          <a:cs typeface="+mn-cs"/>
                        </a:rPr>
                        <a:t>Ihcouc</a:t>
                      </a: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Pi`xrictoc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74576429"/>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088273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0"/>
            <a:ext cx="9144000" cy="782371"/>
          </a:xfrm>
        </p:spPr>
        <p:txBody>
          <a:bodyPr/>
          <a:lstStyle/>
          <a:p>
            <a:r>
              <a:rPr lang="ar-EG" dirty="0">
                <a:solidFill>
                  <a:schemeClr val="lt1"/>
                </a:solidFill>
              </a:rPr>
              <a:t> السلام للشاروبيم السلام للسيرافيم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 شيروبيم : شيري ني سيرافيم</a:t>
            </a:r>
            <a:endParaRPr lang="ar-EG" sz="6600" dirty="0"/>
          </a:p>
        </p:txBody>
      </p:sp>
      <p:sp>
        <p:nvSpPr>
          <p:cNvPr id="5" name="Text Placeholder 4"/>
          <p:cNvSpPr>
            <a:spLocks noGrp="1"/>
          </p:cNvSpPr>
          <p:nvPr>
            <p:ph type="body" sz="quarter" idx="3"/>
          </p:nvPr>
        </p:nvSpPr>
        <p:spPr>
          <a:xfrm>
            <a:off x="-1" y="5215171"/>
            <a:ext cx="9144000" cy="682357"/>
          </a:xfrm>
        </p:spPr>
        <p:txBody>
          <a:bodyPr/>
          <a:lstStyle/>
          <a:p>
            <a:r>
              <a:rPr lang="en-US" sz="3600" dirty="0">
                <a:latin typeface="Avva_Shenouda" pitchFamily="34" charset="2"/>
              </a:rPr>
              <a:t>Xere nixerovbim : </a:t>
            </a:r>
            <a:r>
              <a:rPr lang="en-US" sz="3600" dirty="0" err="1">
                <a:latin typeface="Avva_Shenouda" pitchFamily="34" charset="2"/>
              </a:rPr>
              <a:t>xere</a:t>
            </a:r>
            <a:r>
              <a:rPr lang="en-US" sz="3600" dirty="0">
                <a:latin typeface="Avva_Shenouda" pitchFamily="34" charset="2"/>
              </a:rPr>
              <a:t> </a:t>
            </a:r>
            <a:r>
              <a:rPr lang="en-US" sz="3600" dirty="0" err="1">
                <a:latin typeface="Avva_Shenouda" pitchFamily="34" charset="2"/>
              </a:rPr>
              <a:t>nicerafim</a:t>
            </a:r>
            <a:endParaRPr lang="en-US" sz="4800" dirty="0">
              <a:latin typeface="Avva_Shenouda" pitchFamily="34" charset="2"/>
            </a:endParaRPr>
          </a:p>
        </p:txBody>
      </p:sp>
    </p:spTree>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أذكر يا رب بطريركنا الأب المكرم</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Ari`vmeu`i</a:t>
                      </a:r>
                      <a:r>
                        <a:rPr lang="en-US" sz="4000" b="0" kern="1200" baseline="0" dirty="0">
                          <a:solidFill>
                            <a:srgbClr val="FFFF00"/>
                          </a:solidFill>
                          <a:latin typeface="Athanasius" pitchFamily="2" charset="0"/>
                          <a:ea typeface="+mn-ea"/>
                          <a:cs typeface="+mn-cs"/>
                        </a:rPr>
                        <a:t> ~P_</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mpenpa</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triarxhc</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niwt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ettaihout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آري إفميفئي إبشويس إمبين</a:t>
                      </a:r>
                      <a:r>
                        <a:rPr lang="ar-EG" sz="4000" b="1" dirty="0">
                          <a:cs typeface="+mj-cs"/>
                        </a:rPr>
                        <a:t> </a:t>
                      </a:r>
                      <a:r>
                        <a:rPr lang="ar-SA" sz="4000" b="1" dirty="0">
                          <a:cs typeface="+mj-cs"/>
                        </a:rPr>
                        <a:t>بطريارشيس إنيوت إتطايوت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7746121"/>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رئيس الكهنة البابا</a:t>
                      </a:r>
                      <a:r>
                        <a:rPr lang="ar-EG" sz="4000" b="1" dirty="0">
                          <a:cs typeface="+mj-cs"/>
                        </a:rPr>
                        <a:t> </a:t>
                      </a:r>
                      <a:r>
                        <a:rPr lang="ar-SA" sz="4000" b="1" dirty="0">
                          <a:cs typeface="+mj-cs"/>
                        </a:rPr>
                        <a:t>انبا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narxh`ereuc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abba</a:t>
                      </a:r>
                      <a:r>
                        <a:rPr lang="en-US" sz="4800" b="0" kern="1200" baseline="0" dirty="0">
                          <a:solidFill>
                            <a:srgbClr val="FFFF00"/>
                          </a:solidFill>
                          <a:latin typeface="Athanasius" pitchFamily="2" charset="0"/>
                          <a:ea typeface="+mn-ea"/>
                          <a:cs typeface="+mn-cs"/>
                        </a:rPr>
                        <a:t> (...).</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إن آرشي إرفس بابا آ</a:t>
                      </a:r>
                      <a:r>
                        <a:rPr lang="ar-EG" sz="4800" b="1" dirty="0"/>
                        <a:t>ف</a:t>
                      </a:r>
                      <a:r>
                        <a:rPr lang="ar-SA" sz="4800" b="1" dirty="0"/>
                        <a:t>ا تواضروس</a:t>
                      </a:r>
                      <a:r>
                        <a:rPr lang="ar-SA" sz="4800" b="1" baseline="0" dirty="0"/>
                        <a:t>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1430934"/>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و شريكه فى الخدمة</a:t>
                      </a:r>
                      <a:r>
                        <a:rPr lang="ar-EG" sz="4400" b="1" kern="1200" baseline="0" dirty="0">
                          <a:solidFill>
                            <a:schemeClr val="bg1"/>
                          </a:solidFill>
                          <a:latin typeface="+mn-lt"/>
                          <a:ea typeface="+mn-ea"/>
                          <a:cs typeface="+mn-cs"/>
                        </a:rPr>
                        <a:t> الرسولية </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pefke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vhr</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nlitourgoc</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apoctolwn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t>نيم</a:t>
                      </a:r>
                      <a:r>
                        <a:rPr lang="ar-EG" sz="4000" baseline="0" dirty="0"/>
                        <a:t> بيك أشفير أن لى تورغوس أبوسطولون</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64874587"/>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أبينا</a:t>
                      </a:r>
                      <a:r>
                        <a:rPr lang="ar-EG" sz="4400" b="1" kern="1200" baseline="0" dirty="0">
                          <a:solidFill>
                            <a:schemeClr val="bg1"/>
                          </a:solidFill>
                          <a:latin typeface="+mn-lt"/>
                          <a:ea typeface="+mn-ea"/>
                          <a:cs typeface="+mn-cs"/>
                        </a:rPr>
                        <a:t> الأسقف المكرم الأنبا دانيال</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Peniwt</a:t>
                      </a:r>
                      <a:endParaRPr lang="en-US" sz="48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n`epickopoc</a:t>
                      </a:r>
                      <a:r>
                        <a:rPr lang="en-US" sz="4000" b="0" kern="1200" baseline="0" dirty="0">
                          <a:solidFill>
                            <a:srgbClr val="FFFF00"/>
                          </a:solidFill>
                          <a:latin typeface="Athanasius" pitchFamily="2" charset="0"/>
                          <a:ea typeface="+mn-ea"/>
                          <a:cs typeface="+mn-cs"/>
                        </a:rPr>
                        <a:t> abba (</a:t>
                      </a:r>
                      <a:r>
                        <a:rPr kumimoji="0" lang="en-US" sz="20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Dani3l</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t>بنيوت</a:t>
                      </a:r>
                      <a:r>
                        <a:rPr lang="ar-EG" sz="4800" baseline="0" dirty="0"/>
                        <a:t> انإبسكوبوس افا دانيال</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12999718"/>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صلوا من أجل رئيس كهنتنا البابا أنبا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Proceu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acqe</a:t>
                      </a:r>
                      <a:r>
                        <a:rPr lang="en-US" sz="3600" b="0" kern="1200" baseline="0" dirty="0">
                          <a:solidFill>
                            <a:srgbClr val="FFFF00"/>
                          </a:solidFill>
                          <a:latin typeface="Athanasius" pitchFamily="2" charset="0"/>
                          <a:ea typeface="+mn-ea"/>
                          <a:cs typeface="+mn-cs"/>
                        </a:rPr>
                        <a:t> </a:t>
                      </a: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uper</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tou</a:t>
                      </a:r>
                      <a:endParaRPr lang="en-US" sz="3600" b="0" kern="1200" baseline="0" dirty="0">
                        <a:solidFill>
                          <a:srgbClr val="FFFF00"/>
                        </a:solidFill>
                        <a:latin typeface="Athanasius" pitchFamily="2" charset="0"/>
                        <a:ea typeface="+mn-ea"/>
                        <a:cs typeface="+mn-cs"/>
                      </a:endParaRPr>
                    </a:p>
                    <a:p>
                      <a:pPr algn="ctr" rtl="0"/>
                      <a:r>
                        <a:rPr lang="en-US" sz="3600" b="0" kern="1200" baseline="0" dirty="0" err="1">
                          <a:solidFill>
                            <a:srgbClr val="FFFF00"/>
                          </a:solidFill>
                          <a:latin typeface="Athanasius" pitchFamily="2" charset="0"/>
                          <a:ea typeface="+mn-ea"/>
                          <a:cs typeface="+mn-cs"/>
                        </a:rPr>
                        <a:t>arxi`erewc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hmwn</a:t>
                      </a:r>
                      <a:r>
                        <a:rPr lang="en-US" sz="3600" b="0" kern="1200" baseline="0" dirty="0">
                          <a:solidFill>
                            <a:srgbClr val="FFFF00"/>
                          </a:solidFill>
                          <a:latin typeface="Athanasius" pitchFamily="2" charset="0"/>
                          <a:ea typeface="+mn-ea"/>
                          <a:cs typeface="+mn-cs"/>
                        </a:rPr>
                        <a:t> papa </a:t>
                      </a:r>
                      <a:r>
                        <a:rPr lang="en-US" sz="3600" b="0" kern="1200" baseline="0" dirty="0" err="1">
                          <a:solidFill>
                            <a:srgbClr val="FFFF00"/>
                          </a:solidFill>
                          <a:latin typeface="Athanasius" pitchFamily="2" charset="0"/>
                          <a:ea typeface="+mn-ea"/>
                          <a:cs typeface="+mn-cs"/>
                        </a:rPr>
                        <a:t>abba</a:t>
                      </a:r>
                      <a:r>
                        <a:rPr lang="en-US" sz="3600" b="0" kern="1200" baseline="0" dirty="0">
                          <a:solidFill>
                            <a:srgbClr val="FFFF00"/>
                          </a:solidFill>
                          <a:latin typeface="Athanasius" pitchFamily="2" charset="0"/>
                          <a:ea typeface="+mn-ea"/>
                          <a:cs typeface="+mn-cs"/>
                        </a:rPr>
                        <a:t> (...)&gt;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إبروس إفئكساستي إيبرتو أرشي إيريئوس إيمون باب</a:t>
                      </a:r>
                      <a:r>
                        <a:rPr lang="ar-EG" sz="3600" b="1" dirty="0">
                          <a:cs typeface="+mj-cs"/>
                        </a:rPr>
                        <a:t>ا</a:t>
                      </a:r>
                      <a:r>
                        <a:rPr lang="ar-SA" sz="3600" b="1" dirty="0">
                          <a:cs typeface="+mj-cs"/>
                        </a:rPr>
                        <a:t> آفا </a:t>
                      </a:r>
                      <a:r>
                        <a:rPr lang="ar-SA" sz="3600" b="1" dirty="0"/>
                        <a:t>تواضروس</a:t>
                      </a:r>
                      <a:r>
                        <a:rPr lang="ar-SA" sz="3600" b="1" baseline="0" dirty="0"/>
                        <a:t> </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0352943"/>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بابا وبطريرك</a:t>
                      </a:r>
                      <a:r>
                        <a:rPr lang="ar-EG" sz="4800" b="1" dirty="0">
                          <a:cs typeface="+mj-cs"/>
                        </a:rPr>
                        <a:t> </a:t>
                      </a:r>
                      <a:r>
                        <a:rPr lang="ar-SA" sz="4800" b="1" dirty="0">
                          <a:cs typeface="+mj-cs"/>
                        </a:rPr>
                        <a:t>ورئيس أساقفة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a:solidFill>
                            <a:srgbClr val="FFFF00"/>
                          </a:solidFill>
                          <a:latin typeface="Athanasius" pitchFamily="2" charset="0"/>
                          <a:ea typeface="+mn-ea"/>
                          <a:cs typeface="+mn-cs"/>
                        </a:rPr>
                        <a:t>papa </a:t>
                      </a:r>
                      <a:r>
                        <a:rPr lang="en-US" sz="3600" b="0" kern="1200" baseline="0" dirty="0" err="1">
                          <a:solidFill>
                            <a:srgbClr val="FFFF00"/>
                          </a:solidFill>
                          <a:latin typeface="Athanasius" pitchFamily="2" charset="0"/>
                          <a:ea typeface="+mn-ea"/>
                          <a:cs typeface="+mn-cs"/>
                        </a:rPr>
                        <a:t>ke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patriarxou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ke</a:t>
                      </a:r>
                      <a:endParaRPr lang="en-US" sz="3600" b="0" kern="1200" baseline="0" dirty="0">
                        <a:solidFill>
                          <a:srgbClr val="FFFF00"/>
                        </a:solidFill>
                        <a:latin typeface="Athanasius" pitchFamily="2" charset="0"/>
                        <a:ea typeface="+mn-ea"/>
                        <a:cs typeface="+mn-cs"/>
                      </a:endParaRPr>
                    </a:p>
                    <a:p>
                      <a:pPr algn="ctr"/>
                      <a:r>
                        <a:rPr lang="en-US" sz="3600" b="0" kern="1200" baseline="0" dirty="0" err="1">
                          <a:solidFill>
                            <a:srgbClr val="FFFF00"/>
                          </a:solidFill>
                          <a:latin typeface="Athanasius" pitchFamily="2" charset="0"/>
                          <a:ea typeface="+mn-ea"/>
                          <a:cs typeface="+mn-cs"/>
                        </a:rPr>
                        <a:t>arxh`epickopou</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t>بابا</a:t>
                      </a:r>
                      <a:r>
                        <a:rPr lang="ar-EG" sz="4000" b="1" dirty="0"/>
                        <a:t> </a:t>
                      </a:r>
                      <a:r>
                        <a:rPr lang="ar-SA" sz="4000" b="1" dirty="0"/>
                        <a:t>كي باطريارخو</a:t>
                      </a:r>
                      <a:r>
                        <a:rPr lang="ar-EG" sz="4000" b="1" dirty="0"/>
                        <a:t> </a:t>
                      </a:r>
                      <a:r>
                        <a:rPr lang="ar-SA" sz="4000" b="1" dirty="0"/>
                        <a:t>كي أرشي إبيسكوبو</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8310545"/>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المدينة</a:t>
                      </a:r>
                      <a:r>
                        <a:rPr lang="ar-EG" sz="4800" b="1" dirty="0">
                          <a:cs typeface="+mj-cs"/>
                        </a:rPr>
                        <a:t> </a:t>
                      </a:r>
                      <a:r>
                        <a:rPr lang="ar-SA" sz="4800" b="1" dirty="0">
                          <a:cs typeface="+mj-cs"/>
                        </a:rPr>
                        <a:t>العظمي الأسكندرية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tic </a:t>
                      </a:r>
                      <a:r>
                        <a:rPr lang="en-US" sz="4000" b="0" kern="1200" baseline="0" dirty="0" err="1">
                          <a:solidFill>
                            <a:srgbClr val="FFFF00"/>
                          </a:solidFill>
                          <a:latin typeface="Athanasius" pitchFamily="2" charset="0"/>
                          <a:ea typeface="+mn-ea"/>
                          <a:cs typeface="+mn-cs"/>
                        </a:rPr>
                        <a:t>megalo</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polewc</a:t>
                      </a:r>
                      <a:r>
                        <a:rPr lang="en-US" sz="4000" b="0" kern="1200" baseline="0" dirty="0">
                          <a:solidFill>
                            <a:srgbClr val="FFFF00"/>
                          </a:solidFill>
                          <a:latin typeface="Athanasius" pitchFamily="2" charset="0"/>
                          <a:ea typeface="+mn-ea"/>
                          <a:cs typeface="+mn-cs"/>
                        </a:rPr>
                        <a:t> Ale[</a:t>
                      </a:r>
                      <a:r>
                        <a:rPr lang="en-US" sz="4000" b="0" kern="1200" baseline="0" dirty="0" err="1">
                          <a:solidFill>
                            <a:srgbClr val="FFFF00"/>
                          </a:solidFill>
                          <a:latin typeface="Athanasius" pitchFamily="2" charset="0"/>
                          <a:ea typeface="+mn-ea"/>
                          <a:cs typeface="+mn-cs"/>
                        </a:rPr>
                        <a:t>an`driac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cs typeface="+mj-cs"/>
                        </a:rPr>
                        <a:t>تي</a:t>
                      </a:r>
                      <a:r>
                        <a:rPr lang="ar-SA" sz="4400" b="1" dirty="0">
                          <a:cs typeface="+mj-cs"/>
                        </a:rPr>
                        <a:t>س ميغالو بوليئوس أليكسان إدرياس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0681480"/>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و شريكه فى الخدمة</a:t>
                      </a:r>
                      <a:r>
                        <a:rPr lang="ar-EG" sz="4400" b="1" kern="1200" baseline="0" dirty="0">
                          <a:solidFill>
                            <a:schemeClr val="bg1"/>
                          </a:solidFill>
                          <a:latin typeface="+mn-lt"/>
                          <a:ea typeface="+mn-ea"/>
                          <a:cs typeface="+mn-cs"/>
                        </a:rPr>
                        <a:t> الرسولية </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pefke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vhr</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nlitourgoc</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apoctolwn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t>نيم</a:t>
                      </a:r>
                      <a:r>
                        <a:rPr lang="ar-EG" sz="4000" baseline="0" dirty="0"/>
                        <a:t> بيك أشفير أن لى تورغوس أبوسطولون</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57772588"/>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أبينا</a:t>
                      </a:r>
                      <a:r>
                        <a:rPr lang="ar-EG" sz="4400" b="1" kern="1200" baseline="0" dirty="0">
                          <a:solidFill>
                            <a:schemeClr val="bg1"/>
                          </a:solidFill>
                          <a:latin typeface="+mn-lt"/>
                          <a:ea typeface="+mn-ea"/>
                          <a:cs typeface="+mn-cs"/>
                        </a:rPr>
                        <a:t> الأسقف المكرم الأنبا ( دانيال)</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Peniwt</a:t>
                      </a:r>
                      <a:endParaRPr lang="en-US" sz="44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n`epickopoc</a:t>
                      </a:r>
                      <a:r>
                        <a:rPr lang="en-US" sz="4000" b="0" kern="1200" baseline="0" dirty="0">
                          <a:solidFill>
                            <a:srgbClr val="FFFF00"/>
                          </a:solidFill>
                          <a:latin typeface="Athanasius" pitchFamily="2" charset="0"/>
                          <a:ea typeface="+mn-ea"/>
                          <a:cs typeface="+mn-cs"/>
                        </a:rPr>
                        <a:t> abba (</a:t>
                      </a:r>
                      <a:r>
                        <a:rPr kumimoji="0" lang="en-US" sz="20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Dani3l</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t>بنيوت</a:t>
                      </a:r>
                      <a:r>
                        <a:rPr lang="ar-EG" sz="4800" baseline="0" dirty="0"/>
                        <a:t> انإبسكوبوس افا (دانيال)</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13616021"/>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وسائر</a:t>
                      </a:r>
                      <a:r>
                        <a:rPr lang="ar-EG" sz="4800" b="1" dirty="0">
                          <a:cs typeface="+mj-cs"/>
                        </a:rPr>
                        <a:t> </a:t>
                      </a:r>
                      <a:r>
                        <a:rPr lang="ar-SA" sz="4800" b="1" dirty="0">
                          <a:cs typeface="+mj-cs"/>
                        </a:rPr>
                        <a:t>أساقفتنا الأرثوذكسيين</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ketwn</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orqodo</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hmwn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epickopwn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كي طون أورثوذكسون إيمون إبيسكوبون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10958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لجميع الطغمات السمائية</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 طاغما تيروو : إن إبوورانيون</a:t>
            </a:r>
            <a:endParaRPr lang="ar-EG" sz="6600" dirty="0"/>
          </a:p>
        </p:txBody>
      </p:sp>
      <p:sp>
        <p:nvSpPr>
          <p:cNvPr id="5" name="Text Placeholder 4"/>
          <p:cNvSpPr>
            <a:spLocks noGrp="1"/>
          </p:cNvSpPr>
          <p:nvPr>
            <p:ph type="body" sz="quarter" idx="3"/>
          </p:nvPr>
        </p:nvSpPr>
        <p:spPr/>
        <p:txBody>
          <a:bodyPr/>
          <a:lstStyle/>
          <a:p>
            <a:r>
              <a:rPr lang="en-US" sz="3600" dirty="0">
                <a:latin typeface="Avva_Shenouda" pitchFamily="34" charset="2"/>
              </a:rPr>
              <a:t>xere nitajma t3rov : `</a:t>
            </a:r>
            <a:r>
              <a:rPr lang="en-US" sz="3200" dirty="0" err="1">
                <a:latin typeface="Avva_Shenouda" pitchFamily="34" charset="2"/>
              </a:rPr>
              <a:t>nepovranion</a:t>
            </a:r>
            <a:endParaRPr lang="en-US" sz="4800" dirty="0">
              <a:latin typeface="Avva_Shenouda" pitchFamily="34" charset="2"/>
            </a:endParaRPr>
          </a:p>
        </p:txBody>
      </p:sp>
    </p:spTree>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04283506"/>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حفظاً إحفظه لنا سنين كثيرة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"en </a:t>
                      </a:r>
                      <a:r>
                        <a:rPr lang="en-US" sz="4000" b="0" kern="1200" baseline="0" dirty="0" err="1">
                          <a:solidFill>
                            <a:srgbClr val="FFFF00"/>
                          </a:solidFill>
                          <a:latin typeface="Athanasius" pitchFamily="2" charset="0"/>
                          <a:ea typeface="+mn-ea"/>
                          <a:cs typeface="+mn-cs"/>
                        </a:rPr>
                        <a:t>ou`are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erof</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nan</a:t>
                      </a:r>
                      <a:r>
                        <a:rPr lang="en-US" sz="4000" b="0" kern="1200" baseline="0" dirty="0">
                          <a:solidFill>
                            <a:srgbClr val="FFFF00"/>
                          </a:solidFill>
                          <a:latin typeface="Athanasius" pitchFamily="2" charset="0"/>
                          <a:ea typeface="+mn-ea"/>
                          <a:cs typeface="+mn-cs"/>
                        </a:rPr>
                        <a:t>  `n\</a:t>
                      </a:r>
                      <a:r>
                        <a:rPr lang="en-US" sz="4000" b="0" kern="1200" baseline="0" dirty="0" err="1">
                          <a:solidFill>
                            <a:srgbClr val="FFFF00"/>
                          </a:solidFill>
                          <a:latin typeface="Athanasius" pitchFamily="2" charset="0"/>
                          <a:ea typeface="+mn-ea"/>
                          <a:cs typeface="+mn-cs"/>
                        </a:rPr>
                        <a:t>anmh</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nrompi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خين أو آريه آريه إيروف نان إنهان ميش إن رومبي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7637728"/>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و</a:t>
                      </a:r>
                      <a:r>
                        <a:rPr lang="en-US" sz="6600" b="1" dirty="0">
                          <a:cs typeface="+mj-cs"/>
                        </a:rPr>
                        <a:t> </a:t>
                      </a:r>
                      <a:r>
                        <a:rPr lang="ar-SA" sz="6600" b="1" dirty="0">
                          <a:cs typeface="+mj-cs"/>
                        </a:rPr>
                        <a:t>أزمنة سالمة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anchou</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`n\</a:t>
                      </a:r>
                      <a:r>
                        <a:rPr lang="en-US" sz="4800" b="0" kern="1200" baseline="0" dirty="0" err="1">
                          <a:solidFill>
                            <a:srgbClr val="FFFF00"/>
                          </a:solidFill>
                          <a:latin typeface="Athanasius" pitchFamily="2" charset="0"/>
                          <a:ea typeface="+mn-ea"/>
                          <a:cs typeface="+mn-cs"/>
                        </a:rPr>
                        <a:t>irhnikon</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نيم هان سيو إنهيرينيكون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8823127"/>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مكملاً رئاسة الكهنوت</a:t>
                      </a:r>
                      <a:r>
                        <a:rPr lang="ar-EG" sz="4800" b="1" dirty="0">
                          <a:cs typeface="+mj-cs"/>
                        </a:rPr>
                        <a:t> </a:t>
                      </a:r>
                      <a:r>
                        <a:rPr lang="ar-SA" sz="4800" b="1" dirty="0">
                          <a:cs typeface="+mj-cs"/>
                        </a:rPr>
                        <a:t>المقدسة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a:solidFill>
                            <a:srgbClr val="FFFF00"/>
                          </a:solidFill>
                          <a:latin typeface="Athanasius" pitchFamily="2" charset="0"/>
                          <a:ea typeface="+mn-ea"/>
                          <a:cs typeface="+mn-cs"/>
                        </a:rPr>
                        <a:t>Efjwk</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ebol</a:t>
                      </a:r>
                      <a:r>
                        <a:rPr lang="en-US" sz="4400" b="0" kern="1200" baseline="0" dirty="0">
                          <a:solidFill>
                            <a:srgbClr val="FFFF00"/>
                          </a:solidFill>
                          <a:latin typeface="Athanasius" pitchFamily="2" charset="0"/>
                          <a:ea typeface="+mn-ea"/>
                          <a:cs typeface="+mn-cs"/>
                        </a:rPr>
                        <a:t> </a:t>
                      </a:r>
                    </a:p>
                    <a:p>
                      <a:pPr algn="ctr"/>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nqh`eqouab</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إفجوك إيفول إنثيئثؤواب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1824613"/>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التي إئتمنتيه عليها من قبلك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etakten</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outf</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eroc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ebol</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itotk</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mmetarxh`ereuc</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إيتاك تين هفف إيروس إيفول هيططك إمميت أرشي إريفس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2169716"/>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كإراداتك المقدسة الطوباوية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pekouw</a:t>
                      </a:r>
                      <a:r>
                        <a:rPr lang="en-US" sz="3600" b="0" kern="1200" baseline="0" dirty="0">
                          <a:solidFill>
                            <a:srgbClr val="FFFF00"/>
                          </a:solidFill>
                          <a:latin typeface="Athanasius" pitchFamily="2" charset="0"/>
                          <a:ea typeface="+mn-ea"/>
                          <a:cs typeface="+mn-cs"/>
                        </a:rPr>
                        <a:t>]</a:t>
                      </a:r>
                    </a:p>
                    <a:p>
                      <a:pPr algn="ct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eqouab</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mmakrion</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كاطابيك أو أوش إثؤواب أووه إم ماكاريون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91953634"/>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مفصلاً</a:t>
                      </a:r>
                      <a:r>
                        <a:rPr lang="ar-EG" sz="4800" b="1" dirty="0">
                          <a:cs typeface="+mj-cs"/>
                        </a:rPr>
                        <a:t> </a:t>
                      </a:r>
                      <a:r>
                        <a:rPr lang="ar-SA" sz="4800" b="1" dirty="0">
                          <a:cs typeface="+mj-cs"/>
                        </a:rPr>
                        <a:t>كلمة الحق </a:t>
                      </a:r>
                      <a:r>
                        <a:rPr lang="ar-EG" sz="4800" b="1" dirty="0">
                          <a:cs typeface="+mj-cs"/>
                        </a:rPr>
                        <a:t>ب</a:t>
                      </a:r>
                      <a:r>
                        <a:rPr lang="ar-SA" sz="4800" b="1" dirty="0">
                          <a:cs typeface="+mj-cs"/>
                        </a:rPr>
                        <a:t>استقامه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Ef</a:t>
                      </a:r>
                      <a:r>
                        <a:rPr lang="en-US" sz="4000" b="0" kern="1200" baseline="0" dirty="0">
                          <a:solidFill>
                            <a:srgbClr val="FFFF00"/>
                          </a:solidFill>
                          <a:latin typeface="Athanasius" pitchFamily="2" charset="0"/>
                          <a:ea typeface="+mn-ea"/>
                          <a:cs typeface="+mn-cs"/>
                        </a:rPr>
                        <a:t>]wt `</a:t>
                      </a:r>
                      <a:r>
                        <a:rPr lang="en-US" sz="4000" b="0" kern="1200" baseline="0" dirty="0" err="1">
                          <a:solidFill>
                            <a:srgbClr val="FFFF00"/>
                          </a:solidFill>
                          <a:latin typeface="Athanasius" pitchFamily="2" charset="0"/>
                          <a:ea typeface="+mn-ea"/>
                          <a:cs typeface="+mn-cs"/>
                        </a:rPr>
                        <a:t>ebol</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m`pcaji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meqmhi</a:t>
                      </a:r>
                      <a:r>
                        <a:rPr lang="en-US" sz="4000" b="0" kern="1200" baseline="0" dirty="0">
                          <a:solidFill>
                            <a:srgbClr val="FFFF00"/>
                          </a:solidFill>
                          <a:latin typeface="Athanasius" pitchFamily="2" charset="0"/>
                          <a:ea typeface="+mn-ea"/>
                          <a:cs typeface="+mn-cs"/>
                        </a:rPr>
                        <a:t> 'en </a:t>
                      </a:r>
                      <a:r>
                        <a:rPr lang="en-US" sz="4000" b="0" kern="1200" baseline="0" dirty="0" err="1">
                          <a:solidFill>
                            <a:srgbClr val="FFFF00"/>
                          </a:solidFill>
                          <a:latin typeface="Athanasius" pitchFamily="2" charset="0"/>
                          <a:ea typeface="+mn-ea"/>
                          <a:cs typeface="+mn-cs"/>
                        </a:rPr>
                        <a:t>oucwouten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إنشوت إيفول إم إبساجي إنتي تي ميثمي خين أو سوأوتين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43040777"/>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راعياً شعبك بطهارة وبر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ef`amoni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mpeklaoc</a:t>
                      </a:r>
                      <a:r>
                        <a:rPr lang="en-US" sz="4000" b="0" kern="1200" baseline="0" dirty="0">
                          <a:solidFill>
                            <a:srgbClr val="FFFF00"/>
                          </a:solidFill>
                          <a:latin typeface="Athanasius" pitchFamily="2" charset="0"/>
                          <a:ea typeface="+mn-ea"/>
                          <a:cs typeface="+mn-cs"/>
                        </a:rPr>
                        <a:t> 'en </a:t>
                      </a:r>
                      <a:r>
                        <a:rPr lang="en-US" sz="4000" b="0" kern="1200" baseline="0" dirty="0" err="1">
                          <a:solidFill>
                            <a:srgbClr val="FFFF00"/>
                          </a:solidFill>
                          <a:latin typeface="Athanasius" pitchFamily="2" charset="0"/>
                          <a:ea typeface="+mn-ea"/>
                          <a:cs typeface="+mn-cs"/>
                        </a:rPr>
                        <a:t>outoubo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oumeqmhi</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 اموني إمبيك لاس خين أوطوفو نيم او ميثمي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4413611"/>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وجميع الأساقفة الأرثوذكسيين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ni`epickopoc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throu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norqido</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oc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نيم ني إيبسكوبوس نيم ني أرثوذكسوس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87813724"/>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والقمامصة والقسوس والشمامسة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hgoumenoc</a:t>
                      </a:r>
                      <a:endParaRPr lang="en-US" sz="3200" b="0" kern="1200" baseline="0" dirty="0">
                        <a:solidFill>
                          <a:srgbClr val="FFFF00"/>
                        </a:solidFill>
                        <a:latin typeface="Athanasius" pitchFamily="2" charset="0"/>
                        <a:ea typeface="+mn-ea"/>
                        <a:cs typeface="+mn-cs"/>
                      </a:endParaRPr>
                    </a:p>
                    <a:p>
                      <a:pPr algn="ctr" rtl="0"/>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ni`precbuteroc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nidi`akwn</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نيم بي ني هيغومينوس نيم ني إبريسفيتيروس نيم ني ذياكون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07833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06C100-7810-4BCA-AF5F-38369EEC4FC7}"/>
              </a:ext>
            </a:extLst>
          </p:cNvPr>
          <p:cNvSpPr>
            <a:spLocks noGrp="1"/>
          </p:cNvSpPr>
          <p:nvPr>
            <p:ph type="title"/>
          </p:nvPr>
        </p:nvSpPr>
        <p:spPr/>
        <p:txBody>
          <a:bodyPr>
            <a:normAutofit/>
          </a:bodyPr>
          <a:lstStyle/>
          <a:p>
            <a:r>
              <a:rPr lang="ar-EG" dirty="0"/>
              <a:t>السلام ليوحنا السابق العظيم</a:t>
            </a:r>
            <a:endParaRPr lang="en-US" dirty="0"/>
          </a:p>
        </p:txBody>
      </p:sp>
      <p:sp>
        <p:nvSpPr>
          <p:cNvPr id="3" name="Text Placeholder 2">
            <a:extLst>
              <a:ext uri="{FF2B5EF4-FFF2-40B4-BE49-F238E27FC236}">
                <a16:creationId xmlns:a16="http://schemas.microsoft.com/office/drawing/2014/main" id="{22DD302B-32C3-43B7-B3AB-243D22824C8D}"/>
              </a:ext>
            </a:extLst>
          </p:cNvPr>
          <p:cNvSpPr>
            <a:spLocks noGrp="1"/>
          </p:cNvSpPr>
          <p:nvPr>
            <p:ph type="body" idx="1"/>
          </p:nvPr>
        </p:nvSpPr>
        <p:spPr/>
        <p:txBody>
          <a:bodyPr/>
          <a:lstStyle/>
          <a:p>
            <a:r>
              <a:rPr lang="ar-EG" dirty="0"/>
              <a:t>شيري يوأنيس : بي نيشتي إمبروذروموس</a:t>
            </a:r>
          </a:p>
        </p:txBody>
      </p:sp>
      <p:sp>
        <p:nvSpPr>
          <p:cNvPr id="9" name="Text Placeholder 8">
            <a:extLst>
              <a:ext uri="{FF2B5EF4-FFF2-40B4-BE49-F238E27FC236}">
                <a16:creationId xmlns:a16="http://schemas.microsoft.com/office/drawing/2014/main" id="{AB731BEA-9D40-45C6-8E44-330073316DB8}"/>
              </a:ext>
            </a:extLst>
          </p:cNvPr>
          <p:cNvSpPr>
            <a:spLocks noGrp="1"/>
          </p:cNvSpPr>
          <p:nvPr>
            <p:ph type="body" sz="quarter" idx="3"/>
          </p:nvPr>
        </p:nvSpPr>
        <p:spPr/>
        <p:txBody>
          <a:bodyPr/>
          <a:lstStyle/>
          <a:p>
            <a:r>
              <a:rPr lang="en-US" dirty="0" err="1"/>
              <a:t>Xere</a:t>
            </a:r>
            <a:r>
              <a:rPr lang="en-US" dirty="0"/>
              <a:t> Iwann3c : pini25 </a:t>
            </a:r>
            <a:r>
              <a:rPr lang="en-US" dirty="0" err="1"/>
              <a:t>mprodromoc</a:t>
            </a:r>
            <a:endParaRPr lang="en-US" dirty="0"/>
          </a:p>
        </p:txBody>
      </p:sp>
    </p:spTree>
    <p:extLst>
      <p:ext uri="{BB962C8B-B14F-4D97-AF65-F5344CB8AC3E}">
        <p14:creationId xmlns:p14="http://schemas.microsoft.com/office/powerpoint/2010/main" val="419548261"/>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وكل امتلاء كنيستك الواحدة الوحيدة</a:t>
                      </a:r>
                      <a:endParaRPr lang="ar-EG" sz="8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vmo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thrf</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tekou`i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mmauatc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نيم إفموه تيرف إنتي تيك اووه إممافتس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9688890"/>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المقدسة الجامعة الرسولية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nkaqolikh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n`apoctolikh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nek`klhci`a</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إثؤواب إنكاثوليكي إن أبوسطوليكي إن </a:t>
                      </a:r>
                      <a:br>
                        <a:rPr lang="ar-SA" sz="4000" b="1" dirty="0">
                          <a:cs typeface="+mj-cs"/>
                        </a:rPr>
                      </a:br>
                      <a:r>
                        <a:rPr lang="ar-SA" sz="4000" b="1" dirty="0">
                          <a:cs typeface="+mj-cs"/>
                        </a:rPr>
                        <a:t>إككليسيا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7355392"/>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انعم عليهم وعلينا</a:t>
                      </a:r>
                      <a:r>
                        <a:rPr lang="ar-EG" sz="4800" b="1" dirty="0">
                          <a:cs typeface="+mj-cs"/>
                        </a:rPr>
                        <a:t> </a:t>
                      </a:r>
                      <a:r>
                        <a:rPr lang="ar-SA" sz="4800" b="1" dirty="0">
                          <a:cs typeface="+mj-cs"/>
                        </a:rPr>
                        <a:t>بالسلام والعافية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Ek`eerxarizecqe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nwou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neman</a:t>
                      </a:r>
                      <a:r>
                        <a:rPr lang="en-US" sz="3600" b="0" kern="1200" baseline="0" dirty="0">
                          <a:solidFill>
                            <a:srgbClr val="FFFF00"/>
                          </a:solidFill>
                          <a:latin typeface="Athanasius" pitchFamily="2" charset="0"/>
                          <a:ea typeface="+mn-ea"/>
                          <a:cs typeface="+mn-cs"/>
                        </a:rPr>
                        <a:t>&gt;</a:t>
                      </a: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nou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irhnh</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ououjai</a:t>
                      </a:r>
                      <a:r>
                        <a:rPr lang="en-US" sz="3600" b="0" kern="1200" baseline="0" dirty="0">
                          <a:solidFill>
                            <a:srgbClr val="FFFF00"/>
                          </a:solidFill>
                          <a:latin typeface="Athanasius" pitchFamily="2" charset="0"/>
                          <a:ea typeface="+mn-ea"/>
                          <a:cs typeface="+mn-cs"/>
                        </a:rPr>
                        <a:t> </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إيك إى إير خاريزستي نوؤو نيمان إن أو هيريني نيم أو أوجاي</a:t>
                      </a:r>
                      <a:r>
                        <a:rPr lang="en-US" sz="3600" b="1" dirty="0">
                          <a:cs typeface="+mj-cs"/>
                        </a:rPr>
                        <a:t> </a:t>
                      </a:r>
                      <a:r>
                        <a:rPr lang="ar-SA" sz="3600" b="1" dirty="0">
                          <a:cs typeface="+mj-cs"/>
                        </a:rPr>
                        <a:t>إي</a:t>
                      </a:r>
                      <a:r>
                        <a:rPr lang="ar-EG" sz="3600" b="1" dirty="0">
                          <a:cs typeface="+mj-cs"/>
                        </a:rPr>
                        <a:t>ف</a:t>
                      </a:r>
                      <a:r>
                        <a:rPr lang="ar-SA" sz="3600" b="1" dirty="0">
                          <a:cs typeface="+mj-cs"/>
                        </a:rPr>
                        <a:t>ول</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7237211"/>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في</a:t>
                      </a:r>
                      <a:r>
                        <a:rPr lang="ar-EG" sz="6600" b="1" dirty="0">
                          <a:cs typeface="+mj-cs"/>
                        </a:rPr>
                        <a:t> </a:t>
                      </a:r>
                      <a:r>
                        <a:rPr lang="ar-SA" sz="6600" b="1" dirty="0">
                          <a:cs typeface="+mj-cs"/>
                        </a:rPr>
                        <a:t>كل موضع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600" b="0" kern="1200" baseline="0" dirty="0">
                          <a:solidFill>
                            <a:srgbClr val="FFFF00"/>
                          </a:solidFill>
                          <a:latin typeface="Athanasius" pitchFamily="2" charset="0"/>
                          <a:ea typeface="+mn-ea"/>
                          <a:cs typeface="+mn-cs"/>
                        </a:rPr>
                        <a:t>`</a:t>
                      </a:r>
                      <a:r>
                        <a:rPr lang="en-US" sz="6600" b="0" kern="1200" baseline="0" dirty="0" err="1">
                          <a:solidFill>
                            <a:srgbClr val="FFFF00"/>
                          </a:solidFill>
                          <a:latin typeface="Athanasius" pitchFamily="2" charset="0"/>
                          <a:ea typeface="+mn-ea"/>
                          <a:cs typeface="+mn-cs"/>
                        </a:rPr>
                        <a:t>ebol'en</a:t>
                      </a:r>
                      <a:endParaRPr lang="en-US" sz="6600" b="0" kern="1200" baseline="0" dirty="0">
                        <a:solidFill>
                          <a:srgbClr val="FFFF00"/>
                        </a:solidFill>
                        <a:latin typeface="Athanasius" pitchFamily="2" charset="0"/>
                        <a:ea typeface="+mn-ea"/>
                        <a:cs typeface="+mn-cs"/>
                      </a:endParaRPr>
                    </a:p>
                    <a:p>
                      <a:pPr algn="ctr" rtl="0"/>
                      <a:r>
                        <a:rPr lang="en-US" sz="6600" b="0" kern="1200" baseline="0" dirty="0" err="1">
                          <a:solidFill>
                            <a:srgbClr val="FFFF00"/>
                          </a:solidFill>
                          <a:latin typeface="Athanasius" pitchFamily="2" charset="0"/>
                          <a:ea typeface="+mn-ea"/>
                          <a:cs typeface="+mn-cs"/>
                        </a:rPr>
                        <a:t>mai</a:t>
                      </a: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niben</a:t>
                      </a:r>
                      <a:endParaRPr lang="en-US" sz="13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إي</a:t>
                      </a:r>
                      <a:r>
                        <a:rPr lang="ar-EG" sz="6000" b="1" dirty="0"/>
                        <a:t>ف</a:t>
                      </a:r>
                      <a:r>
                        <a:rPr lang="ar-SA" sz="6000" b="1" dirty="0"/>
                        <a:t>ول خين ماي نيفين </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44287291"/>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وصلواتهم التي يقدمونها عنا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Nou`proceuxh</a:t>
                      </a:r>
                      <a:r>
                        <a:rPr lang="en-US" sz="4000" b="0" kern="1200" baseline="0" dirty="0">
                          <a:solidFill>
                            <a:srgbClr val="FFFF00"/>
                          </a:solidFill>
                          <a:latin typeface="Athanasius" pitchFamily="2" charset="0"/>
                          <a:ea typeface="+mn-ea"/>
                          <a:cs typeface="+mn-cs"/>
                        </a:rPr>
                        <a:t> de `</a:t>
                      </a:r>
                      <a:r>
                        <a:rPr lang="en-US" sz="4000" b="0" kern="1200" baseline="0" dirty="0" err="1">
                          <a:solidFill>
                            <a:srgbClr val="FFFF00"/>
                          </a:solidFill>
                          <a:latin typeface="Athanasius" pitchFamily="2" charset="0"/>
                          <a:ea typeface="+mn-ea"/>
                          <a:cs typeface="+mn-cs"/>
                        </a:rPr>
                        <a:t>etou`iri</a:t>
                      </a:r>
                      <a:endParaRPr lang="en-US" sz="4000" b="0" kern="1200" baseline="0" dirty="0">
                        <a:solidFill>
                          <a:srgbClr val="FFFF00"/>
                        </a:solidFill>
                        <a:latin typeface="Athanasius" pitchFamily="2" charset="0"/>
                        <a:ea typeface="+mn-ea"/>
                        <a:cs typeface="+mn-cs"/>
                      </a:endParaRPr>
                    </a:p>
                    <a:p>
                      <a:pPr algn="ctr" rtl="0"/>
                      <a:r>
                        <a:rPr lang="pt-BR" sz="4000" b="0" kern="1200" baseline="0" dirty="0">
                          <a:solidFill>
                            <a:srgbClr val="FFFF00"/>
                          </a:solidFill>
                          <a:latin typeface="Athanasius" pitchFamily="2" charset="0"/>
                          <a:ea typeface="+mn-ea"/>
                          <a:cs typeface="+mn-cs"/>
                        </a:rPr>
                        <a:t>`mmwou `e`\rhi</a:t>
                      </a:r>
                    </a:p>
                    <a:p>
                      <a:pPr algn="ctr" rtl="0"/>
                      <a:r>
                        <a:rPr lang="pt-BR" sz="4000" b="0" kern="1200" baseline="0" dirty="0">
                          <a:solidFill>
                            <a:srgbClr val="FFFF00"/>
                          </a:solidFill>
                          <a:latin typeface="Athanasius" pitchFamily="2" charset="0"/>
                          <a:ea typeface="+mn-ea"/>
                          <a:cs typeface="+mn-cs"/>
                        </a:rPr>
                        <a:t> `ejwn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نو إبروس إفكي ذى إيتو إيري إمموؤوإي إهري إيجون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2657145"/>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وعن كل شعبك</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800" b="0" kern="1200" baseline="0" dirty="0">
                          <a:solidFill>
                            <a:srgbClr val="FFFF00"/>
                          </a:solidFill>
                          <a:latin typeface="Athanasius" pitchFamily="2" charset="0"/>
                          <a:ea typeface="+mn-ea"/>
                          <a:cs typeface="+mn-cs"/>
                        </a:rPr>
                        <a:t> nem `ejen</a:t>
                      </a:r>
                    </a:p>
                    <a:p>
                      <a:pPr algn="ctr" rtl="0"/>
                      <a:r>
                        <a:rPr lang="en-US" sz="4800" b="0" kern="1200" baseline="0" dirty="0" err="1">
                          <a:solidFill>
                            <a:srgbClr val="FFFF00"/>
                          </a:solidFill>
                          <a:latin typeface="Athanasius" pitchFamily="2" charset="0"/>
                          <a:ea typeface="+mn-ea"/>
                          <a:cs typeface="+mn-cs"/>
                        </a:rPr>
                        <a:t>peklaoc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thrf</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نيم إيجين بيك لاؤس تيرف</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7824298"/>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وصلواتنا نحن أيضاً عنهم</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noun \</a:t>
                      </a:r>
                      <a:r>
                        <a:rPr lang="en-US" sz="4800" b="0" kern="1200" baseline="0" dirty="0" err="1">
                          <a:solidFill>
                            <a:srgbClr val="FFFF00"/>
                          </a:solidFill>
                          <a:latin typeface="Athanasius" pitchFamily="2" charset="0"/>
                          <a:ea typeface="+mn-ea"/>
                          <a:cs typeface="+mn-cs"/>
                        </a:rPr>
                        <a:t>wn</a:t>
                      </a:r>
                      <a:r>
                        <a:rPr lang="en-US" sz="4800" b="0" kern="1200" baseline="0" dirty="0">
                          <a:solidFill>
                            <a:srgbClr val="FFFF00"/>
                          </a:solidFill>
                          <a:latin typeface="Athanasius" pitchFamily="2" charset="0"/>
                          <a:ea typeface="+mn-ea"/>
                          <a:cs typeface="+mn-cs"/>
                        </a:rPr>
                        <a:t>  `e`\</a:t>
                      </a:r>
                      <a:r>
                        <a:rPr lang="en-US" sz="4800" b="0" kern="1200" baseline="0" dirty="0" err="1">
                          <a:solidFill>
                            <a:srgbClr val="FFFF00"/>
                          </a:solidFill>
                          <a:latin typeface="Athanasius" pitchFamily="2" charset="0"/>
                          <a:ea typeface="+mn-ea"/>
                          <a:cs typeface="+mn-cs"/>
                        </a:rPr>
                        <a:t>rhi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ejwou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نيم نونهون إى إهري إيجوؤو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0454515"/>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إقبلها إليك علي مذبحك المقدس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opou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erok</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ejen</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pekquciacthrion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eqouab</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شوبو إيروك إيجين بيك ثيسيا ستيريون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1171582"/>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الناطق السمائي رائحة بخور</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nellogimon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tve</a:t>
                      </a:r>
                      <a:r>
                        <a:rPr lang="en-US" sz="4000" b="0" kern="1200" baseline="0" dirty="0">
                          <a:solidFill>
                            <a:srgbClr val="FFFF00"/>
                          </a:solidFill>
                          <a:latin typeface="Athanasius" pitchFamily="2" charset="0"/>
                          <a:ea typeface="+mn-ea"/>
                          <a:cs typeface="+mn-cs"/>
                        </a:rPr>
                        <a:t>&gt;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eou`cqoi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n`cqoinoufi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 إيللوجيمون إنتي إتفي أي أو إسطوي إن إسطوى نوفي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03892831"/>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cs typeface="+mj-cs"/>
                        </a:rPr>
                        <a:t>وسائر أعدائهم الذين يرون</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Noujaji</a:t>
                      </a:r>
                      <a:r>
                        <a:rPr lang="en-US" sz="4000" b="0" kern="1200" baseline="0" dirty="0">
                          <a:solidFill>
                            <a:srgbClr val="FFFF00"/>
                          </a:solidFill>
                          <a:latin typeface="Athanasius" pitchFamily="2" charset="0"/>
                          <a:ea typeface="+mn-ea"/>
                          <a:cs typeface="+mn-cs"/>
                        </a:rPr>
                        <a:t> men </a:t>
                      </a:r>
                      <a:r>
                        <a:rPr lang="en-US" sz="4000" b="0" kern="1200" baseline="0" dirty="0" err="1">
                          <a:solidFill>
                            <a:srgbClr val="FFFF00"/>
                          </a:solidFill>
                          <a:latin typeface="Athanasius" pitchFamily="2" charset="0"/>
                          <a:ea typeface="+mn-ea"/>
                          <a:cs typeface="+mn-cs"/>
                        </a:rPr>
                        <a:t>throu</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nh`etounau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نوجاجي مين تيرو نيئيطوناف إيروؤو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854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a:xfrm>
            <a:off x="1" y="5925261"/>
            <a:ext cx="9143999" cy="808893"/>
          </a:xfrm>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proceuxh</a:t>
            </a:r>
            <a:r>
              <a:rPr lang="en-US" sz="4800" dirty="0"/>
              <a:t>  `</a:t>
            </a:r>
            <a:r>
              <a:rPr lang="en-US" sz="4800" dirty="0" err="1"/>
              <a:t>ctaqhte</a:t>
            </a:r>
            <a:endParaRPr lang="en-US" sz="4800" dirty="0"/>
          </a:p>
        </p:txBody>
      </p:sp>
    </p:spTree>
    <p:extLst>
      <p:ext uri="{BB962C8B-B14F-4D97-AF65-F5344CB8AC3E}">
        <p14:creationId xmlns:p14="http://schemas.microsoft.com/office/powerpoint/2010/main" val="36957937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20D882-F501-4B8F-AA6C-0243B190A9FA}"/>
              </a:ext>
            </a:extLst>
          </p:cNvPr>
          <p:cNvSpPr>
            <a:spLocks noGrp="1"/>
          </p:cNvSpPr>
          <p:nvPr>
            <p:ph type="title"/>
          </p:nvPr>
        </p:nvSpPr>
        <p:spPr>
          <a:xfrm>
            <a:off x="-1" y="4326938"/>
            <a:ext cx="9144000" cy="782371"/>
          </a:xfrm>
        </p:spPr>
        <p:txBody>
          <a:bodyPr>
            <a:normAutofit/>
          </a:bodyPr>
          <a:lstStyle/>
          <a:p>
            <a:r>
              <a:rPr lang="ar-EG" dirty="0"/>
              <a:t>السلام للكاهن نسيب عمانوئيل</a:t>
            </a:r>
            <a:endParaRPr lang="en-US" dirty="0"/>
          </a:p>
        </p:txBody>
      </p:sp>
      <p:sp>
        <p:nvSpPr>
          <p:cNvPr id="7" name="Text Placeholder 6">
            <a:extLst>
              <a:ext uri="{FF2B5EF4-FFF2-40B4-BE49-F238E27FC236}">
                <a16:creationId xmlns:a16="http://schemas.microsoft.com/office/drawing/2014/main" id="{55D6E1C1-7916-4F7D-AACA-09F5B0BB8085}"/>
              </a:ext>
            </a:extLst>
          </p:cNvPr>
          <p:cNvSpPr>
            <a:spLocks noGrp="1"/>
          </p:cNvSpPr>
          <p:nvPr>
            <p:ph type="body" idx="1"/>
          </p:nvPr>
        </p:nvSpPr>
        <p:spPr/>
        <p:txBody>
          <a:bodyPr/>
          <a:lstStyle/>
          <a:p>
            <a:r>
              <a:rPr lang="ar-EG" dirty="0"/>
              <a:t>شيري بي أوويب : إبسينجينيس إن إممانوئيل</a:t>
            </a:r>
          </a:p>
        </p:txBody>
      </p:sp>
      <p:sp>
        <p:nvSpPr>
          <p:cNvPr id="8" name="Text Placeholder 7">
            <a:extLst>
              <a:ext uri="{FF2B5EF4-FFF2-40B4-BE49-F238E27FC236}">
                <a16:creationId xmlns:a16="http://schemas.microsoft.com/office/drawing/2014/main" id="{FF7ED3D0-4A69-412E-ACD8-B42BB94D69D0}"/>
              </a:ext>
            </a:extLst>
          </p:cNvPr>
          <p:cNvSpPr>
            <a:spLocks noGrp="1"/>
          </p:cNvSpPr>
          <p:nvPr>
            <p:ph type="body" sz="quarter" idx="3"/>
          </p:nvPr>
        </p:nvSpPr>
        <p:spPr>
          <a:xfrm>
            <a:off x="0" y="5199933"/>
            <a:ext cx="9144000" cy="682357"/>
          </a:xfrm>
        </p:spPr>
        <p:txBody>
          <a:bodyPr/>
          <a:lstStyle/>
          <a:p>
            <a:r>
              <a:rPr lang="en-US" dirty="0" err="1"/>
              <a:t>Xere</a:t>
            </a:r>
            <a:r>
              <a:rPr lang="en-US" dirty="0"/>
              <a:t> piov3b : `pcvjjen3c `nEmannov3l</a:t>
            </a:r>
          </a:p>
        </p:txBody>
      </p:sp>
    </p:spTree>
    <p:extLst>
      <p:ext uri="{BB962C8B-B14F-4D97-AF65-F5344CB8AC3E}">
        <p14:creationId xmlns:p14="http://schemas.microsoft.com/office/powerpoint/2010/main" val="3591323142"/>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و</a:t>
                      </a:r>
                      <a:r>
                        <a:rPr lang="ar-EG" sz="7200" b="1" dirty="0">
                          <a:cs typeface="+mj-cs"/>
                        </a:rPr>
                        <a:t> </a:t>
                      </a:r>
                      <a:r>
                        <a:rPr lang="ar-SA" sz="7200" b="1" dirty="0">
                          <a:cs typeface="+mj-cs"/>
                        </a:rPr>
                        <a:t>الذين لا يرون</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p>
                    <a:p>
                      <a:pPr algn="ctr" rtl="0"/>
                      <a:r>
                        <a:rPr lang="en-US" sz="4000" b="0" kern="1200" baseline="0" dirty="0" err="1">
                          <a:solidFill>
                            <a:srgbClr val="FFFF00"/>
                          </a:solidFill>
                          <a:latin typeface="Athanasius" pitchFamily="2" charset="0"/>
                          <a:ea typeface="+mn-ea"/>
                          <a:cs typeface="+mn-cs"/>
                        </a:rPr>
                        <a:t>nh`ete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ncenau</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erwou</a:t>
                      </a:r>
                      <a:r>
                        <a:rPr lang="en-US" sz="4000" b="0" kern="1200" baseline="0" dirty="0">
                          <a:solidFill>
                            <a:srgbClr val="FFFF00"/>
                          </a:solidFill>
                          <a:latin typeface="Athanasius" pitchFamily="2" charset="0"/>
                          <a:ea typeface="+mn-ea"/>
                          <a:cs typeface="+mn-cs"/>
                        </a:rPr>
                        <a:t> an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نيم ني إنسيناف إيروؤو آن</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79295157"/>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إسحقهم و</a:t>
                      </a:r>
                      <a:r>
                        <a:rPr lang="ar-EG" sz="6600" b="1" dirty="0">
                          <a:cs typeface="+mj-cs"/>
                        </a:rPr>
                        <a:t> </a:t>
                      </a:r>
                      <a:r>
                        <a:rPr lang="ar-SA" sz="6600" b="1" dirty="0">
                          <a:cs typeface="+mj-cs"/>
                        </a:rPr>
                        <a:t>أذلهم</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em'wmou</a:t>
                      </a:r>
                      <a:endParaRPr lang="en-US" sz="4800" b="0" kern="1200" baseline="0" dirty="0">
                        <a:solidFill>
                          <a:srgbClr val="FFFF00"/>
                        </a:solidFill>
                        <a:latin typeface="Athanasius" pitchFamily="2" charset="0"/>
                        <a:ea typeface="+mn-ea"/>
                        <a:cs typeface="+mn-cs"/>
                      </a:endParaRPr>
                    </a:p>
                    <a:p>
                      <a:pPr algn="ctr" rtl="0"/>
                      <a:r>
                        <a:rPr lang="en-US" sz="4800" b="0" kern="1200" baseline="0" dirty="0" err="1">
                          <a:solidFill>
                            <a:srgbClr val="FFFF00"/>
                          </a:solidFill>
                          <a:latin typeface="Athanasius" pitchFamily="2" charset="0"/>
                          <a:ea typeface="+mn-ea"/>
                          <a:cs typeface="+mn-cs"/>
                        </a:rPr>
                        <a:t>ouo</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maqebi`wou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خيم خومو أووه ماثيفيو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7284159"/>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تحت أقدامهم سريعاً</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capecht</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nnousalauj</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nxwlem</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سابيسيت إن نوتشالفج إنكوليم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7167643"/>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واما هم فإحفظهم في سلام وعدل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Nqwou</a:t>
                      </a:r>
                      <a:r>
                        <a:rPr lang="en-US" sz="3600" b="0" kern="1200" baseline="0" dirty="0">
                          <a:solidFill>
                            <a:srgbClr val="FFFF00"/>
                          </a:solidFill>
                          <a:latin typeface="Athanasius" pitchFamily="2" charset="0"/>
                          <a:ea typeface="+mn-ea"/>
                          <a:cs typeface="+mn-cs"/>
                        </a:rPr>
                        <a:t> de `are\ `</a:t>
                      </a:r>
                      <a:r>
                        <a:rPr lang="en-US" sz="3600" b="0" kern="1200" baseline="0" dirty="0" err="1">
                          <a:solidFill>
                            <a:srgbClr val="FFFF00"/>
                          </a:solidFill>
                          <a:latin typeface="Athanasius" pitchFamily="2" charset="0"/>
                          <a:ea typeface="+mn-ea"/>
                          <a:cs typeface="+mn-cs"/>
                        </a:rPr>
                        <a:t>erwou</a:t>
                      </a:r>
                      <a:r>
                        <a:rPr lang="en-US" sz="3600" b="0" kern="1200" baseline="0" dirty="0">
                          <a:solidFill>
                            <a:srgbClr val="FFFF00"/>
                          </a:solidFill>
                          <a:latin typeface="Athanasius" pitchFamily="2" charset="0"/>
                          <a:ea typeface="+mn-ea"/>
                          <a:cs typeface="+mn-cs"/>
                        </a:rPr>
                        <a:t>&gt; </a:t>
                      </a:r>
                      <a:r>
                        <a:rPr lang="en-US" sz="3400" b="0" kern="1200" baseline="0" dirty="0">
                          <a:solidFill>
                            <a:srgbClr val="FFFF00"/>
                          </a:solidFill>
                          <a:latin typeface="Athanasius" pitchFamily="2" charset="0"/>
                          <a:ea typeface="+mn-ea"/>
                          <a:cs typeface="+mn-cs"/>
                        </a:rPr>
                        <a:t>'en </a:t>
                      </a:r>
                      <a:r>
                        <a:rPr lang="en-US" sz="3400" b="0" kern="1200" baseline="0" dirty="0" err="1">
                          <a:solidFill>
                            <a:srgbClr val="FFFF00"/>
                          </a:solidFill>
                          <a:latin typeface="Athanasius" pitchFamily="2" charset="0"/>
                          <a:ea typeface="+mn-ea"/>
                          <a:cs typeface="+mn-cs"/>
                        </a:rPr>
                        <a:t>ou</a:t>
                      </a:r>
                      <a:r>
                        <a:rPr lang="en-US" sz="3400" b="0" kern="1200" baseline="0" dirty="0">
                          <a:solidFill>
                            <a:srgbClr val="FFFF00"/>
                          </a:solidFill>
                          <a:latin typeface="Athanasius" pitchFamily="2" charset="0"/>
                          <a:ea typeface="+mn-ea"/>
                          <a:cs typeface="+mn-cs"/>
                        </a:rPr>
                        <a:t>\</a:t>
                      </a:r>
                      <a:r>
                        <a:rPr lang="en-US" sz="3400" b="0" kern="1200" baseline="0" dirty="0" err="1">
                          <a:solidFill>
                            <a:srgbClr val="FFFF00"/>
                          </a:solidFill>
                          <a:latin typeface="Athanasius" pitchFamily="2" charset="0"/>
                          <a:ea typeface="+mn-ea"/>
                          <a:cs typeface="+mn-cs"/>
                        </a:rPr>
                        <a:t>irhnh</a:t>
                      </a:r>
                      <a:r>
                        <a:rPr lang="en-US" sz="3400" b="0" kern="1200" baseline="0" dirty="0">
                          <a:solidFill>
                            <a:srgbClr val="FFFF00"/>
                          </a:solidFill>
                          <a:latin typeface="Athanasius" pitchFamily="2" charset="0"/>
                          <a:ea typeface="+mn-ea"/>
                          <a:cs typeface="+mn-cs"/>
                        </a:rPr>
                        <a:t> </a:t>
                      </a:r>
                      <a:r>
                        <a:rPr lang="en-US" sz="3400" b="0" kern="1200" baseline="0" dirty="0" err="1">
                          <a:solidFill>
                            <a:srgbClr val="FFFF00"/>
                          </a:solidFill>
                          <a:latin typeface="Athanasius" pitchFamily="2" charset="0"/>
                          <a:ea typeface="+mn-ea"/>
                          <a:cs typeface="+mn-cs"/>
                        </a:rPr>
                        <a:t>nem</a:t>
                      </a:r>
                      <a:r>
                        <a:rPr lang="en-US" sz="34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oudike`ocunh</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 ثؤوذي آريه إيروؤو خين أو هيريني نيم اوذيكيئوسيني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0276684"/>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في كنيستك المقدسة</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'en </a:t>
                      </a:r>
                      <a:r>
                        <a:rPr lang="en-US" sz="4400" b="0" kern="1200" baseline="0" dirty="0" err="1">
                          <a:solidFill>
                            <a:srgbClr val="FFFF00"/>
                          </a:solidFill>
                          <a:latin typeface="Athanasius" pitchFamily="2" charset="0"/>
                          <a:ea typeface="+mn-ea"/>
                          <a:cs typeface="+mn-cs"/>
                        </a:rPr>
                        <a:t>tekek`klhci`a</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eqouab</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خين تيك إككليسيا إثؤواب</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8184250"/>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7422970"/>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4800" dirty="0"/>
              <a:t>أذكر يا رب خلاص  هذا الموضع </a:t>
            </a:r>
            <a:endParaRPr lang="en-US" sz="4800" dirty="0"/>
          </a:p>
        </p:txBody>
      </p:sp>
      <p:sp>
        <p:nvSpPr>
          <p:cNvPr id="30" name="Text Placeholder 29"/>
          <p:cNvSpPr>
            <a:spLocks noGrp="1"/>
          </p:cNvSpPr>
          <p:nvPr>
            <p:ph type="body" idx="1"/>
          </p:nvPr>
        </p:nvSpPr>
        <p:spPr/>
        <p:txBody>
          <a:bodyPr/>
          <a:lstStyle/>
          <a:p>
            <a:r>
              <a:rPr lang="ar-EG" sz="4400" dirty="0"/>
              <a:t>آري إفميفئي إبشويس إن إتسوتيريا إمباي توبوس </a:t>
            </a:r>
          </a:p>
        </p:txBody>
      </p:sp>
      <p:sp>
        <p:nvSpPr>
          <p:cNvPr id="31" name="Text Placeholder 30"/>
          <p:cNvSpPr>
            <a:spLocks noGrp="1"/>
          </p:cNvSpPr>
          <p:nvPr>
            <p:ph type="body" sz="quarter" idx="3"/>
          </p:nvPr>
        </p:nvSpPr>
        <p:spPr/>
        <p:txBody>
          <a:bodyPr/>
          <a:lstStyle/>
          <a:p>
            <a:r>
              <a:rPr lang="en-US" sz="4400" dirty="0" err="1"/>
              <a:t>Ari`vmeu`i</a:t>
            </a:r>
            <a:r>
              <a:rPr lang="en-US" sz="4400" dirty="0"/>
              <a:t>   ~P_  `</a:t>
            </a:r>
            <a:r>
              <a:rPr lang="en-US" sz="4400" dirty="0" err="1"/>
              <a:t>n`tcwthri`a</a:t>
            </a:r>
            <a:r>
              <a:rPr lang="en-US" sz="4400" dirty="0"/>
              <a:t> `</a:t>
            </a:r>
            <a:r>
              <a:rPr lang="en-US" sz="4400" dirty="0" err="1"/>
              <a:t>mpaitopoc</a:t>
            </a:r>
            <a:endParaRPr lang="en-US" sz="4400" dirty="0"/>
          </a:p>
        </p:txBody>
      </p:sp>
    </p:spTree>
    <p:extLst>
      <p:ext uri="{BB962C8B-B14F-4D97-AF65-F5344CB8AC3E}">
        <p14:creationId xmlns:p14="http://schemas.microsoft.com/office/powerpoint/2010/main" val="741954116"/>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4800" dirty="0"/>
              <a:t>المقدس الذى لك</a:t>
            </a:r>
            <a:endParaRPr lang="en-US" sz="4800" dirty="0"/>
          </a:p>
        </p:txBody>
      </p:sp>
      <p:sp>
        <p:nvSpPr>
          <p:cNvPr id="30" name="Text Placeholder 29"/>
          <p:cNvSpPr>
            <a:spLocks noGrp="1"/>
          </p:cNvSpPr>
          <p:nvPr>
            <p:ph type="body" idx="1"/>
          </p:nvPr>
        </p:nvSpPr>
        <p:spPr/>
        <p:txBody>
          <a:bodyPr/>
          <a:lstStyle/>
          <a:p>
            <a:r>
              <a:rPr lang="ar-EG" sz="4800" dirty="0"/>
              <a:t>إثؤواب إنتاك فاي </a:t>
            </a:r>
          </a:p>
        </p:txBody>
      </p:sp>
      <p:sp>
        <p:nvSpPr>
          <p:cNvPr id="31" name="Text Placeholder 30"/>
          <p:cNvSpPr>
            <a:spLocks noGrp="1"/>
          </p:cNvSpPr>
          <p:nvPr>
            <p:ph type="body" sz="quarter" idx="3"/>
          </p:nvPr>
        </p:nvSpPr>
        <p:spPr/>
        <p:txBody>
          <a:bodyPr/>
          <a:lstStyle/>
          <a:p>
            <a:r>
              <a:rPr lang="en-US" sz="4800" dirty="0" err="1"/>
              <a:t>Eqouab</a:t>
            </a:r>
            <a:r>
              <a:rPr lang="en-US" sz="4800" dirty="0"/>
              <a:t>  `</a:t>
            </a:r>
            <a:r>
              <a:rPr lang="en-US" sz="4800" dirty="0" err="1"/>
              <a:t>ntak</a:t>
            </a:r>
            <a:r>
              <a:rPr lang="en-US" sz="4800" dirty="0"/>
              <a:t> </a:t>
            </a:r>
            <a:r>
              <a:rPr lang="en-US" sz="4800" dirty="0" err="1"/>
              <a:t>vai</a:t>
            </a:r>
            <a:endParaRPr lang="en-US" sz="4800" dirty="0"/>
          </a:p>
        </p:txBody>
      </p:sp>
    </p:spTree>
    <p:extLst>
      <p:ext uri="{BB962C8B-B14F-4D97-AF65-F5344CB8AC3E}">
        <p14:creationId xmlns:p14="http://schemas.microsoft.com/office/powerpoint/2010/main" val="2723012719"/>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SA" sz="5400" dirty="0"/>
              <a:t>وكل المواضع</a:t>
            </a:r>
            <a:endParaRPr lang="en-US" sz="5400" dirty="0"/>
          </a:p>
        </p:txBody>
      </p:sp>
      <p:sp>
        <p:nvSpPr>
          <p:cNvPr id="30" name="Text Placeholder 29"/>
          <p:cNvSpPr>
            <a:spLocks noGrp="1"/>
          </p:cNvSpPr>
          <p:nvPr>
            <p:ph type="body" idx="1"/>
          </p:nvPr>
        </p:nvSpPr>
        <p:spPr/>
        <p:txBody>
          <a:bodyPr/>
          <a:lstStyle/>
          <a:p>
            <a:r>
              <a:rPr lang="ar-EG" sz="4800" dirty="0"/>
              <a:t>نيم توبوس نيفين </a:t>
            </a:r>
          </a:p>
        </p:txBody>
      </p:sp>
      <p:sp>
        <p:nvSpPr>
          <p:cNvPr id="31" name="Text Placeholder 30"/>
          <p:cNvSpPr>
            <a:spLocks noGrp="1"/>
          </p:cNvSpPr>
          <p:nvPr>
            <p:ph type="body" sz="quarter" idx="3"/>
          </p:nvPr>
        </p:nvSpPr>
        <p:spPr/>
        <p:txBody>
          <a:bodyPr/>
          <a:lstStyle/>
          <a:p>
            <a:r>
              <a:rPr lang="en-US" sz="4800" dirty="0" err="1"/>
              <a:t>Nem</a:t>
            </a:r>
            <a:r>
              <a:rPr lang="en-US" sz="4800" dirty="0"/>
              <a:t> </a:t>
            </a:r>
            <a:r>
              <a:rPr lang="en-US" sz="4800" dirty="0" err="1"/>
              <a:t>topoc</a:t>
            </a:r>
            <a:r>
              <a:rPr lang="en-US" sz="4800" dirty="0"/>
              <a:t> </a:t>
            </a:r>
            <a:r>
              <a:rPr lang="en-US" sz="4800" dirty="0" err="1"/>
              <a:t>niben</a:t>
            </a:r>
            <a:endParaRPr lang="en-US" sz="4800" dirty="0"/>
          </a:p>
        </p:txBody>
      </p:sp>
    </p:spTree>
    <p:extLst>
      <p:ext uri="{BB962C8B-B14F-4D97-AF65-F5344CB8AC3E}">
        <p14:creationId xmlns:p14="http://schemas.microsoft.com/office/powerpoint/2010/main" val="3086009671"/>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a:bodyPr>
          <a:lstStyle/>
          <a:p>
            <a:r>
              <a:rPr lang="ar-EG" dirty="0"/>
              <a:t>وكل أديرة آبائنا الأرثوذكسيين</a:t>
            </a:r>
            <a:endParaRPr lang="en-US" dirty="0"/>
          </a:p>
        </p:txBody>
      </p:sp>
      <p:sp>
        <p:nvSpPr>
          <p:cNvPr id="30" name="Text Placeholder 29"/>
          <p:cNvSpPr>
            <a:spLocks noGrp="1"/>
          </p:cNvSpPr>
          <p:nvPr>
            <p:ph type="body" idx="1"/>
          </p:nvPr>
        </p:nvSpPr>
        <p:spPr/>
        <p:txBody>
          <a:bodyPr/>
          <a:lstStyle/>
          <a:p>
            <a:r>
              <a:rPr lang="ar-EG" dirty="0"/>
              <a:t>نيم موناستيريون نيفين إنتي نين يوتي إن أورثوذوكسوس</a:t>
            </a:r>
          </a:p>
        </p:txBody>
      </p:sp>
      <p:sp>
        <p:nvSpPr>
          <p:cNvPr id="31" name="Text Placeholder 30"/>
          <p:cNvSpPr>
            <a:spLocks noGrp="1"/>
          </p:cNvSpPr>
          <p:nvPr>
            <p:ph type="body" sz="quarter" idx="3"/>
          </p:nvPr>
        </p:nvSpPr>
        <p:spPr/>
        <p:txBody>
          <a:bodyPr/>
          <a:lstStyle/>
          <a:p>
            <a:r>
              <a:rPr lang="pt-BR" dirty="0"/>
              <a:t>Nem monacthrion niben `nte nenio;  `norqodo[oc</a:t>
            </a:r>
          </a:p>
        </p:txBody>
      </p:sp>
      <p:sp>
        <p:nvSpPr>
          <p:cNvPr id="5" name="TextBox 4">
            <a:hlinkClick r:id="rId2" action="ppaction://hlinksldjump"/>
            <a:extLst>
              <a:ext uri="{FF2B5EF4-FFF2-40B4-BE49-F238E27FC236}">
                <a16:creationId xmlns:a16="http://schemas.microsoft.com/office/drawing/2014/main" id="{772F2B6C-2D3C-4388-B134-16151B724048}"/>
              </a:ext>
            </a:extLst>
          </p:cNvPr>
          <p:cNvSpPr txBox="1"/>
          <p:nvPr/>
        </p:nvSpPr>
        <p:spPr>
          <a:xfrm>
            <a:off x="7742324" y="4058675"/>
            <a:ext cx="148951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يارب ارحم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8024258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D3FA46-5B32-4961-B7D1-6E8167D3E578}"/>
              </a:ext>
            </a:extLst>
          </p:cNvPr>
          <p:cNvSpPr>
            <a:spLocks noGrp="1"/>
          </p:cNvSpPr>
          <p:nvPr>
            <p:ph type="title"/>
          </p:nvPr>
        </p:nvSpPr>
        <p:spPr/>
        <p:txBody>
          <a:bodyPr>
            <a:normAutofit/>
          </a:bodyPr>
          <a:lstStyle/>
          <a:p>
            <a:r>
              <a:rPr lang="ar-EG" dirty="0"/>
              <a:t> السلام لسادتي الأباء الرسل</a:t>
            </a:r>
            <a:endParaRPr lang="en-US" dirty="0"/>
          </a:p>
        </p:txBody>
      </p:sp>
      <p:sp>
        <p:nvSpPr>
          <p:cNvPr id="7" name="Text Placeholder 6">
            <a:extLst>
              <a:ext uri="{FF2B5EF4-FFF2-40B4-BE49-F238E27FC236}">
                <a16:creationId xmlns:a16="http://schemas.microsoft.com/office/drawing/2014/main" id="{E01B9DA8-040C-4F61-9F27-3AD7DEC1D8E5}"/>
              </a:ext>
            </a:extLst>
          </p:cNvPr>
          <p:cNvSpPr>
            <a:spLocks noGrp="1"/>
          </p:cNvSpPr>
          <p:nvPr>
            <p:ph type="body" idx="1"/>
          </p:nvPr>
        </p:nvSpPr>
        <p:spPr/>
        <p:txBody>
          <a:bodyPr/>
          <a:lstStyle/>
          <a:p>
            <a:r>
              <a:rPr lang="ar-EG" dirty="0"/>
              <a:t> شيري ناتشويس إنيوتي :إن أبوسطولوس</a:t>
            </a:r>
          </a:p>
        </p:txBody>
      </p:sp>
      <p:sp>
        <p:nvSpPr>
          <p:cNvPr id="8" name="Text Placeholder 7">
            <a:extLst>
              <a:ext uri="{FF2B5EF4-FFF2-40B4-BE49-F238E27FC236}">
                <a16:creationId xmlns:a16="http://schemas.microsoft.com/office/drawing/2014/main" id="{FE8FAE3B-5867-4D3F-8B91-7DC9DE2A86B0}"/>
              </a:ext>
            </a:extLst>
          </p:cNvPr>
          <p:cNvSpPr>
            <a:spLocks noGrp="1"/>
          </p:cNvSpPr>
          <p:nvPr>
            <p:ph type="body" sz="quarter" idx="3"/>
          </p:nvPr>
        </p:nvSpPr>
        <p:spPr/>
        <p:txBody>
          <a:bodyPr/>
          <a:lstStyle/>
          <a:p>
            <a:r>
              <a:rPr lang="en-US" dirty="0" err="1"/>
              <a:t>Xere</a:t>
            </a:r>
            <a:r>
              <a:rPr lang="en-US" dirty="0"/>
              <a:t> </a:t>
            </a:r>
            <a:r>
              <a:rPr lang="en-US" dirty="0" err="1"/>
              <a:t>nasoic</a:t>
            </a:r>
            <a:r>
              <a:rPr lang="en-US" dirty="0"/>
              <a:t> `nio5 : `</a:t>
            </a:r>
            <a:r>
              <a:rPr lang="en-US" dirty="0" err="1"/>
              <a:t>napoctoloc</a:t>
            </a:r>
            <a:endParaRPr lang="en-US" dirty="0"/>
          </a:p>
        </p:txBody>
      </p:sp>
    </p:spTree>
    <p:extLst>
      <p:ext uri="{BB962C8B-B14F-4D97-AF65-F5344CB8AC3E}">
        <p14:creationId xmlns:p14="http://schemas.microsoft.com/office/powerpoint/2010/main" val="2184574844"/>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a:bodyPr>
          <a:lstStyle/>
          <a:p>
            <a:r>
              <a:rPr lang="ar-EG" sz="4400" dirty="0"/>
              <a:t>صلوا من أجل خلاص العالم </a:t>
            </a:r>
            <a:endParaRPr lang="en-US" sz="4400" dirty="0"/>
          </a:p>
        </p:txBody>
      </p:sp>
      <p:sp>
        <p:nvSpPr>
          <p:cNvPr id="30" name="Text Placeholder 29"/>
          <p:cNvSpPr>
            <a:spLocks noGrp="1"/>
          </p:cNvSpPr>
          <p:nvPr>
            <p:ph type="body" idx="1"/>
          </p:nvPr>
        </p:nvSpPr>
        <p:spPr/>
        <p:txBody>
          <a:bodyPr/>
          <a:lstStyle/>
          <a:p>
            <a:pPr>
              <a:lnSpc>
                <a:spcPct val="100000"/>
              </a:lnSpc>
              <a:spcBef>
                <a:spcPts val="0"/>
              </a:spcBef>
              <a:defRPr/>
            </a:pPr>
            <a:r>
              <a:rPr lang="ar-SA" sz="4000" dirty="0"/>
              <a:t>إبروس إي</a:t>
            </a:r>
            <a:r>
              <a:rPr lang="ar-EG" sz="4000" dirty="0"/>
              <a:t>ف</a:t>
            </a:r>
            <a:r>
              <a:rPr lang="ar-SA" sz="4000" dirty="0"/>
              <a:t>ئكساستي إيبرتيس</a:t>
            </a:r>
            <a:r>
              <a:rPr lang="ar-EG" sz="4000" dirty="0"/>
              <a:t> </a:t>
            </a:r>
            <a:r>
              <a:rPr lang="ar-SA" sz="4000" dirty="0"/>
              <a:t>سوتيرياس طوكوزمو</a:t>
            </a:r>
            <a:endParaRPr lang="ar-EG" sz="7200" dirty="0"/>
          </a:p>
        </p:txBody>
      </p:sp>
      <p:sp>
        <p:nvSpPr>
          <p:cNvPr id="31" name="Text Placeholder 30"/>
          <p:cNvSpPr>
            <a:spLocks noGrp="1"/>
          </p:cNvSpPr>
          <p:nvPr>
            <p:ph type="body" sz="quarter" idx="3"/>
          </p:nvPr>
        </p:nvSpPr>
        <p:spPr/>
        <p:txBody>
          <a:bodyPr/>
          <a:lstStyle/>
          <a:p>
            <a:r>
              <a:rPr lang="en-US" sz="4000" dirty="0" err="1"/>
              <a:t>Proceu</a:t>
            </a:r>
            <a:r>
              <a:rPr lang="en-US" sz="4000" dirty="0"/>
              <a:t>[</a:t>
            </a:r>
            <a:r>
              <a:rPr lang="en-US" sz="4000" dirty="0" err="1"/>
              <a:t>acqe</a:t>
            </a:r>
            <a:r>
              <a:rPr lang="en-US" sz="4000" dirty="0"/>
              <a:t>  `</a:t>
            </a:r>
            <a:r>
              <a:rPr lang="en-US" sz="4000" dirty="0" err="1"/>
              <a:t>uper</a:t>
            </a:r>
            <a:r>
              <a:rPr lang="en-US" sz="4000" dirty="0"/>
              <a:t> </a:t>
            </a:r>
            <a:r>
              <a:rPr lang="en-US" sz="4000" dirty="0" err="1"/>
              <a:t>thc</a:t>
            </a:r>
            <a:r>
              <a:rPr lang="en-US" sz="4000" dirty="0"/>
              <a:t> </a:t>
            </a:r>
            <a:r>
              <a:rPr lang="en-US" sz="4000" dirty="0" err="1"/>
              <a:t>cwthriac</a:t>
            </a:r>
            <a:r>
              <a:rPr lang="en-US" sz="4000" dirty="0"/>
              <a:t> </a:t>
            </a:r>
            <a:r>
              <a:rPr lang="en-US" sz="4000" dirty="0" err="1"/>
              <a:t>tou</a:t>
            </a:r>
            <a:r>
              <a:rPr lang="en-US" sz="4000" dirty="0"/>
              <a:t> </a:t>
            </a:r>
            <a:r>
              <a:rPr lang="en-US" sz="4000" dirty="0" err="1"/>
              <a:t>kocmou</a:t>
            </a:r>
            <a:endParaRPr lang="en-US" sz="4000" dirty="0"/>
          </a:p>
        </p:txBody>
      </p:sp>
      <p:sp>
        <p:nvSpPr>
          <p:cNvPr id="2" name="TextBox 1">
            <a:hlinkClick r:id="rId2" action="ppaction://hlinksldjump"/>
            <a:extLst>
              <a:ext uri="{FF2B5EF4-FFF2-40B4-BE49-F238E27FC236}">
                <a16:creationId xmlns:a16="http://schemas.microsoft.com/office/drawing/2014/main" id="{F4AA1D42-6FF8-C25A-3957-4265E86FF6C7}"/>
              </a:ext>
            </a:extLst>
          </p:cNvPr>
          <p:cNvSpPr txBox="1"/>
          <p:nvPr/>
        </p:nvSpPr>
        <p:spPr>
          <a:xfrm>
            <a:off x="7742324" y="4058675"/>
            <a:ext cx="148951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يارب ارحم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310978286"/>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5400" dirty="0"/>
              <a:t>ومدينتنا هذه</a:t>
            </a:r>
          </a:p>
        </p:txBody>
      </p:sp>
      <p:sp>
        <p:nvSpPr>
          <p:cNvPr id="30" name="Text Placeholder 29"/>
          <p:cNvSpPr>
            <a:spLocks noGrp="1"/>
          </p:cNvSpPr>
          <p:nvPr>
            <p:ph type="body" idx="1"/>
          </p:nvPr>
        </p:nvSpPr>
        <p:spPr/>
        <p:txBody>
          <a:bodyPr/>
          <a:lstStyle/>
          <a:p>
            <a:r>
              <a:rPr lang="ar-EG" sz="4800" dirty="0"/>
              <a:t>كي تيس بوليئوس إيمون طافتيس </a:t>
            </a:r>
          </a:p>
        </p:txBody>
      </p:sp>
      <p:sp>
        <p:nvSpPr>
          <p:cNvPr id="31" name="Text Placeholder 30"/>
          <p:cNvSpPr>
            <a:spLocks noGrp="1"/>
          </p:cNvSpPr>
          <p:nvPr>
            <p:ph type="body" sz="quarter" idx="3"/>
          </p:nvPr>
        </p:nvSpPr>
        <p:spPr/>
        <p:txBody>
          <a:bodyPr/>
          <a:lstStyle/>
          <a:p>
            <a:r>
              <a:rPr lang="en-US" sz="4800" dirty="0" err="1"/>
              <a:t>ke</a:t>
            </a:r>
            <a:r>
              <a:rPr lang="en-US" sz="4800" dirty="0"/>
              <a:t> </a:t>
            </a:r>
            <a:r>
              <a:rPr lang="en-US" sz="4800" dirty="0" err="1"/>
              <a:t>thc</a:t>
            </a:r>
            <a:r>
              <a:rPr lang="en-US" sz="4800" dirty="0"/>
              <a:t> </a:t>
            </a:r>
            <a:r>
              <a:rPr lang="en-US" sz="4800" dirty="0" err="1"/>
              <a:t>polewc</a:t>
            </a:r>
            <a:r>
              <a:rPr lang="en-US" sz="4800" dirty="0"/>
              <a:t> `</a:t>
            </a:r>
            <a:r>
              <a:rPr lang="en-US" sz="4800" dirty="0" err="1"/>
              <a:t>hmwn</a:t>
            </a:r>
            <a:r>
              <a:rPr lang="en-US" sz="4800" dirty="0"/>
              <a:t> </a:t>
            </a:r>
            <a:r>
              <a:rPr lang="en-US" sz="4800" dirty="0" err="1"/>
              <a:t>tauthc</a:t>
            </a:r>
            <a:endParaRPr lang="en-US" sz="4800" dirty="0"/>
          </a:p>
        </p:txBody>
      </p:sp>
    </p:spTree>
    <p:extLst>
      <p:ext uri="{BB962C8B-B14F-4D97-AF65-F5344CB8AC3E}">
        <p14:creationId xmlns:p14="http://schemas.microsoft.com/office/powerpoint/2010/main" val="3745132453"/>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5400" dirty="0"/>
              <a:t>وسائر المدن والأقاليم </a:t>
            </a:r>
            <a:endParaRPr lang="en-US" sz="5400" dirty="0"/>
          </a:p>
        </p:txBody>
      </p:sp>
      <p:sp>
        <p:nvSpPr>
          <p:cNvPr id="30" name="Text Placeholder 29"/>
          <p:cNvSpPr>
            <a:spLocks noGrp="1"/>
          </p:cNvSpPr>
          <p:nvPr>
            <p:ph type="body" idx="1"/>
          </p:nvPr>
        </p:nvSpPr>
        <p:spPr/>
        <p:txBody>
          <a:bodyPr/>
          <a:lstStyle/>
          <a:p>
            <a:r>
              <a:rPr lang="ar-EG" sz="4800" dirty="0"/>
              <a:t>كي باسون بوليئون كي طون خورون</a:t>
            </a:r>
          </a:p>
        </p:txBody>
      </p:sp>
      <p:sp>
        <p:nvSpPr>
          <p:cNvPr id="31" name="Text Placeholder 30"/>
          <p:cNvSpPr>
            <a:spLocks noGrp="1"/>
          </p:cNvSpPr>
          <p:nvPr>
            <p:ph type="body" sz="quarter" idx="3"/>
          </p:nvPr>
        </p:nvSpPr>
        <p:spPr/>
        <p:txBody>
          <a:bodyPr/>
          <a:lstStyle/>
          <a:p>
            <a:r>
              <a:rPr lang="en-US" sz="4800" dirty="0" err="1"/>
              <a:t>ke</a:t>
            </a:r>
            <a:r>
              <a:rPr lang="en-US" sz="4800" dirty="0"/>
              <a:t> </a:t>
            </a:r>
            <a:r>
              <a:rPr lang="en-US" sz="4800" dirty="0" err="1"/>
              <a:t>pacwn</a:t>
            </a:r>
            <a:r>
              <a:rPr lang="en-US" sz="4800" dirty="0"/>
              <a:t> </a:t>
            </a:r>
            <a:r>
              <a:rPr lang="en-US" sz="4800" dirty="0" err="1"/>
              <a:t>polewn</a:t>
            </a:r>
            <a:r>
              <a:rPr lang="en-US" sz="4800" dirty="0"/>
              <a:t> </a:t>
            </a:r>
            <a:r>
              <a:rPr lang="en-US" sz="4800" dirty="0" err="1"/>
              <a:t>ke</a:t>
            </a:r>
            <a:r>
              <a:rPr lang="en-US" sz="4800" dirty="0"/>
              <a:t> </a:t>
            </a:r>
            <a:r>
              <a:rPr lang="en-US" sz="4800" dirty="0" err="1"/>
              <a:t>twn</a:t>
            </a:r>
            <a:r>
              <a:rPr lang="en-US" sz="4800" dirty="0"/>
              <a:t> </a:t>
            </a:r>
            <a:r>
              <a:rPr lang="en-US" sz="4800" dirty="0" err="1"/>
              <a:t>xwrwn</a:t>
            </a:r>
            <a:endParaRPr lang="en-US" sz="4800" dirty="0"/>
          </a:p>
        </p:txBody>
      </p:sp>
    </p:spTree>
    <p:extLst>
      <p:ext uri="{BB962C8B-B14F-4D97-AF65-F5344CB8AC3E}">
        <p14:creationId xmlns:p14="http://schemas.microsoft.com/office/powerpoint/2010/main" val="974730128"/>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5400" dirty="0"/>
              <a:t>والجزائر والأديرة</a:t>
            </a:r>
            <a:endParaRPr lang="en-US" sz="5400" dirty="0"/>
          </a:p>
        </p:txBody>
      </p:sp>
      <p:sp>
        <p:nvSpPr>
          <p:cNvPr id="30" name="Text Placeholder 29"/>
          <p:cNvSpPr>
            <a:spLocks noGrp="1"/>
          </p:cNvSpPr>
          <p:nvPr>
            <p:ph type="body" idx="1"/>
          </p:nvPr>
        </p:nvSpPr>
        <p:spPr/>
        <p:txBody>
          <a:bodyPr/>
          <a:lstStyle/>
          <a:p>
            <a:r>
              <a:rPr lang="ar-EG" sz="4800" dirty="0"/>
              <a:t>كي نيسون كي موناستيريون</a:t>
            </a:r>
          </a:p>
        </p:txBody>
      </p:sp>
      <p:sp>
        <p:nvSpPr>
          <p:cNvPr id="31" name="Text Placeholder 30"/>
          <p:cNvSpPr>
            <a:spLocks noGrp="1"/>
          </p:cNvSpPr>
          <p:nvPr>
            <p:ph type="body" sz="quarter" idx="3"/>
          </p:nvPr>
        </p:nvSpPr>
        <p:spPr/>
        <p:txBody>
          <a:bodyPr/>
          <a:lstStyle/>
          <a:p>
            <a:r>
              <a:rPr lang="en-US" sz="4800" dirty="0" err="1"/>
              <a:t>ke</a:t>
            </a:r>
            <a:r>
              <a:rPr lang="en-US" sz="4800" dirty="0"/>
              <a:t> </a:t>
            </a:r>
            <a:r>
              <a:rPr lang="en-US" sz="4800" dirty="0" err="1"/>
              <a:t>nhcwn</a:t>
            </a:r>
            <a:r>
              <a:rPr lang="en-US" sz="4800" dirty="0"/>
              <a:t> </a:t>
            </a:r>
            <a:r>
              <a:rPr lang="en-US" sz="4800" dirty="0" err="1"/>
              <a:t>ke</a:t>
            </a:r>
            <a:r>
              <a:rPr lang="en-US" sz="4800" dirty="0"/>
              <a:t> </a:t>
            </a:r>
            <a:r>
              <a:rPr lang="en-US" sz="4800" dirty="0" err="1"/>
              <a:t>monacthriwn</a:t>
            </a:r>
            <a:endParaRPr lang="en-US" sz="4800" dirty="0"/>
          </a:p>
        </p:txBody>
      </p:sp>
    </p:spTree>
    <p:extLst>
      <p:ext uri="{BB962C8B-B14F-4D97-AF65-F5344CB8AC3E}">
        <p14:creationId xmlns:p14="http://schemas.microsoft.com/office/powerpoint/2010/main" val="3632010773"/>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5400" dirty="0"/>
              <a:t>يا رب إرحم</a:t>
            </a:r>
            <a:endParaRPr lang="en-US" sz="5400" dirty="0"/>
          </a:p>
        </p:txBody>
      </p:sp>
      <p:sp>
        <p:nvSpPr>
          <p:cNvPr id="30" name="Text Placeholder 29"/>
          <p:cNvSpPr>
            <a:spLocks noGrp="1"/>
          </p:cNvSpPr>
          <p:nvPr>
            <p:ph type="body" idx="1"/>
          </p:nvPr>
        </p:nvSpPr>
        <p:spPr/>
        <p:txBody>
          <a:bodyPr/>
          <a:lstStyle/>
          <a:p>
            <a:r>
              <a:rPr lang="ar-EG" sz="4800" dirty="0"/>
              <a:t>كيريى إليسون</a:t>
            </a:r>
          </a:p>
        </p:txBody>
      </p:sp>
      <p:sp>
        <p:nvSpPr>
          <p:cNvPr id="31" name="Text Placeholder 30"/>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678311553"/>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8B8DD-F89E-43C4-B2CD-BD8D1A935A2C}"/>
              </a:ext>
            </a:extLst>
          </p:cNvPr>
          <p:cNvSpPr>
            <a:spLocks noGrp="1"/>
          </p:cNvSpPr>
          <p:nvPr>
            <p:ph type="title"/>
          </p:nvPr>
        </p:nvSpPr>
        <p:spPr>
          <a:xfrm>
            <a:off x="0" y="4359283"/>
            <a:ext cx="9144000" cy="782371"/>
          </a:xfrm>
        </p:spPr>
        <p:txBody>
          <a:bodyPr/>
          <a:lstStyle/>
          <a:p>
            <a:r>
              <a:rPr lang="ar-EG" sz="4000" dirty="0"/>
              <a:t>وكل مدينة وكل كورة والقري وكل زينتها</a:t>
            </a:r>
            <a:endParaRPr lang="en-GB" dirty="0"/>
          </a:p>
        </p:txBody>
      </p:sp>
      <p:sp>
        <p:nvSpPr>
          <p:cNvPr id="3" name="Text Placeholder 2">
            <a:extLst>
              <a:ext uri="{FF2B5EF4-FFF2-40B4-BE49-F238E27FC236}">
                <a16:creationId xmlns:a16="http://schemas.microsoft.com/office/drawing/2014/main" id="{9023B387-7033-414D-85F8-D3B447B97B08}"/>
              </a:ext>
            </a:extLst>
          </p:cNvPr>
          <p:cNvSpPr>
            <a:spLocks noGrp="1"/>
          </p:cNvSpPr>
          <p:nvPr>
            <p:ph type="body" idx="1"/>
          </p:nvPr>
        </p:nvSpPr>
        <p:spPr>
          <a:xfrm>
            <a:off x="-1" y="6219657"/>
            <a:ext cx="9143999" cy="682357"/>
          </a:xfrm>
        </p:spPr>
        <p:txBody>
          <a:bodyPr anchor="ctr"/>
          <a:lstStyle/>
          <a:p>
            <a:r>
              <a:rPr lang="ar-EG" sz="3200" dirty="0"/>
              <a:t>نيم بولس نيفين نيم خورا نيفين نيم نى تيمى نيم بو سولسيل تيرف </a:t>
            </a:r>
            <a:r>
              <a:rPr lang="en-US" sz="3200" dirty="0"/>
              <a:t>.</a:t>
            </a:r>
            <a:endParaRPr lang="en-GB" sz="3200" dirty="0"/>
          </a:p>
        </p:txBody>
      </p:sp>
      <p:sp>
        <p:nvSpPr>
          <p:cNvPr id="4" name="Text Placeholder 3">
            <a:extLst>
              <a:ext uri="{FF2B5EF4-FFF2-40B4-BE49-F238E27FC236}">
                <a16:creationId xmlns:a16="http://schemas.microsoft.com/office/drawing/2014/main" id="{4C738232-E718-4692-BD80-F64A3AA30A3E}"/>
              </a:ext>
            </a:extLst>
          </p:cNvPr>
          <p:cNvSpPr>
            <a:spLocks noGrp="1"/>
          </p:cNvSpPr>
          <p:nvPr>
            <p:ph type="body" sz="quarter" idx="3"/>
          </p:nvPr>
        </p:nvSpPr>
        <p:spPr>
          <a:xfrm>
            <a:off x="-1" y="5460501"/>
            <a:ext cx="9144000" cy="682357"/>
          </a:xfrm>
        </p:spPr>
        <p:txBody>
          <a:bodyPr/>
          <a:lstStyle/>
          <a:p>
            <a:pPr>
              <a:lnSpc>
                <a:spcPct val="80000"/>
              </a:lnSpc>
              <a:spcBef>
                <a:spcPts val="0"/>
              </a:spcBef>
            </a:pP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polic</a:t>
            </a:r>
            <a:r>
              <a:rPr lang="en-US" dirty="0">
                <a:latin typeface="CS New Athanasius" panose="020B0500000000000000" pitchFamily="34" charset="0"/>
              </a:rPr>
              <a:t> </a:t>
            </a:r>
            <a:r>
              <a:rPr lang="en-US" dirty="0" err="1">
                <a:latin typeface="CS New Athanasius" panose="020B0500000000000000" pitchFamily="34" charset="0"/>
              </a:rPr>
              <a:t>niben</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wra</a:t>
            </a:r>
            <a:r>
              <a:rPr lang="en-US" dirty="0">
                <a:latin typeface="CS New Athanasius" panose="020B0500000000000000" pitchFamily="34" charset="0"/>
              </a:rPr>
              <a:t> </a:t>
            </a:r>
            <a:r>
              <a:rPr lang="en-US" dirty="0" err="1">
                <a:latin typeface="CS New Athanasius" panose="020B0500000000000000" pitchFamily="34" charset="0"/>
              </a:rPr>
              <a:t>niben</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ni</a:t>
            </a:r>
            <a:r>
              <a:rPr lang="en-US" dirty="0">
                <a:latin typeface="CS New Athanasius" panose="020B0500000000000000" pitchFamily="34" charset="0"/>
              </a:rPr>
              <a:t>]mi@</a:t>
            </a:r>
          </a:p>
          <a:p>
            <a:pPr>
              <a:lnSpc>
                <a:spcPct val="80000"/>
              </a:lnSpc>
              <a:spcBef>
                <a:spcPts val="0"/>
              </a:spcBef>
            </a:pP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poucolcel</a:t>
            </a:r>
            <a:r>
              <a:rPr lang="en-US" dirty="0">
                <a:latin typeface="CS New Athanasius" panose="020B0500000000000000" pitchFamily="34" charset="0"/>
              </a:rPr>
              <a:t> </a:t>
            </a:r>
            <a:r>
              <a:rPr lang="en-US" dirty="0" err="1">
                <a:latin typeface="CS New Athanasius" panose="020B0500000000000000" pitchFamily="34" charset="0"/>
              </a:rPr>
              <a:t>tyrf</a:t>
            </a:r>
            <a:r>
              <a:rPr lang="en-US" dirty="0">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707309962"/>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EAD2C-6655-43BE-AE80-E8AF314711CA}"/>
              </a:ext>
            </a:extLst>
          </p:cNvPr>
          <p:cNvSpPr>
            <a:spLocks noGrp="1"/>
          </p:cNvSpPr>
          <p:nvPr>
            <p:ph type="title"/>
          </p:nvPr>
        </p:nvSpPr>
        <p:spPr>
          <a:xfrm>
            <a:off x="-1" y="4359283"/>
            <a:ext cx="9144000" cy="782371"/>
          </a:xfrm>
        </p:spPr>
        <p:txBody>
          <a:bodyPr/>
          <a:lstStyle/>
          <a:p>
            <a:r>
              <a:rPr lang="ar-EG" sz="4000" dirty="0"/>
              <a:t>ونجنا كلنا من الغلاء، والوباء، والزلازل،</a:t>
            </a:r>
            <a:endParaRPr lang="en-GB" dirty="0"/>
          </a:p>
        </p:txBody>
      </p:sp>
      <p:sp>
        <p:nvSpPr>
          <p:cNvPr id="3" name="Text Placeholder 2">
            <a:extLst>
              <a:ext uri="{FF2B5EF4-FFF2-40B4-BE49-F238E27FC236}">
                <a16:creationId xmlns:a16="http://schemas.microsoft.com/office/drawing/2014/main" id="{C4D07DDE-4DFA-49C3-AD01-88971598BD2E}"/>
              </a:ext>
            </a:extLst>
          </p:cNvPr>
          <p:cNvSpPr>
            <a:spLocks noGrp="1"/>
          </p:cNvSpPr>
          <p:nvPr>
            <p:ph type="body" idx="1"/>
          </p:nvPr>
        </p:nvSpPr>
        <p:spPr>
          <a:xfrm>
            <a:off x="0" y="6049107"/>
            <a:ext cx="9143999" cy="808893"/>
          </a:xfrm>
        </p:spPr>
        <p:txBody>
          <a:bodyPr/>
          <a:lstStyle/>
          <a:p>
            <a:r>
              <a:rPr lang="ar-EG" dirty="0"/>
              <a:t>أووه ناهمين تيرين إيفول ها أو إهفون نيم او مونيم أو منمين </a:t>
            </a:r>
            <a:endParaRPr lang="en-GB" dirty="0"/>
          </a:p>
        </p:txBody>
      </p:sp>
      <p:sp>
        <p:nvSpPr>
          <p:cNvPr id="4" name="Text Placeholder 3">
            <a:extLst>
              <a:ext uri="{FF2B5EF4-FFF2-40B4-BE49-F238E27FC236}">
                <a16:creationId xmlns:a16="http://schemas.microsoft.com/office/drawing/2014/main" id="{9521993B-9D82-4566-99CB-6F16452239E1}"/>
              </a:ext>
            </a:extLst>
          </p:cNvPr>
          <p:cNvSpPr>
            <a:spLocks noGrp="1"/>
          </p:cNvSpPr>
          <p:nvPr>
            <p:ph type="body" sz="quarter" idx="3"/>
          </p:nvPr>
        </p:nvSpPr>
        <p:spPr>
          <a:xfrm>
            <a:off x="-1" y="5474326"/>
            <a:ext cx="9144000" cy="682357"/>
          </a:xfrm>
        </p:spPr>
        <p:txBody>
          <a:bodyPr/>
          <a:lstStyle/>
          <a:p>
            <a:pPr>
              <a:lnSpc>
                <a:spcPct val="80000"/>
              </a:lnSpc>
              <a:spcBef>
                <a:spcPts val="0"/>
              </a:spcBef>
            </a:pPr>
            <a:r>
              <a:rPr lang="en-US" dirty="0" err="1">
                <a:latin typeface="CS New Athanasius" panose="020B0500000000000000" pitchFamily="34" charset="0"/>
              </a:rPr>
              <a:t>Ouoh</a:t>
            </a:r>
            <a:r>
              <a:rPr lang="en-US" dirty="0">
                <a:latin typeface="CS New Athanasius" panose="020B0500000000000000" pitchFamily="34" charset="0"/>
              </a:rPr>
              <a:t> </a:t>
            </a:r>
            <a:r>
              <a:rPr lang="en-US" dirty="0" err="1">
                <a:latin typeface="CS New Athanasius" panose="020B0500000000000000" pitchFamily="34" charset="0"/>
              </a:rPr>
              <a:t>nahmen</a:t>
            </a:r>
            <a:r>
              <a:rPr lang="en-US" dirty="0">
                <a:latin typeface="CS New Athanasius" panose="020B0500000000000000" pitchFamily="34" charset="0"/>
              </a:rPr>
              <a:t> </a:t>
            </a:r>
            <a:r>
              <a:rPr lang="en-US" dirty="0" err="1">
                <a:latin typeface="CS New Athanasius" panose="020B0500000000000000" pitchFamily="34" charset="0"/>
              </a:rPr>
              <a:t>tyren</a:t>
            </a:r>
            <a:r>
              <a:rPr lang="en-US" dirty="0">
                <a:latin typeface="CS New Athanasius" panose="020B0500000000000000" pitchFamily="34" charset="0"/>
              </a:rPr>
              <a:t> `</a:t>
            </a:r>
            <a:r>
              <a:rPr lang="en-US" dirty="0" err="1">
                <a:latin typeface="CS New Athanasius" panose="020B0500000000000000" pitchFamily="34" charset="0"/>
              </a:rPr>
              <a:t>ebol</a:t>
            </a:r>
            <a:r>
              <a:rPr lang="en-US" dirty="0">
                <a:latin typeface="CS New Athanasius" panose="020B0500000000000000" pitchFamily="34" charset="0"/>
              </a:rPr>
              <a:t> ha </a:t>
            </a:r>
            <a:r>
              <a:rPr lang="en-US" dirty="0" err="1">
                <a:latin typeface="CS New Athanasius" panose="020B0500000000000000" pitchFamily="34" charset="0"/>
              </a:rPr>
              <a:t>ou`hbwn</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oumou</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oumonmen</a:t>
            </a:r>
            <a:endParaRPr lang="en-GB" dirty="0">
              <a:latin typeface="CS New Athanasius" panose="020B0500000000000000" pitchFamily="34" charset="0"/>
            </a:endParaRPr>
          </a:p>
        </p:txBody>
      </p:sp>
    </p:spTree>
    <p:extLst>
      <p:ext uri="{BB962C8B-B14F-4D97-AF65-F5344CB8AC3E}">
        <p14:creationId xmlns:p14="http://schemas.microsoft.com/office/powerpoint/2010/main" val="513229022"/>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450F2-22C0-4372-837B-428C9F965ABA}"/>
              </a:ext>
            </a:extLst>
          </p:cNvPr>
          <p:cNvSpPr>
            <a:spLocks noGrp="1"/>
          </p:cNvSpPr>
          <p:nvPr>
            <p:ph type="title"/>
          </p:nvPr>
        </p:nvSpPr>
        <p:spPr>
          <a:xfrm>
            <a:off x="-1" y="4345836"/>
            <a:ext cx="9144000" cy="782371"/>
          </a:xfrm>
        </p:spPr>
        <p:txBody>
          <a:bodyPr/>
          <a:lstStyle/>
          <a:p>
            <a:r>
              <a:rPr lang="ar-EG" sz="4000" dirty="0"/>
              <a:t>والغرق، والحريق، وسبي البربر،</a:t>
            </a:r>
            <a:endParaRPr lang="en-GB" dirty="0"/>
          </a:p>
        </p:txBody>
      </p:sp>
      <p:sp>
        <p:nvSpPr>
          <p:cNvPr id="3" name="Text Placeholder 2">
            <a:extLst>
              <a:ext uri="{FF2B5EF4-FFF2-40B4-BE49-F238E27FC236}">
                <a16:creationId xmlns:a16="http://schemas.microsoft.com/office/drawing/2014/main" id="{8B1BF755-7782-4A11-A14D-AE3005A67193}"/>
              </a:ext>
            </a:extLst>
          </p:cNvPr>
          <p:cNvSpPr>
            <a:spLocks noGrp="1"/>
          </p:cNvSpPr>
          <p:nvPr>
            <p:ph type="body" idx="1"/>
          </p:nvPr>
        </p:nvSpPr>
        <p:spPr>
          <a:xfrm>
            <a:off x="-1" y="6049107"/>
            <a:ext cx="9143999" cy="808893"/>
          </a:xfrm>
        </p:spPr>
        <p:txBody>
          <a:bodyPr/>
          <a:lstStyle/>
          <a:p>
            <a:r>
              <a:rPr lang="ar-SA" sz="3000" b="1" dirty="0">
                <a:latin typeface="Times New Roman" panose="02020603050405020304" pitchFamily="18" charset="0"/>
                <a:cs typeface="Times New Roman" panose="02020603050405020304" pitchFamily="18" charset="0"/>
              </a:rPr>
              <a:t>نيم أو كاطا بونتسموس نيم او إكروم نيم أو إخمالوسيا إنتى هان فرفاروس</a:t>
            </a:r>
            <a:endParaRPr lang="en-GB" sz="3000" dirty="0"/>
          </a:p>
        </p:txBody>
      </p:sp>
      <p:sp>
        <p:nvSpPr>
          <p:cNvPr id="4" name="Text Placeholder 3">
            <a:extLst>
              <a:ext uri="{FF2B5EF4-FFF2-40B4-BE49-F238E27FC236}">
                <a16:creationId xmlns:a16="http://schemas.microsoft.com/office/drawing/2014/main" id="{4B69096E-2BFE-4FF1-9D65-28375E4AF5B4}"/>
              </a:ext>
            </a:extLst>
          </p:cNvPr>
          <p:cNvSpPr>
            <a:spLocks noGrp="1"/>
          </p:cNvSpPr>
          <p:nvPr>
            <p:ph type="body" sz="quarter" idx="3"/>
          </p:nvPr>
        </p:nvSpPr>
        <p:spPr>
          <a:xfrm>
            <a:off x="0" y="5465504"/>
            <a:ext cx="9144000" cy="682357"/>
          </a:xfrm>
        </p:spPr>
        <p:txBody>
          <a:bodyPr/>
          <a:lstStyle/>
          <a:p>
            <a:pPr>
              <a:lnSpc>
                <a:spcPct val="80000"/>
              </a:lnSpc>
            </a:pP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oukataponticmoc</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a:t>
            </a:r>
            <a:r>
              <a:rPr lang="en-US" dirty="0">
                <a:latin typeface="CS New Athanasius" panose="020B0500000000000000" pitchFamily="34" charset="0"/>
              </a:rPr>
              <a:t>`,</a:t>
            </a:r>
            <a:r>
              <a:rPr lang="en-US" dirty="0" err="1">
                <a:latin typeface="CS New Athanasius" panose="020B0500000000000000" pitchFamily="34" charset="0"/>
              </a:rPr>
              <a:t>rwm</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ouw,malwcia</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hanbarbaroc</a:t>
            </a:r>
            <a:r>
              <a:rPr lang="en-US" dirty="0">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3333026792"/>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0078-312A-4C5C-88B4-81C994FAE5CD}"/>
              </a:ext>
            </a:extLst>
          </p:cNvPr>
          <p:cNvSpPr>
            <a:spLocks noGrp="1"/>
          </p:cNvSpPr>
          <p:nvPr>
            <p:ph type="title"/>
          </p:nvPr>
        </p:nvSpPr>
        <p:spPr>
          <a:xfrm>
            <a:off x="-1" y="4359283"/>
            <a:ext cx="9144000" cy="682357"/>
          </a:xfrm>
        </p:spPr>
        <p:txBody>
          <a:bodyPr>
            <a:normAutofit fontScale="90000"/>
          </a:bodyPr>
          <a:lstStyle/>
          <a:p>
            <a:r>
              <a:rPr lang="ar-EG" sz="4000" dirty="0"/>
              <a:t>ومن سيف الغريب، ومن قيام الهراطقة.</a:t>
            </a:r>
            <a:endParaRPr lang="en-GB" dirty="0"/>
          </a:p>
        </p:txBody>
      </p:sp>
      <p:sp>
        <p:nvSpPr>
          <p:cNvPr id="3" name="Text Placeholder 2">
            <a:extLst>
              <a:ext uri="{FF2B5EF4-FFF2-40B4-BE49-F238E27FC236}">
                <a16:creationId xmlns:a16="http://schemas.microsoft.com/office/drawing/2014/main" id="{A8B92C3D-0D46-4B4E-9524-20B4D40D47EF}"/>
              </a:ext>
            </a:extLst>
          </p:cNvPr>
          <p:cNvSpPr>
            <a:spLocks noGrp="1"/>
          </p:cNvSpPr>
          <p:nvPr>
            <p:ph type="body" idx="1"/>
          </p:nvPr>
        </p:nvSpPr>
        <p:spPr>
          <a:xfrm>
            <a:off x="0" y="6049107"/>
            <a:ext cx="9143999" cy="808893"/>
          </a:xfrm>
        </p:spPr>
        <p:txBody>
          <a:bodyPr/>
          <a:lstStyle/>
          <a:p>
            <a:r>
              <a:rPr lang="ar-SA" sz="2800" b="1" dirty="0">
                <a:latin typeface="Times New Roman" panose="02020603050405020304" pitchFamily="18" charset="0"/>
                <a:cs typeface="Times New Roman" panose="02020603050405020304" pitchFamily="18" charset="0"/>
              </a:rPr>
              <a:t>نيم إيفول ها إتسيفى إنتى بى شيممو نيم إيفول ها إيجين طنف إى إبشوى إنتى هان هيريتيكوس. </a:t>
            </a:r>
          </a:p>
        </p:txBody>
      </p:sp>
      <p:sp>
        <p:nvSpPr>
          <p:cNvPr id="4" name="Text Placeholder 3">
            <a:extLst>
              <a:ext uri="{FF2B5EF4-FFF2-40B4-BE49-F238E27FC236}">
                <a16:creationId xmlns:a16="http://schemas.microsoft.com/office/drawing/2014/main" id="{8D4E985B-6840-4991-9802-78710A511873}"/>
              </a:ext>
            </a:extLst>
          </p:cNvPr>
          <p:cNvSpPr>
            <a:spLocks noGrp="1"/>
          </p:cNvSpPr>
          <p:nvPr>
            <p:ph type="body" sz="quarter" idx="3"/>
          </p:nvPr>
        </p:nvSpPr>
        <p:spPr>
          <a:xfrm>
            <a:off x="0" y="5191050"/>
            <a:ext cx="9144000" cy="682357"/>
          </a:xfrm>
        </p:spPr>
        <p:txBody>
          <a:bodyPr anchor="ctr"/>
          <a:lstStyle/>
          <a:p>
            <a:pPr>
              <a:lnSpc>
                <a:spcPct val="80000"/>
              </a:lnSpc>
              <a:spcBef>
                <a:spcPts val="0"/>
              </a:spcBef>
            </a:pPr>
            <a:r>
              <a:rPr lang="en-US" sz="3200" dirty="0" err="1">
                <a:latin typeface="CS New Athanasius" panose="020B0500000000000000" pitchFamily="34" charset="0"/>
              </a:rPr>
              <a:t>nem</a:t>
            </a:r>
            <a:r>
              <a:rPr lang="en-US" sz="3200" dirty="0">
                <a:latin typeface="CS New Athanasius" panose="020B0500000000000000" pitchFamily="34" charset="0"/>
              </a:rPr>
              <a:t> `</a:t>
            </a:r>
            <a:r>
              <a:rPr lang="en-US" sz="3200" dirty="0" err="1">
                <a:latin typeface="CS New Athanasius" panose="020B0500000000000000" pitchFamily="34" charset="0"/>
              </a:rPr>
              <a:t>ebolha</a:t>
            </a:r>
            <a:r>
              <a:rPr lang="en-US" sz="3200" dirty="0">
                <a:latin typeface="CS New Athanasius" panose="020B0500000000000000" pitchFamily="34" charset="0"/>
              </a:rPr>
              <a:t> `</a:t>
            </a:r>
            <a:r>
              <a:rPr lang="en-US" sz="3200" dirty="0" err="1">
                <a:latin typeface="CS New Athanasius" panose="020B0500000000000000" pitchFamily="34" charset="0"/>
              </a:rPr>
              <a:t>tcyfi</a:t>
            </a:r>
            <a:r>
              <a:rPr lang="en-US" sz="3200" dirty="0">
                <a:latin typeface="CS New Athanasius" panose="020B0500000000000000" pitchFamily="34" charset="0"/>
              </a:rPr>
              <a:t> `</a:t>
            </a:r>
            <a:r>
              <a:rPr lang="en-US" sz="3200" dirty="0" err="1">
                <a:latin typeface="CS New Athanasius" panose="020B0500000000000000" pitchFamily="34" charset="0"/>
              </a:rPr>
              <a:t>nte</a:t>
            </a:r>
            <a:r>
              <a:rPr lang="en-US" sz="3200" dirty="0">
                <a:latin typeface="CS New Athanasius" panose="020B0500000000000000" pitchFamily="34" charset="0"/>
              </a:rPr>
              <a:t> </a:t>
            </a:r>
            <a:r>
              <a:rPr lang="en-US" sz="3200" dirty="0" err="1">
                <a:latin typeface="CS New Athanasius" panose="020B0500000000000000" pitchFamily="34" charset="0"/>
              </a:rPr>
              <a:t>pisemmo</a:t>
            </a:r>
            <a:r>
              <a:rPr lang="en-US" sz="3200" dirty="0">
                <a:latin typeface="CS New Athanasius" panose="020B0500000000000000" pitchFamily="34" charset="0"/>
              </a:rPr>
              <a:t>@ </a:t>
            </a:r>
            <a:r>
              <a:rPr lang="en-US" sz="3200" dirty="0" err="1">
                <a:latin typeface="CS New Athanasius" panose="020B0500000000000000" pitchFamily="34" charset="0"/>
              </a:rPr>
              <a:t>nem</a:t>
            </a:r>
            <a:r>
              <a:rPr lang="en-US" sz="3200" dirty="0">
                <a:latin typeface="CS New Athanasius" panose="020B0500000000000000" pitchFamily="34" charset="0"/>
              </a:rPr>
              <a:t> `</a:t>
            </a:r>
            <a:r>
              <a:rPr lang="en-US" sz="3200" dirty="0" err="1">
                <a:latin typeface="CS New Athanasius" panose="020B0500000000000000" pitchFamily="34" charset="0"/>
              </a:rPr>
              <a:t>ebolha</a:t>
            </a:r>
            <a:r>
              <a:rPr lang="en-US" sz="3200" dirty="0">
                <a:latin typeface="CS New Athanasius" panose="020B0500000000000000" pitchFamily="34" charset="0"/>
              </a:rPr>
              <a:t> `</a:t>
            </a:r>
            <a:r>
              <a:rPr lang="en-US" sz="3200" dirty="0" err="1">
                <a:latin typeface="CS New Athanasius" panose="020B0500000000000000" pitchFamily="34" charset="0"/>
              </a:rPr>
              <a:t>pjintwnf</a:t>
            </a:r>
            <a:endParaRPr lang="en-US" sz="3200" dirty="0">
              <a:latin typeface="CS New Athanasius" panose="020B0500000000000000" pitchFamily="34" charset="0"/>
            </a:endParaRPr>
          </a:p>
          <a:p>
            <a:pPr>
              <a:lnSpc>
                <a:spcPct val="80000"/>
              </a:lnSpc>
              <a:spcBef>
                <a:spcPts val="0"/>
              </a:spcBef>
            </a:pPr>
            <a:r>
              <a:rPr lang="en-US" sz="3200" dirty="0">
                <a:latin typeface="CS New Athanasius" panose="020B0500000000000000" pitchFamily="34" charset="0"/>
              </a:rPr>
              <a:t> `</a:t>
            </a:r>
            <a:r>
              <a:rPr lang="en-US" sz="3200" dirty="0" err="1">
                <a:latin typeface="CS New Athanasius" panose="020B0500000000000000" pitchFamily="34" charset="0"/>
              </a:rPr>
              <a:t>e`pswi</a:t>
            </a:r>
            <a:r>
              <a:rPr lang="en-US" sz="3200" dirty="0">
                <a:latin typeface="CS New Athanasius" panose="020B0500000000000000" pitchFamily="34" charset="0"/>
              </a:rPr>
              <a:t> `</a:t>
            </a:r>
            <a:r>
              <a:rPr lang="en-US" sz="3200" dirty="0" err="1">
                <a:latin typeface="CS New Athanasius" panose="020B0500000000000000" pitchFamily="34" charset="0"/>
              </a:rPr>
              <a:t>nte</a:t>
            </a:r>
            <a:r>
              <a:rPr lang="en-US" sz="3200" dirty="0">
                <a:latin typeface="CS New Athanasius" panose="020B0500000000000000" pitchFamily="34" charset="0"/>
              </a:rPr>
              <a:t> </a:t>
            </a:r>
            <a:r>
              <a:rPr lang="en-US" sz="3200" dirty="0" err="1">
                <a:latin typeface="CS New Athanasius" panose="020B0500000000000000" pitchFamily="34" charset="0"/>
              </a:rPr>
              <a:t>hanheretikoc</a:t>
            </a:r>
            <a:r>
              <a:rPr lang="en-US" sz="3200" dirty="0">
                <a:latin typeface="CS New Athanasius" panose="020B0500000000000000" pitchFamily="34" charset="0"/>
              </a:rPr>
              <a:t>.</a:t>
            </a:r>
            <a:endParaRPr lang="en-GB" sz="3200" dirty="0">
              <a:latin typeface="CS New Athanasius" panose="020B0500000000000000" pitchFamily="34" charset="0"/>
            </a:endParaRPr>
          </a:p>
        </p:txBody>
      </p:sp>
    </p:spTree>
    <p:extLst>
      <p:ext uri="{BB962C8B-B14F-4D97-AF65-F5344CB8AC3E}">
        <p14:creationId xmlns:p14="http://schemas.microsoft.com/office/powerpoint/2010/main" val="3406031248"/>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أصعدها كمقدارها كنعمتك </a:t>
            </a:r>
          </a:p>
        </p:txBody>
      </p:sp>
      <p:sp>
        <p:nvSpPr>
          <p:cNvPr id="6" name="Text Placeholder 5"/>
          <p:cNvSpPr>
            <a:spLocks noGrp="1"/>
          </p:cNvSpPr>
          <p:nvPr>
            <p:ph type="body" idx="1"/>
          </p:nvPr>
        </p:nvSpPr>
        <p:spPr/>
        <p:txBody>
          <a:bodyPr/>
          <a:lstStyle/>
          <a:p>
            <a:r>
              <a:rPr lang="ar-EG" sz="4000"/>
              <a:t>أنيتو إإبشوى كاطانوشي كاطافي إيتي فوك إتئهموت</a:t>
            </a:r>
          </a:p>
        </p:txBody>
      </p:sp>
      <p:sp>
        <p:nvSpPr>
          <p:cNvPr id="7" name="Text Placeholder 6"/>
          <p:cNvSpPr>
            <a:spLocks noGrp="1"/>
          </p:cNvSpPr>
          <p:nvPr>
            <p:ph type="body" sz="quarter" idx="3"/>
          </p:nvPr>
        </p:nvSpPr>
        <p:spPr>
          <a:xfrm>
            <a:off x="-299548" y="5601367"/>
            <a:ext cx="9806152" cy="310704"/>
          </a:xfrm>
        </p:spPr>
        <p:txBody>
          <a:bodyPr/>
          <a:lstStyle/>
          <a:p>
            <a:r>
              <a:rPr lang="en-US" dirty="0" err="1"/>
              <a:t>Anitou</a:t>
            </a:r>
            <a:r>
              <a:rPr lang="en-US" dirty="0"/>
              <a:t> `</a:t>
            </a:r>
            <a:r>
              <a:rPr lang="en-US" dirty="0" err="1"/>
              <a:t>e`p</a:t>
            </a:r>
            <a:r>
              <a:rPr lang="en-US" dirty="0"/>
              <a:t>]</a:t>
            </a:r>
            <a:r>
              <a:rPr lang="en-US" dirty="0" err="1"/>
              <a:t>wi</a:t>
            </a:r>
            <a:r>
              <a:rPr lang="en-US" dirty="0"/>
              <a:t> kata </a:t>
            </a:r>
            <a:r>
              <a:rPr lang="en-US" dirty="0" err="1"/>
              <a:t>nou</a:t>
            </a:r>
            <a:r>
              <a:rPr lang="en-US" dirty="0"/>
              <a:t>]I kata </a:t>
            </a:r>
            <a:r>
              <a:rPr lang="en-US" dirty="0" err="1"/>
              <a:t>vh`ete</a:t>
            </a:r>
            <a:r>
              <a:rPr lang="en-US" dirty="0"/>
              <a:t> </a:t>
            </a:r>
            <a:r>
              <a:rPr lang="en-US" dirty="0" err="1"/>
              <a:t>vwk</a:t>
            </a:r>
            <a:r>
              <a:rPr lang="en-US" dirty="0"/>
              <a:t> `n`\mot&gt;</a:t>
            </a:r>
          </a:p>
        </p:txBody>
      </p:sp>
    </p:spTree>
    <p:extLst>
      <p:ext uri="{BB962C8B-B14F-4D97-AF65-F5344CB8AC3E}">
        <p14:creationId xmlns:p14="http://schemas.microsoft.com/office/powerpoint/2010/main" val="25272673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446A0C-DC18-485B-A0A6-4EA1A57FD304}"/>
              </a:ext>
            </a:extLst>
          </p:cNvPr>
          <p:cNvSpPr>
            <a:spLocks noGrp="1"/>
          </p:cNvSpPr>
          <p:nvPr>
            <p:ph type="title"/>
          </p:nvPr>
        </p:nvSpPr>
        <p:spPr>
          <a:xfrm>
            <a:off x="0" y="4328575"/>
            <a:ext cx="9144000" cy="782371"/>
          </a:xfrm>
        </p:spPr>
        <p:txBody>
          <a:bodyPr>
            <a:normAutofit/>
          </a:bodyPr>
          <a:lstStyle/>
          <a:p>
            <a:r>
              <a:rPr lang="ar-EG" dirty="0"/>
              <a:t>السلام لتلاميذ ربنا يسوع المسيح</a:t>
            </a:r>
            <a:endParaRPr lang="en-US" dirty="0"/>
          </a:p>
        </p:txBody>
      </p:sp>
      <p:sp>
        <p:nvSpPr>
          <p:cNvPr id="7" name="Text Placeholder 6">
            <a:extLst>
              <a:ext uri="{FF2B5EF4-FFF2-40B4-BE49-F238E27FC236}">
                <a16:creationId xmlns:a16="http://schemas.microsoft.com/office/drawing/2014/main" id="{A47B80E0-0580-460E-95D4-1BD56591B0D9}"/>
              </a:ext>
            </a:extLst>
          </p:cNvPr>
          <p:cNvSpPr>
            <a:spLocks noGrp="1"/>
          </p:cNvSpPr>
          <p:nvPr>
            <p:ph type="body" idx="1"/>
          </p:nvPr>
        </p:nvSpPr>
        <p:spPr/>
        <p:txBody>
          <a:bodyPr/>
          <a:lstStyle/>
          <a:p>
            <a:r>
              <a:rPr lang="ar-EG" sz="3500" dirty="0">
                <a:solidFill>
                  <a:schemeClr val="lt1"/>
                </a:solidFill>
                <a:latin typeface="+mn-lt"/>
                <a:cs typeface="+mn-cs"/>
              </a:rPr>
              <a:t>شيري ني ماثيتيس : إنتيه بين تشويس إيسوس بي خريستوس</a:t>
            </a:r>
            <a:endParaRPr lang="ar-EG" sz="3500" dirty="0"/>
          </a:p>
        </p:txBody>
      </p:sp>
      <p:sp>
        <p:nvSpPr>
          <p:cNvPr id="8" name="Text Placeholder 7">
            <a:extLst>
              <a:ext uri="{FF2B5EF4-FFF2-40B4-BE49-F238E27FC236}">
                <a16:creationId xmlns:a16="http://schemas.microsoft.com/office/drawing/2014/main" id="{18265DF3-CB6F-4884-BBF2-B26BE4BF89BA}"/>
              </a:ext>
            </a:extLst>
          </p:cNvPr>
          <p:cNvSpPr>
            <a:spLocks noGrp="1"/>
          </p:cNvSpPr>
          <p:nvPr>
            <p:ph type="body" sz="quarter" idx="3"/>
          </p:nvPr>
        </p:nvSpPr>
        <p:spPr>
          <a:xfrm>
            <a:off x="0" y="5200751"/>
            <a:ext cx="9144000" cy="682357"/>
          </a:xfrm>
        </p:spPr>
        <p:txBody>
          <a:bodyPr/>
          <a:lstStyle/>
          <a:p>
            <a:r>
              <a:rPr lang="it-IT" sz="3200" dirty="0"/>
              <a:t>Xere nima03t3c : `nte pensoic I=3c P=xc</a:t>
            </a:r>
          </a:p>
        </p:txBody>
      </p:sp>
    </p:spTree>
    <p:extLst>
      <p:ext uri="{BB962C8B-B14F-4D97-AF65-F5344CB8AC3E}">
        <p14:creationId xmlns:p14="http://schemas.microsoft.com/office/powerpoint/2010/main" val="1782412984"/>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a:t>فرح وجه الأرض</a:t>
            </a:r>
          </a:p>
        </p:txBody>
      </p:sp>
      <p:sp>
        <p:nvSpPr>
          <p:cNvPr id="6" name="Text Placeholder 5"/>
          <p:cNvSpPr>
            <a:spLocks noGrp="1"/>
          </p:cNvSpPr>
          <p:nvPr>
            <p:ph type="body" idx="1"/>
          </p:nvPr>
        </p:nvSpPr>
        <p:spPr/>
        <p:txBody>
          <a:bodyPr/>
          <a:lstStyle/>
          <a:p>
            <a:r>
              <a:rPr lang="ar-EG" sz="4800"/>
              <a:t>ما إبؤونوف إم إبهو إم إبكاهي </a:t>
            </a:r>
          </a:p>
        </p:txBody>
      </p:sp>
      <p:sp>
        <p:nvSpPr>
          <p:cNvPr id="7" name="Text Placeholder 6"/>
          <p:cNvSpPr>
            <a:spLocks noGrp="1"/>
          </p:cNvSpPr>
          <p:nvPr>
            <p:ph type="body" sz="quarter" idx="3"/>
          </p:nvPr>
        </p:nvSpPr>
        <p:spPr/>
        <p:txBody>
          <a:bodyPr/>
          <a:lstStyle/>
          <a:p>
            <a:r>
              <a:rPr lang="en-US" sz="4800" dirty="0"/>
              <a:t>Ma `</a:t>
            </a:r>
            <a:r>
              <a:rPr lang="en-US" sz="4800" dirty="0" err="1"/>
              <a:t>pounof</a:t>
            </a:r>
            <a:r>
              <a:rPr lang="en-US" sz="4800" dirty="0"/>
              <a:t> `</a:t>
            </a:r>
            <a:r>
              <a:rPr lang="en-US" sz="4800" dirty="0" err="1"/>
              <a:t>m`p</a:t>
            </a:r>
            <a:r>
              <a:rPr lang="en-US" sz="4800" dirty="0"/>
              <a:t>\o  `</a:t>
            </a:r>
            <a:r>
              <a:rPr lang="en-US" sz="4800" dirty="0" err="1"/>
              <a:t>m`pka</a:t>
            </a:r>
            <a:r>
              <a:rPr lang="en-US" sz="4800" dirty="0"/>
              <a:t>\</a:t>
            </a:r>
            <a:r>
              <a:rPr lang="en-US" sz="4800" dirty="0" err="1"/>
              <a:t>i</a:t>
            </a:r>
            <a:endParaRPr lang="en-US" sz="4800" dirty="0"/>
          </a:p>
        </p:txBody>
      </p:sp>
    </p:spTree>
    <p:extLst>
      <p:ext uri="{BB962C8B-B14F-4D97-AF65-F5344CB8AC3E}">
        <p14:creationId xmlns:p14="http://schemas.microsoft.com/office/powerpoint/2010/main" val="336462667"/>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ليرو حرثها ولتكثر اثمارها </a:t>
            </a:r>
          </a:p>
        </p:txBody>
      </p:sp>
      <p:sp>
        <p:nvSpPr>
          <p:cNvPr id="6" name="Text Placeholder 5"/>
          <p:cNvSpPr>
            <a:spLocks noGrp="1"/>
          </p:cNvSpPr>
          <p:nvPr>
            <p:ph type="body" idx="1"/>
          </p:nvPr>
        </p:nvSpPr>
        <p:spPr/>
        <p:txBody>
          <a:bodyPr/>
          <a:lstStyle/>
          <a:p>
            <a:r>
              <a:rPr lang="ar-EG" sz="4000"/>
              <a:t>ماروثيخي إنجي نيف إثلوم مارو آشاي إنجي نيف اوطاه</a:t>
            </a:r>
          </a:p>
        </p:txBody>
      </p:sp>
      <p:sp>
        <p:nvSpPr>
          <p:cNvPr id="7" name="Text Placeholder 6"/>
          <p:cNvSpPr>
            <a:spLocks noGrp="1"/>
          </p:cNvSpPr>
          <p:nvPr>
            <p:ph type="body" sz="quarter" idx="3"/>
          </p:nvPr>
        </p:nvSpPr>
        <p:spPr/>
        <p:txBody>
          <a:bodyPr/>
          <a:lstStyle/>
          <a:p>
            <a:r>
              <a:rPr lang="en-US" dirty="0" err="1"/>
              <a:t>marouqi'i</a:t>
            </a:r>
            <a:r>
              <a:rPr lang="en-US" dirty="0"/>
              <a:t>  `</a:t>
            </a:r>
            <a:r>
              <a:rPr lang="en-US" dirty="0" err="1"/>
              <a:t>nje</a:t>
            </a:r>
            <a:r>
              <a:rPr lang="en-US" dirty="0"/>
              <a:t> </a:t>
            </a:r>
            <a:r>
              <a:rPr lang="en-US" dirty="0" err="1"/>
              <a:t>nef`qlwm</a:t>
            </a:r>
            <a:r>
              <a:rPr lang="en-US" dirty="0"/>
              <a:t>&gt; </a:t>
            </a:r>
            <a:r>
              <a:rPr lang="en-US" dirty="0" err="1"/>
              <a:t>marou`a</a:t>
            </a:r>
            <a:r>
              <a:rPr lang="en-US" dirty="0"/>
              <a:t>]</a:t>
            </a:r>
            <a:r>
              <a:rPr lang="en-US" dirty="0" err="1"/>
              <a:t>ai</a:t>
            </a:r>
            <a:r>
              <a:rPr lang="en-US" dirty="0"/>
              <a:t> `</a:t>
            </a:r>
            <a:r>
              <a:rPr lang="en-US" dirty="0" err="1"/>
              <a:t>nje</a:t>
            </a:r>
            <a:r>
              <a:rPr lang="en-US" dirty="0"/>
              <a:t> </a:t>
            </a:r>
            <a:r>
              <a:rPr lang="en-US" dirty="0" err="1"/>
              <a:t>nefouta</a:t>
            </a:r>
            <a:r>
              <a:rPr lang="en-US" dirty="0"/>
              <a:t>\</a:t>
            </a:r>
          </a:p>
        </p:txBody>
      </p:sp>
    </p:spTree>
    <p:extLst>
      <p:ext uri="{BB962C8B-B14F-4D97-AF65-F5344CB8AC3E}">
        <p14:creationId xmlns:p14="http://schemas.microsoft.com/office/powerpoint/2010/main" val="3864055366"/>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أعدها للزرع والحصاد </a:t>
            </a:r>
          </a:p>
        </p:txBody>
      </p:sp>
      <p:sp>
        <p:nvSpPr>
          <p:cNvPr id="6" name="Text Placeholder 5"/>
          <p:cNvSpPr>
            <a:spLocks noGrp="1"/>
          </p:cNvSpPr>
          <p:nvPr>
            <p:ph type="body" idx="1"/>
          </p:nvPr>
        </p:nvSpPr>
        <p:spPr/>
        <p:txBody>
          <a:bodyPr/>
          <a:lstStyle/>
          <a:p>
            <a:r>
              <a:rPr lang="ar-EG" sz="4800"/>
              <a:t>سيف ططف إي او إجروج نيم أو أوسخ </a:t>
            </a:r>
          </a:p>
        </p:txBody>
      </p:sp>
      <p:sp>
        <p:nvSpPr>
          <p:cNvPr id="7" name="Text Placeholder 6"/>
          <p:cNvSpPr>
            <a:spLocks noGrp="1"/>
          </p:cNvSpPr>
          <p:nvPr>
            <p:ph type="body" sz="quarter" idx="3"/>
          </p:nvPr>
        </p:nvSpPr>
        <p:spPr/>
        <p:txBody>
          <a:bodyPr/>
          <a:lstStyle/>
          <a:p>
            <a:r>
              <a:rPr lang="en-US" sz="4800" dirty="0" err="1"/>
              <a:t>Cebtwtf</a:t>
            </a:r>
            <a:r>
              <a:rPr lang="en-US" sz="4800" dirty="0"/>
              <a:t>  `</a:t>
            </a:r>
            <a:r>
              <a:rPr lang="en-US" sz="4800" dirty="0" err="1"/>
              <a:t>eou`jroj</a:t>
            </a:r>
            <a:r>
              <a:rPr lang="en-US" sz="4800" dirty="0"/>
              <a:t>  </a:t>
            </a:r>
            <a:r>
              <a:rPr lang="en-US" sz="4800" dirty="0" err="1"/>
              <a:t>nem</a:t>
            </a:r>
            <a:r>
              <a:rPr lang="en-US" sz="4800" dirty="0"/>
              <a:t>  </a:t>
            </a:r>
            <a:r>
              <a:rPr lang="en-US" sz="4800" dirty="0" err="1"/>
              <a:t>ouwc</a:t>
            </a:r>
            <a:r>
              <a:rPr lang="en-US" sz="4800" dirty="0"/>
              <a:t>'&gt;</a:t>
            </a:r>
          </a:p>
        </p:txBody>
      </p:sp>
    </p:spTree>
    <p:extLst>
      <p:ext uri="{BB962C8B-B14F-4D97-AF65-F5344CB8AC3E}">
        <p14:creationId xmlns:p14="http://schemas.microsoft.com/office/powerpoint/2010/main" val="4075112836"/>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ودبر حياتنا كما يليق</a:t>
            </a:r>
          </a:p>
        </p:txBody>
      </p:sp>
      <p:sp>
        <p:nvSpPr>
          <p:cNvPr id="6" name="Text Placeholder 5"/>
          <p:cNvSpPr>
            <a:spLocks noGrp="1"/>
          </p:cNvSpPr>
          <p:nvPr>
            <p:ph type="body" idx="1"/>
          </p:nvPr>
        </p:nvSpPr>
        <p:spPr/>
        <p:txBody>
          <a:bodyPr/>
          <a:lstStyle/>
          <a:p>
            <a:r>
              <a:rPr lang="ar-EG" sz="4000"/>
              <a:t>أووه إريئيكومومين إم بين جين أونخ كاطا بيتير نوفري</a:t>
            </a:r>
          </a:p>
        </p:txBody>
      </p:sp>
      <p:sp>
        <p:nvSpPr>
          <p:cNvPr id="7" name="Text Placeholder 6"/>
          <p:cNvSpPr>
            <a:spLocks noGrp="1"/>
          </p:cNvSpPr>
          <p:nvPr>
            <p:ph type="body" sz="quarter" idx="3"/>
          </p:nvPr>
        </p:nvSpPr>
        <p:spPr/>
        <p:txBody>
          <a:bodyPr/>
          <a:lstStyle/>
          <a:p>
            <a:r>
              <a:rPr lang="en-US" dirty="0" err="1"/>
              <a:t>ouo</a:t>
            </a:r>
            <a:r>
              <a:rPr lang="en-US" dirty="0"/>
              <a:t>\ </a:t>
            </a:r>
            <a:r>
              <a:rPr lang="en-US" dirty="0" err="1"/>
              <a:t>arioikonomin</a:t>
            </a:r>
            <a:r>
              <a:rPr lang="en-US" dirty="0"/>
              <a:t>  `</a:t>
            </a:r>
            <a:r>
              <a:rPr lang="en-US" dirty="0" err="1"/>
              <a:t>mpenjinwn</a:t>
            </a:r>
            <a:r>
              <a:rPr lang="en-US" dirty="0"/>
              <a:t>‘  kata </a:t>
            </a:r>
            <a:r>
              <a:rPr lang="en-US" dirty="0" err="1"/>
              <a:t>peternofri</a:t>
            </a:r>
            <a:endParaRPr lang="en-US" dirty="0"/>
          </a:p>
        </p:txBody>
      </p:sp>
    </p:spTree>
    <p:extLst>
      <p:ext uri="{BB962C8B-B14F-4D97-AF65-F5344CB8AC3E}">
        <p14:creationId xmlns:p14="http://schemas.microsoft.com/office/powerpoint/2010/main" val="3516892227"/>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a:t>بارك أكليل السنة بصلاحك </a:t>
            </a:r>
          </a:p>
        </p:txBody>
      </p:sp>
      <p:sp>
        <p:nvSpPr>
          <p:cNvPr id="6" name="Text Placeholder 5"/>
          <p:cNvSpPr>
            <a:spLocks noGrp="1"/>
          </p:cNvSpPr>
          <p:nvPr>
            <p:ph type="body" idx="1"/>
          </p:nvPr>
        </p:nvSpPr>
        <p:spPr/>
        <p:txBody>
          <a:bodyPr/>
          <a:lstStyle/>
          <a:p>
            <a:r>
              <a:rPr lang="ar-EG"/>
              <a:t>إزمو إي بي إكلوم إنتي تي رومبي هيتين تيك ميت إخرستوس </a:t>
            </a:r>
          </a:p>
        </p:txBody>
      </p:sp>
      <p:sp>
        <p:nvSpPr>
          <p:cNvPr id="7" name="Text Placeholder 6"/>
          <p:cNvSpPr>
            <a:spLocks noGrp="1"/>
          </p:cNvSpPr>
          <p:nvPr>
            <p:ph type="body" sz="quarter" idx="3"/>
          </p:nvPr>
        </p:nvSpPr>
        <p:spPr/>
        <p:txBody>
          <a:bodyPr/>
          <a:lstStyle/>
          <a:p>
            <a:r>
              <a:rPr lang="en-US" dirty="0"/>
              <a:t>~</a:t>
            </a:r>
            <a:r>
              <a:rPr lang="en-US" dirty="0" err="1"/>
              <a:t>Cmou</a:t>
            </a:r>
            <a:r>
              <a:rPr lang="en-US" dirty="0"/>
              <a:t>  `</a:t>
            </a:r>
            <a:r>
              <a:rPr lang="en-US" dirty="0" err="1"/>
              <a:t>epi`xlom</a:t>
            </a:r>
            <a:r>
              <a:rPr lang="en-US" dirty="0"/>
              <a:t> `</a:t>
            </a:r>
            <a:r>
              <a:rPr lang="en-US" dirty="0" err="1"/>
              <a:t>nite</a:t>
            </a:r>
            <a:r>
              <a:rPr lang="en-US" dirty="0"/>
              <a:t> ;</a:t>
            </a:r>
            <a:r>
              <a:rPr lang="en-US" dirty="0" err="1"/>
              <a:t>rompi</a:t>
            </a:r>
            <a:r>
              <a:rPr lang="en-US" dirty="0"/>
              <a:t> \</a:t>
            </a:r>
            <a:r>
              <a:rPr lang="en-US" dirty="0" err="1"/>
              <a:t>iten</a:t>
            </a:r>
            <a:r>
              <a:rPr lang="en-US" dirty="0"/>
              <a:t> </a:t>
            </a:r>
            <a:r>
              <a:rPr lang="en-US" dirty="0" err="1"/>
              <a:t>tekmet`xrhctoc</a:t>
            </a:r>
            <a:endParaRPr lang="en-US" dirty="0"/>
          </a:p>
        </p:txBody>
      </p:sp>
    </p:spTree>
    <p:extLst>
      <p:ext uri="{BB962C8B-B14F-4D97-AF65-F5344CB8AC3E}">
        <p14:creationId xmlns:p14="http://schemas.microsoft.com/office/powerpoint/2010/main" val="1157133003"/>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a:t>من أجل فقراء شعبك</a:t>
            </a:r>
          </a:p>
        </p:txBody>
      </p:sp>
      <p:sp>
        <p:nvSpPr>
          <p:cNvPr id="6" name="Text Placeholder 5"/>
          <p:cNvSpPr>
            <a:spLocks noGrp="1"/>
          </p:cNvSpPr>
          <p:nvPr>
            <p:ph type="body" idx="1"/>
          </p:nvPr>
        </p:nvSpPr>
        <p:spPr/>
        <p:txBody>
          <a:bodyPr/>
          <a:lstStyle/>
          <a:p>
            <a:r>
              <a:rPr lang="ar-EG" sz="4800"/>
              <a:t>إثقي ني هيكي إنتي بيك لاؤس </a:t>
            </a:r>
          </a:p>
        </p:txBody>
      </p:sp>
      <p:sp>
        <p:nvSpPr>
          <p:cNvPr id="7" name="Text Placeholder 6"/>
          <p:cNvSpPr>
            <a:spLocks noGrp="1"/>
          </p:cNvSpPr>
          <p:nvPr>
            <p:ph type="body" sz="quarter" idx="3"/>
          </p:nvPr>
        </p:nvSpPr>
        <p:spPr/>
        <p:txBody>
          <a:bodyPr/>
          <a:lstStyle/>
          <a:p>
            <a:r>
              <a:rPr lang="en-US" sz="4400" dirty="0" err="1"/>
              <a:t>Eqbe</a:t>
            </a:r>
            <a:r>
              <a:rPr lang="en-US" sz="4400" dirty="0"/>
              <a:t> </a:t>
            </a:r>
            <a:r>
              <a:rPr lang="en-US" sz="4400" dirty="0" err="1"/>
              <a:t>ni</a:t>
            </a:r>
            <a:r>
              <a:rPr lang="en-US" sz="4400" dirty="0"/>
              <a:t>\</a:t>
            </a:r>
            <a:r>
              <a:rPr lang="en-US" sz="4400" dirty="0" err="1"/>
              <a:t>hki</a:t>
            </a:r>
            <a:r>
              <a:rPr lang="en-US" sz="4400" dirty="0"/>
              <a:t> `</a:t>
            </a:r>
            <a:r>
              <a:rPr lang="en-US" sz="4400" dirty="0" err="1"/>
              <a:t>nte</a:t>
            </a:r>
            <a:r>
              <a:rPr lang="en-US" sz="4400" dirty="0"/>
              <a:t> </a:t>
            </a:r>
            <a:r>
              <a:rPr lang="en-US" sz="4400" dirty="0" err="1"/>
              <a:t>peklaoc</a:t>
            </a:r>
            <a:endParaRPr lang="en-US" sz="4400" dirty="0"/>
          </a:p>
        </p:txBody>
      </p:sp>
    </p:spTree>
    <p:extLst>
      <p:ext uri="{BB962C8B-B14F-4D97-AF65-F5344CB8AC3E}">
        <p14:creationId xmlns:p14="http://schemas.microsoft.com/office/powerpoint/2010/main" val="1534410654"/>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a:t>من أجل الأرملة واليتيم والغريب والضيف</a:t>
            </a:r>
          </a:p>
        </p:txBody>
      </p:sp>
      <p:sp>
        <p:nvSpPr>
          <p:cNvPr id="6" name="Text Placeholder 5"/>
          <p:cNvSpPr>
            <a:spLocks noGrp="1"/>
          </p:cNvSpPr>
          <p:nvPr>
            <p:ph type="body" idx="1"/>
          </p:nvPr>
        </p:nvSpPr>
        <p:spPr>
          <a:xfrm>
            <a:off x="-220724" y="5925609"/>
            <a:ext cx="9475076" cy="885093"/>
          </a:xfrm>
        </p:spPr>
        <p:txBody>
          <a:bodyPr/>
          <a:lstStyle/>
          <a:p>
            <a:r>
              <a:rPr lang="ar-EG"/>
              <a:t>إتفي تيشيرا نيم بي اورفانوس نيم بي شيممونيم بي ريم إنجويلي</a:t>
            </a:r>
          </a:p>
        </p:txBody>
      </p:sp>
      <p:sp>
        <p:nvSpPr>
          <p:cNvPr id="7" name="Text Placeholder 6"/>
          <p:cNvSpPr>
            <a:spLocks noGrp="1"/>
          </p:cNvSpPr>
          <p:nvPr>
            <p:ph type="body" sz="quarter" idx="3"/>
          </p:nvPr>
        </p:nvSpPr>
        <p:spPr>
          <a:xfrm>
            <a:off x="0" y="5538307"/>
            <a:ext cx="9144000" cy="682357"/>
          </a:xfrm>
        </p:spPr>
        <p:txBody>
          <a:bodyPr/>
          <a:lstStyle/>
          <a:p>
            <a:r>
              <a:rPr lang="pt-BR" dirty="0"/>
              <a:t>eqbe ;xhra nem piorvanoc nem pi]emmo nem pirem`njwili</a:t>
            </a:r>
          </a:p>
        </p:txBody>
      </p:sp>
    </p:spTree>
    <p:extLst>
      <p:ext uri="{BB962C8B-B14F-4D97-AF65-F5344CB8AC3E}">
        <p14:creationId xmlns:p14="http://schemas.microsoft.com/office/powerpoint/2010/main" val="3055344365"/>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a:t>ومن أجلنا كلنا نحن الذين نرجوك</a:t>
            </a:r>
          </a:p>
        </p:txBody>
      </p:sp>
      <p:sp>
        <p:nvSpPr>
          <p:cNvPr id="6" name="Text Placeholder 5"/>
          <p:cNvSpPr>
            <a:spLocks noGrp="1"/>
          </p:cNvSpPr>
          <p:nvPr>
            <p:ph type="body" idx="1"/>
          </p:nvPr>
        </p:nvSpPr>
        <p:spPr/>
        <p:txBody>
          <a:bodyPr/>
          <a:lstStyle/>
          <a:p>
            <a:r>
              <a:rPr lang="ar-EG" sz="4800"/>
              <a:t>نيم إثفيتين تيرين خانئيت إيرهيلبيس إيروك </a:t>
            </a:r>
          </a:p>
        </p:txBody>
      </p:sp>
      <p:sp>
        <p:nvSpPr>
          <p:cNvPr id="7" name="Text Placeholder 6"/>
          <p:cNvSpPr>
            <a:spLocks noGrp="1"/>
          </p:cNvSpPr>
          <p:nvPr>
            <p:ph type="body" sz="quarter" idx="3"/>
          </p:nvPr>
        </p:nvSpPr>
        <p:spPr/>
        <p:txBody>
          <a:bodyPr/>
          <a:lstStyle/>
          <a:p>
            <a:r>
              <a:rPr lang="en-US" sz="4000" dirty="0" err="1"/>
              <a:t>Nem</a:t>
            </a:r>
            <a:r>
              <a:rPr lang="en-US" sz="4000" dirty="0"/>
              <a:t>  </a:t>
            </a:r>
            <a:r>
              <a:rPr lang="en-US" sz="4000" dirty="0" err="1"/>
              <a:t>eqbhten</a:t>
            </a:r>
            <a:r>
              <a:rPr lang="en-US" sz="4000" dirty="0"/>
              <a:t> </a:t>
            </a:r>
            <a:r>
              <a:rPr lang="en-US" sz="4000" dirty="0" err="1"/>
              <a:t>thren</a:t>
            </a:r>
            <a:r>
              <a:rPr lang="en-US" sz="4000" dirty="0"/>
              <a:t> 'a </a:t>
            </a:r>
            <a:r>
              <a:rPr lang="en-US" sz="4000" dirty="0" err="1"/>
              <a:t>nhter</a:t>
            </a:r>
            <a:r>
              <a:rPr lang="en-US" sz="4000" dirty="0"/>
              <a:t>\</a:t>
            </a:r>
            <a:r>
              <a:rPr lang="en-US" sz="4000" dirty="0" err="1"/>
              <a:t>elpic</a:t>
            </a:r>
            <a:r>
              <a:rPr lang="en-US" sz="4000" dirty="0"/>
              <a:t> `</a:t>
            </a:r>
            <a:r>
              <a:rPr lang="en-US" sz="4000" dirty="0" err="1"/>
              <a:t>erok</a:t>
            </a:r>
            <a:endParaRPr lang="en-US" sz="4000" dirty="0"/>
          </a:p>
        </p:txBody>
      </p:sp>
    </p:spTree>
    <p:extLst>
      <p:ext uri="{BB962C8B-B14F-4D97-AF65-F5344CB8AC3E}">
        <p14:creationId xmlns:p14="http://schemas.microsoft.com/office/powerpoint/2010/main" val="1521738593"/>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a:t>ونطلب إسمك القدوس</a:t>
            </a:r>
          </a:p>
        </p:txBody>
      </p:sp>
      <p:sp>
        <p:nvSpPr>
          <p:cNvPr id="6" name="Text Placeholder 5"/>
          <p:cNvSpPr>
            <a:spLocks noGrp="1"/>
          </p:cNvSpPr>
          <p:nvPr>
            <p:ph type="body" idx="1"/>
          </p:nvPr>
        </p:nvSpPr>
        <p:spPr/>
        <p:txBody>
          <a:bodyPr/>
          <a:lstStyle/>
          <a:p>
            <a:r>
              <a:rPr lang="ar-EG" sz="4800"/>
              <a:t>اووه اتطفه إم بيكران إثؤواب</a:t>
            </a:r>
          </a:p>
        </p:txBody>
      </p:sp>
      <p:sp>
        <p:nvSpPr>
          <p:cNvPr id="7" name="Text Placeholder 6"/>
          <p:cNvSpPr>
            <a:spLocks noGrp="1"/>
          </p:cNvSpPr>
          <p:nvPr>
            <p:ph type="body" sz="quarter" idx="3"/>
          </p:nvPr>
        </p:nvSpPr>
        <p:spPr/>
        <p:txBody>
          <a:bodyPr/>
          <a:lstStyle/>
          <a:p>
            <a:r>
              <a:rPr lang="en-US" sz="4800" dirty="0" err="1"/>
              <a:t>ouo</a:t>
            </a:r>
            <a:r>
              <a:rPr lang="en-US" sz="4800" dirty="0"/>
              <a:t>\ </a:t>
            </a:r>
            <a:r>
              <a:rPr lang="en-US" sz="4800" dirty="0" err="1"/>
              <a:t>ettwb</a:t>
            </a:r>
            <a:r>
              <a:rPr lang="en-US" sz="4800" dirty="0"/>
              <a:t>\  `</a:t>
            </a:r>
            <a:r>
              <a:rPr lang="en-US" sz="4800" dirty="0" err="1"/>
              <a:t>mpekran</a:t>
            </a:r>
            <a:r>
              <a:rPr lang="en-US" sz="4800" dirty="0"/>
              <a:t>  `</a:t>
            </a:r>
            <a:r>
              <a:rPr lang="en-US" sz="4800" dirty="0" err="1"/>
              <a:t>eqouab</a:t>
            </a:r>
            <a:endParaRPr lang="en-US" sz="4800" dirty="0"/>
          </a:p>
        </p:txBody>
      </p:sp>
    </p:spTree>
    <p:extLst>
      <p:ext uri="{BB962C8B-B14F-4D97-AF65-F5344CB8AC3E}">
        <p14:creationId xmlns:p14="http://schemas.microsoft.com/office/powerpoint/2010/main" val="2268281904"/>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لأن أعين الكل تترجاك</a:t>
            </a:r>
          </a:p>
        </p:txBody>
      </p:sp>
      <p:sp>
        <p:nvSpPr>
          <p:cNvPr id="6" name="Text Placeholder 5"/>
          <p:cNvSpPr>
            <a:spLocks noGrp="1"/>
          </p:cNvSpPr>
          <p:nvPr>
            <p:ph type="body" idx="1"/>
          </p:nvPr>
        </p:nvSpPr>
        <p:spPr/>
        <p:txBody>
          <a:bodyPr/>
          <a:lstStyle/>
          <a:p>
            <a:r>
              <a:rPr lang="ar-EG" sz="4400"/>
              <a:t>جي نين فال إن اؤون نيفين سي إيرهيلبيس إيروك </a:t>
            </a:r>
          </a:p>
        </p:txBody>
      </p:sp>
      <p:sp>
        <p:nvSpPr>
          <p:cNvPr id="7" name="Text Placeholder 6"/>
          <p:cNvSpPr>
            <a:spLocks noGrp="1"/>
          </p:cNvSpPr>
          <p:nvPr>
            <p:ph type="body" sz="quarter" idx="3"/>
          </p:nvPr>
        </p:nvSpPr>
        <p:spPr/>
        <p:txBody>
          <a:bodyPr/>
          <a:lstStyle/>
          <a:p>
            <a:r>
              <a:rPr lang="nl-NL" sz="4400" dirty="0"/>
              <a:t>Je  nenbal  `nouon niben ceer\elpic  `erok</a:t>
            </a:r>
          </a:p>
        </p:txBody>
      </p:sp>
    </p:spTree>
    <p:extLst>
      <p:ext uri="{BB962C8B-B14F-4D97-AF65-F5344CB8AC3E}">
        <p14:creationId xmlns:p14="http://schemas.microsoft.com/office/powerpoint/2010/main" val="13277308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يد الرسل">
            <a:extLst>
              <a:ext uri="{FF2B5EF4-FFF2-40B4-BE49-F238E27FC236}">
                <a16:creationId xmlns:a16="http://schemas.microsoft.com/office/drawing/2014/main" id="{F917FF0E-D103-4499-A687-AF0B8DC8946E}"/>
              </a:ext>
            </a:extLst>
          </p:cNvPr>
          <p:cNvSpPr>
            <a:spLocks noGrp="1"/>
          </p:cNvSpPr>
          <p:nvPr>
            <p:ph type="title"/>
          </p:nvPr>
        </p:nvSpPr>
        <p:spPr>
          <a:xfrm>
            <a:off x="0" y="4343401"/>
            <a:ext cx="9144000" cy="533400"/>
          </a:xfrm>
        </p:spPr>
        <p:txBody>
          <a:bodyPr anchor="t">
            <a:noAutofit/>
          </a:bodyPr>
          <a:lstStyle/>
          <a:p>
            <a:r>
              <a:rPr lang="ar-EG" sz="2800" dirty="0">
                <a:effectLst/>
                <a:latin typeface="Tahoma" panose="020B0604030504040204" pitchFamily="34" charset="0"/>
              </a:rPr>
              <a:t>السلام لأبينا بطرس: ومعلمنا بولس: العمودين العظيمين: مثبتي المؤمنين.</a:t>
            </a:r>
            <a:endParaRPr lang="en-GB" sz="2800" dirty="0"/>
          </a:p>
        </p:txBody>
      </p:sp>
      <p:sp>
        <p:nvSpPr>
          <p:cNvPr id="3" name="Text Placeholder 2">
            <a:extLst>
              <a:ext uri="{FF2B5EF4-FFF2-40B4-BE49-F238E27FC236}">
                <a16:creationId xmlns:a16="http://schemas.microsoft.com/office/drawing/2014/main" id="{18ED6B69-4ECF-4A44-9822-08272506DBCA}"/>
              </a:ext>
            </a:extLst>
          </p:cNvPr>
          <p:cNvSpPr>
            <a:spLocks noGrp="1"/>
          </p:cNvSpPr>
          <p:nvPr>
            <p:ph type="body" idx="1"/>
          </p:nvPr>
        </p:nvSpPr>
        <p:spPr/>
        <p:txBody>
          <a:bodyPr/>
          <a:lstStyle/>
          <a:p>
            <a:r>
              <a:rPr lang="ar-EG" sz="2800" dirty="0">
                <a:effectLst/>
                <a:latin typeface="Tahoma" panose="020B0604030504040204" pitchFamily="34" charset="0"/>
              </a:rPr>
              <a:t>شيرى بينيوت بيتروس: نيم بين ساخ بافلوس: بى نيشتى إن إستيلوس: أت تاجرو ان نى بيستوس  . </a:t>
            </a:r>
            <a:endParaRPr lang="en-GB" sz="2800" dirty="0"/>
          </a:p>
        </p:txBody>
      </p:sp>
      <p:sp>
        <p:nvSpPr>
          <p:cNvPr id="4" name="Text Placeholder 3">
            <a:extLst>
              <a:ext uri="{FF2B5EF4-FFF2-40B4-BE49-F238E27FC236}">
                <a16:creationId xmlns:a16="http://schemas.microsoft.com/office/drawing/2014/main" id="{C70B3C05-E7F9-432E-8AAD-C1AFA929C212}"/>
              </a:ext>
            </a:extLst>
          </p:cNvPr>
          <p:cNvSpPr>
            <a:spLocks noGrp="1"/>
          </p:cNvSpPr>
          <p:nvPr>
            <p:ph type="body" sz="quarter" idx="3"/>
          </p:nvPr>
        </p:nvSpPr>
        <p:spPr/>
        <p:txBody>
          <a:bodyPr/>
          <a:lstStyle/>
          <a:p>
            <a:r>
              <a:rPr lang="en-GB" sz="3200" dirty="0" err="1">
                <a:effectLst/>
                <a:latin typeface="Avva_Shenouda" panose="020B0500000000000000" pitchFamily="34" charset="0"/>
              </a:rPr>
              <a:t>Xere</a:t>
            </a:r>
            <a:r>
              <a:rPr lang="en-GB" sz="3200" dirty="0">
                <a:effectLst/>
                <a:latin typeface="Avva_Shenouda" panose="020B0500000000000000" pitchFamily="34" charset="0"/>
              </a:rPr>
              <a:t> </a:t>
            </a:r>
            <a:r>
              <a:rPr lang="en-GB" sz="3200" dirty="0" err="1">
                <a:effectLst/>
                <a:latin typeface="Avva_Shenouda" panose="020B0500000000000000" pitchFamily="34" charset="0"/>
              </a:rPr>
              <a:t>peniwt</a:t>
            </a:r>
            <a:r>
              <a:rPr lang="en-GB" sz="3200" dirty="0">
                <a:effectLst/>
                <a:latin typeface="Avva_Shenouda" panose="020B0500000000000000" pitchFamily="34" charset="0"/>
              </a:rPr>
              <a:t> </a:t>
            </a:r>
            <a:r>
              <a:rPr lang="en-GB" sz="3200" dirty="0" err="1">
                <a:effectLst/>
                <a:latin typeface="Avva_Shenouda" panose="020B0500000000000000" pitchFamily="34" charset="0"/>
              </a:rPr>
              <a:t>Petroc</a:t>
            </a:r>
            <a:r>
              <a:rPr lang="en-GB" sz="3200" dirty="0">
                <a:effectLst/>
                <a:latin typeface="Avva_Shenouda" panose="020B0500000000000000" pitchFamily="34" charset="0"/>
              </a:rPr>
              <a:t> : </a:t>
            </a:r>
            <a:r>
              <a:rPr lang="en-GB" sz="3200" dirty="0" err="1">
                <a:effectLst/>
                <a:latin typeface="Avva_Shenouda" panose="020B0500000000000000" pitchFamily="34" charset="0"/>
              </a:rPr>
              <a:t>nem</a:t>
            </a:r>
            <a:r>
              <a:rPr lang="en-GB" sz="3200" dirty="0">
                <a:effectLst/>
                <a:latin typeface="Avva_Shenouda" panose="020B0500000000000000" pitchFamily="34" charset="0"/>
              </a:rPr>
              <a:t> </a:t>
            </a:r>
            <a:r>
              <a:rPr lang="en-GB" sz="3200" dirty="0" err="1">
                <a:effectLst/>
                <a:latin typeface="Avva_Shenouda" panose="020B0500000000000000" pitchFamily="34" charset="0"/>
              </a:rPr>
              <a:t>pencaq</a:t>
            </a:r>
            <a:r>
              <a:rPr lang="en-GB" sz="3200" dirty="0">
                <a:effectLst/>
                <a:latin typeface="Avva_Shenouda" panose="020B0500000000000000" pitchFamily="34" charset="0"/>
              </a:rPr>
              <a:t> </a:t>
            </a:r>
            <a:r>
              <a:rPr lang="en-GB" sz="3200" dirty="0" err="1">
                <a:effectLst/>
                <a:latin typeface="Avva_Shenouda" panose="020B0500000000000000" pitchFamily="34" charset="0"/>
              </a:rPr>
              <a:t>pavloc</a:t>
            </a:r>
            <a:r>
              <a:rPr lang="en-GB" sz="3200" dirty="0">
                <a:effectLst/>
                <a:latin typeface="Avva_Shenouda" panose="020B0500000000000000" pitchFamily="34" charset="0"/>
              </a:rPr>
              <a:t> : pini25 `</a:t>
            </a:r>
            <a:r>
              <a:rPr lang="en-GB" sz="3200" dirty="0" err="1">
                <a:effectLst/>
                <a:latin typeface="Avva_Shenouda" panose="020B0500000000000000" pitchFamily="34" charset="0"/>
              </a:rPr>
              <a:t>n`ctvloc</a:t>
            </a:r>
            <a:r>
              <a:rPr lang="en-GB" sz="3200" dirty="0">
                <a:effectLst/>
                <a:latin typeface="Avva_Shenouda" panose="020B0500000000000000" pitchFamily="34" charset="0"/>
              </a:rPr>
              <a:t> : </a:t>
            </a:r>
            <a:r>
              <a:rPr lang="en-GB" sz="3200" dirty="0" err="1">
                <a:effectLst/>
                <a:latin typeface="Avva_Shenouda" panose="020B0500000000000000" pitchFamily="34" charset="0"/>
              </a:rPr>
              <a:t>ettagro</a:t>
            </a:r>
            <a:r>
              <a:rPr lang="en-GB" sz="3200" dirty="0">
                <a:effectLst/>
                <a:latin typeface="Avva_Shenouda" panose="020B0500000000000000" pitchFamily="34" charset="0"/>
              </a:rPr>
              <a:t> `</a:t>
            </a:r>
            <a:r>
              <a:rPr lang="en-GB" sz="3200" dirty="0" err="1">
                <a:effectLst/>
                <a:latin typeface="Avva_Shenouda" panose="020B0500000000000000" pitchFamily="34" charset="0"/>
              </a:rPr>
              <a:t>nnipictoc</a:t>
            </a:r>
            <a:r>
              <a:rPr lang="en-GB" sz="3200" dirty="0">
                <a:effectLst/>
                <a:latin typeface="Avva_Shenouda" panose="020B0500000000000000" pitchFamily="34" charset="0"/>
              </a:rPr>
              <a:t>.</a:t>
            </a:r>
            <a:endParaRPr lang="en-GB" sz="3200" dirty="0"/>
          </a:p>
        </p:txBody>
      </p:sp>
      <p:sp>
        <p:nvSpPr>
          <p:cNvPr id="5" name="Title 1">
            <a:hlinkClick r:id="rId2" action="ppaction://hlinksldjump"/>
            <a:extLst>
              <a:ext uri="{FF2B5EF4-FFF2-40B4-BE49-F238E27FC236}">
                <a16:creationId xmlns:a16="http://schemas.microsoft.com/office/drawing/2014/main" id="{609CC92D-D1AC-4376-A8D7-0AA653F4BCF9}"/>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80842859"/>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a:t>لأنك انت الذي تعطيهم طعامهم في حين حسن</a:t>
            </a:r>
          </a:p>
        </p:txBody>
      </p:sp>
      <p:sp>
        <p:nvSpPr>
          <p:cNvPr id="6" name="Text Placeholder 5"/>
          <p:cNvSpPr>
            <a:spLocks noGrp="1"/>
          </p:cNvSpPr>
          <p:nvPr>
            <p:ph type="body" idx="1"/>
          </p:nvPr>
        </p:nvSpPr>
        <p:spPr/>
        <p:txBody>
          <a:bodyPr/>
          <a:lstStyle/>
          <a:p>
            <a:r>
              <a:rPr lang="ar-EG" sz="4000"/>
              <a:t>جي إنثوك إت تي إنطو إخري نوؤوخين أوسيو إينانيف</a:t>
            </a:r>
          </a:p>
        </p:txBody>
      </p:sp>
      <p:sp>
        <p:nvSpPr>
          <p:cNvPr id="7" name="Text Placeholder 6"/>
          <p:cNvSpPr>
            <a:spLocks noGrp="1"/>
          </p:cNvSpPr>
          <p:nvPr>
            <p:ph type="body" sz="quarter" idx="3"/>
          </p:nvPr>
        </p:nvSpPr>
        <p:spPr/>
        <p:txBody>
          <a:bodyPr/>
          <a:lstStyle/>
          <a:p>
            <a:r>
              <a:rPr lang="fr-FR" dirty="0"/>
              <a:t>Je  `</a:t>
            </a:r>
            <a:r>
              <a:rPr lang="fr-FR" dirty="0" err="1"/>
              <a:t>nqok</a:t>
            </a:r>
            <a:r>
              <a:rPr lang="fr-FR" dirty="0"/>
              <a:t> et;  `</a:t>
            </a:r>
            <a:r>
              <a:rPr lang="fr-FR" dirty="0" err="1"/>
              <a:t>ntou</a:t>
            </a:r>
            <a:r>
              <a:rPr lang="fr-FR" dirty="0"/>
              <a:t>`'</a:t>
            </a:r>
            <a:r>
              <a:rPr lang="fr-FR" dirty="0" err="1"/>
              <a:t>re</a:t>
            </a:r>
            <a:r>
              <a:rPr lang="fr-FR" dirty="0"/>
              <a:t> </a:t>
            </a:r>
            <a:r>
              <a:rPr lang="fr-FR" dirty="0" err="1"/>
              <a:t>nwou</a:t>
            </a:r>
            <a:r>
              <a:rPr lang="fr-FR" dirty="0"/>
              <a:t> 'en    </a:t>
            </a:r>
            <a:r>
              <a:rPr lang="fr-FR" dirty="0" err="1"/>
              <a:t>ouchou</a:t>
            </a:r>
            <a:r>
              <a:rPr lang="fr-FR" dirty="0"/>
              <a:t>  `</a:t>
            </a:r>
            <a:r>
              <a:rPr lang="fr-FR" dirty="0" err="1"/>
              <a:t>enanef</a:t>
            </a:r>
            <a:endParaRPr lang="fr-FR" dirty="0"/>
          </a:p>
        </p:txBody>
      </p:sp>
    </p:spTree>
    <p:extLst>
      <p:ext uri="{BB962C8B-B14F-4D97-AF65-F5344CB8AC3E}">
        <p14:creationId xmlns:p14="http://schemas.microsoft.com/office/powerpoint/2010/main" val="218401996"/>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a:t>إصنع معنا حسب صلاحك</a:t>
            </a:r>
          </a:p>
        </p:txBody>
      </p:sp>
      <p:sp>
        <p:nvSpPr>
          <p:cNvPr id="6" name="Text Placeholder 5"/>
          <p:cNvSpPr>
            <a:spLocks noGrp="1"/>
          </p:cNvSpPr>
          <p:nvPr>
            <p:ph type="body" idx="1"/>
          </p:nvPr>
        </p:nvSpPr>
        <p:spPr/>
        <p:txBody>
          <a:bodyPr/>
          <a:lstStyle/>
          <a:p>
            <a:r>
              <a:rPr lang="ar-EG" sz="4400"/>
              <a:t>إريئوي نيمان كاطاتيك ميت آغاثوس</a:t>
            </a:r>
          </a:p>
        </p:txBody>
      </p:sp>
      <p:sp>
        <p:nvSpPr>
          <p:cNvPr id="7" name="Text Placeholder 6"/>
          <p:cNvSpPr>
            <a:spLocks noGrp="1"/>
          </p:cNvSpPr>
          <p:nvPr>
            <p:ph type="body" sz="quarter" idx="3"/>
          </p:nvPr>
        </p:nvSpPr>
        <p:spPr/>
        <p:txBody>
          <a:bodyPr/>
          <a:lstStyle/>
          <a:p>
            <a:r>
              <a:rPr lang="en-US" sz="4800" dirty="0" err="1"/>
              <a:t>Arioui</a:t>
            </a:r>
            <a:r>
              <a:rPr lang="en-US" sz="4800" dirty="0"/>
              <a:t>  </a:t>
            </a:r>
            <a:r>
              <a:rPr lang="en-US" sz="4800" dirty="0" err="1"/>
              <a:t>neman</a:t>
            </a:r>
            <a:r>
              <a:rPr lang="en-US" sz="4800" dirty="0"/>
              <a:t> </a:t>
            </a:r>
            <a:r>
              <a:rPr lang="en-US" sz="4800" dirty="0" err="1"/>
              <a:t>tekmet`agaqoc</a:t>
            </a:r>
            <a:endParaRPr lang="en-US" sz="4800" dirty="0"/>
          </a:p>
        </p:txBody>
      </p:sp>
    </p:spTree>
    <p:extLst>
      <p:ext uri="{BB962C8B-B14F-4D97-AF65-F5344CB8AC3E}">
        <p14:creationId xmlns:p14="http://schemas.microsoft.com/office/powerpoint/2010/main" val="3371318366"/>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a:t>يا معطياً طعاماً لكل جسد</a:t>
            </a:r>
          </a:p>
        </p:txBody>
      </p:sp>
      <p:sp>
        <p:nvSpPr>
          <p:cNvPr id="6" name="Text Placeholder 5"/>
          <p:cNvSpPr>
            <a:spLocks noGrp="1"/>
          </p:cNvSpPr>
          <p:nvPr>
            <p:ph type="body" idx="1"/>
          </p:nvPr>
        </p:nvSpPr>
        <p:spPr/>
        <p:txBody>
          <a:bodyPr/>
          <a:lstStyle/>
          <a:p>
            <a:r>
              <a:rPr lang="ar-EG" sz="4400"/>
              <a:t>في إتتي إخري إن ساركس نيفين</a:t>
            </a:r>
          </a:p>
        </p:txBody>
      </p:sp>
      <p:sp>
        <p:nvSpPr>
          <p:cNvPr id="7" name="Text Placeholder 6"/>
          <p:cNvSpPr>
            <a:spLocks noGrp="1"/>
          </p:cNvSpPr>
          <p:nvPr>
            <p:ph type="body" sz="quarter" idx="3"/>
          </p:nvPr>
        </p:nvSpPr>
        <p:spPr/>
        <p:txBody>
          <a:bodyPr/>
          <a:lstStyle/>
          <a:p>
            <a:r>
              <a:rPr lang="en-US" sz="4800" dirty="0" err="1"/>
              <a:t>vhet</a:t>
            </a:r>
            <a:r>
              <a:rPr lang="en-US" sz="4800" dirty="0"/>
              <a:t>;   `'re `</a:t>
            </a:r>
            <a:r>
              <a:rPr lang="en-US" sz="4800" dirty="0" err="1"/>
              <a:t>ncar</a:t>
            </a:r>
            <a:r>
              <a:rPr lang="en-US" sz="4800" dirty="0"/>
              <a:t>[  </a:t>
            </a:r>
            <a:r>
              <a:rPr lang="en-US" sz="4800" dirty="0" err="1"/>
              <a:t>niben</a:t>
            </a:r>
            <a:endParaRPr lang="en-US" sz="4800" dirty="0"/>
          </a:p>
        </p:txBody>
      </p:sp>
    </p:spTree>
    <p:extLst>
      <p:ext uri="{BB962C8B-B14F-4D97-AF65-F5344CB8AC3E}">
        <p14:creationId xmlns:p14="http://schemas.microsoft.com/office/powerpoint/2010/main" val="3973986370"/>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a:t>إملأ قلوبنا فرحاً و نعيماً </a:t>
            </a:r>
          </a:p>
        </p:txBody>
      </p:sp>
      <p:sp>
        <p:nvSpPr>
          <p:cNvPr id="6" name="Text Placeholder 5"/>
          <p:cNvSpPr>
            <a:spLocks noGrp="1"/>
          </p:cNvSpPr>
          <p:nvPr>
            <p:ph type="body" idx="1"/>
          </p:nvPr>
        </p:nvSpPr>
        <p:spPr/>
        <p:txBody>
          <a:bodyPr/>
          <a:lstStyle/>
          <a:p>
            <a:r>
              <a:rPr lang="ar-EG" sz="4800"/>
              <a:t>موه إن نينهيت إن راشي نيم أوأونوف </a:t>
            </a:r>
          </a:p>
        </p:txBody>
      </p:sp>
      <p:sp>
        <p:nvSpPr>
          <p:cNvPr id="7" name="Text Placeholder 6"/>
          <p:cNvSpPr>
            <a:spLocks noGrp="1"/>
          </p:cNvSpPr>
          <p:nvPr>
            <p:ph type="body" sz="quarter" idx="3"/>
          </p:nvPr>
        </p:nvSpPr>
        <p:spPr/>
        <p:txBody>
          <a:bodyPr/>
          <a:lstStyle/>
          <a:p>
            <a:r>
              <a:rPr lang="pt-BR" sz="4800" dirty="0"/>
              <a:t>mo\ `nnen\ht `nra]i nem  ouounof</a:t>
            </a:r>
          </a:p>
        </p:txBody>
      </p:sp>
    </p:spTree>
    <p:extLst>
      <p:ext uri="{BB962C8B-B14F-4D97-AF65-F5344CB8AC3E}">
        <p14:creationId xmlns:p14="http://schemas.microsoft.com/office/powerpoint/2010/main" val="1394435039"/>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ar-EG" sz="4800"/>
              <a:t>لكي نحن أيضاً إذ يكون لنا الكفاف</a:t>
            </a:r>
          </a:p>
        </p:txBody>
      </p:sp>
      <p:sp>
        <p:nvSpPr>
          <p:cNvPr id="6" name="Text Placeholder 5"/>
          <p:cNvSpPr>
            <a:spLocks noGrp="1"/>
          </p:cNvSpPr>
          <p:nvPr>
            <p:ph type="body" idx="1"/>
          </p:nvPr>
        </p:nvSpPr>
        <p:spPr/>
        <p:txBody>
          <a:bodyPr/>
          <a:lstStyle/>
          <a:p>
            <a:r>
              <a:rPr lang="ar-EG" sz="4400"/>
              <a:t>هينا أنون هون إري إفروشي إنتو تين</a:t>
            </a:r>
          </a:p>
        </p:txBody>
      </p:sp>
      <p:sp>
        <p:nvSpPr>
          <p:cNvPr id="7" name="Text Placeholder 6"/>
          <p:cNvSpPr>
            <a:spLocks noGrp="1"/>
          </p:cNvSpPr>
          <p:nvPr>
            <p:ph type="body" sz="quarter" idx="3"/>
          </p:nvPr>
        </p:nvSpPr>
        <p:spPr/>
        <p:txBody>
          <a:bodyPr/>
          <a:lstStyle/>
          <a:p>
            <a:r>
              <a:rPr lang="en-US" sz="3200"/>
              <a:t>hina anon hwn `ere `frw2i `ntoten</a:t>
            </a:r>
          </a:p>
        </p:txBody>
      </p:sp>
    </p:spTree>
    <p:extLst>
      <p:ext uri="{BB962C8B-B14F-4D97-AF65-F5344CB8AC3E}">
        <p14:creationId xmlns:p14="http://schemas.microsoft.com/office/powerpoint/2010/main" val="2104932136"/>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a:t>في كل شيء كل حين </a:t>
            </a:r>
          </a:p>
        </p:txBody>
      </p:sp>
      <p:sp>
        <p:nvSpPr>
          <p:cNvPr id="6" name="Text Placeholder 5"/>
          <p:cNvSpPr>
            <a:spLocks noGrp="1"/>
          </p:cNvSpPr>
          <p:nvPr>
            <p:ph type="body" idx="1"/>
          </p:nvPr>
        </p:nvSpPr>
        <p:spPr/>
        <p:txBody>
          <a:bodyPr/>
          <a:lstStyle/>
          <a:p>
            <a:r>
              <a:rPr lang="ar-EG" sz="4800"/>
              <a:t>خين هوب نيفين إنسيو نيفين</a:t>
            </a:r>
          </a:p>
        </p:txBody>
      </p:sp>
      <p:sp>
        <p:nvSpPr>
          <p:cNvPr id="7" name="Text Placeholder 6"/>
          <p:cNvSpPr>
            <a:spLocks noGrp="1"/>
          </p:cNvSpPr>
          <p:nvPr>
            <p:ph type="body" sz="quarter" idx="3"/>
          </p:nvPr>
        </p:nvSpPr>
        <p:spPr/>
        <p:txBody>
          <a:bodyPr/>
          <a:lstStyle/>
          <a:p>
            <a:r>
              <a:rPr lang="en-US" sz="4000"/>
              <a:t>qen hwb niben `nc3ov niben</a:t>
            </a:r>
          </a:p>
        </p:txBody>
      </p:sp>
    </p:spTree>
    <p:extLst>
      <p:ext uri="{BB962C8B-B14F-4D97-AF65-F5344CB8AC3E}">
        <p14:creationId xmlns:p14="http://schemas.microsoft.com/office/powerpoint/2010/main" val="2502297085"/>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ar-EG" sz="5400"/>
              <a:t>نزداد في كل عمل صالح</a:t>
            </a:r>
          </a:p>
        </p:txBody>
      </p:sp>
      <p:sp>
        <p:nvSpPr>
          <p:cNvPr id="9" name="Text Placeholder 8"/>
          <p:cNvSpPr>
            <a:spLocks noGrp="1"/>
          </p:cNvSpPr>
          <p:nvPr>
            <p:ph type="body" idx="1"/>
          </p:nvPr>
        </p:nvSpPr>
        <p:spPr/>
        <p:txBody>
          <a:bodyPr/>
          <a:lstStyle/>
          <a:p>
            <a:r>
              <a:rPr lang="ar-EG" sz="4400"/>
              <a:t>إنتين إير هوؤوخين هوف نيفين إن آغاثون</a:t>
            </a:r>
          </a:p>
        </p:txBody>
      </p:sp>
      <p:sp>
        <p:nvSpPr>
          <p:cNvPr id="12" name="Text Placeholder 11"/>
          <p:cNvSpPr>
            <a:spLocks noGrp="1"/>
          </p:cNvSpPr>
          <p:nvPr>
            <p:ph type="body" sz="quarter" idx="3"/>
          </p:nvPr>
        </p:nvSpPr>
        <p:spPr/>
        <p:txBody>
          <a:bodyPr/>
          <a:lstStyle/>
          <a:p>
            <a:r>
              <a:rPr lang="pt-BR" sz="4800" dirty="0"/>
              <a:t>`ntener\  ou`o 'en \wn niben `n`agaqon</a:t>
            </a:r>
          </a:p>
        </p:txBody>
      </p:sp>
    </p:spTree>
    <p:extLst>
      <p:ext uri="{BB962C8B-B14F-4D97-AF65-F5344CB8AC3E}">
        <p14:creationId xmlns:p14="http://schemas.microsoft.com/office/powerpoint/2010/main" val="2886585482"/>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Autofit/>
          </a:bodyPr>
          <a:lstStyle/>
          <a:p>
            <a:r>
              <a:rPr lang="ar-EG" sz="6000" dirty="0"/>
              <a:t>يا رب إرحم</a:t>
            </a:r>
          </a:p>
        </p:txBody>
      </p:sp>
      <p:sp>
        <p:nvSpPr>
          <p:cNvPr id="14" name="Text Placeholder 13"/>
          <p:cNvSpPr>
            <a:spLocks noGrp="1"/>
          </p:cNvSpPr>
          <p:nvPr>
            <p:ph type="body" idx="1"/>
          </p:nvPr>
        </p:nvSpPr>
        <p:spPr/>
        <p:txBody>
          <a:bodyPr/>
          <a:lstStyle/>
          <a:p>
            <a:r>
              <a:rPr lang="ar-EG" sz="5400"/>
              <a:t>كيريى إليسون</a:t>
            </a:r>
          </a:p>
        </p:txBody>
      </p:sp>
      <p:sp>
        <p:nvSpPr>
          <p:cNvPr id="15" name="Text Placeholder 14"/>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3699217062"/>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u="none" kern="1200" dirty="0">
                          <a:solidFill>
                            <a:schemeClr val="accent2">
                              <a:lumMod val="40000"/>
                              <a:lumOff val="60000"/>
                            </a:schemeClr>
                          </a:solidFill>
                          <a:effectLst/>
                          <a:latin typeface="Tahoma" pitchFamily="34" charset="0"/>
                          <a:ea typeface="Tahoma" pitchFamily="34" charset="0"/>
                          <a:cs typeface="Tahoma" pitchFamily="34" charset="0"/>
                        </a:rPr>
                        <a:t>أوشية الإجتماعات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6209037"/>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710584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DC9E2-7395-43D7-9ABE-32BF44E0FB09}"/>
              </a:ext>
            </a:extLst>
          </p:cNvPr>
          <p:cNvSpPr>
            <a:spLocks noGrp="1"/>
          </p:cNvSpPr>
          <p:nvPr>
            <p:ph type="title"/>
          </p:nvPr>
        </p:nvSpPr>
        <p:spPr>
          <a:xfrm>
            <a:off x="0" y="4384083"/>
            <a:ext cx="9144000" cy="782371"/>
          </a:xfrm>
        </p:spPr>
        <p:txBody>
          <a:bodyPr>
            <a:normAutofit/>
          </a:bodyPr>
          <a:lstStyle/>
          <a:p>
            <a:r>
              <a:rPr lang="ar-EG" dirty="0"/>
              <a:t>السلام لك أيها الشهيد السلام للإنجيلي</a:t>
            </a:r>
            <a:endParaRPr lang="en-US" dirty="0"/>
          </a:p>
        </p:txBody>
      </p:sp>
      <p:sp>
        <p:nvSpPr>
          <p:cNvPr id="7" name="Text Placeholder 6">
            <a:extLst>
              <a:ext uri="{FF2B5EF4-FFF2-40B4-BE49-F238E27FC236}">
                <a16:creationId xmlns:a16="http://schemas.microsoft.com/office/drawing/2014/main" id="{BE7D77BE-4B63-4EB0-A680-9B1DF4E339D7}"/>
              </a:ext>
            </a:extLst>
          </p:cNvPr>
          <p:cNvSpPr>
            <a:spLocks noGrp="1"/>
          </p:cNvSpPr>
          <p:nvPr>
            <p:ph type="body" idx="1"/>
          </p:nvPr>
        </p:nvSpPr>
        <p:spPr/>
        <p:txBody>
          <a:bodyPr/>
          <a:lstStyle/>
          <a:p>
            <a:r>
              <a:rPr lang="ar-EG" sz="3600" dirty="0"/>
              <a:t>شيري ناك أو بي مارتيروس : شيري بي إف أنجيليستيس</a:t>
            </a:r>
          </a:p>
        </p:txBody>
      </p:sp>
      <p:sp>
        <p:nvSpPr>
          <p:cNvPr id="8" name="Text Placeholder 7">
            <a:extLst>
              <a:ext uri="{FF2B5EF4-FFF2-40B4-BE49-F238E27FC236}">
                <a16:creationId xmlns:a16="http://schemas.microsoft.com/office/drawing/2014/main" id="{3568828D-406F-4147-8F3F-F62EC590D487}"/>
              </a:ext>
            </a:extLst>
          </p:cNvPr>
          <p:cNvSpPr>
            <a:spLocks noGrp="1"/>
          </p:cNvSpPr>
          <p:nvPr>
            <p:ph type="body" sz="quarter" idx="3"/>
          </p:nvPr>
        </p:nvSpPr>
        <p:spPr>
          <a:xfrm>
            <a:off x="-3" y="5290556"/>
            <a:ext cx="9144000" cy="682357"/>
          </a:xfrm>
        </p:spPr>
        <p:txBody>
          <a:bodyPr anchor="ctr"/>
          <a:lstStyle/>
          <a:p>
            <a:r>
              <a:rPr lang="en-US" dirty="0" err="1"/>
              <a:t>Xere</a:t>
            </a:r>
            <a:r>
              <a:rPr lang="en-US" dirty="0"/>
              <a:t> </a:t>
            </a:r>
            <a:r>
              <a:rPr lang="en-US" dirty="0" err="1"/>
              <a:t>nak</a:t>
            </a:r>
            <a:r>
              <a:rPr lang="en-US" dirty="0"/>
              <a:t> w </a:t>
            </a:r>
            <a:r>
              <a:rPr lang="en-US" dirty="0" err="1"/>
              <a:t>pimartvroc</a:t>
            </a:r>
            <a:r>
              <a:rPr lang="en-US" dirty="0"/>
              <a:t> : </a:t>
            </a:r>
            <a:r>
              <a:rPr lang="en-US" dirty="0" err="1"/>
              <a:t>xere</a:t>
            </a:r>
            <a:r>
              <a:rPr lang="en-US" dirty="0"/>
              <a:t> pievajjelict3c</a:t>
            </a:r>
          </a:p>
        </p:txBody>
      </p:sp>
      <p:sp>
        <p:nvSpPr>
          <p:cNvPr id="9" name="Title 1">
            <a:hlinkClick r:id="rId3" action="ppaction://hlinksldjump"/>
            <a:extLst>
              <a:ext uri="{FF2B5EF4-FFF2-40B4-BE49-F238E27FC236}">
                <a16:creationId xmlns:a16="http://schemas.microsoft.com/office/drawing/2014/main" id="{57828D12-3659-4E2C-B72E-A05537B93900}"/>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226727509"/>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6709190"/>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يسوع المسيح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a:solidFill>
                            <a:srgbClr val="FFFF00"/>
                          </a:solidFill>
                          <a:latin typeface="Athanasius" pitchFamily="2" charset="0"/>
                          <a:ea typeface="+mn-ea"/>
                          <a:cs typeface="+mn-cs"/>
                        </a:rPr>
                        <a:t>Ihcouc</a:t>
                      </a: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Pi`xrictoc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5689791"/>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53259873"/>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أذكر يا رب اجتماعاتنا</a:t>
                      </a:r>
                      <a:r>
                        <a:rPr lang="ar-EG" sz="4800" b="1" dirty="0">
                          <a:cs typeface="+mj-cs"/>
                        </a:rPr>
                        <a:t> </a:t>
                      </a:r>
                      <a:r>
                        <a:rPr lang="ar-SA" sz="4800" b="1" dirty="0">
                          <a:cs typeface="+mj-cs"/>
                        </a:rPr>
                        <a:t>باركها</a:t>
                      </a:r>
                      <a:endParaRPr lang="ar-EG" sz="4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Ari`vmeu`i</a:t>
                      </a:r>
                      <a:r>
                        <a:rPr lang="en-US" sz="4000" b="0" kern="1200" baseline="0" dirty="0">
                          <a:solidFill>
                            <a:srgbClr val="FFFF00"/>
                          </a:solidFill>
                          <a:latin typeface="Athanasius" pitchFamily="2" charset="0"/>
                          <a:ea typeface="+mn-ea"/>
                          <a:cs typeface="+mn-cs"/>
                        </a:rPr>
                        <a:t> ~P_ `</a:t>
                      </a:r>
                      <a:r>
                        <a:rPr lang="en-US" sz="4000" b="0" kern="1200" baseline="0" dirty="0" err="1">
                          <a:solidFill>
                            <a:srgbClr val="FFFF00"/>
                          </a:solidFill>
                          <a:latin typeface="Athanasius" pitchFamily="2" charset="0"/>
                          <a:ea typeface="+mn-ea"/>
                          <a:cs typeface="+mn-cs"/>
                        </a:rPr>
                        <a:t>nnenjinqwou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Cmou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آري إفميفئي إبشويس إننين جين ثوؤوتي</a:t>
                      </a:r>
                      <a:r>
                        <a:rPr lang="ar-EG" sz="4000" b="1" dirty="0">
                          <a:cs typeface="+mj-cs"/>
                        </a:rPr>
                        <a:t> </a:t>
                      </a:r>
                      <a:r>
                        <a:rPr lang="ar-SA" sz="4000" b="1" dirty="0">
                          <a:cs typeface="+mj-cs"/>
                        </a:rPr>
                        <a:t>إزمو إيروؤو </a:t>
                      </a:r>
                      <a:endParaRPr lang="ar-SA"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0929445"/>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صلوا من أجل هذه الكنيسة المقدسة و</a:t>
                      </a:r>
                      <a:r>
                        <a:rPr lang="ar-EG" sz="4000" b="1" dirty="0">
                          <a:cs typeface="+mj-cs"/>
                        </a:rPr>
                        <a:t> </a:t>
                      </a:r>
                      <a:r>
                        <a:rPr lang="ar-SA" sz="4000" b="1" dirty="0">
                          <a:cs typeface="+mj-cs"/>
                        </a:rPr>
                        <a:t>اجتماعاتنا</a:t>
                      </a:r>
                      <a:endParaRPr lang="ar-SA"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baseline="0" dirty="0" err="1">
                          <a:solidFill>
                            <a:srgbClr val="FFFF00"/>
                          </a:solidFill>
                          <a:latin typeface="Athanasius" pitchFamily="2" charset="0"/>
                          <a:ea typeface="+mn-ea"/>
                          <a:cs typeface="+mn-cs"/>
                        </a:rPr>
                        <a:t>Proceu</a:t>
                      </a:r>
                      <a:r>
                        <a:rPr lang="en-US" sz="2800" b="0" kern="1200" baseline="0" dirty="0">
                          <a:solidFill>
                            <a:srgbClr val="FFFF00"/>
                          </a:solidFill>
                          <a:latin typeface="Athanasius" pitchFamily="2" charset="0"/>
                          <a:ea typeface="+mn-ea"/>
                          <a:cs typeface="+mn-cs"/>
                        </a:rPr>
                        <a:t>[</a:t>
                      </a:r>
                      <a:r>
                        <a:rPr lang="en-US" sz="2800" b="0" kern="1200" baseline="0" dirty="0" err="1">
                          <a:solidFill>
                            <a:srgbClr val="FFFF00"/>
                          </a:solidFill>
                          <a:latin typeface="Athanasius" pitchFamily="2" charset="0"/>
                          <a:ea typeface="+mn-ea"/>
                          <a:cs typeface="+mn-cs"/>
                        </a:rPr>
                        <a:t>acqe</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uper</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thc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agiac</a:t>
                      </a:r>
                      <a:endParaRPr lang="en-US" sz="2800" b="0" kern="1200" baseline="0" dirty="0">
                        <a:solidFill>
                          <a:srgbClr val="FFFF00"/>
                        </a:solidFill>
                        <a:latin typeface="Athanasius" pitchFamily="2" charset="0"/>
                        <a:ea typeface="+mn-ea"/>
                        <a:cs typeface="+mn-cs"/>
                      </a:endParaRPr>
                    </a:p>
                    <a:p>
                      <a:pPr algn="ctr"/>
                      <a:r>
                        <a:rPr lang="en-US" sz="2800" b="0" kern="1200" baseline="0" dirty="0" err="1">
                          <a:solidFill>
                            <a:srgbClr val="FFFF00"/>
                          </a:solidFill>
                          <a:latin typeface="Athanasius" pitchFamily="2" charset="0"/>
                          <a:ea typeface="+mn-ea"/>
                          <a:cs typeface="+mn-cs"/>
                        </a:rPr>
                        <a:t>ekklhciac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tauthc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ke</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twn</a:t>
                      </a:r>
                      <a:endParaRPr lang="en-US" sz="2800" b="0" kern="1200" baseline="0" dirty="0">
                        <a:solidFill>
                          <a:srgbClr val="FFFF00"/>
                        </a:solidFill>
                        <a:latin typeface="Athanasius" pitchFamily="2" charset="0"/>
                        <a:ea typeface="+mn-ea"/>
                        <a:cs typeface="+mn-cs"/>
                      </a:endParaRPr>
                    </a:p>
                    <a:p>
                      <a:pPr algn="ctr"/>
                      <a:r>
                        <a:rPr lang="en-US" sz="2800" b="0" kern="1200" baseline="0" dirty="0" err="1">
                          <a:solidFill>
                            <a:srgbClr val="FFFF00"/>
                          </a:solidFill>
                          <a:latin typeface="Athanasius" pitchFamily="2" charset="0"/>
                          <a:ea typeface="+mn-ea"/>
                          <a:cs typeface="+mn-cs"/>
                        </a:rPr>
                        <a:t>cun`eleucewn</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hmwn</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a:cs typeface="+mj-cs"/>
                        </a:rPr>
                        <a:t>إبروس إفئكساستي إيبرتيس آجياس إككلسياس طاف تيس كيطون سين إيليفسيون إيمون</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924447"/>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1256529"/>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أعط أن تكون</a:t>
                      </a:r>
                      <a:r>
                        <a:rPr lang="ar-EG" sz="4800" b="1" dirty="0">
                          <a:cs typeface="+mj-cs"/>
                        </a:rPr>
                        <a:t> </a:t>
                      </a:r>
                      <a:r>
                        <a:rPr lang="ar-SA" sz="4800" b="1" dirty="0">
                          <a:cs typeface="+mj-cs"/>
                        </a:rPr>
                        <a:t>لنا بغير مانع ولا عائق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Mhic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eqrou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wpi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nan</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naterkwlin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natta</a:t>
                      </a:r>
                      <a:r>
                        <a:rPr lang="en-US" sz="3600" b="0" kern="1200" baseline="0" dirty="0">
                          <a:solidFill>
                            <a:srgbClr val="FFFF00"/>
                          </a:solidFill>
                          <a:latin typeface="Athanasius" pitchFamily="2" charset="0"/>
                          <a:ea typeface="+mn-ea"/>
                          <a:cs typeface="+mn-cs"/>
                        </a:rPr>
                        <a:t>\no</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ميس إثرؤ شوبي نان إن أتئير كولين إن أتطاهنو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10527594"/>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لنصنعها كمشيئتك المقدسة</a:t>
                      </a:r>
                      <a:r>
                        <a:rPr lang="ar-EG" sz="4000" b="1" baseline="0" dirty="0">
                          <a:cs typeface="+mj-cs"/>
                        </a:rPr>
                        <a:t> </a:t>
                      </a:r>
                      <a:r>
                        <a:rPr lang="ar-SA" sz="4000" b="1" dirty="0">
                          <a:cs typeface="+mj-cs"/>
                        </a:rPr>
                        <a:t>الطوباوية</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eqrenaitou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pekouw</a:t>
                      </a:r>
                      <a:r>
                        <a:rPr lang="en-US" sz="3600" b="0" kern="1200" baseline="0" dirty="0">
                          <a:solidFill>
                            <a:srgbClr val="FFFF00"/>
                          </a:solidFill>
                          <a:latin typeface="Athanasius" pitchFamily="2" charset="0"/>
                          <a:ea typeface="+mn-ea"/>
                          <a:cs typeface="+mn-cs"/>
                        </a:rPr>
                        <a:t>] e/q/u/ </a:t>
                      </a: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mmakarion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إثرين أيطو</a:t>
                      </a:r>
                      <a:r>
                        <a:rPr lang="ar-EG" sz="4000" b="1" dirty="0">
                          <a:cs typeface="+mj-cs"/>
                        </a:rPr>
                        <a:t> </a:t>
                      </a:r>
                      <a:r>
                        <a:rPr lang="ar-SA" sz="4000" b="1" dirty="0">
                          <a:cs typeface="+mj-cs"/>
                        </a:rPr>
                        <a:t>كاطا بيك اؤوس إثؤواب اووه إممكاريون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9382969"/>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بيوت صلاة بيوت طهارة بيوت بركة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neuxh</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ntoubo</a:t>
                      </a:r>
                      <a:r>
                        <a:rPr lang="en-US" sz="4000" b="0" kern="1200" baseline="0" dirty="0">
                          <a:solidFill>
                            <a:srgbClr val="FFFF00"/>
                          </a:solidFill>
                          <a:latin typeface="Athanasius" pitchFamily="2" charset="0"/>
                          <a:ea typeface="+mn-ea"/>
                          <a:cs typeface="+mn-cs"/>
                        </a:rPr>
                        <a:t>&gt;</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n`cmou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هانئي إن إفكي هانئي ان أنطوفو هانئي إن إزمو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82242315"/>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أنعم بها علينا يا رب</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arixarizecqe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mmwou</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nan</a:t>
                      </a:r>
                      <a:r>
                        <a:rPr lang="en-US" sz="4400" b="0" kern="1200" baseline="0" dirty="0">
                          <a:solidFill>
                            <a:srgbClr val="FFFF00"/>
                          </a:solidFill>
                          <a:latin typeface="Athanasius" pitchFamily="2" charset="0"/>
                          <a:ea typeface="+mn-ea"/>
                          <a:cs typeface="+mn-cs"/>
                        </a:rPr>
                        <a:t> ~P_</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أريخاريزستي إمموؤو نان إبشويس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0933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050D6-E77C-4528-873B-87A4F2B218AF}"/>
              </a:ext>
            </a:extLst>
          </p:cNvPr>
          <p:cNvSpPr>
            <a:spLocks noGrp="1"/>
          </p:cNvSpPr>
          <p:nvPr>
            <p:ph type="title"/>
          </p:nvPr>
        </p:nvSpPr>
        <p:spPr>
          <a:xfrm>
            <a:off x="0" y="4326940"/>
            <a:ext cx="9144000" cy="782371"/>
          </a:xfrm>
        </p:spPr>
        <p:txBody>
          <a:bodyPr>
            <a:normAutofit/>
          </a:bodyPr>
          <a:lstStyle/>
          <a:p>
            <a:r>
              <a:rPr lang="ar-EG" dirty="0"/>
              <a:t>السلام للرسول أنبا مرقس ناظر الإله</a:t>
            </a:r>
            <a:endParaRPr lang="en-US" dirty="0"/>
          </a:p>
        </p:txBody>
      </p:sp>
      <p:sp>
        <p:nvSpPr>
          <p:cNvPr id="7" name="Text Placeholder 6">
            <a:extLst>
              <a:ext uri="{FF2B5EF4-FFF2-40B4-BE49-F238E27FC236}">
                <a16:creationId xmlns:a16="http://schemas.microsoft.com/office/drawing/2014/main" id="{EEE92D1C-F981-449F-AD7B-7FA425D127AE}"/>
              </a:ext>
            </a:extLst>
          </p:cNvPr>
          <p:cNvSpPr>
            <a:spLocks noGrp="1"/>
          </p:cNvSpPr>
          <p:nvPr>
            <p:ph type="body" idx="1"/>
          </p:nvPr>
        </p:nvSpPr>
        <p:spPr/>
        <p:txBody>
          <a:bodyPr/>
          <a:lstStyle/>
          <a:p>
            <a:r>
              <a:rPr lang="ar-EG" dirty="0">
                <a:solidFill>
                  <a:schemeClr val="lt1"/>
                </a:solidFill>
                <a:latin typeface="+mn-lt"/>
                <a:cs typeface="+mn-cs"/>
              </a:rPr>
              <a:t>شيري بي أبوسطولوس : أفا ماركوس بي ثيئوريموس</a:t>
            </a:r>
            <a:endParaRPr lang="ar-EG" sz="8000" dirty="0"/>
          </a:p>
        </p:txBody>
      </p:sp>
      <p:sp>
        <p:nvSpPr>
          <p:cNvPr id="8" name="Text Placeholder 7">
            <a:extLst>
              <a:ext uri="{FF2B5EF4-FFF2-40B4-BE49-F238E27FC236}">
                <a16:creationId xmlns:a16="http://schemas.microsoft.com/office/drawing/2014/main" id="{3B5E0C69-C59F-4EBD-9AB7-EC32C3431CBA}"/>
              </a:ext>
            </a:extLst>
          </p:cNvPr>
          <p:cNvSpPr>
            <a:spLocks noGrp="1"/>
          </p:cNvSpPr>
          <p:nvPr>
            <p:ph type="body" sz="quarter" idx="3"/>
          </p:nvPr>
        </p:nvSpPr>
        <p:spPr>
          <a:xfrm>
            <a:off x="0" y="5120949"/>
            <a:ext cx="9144000" cy="682357"/>
          </a:xfrm>
        </p:spPr>
        <p:txBody>
          <a:bodyPr/>
          <a:lstStyle/>
          <a:p>
            <a:r>
              <a:rPr lang="en-US" sz="3200" dirty="0" err="1"/>
              <a:t>xere</a:t>
            </a:r>
            <a:r>
              <a:rPr lang="en-US" sz="3200" dirty="0"/>
              <a:t> </a:t>
            </a:r>
            <a:r>
              <a:rPr lang="en-US" sz="3200" dirty="0" err="1"/>
              <a:t>piapoctoloc</a:t>
            </a:r>
            <a:r>
              <a:rPr lang="en-US" sz="3200" dirty="0"/>
              <a:t> : abba </a:t>
            </a:r>
            <a:r>
              <a:rPr lang="en-US" sz="3200" dirty="0" err="1"/>
              <a:t>Markoc</a:t>
            </a:r>
            <a:r>
              <a:rPr lang="en-US" sz="3200" dirty="0"/>
              <a:t> pi0ewrimoc</a:t>
            </a:r>
          </a:p>
        </p:txBody>
      </p:sp>
      <p:sp>
        <p:nvSpPr>
          <p:cNvPr id="9" name="Title 1">
            <a:hlinkClick r:id="rId3" action="ppaction://hlinksldjump"/>
            <a:extLst>
              <a:ext uri="{FF2B5EF4-FFF2-40B4-BE49-F238E27FC236}">
                <a16:creationId xmlns:a16="http://schemas.microsoft.com/office/drawing/2014/main" id="{F22F6EFE-EB63-4115-9E58-F8D2E8A27C9A}"/>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34423797"/>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وعلى عبيدك الآتيين بعدنا إلى الأبد</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nek`ebiaik</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eqnhou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menencwn</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ene</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نيم بيك إيفي أيك إثنو مينين سون شا إينيه</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87778288"/>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عبادة الأوثان بالكمال إقلعها من العالم</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j-cs"/>
                        </a:rPr>
                        <a:t>:met]am]e `</a:t>
                      </a:r>
                      <a:r>
                        <a:rPr lang="en-US" sz="3200" b="0" kern="1200" baseline="0" dirty="0" err="1">
                          <a:solidFill>
                            <a:srgbClr val="FFFF00"/>
                          </a:solidFill>
                          <a:latin typeface="Athanasius" pitchFamily="2" charset="0"/>
                          <a:ea typeface="+mn-ea"/>
                          <a:cs typeface="+mj-cs"/>
                        </a:rPr>
                        <a:t>idwlon</a:t>
                      </a:r>
                      <a:r>
                        <a:rPr lang="en-US" sz="3200" b="0" kern="1200" baseline="0" dirty="0">
                          <a:solidFill>
                            <a:srgbClr val="FFFF00"/>
                          </a:solidFill>
                          <a:latin typeface="Athanasius" pitchFamily="2" charset="0"/>
                          <a:ea typeface="+mn-ea"/>
                          <a:cs typeface="+mj-cs"/>
                        </a:rPr>
                        <a:t> 'en </a:t>
                      </a:r>
                      <a:r>
                        <a:rPr lang="en-US" sz="3200" b="0" kern="1200" baseline="0" dirty="0" err="1">
                          <a:solidFill>
                            <a:srgbClr val="FFFF00"/>
                          </a:solidFill>
                          <a:latin typeface="Athanasius" pitchFamily="2" charset="0"/>
                          <a:ea typeface="+mn-ea"/>
                          <a:cs typeface="+mj-cs"/>
                        </a:rPr>
                        <a:t>oujwk</a:t>
                      </a:r>
                      <a:r>
                        <a:rPr lang="en-US" sz="3200" b="0" kern="1200" baseline="0" dirty="0">
                          <a:solidFill>
                            <a:srgbClr val="FFFF00"/>
                          </a:solidFill>
                          <a:latin typeface="Athanasius" pitchFamily="2" charset="0"/>
                          <a:ea typeface="+mn-ea"/>
                          <a:cs typeface="+mj-cs"/>
                        </a:rPr>
                        <a:t> </a:t>
                      </a:r>
                      <a:r>
                        <a:rPr lang="en-US" sz="3200" b="0" kern="1200" baseline="0" dirty="0" err="1">
                          <a:solidFill>
                            <a:srgbClr val="FFFF00"/>
                          </a:solidFill>
                          <a:latin typeface="Athanasius" pitchFamily="2" charset="0"/>
                          <a:ea typeface="+mn-ea"/>
                          <a:cs typeface="+mj-cs"/>
                        </a:rPr>
                        <a:t>fojc</a:t>
                      </a:r>
                      <a:r>
                        <a:rPr lang="en-US" sz="3200" b="0" kern="1200" baseline="0" dirty="0">
                          <a:solidFill>
                            <a:srgbClr val="FFFF00"/>
                          </a:solidFill>
                          <a:latin typeface="Athanasius" pitchFamily="2" charset="0"/>
                          <a:ea typeface="+mn-ea"/>
                          <a:cs typeface="+mj-cs"/>
                        </a:rPr>
                        <a:t> `</a:t>
                      </a:r>
                      <a:r>
                        <a:rPr lang="en-US" sz="3200" b="0" kern="1200" baseline="0" dirty="0" err="1">
                          <a:solidFill>
                            <a:srgbClr val="FFFF00"/>
                          </a:solidFill>
                          <a:latin typeface="Athanasius" pitchFamily="2" charset="0"/>
                          <a:ea typeface="+mn-ea"/>
                          <a:cs typeface="+mj-cs"/>
                        </a:rPr>
                        <a:t>ebol</a:t>
                      </a:r>
                      <a:r>
                        <a:rPr lang="en-US" sz="3200" b="0" kern="1200" baseline="0" dirty="0">
                          <a:solidFill>
                            <a:srgbClr val="FFFF00"/>
                          </a:solidFill>
                          <a:latin typeface="Athanasius" pitchFamily="2" charset="0"/>
                          <a:ea typeface="+mn-ea"/>
                          <a:cs typeface="+mj-cs"/>
                        </a:rPr>
                        <a:t> 'en </a:t>
                      </a:r>
                      <a:r>
                        <a:rPr lang="en-US" sz="3200" b="0" kern="1200" baseline="0" dirty="0" err="1">
                          <a:solidFill>
                            <a:srgbClr val="FFFF00"/>
                          </a:solidFill>
                          <a:latin typeface="Athanasius" pitchFamily="2" charset="0"/>
                          <a:ea typeface="+mn-ea"/>
                          <a:cs typeface="+mj-cs"/>
                        </a:rPr>
                        <a:t>pikocmoc</a:t>
                      </a:r>
                      <a:endParaRPr lang="en-US" sz="11500" b="0" kern="1200" baseline="0" dirty="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lt1"/>
                          </a:solidFill>
                          <a:latin typeface="+mn-lt"/>
                          <a:ea typeface="+mn-ea"/>
                          <a:cs typeface="+mj-cs"/>
                        </a:rPr>
                        <a:t>تيميت شامشيه إيذولون خين أوجوك فوجس إيﭬول خين بي كوزموس </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25336684"/>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الشيطان وكل قواته الشريرة</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Pcatanac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jom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niben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et\</a:t>
                      </a:r>
                      <a:r>
                        <a:rPr lang="en-US" sz="4000" b="0" kern="1200" baseline="0" dirty="0" err="1">
                          <a:solidFill>
                            <a:srgbClr val="FFFF00"/>
                          </a:solidFill>
                          <a:latin typeface="Athanasius" pitchFamily="2" charset="0"/>
                          <a:ea typeface="+mn-ea"/>
                          <a:cs typeface="+mn-cs"/>
                        </a:rPr>
                        <a:t>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ntaf</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إبساتاناس نيم جوم نيﭬين إتهوؤ إنتاف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9993934"/>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اسحقهم وأذلهم تحت أقدامنا </a:t>
                      </a:r>
                      <a:r>
                        <a:rPr lang="ar-EG" sz="4800" b="1" dirty="0">
                          <a:cs typeface="+mj-cs"/>
                        </a:rPr>
                        <a:t>سريعا</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em'wmou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ouo</a:t>
                      </a:r>
                      <a:r>
                        <a:rPr lang="en-US" sz="3200" b="0" kern="1200" baseline="0" dirty="0">
                          <a:solidFill>
                            <a:srgbClr val="FFFF00"/>
                          </a:solidFill>
                          <a:latin typeface="Athanasius" pitchFamily="2" charset="0"/>
                          <a:ea typeface="+mn-ea"/>
                          <a:cs typeface="+mn-cs"/>
                        </a:rPr>
                        <a:t>\</a:t>
                      </a:r>
                    </a:p>
                    <a:p>
                      <a:pPr algn="ctr" rtl="0"/>
                      <a:r>
                        <a:rPr lang="en-US" sz="3200" b="0" kern="1200" baseline="0" dirty="0" err="1">
                          <a:solidFill>
                            <a:srgbClr val="FFFF00"/>
                          </a:solidFill>
                          <a:latin typeface="Athanasius" pitchFamily="2" charset="0"/>
                          <a:ea typeface="+mn-ea"/>
                          <a:cs typeface="+mn-cs"/>
                        </a:rPr>
                        <a:t>maqebi`wou</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capecht</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nnensalauj</a:t>
                      </a:r>
                      <a:r>
                        <a:rPr lang="en-US" sz="3200" b="0" kern="1200" baseline="0" dirty="0">
                          <a:solidFill>
                            <a:srgbClr val="FFFF00"/>
                          </a:solidFill>
                          <a:latin typeface="Athanasius" pitchFamily="2" charset="0"/>
                          <a:ea typeface="+mn-ea"/>
                          <a:cs typeface="+mn-cs"/>
                        </a:rPr>
                        <a:t> </a:t>
                      </a: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nxwlem</a:t>
                      </a:r>
                      <a:endParaRPr lang="en-US" sz="11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خيم خوموؤ اووه ماثوﭬيوؤ : سابيسيت أننين تشالاج إنكوليم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305571"/>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الشكوك وفاعلوها أبطلهم</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Ni`ckandalon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nhet`iri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korfou</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lt1"/>
                          </a:solidFill>
                          <a:latin typeface="+mn-lt"/>
                          <a:ea typeface="+mn-ea"/>
                          <a:cs typeface="+mj-cs"/>
                        </a:rPr>
                        <a:t>ني إسكانذولون نيم ني إت إيري إمموؤ كورفو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47995768"/>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ولينقضي إفتراق فساد البدع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maroukhn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nje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Nivwrj</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m`ptako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erecic</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ماروكين إنﭽيه نيفورج إم إبطاكو إنتيه ني هيريسيس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2930797"/>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أعداء كنيستك المقدسة يا رب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Nijaji</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nte</a:t>
                      </a:r>
                      <a:r>
                        <a:rPr lang="en-US" sz="48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tekek`klhcia</a:t>
                      </a:r>
                      <a:r>
                        <a:rPr lang="en-US" sz="4800" b="0" kern="1200" baseline="0" dirty="0">
                          <a:solidFill>
                            <a:srgbClr val="FFFF00"/>
                          </a:solidFill>
                          <a:latin typeface="Athanasius" pitchFamily="2" charset="0"/>
                          <a:ea typeface="+mn-ea"/>
                          <a:cs typeface="+mn-cs"/>
                        </a:rPr>
                        <a:t> e/q/u/ ~P_&gt;</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ني جاﭽي إنتيه تيك إكليسيا إثؤواب إبتشويس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90046729"/>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مثل كل زمان والآن أذلهم </a:t>
                      </a:r>
                      <a:endParaRPr lang="ar-EG" sz="4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nl-NL" sz="4000" b="0" kern="1200" baseline="0" dirty="0">
                          <a:solidFill>
                            <a:srgbClr val="FFFF00"/>
                          </a:solidFill>
                          <a:latin typeface="Athanasius" pitchFamily="2" charset="0"/>
                          <a:ea typeface="+mn-ea"/>
                          <a:cs typeface="+mn-cs"/>
                        </a:rPr>
                        <a:t>m`vrh; `nchou niben nem ;nou</a:t>
                      </a:r>
                    </a:p>
                    <a:p>
                      <a:pPr algn="ctr" rtl="0"/>
                      <a:r>
                        <a:rPr lang="en-US" sz="4000" b="0" kern="1200" baseline="0" dirty="0" err="1">
                          <a:solidFill>
                            <a:srgbClr val="FFFF00"/>
                          </a:solidFill>
                          <a:latin typeface="Athanasius" pitchFamily="2" charset="0"/>
                          <a:ea typeface="+mn-ea"/>
                          <a:cs typeface="+mn-cs"/>
                        </a:rPr>
                        <a:t>maqebi`wou</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lt1"/>
                          </a:solidFill>
                          <a:latin typeface="+mn-lt"/>
                          <a:ea typeface="+mn-ea"/>
                          <a:cs typeface="+mj-cs"/>
                        </a:rPr>
                        <a:t>إم إفريتي إنسيو نيفين نيم تينو ماثيفيوؤ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79934361"/>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حل تعاظمهم عرفهم ضعفهم سريعاً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Bwl</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ntoumetsaci</a:t>
                      </a:r>
                      <a:r>
                        <a:rPr lang="en-US" sz="3200" b="0" kern="1200" baseline="0" dirty="0">
                          <a:solidFill>
                            <a:srgbClr val="FFFF00"/>
                          </a:solidFill>
                          <a:latin typeface="Athanasius" pitchFamily="2" charset="0"/>
                          <a:ea typeface="+mn-ea"/>
                          <a:cs typeface="+mn-cs"/>
                        </a:rPr>
                        <a:t>\ht `</a:t>
                      </a:r>
                      <a:r>
                        <a:rPr lang="en-US" sz="3200" b="0" kern="1200" baseline="0" dirty="0" err="1">
                          <a:solidFill>
                            <a:srgbClr val="FFFF00"/>
                          </a:solidFill>
                          <a:latin typeface="Athanasius" pitchFamily="2" charset="0"/>
                          <a:ea typeface="+mn-ea"/>
                          <a:cs typeface="+mn-cs"/>
                        </a:rPr>
                        <a:t>ebol</a:t>
                      </a:r>
                      <a:r>
                        <a:rPr lang="ar-EG" sz="3200" b="0" kern="1200" baseline="0" dirty="0">
                          <a:solidFill>
                            <a:srgbClr val="FFFF00"/>
                          </a:solidFill>
                          <a:latin typeface="Athanasius" pitchFamily="2" charset="0"/>
                          <a:ea typeface="+mn-ea"/>
                          <a:cs typeface="+mn-cs"/>
                        </a:rPr>
                        <a:t>:</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Matamwou</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etoumetjwb</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nxwlem</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j-cs"/>
                        </a:rPr>
                        <a:t>ﭬول إنتوميت تشاسيهيت إيفول : ماتاموؤ إيتو ميت جوب إن إكلوم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0270252"/>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أبطل حسدهم وسعايتهم</a:t>
                      </a:r>
                      <a:endParaRPr lang="ar-EG" sz="4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Kwrf</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nnou`vqonoc</a:t>
                      </a:r>
                      <a:endParaRPr lang="en-US" sz="4400" b="0" kern="1200" baseline="0" dirty="0">
                        <a:solidFill>
                          <a:srgbClr val="FFFF00"/>
                        </a:solidFill>
                        <a:latin typeface="Athanasius" pitchFamily="2" charset="0"/>
                        <a:ea typeface="+mn-ea"/>
                        <a:cs typeface="+mn-cs"/>
                      </a:endParaRPr>
                    </a:p>
                    <a:p>
                      <a:pPr algn="ctr" rtl="0"/>
                      <a:r>
                        <a:rPr lang="en-US" sz="4400" b="0" kern="1200" baseline="0" dirty="0" err="1">
                          <a:solidFill>
                            <a:srgbClr val="FFFF00"/>
                          </a:solidFill>
                          <a:latin typeface="Athanasius" pitchFamily="2" charset="0"/>
                          <a:ea typeface="+mn-ea"/>
                          <a:cs typeface="+mn-cs"/>
                        </a:rPr>
                        <a:t>nou`epiboulh</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كورف إننو إفثونوس نو إي بي ﭬولي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344655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687DB2-2950-4DD1-BB38-233B1C497EBB}"/>
              </a:ext>
            </a:extLst>
          </p:cNvPr>
          <p:cNvSpPr>
            <a:spLocks noGrp="1"/>
          </p:cNvSpPr>
          <p:nvPr>
            <p:ph type="title"/>
          </p:nvPr>
        </p:nvSpPr>
        <p:spPr/>
        <p:txBody>
          <a:bodyPr>
            <a:normAutofit/>
          </a:bodyPr>
          <a:lstStyle/>
          <a:p>
            <a:r>
              <a:rPr lang="ar-EG" dirty="0"/>
              <a:t> السلام لإسطفانوس أول الشهداء</a:t>
            </a:r>
            <a:endParaRPr lang="en-US" dirty="0"/>
          </a:p>
        </p:txBody>
      </p:sp>
      <p:sp>
        <p:nvSpPr>
          <p:cNvPr id="7" name="Text Placeholder 6">
            <a:extLst>
              <a:ext uri="{FF2B5EF4-FFF2-40B4-BE49-F238E27FC236}">
                <a16:creationId xmlns:a16="http://schemas.microsoft.com/office/drawing/2014/main" id="{FFDF1A7F-FAB5-40C1-AB6C-DF06B964D6BC}"/>
              </a:ext>
            </a:extLst>
          </p:cNvPr>
          <p:cNvSpPr>
            <a:spLocks noGrp="1"/>
          </p:cNvSpPr>
          <p:nvPr>
            <p:ph type="body" idx="1"/>
          </p:nvPr>
        </p:nvSpPr>
        <p:spPr/>
        <p:txBody>
          <a:bodyPr/>
          <a:lstStyle/>
          <a:p>
            <a:r>
              <a:rPr lang="ar-EG" dirty="0"/>
              <a:t>شيري استيفانوس : بي شورب إممارتيروس </a:t>
            </a:r>
          </a:p>
        </p:txBody>
      </p:sp>
      <p:sp>
        <p:nvSpPr>
          <p:cNvPr id="8" name="Text Placeholder 7">
            <a:extLst>
              <a:ext uri="{FF2B5EF4-FFF2-40B4-BE49-F238E27FC236}">
                <a16:creationId xmlns:a16="http://schemas.microsoft.com/office/drawing/2014/main" id="{7C748473-1D16-43CE-BEF1-5764B0F2F79B}"/>
              </a:ext>
            </a:extLst>
          </p:cNvPr>
          <p:cNvSpPr>
            <a:spLocks noGrp="1"/>
          </p:cNvSpPr>
          <p:nvPr>
            <p:ph type="body" sz="quarter" idx="3"/>
          </p:nvPr>
        </p:nvSpPr>
        <p:spPr/>
        <p:txBody>
          <a:bodyPr/>
          <a:lstStyle/>
          <a:p>
            <a:r>
              <a:rPr lang="en-US" dirty="0" err="1"/>
              <a:t>xere</a:t>
            </a:r>
            <a:r>
              <a:rPr lang="en-US" dirty="0"/>
              <a:t> `</a:t>
            </a:r>
            <a:r>
              <a:rPr lang="en-US" dirty="0" err="1"/>
              <a:t>ctefanoc</a:t>
            </a:r>
            <a:r>
              <a:rPr lang="en-US" dirty="0"/>
              <a:t> : pi2orp `</a:t>
            </a:r>
            <a:r>
              <a:rPr lang="en-US" dirty="0" err="1"/>
              <a:t>mmartvroc</a:t>
            </a:r>
            <a:endParaRPr lang="en-US" dirty="0"/>
          </a:p>
        </p:txBody>
      </p:sp>
      <p:sp>
        <p:nvSpPr>
          <p:cNvPr id="9" name="Title 1">
            <a:hlinkClick r:id="rId3" action="ppaction://hlinksldjump"/>
            <a:extLst>
              <a:ext uri="{FF2B5EF4-FFF2-40B4-BE49-F238E27FC236}">
                <a16:creationId xmlns:a16="http://schemas.microsoft.com/office/drawing/2014/main" id="{44726CC0-015F-439E-8C34-35AA46DA3A7A}"/>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27267525"/>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وجنونهم وشرهم ونميمتهم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noumankani`a</a:t>
                      </a:r>
                      <a:endParaRPr lang="en-US" sz="3600" b="0" kern="1200" baseline="0" dirty="0">
                        <a:solidFill>
                          <a:srgbClr val="FFFF00"/>
                        </a:solidFill>
                        <a:latin typeface="Athanasius" pitchFamily="2" charset="0"/>
                        <a:ea typeface="+mn-ea"/>
                        <a:cs typeface="+mn-cs"/>
                      </a:endParaRPr>
                    </a:p>
                    <a:p>
                      <a:pPr algn="ctr" rtl="0"/>
                      <a:r>
                        <a:rPr lang="en-US" sz="3600" b="0" kern="1200" baseline="0" dirty="0" err="1">
                          <a:solidFill>
                            <a:srgbClr val="FFFF00"/>
                          </a:solidFill>
                          <a:latin typeface="Athanasius" pitchFamily="2" charset="0"/>
                          <a:ea typeface="+mn-ea"/>
                          <a:cs typeface="+mn-cs"/>
                        </a:rPr>
                        <a:t>noukakourgi`a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noukatalali`a</a:t>
                      </a:r>
                      <a:endParaRPr lang="en-US" sz="13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نومان كانيا نوكاكورغيا نوكاطالوليا</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6429207"/>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التي يصنعونها فينا</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etou`iri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mmwou</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aron</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إيتو إيري إمموؤ خارون </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0292779"/>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000" b="1" kern="1200" dirty="0">
                          <a:solidFill>
                            <a:schemeClr val="lt1"/>
                          </a:solidFill>
                          <a:latin typeface="+mn-lt"/>
                          <a:ea typeface="+mn-ea"/>
                          <a:cs typeface="+mj-cs"/>
                        </a:rPr>
                        <a:t>يا رب </a:t>
                      </a:r>
                      <a:r>
                        <a:rPr lang="ar-SA" sz="5000" b="1" dirty="0">
                          <a:cs typeface="+mj-cs"/>
                        </a:rPr>
                        <a:t>إجعلهم كلهم كلا شيء </a:t>
                      </a:r>
                      <a:endParaRPr lang="ar-EG" sz="5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P_ `</a:t>
                      </a:r>
                      <a:r>
                        <a:rPr lang="en-US" sz="4400" b="0" kern="1200" baseline="0" dirty="0" err="1">
                          <a:solidFill>
                            <a:srgbClr val="FFFF00"/>
                          </a:solidFill>
                          <a:latin typeface="Athanasius" pitchFamily="2" charset="0"/>
                          <a:ea typeface="+mn-ea"/>
                          <a:cs typeface="+mn-cs"/>
                        </a:rPr>
                        <a:t>aritou</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throu</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naprakton</a:t>
                      </a:r>
                      <a:endParaRPr lang="en-US" sz="19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إبتشويس آربتو تيرو إن آبراكتون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0154007"/>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وبدد مشورتهم يا الله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jwr</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mpoucosni</a:t>
                      </a:r>
                      <a:r>
                        <a:rPr lang="en-US" sz="4000" b="0" kern="1200" baseline="0" dirty="0">
                          <a:solidFill>
                            <a:srgbClr val="FFFF00"/>
                          </a:solidFill>
                          <a:latin typeface="Athanasius" pitchFamily="2" charset="0"/>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4000" b="0" kern="1200" baseline="0" dirty="0">
                          <a:solidFill>
                            <a:srgbClr val="FFFF00"/>
                          </a:solidFill>
                          <a:latin typeface="Athanasius" pitchFamily="2" charset="0"/>
                          <a:ea typeface="+mn-ea"/>
                          <a:cs typeface="+mn-cs"/>
                        </a:rPr>
                        <a:t>V;</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اووه جور إيﭬول إمبو سوتسيني إفنوتي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54155167"/>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الذي بدد مشورة أخيتوفل</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vh`etafjwr</a:t>
                      </a:r>
                      <a:r>
                        <a:rPr lang="en-US" sz="4000" b="0" kern="1200" baseline="0" dirty="0">
                          <a:solidFill>
                            <a:srgbClr val="FFFF00"/>
                          </a:solidFill>
                          <a:latin typeface="Athanasius" pitchFamily="2" charset="0"/>
                          <a:ea typeface="+mn-ea"/>
                          <a:cs typeface="+mn-cs"/>
                        </a:rPr>
                        <a:t> </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m`pcosni</a:t>
                      </a:r>
                      <a:endParaRPr lang="en-US"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n~Axitovel</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في إيتاف جور إيفول إم إب سوتشيني إن آكيتوفيل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36961130"/>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dirty="0"/>
                        <a:t>أمين </a:t>
                      </a:r>
                      <a:r>
                        <a:rPr lang="ar-SA" sz="6600" b="1" dirty="0"/>
                        <a:t>يا رب إرحم</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a:solidFill>
                            <a:srgbClr val="FFFF00"/>
                          </a:solidFill>
                          <a:latin typeface="Athanasius" pitchFamily="2" charset="0"/>
                          <a:ea typeface="+mn-ea"/>
                          <a:cs typeface="+mn-cs"/>
                        </a:rPr>
                        <a:t>`</a:t>
                      </a:r>
                      <a:r>
                        <a:rPr lang="en-US" sz="5400" b="0" kern="1200" baseline="0" dirty="0" err="1">
                          <a:solidFill>
                            <a:srgbClr val="FFFF00"/>
                          </a:solidFill>
                          <a:latin typeface="Athanasius" pitchFamily="2" charset="0"/>
                          <a:ea typeface="+mn-ea"/>
                          <a:cs typeface="+mn-cs"/>
                        </a:rPr>
                        <a:t>amhn</a:t>
                      </a:r>
                      <a:r>
                        <a:rPr lang="ar-EG"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Kuri`e</a:t>
                      </a:r>
                      <a:endParaRPr lang="en-US" sz="5400" b="0" kern="1200" baseline="0" dirty="0">
                        <a:solidFill>
                          <a:srgbClr val="FFFF00"/>
                        </a:solidFill>
                        <a:latin typeface="Athanasius" pitchFamily="2" charset="0"/>
                        <a:ea typeface="+mn-ea"/>
                        <a:cs typeface="+mn-cs"/>
                      </a:endParaRPr>
                    </a:p>
                    <a:p>
                      <a:pPr algn="ct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ele`hcon</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t>امين </a:t>
                      </a:r>
                      <a:r>
                        <a:rPr lang="ar-SA" sz="6000" b="1" dirty="0"/>
                        <a:t>كيريى إليسون</a:t>
                      </a:r>
                      <a:endParaRPr lang="ar-EG"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8504571"/>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قم أيها الرب الإله وليتفرق جميع اعدائك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Twnk</a:t>
                      </a:r>
                      <a:r>
                        <a:rPr lang="en-US" sz="3600" b="0" kern="1200" baseline="0" dirty="0">
                          <a:solidFill>
                            <a:srgbClr val="FFFF00"/>
                          </a:solidFill>
                          <a:latin typeface="Athanasius" pitchFamily="2" charset="0"/>
                          <a:ea typeface="+mn-ea"/>
                          <a:cs typeface="+mn-cs"/>
                        </a:rPr>
                        <a:t> ~P_ V;&gt; </a:t>
                      </a:r>
                      <a:r>
                        <a:rPr lang="en-US" sz="3600" b="0" kern="1200" baseline="0" dirty="0" err="1">
                          <a:solidFill>
                            <a:srgbClr val="FFFF00"/>
                          </a:solidFill>
                          <a:latin typeface="Athanasius" pitchFamily="2" charset="0"/>
                          <a:ea typeface="+mn-ea"/>
                          <a:cs typeface="+mn-cs"/>
                        </a:rPr>
                        <a:t>maroujwr</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ebol</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nje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nekjaji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throu</a:t>
                      </a:r>
                      <a:endParaRPr lang="en-US" sz="11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طونك إبشويس إفنوتى ماروجور إيفول إنجى نيك جاجي تيرو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165884"/>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وليهرب من قدام وجهك</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Marouvwt</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a`t</a:t>
                      </a:r>
                      <a:r>
                        <a:rPr lang="en-US" sz="4000" b="0" kern="1200" baseline="0" dirty="0">
                          <a:solidFill>
                            <a:srgbClr val="FFFF00"/>
                          </a:solidFill>
                          <a:latin typeface="Athanasius" pitchFamily="2" charset="0"/>
                          <a:ea typeface="+mn-ea"/>
                          <a:cs typeface="+mn-cs"/>
                        </a:rPr>
                        <a:t>\h `</a:t>
                      </a:r>
                      <a:r>
                        <a:rPr lang="en-US" sz="4000" b="0" kern="1200" baseline="0" dirty="0" err="1">
                          <a:solidFill>
                            <a:srgbClr val="FFFF00"/>
                          </a:solidFill>
                          <a:latin typeface="Athanasius" pitchFamily="2" charset="0"/>
                          <a:ea typeface="+mn-ea"/>
                          <a:cs typeface="+mn-cs"/>
                        </a:rPr>
                        <a:t>mpek</a:t>
                      </a:r>
                      <a:r>
                        <a:rPr lang="en-US" sz="4000" b="0" kern="1200" baseline="0" dirty="0">
                          <a:solidFill>
                            <a:srgbClr val="FFFF00"/>
                          </a:solidFill>
                          <a:latin typeface="Athanasius" pitchFamily="2" charset="0"/>
                          <a:ea typeface="+mn-ea"/>
                          <a:cs typeface="+mn-cs"/>
                        </a:rPr>
                        <a:t>\o</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ماروفوت إيفول خا إتهى إم بيكهو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2083842"/>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كل </a:t>
                      </a:r>
                      <a:r>
                        <a:rPr lang="ar-EG" sz="4800" b="1" dirty="0">
                          <a:cs typeface="+mj-cs"/>
                        </a:rPr>
                        <a:t>م</a:t>
                      </a:r>
                      <a:r>
                        <a:rPr lang="ar-SA" sz="4800" b="1" dirty="0">
                          <a:cs typeface="+mj-cs"/>
                        </a:rPr>
                        <a:t>بغضي إسمك القدوس</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nje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eqmoc</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mpekran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إنجى أؤون نيفين إثموستى إم بيكران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920192"/>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وأما شعبك فليكن بالبركة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Peklaoc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demaref</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wpi</a:t>
                      </a:r>
                      <a:r>
                        <a:rPr lang="en-US" sz="4000" b="0" kern="1200" baseline="0" dirty="0">
                          <a:solidFill>
                            <a:srgbClr val="FFFF00"/>
                          </a:solidFill>
                          <a:latin typeface="Athanasius" pitchFamily="2" charset="0"/>
                          <a:ea typeface="+mn-ea"/>
                          <a:cs typeface="+mn-cs"/>
                        </a:rPr>
                        <a:t> 'en</a:t>
                      </a:r>
                    </a:p>
                    <a:p>
                      <a:pPr algn="ctr" rtl="0"/>
                      <a:r>
                        <a:rPr lang="en-US" sz="4000" b="0" kern="1200" baseline="0" dirty="0" err="1">
                          <a:solidFill>
                            <a:srgbClr val="FFFF00"/>
                          </a:solidFill>
                          <a:latin typeface="Athanasius" pitchFamily="2" charset="0"/>
                          <a:ea typeface="+mn-ea"/>
                          <a:cs typeface="+mn-cs"/>
                        </a:rPr>
                        <a:t>pi`cmou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بيك لاؤس ذى ماريف شوبى خين بى إزمو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714699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876DDE-6FAB-4AFF-BF6F-60AC9B58DD26}"/>
              </a:ext>
            </a:extLst>
          </p:cNvPr>
          <p:cNvSpPr>
            <a:spLocks noGrp="1"/>
          </p:cNvSpPr>
          <p:nvPr>
            <p:ph type="title"/>
          </p:nvPr>
        </p:nvSpPr>
        <p:spPr/>
        <p:txBody>
          <a:bodyPr>
            <a:normAutofit/>
          </a:bodyPr>
          <a:lstStyle/>
          <a:p>
            <a:r>
              <a:rPr lang="ar-EG" dirty="0"/>
              <a:t>السلام لرئيس الشمامسة المبارك</a:t>
            </a:r>
            <a:endParaRPr lang="en-US" dirty="0"/>
          </a:p>
        </p:txBody>
      </p:sp>
      <p:sp>
        <p:nvSpPr>
          <p:cNvPr id="7" name="Text Placeholder 6">
            <a:extLst>
              <a:ext uri="{FF2B5EF4-FFF2-40B4-BE49-F238E27FC236}">
                <a16:creationId xmlns:a16="http://schemas.microsoft.com/office/drawing/2014/main" id="{11963375-F459-404E-8D1B-085F736FF63A}"/>
              </a:ext>
            </a:extLst>
          </p:cNvPr>
          <p:cNvSpPr>
            <a:spLocks noGrp="1"/>
          </p:cNvSpPr>
          <p:nvPr>
            <p:ph type="body" idx="1"/>
          </p:nvPr>
        </p:nvSpPr>
        <p:spPr/>
        <p:txBody>
          <a:bodyPr/>
          <a:lstStyle/>
          <a:p>
            <a:r>
              <a:rPr lang="ar-EG" dirty="0"/>
              <a:t>شيري بي أرشي ذياكون : أووه إت إسماروؤوت</a:t>
            </a:r>
          </a:p>
        </p:txBody>
      </p:sp>
      <p:sp>
        <p:nvSpPr>
          <p:cNvPr id="8" name="Text Placeholder 7">
            <a:extLst>
              <a:ext uri="{FF2B5EF4-FFF2-40B4-BE49-F238E27FC236}">
                <a16:creationId xmlns:a16="http://schemas.microsoft.com/office/drawing/2014/main" id="{DF7D2D9B-C19F-440B-A047-CF7A37592DC5}"/>
              </a:ext>
            </a:extLst>
          </p:cNvPr>
          <p:cNvSpPr>
            <a:spLocks noGrp="1"/>
          </p:cNvSpPr>
          <p:nvPr>
            <p:ph type="body" sz="quarter" idx="3"/>
          </p:nvPr>
        </p:nvSpPr>
        <p:spPr/>
        <p:txBody>
          <a:bodyPr/>
          <a:lstStyle/>
          <a:p>
            <a:r>
              <a:rPr lang="en-US" sz="2800" dirty="0" err="1"/>
              <a:t>xere</a:t>
            </a:r>
            <a:r>
              <a:rPr lang="en-US" sz="2800" dirty="0"/>
              <a:t> piarx3diakwn : </a:t>
            </a:r>
            <a:r>
              <a:rPr lang="en-US" sz="2800" dirty="0" err="1"/>
              <a:t>ovoh</a:t>
            </a:r>
            <a:r>
              <a:rPr lang="en-US" sz="2800" dirty="0"/>
              <a:t> </a:t>
            </a:r>
            <a:r>
              <a:rPr lang="en-US" sz="2800" dirty="0" err="1"/>
              <a:t>et`cmarwovt</a:t>
            </a:r>
            <a:endParaRPr lang="en-US" sz="2800" dirty="0"/>
          </a:p>
        </p:txBody>
      </p:sp>
      <p:sp>
        <p:nvSpPr>
          <p:cNvPr id="9" name="Title 1">
            <a:hlinkClick r:id="rId3" action="ppaction://hlinksldjump"/>
            <a:extLst>
              <a:ext uri="{FF2B5EF4-FFF2-40B4-BE49-F238E27FC236}">
                <a16:creationId xmlns:a16="http://schemas.microsoft.com/office/drawing/2014/main" id="{F5D57352-A84E-42DE-B941-C04E832E8912}"/>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371414660"/>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ألوف ألوف وربوات ربوات يصنعون إرادتك</a:t>
                      </a:r>
                      <a:endParaRPr lang="ar-EG" sz="8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Athanasius" pitchFamily="2" charset="0"/>
                          <a:ea typeface="+mn-ea"/>
                          <a:cs typeface="+mn-cs"/>
                        </a:rPr>
                        <a:t>`e\</a:t>
                      </a:r>
                      <a:r>
                        <a:rPr lang="en-US" sz="3600" b="0" kern="1200" baseline="0" dirty="0" err="1">
                          <a:solidFill>
                            <a:srgbClr val="FFFF00"/>
                          </a:solidFill>
                          <a:latin typeface="Athanasius" pitchFamily="2" charset="0"/>
                          <a:ea typeface="+mn-ea"/>
                          <a:cs typeface="+mn-cs"/>
                        </a:rPr>
                        <a:t>anan</a:t>
                      </a:r>
                      <a:r>
                        <a:rPr lang="en-US" sz="3600" b="0" kern="1200" baseline="0" dirty="0">
                          <a:solidFill>
                            <a:srgbClr val="FFFF00"/>
                          </a:solidFill>
                          <a:latin typeface="Athanasius" pitchFamily="2" charset="0"/>
                          <a:ea typeface="+mn-ea"/>
                          <a:cs typeface="+mn-cs"/>
                        </a:rPr>
                        <a:t>]o `n]o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an`qba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n`qba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eu`iri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mpekouw</a:t>
                      </a:r>
                      <a:r>
                        <a:rPr lang="en-US" sz="3600" b="0" kern="1200" baseline="0" dirty="0">
                          <a:solidFill>
                            <a:srgbClr val="FFFF00"/>
                          </a:solidFill>
                          <a:latin typeface="Athanasius" pitchFamily="2" charset="0"/>
                          <a:ea typeface="+mn-ea"/>
                          <a:cs typeface="+mn-cs"/>
                        </a:rPr>
                        <a: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إى هان أنشو إنشونيم هان إثفا إن إثفا إف إيرى إم بيك أؤوش</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48697443"/>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sz="5400" dirty="0"/>
              <a:t>أبانا الذي في السموات….</a:t>
            </a:r>
            <a:endParaRPr lang="en-US" sz="5400" dirty="0"/>
          </a:p>
        </p:txBody>
      </p:sp>
      <p:sp>
        <p:nvSpPr>
          <p:cNvPr id="5" name="Text Placeholder 4"/>
          <p:cNvSpPr>
            <a:spLocks noGrp="1"/>
          </p:cNvSpPr>
          <p:nvPr>
            <p:ph type="body" idx="1"/>
          </p:nvPr>
        </p:nvSpPr>
        <p:spPr/>
        <p:txBody>
          <a:bodyPr/>
          <a:lstStyle/>
          <a:p>
            <a:r>
              <a:rPr lang="ar-EG" sz="4800" dirty="0"/>
              <a:t>جى بينيوت إتخين نيفيؤوي</a:t>
            </a:r>
          </a:p>
        </p:txBody>
      </p:sp>
      <p:sp>
        <p:nvSpPr>
          <p:cNvPr id="7" name="Text Placeholder 6"/>
          <p:cNvSpPr>
            <a:spLocks noGrp="1"/>
          </p:cNvSpPr>
          <p:nvPr>
            <p:ph type="body" sz="quarter" idx="3"/>
          </p:nvPr>
        </p:nvSpPr>
        <p:spPr/>
        <p:txBody>
          <a:bodyPr/>
          <a:lstStyle/>
          <a:p>
            <a:r>
              <a:rPr lang="en-US" sz="4400" dirty="0" err="1"/>
              <a:t>ge</a:t>
            </a:r>
            <a:r>
              <a:rPr lang="en-US" sz="4400" dirty="0"/>
              <a:t> </a:t>
            </a:r>
            <a:r>
              <a:rPr lang="en-US" sz="4400" dirty="0" err="1"/>
              <a:t>Peniwt</a:t>
            </a:r>
            <a:r>
              <a:rPr lang="en-US" sz="4400" dirty="0"/>
              <a:t> </a:t>
            </a:r>
            <a:r>
              <a:rPr lang="en-US" sz="4400" dirty="0" err="1"/>
              <a:t>etqen</a:t>
            </a:r>
            <a:r>
              <a:rPr lang="en-US" sz="4400" dirty="0"/>
              <a:t> nif3ov`i</a:t>
            </a:r>
          </a:p>
        </p:txBody>
      </p:sp>
      <p:sp>
        <p:nvSpPr>
          <p:cNvPr id="6" name="TextBox 5">
            <a:hlinkClick r:id="rId2" action="ppaction://hlinksldjump"/>
            <a:extLst>
              <a:ext uri="{FF2B5EF4-FFF2-40B4-BE49-F238E27FC236}">
                <a16:creationId xmlns:a16="http://schemas.microsoft.com/office/drawing/2014/main" id="{68A5DE76-99D2-431B-A2EE-89E86452007D}"/>
              </a:ext>
            </a:extLst>
          </p:cNvPr>
          <p:cNvSpPr txBox="1"/>
          <p:nvPr/>
        </p:nvSpPr>
        <p:spPr>
          <a:xfrm>
            <a:off x="8310282" y="3951857"/>
            <a:ext cx="833718" cy="400110"/>
          </a:xfrm>
          <a:prstGeom prst="rect">
            <a:avLst/>
          </a:prstGeom>
          <a:noFill/>
        </p:spPr>
        <p:txBody>
          <a:bodyPr wrap="square" rtlCol="0">
            <a:spAutoFit/>
          </a:bodyPr>
          <a:lstStyle/>
          <a:p>
            <a:pPr algn="r" rtl="1"/>
            <a:r>
              <a:rPr lang="ar-EG" sz="2000" b="1" dirty="0">
                <a:solidFill>
                  <a:srgbClr val="FFC000"/>
                </a:solidFill>
              </a:rPr>
              <a:t>الاواشي</a:t>
            </a:r>
            <a:endParaRPr lang="en-GB" sz="2000" b="1" dirty="0">
              <a:solidFill>
                <a:srgbClr val="FFC000"/>
              </a:solidFill>
            </a:endParaRPr>
          </a:p>
        </p:txBody>
      </p:sp>
    </p:spTree>
    <p:extLst>
      <p:ext uri="{BB962C8B-B14F-4D97-AF65-F5344CB8AC3E}">
        <p14:creationId xmlns:p14="http://schemas.microsoft.com/office/powerpoint/2010/main" val="1035090894"/>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sz="4800" dirty="0">
                <a:solidFill>
                  <a:schemeClr val="lt1"/>
                </a:solidFill>
              </a:rPr>
              <a:t>ليتقدس اسمك ليأت ملكوتك </a:t>
            </a:r>
            <a:endParaRPr lang="en-US" sz="4800" dirty="0"/>
          </a:p>
        </p:txBody>
      </p:sp>
      <p:sp>
        <p:nvSpPr>
          <p:cNvPr id="5" name="Text Placeholder 4"/>
          <p:cNvSpPr>
            <a:spLocks noGrp="1"/>
          </p:cNvSpPr>
          <p:nvPr>
            <p:ph type="body" idx="1"/>
          </p:nvPr>
        </p:nvSpPr>
        <p:spPr/>
        <p:txBody>
          <a:bodyPr/>
          <a:lstStyle/>
          <a:p>
            <a:r>
              <a:rPr lang="ar-EG" sz="3600" dirty="0"/>
              <a:t>ماريف طوفو إنجيه بيكران :ماريسئي إنجيه تيك ميت أورو </a:t>
            </a:r>
          </a:p>
        </p:txBody>
      </p:sp>
      <p:sp>
        <p:nvSpPr>
          <p:cNvPr id="7" name="Text Placeholder 6"/>
          <p:cNvSpPr>
            <a:spLocks noGrp="1"/>
          </p:cNvSpPr>
          <p:nvPr>
            <p:ph type="body" sz="quarter" idx="3"/>
          </p:nvPr>
        </p:nvSpPr>
        <p:spPr>
          <a:xfrm>
            <a:off x="0" y="5395406"/>
            <a:ext cx="9144000" cy="682357"/>
          </a:xfrm>
        </p:spPr>
        <p:txBody>
          <a:bodyPr/>
          <a:lstStyle/>
          <a:p>
            <a:r>
              <a:rPr lang="en-US" sz="3200" dirty="0"/>
              <a:t>mare4tovbo `</a:t>
            </a:r>
            <a:r>
              <a:rPr lang="en-US" sz="3200" dirty="0" err="1"/>
              <a:t>nge</a:t>
            </a:r>
            <a:r>
              <a:rPr lang="en-US" sz="3200" dirty="0"/>
              <a:t> </a:t>
            </a:r>
            <a:r>
              <a:rPr lang="en-US" sz="3200" dirty="0" err="1"/>
              <a:t>pekran</a:t>
            </a:r>
            <a:r>
              <a:rPr lang="en-US" sz="3200" dirty="0"/>
              <a:t> : </a:t>
            </a:r>
            <a:r>
              <a:rPr lang="en-US" sz="3200" dirty="0" err="1"/>
              <a:t>marec`i</a:t>
            </a:r>
            <a:r>
              <a:rPr lang="en-US" sz="3200" dirty="0"/>
              <a:t> `</a:t>
            </a:r>
            <a:r>
              <a:rPr lang="en-US" sz="3200" dirty="0" err="1"/>
              <a:t>nge</a:t>
            </a:r>
            <a:r>
              <a:rPr lang="en-US" sz="3200" dirty="0"/>
              <a:t> </a:t>
            </a:r>
            <a:r>
              <a:rPr lang="en-US" sz="3200" dirty="0" err="1"/>
              <a:t>tekmetovro</a:t>
            </a:r>
            <a:endParaRPr lang="en-US" sz="3200" dirty="0"/>
          </a:p>
        </p:txBody>
      </p:sp>
    </p:spTree>
    <p:extLst>
      <p:ext uri="{BB962C8B-B14F-4D97-AF65-F5344CB8AC3E}">
        <p14:creationId xmlns:p14="http://schemas.microsoft.com/office/powerpoint/2010/main" val="1761115823"/>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nSpc>
                <a:spcPct val="100000"/>
              </a:lnSpc>
              <a:spcBef>
                <a:spcPts val="0"/>
              </a:spcBef>
              <a:defRPr/>
            </a:pPr>
            <a:r>
              <a:rPr lang="ar-EG" sz="4800" dirty="0">
                <a:solidFill>
                  <a:schemeClr val="lt1"/>
                </a:solidFill>
              </a:rPr>
              <a:t>لتكن مشيئتك </a:t>
            </a:r>
            <a:endParaRPr lang="ar-SA" sz="68500" dirty="0"/>
          </a:p>
        </p:txBody>
      </p:sp>
      <p:sp>
        <p:nvSpPr>
          <p:cNvPr id="5" name="Text Placeholder 4"/>
          <p:cNvSpPr>
            <a:spLocks noGrp="1"/>
          </p:cNvSpPr>
          <p:nvPr>
            <p:ph type="body" idx="1"/>
          </p:nvPr>
        </p:nvSpPr>
        <p:spPr/>
        <p:txBody>
          <a:bodyPr/>
          <a:lstStyle/>
          <a:p>
            <a:r>
              <a:rPr lang="ar-EG" sz="4400" dirty="0"/>
              <a:t>بيتهناك ماريف شوبي  </a:t>
            </a:r>
          </a:p>
        </p:txBody>
      </p:sp>
      <p:sp>
        <p:nvSpPr>
          <p:cNvPr id="7" name="Text Placeholder 6"/>
          <p:cNvSpPr>
            <a:spLocks noGrp="1"/>
          </p:cNvSpPr>
          <p:nvPr>
            <p:ph type="body" sz="quarter" idx="3"/>
          </p:nvPr>
        </p:nvSpPr>
        <p:spPr/>
        <p:txBody>
          <a:bodyPr/>
          <a:lstStyle/>
          <a:p>
            <a:r>
              <a:rPr lang="en-US" sz="4400" dirty="0" err="1"/>
              <a:t>petehnak</a:t>
            </a:r>
            <a:r>
              <a:rPr lang="en-US" sz="4400" dirty="0"/>
              <a:t> mare42wpi </a:t>
            </a:r>
          </a:p>
        </p:txBody>
      </p:sp>
    </p:spTree>
    <p:extLst>
      <p:ext uri="{BB962C8B-B14F-4D97-AF65-F5344CB8AC3E}">
        <p14:creationId xmlns:p14="http://schemas.microsoft.com/office/powerpoint/2010/main" val="1420363582"/>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rtl="0"/>
            <a:r>
              <a:rPr lang="ar-EG" sz="4800" dirty="0"/>
              <a:t>كما في السماء كذلك على الأرض </a:t>
            </a:r>
          </a:p>
        </p:txBody>
      </p:sp>
      <p:sp>
        <p:nvSpPr>
          <p:cNvPr id="5" name="Text Placeholder 4"/>
          <p:cNvSpPr>
            <a:spLocks noGrp="1"/>
          </p:cNvSpPr>
          <p:nvPr>
            <p:ph type="body" idx="1"/>
          </p:nvPr>
        </p:nvSpPr>
        <p:spPr/>
        <p:txBody>
          <a:bodyPr/>
          <a:lstStyle/>
          <a:p>
            <a:pPr rtl="0">
              <a:lnSpc>
                <a:spcPct val="100000"/>
              </a:lnSpc>
              <a:spcBef>
                <a:spcPts val="0"/>
              </a:spcBef>
              <a:defRPr/>
            </a:pPr>
            <a:r>
              <a:rPr lang="ar-EG" sz="4400" dirty="0">
                <a:solidFill>
                  <a:schemeClr val="lt1"/>
                </a:solidFill>
              </a:rPr>
              <a:t>إمفريتي خين إتفى : نيم هيجين بيكاهي </a:t>
            </a:r>
            <a:endParaRPr lang="ar-EG" sz="41300" dirty="0"/>
          </a:p>
        </p:txBody>
      </p:sp>
      <p:sp>
        <p:nvSpPr>
          <p:cNvPr id="7" name="Text Placeholder 6"/>
          <p:cNvSpPr>
            <a:spLocks noGrp="1"/>
          </p:cNvSpPr>
          <p:nvPr>
            <p:ph type="body" sz="quarter" idx="3"/>
          </p:nvPr>
        </p:nvSpPr>
        <p:spPr/>
        <p:txBody>
          <a:bodyPr/>
          <a:lstStyle/>
          <a:p>
            <a:r>
              <a:rPr lang="en-US" sz="3200" dirty="0"/>
              <a:t>`m`fr35 </a:t>
            </a:r>
            <a:r>
              <a:rPr lang="en-US" sz="3200" dirty="0" err="1"/>
              <a:t>qen</a:t>
            </a:r>
            <a:r>
              <a:rPr lang="en-US" sz="3200" dirty="0"/>
              <a:t> `</a:t>
            </a:r>
            <a:r>
              <a:rPr lang="en-US" sz="3200" dirty="0" err="1"/>
              <a:t>tfe</a:t>
            </a:r>
            <a:r>
              <a:rPr lang="en-US" sz="3200" dirty="0"/>
              <a:t> </a:t>
            </a:r>
            <a:r>
              <a:rPr lang="en-US" sz="3200" dirty="0" err="1"/>
              <a:t>nem</a:t>
            </a:r>
            <a:r>
              <a:rPr lang="en-US" sz="3200" dirty="0"/>
              <a:t> </a:t>
            </a:r>
            <a:r>
              <a:rPr lang="en-US" sz="3200" dirty="0" err="1"/>
              <a:t>higen</a:t>
            </a:r>
            <a:r>
              <a:rPr lang="en-US" sz="3200" dirty="0"/>
              <a:t> </a:t>
            </a:r>
            <a:r>
              <a:rPr lang="en-US" sz="3200" dirty="0" err="1"/>
              <a:t>pikahi</a:t>
            </a:r>
            <a:endParaRPr lang="en-US" sz="3200" dirty="0"/>
          </a:p>
        </p:txBody>
      </p:sp>
    </p:spTree>
    <p:extLst>
      <p:ext uri="{BB962C8B-B14F-4D97-AF65-F5344CB8AC3E}">
        <p14:creationId xmlns:p14="http://schemas.microsoft.com/office/powerpoint/2010/main" val="2828735176"/>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sz="4800" dirty="0"/>
              <a:t>خبزنا الذي للغد أعطنا اليوم </a:t>
            </a:r>
            <a:endParaRPr lang="en-US" sz="4800" dirty="0"/>
          </a:p>
        </p:txBody>
      </p:sp>
      <p:sp>
        <p:nvSpPr>
          <p:cNvPr id="5" name="Text Placeholder 4"/>
          <p:cNvSpPr>
            <a:spLocks noGrp="1"/>
          </p:cNvSpPr>
          <p:nvPr>
            <p:ph type="body" idx="1"/>
          </p:nvPr>
        </p:nvSpPr>
        <p:spPr/>
        <p:txBody>
          <a:bodyPr/>
          <a:lstStyle/>
          <a:p>
            <a:r>
              <a:rPr lang="ar-EG" sz="4800" dirty="0"/>
              <a:t>بين أويك إنتى راستي :ميف نان إمفوؤو  </a:t>
            </a:r>
          </a:p>
        </p:txBody>
      </p:sp>
      <p:sp>
        <p:nvSpPr>
          <p:cNvPr id="7" name="Text Placeholder 6"/>
          <p:cNvSpPr>
            <a:spLocks noGrp="1"/>
          </p:cNvSpPr>
          <p:nvPr>
            <p:ph type="body" sz="quarter" idx="3"/>
          </p:nvPr>
        </p:nvSpPr>
        <p:spPr/>
        <p:txBody>
          <a:bodyPr/>
          <a:lstStyle/>
          <a:p>
            <a:r>
              <a:rPr lang="en-US" sz="3200" dirty="0" err="1"/>
              <a:t>penwik</a:t>
            </a:r>
            <a:r>
              <a:rPr lang="en-US" sz="3200" dirty="0"/>
              <a:t> `</a:t>
            </a:r>
            <a:r>
              <a:rPr lang="en-US" sz="3200" dirty="0" err="1"/>
              <a:t>nte</a:t>
            </a:r>
            <a:r>
              <a:rPr lang="en-US" sz="3200" dirty="0"/>
              <a:t> rac5 m3i4 nan `</a:t>
            </a:r>
            <a:r>
              <a:rPr lang="en-US" sz="3200" dirty="0" err="1"/>
              <a:t>mfoov</a:t>
            </a:r>
            <a:r>
              <a:rPr lang="en-US" sz="3200" dirty="0"/>
              <a:t> </a:t>
            </a:r>
          </a:p>
        </p:txBody>
      </p:sp>
    </p:spTree>
    <p:extLst>
      <p:ext uri="{BB962C8B-B14F-4D97-AF65-F5344CB8AC3E}">
        <p14:creationId xmlns:p14="http://schemas.microsoft.com/office/powerpoint/2010/main" val="786810255"/>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ar-EG" sz="5400" dirty="0"/>
              <a:t>وأغفر لنا ذنوبنا</a:t>
            </a:r>
            <a:endParaRPr lang="en-US" sz="5400" dirty="0"/>
          </a:p>
        </p:txBody>
      </p:sp>
      <p:sp>
        <p:nvSpPr>
          <p:cNvPr id="5" name="Text Placeholder 4"/>
          <p:cNvSpPr>
            <a:spLocks noGrp="1"/>
          </p:cNvSpPr>
          <p:nvPr>
            <p:ph type="body" idx="1"/>
          </p:nvPr>
        </p:nvSpPr>
        <p:spPr/>
        <p:txBody>
          <a:bodyPr/>
          <a:lstStyle/>
          <a:p>
            <a:r>
              <a:rPr lang="ar-EG" sz="5400" dirty="0"/>
              <a:t>أووه كاني إيتيرون نان إيفول </a:t>
            </a:r>
          </a:p>
        </p:txBody>
      </p:sp>
      <p:sp>
        <p:nvSpPr>
          <p:cNvPr id="7" name="Text Placeholder 6"/>
          <p:cNvSpPr>
            <a:spLocks noGrp="1"/>
          </p:cNvSpPr>
          <p:nvPr>
            <p:ph type="body" sz="quarter" idx="3"/>
          </p:nvPr>
        </p:nvSpPr>
        <p:spPr/>
        <p:txBody>
          <a:bodyPr/>
          <a:lstStyle/>
          <a:p>
            <a:r>
              <a:rPr lang="en-US" dirty="0" err="1"/>
              <a:t>ovoh</a:t>
            </a:r>
            <a:r>
              <a:rPr lang="en-US" dirty="0"/>
              <a:t> </a:t>
            </a:r>
            <a:r>
              <a:rPr lang="en-US" dirty="0" err="1"/>
              <a:t>xa</a:t>
            </a:r>
            <a:r>
              <a:rPr lang="en-US" dirty="0"/>
              <a:t> n3`eteron nan `</a:t>
            </a:r>
            <a:r>
              <a:rPr lang="en-US" dirty="0" err="1"/>
              <a:t>ebol</a:t>
            </a:r>
            <a:endParaRPr lang="en-US" dirty="0"/>
          </a:p>
        </p:txBody>
      </p:sp>
    </p:spTree>
    <p:extLst>
      <p:ext uri="{BB962C8B-B14F-4D97-AF65-F5344CB8AC3E}">
        <p14:creationId xmlns:p14="http://schemas.microsoft.com/office/powerpoint/2010/main" val="4242209173"/>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ar-EG" dirty="0"/>
              <a:t>كما نغفر نحن أيضا للمذنبين إلينا </a:t>
            </a:r>
            <a:endParaRPr lang="en-US" dirty="0"/>
          </a:p>
        </p:txBody>
      </p:sp>
      <p:sp>
        <p:nvSpPr>
          <p:cNvPr id="5" name="Text Placeholder 4"/>
          <p:cNvSpPr>
            <a:spLocks noGrp="1"/>
          </p:cNvSpPr>
          <p:nvPr>
            <p:ph type="body" idx="1"/>
          </p:nvPr>
        </p:nvSpPr>
        <p:spPr/>
        <p:txBody>
          <a:bodyPr/>
          <a:lstStyle/>
          <a:p>
            <a:r>
              <a:rPr lang="ar-EG" sz="3600" dirty="0"/>
              <a:t>إمفريتي هون إنتين كو إيفول :إنني إيتيه أوأون إنتان إيروؤ </a:t>
            </a:r>
          </a:p>
        </p:txBody>
      </p:sp>
      <p:sp>
        <p:nvSpPr>
          <p:cNvPr id="7" name="Text Placeholder 6"/>
          <p:cNvSpPr>
            <a:spLocks noGrp="1"/>
          </p:cNvSpPr>
          <p:nvPr>
            <p:ph type="body" sz="quarter" idx="3"/>
          </p:nvPr>
        </p:nvSpPr>
        <p:spPr>
          <a:xfrm>
            <a:off x="0" y="5434317"/>
            <a:ext cx="9144000" cy="682357"/>
          </a:xfrm>
        </p:spPr>
        <p:txBody>
          <a:bodyPr/>
          <a:lstStyle/>
          <a:p>
            <a:r>
              <a:rPr lang="en-US" sz="3200" dirty="0"/>
              <a:t>`m`fr35 </a:t>
            </a:r>
            <a:r>
              <a:rPr lang="en-US" sz="3200" dirty="0" err="1"/>
              <a:t>hwn</a:t>
            </a:r>
            <a:r>
              <a:rPr lang="en-US" sz="3200" dirty="0"/>
              <a:t> `</a:t>
            </a:r>
            <a:r>
              <a:rPr lang="en-US" sz="3200" dirty="0" err="1"/>
              <a:t>ntenxw</a:t>
            </a:r>
            <a:r>
              <a:rPr lang="en-US" sz="3200" dirty="0"/>
              <a:t> `</a:t>
            </a:r>
            <a:r>
              <a:rPr lang="en-US" sz="3200" dirty="0" err="1"/>
              <a:t>ebol</a:t>
            </a:r>
            <a:r>
              <a:rPr lang="en-US" sz="3200" dirty="0"/>
              <a:t> : `nn3`ete </a:t>
            </a:r>
            <a:r>
              <a:rPr lang="en-US" sz="3200" dirty="0" err="1"/>
              <a:t>ovon</a:t>
            </a:r>
            <a:r>
              <a:rPr lang="en-US" sz="3200" dirty="0"/>
              <a:t> `</a:t>
            </a:r>
            <a:r>
              <a:rPr lang="en-US" sz="3200" dirty="0" err="1"/>
              <a:t>ntan</a:t>
            </a:r>
            <a:r>
              <a:rPr lang="en-US" sz="3200" dirty="0"/>
              <a:t> `</a:t>
            </a:r>
            <a:r>
              <a:rPr lang="en-US" sz="3200" dirty="0" err="1"/>
              <a:t>erwov</a:t>
            </a:r>
            <a:endParaRPr lang="en-US" sz="3200" dirty="0"/>
          </a:p>
        </p:txBody>
      </p:sp>
    </p:spTree>
    <p:extLst>
      <p:ext uri="{BB962C8B-B14F-4D97-AF65-F5344CB8AC3E}">
        <p14:creationId xmlns:p14="http://schemas.microsoft.com/office/powerpoint/2010/main" val="968274894"/>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23235"/>
            <a:ext cx="9144000" cy="782371"/>
          </a:xfrm>
        </p:spPr>
        <p:txBody>
          <a:bodyPr>
            <a:normAutofit/>
          </a:bodyPr>
          <a:lstStyle/>
          <a:p>
            <a:r>
              <a:rPr lang="ar-EG" sz="3600" dirty="0"/>
              <a:t>ولا تدخلنا في تجربة, لكن نجنا من الشرير </a:t>
            </a:r>
            <a:endParaRPr lang="en-US" sz="3600" dirty="0"/>
          </a:p>
        </p:txBody>
      </p:sp>
      <p:sp>
        <p:nvSpPr>
          <p:cNvPr id="5" name="Text Placeholder 4"/>
          <p:cNvSpPr>
            <a:spLocks noGrp="1"/>
          </p:cNvSpPr>
          <p:nvPr>
            <p:ph type="body" idx="1"/>
          </p:nvPr>
        </p:nvSpPr>
        <p:spPr>
          <a:xfrm>
            <a:off x="0" y="6128548"/>
            <a:ext cx="9143999" cy="808893"/>
          </a:xfrm>
        </p:spPr>
        <p:txBody>
          <a:bodyPr/>
          <a:lstStyle/>
          <a:p>
            <a:r>
              <a:rPr lang="ar-EG" sz="3600" dirty="0"/>
              <a:t>أووه إمبير إنتين إيخون إبي رازموس أللا ناهمين إيفول هابي بيتهوؤو </a:t>
            </a:r>
          </a:p>
        </p:txBody>
      </p:sp>
      <p:sp>
        <p:nvSpPr>
          <p:cNvPr id="7" name="Text Placeholder 6"/>
          <p:cNvSpPr>
            <a:spLocks noGrp="1"/>
          </p:cNvSpPr>
          <p:nvPr>
            <p:ph type="body" sz="quarter" idx="3"/>
          </p:nvPr>
        </p:nvSpPr>
        <p:spPr>
          <a:xfrm>
            <a:off x="0" y="5142488"/>
            <a:ext cx="9144000" cy="682357"/>
          </a:xfrm>
        </p:spPr>
        <p:txBody>
          <a:bodyPr/>
          <a:lstStyle/>
          <a:p>
            <a:r>
              <a:rPr lang="en-US" sz="2800" dirty="0" err="1"/>
              <a:t>ovoh</a:t>
            </a:r>
            <a:r>
              <a:rPr lang="en-US" sz="2800" dirty="0"/>
              <a:t> `</a:t>
            </a:r>
            <a:r>
              <a:rPr lang="en-US" sz="2800" dirty="0" err="1"/>
              <a:t>mperenten</a:t>
            </a:r>
            <a:r>
              <a:rPr lang="en-US" sz="2800" dirty="0"/>
              <a:t> `</a:t>
            </a:r>
            <a:r>
              <a:rPr lang="en-US" sz="2800" dirty="0" err="1"/>
              <a:t>eqovn</a:t>
            </a:r>
            <a:r>
              <a:rPr lang="en-US" sz="2800" dirty="0"/>
              <a:t> `</a:t>
            </a:r>
            <a:r>
              <a:rPr lang="en-US" sz="2800" dirty="0" err="1"/>
              <a:t>epiracmoc</a:t>
            </a:r>
            <a:r>
              <a:rPr lang="en-US" sz="2800" dirty="0"/>
              <a:t> </a:t>
            </a:r>
            <a:r>
              <a:rPr lang="en-US" sz="2800" dirty="0" err="1"/>
              <a:t>alla</a:t>
            </a:r>
            <a:r>
              <a:rPr lang="en-US" sz="2800" dirty="0"/>
              <a:t> </a:t>
            </a:r>
            <a:r>
              <a:rPr lang="en-US" sz="2800" dirty="0" err="1"/>
              <a:t>nahmen</a:t>
            </a:r>
            <a:r>
              <a:rPr lang="en-US" sz="2800" dirty="0"/>
              <a:t> `</a:t>
            </a:r>
            <a:r>
              <a:rPr lang="en-US" sz="2800" dirty="0" err="1"/>
              <a:t>ebol</a:t>
            </a:r>
            <a:r>
              <a:rPr lang="en-US" sz="2800" dirty="0"/>
              <a:t> ha </a:t>
            </a:r>
            <a:r>
              <a:rPr lang="en-US" sz="2800" dirty="0" err="1"/>
              <a:t>pipethwov</a:t>
            </a:r>
            <a:r>
              <a:rPr lang="en-US" sz="2800" dirty="0"/>
              <a:t> </a:t>
            </a:r>
          </a:p>
        </p:txBody>
      </p:sp>
    </p:spTree>
    <p:extLst>
      <p:ext uri="{BB962C8B-B14F-4D97-AF65-F5344CB8AC3E}">
        <p14:creationId xmlns:p14="http://schemas.microsoft.com/office/powerpoint/2010/main" val="3759662498"/>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ar-EG" sz="4800" dirty="0"/>
              <a:t>بالمسيح يسوع ربنا </a:t>
            </a:r>
            <a:endParaRPr lang="en-US" sz="4800" dirty="0"/>
          </a:p>
        </p:txBody>
      </p:sp>
      <p:sp>
        <p:nvSpPr>
          <p:cNvPr id="5" name="Text Placeholder 4"/>
          <p:cNvSpPr>
            <a:spLocks noGrp="1"/>
          </p:cNvSpPr>
          <p:nvPr>
            <p:ph type="body" idx="1"/>
          </p:nvPr>
        </p:nvSpPr>
        <p:spPr/>
        <p:txBody>
          <a:bodyPr/>
          <a:lstStyle/>
          <a:p>
            <a:r>
              <a:rPr lang="ar-EG" sz="4800" dirty="0"/>
              <a:t>خين بي خريستوس إيسوس بينشويس </a:t>
            </a:r>
          </a:p>
        </p:txBody>
      </p:sp>
      <p:sp>
        <p:nvSpPr>
          <p:cNvPr id="7" name="Text Placeholder 6"/>
          <p:cNvSpPr>
            <a:spLocks noGrp="1"/>
          </p:cNvSpPr>
          <p:nvPr>
            <p:ph type="body" sz="quarter" idx="3"/>
          </p:nvPr>
        </p:nvSpPr>
        <p:spPr/>
        <p:txBody>
          <a:bodyPr/>
          <a:lstStyle/>
          <a:p>
            <a:r>
              <a:rPr lang="en-US" dirty="0" err="1"/>
              <a:t>qen</a:t>
            </a:r>
            <a:r>
              <a:rPr lang="en-US" dirty="0"/>
              <a:t> P=xc I=3c </a:t>
            </a:r>
            <a:r>
              <a:rPr lang="en-US" dirty="0" err="1"/>
              <a:t>Penu</a:t>
            </a:r>
            <a:r>
              <a:rPr lang="en-US" dirty="0"/>
              <a:t> </a:t>
            </a:r>
          </a:p>
        </p:txBody>
      </p:sp>
    </p:spTree>
    <p:extLst>
      <p:ext uri="{BB962C8B-B14F-4D97-AF65-F5344CB8AC3E}">
        <p14:creationId xmlns:p14="http://schemas.microsoft.com/office/powerpoint/2010/main" val="4267724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p:txBody>
          <a:bodyPr/>
          <a:lstStyle/>
          <a:p>
            <a:r>
              <a:rPr lang="ar-EG" dirty="0"/>
              <a:t>السلام لك أيها الشهيد السلام للشجاع البطل</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200" dirty="0"/>
              <a:t> </a:t>
            </a:r>
            <a:r>
              <a:rPr lang="en-US" sz="3200" dirty="0" err="1"/>
              <a:t>xere</a:t>
            </a:r>
            <a:r>
              <a:rPr lang="en-US" sz="3200" dirty="0"/>
              <a:t> </a:t>
            </a:r>
            <a:r>
              <a:rPr lang="en-US" sz="3200" dirty="0" err="1"/>
              <a:t>nak</a:t>
            </a:r>
            <a:r>
              <a:rPr lang="en-US" sz="3200" dirty="0"/>
              <a:t> w </a:t>
            </a:r>
            <a:r>
              <a:rPr lang="en-US" sz="3200" dirty="0" err="1"/>
              <a:t>pimartvroc</a:t>
            </a:r>
            <a:r>
              <a:rPr lang="en-US" sz="3200" dirty="0"/>
              <a:t> : </a:t>
            </a:r>
            <a:r>
              <a:rPr lang="en-US" sz="3200" dirty="0" err="1"/>
              <a:t>xere</a:t>
            </a:r>
            <a:r>
              <a:rPr lang="en-US" sz="3200" dirty="0"/>
              <a:t> pi2wig `</a:t>
            </a:r>
            <a:r>
              <a:rPr lang="en-US" sz="3200" dirty="0" err="1"/>
              <a:t>njenneoc</a:t>
            </a:r>
            <a:endParaRPr lang="en-US" sz="3200" dirty="0"/>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60830322"/>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1600"/>
            <a:ext cx="9144000" cy="782371"/>
          </a:xfrm>
        </p:spPr>
        <p:txBody>
          <a:bodyPr>
            <a:normAutofit/>
          </a:bodyPr>
          <a:lstStyle/>
          <a:p>
            <a:r>
              <a:rPr lang="ar-EG" sz="4000" dirty="0"/>
              <a:t>لأن لك الملك والقوة والمجد إلى الأبد .  آمين </a:t>
            </a:r>
            <a:endParaRPr lang="en-US" sz="4000" dirty="0"/>
          </a:p>
        </p:txBody>
      </p:sp>
      <p:sp>
        <p:nvSpPr>
          <p:cNvPr id="5" name="Text Placeholder 4"/>
          <p:cNvSpPr>
            <a:spLocks noGrp="1"/>
          </p:cNvSpPr>
          <p:nvPr>
            <p:ph type="body" idx="1"/>
          </p:nvPr>
        </p:nvSpPr>
        <p:spPr>
          <a:xfrm>
            <a:off x="0" y="6050727"/>
            <a:ext cx="9143999" cy="808893"/>
          </a:xfrm>
        </p:spPr>
        <p:txBody>
          <a:bodyPr/>
          <a:lstStyle/>
          <a:p>
            <a:r>
              <a:rPr lang="ar-EG" dirty="0"/>
              <a:t>جى ثوك تى تي ميت أورو نيم تي جوم :نيم بي أوأو شا إينيه أمين </a:t>
            </a:r>
          </a:p>
        </p:txBody>
      </p:sp>
      <p:sp>
        <p:nvSpPr>
          <p:cNvPr id="7" name="Text Placeholder 6"/>
          <p:cNvSpPr>
            <a:spLocks noGrp="1"/>
          </p:cNvSpPr>
          <p:nvPr>
            <p:ph type="body" sz="quarter" idx="3"/>
          </p:nvPr>
        </p:nvSpPr>
        <p:spPr>
          <a:xfrm>
            <a:off x="0" y="5181400"/>
            <a:ext cx="9144000" cy="682357"/>
          </a:xfrm>
        </p:spPr>
        <p:txBody>
          <a:bodyPr/>
          <a:lstStyle/>
          <a:p>
            <a:r>
              <a:rPr lang="pt-BR" sz="2800" dirty="0"/>
              <a:t>ge 0wk te 5metovro nem 5gom : nem piwov 2a `eneh Am3n</a:t>
            </a:r>
          </a:p>
        </p:txBody>
      </p:sp>
    </p:spTree>
    <p:extLst>
      <p:ext uri="{BB962C8B-B14F-4D97-AF65-F5344CB8AC3E}">
        <p14:creationId xmlns:p14="http://schemas.microsoft.com/office/powerpoint/2010/main" val="2407636560"/>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ar-EG" sz="4800" dirty="0"/>
              <a:t>بالمسيح يسوع ربنا </a:t>
            </a:r>
            <a:endParaRPr lang="en-US" sz="4800" dirty="0"/>
          </a:p>
        </p:txBody>
      </p:sp>
      <p:sp>
        <p:nvSpPr>
          <p:cNvPr id="5" name="Text Placeholder 4"/>
          <p:cNvSpPr>
            <a:spLocks noGrp="1"/>
          </p:cNvSpPr>
          <p:nvPr>
            <p:ph type="body" idx="1"/>
          </p:nvPr>
        </p:nvSpPr>
        <p:spPr/>
        <p:txBody>
          <a:bodyPr/>
          <a:lstStyle/>
          <a:p>
            <a:r>
              <a:rPr lang="ar-EG" sz="4800" dirty="0"/>
              <a:t>خين بي خريستوس إيسوس بينشويس </a:t>
            </a:r>
          </a:p>
        </p:txBody>
      </p:sp>
      <p:sp>
        <p:nvSpPr>
          <p:cNvPr id="7" name="Text Placeholder 6"/>
          <p:cNvSpPr>
            <a:spLocks noGrp="1"/>
          </p:cNvSpPr>
          <p:nvPr>
            <p:ph type="body" sz="quarter" idx="3"/>
          </p:nvPr>
        </p:nvSpPr>
        <p:spPr/>
        <p:txBody>
          <a:bodyPr/>
          <a:lstStyle/>
          <a:p>
            <a:r>
              <a:rPr lang="en-US" dirty="0" err="1"/>
              <a:t>qen</a:t>
            </a:r>
            <a:r>
              <a:rPr lang="en-US" dirty="0"/>
              <a:t> P=xc I=3c </a:t>
            </a:r>
            <a:r>
              <a:rPr lang="en-US" dirty="0" err="1"/>
              <a:t>Penu</a:t>
            </a:r>
            <a:r>
              <a:rPr lang="en-US" dirty="0"/>
              <a:t> </a:t>
            </a:r>
          </a:p>
        </p:txBody>
      </p:sp>
    </p:spTree>
    <p:extLst>
      <p:ext uri="{BB962C8B-B14F-4D97-AF65-F5344CB8AC3E}">
        <p14:creationId xmlns:p14="http://schemas.microsoft.com/office/powerpoint/2010/main" val="901697243"/>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a:t>أحنوا رؤوسكم للرب</a:t>
            </a:r>
          </a:p>
        </p:txBody>
      </p:sp>
      <p:sp>
        <p:nvSpPr>
          <p:cNvPr id="4" name="Text Placeholder 3"/>
          <p:cNvSpPr>
            <a:spLocks noGrp="1"/>
          </p:cNvSpPr>
          <p:nvPr>
            <p:ph type="body" idx="1"/>
          </p:nvPr>
        </p:nvSpPr>
        <p:spPr/>
        <p:txBody>
          <a:bodyPr/>
          <a:lstStyle/>
          <a:p>
            <a:r>
              <a:rPr lang="ar-EG" sz="4800"/>
              <a:t>طاس كيفالاس إيمون طوكيريو إكليناتي</a:t>
            </a:r>
          </a:p>
        </p:txBody>
      </p:sp>
      <p:sp>
        <p:nvSpPr>
          <p:cNvPr id="5" name="Text Placeholder 4"/>
          <p:cNvSpPr>
            <a:spLocks noGrp="1"/>
          </p:cNvSpPr>
          <p:nvPr>
            <p:ph type="body" sz="quarter" idx="3"/>
          </p:nvPr>
        </p:nvSpPr>
        <p:spPr/>
        <p:txBody>
          <a:bodyPr/>
          <a:lstStyle/>
          <a:p>
            <a:r>
              <a:rPr lang="en-US" sz="4400" dirty="0"/>
              <a:t>Tac </a:t>
            </a:r>
            <a:r>
              <a:rPr lang="en-US" sz="4400" dirty="0" err="1"/>
              <a:t>kevalac</a:t>
            </a:r>
            <a:r>
              <a:rPr lang="en-US" sz="4400" dirty="0"/>
              <a:t> `</a:t>
            </a:r>
            <a:r>
              <a:rPr lang="en-US" sz="4400" dirty="0" err="1"/>
              <a:t>umwn</a:t>
            </a:r>
            <a:r>
              <a:rPr lang="en-US" sz="4400" dirty="0"/>
              <a:t> </a:t>
            </a:r>
            <a:r>
              <a:rPr lang="en-US" sz="4400" dirty="0" err="1"/>
              <a:t>tw</a:t>
            </a:r>
            <a:r>
              <a:rPr lang="en-US" sz="4400" dirty="0"/>
              <a:t> </a:t>
            </a:r>
            <a:r>
              <a:rPr lang="en-US" sz="4400" dirty="0" err="1"/>
              <a:t>Kuri`w</a:t>
            </a:r>
            <a:r>
              <a:rPr lang="en-US" sz="4400" dirty="0"/>
              <a:t> `</a:t>
            </a:r>
            <a:r>
              <a:rPr lang="en-US" sz="4400" dirty="0" err="1"/>
              <a:t>klinate</a:t>
            </a:r>
            <a:endParaRPr lang="en-US" sz="4400" dirty="0"/>
          </a:p>
        </p:txBody>
      </p:sp>
    </p:spTree>
    <p:extLst>
      <p:ext uri="{BB962C8B-B14F-4D97-AF65-F5344CB8AC3E}">
        <p14:creationId xmlns:p14="http://schemas.microsoft.com/office/powerpoint/2010/main" val="2503777170"/>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600"/>
              <a:t>أمامك يا رب</a:t>
            </a:r>
          </a:p>
        </p:txBody>
      </p:sp>
      <p:sp>
        <p:nvSpPr>
          <p:cNvPr id="4" name="Text Placeholder 3"/>
          <p:cNvSpPr>
            <a:spLocks noGrp="1"/>
          </p:cNvSpPr>
          <p:nvPr>
            <p:ph type="body" idx="1"/>
          </p:nvPr>
        </p:nvSpPr>
        <p:spPr/>
        <p:txBody>
          <a:bodyPr/>
          <a:lstStyle/>
          <a:p>
            <a:r>
              <a:rPr lang="ar-EG" sz="5400"/>
              <a:t>إينوبيون سو كيريي</a:t>
            </a:r>
          </a:p>
        </p:txBody>
      </p:sp>
      <p:sp>
        <p:nvSpPr>
          <p:cNvPr id="5" name="Text Placeholder 4"/>
          <p:cNvSpPr>
            <a:spLocks noGrp="1"/>
          </p:cNvSpPr>
          <p:nvPr>
            <p:ph type="body" sz="quarter" idx="3"/>
          </p:nvPr>
        </p:nvSpPr>
        <p:spPr/>
        <p:txBody>
          <a:bodyPr/>
          <a:lstStyle/>
          <a:p>
            <a:r>
              <a:rPr lang="en-US" sz="4800"/>
              <a:t>Enwpion cou Kuri`e</a:t>
            </a:r>
          </a:p>
        </p:txBody>
      </p:sp>
    </p:spTree>
    <p:extLst>
      <p:ext uri="{BB962C8B-B14F-4D97-AF65-F5344CB8AC3E}">
        <p14:creationId xmlns:p14="http://schemas.microsoft.com/office/powerpoint/2010/main" val="4136481095"/>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dirty="0"/>
              <a:t>ننصت بخوف الله آمين</a:t>
            </a:r>
          </a:p>
        </p:txBody>
      </p:sp>
      <p:sp>
        <p:nvSpPr>
          <p:cNvPr id="4" name="Text Placeholder 3"/>
          <p:cNvSpPr>
            <a:spLocks noGrp="1"/>
          </p:cNvSpPr>
          <p:nvPr>
            <p:ph type="body" idx="1"/>
          </p:nvPr>
        </p:nvSpPr>
        <p:spPr/>
        <p:txBody>
          <a:bodyPr/>
          <a:lstStyle/>
          <a:p>
            <a:r>
              <a:rPr lang="ar-EG" sz="4800" dirty="0"/>
              <a:t>إبروس خومين ثيئوميطافوفو آمين</a:t>
            </a:r>
          </a:p>
        </p:txBody>
      </p:sp>
      <p:sp>
        <p:nvSpPr>
          <p:cNvPr id="5" name="Text Placeholder 4"/>
          <p:cNvSpPr>
            <a:spLocks noGrp="1"/>
          </p:cNvSpPr>
          <p:nvPr>
            <p:ph type="body" sz="quarter" idx="3"/>
          </p:nvPr>
        </p:nvSpPr>
        <p:spPr/>
        <p:txBody>
          <a:bodyPr/>
          <a:lstStyle/>
          <a:p>
            <a:r>
              <a:rPr lang="en-US" sz="4800" dirty="0" err="1"/>
              <a:t>Procxwmen</a:t>
            </a:r>
            <a:r>
              <a:rPr lang="en-US" sz="4800" dirty="0"/>
              <a:t> </a:t>
            </a:r>
            <a:r>
              <a:rPr lang="en-US" sz="4800" dirty="0" err="1"/>
              <a:t>Qeou</a:t>
            </a:r>
            <a:r>
              <a:rPr lang="en-US" sz="4800" dirty="0"/>
              <a:t> meta </a:t>
            </a:r>
            <a:r>
              <a:rPr lang="en-US" sz="4800" dirty="0" err="1"/>
              <a:t>vobou</a:t>
            </a:r>
            <a:r>
              <a:rPr lang="en-US" sz="4800" dirty="0"/>
              <a:t>&gt; `</a:t>
            </a:r>
            <a:r>
              <a:rPr lang="en-US" sz="4800" dirty="0" err="1"/>
              <a:t>amhn</a:t>
            </a:r>
            <a:r>
              <a:rPr lang="en-US" sz="4800" dirty="0"/>
              <a:t>.</a:t>
            </a:r>
          </a:p>
        </p:txBody>
      </p:sp>
    </p:spTree>
    <p:extLst>
      <p:ext uri="{BB962C8B-B14F-4D97-AF65-F5344CB8AC3E}">
        <p14:creationId xmlns:p14="http://schemas.microsoft.com/office/powerpoint/2010/main" val="4191662652"/>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000"/>
              <a:t>السلام لجميعكم</a:t>
            </a:r>
          </a:p>
        </p:txBody>
      </p:sp>
      <p:sp>
        <p:nvSpPr>
          <p:cNvPr id="4" name="Text Placeholder 3"/>
          <p:cNvSpPr>
            <a:spLocks noGrp="1"/>
          </p:cNvSpPr>
          <p:nvPr>
            <p:ph type="body" idx="1"/>
          </p:nvPr>
        </p:nvSpPr>
        <p:spPr/>
        <p:txBody>
          <a:bodyPr/>
          <a:lstStyle/>
          <a:p>
            <a:r>
              <a:rPr lang="ar-EG" sz="5400"/>
              <a:t>إيرينى باسى</a:t>
            </a:r>
          </a:p>
        </p:txBody>
      </p:sp>
      <p:sp>
        <p:nvSpPr>
          <p:cNvPr id="5" name="Text Placeholder 4"/>
          <p:cNvSpPr>
            <a:spLocks noGrp="1"/>
          </p:cNvSpPr>
          <p:nvPr>
            <p:ph type="body" sz="quarter" idx="3"/>
          </p:nvPr>
        </p:nvSpPr>
        <p:spPr/>
        <p:txBody>
          <a:bodyPr/>
          <a:lstStyle/>
          <a:p>
            <a:r>
              <a:rPr lang="en-US" sz="6000"/>
              <a:t>Irhnh  paci</a:t>
            </a:r>
          </a:p>
        </p:txBody>
      </p:sp>
    </p:spTree>
    <p:extLst>
      <p:ext uri="{BB962C8B-B14F-4D97-AF65-F5344CB8AC3E}">
        <p14:creationId xmlns:p14="http://schemas.microsoft.com/office/powerpoint/2010/main" val="4226530872"/>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000"/>
              <a:t>ولروحك أيضاً</a:t>
            </a:r>
          </a:p>
        </p:txBody>
      </p:sp>
      <p:sp>
        <p:nvSpPr>
          <p:cNvPr id="4" name="Text Placeholder 3"/>
          <p:cNvSpPr>
            <a:spLocks noGrp="1"/>
          </p:cNvSpPr>
          <p:nvPr>
            <p:ph type="body" idx="1"/>
          </p:nvPr>
        </p:nvSpPr>
        <p:spPr/>
        <p:txBody>
          <a:bodyPr/>
          <a:lstStyle/>
          <a:p>
            <a:r>
              <a:rPr lang="ar-EG" sz="5400"/>
              <a:t>كيطو إبنيفماتى سو</a:t>
            </a:r>
          </a:p>
        </p:txBody>
      </p:sp>
      <p:sp>
        <p:nvSpPr>
          <p:cNvPr id="5" name="Text Placeholder 4"/>
          <p:cNvSpPr>
            <a:spLocks noGrp="1"/>
          </p:cNvSpPr>
          <p:nvPr>
            <p:ph type="body" sz="quarter" idx="3"/>
          </p:nvPr>
        </p:nvSpPr>
        <p:spPr/>
        <p:txBody>
          <a:bodyPr/>
          <a:lstStyle/>
          <a:p>
            <a:r>
              <a:rPr lang="en-US" sz="6000" dirty="0" err="1"/>
              <a:t>Ke</a:t>
            </a:r>
            <a:r>
              <a:rPr lang="en-US" sz="6000" dirty="0"/>
              <a:t> </a:t>
            </a:r>
            <a:r>
              <a:rPr lang="en-US" sz="6000" dirty="0" err="1"/>
              <a:t>tw</a:t>
            </a:r>
            <a:r>
              <a:rPr lang="en-US" sz="6000" dirty="0"/>
              <a:t> `</a:t>
            </a:r>
            <a:r>
              <a:rPr lang="en-US" sz="6000" dirty="0" err="1"/>
              <a:t>pneuma</a:t>
            </a:r>
            <a:r>
              <a:rPr lang="en-US" sz="6000" dirty="0"/>
              <a:t> </a:t>
            </a:r>
            <a:r>
              <a:rPr lang="en-US" sz="6000" dirty="0" err="1"/>
              <a:t>ti</a:t>
            </a:r>
            <a:r>
              <a:rPr lang="en-US" sz="6000" dirty="0"/>
              <a:t> </a:t>
            </a:r>
            <a:r>
              <a:rPr lang="en-US" sz="6000" dirty="0" err="1"/>
              <a:t>cou</a:t>
            </a:r>
            <a:endParaRPr lang="en-US" sz="6000" dirty="0"/>
          </a:p>
        </p:txBody>
      </p:sp>
    </p:spTree>
    <p:extLst>
      <p:ext uri="{BB962C8B-B14F-4D97-AF65-F5344CB8AC3E}">
        <p14:creationId xmlns:p14="http://schemas.microsoft.com/office/powerpoint/2010/main" val="1591229560"/>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أمين هلليلويا المجد للاب والابن والروح القدس</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600" b="0" kern="1200" dirty="0">
                          <a:solidFill>
                            <a:srgbClr val="FFFF00"/>
                          </a:solidFill>
                          <a:latin typeface="Avva_Shenouda" pitchFamily="34" charset="2"/>
                          <a:ea typeface="+mn-ea"/>
                          <a:cs typeface="+mn-cs"/>
                        </a:rPr>
                        <a:t>do7a patri ke `Viw ke `ajiw Pnevmati</a:t>
                      </a:r>
                      <a:endParaRPr lang="en-US" sz="6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أمين</a:t>
                      </a:r>
                      <a:r>
                        <a:rPr lang="ar-EG" sz="4000" b="1" kern="1200" baseline="0" dirty="0">
                          <a:solidFill>
                            <a:schemeClr val="lt1"/>
                          </a:solidFill>
                          <a:latin typeface="+mn-lt"/>
                          <a:ea typeface="+mn-ea"/>
                          <a:cs typeface="+mn-cs"/>
                        </a:rPr>
                        <a:t> الليلويا </a:t>
                      </a:r>
                      <a:r>
                        <a:rPr lang="ar-EG" sz="4000" b="1" kern="1200" dirty="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الان وكل اوان والى دهر الداهرين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a:solidFill>
                            <a:srgbClr val="FFFF00"/>
                          </a:solidFill>
                          <a:latin typeface="Avva_Shenouda" pitchFamily="34" charset="2"/>
                          <a:ea typeface="+mn-ea"/>
                          <a:cs typeface="+mn-cs"/>
                        </a:rPr>
                        <a:t>Ke</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nvn</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ke</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a`I</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ke</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ictovc</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ew`nac</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twn</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ewnwn</a:t>
                      </a:r>
                      <a:r>
                        <a:rPr lang="en-US" sz="2800" b="0" kern="1200" dirty="0">
                          <a:solidFill>
                            <a:srgbClr val="FFFF00"/>
                          </a:solidFill>
                          <a:latin typeface="Avva_Shenouda" pitchFamily="34" charset="2"/>
                          <a:ea typeface="+mn-ea"/>
                          <a:cs typeface="+mn-cs"/>
                        </a:rPr>
                        <a:t> am3n ==a=l </a:t>
                      </a:r>
                      <a:endParaRPr lang="en-US" sz="5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كى نين كى ا اى كى استوس اى اوناستون اى اوون أمين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a:solidFill>
                            <a:schemeClr val="bg1"/>
                          </a:solidFill>
                          <a:latin typeface="Times New Roman" pitchFamily="18" charset="0"/>
                          <a:cs typeface="Times New Roman" pitchFamily="18" charset="0"/>
                        </a:rPr>
                        <a:t>نصرخ </a:t>
                      </a:r>
                    </a:p>
                    <a:p>
                      <a:pPr algn="ctr" rtl="1"/>
                      <a:r>
                        <a:rPr lang="ar-SA" sz="6000" b="1" dirty="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a:solidFill>
                            <a:srgbClr val="FFFF00"/>
                          </a:solidFill>
                          <a:latin typeface="Avva_Shenouda"/>
                        </a:rPr>
                        <a:t>ten w2 ebol engw `mmoc</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E56C4D-1421-4446-B5A9-5B5BE6F6A52A}"/>
              </a:ext>
            </a:extLst>
          </p:cNvPr>
          <p:cNvSpPr>
            <a:spLocks noGrp="1"/>
          </p:cNvSpPr>
          <p:nvPr>
            <p:ph type="title"/>
          </p:nvPr>
        </p:nvSpPr>
        <p:spPr/>
        <p:txBody>
          <a:bodyPr>
            <a:normAutofit/>
          </a:bodyPr>
          <a:lstStyle/>
          <a:p>
            <a:r>
              <a:rPr lang="ar-EG" dirty="0"/>
              <a:t>السلام للابس الجهاد سيدي الملك جورجيوس</a:t>
            </a:r>
            <a:endParaRPr lang="en-US" dirty="0"/>
          </a:p>
        </p:txBody>
      </p:sp>
      <p:sp>
        <p:nvSpPr>
          <p:cNvPr id="7" name="Text Placeholder 6">
            <a:extLst>
              <a:ext uri="{FF2B5EF4-FFF2-40B4-BE49-F238E27FC236}">
                <a16:creationId xmlns:a16="http://schemas.microsoft.com/office/drawing/2014/main" id="{F4DFF9A2-910A-45AA-83D1-72312A6D846D}"/>
              </a:ext>
            </a:extLst>
          </p:cNvPr>
          <p:cNvSpPr>
            <a:spLocks noGrp="1"/>
          </p:cNvSpPr>
          <p:nvPr>
            <p:ph type="body" idx="1"/>
          </p:nvPr>
        </p:nvSpPr>
        <p:spPr/>
        <p:txBody>
          <a:bodyPr/>
          <a:lstStyle/>
          <a:p>
            <a:r>
              <a:rPr lang="ar-EG" sz="3600" dirty="0"/>
              <a:t>شيري بي أثلوفوروس :باتشويس إب أوورو جيؤرجيوس</a:t>
            </a:r>
          </a:p>
        </p:txBody>
      </p:sp>
      <p:sp>
        <p:nvSpPr>
          <p:cNvPr id="8" name="Text Placeholder 7">
            <a:extLst>
              <a:ext uri="{FF2B5EF4-FFF2-40B4-BE49-F238E27FC236}">
                <a16:creationId xmlns:a16="http://schemas.microsoft.com/office/drawing/2014/main" id="{B7904557-F896-47DF-BC6B-9A75A77A15FE}"/>
              </a:ext>
            </a:extLst>
          </p:cNvPr>
          <p:cNvSpPr>
            <a:spLocks noGrp="1"/>
          </p:cNvSpPr>
          <p:nvPr>
            <p:ph type="body" sz="quarter" idx="3"/>
          </p:nvPr>
        </p:nvSpPr>
        <p:spPr/>
        <p:txBody>
          <a:bodyPr/>
          <a:lstStyle/>
          <a:p>
            <a:r>
              <a:rPr lang="en-US" sz="2800" dirty="0" err="1"/>
              <a:t>xere</a:t>
            </a:r>
            <a:r>
              <a:rPr lang="en-US" sz="2800" dirty="0"/>
              <a:t> pia0loforoc: </a:t>
            </a:r>
            <a:r>
              <a:rPr lang="en-US" sz="2800" dirty="0" err="1"/>
              <a:t>pasoic</a:t>
            </a:r>
            <a:r>
              <a:rPr lang="en-US" sz="2800" dirty="0"/>
              <a:t> `</a:t>
            </a:r>
            <a:r>
              <a:rPr lang="en-US" sz="2800" dirty="0" err="1"/>
              <a:t>povro</a:t>
            </a:r>
            <a:r>
              <a:rPr lang="en-US" sz="2800" dirty="0"/>
              <a:t> </a:t>
            </a:r>
            <a:r>
              <a:rPr lang="en-US" sz="2800" dirty="0" err="1"/>
              <a:t>Jewrjioc</a:t>
            </a:r>
            <a:endParaRPr lang="en-US" sz="2800" dirty="0"/>
          </a:p>
        </p:txBody>
      </p:sp>
      <p:sp>
        <p:nvSpPr>
          <p:cNvPr id="9" name="Title 1">
            <a:hlinkClick r:id="rId3" action="ppaction://hlinksldjump"/>
            <a:extLst>
              <a:ext uri="{FF2B5EF4-FFF2-40B4-BE49-F238E27FC236}">
                <a16:creationId xmlns:a16="http://schemas.microsoft.com/office/drawing/2014/main" id="{CC912715-47DD-427D-B9FA-447853319D15}"/>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469285860"/>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يا ربنا</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يسوع</a:t>
                      </a:r>
                    </a:p>
                    <a:p>
                      <a:pPr algn="ctr" rtl="1"/>
                      <a:r>
                        <a:rPr lang="ar-SA" sz="5400" b="1" dirty="0">
                          <a:solidFill>
                            <a:schemeClr val="bg1"/>
                          </a:solidFill>
                          <a:latin typeface="Times New Roman" pitchFamily="18" charset="0"/>
                          <a:cs typeface="Times New Roman" pitchFamily="18" charset="0"/>
                        </a:rPr>
                        <a:t>المسيح</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ge</a:t>
                      </a:r>
                      <a:r>
                        <a:rPr lang="en-US" sz="3600" b="0" i="0" dirty="0">
                          <a:solidFill>
                            <a:srgbClr val="FFFF00"/>
                          </a:solidFill>
                          <a:latin typeface="Avva_Shenouda"/>
                        </a:rPr>
                        <a:t> w </a:t>
                      </a:r>
                      <a:r>
                        <a:rPr lang="en-US" sz="3600" b="0" i="0" dirty="0" err="1">
                          <a:solidFill>
                            <a:srgbClr val="FFFF00"/>
                          </a:solidFill>
                          <a:latin typeface="Avva_Shenouda"/>
                        </a:rPr>
                        <a:t>Pensoic</a:t>
                      </a:r>
                      <a:r>
                        <a:rPr lang="en-US" sz="3600" b="0" i="0" dirty="0">
                          <a:solidFill>
                            <a:srgbClr val="FFFF00"/>
                          </a:solidFill>
                          <a:latin typeface="Avva_Shenouda"/>
                        </a:rPr>
                        <a:t> I3covc </a:t>
                      </a:r>
                      <a:r>
                        <a:rPr lang="en-US" sz="3600" b="0" i="0" dirty="0" err="1">
                          <a:solidFill>
                            <a:srgbClr val="FFFF00"/>
                          </a:solidFill>
                          <a:latin typeface="Avva_Shenouda"/>
                        </a:rPr>
                        <a:t>Pixrictoc</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solidFill>
                            <a:schemeClr val="bg1"/>
                          </a:solidFill>
                          <a:latin typeface="Times New Roman" pitchFamily="18" charset="0"/>
                          <a:cs typeface="Times New Roman" pitchFamily="18" charset="0"/>
                        </a:rPr>
                        <a:t>جى أو بينشويس إيسوس بيخرستوس</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الذى</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صُلب</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على الصليب</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a:solidFill>
                            <a:srgbClr val="FFFF00"/>
                          </a:solidFill>
                          <a:latin typeface="Avva_Shenouda"/>
                        </a:rPr>
                        <a:t>f3etava24 `</a:t>
                      </a:r>
                      <a:r>
                        <a:rPr lang="en-US" sz="4000" b="0" i="0" dirty="0" err="1">
                          <a:solidFill>
                            <a:srgbClr val="FFFF00"/>
                          </a:solidFill>
                          <a:latin typeface="Avva_Shenouda"/>
                        </a:rPr>
                        <a:t>epi`ctavroc</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فى إيطاف آشف إيبى ستافروس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إسحق الشيطان</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تحت أقدامنا</a:t>
                      </a:r>
                      <a:endParaRPr lang="en-US" sz="52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err="1">
                          <a:solidFill>
                            <a:srgbClr val="FFFF00"/>
                          </a:solidFill>
                          <a:latin typeface="Avva_Shenouda"/>
                        </a:rPr>
                        <a:t>ek`eqomqem</a:t>
                      </a:r>
                      <a:r>
                        <a:rPr lang="en-US" sz="3200" b="0" i="0" dirty="0">
                          <a:solidFill>
                            <a:srgbClr val="FFFF00"/>
                          </a:solidFill>
                          <a:latin typeface="Avva_Shenouda"/>
                        </a:rPr>
                        <a:t> `</a:t>
                      </a:r>
                      <a:r>
                        <a:rPr lang="en-US" sz="3200" b="0" i="0" dirty="0" err="1">
                          <a:solidFill>
                            <a:srgbClr val="FFFF00"/>
                          </a:solidFill>
                          <a:latin typeface="Avva_Shenouda"/>
                        </a:rPr>
                        <a:t>m`pcatanac</a:t>
                      </a:r>
                      <a:r>
                        <a:rPr lang="en-US" sz="3200" b="0" i="0" dirty="0">
                          <a:solidFill>
                            <a:srgbClr val="FFFF00"/>
                          </a:solidFill>
                          <a:latin typeface="Avva_Shenouda"/>
                        </a:rPr>
                        <a:t> : capec3t </a:t>
                      </a:r>
                      <a:r>
                        <a:rPr lang="en-US" sz="2800" b="0" i="0" dirty="0">
                          <a:solidFill>
                            <a:srgbClr val="FFFF00"/>
                          </a:solidFill>
                          <a:latin typeface="Avva_Shenouda"/>
                        </a:rPr>
                        <a:t>`</a:t>
                      </a:r>
                      <a:r>
                        <a:rPr lang="en-US" sz="2800" b="0" i="0" dirty="0" err="1">
                          <a:solidFill>
                            <a:srgbClr val="FFFF00"/>
                          </a:solidFill>
                          <a:latin typeface="Avva_Shenouda"/>
                        </a:rPr>
                        <a:t>nnensalavg</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إك إى خومخيم إم إبساطاناس</a:t>
                      </a:r>
                    </a:p>
                    <a:p>
                      <a:pPr algn="ctr" rtl="0"/>
                      <a:r>
                        <a:rPr lang="ar-SA" sz="4000" b="1" dirty="0">
                          <a:solidFill>
                            <a:schemeClr val="bg1"/>
                          </a:solidFill>
                          <a:latin typeface="Times New Roman" pitchFamily="18" charset="0"/>
                          <a:cs typeface="Times New Roman" pitchFamily="18" charset="0"/>
                        </a:rPr>
                        <a:t>سا بيسيت إننين تشالافج</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7200" b="1" dirty="0">
                          <a:solidFill>
                            <a:schemeClr val="bg1"/>
                          </a:solidFill>
                          <a:latin typeface="Times New Roman" pitchFamily="18" charset="0"/>
                          <a:cs typeface="Times New Roman" pitchFamily="18" charset="0"/>
                        </a:rPr>
                        <a:t>خلصنا</a:t>
                      </a:r>
                      <a:r>
                        <a:rPr lang="ar-EG" sz="7200" b="1" dirty="0">
                          <a:solidFill>
                            <a:schemeClr val="bg1"/>
                          </a:solidFill>
                          <a:latin typeface="Times New Roman" pitchFamily="18" charset="0"/>
                          <a:cs typeface="Times New Roman" pitchFamily="18" charset="0"/>
                        </a:rPr>
                        <a:t> </a:t>
                      </a:r>
                      <a:r>
                        <a:rPr lang="ar-SA" sz="7200" b="1" dirty="0">
                          <a:solidFill>
                            <a:schemeClr val="bg1"/>
                          </a:solidFill>
                          <a:latin typeface="Times New Roman" pitchFamily="18" charset="0"/>
                          <a:cs typeface="Times New Roman" pitchFamily="18" charset="0"/>
                        </a:rPr>
                        <a:t>و</a:t>
                      </a:r>
                      <a:r>
                        <a:rPr lang="ar-EG" sz="7200" b="1" dirty="0">
                          <a:solidFill>
                            <a:schemeClr val="bg1"/>
                          </a:solidFill>
                          <a:latin typeface="Times New Roman" pitchFamily="18" charset="0"/>
                          <a:cs typeface="Times New Roman" pitchFamily="18" charset="0"/>
                        </a:rPr>
                        <a:t>ا</a:t>
                      </a:r>
                      <a:r>
                        <a:rPr lang="ar-SA" sz="7200" b="1" dirty="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a:solidFill>
                            <a:srgbClr val="FFFF00"/>
                          </a:solidFill>
                          <a:latin typeface="Avva_Shenouda"/>
                        </a:rPr>
                        <a:t>cw5 `mmon ovoh nai nan</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a:solidFill>
                            <a:schemeClr val="bg1"/>
                          </a:solidFill>
                          <a:latin typeface="Times New Roman" pitchFamily="18" charset="0"/>
                          <a:cs typeface="Times New Roman" pitchFamily="18" charset="0"/>
                        </a:rPr>
                        <a:t>يارب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p>
                    <a:p>
                      <a:pPr algn="ctr" rtl="1"/>
                      <a:r>
                        <a:rPr lang="ar-SA" sz="4800" b="1" dirty="0">
                          <a:solidFill>
                            <a:schemeClr val="bg1"/>
                          </a:solidFill>
                          <a:latin typeface="Times New Roman" pitchFamily="18" charset="0"/>
                          <a:cs typeface="Times New Roman" pitchFamily="18" charset="0"/>
                        </a:rPr>
                        <a:t>يا 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يا رب بارك</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آمين</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a:solidFill>
                            <a:srgbClr val="FFFF00"/>
                          </a:solidFill>
                          <a:latin typeface="Avva_Shenouda"/>
                        </a:rPr>
                        <a:t>k=e =k=e Kvrie evloj3con am3n</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كيرياليسون كيرياليسون</a:t>
                      </a:r>
                    </a:p>
                    <a:p>
                      <a:pPr algn="ctr" rtl="0"/>
                      <a:r>
                        <a:rPr lang="ar-SA" sz="4000" b="1" dirty="0">
                          <a:solidFill>
                            <a:schemeClr val="bg1"/>
                          </a:solidFill>
                          <a:latin typeface="Times New Roman" pitchFamily="18" charset="0"/>
                          <a:cs typeface="Times New Roman" pitchFamily="18" charset="0"/>
                        </a:rPr>
                        <a:t>كيريا إفلوجيسون آمين</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باركواعلىَّ</a:t>
                      </a:r>
                      <a:endParaRPr lang="ar-EG" sz="5200" b="1" dirty="0">
                        <a:solidFill>
                          <a:schemeClr val="bg1"/>
                        </a:solidFill>
                        <a:latin typeface="Times New Roman" pitchFamily="18" charset="0"/>
                        <a:cs typeface="Times New Roman" pitchFamily="18" charset="0"/>
                      </a:endParaRPr>
                    </a:p>
                    <a:p>
                      <a:pPr algn="ctr" rtl="1"/>
                      <a:r>
                        <a:rPr lang="ar-SA" sz="5200" b="1" dirty="0">
                          <a:solidFill>
                            <a:schemeClr val="bg1"/>
                          </a:solidFill>
                          <a:latin typeface="Times New Roman" pitchFamily="18" charset="0"/>
                          <a:cs typeface="Times New Roman" pitchFamily="18" charset="0"/>
                        </a:rPr>
                        <a:t>باركواعلىَّ</a:t>
                      </a:r>
                      <a:r>
                        <a:rPr lang="ar-EG" sz="5200" b="1" dirty="0">
                          <a:solidFill>
                            <a:schemeClr val="bg1"/>
                          </a:solidFill>
                          <a:latin typeface="Times New Roman" pitchFamily="18" charset="0"/>
                          <a:cs typeface="Times New Roman" pitchFamily="18" charset="0"/>
                        </a:rPr>
                        <a:t> </a:t>
                      </a:r>
                    </a:p>
                    <a:p>
                      <a:pPr algn="ctr" rtl="1"/>
                      <a:r>
                        <a:rPr lang="ar-SA" sz="5200" b="1" dirty="0">
                          <a:solidFill>
                            <a:schemeClr val="bg1"/>
                          </a:solidFill>
                          <a:latin typeface="Times New Roman" pitchFamily="18" charset="0"/>
                          <a:cs typeface="Times New Roman" pitchFamily="18" charset="0"/>
                        </a:rPr>
                        <a:t>ها المطانية</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a:t>
                      </a:r>
                      <a:r>
                        <a:rPr lang="en-US" sz="3600" b="0" i="0" dirty="0" err="1">
                          <a:solidFill>
                            <a:srgbClr val="FFFF00"/>
                          </a:solidFill>
                          <a:latin typeface="Avva_Shenouda"/>
                        </a:rPr>
                        <a:t>cmov</a:t>
                      </a:r>
                      <a:r>
                        <a:rPr lang="en-US" sz="3600" b="0" i="0" dirty="0">
                          <a:solidFill>
                            <a:srgbClr val="FFFF00"/>
                          </a:solidFill>
                          <a:latin typeface="Avva_Shenouda"/>
                        </a:rPr>
                        <a:t> </a:t>
                      </a:r>
                      <a:r>
                        <a:rPr lang="en-US" sz="3600" b="0" i="0" dirty="0" err="1">
                          <a:solidFill>
                            <a:srgbClr val="FFFF00"/>
                          </a:solidFill>
                          <a:latin typeface="Avva_Shenouda"/>
                        </a:rPr>
                        <a:t>eroi</a:t>
                      </a:r>
                      <a:r>
                        <a:rPr lang="en-US" sz="3600" b="0" i="0" dirty="0">
                          <a:solidFill>
                            <a:srgbClr val="FFFF00"/>
                          </a:solidFill>
                          <a:latin typeface="Avva_Shenouda"/>
                        </a:rPr>
                        <a:t> `</a:t>
                      </a:r>
                      <a:r>
                        <a:rPr lang="en-US" sz="3600" b="0" i="0" dirty="0" err="1">
                          <a:solidFill>
                            <a:srgbClr val="FFFF00"/>
                          </a:solidFill>
                          <a:latin typeface="Avva_Shenouda"/>
                        </a:rPr>
                        <a:t>cmov</a:t>
                      </a:r>
                      <a:r>
                        <a:rPr lang="en-US" sz="3600" b="0" i="0" dirty="0">
                          <a:solidFill>
                            <a:srgbClr val="FFFF00"/>
                          </a:solidFill>
                          <a:latin typeface="Avva_Shenouda"/>
                        </a:rPr>
                        <a:t> </a:t>
                      </a:r>
                      <a:r>
                        <a:rPr lang="en-US" sz="3600" b="0" i="0" dirty="0" err="1">
                          <a:solidFill>
                            <a:srgbClr val="FFFF00"/>
                          </a:solidFill>
                          <a:latin typeface="Avva_Shenouda"/>
                        </a:rPr>
                        <a:t>eroi</a:t>
                      </a:r>
                      <a:r>
                        <a:rPr lang="en-US" sz="3600" b="0" i="0" dirty="0">
                          <a:solidFill>
                            <a:srgbClr val="FFFF00"/>
                          </a:solidFill>
                          <a:latin typeface="Avva_Shenouda"/>
                        </a:rPr>
                        <a:t> : </a:t>
                      </a:r>
                      <a:r>
                        <a:rPr lang="en-US" sz="3600" b="0" i="0" dirty="0" err="1">
                          <a:solidFill>
                            <a:srgbClr val="FFFF00"/>
                          </a:solidFill>
                          <a:latin typeface="Avva_Shenouda"/>
                        </a:rPr>
                        <a:t>ic</a:t>
                      </a:r>
                      <a:r>
                        <a:rPr lang="en-US" sz="3600" b="0" i="0" dirty="0">
                          <a:solidFill>
                            <a:srgbClr val="FFFF00"/>
                          </a:solidFill>
                          <a:latin typeface="Avva_Shenouda"/>
                        </a:rPr>
                        <a:t> 5metanoia</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solidFill>
                            <a:schemeClr val="bg1"/>
                          </a:solidFill>
                          <a:latin typeface="Times New Roman" pitchFamily="18" charset="0"/>
                          <a:cs typeface="Times New Roman" pitchFamily="18" charset="0"/>
                        </a:rPr>
                        <a:t>إسمو إيروى</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600" b="1" dirty="0">
                          <a:solidFill>
                            <a:schemeClr val="bg1"/>
                          </a:solidFill>
                          <a:latin typeface="Times New Roman" pitchFamily="18" charset="0"/>
                          <a:cs typeface="Times New Roman" pitchFamily="18" charset="0"/>
                        </a:rPr>
                        <a:t>إغفروا ل</a:t>
                      </a:r>
                      <a:r>
                        <a:rPr lang="ar-EG" sz="6600" b="1" dirty="0">
                          <a:solidFill>
                            <a:schemeClr val="bg1"/>
                          </a:solidFill>
                          <a:latin typeface="Times New Roman" pitchFamily="18" charset="0"/>
                          <a:cs typeface="Times New Roman" pitchFamily="18" charset="0"/>
                        </a:rPr>
                        <a:t>ي</a:t>
                      </a:r>
                      <a:r>
                        <a:rPr lang="ar-SA" sz="6600" b="1" dirty="0">
                          <a:solidFill>
                            <a:schemeClr val="bg1"/>
                          </a:solidFill>
                          <a:latin typeface="Times New Roman" pitchFamily="18" charset="0"/>
                          <a:cs typeface="Times New Roman" pitchFamily="18" charset="0"/>
                        </a:rPr>
                        <a:t> قُل</a:t>
                      </a:r>
                      <a:r>
                        <a:rPr lang="ar-EG" sz="6600" b="1" dirty="0">
                          <a:solidFill>
                            <a:schemeClr val="bg1"/>
                          </a:solidFill>
                          <a:latin typeface="Times New Roman" pitchFamily="18" charset="0"/>
                          <a:cs typeface="Times New Roman" pitchFamily="18" charset="0"/>
                        </a:rPr>
                        <a:t> </a:t>
                      </a:r>
                      <a:r>
                        <a:rPr lang="ar-SA" sz="6600" b="1" dirty="0">
                          <a:solidFill>
                            <a:schemeClr val="bg1"/>
                          </a:solidFill>
                          <a:latin typeface="Times New Roman" pitchFamily="18" charset="0"/>
                          <a:cs typeface="Times New Roman" pitchFamily="18" charset="0"/>
                        </a:rPr>
                        <a:t>البركة</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a:solidFill>
                            <a:srgbClr val="FFFF00"/>
                          </a:solidFill>
                          <a:latin typeface="Avva_Shenouda"/>
                        </a:rPr>
                        <a:t>xw n3i ebol : gw `mpi`cmov</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كون</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إيفول جو إمب</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إسمو</a:t>
                      </a:r>
                      <a:endParaRPr lang="en-US" sz="48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المسيح إلهنا</a:t>
                      </a:r>
                      <a:endParaRPr lang="ar-SA"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Pi`xrictoc</a:t>
                      </a:r>
                      <a:r>
                        <a:rPr lang="en-US" sz="4000" b="0" i="0" dirty="0">
                          <a:solidFill>
                            <a:srgbClr val="FFFF00"/>
                          </a:solidFill>
                          <a:latin typeface="Avva_Shenouda"/>
                        </a:rPr>
                        <a:t> Pennov5 </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بخرستوس بنوتي</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يكون</a:t>
                      </a:r>
                      <a:endParaRPr lang="ar-SA"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a:solidFill>
                            <a:srgbClr val="FFFF00"/>
                          </a:solidFill>
                          <a:latin typeface="Avva_Shenouda"/>
                        </a:rPr>
                        <a:t>am3n ece2wpi</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يس إشوبى</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400" kern="10" baseline="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السلام لجميعكم</a:t>
            </a:r>
            <a:endParaRPr lang="en-US" sz="4800" dirty="0"/>
          </a:p>
        </p:txBody>
      </p:sp>
      <p:sp>
        <p:nvSpPr>
          <p:cNvPr id="6" name="Text Placeholder 5"/>
          <p:cNvSpPr>
            <a:spLocks noGrp="1"/>
          </p:cNvSpPr>
          <p:nvPr>
            <p:ph type="body" idx="1"/>
          </p:nvPr>
        </p:nvSpPr>
        <p:spPr>
          <a:xfrm>
            <a:off x="0" y="5938324"/>
            <a:ext cx="9143999" cy="808893"/>
          </a:xfrm>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16462336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E5EA5-8602-40F2-A745-F7DA058894BD}"/>
              </a:ext>
            </a:extLst>
          </p:cNvPr>
          <p:cNvSpPr>
            <a:spLocks noGrp="1"/>
          </p:cNvSpPr>
          <p:nvPr>
            <p:ph type="title"/>
          </p:nvPr>
        </p:nvSpPr>
        <p:spPr/>
        <p:txBody>
          <a:bodyPr>
            <a:normAutofit/>
          </a:bodyPr>
          <a:lstStyle/>
          <a:p>
            <a:r>
              <a:rPr lang="ar-EG" dirty="0"/>
              <a:t>السلام لك أيها الشهيد السلام للشجاع البطل</a:t>
            </a:r>
            <a:endParaRPr lang="en-US" dirty="0"/>
          </a:p>
        </p:txBody>
      </p:sp>
      <p:sp>
        <p:nvSpPr>
          <p:cNvPr id="7" name="Text Placeholder 6">
            <a:extLst>
              <a:ext uri="{FF2B5EF4-FFF2-40B4-BE49-F238E27FC236}">
                <a16:creationId xmlns:a16="http://schemas.microsoft.com/office/drawing/2014/main" id="{6BE5B18C-2CD0-43B6-90BD-40BDCE085534}"/>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7395F8F9-A2DE-42B2-8ADD-DB737DEF4791}"/>
              </a:ext>
            </a:extLst>
          </p:cNvPr>
          <p:cNvSpPr>
            <a:spLocks noGrp="1"/>
          </p:cNvSpPr>
          <p:nvPr>
            <p:ph type="body" sz="quarter" idx="3"/>
          </p:nvPr>
        </p:nvSpPr>
        <p:spPr>
          <a:xfrm>
            <a:off x="-1" y="5383629"/>
            <a:ext cx="9144000" cy="682357"/>
          </a:xfrm>
        </p:spPr>
        <p:txBody>
          <a:bodyPr/>
          <a:lstStyle/>
          <a:p>
            <a:r>
              <a:rPr lang="en-US" sz="2800" dirty="0"/>
              <a:t> </a:t>
            </a:r>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pi2wig `</a:t>
            </a:r>
            <a:r>
              <a:rPr lang="en-US" sz="2800" dirty="0" err="1"/>
              <a:t>njenneoc</a:t>
            </a:r>
            <a:endParaRPr lang="en-US" sz="2800" dirty="0"/>
          </a:p>
        </p:txBody>
      </p:sp>
      <p:sp>
        <p:nvSpPr>
          <p:cNvPr id="9" name="Title 1">
            <a:hlinkClick r:id="rId3" action="ppaction://hlinksldjump"/>
            <a:extLst>
              <a:ext uri="{FF2B5EF4-FFF2-40B4-BE49-F238E27FC236}">
                <a16:creationId xmlns:a16="http://schemas.microsoft.com/office/drawing/2014/main" id="{A5E4D13C-1F0A-4293-8D3B-764B1F2E7148}"/>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134202907"/>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0" y="4393073"/>
            <a:ext cx="9144000" cy="782371"/>
          </a:xfrm>
        </p:spPr>
        <p:txBody>
          <a:bodyPr>
            <a:normAutofit/>
          </a:bodyPr>
          <a:lstStyle/>
          <a:p>
            <a:r>
              <a:rPr lang="ar-EG" dirty="0"/>
              <a:t>تفضل يا رب مياه النهر، باركها.</a:t>
            </a:r>
            <a:endParaRPr lang="en-US" dirty="0"/>
          </a:p>
        </p:txBody>
      </p:sp>
      <p:sp>
        <p:nvSpPr>
          <p:cNvPr id="7" name="Text Placeholder 6"/>
          <p:cNvSpPr>
            <a:spLocks noGrp="1"/>
          </p:cNvSpPr>
          <p:nvPr>
            <p:ph type="body" idx="1"/>
          </p:nvPr>
        </p:nvSpPr>
        <p:spPr/>
        <p:txBody>
          <a:bodyPr/>
          <a:lstStyle/>
          <a:p>
            <a:r>
              <a:rPr lang="ar-EG" dirty="0"/>
              <a:t>أرى كاطا كسين إبشويس نى موؤو إنتى إفيارو إتخين طاى رومبى ثاى إزمو إيروؤو.</a:t>
            </a:r>
          </a:p>
        </p:txBody>
      </p:sp>
      <p:sp>
        <p:nvSpPr>
          <p:cNvPr id="8" name="Text Placeholder 7"/>
          <p:cNvSpPr>
            <a:spLocks noGrp="1"/>
          </p:cNvSpPr>
          <p:nvPr>
            <p:ph type="body" sz="quarter" idx="3"/>
          </p:nvPr>
        </p:nvSpPr>
        <p:spPr>
          <a:xfrm>
            <a:off x="0" y="5012788"/>
            <a:ext cx="9144000" cy="682357"/>
          </a:xfrm>
        </p:spPr>
        <p:txBody>
          <a:bodyPr/>
          <a:lstStyle/>
          <a:p>
            <a:r>
              <a:rPr lang="en-US" sz="3200" dirty="0" err="1"/>
              <a:t>Arikataxion</a:t>
            </a:r>
            <a:r>
              <a:rPr lang="en-US" sz="3200" dirty="0"/>
              <a:t> `P=o=c </a:t>
            </a:r>
            <a:r>
              <a:rPr lang="en-US" sz="3200" dirty="0" err="1"/>
              <a:t>nimwou</a:t>
            </a:r>
            <a:r>
              <a:rPr lang="en-US" sz="3200" dirty="0"/>
              <a:t> `</a:t>
            </a:r>
            <a:r>
              <a:rPr lang="en-US" sz="3200" dirty="0" err="1"/>
              <a:t>nte</a:t>
            </a:r>
            <a:r>
              <a:rPr lang="en-US" sz="3200" dirty="0"/>
              <a:t> `</a:t>
            </a:r>
            <a:r>
              <a:rPr lang="en-US" sz="3200" dirty="0" err="1"/>
              <a:t>viaro</a:t>
            </a:r>
            <a:r>
              <a:rPr lang="en-US" sz="3200" dirty="0"/>
              <a:t> `</a:t>
            </a:r>
            <a:r>
              <a:rPr lang="en-US" sz="3200" dirty="0" err="1"/>
              <a:t>cmou</a:t>
            </a:r>
            <a:r>
              <a:rPr lang="en-US" sz="3200" dirty="0"/>
              <a:t> `</a:t>
            </a:r>
            <a:r>
              <a:rPr lang="en-US" sz="3200" dirty="0" err="1"/>
              <a:t>erwou</a:t>
            </a:r>
            <a:endParaRPr lang="en-US" sz="3200" dirty="0"/>
          </a:p>
        </p:txBody>
      </p:sp>
      <p:sp>
        <p:nvSpPr>
          <p:cNvPr id="5" name="Rectangle 4">
            <a:hlinkClick r:id="rId2" action="ppaction://hlinksldjump"/>
            <a:extLst>
              <a:ext uri="{FF2B5EF4-FFF2-40B4-BE49-F238E27FC236}">
                <a16:creationId xmlns:a16="http://schemas.microsoft.com/office/drawing/2014/main" id="{B1FA8316-490F-4FF6-AE09-D3B87E99EF0C}"/>
              </a:ext>
            </a:extLst>
          </p:cNvPr>
          <p:cNvSpPr/>
          <p:nvPr/>
        </p:nvSpPr>
        <p:spPr>
          <a:xfrm>
            <a:off x="7707387" y="3929071"/>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2386166796"/>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اطلبوا عن صعود مياه الأنهار في هذا السنة</a:t>
            </a:r>
            <a:endParaRPr lang="en-US" dirty="0"/>
          </a:p>
        </p:txBody>
      </p:sp>
      <p:sp>
        <p:nvSpPr>
          <p:cNvPr id="3" name="Text Placeholder 2"/>
          <p:cNvSpPr>
            <a:spLocks noGrp="1"/>
          </p:cNvSpPr>
          <p:nvPr>
            <p:ph type="body" idx="1"/>
          </p:nvPr>
        </p:nvSpPr>
        <p:spPr/>
        <p:txBody>
          <a:bodyPr/>
          <a:lstStyle/>
          <a:p>
            <a:r>
              <a:rPr lang="ar-EG" sz="4000" dirty="0"/>
              <a:t>طبه إيجين إب جين موشي إي إبشوى إنتي ني ياروؤوم </a:t>
            </a:r>
            <a:endParaRPr lang="en-US" sz="4000" dirty="0"/>
          </a:p>
        </p:txBody>
      </p:sp>
      <p:sp>
        <p:nvSpPr>
          <p:cNvPr id="4" name="Text Placeholder 3"/>
          <p:cNvSpPr>
            <a:spLocks noGrp="1"/>
          </p:cNvSpPr>
          <p:nvPr>
            <p:ph type="body" sz="quarter" idx="3"/>
          </p:nvPr>
        </p:nvSpPr>
        <p:spPr>
          <a:xfrm>
            <a:off x="0" y="5481708"/>
            <a:ext cx="9144000" cy="682357"/>
          </a:xfrm>
        </p:spPr>
        <p:txBody>
          <a:bodyPr/>
          <a:lstStyle/>
          <a:p>
            <a:r>
              <a:rPr lang="en-US" dirty="0" err="1"/>
              <a:t>Twbh</a:t>
            </a:r>
            <a:r>
              <a:rPr lang="en-US" dirty="0"/>
              <a:t> `</a:t>
            </a:r>
            <a:r>
              <a:rPr lang="en-US" dirty="0" err="1"/>
              <a:t>ejen</a:t>
            </a:r>
            <a:r>
              <a:rPr lang="en-US" dirty="0"/>
              <a:t> `</a:t>
            </a:r>
            <a:r>
              <a:rPr lang="en-US" dirty="0" err="1"/>
              <a:t>pjinmosi</a:t>
            </a:r>
            <a:r>
              <a:rPr lang="en-US" dirty="0"/>
              <a:t> `</a:t>
            </a:r>
            <a:r>
              <a:rPr lang="en-US" dirty="0" err="1"/>
              <a:t>e`pswi</a:t>
            </a:r>
            <a:r>
              <a:rPr lang="en-US" dirty="0"/>
              <a:t> `</a:t>
            </a:r>
            <a:r>
              <a:rPr lang="en-US" dirty="0" err="1"/>
              <a:t>nte</a:t>
            </a:r>
            <a:r>
              <a:rPr lang="en-US" dirty="0"/>
              <a:t> </a:t>
            </a:r>
            <a:r>
              <a:rPr lang="en-US" dirty="0" err="1"/>
              <a:t>niiarwou</a:t>
            </a:r>
            <a:r>
              <a:rPr lang="en-US" dirty="0"/>
              <a:t> `</a:t>
            </a:r>
            <a:r>
              <a:rPr lang="en-US" dirty="0" err="1"/>
              <a:t>mmwou</a:t>
            </a:r>
            <a:endParaRPr lang="en-US" dirty="0"/>
          </a:p>
        </p:txBody>
      </p:sp>
      <p:sp>
        <p:nvSpPr>
          <p:cNvPr id="5" name="Rectangle 4">
            <a:hlinkClick r:id="rId2" action="ppaction://hlinksldjump"/>
            <a:extLst>
              <a:ext uri="{FF2B5EF4-FFF2-40B4-BE49-F238E27FC236}">
                <a16:creationId xmlns:a16="http://schemas.microsoft.com/office/drawing/2014/main" id="{435FCD01-F04E-4E5B-9D05-79C99DF5D976}"/>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2475388078"/>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252397"/>
            <a:ext cx="9144000" cy="782371"/>
          </a:xfrm>
        </p:spPr>
        <p:txBody>
          <a:bodyPr/>
          <a:lstStyle/>
          <a:p>
            <a:r>
              <a:rPr lang="ar-EG" dirty="0"/>
              <a:t> لكيْ يباركها المسيح إلهنا</a:t>
            </a:r>
            <a:endParaRPr lang="en-US" dirty="0"/>
          </a:p>
        </p:txBody>
      </p:sp>
      <p:sp>
        <p:nvSpPr>
          <p:cNvPr id="3" name="Text Placeholder 2"/>
          <p:cNvSpPr>
            <a:spLocks noGrp="1"/>
          </p:cNvSpPr>
          <p:nvPr>
            <p:ph type="body" idx="1"/>
          </p:nvPr>
        </p:nvSpPr>
        <p:spPr>
          <a:xfrm>
            <a:off x="0" y="6090137"/>
            <a:ext cx="9143999" cy="808893"/>
          </a:xfrm>
        </p:spPr>
        <p:txBody>
          <a:bodyPr/>
          <a:lstStyle/>
          <a:p>
            <a:r>
              <a:rPr lang="ar-EG"/>
              <a:t>موؤوخين طاي رومبي ثاي هينا إنتي بي إخرستوس بيننوتي إزمو إيرورو </a:t>
            </a:r>
            <a:endParaRPr lang="en-US"/>
          </a:p>
        </p:txBody>
      </p:sp>
      <p:sp>
        <p:nvSpPr>
          <p:cNvPr id="4" name="Text Placeholder 3"/>
          <p:cNvSpPr>
            <a:spLocks noGrp="1"/>
          </p:cNvSpPr>
          <p:nvPr>
            <p:ph type="body" sz="quarter" idx="3"/>
          </p:nvPr>
        </p:nvSpPr>
        <p:spPr>
          <a:xfrm>
            <a:off x="0" y="5294140"/>
            <a:ext cx="9144000" cy="682357"/>
          </a:xfrm>
        </p:spPr>
        <p:txBody>
          <a:bodyPr/>
          <a:lstStyle/>
          <a:p>
            <a:r>
              <a:rPr lang="en-US" dirty="0" err="1"/>
              <a:t>qen</a:t>
            </a:r>
            <a:r>
              <a:rPr lang="en-US" dirty="0"/>
              <a:t> </a:t>
            </a:r>
            <a:r>
              <a:rPr lang="en-US" dirty="0" err="1"/>
              <a:t>tairompi</a:t>
            </a:r>
            <a:r>
              <a:rPr lang="en-US" dirty="0"/>
              <a:t> ;</a:t>
            </a:r>
            <a:r>
              <a:rPr lang="en-US" dirty="0" err="1"/>
              <a:t>ai</a:t>
            </a:r>
            <a:r>
              <a:rPr lang="en-US" dirty="0"/>
              <a:t>@ </a:t>
            </a:r>
            <a:r>
              <a:rPr lang="en-US" dirty="0" err="1"/>
              <a:t>hina</a:t>
            </a:r>
            <a:r>
              <a:rPr lang="en-US" dirty="0"/>
              <a:t> `</a:t>
            </a:r>
            <a:r>
              <a:rPr lang="en-US" dirty="0" err="1"/>
              <a:t>nte</a:t>
            </a:r>
            <a:r>
              <a:rPr lang="en-US" dirty="0"/>
              <a:t> P=,=c </a:t>
            </a:r>
            <a:r>
              <a:rPr lang="en-US" dirty="0" err="1"/>
              <a:t>penNou</a:t>
            </a:r>
            <a:r>
              <a:rPr lang="en-US" dirty="0"/>
              <a:t>] `</a:t>
            </a:r>
            <a:r>
              <a:rPr lang="en-US" dirty="0" err="1"/>
              <a:t>cmou</a:t>
            </a:r>
            <a:r>
              <a:rPr lang="en-US" dirty="0"/>
              <a:t> `</a:t>
            </a:r>
            <a:r>
              <a:rPr lang="en-US" dirty="0" err="1"/>
              <a:t>erwou</a:t>
            </a:r>
            <a:endParaRPr lang="en-US" dirty="0"/>
          </a:p>
        </p:txBody>
      </p:sp>
    </p:spTree>
    <p:extLst>
      <p:ext uri="{BB962C8B-B14F-4D97-AF65-F5344CB8AC3E}">
        <p14:creationId xmlns:p14="http://schemas.microsoft.com/office/powerpoint/2010/main" val="2938029745"/>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5843"/>
            <a:ext cx="9144000" cy="782371"/>
          </a:xfrm>
        </p:spPr>
        <p:txBody>
          <a:bodyPr/>
          <a:lstStyle/>
          <a:p>
            <a:r>
              <a:rPr lang="ar-EG" dirty="0"/>
              <a:t>ويصعدها كمقدارها، ويفَرِّح وجه الأرض،</a:t>
            </a:r>
            <a:endParaRPr lang="en-US" dirty="0"/>
          </a:p>
        </p:txBody>
      </p:sp>
      <p:sp>
        <p:nvSpPr>
          <p:cNvPr id="3" name="Text Placeholder 2"/>
          <p:cNvSpPr>
            <a:spLocks noGrp="1"/>
          </p:cNvSpPr>
          <p:nvPr>
            <p:ph type="body" idx="1"/>
          </p:nvPr>
        </p:nvSpPr>
        <p:spPr>
          <a:xfrm>
            <a:off x="0" y="6113583"/>
            <a:ext cx="9143999" cy="808893"/>
          </a:xfrm>
        </p:spPr>
        <p:txBody>
          <a:bodyPr/>
          <a:lstStyle/>
          <a:p>
            <a:r>
              <a:rPr lang="ar-EG" dirty="0"/>
              <a:t>إنتيف</a:t>
            </a:r>
            <a:r>
              <a:rPr lang="en-US" dirty="0"/>
              <a:t> </a:t>
            </a:r>
            <a:r>
              <a:rPr lang="ar-EG" dirty="0"/>
              <a:t>طإينو إإبشوى كاطانوشي إنتيفتي إم إبؤونوف إم إبهو إم إبكاهي</a:t>
            </a:r>
            <a:endParaRPr lang="en-US" dirty="0"/>
          </a:p>
        </p:txBody>
      </p:sp>
      <p:sp>
        <p:nvSpPr>
          <p:cNvPr id="4" name="Text Placeholder 3"/>
          <p:cNvSpPr>
            <a:spLocks noGrp="1"/>
          </p:cNvSpPr>
          <p:nvPr>
            <p:ph type="body" sz="quarter" idx="3"/>
          </p:nvPr>
        </p:nvSpPr>
        <p:spPr>
          <a:xfrm>
            <a:off x="0" y="5247248"/>
            <a:ext cx="9144000" cy="682357"/>
          </a:xfrm>
        </p:spPr>
        <p:txBody>
          <a:bodyPr/>
          <a:lstStyle/>
          <a:p>
            <a:r>
              <a:rPr lang="en-US" sz="3200" dirty="0" err="1"/>
              <a:t>ntef`enou</a:t>
            </a:r>
            <a:r>
              <a:rPr lang="en-US" sz="3200" dirty="0"/>
              <a:t> `</a:t>
            </a:r>
            <a:r>
              <a:rPr lang="en-US" sz="3200" dirty="0" err="1"/>
              <a:t>e`pswi</a:t>
            </a:r>
            <a:r>
              <a:rPr lang="en-US" sz="3200" dirty="0"/>
              <a:t> kata </a:t>
            </a:r>
            <a:r>
              <a:rPr lang="en-US" sz="3200" dirty="0" err="1"/>
              <a:t>nousi</a:t>
            </a:r>
            <a:r>
              <a:rPr lang="en-US" sz="3200" dirty="0"/>
              <a:t>@ `</a:t>
            </a:r>
            <a:r>
              <a:rPr lang="en-US" sz="3200" dirty="0" err="1"/>
              <a:t>ntef</a:t>
            </a:r>
            <a:r>
              <a:rPr lang="en-US" sz="3200" dirty="0"/>
              <a:t>] `</a:t>
            </a:r>
            <a:r>
              <a:rPr lang="en-US" sz="3200" dirty="0" err="1"/>
              <a:t>m`pounouf</a:t>
            </a:r>
            <a:r>
              <a:rPr lang="en-US" sz="3200" dirty="0"/>
              <a:t> `</a:t>
            </a:r>
            <a:r>
              <a:rPr lang="en-US" sz="3200" dirty="0" err="1"/>
              <a:t>m`pho</a:t>
            </a:r>
            <a:r>
              <a:rPr lang="en-US" sz="3200" dirty="0"/>
              <a:t> `</a:t>
            </a:r>
            <a:r>
              <a:rPr lang="en-US" sz="3200" dirty="0" err="1"/>
              <a:t>m`pkahi</a:t>
            </a:r>
            <a:endParaRPr lang="en-US" sz="3200" dirty="0"/>
          </a:p>
        </p:txBody>
      </p:sp>
    </p:spTree>
    <p:extLst>
      <p:ext uri="{BB962C8B-B14F-4D97-AF65-F5344CB8AC3E}">
        <p14:creationId xmlns:p14="http://schemas.microsoft.com/office/powerpoint/2010/main" val="911821780"/>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ويفَرِّح وجه الأرض، </a:t>
            </a:r>
            <a:endParaRPr lang="en-US" sz="5400" dirty="0"/>
          </a:p>
        </p:txBody>
      </p:sp>
      <p:sp>
        <p:nvSpPr>
          <p:cNvPr id="3" name="Text Placeholder 2"/>
          <p:cNvSpPr>
            <a:spLocks noGrp="1"/>
          </p:cNvSpPr>
          <p:nvPr>
            <p:ph type="body" idx="1"/>
          </p:nvPr>
        </p:nvSpPr>
        <p:spPr/>
        <p:txBody>
          <a:bodyPr/>
          <a:lstStyle/>
          <a:p>
            <a:r>
              <a:rPr lang="ar-EG" sz="4400" dirty="0"/>
              <a:t>إنتيف شانوشتين خانيشيري إنتي ني رومي </a:t>
            </a:r>
            <a:endParaRPr lang="en-US" sz="4400" dirty="0"/>
          </a:p>
        </p:txBody>
      </p:sp>
      <p:sp>
        <p:nvSpPr>
          <p:cNvPr id="4" name="Text Placeholder 3"/>
          <p:cNvSpPr>
            <a:spLocks noGrp="1"/>
          </p:cNvSpPr>
          <p:nvPr>
            <p:ph type="body" sz="quarter" idx="3"/>
          </p:nvPr>
        </p:nvSpPr>
        <p:spPr/>
        <p:txBody>
          <a:bodyPr/>
          <a:lstStyle/>
          <a:p>
            <a:r>
              <a:rPr lang="fi-FI" sz="4000" dirty="0"/>
              <a:t>`ntefsanousten qa nisyri `nte nirwmi@</a:t>
            </a:r>
            <a:endParaRPr lang="en-US" sz="4000" dirty="0"/>
          </a:p>
        </p:txBody>
      </p:sp>
    </p:spTree>
    <p:extLst>
      <p:ext uri="{BB962C8B-B14F-4D97-AF65-F5344CB8AC3E}">
        <p14:creationId xmlns:p14="http://schemas.microsoft.com/office/powerpoint/2010/main" val="1763110423"/>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 ويعولنا نحن البشر</a:t>
            </a:r>
            <a:endParaRPr lang="en-US" sz="4800" dirty="0"/>
          </a:p>
        </p:txBody>
      </p:sp>
      <p:sp>
        <p:nvSpPr>
          <p:cNvPr id="3" name="Text Placeholder 2"/>
          <p:cNvSpPr>
            <a:spLocks noGrp="1"/>
          </p:cNvSpPr>
          <p:nvPr>
            <p:ph type="body" idx="1"/>
          </p:nvPr>
        </p:nvSpPr>
        <p:spPr/>
        <p:txBody>
          <a:bodyPr/>
          <a:lstStyle/>
          <a:p>
            <a:r>
              <a:rPr lang="ar-EG" sz="4800" dirty="0"/>
              <a:t>إنتيفتي إم إنوهيم إن نيتيفنوؤي </a:t>
            </a:r>
            <a:endParaRPr lang="en-US" sz="4800" dirty="0"/>
          </a:p>
        </p:txBody>
      </p:sp>
      <p:sp>
        <p:nvSpPr>
          <p:cNvPr id="4" name="Text Placeholder 3"/>
          <p:cNvSpPr>
            <a:spLocks noGrp="1"/>
          </p:cNvSpPr>
          <p:nvPr>
            <p:ph type="body" sz="quarter" idx="3"/>
          </p:nvPr>
        </p:nvSpPr>
        <p:spPr>
          <a:xfrm>
            <a:off x="0" y="5270694"/>
            <a:ext cx="9144000" cy="682357"/>
          </a:xfrm>
        </p:spPr>
        <p:txBody>
          <a:bodyPr/>
          <a:lstStyle/>
          <a:p>
            <a:r>
              <a:rPr lang="en-US" sz="4400" dirty="0"/>
              <a:t> `</a:t>
            </a:r>
            <a:r>
              <a:rPr lang="en-US" sz="4400" dirty="0" err="1"/>
              <a:t>ntef</a:t>
            </a:r>
            <a:r>
              <a:rPr lang="en-US" sz="4400" dirty="0"/>
              <a:t>] `</a:t>
            </a:r>
            <a:r>
              <a:rPr lang="en-US" sz="4400" dirty="0" err="1"/>
              <a:t>m`vnohem</a:t>
            </a:r>
            <a:r>
              <a:rPr lang="en-US" sz="4400" dirty="0"/>
              <a:t> `</a:t>
            </a:r>
            <a:r>
              <a:rPr lang="en-US" sz="4400" dirty="0" err="1"/>
              <a:t>nnitebnwou`i</a:t>
            </a:r>
            <a:r>
              <a:rPr lang="en-US" sz="4400" dirty="0"/>
              <a:t>@</a:t>
            </a:r>
          </a:p>
        </p:txBody>
      </p:sp>
    </p:spTree>
    <p:extLst>
      <p:ext uri="{BB962C8B-B14F-4D97-AF65-F5344CB8AC3E}">
        <p14:creationId xmlns:p14="http://schemas.microsoft.com/office/powerpoint/2010/main" val="4036152259"/>
      </p:ext>
    </p:extLst>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ويغفر لنا خطايانا</a:t>
            </a:r>
            <a:endParaRPr lang="en-US" sz="6000" dirty="0"/>
          </a:p>
        </p:txBody>
      </p:sp>
      <p:sp>
        <p:nvSpPr>
          <p:cNvPr id="3" name="Text Placeholder 2"/>
          <p:cNvSpPr>
            <a:spLocks noGrp="1"/>
          </p:cNvSpPr>
          <p:nvPr>
            <p:ph type="body" idx="1"/>
          </p:nvPr>
        </p:nvSpPr>
        <p:spPr/>
        <p:txBody>
          <a:bodyPr/>
          <a:lstStyle/>
          <a:p>
            <a:r>
              <a:rPr lang="ar-EG" sz="5400" dirty="0"/>
              <a:t>إنتيف كانين نوفي نان إيفول. </a:t>
            </a:r>
            <a:endParaRPr lang="en-US" sz="5400" dirty="0"/>
          </a:p>
        </p:txBody>
      </p:sp>
      <p:sp>
        <p:nvSpPr>
          <p:cNvPr id="4" name="Text Placeholder 3"/>
          <p:cNvSpPr>
            <a:spLocks noGrp="1"/>
          </p:cNvSpPr>
          <p:nvPr>
            <p:ph type="body" sz="quarter" idx="3"/>
          </p:nvPr>
        </p:nvSpPr>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2648195815"/>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r>
              <a:rPr lang="ar-EG" sz="4800"/>
              <a:t>يا ربُ ارحم يا ربُ ارحم يا ربُ ارحم</a:t>
            </a:r>
          </a:p>
        </p:txBody>
      </p:sp>
      <p:sp>
        <p:nvSpPr>
          <p:cNvPr id="6" name="Text Placeholder 5"/>
          <p:cNvSpPr>
            <a:spLocks noGrp="1"/>
          </p:cNvSpPr>
          <p:nvPr>
            <p:ph type="body" idx="1"/>
          </p:nvPr>
        </p:nvSpPr>
        <p:spPr/>
        <p:txBody>
          <a:bodyPr/>
          <a:lstStyle/>
          <a:p>
            <a:r>
              <a:rPr lang="ar-EG" sz="4400" dirty="0"/>
              <a:t>كيريي إليسون</a:t>
            </a:r>
            <a:r>
              <a:rPr lang="en-US" sz="4400" dirty="0"/>
              <a:t> </a:t>
            </a:r>
            <a:r>
              <a:rPr lang="ar-EG" sz="4400" dirty="0"/>
              <a:t>كيريي إليسون</a:t>
            </a:r>
            <a:r>
              <a:rPr lang="en-US" sz="4400" dirty="0"/>
              <a:t> </a:t>
            </a:r>
            <a:r>
              <a:rPr lang="ar-EG" sz="4400" dirty="0"/>
              <a:t>كيريي إليسون</a:t>
            </a:r>
          </a:p>
        </p:txBody>
      </p:sp>
      <p:sp>
        <p:nvSpPr>
          <p:cNvPr id="9" name="Text Placeholder 8"/>
          <p:cNvSpPr>
            <a:spLocks noGrp="1"/>
          </p:cNvSpPr>
          <p:nvPr>
            <p:ph type="body" sz="quarter" idx="3"/>
          </p:nvPr>
        </p:nvSpPr>
        <p:spPr/>
        <p:txBody>
          <a:bodyPr/>
          <a:lstStyle/>
          <a:p>
            <a:r>
              <a:rPr lang="en-US" sz="4000" dirty="0" err="1"/>
              <a:t>Kuri`e</a:t>
            </a:r>
            <a:r>
              <a:rPr lang="en-US" sz="4000" dirty="0"/>
              <a:t> `</a:t>
            </a:r>
            <a:r>
              <a:rPr lang="en-US" sz="4000" dirty="0" err="1"/>
              <a:t>ele`hcon</a:t>
            </a:r>
            <a:r>
              <a:rPr lang="en-US" sz="4000" dirty="0"/>
              <a:t> </a:t>
            </a:r>
            <a:r>
              <a:rPr lang="en-US" sz="4000" dirty="0" err="1"/>
              <a:t>Kuri`e</a:t>
            </a:r>
            <a:r>
              <a:rPr lang="en-US" sz="4000" dirty="0"/>
              <a:t> `</a:t>
            </a:r>
            <a:r>
              <a:rPr lang="en-US" sz="4000" dirty="0" err="1"/>
              <a:t>ele`hcon</a:t>
            </a:r>
            <a:r>
              <a:rPr lang="en-US" sz="4000" dirty="0"/>
              <a:t> </a:t>
            </a:r>
            <a:r>
              <a:rPr lang="en-US" sz="4000" dirty="0" err="1"/>
              <a:t>Kuri`e</a:t>
            </a:r>
            <a:r>
              <a:rPr lang="en-US" sz="4000" dirty="0"/>
              <a:t> `</a:t>
            </a:r>
            <a:r>
              <a:rPr lang="en-US" sz="4000" dirty="0" err="1"/>
              <a:t>ele`hcon</a:t>
            </a:r>
            <a:endParaRPr lang="en-US" sz="4000" dirty="0"/>
          </a:p>
        </p:txBody>
      </p:sp>
    </p:spTree>
    <p:extLst>
      <p:ext uri="{BB962C8B-B14F-4D97-AF65-F5344CB8AC3E}">
        <p14:creationId xmlns:p14="http://schemas.microsoft.com/office/powerpoint/2010/main" val="582584085"/>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0" y="4275843"/>
            <a:ext cx="9144000" cy="782371"/>
          </a:xfrm>
        </p:spPr>
        <p:txBody>
          <a:bodyPr>
            <a:normAutofit/>
          </a:bodyPr>
          <a:lstStyle/>
          <a:p>
            <a:r>
              <a:rPr lang="ar-EG" sz="3600" dirty="0"/>
              <a:t>تفضل يا رب أهوية السماء وثمرات الأرض</a:t>
            </a:r>
            <a:endParaRPr lang="en-US" sz="3600" dirty="0"/>
          </a:p>
        </p:txBody>
      </p:sp>
      <p:sp>
        <p:nvSpPr>
          <p:cNvPr id="7" name="Text Placeholder 6"/>
          <p:cNvSpPr>
            <a:spLocks noGrp="1"/>
          </p:cNvSpPr>
          <p:nvPr>
            <p:ph type="body" idx="1"/>
          </p:nvPr>
        </p:nvSpPr>
        <p:spPr>
          <a:xfrm>
            <a:off x="0" y="6066691"/>
            <a:ext cx="9143999" cy="808893"/>
          </a:xfrm>
        </p:spPr>
        <p:txBody>
          <a:bodyPr/>
          <a:lstStyle/>
          <a:p>
            <a:r>
              <a:rPr lang="ar-EG" dirty="0"/>
              <a:t>آري كاطاسكين إبشويس ني آإيرإنتي إتفي نيم ني كاربوس إنتي إبكاهي</a:t>
            </a:r>
            <a:endParaRPr lang="en-US" dirty="0"/>
          </a:p>
        </p:txBody>
      </p:sp>
      <p:sp>
        <p:nvSpPr>
          <p:cNvPr id="8" name="Text Placeholder 7"/>
          <p:cNvSpPr>
            <a:spLocks noGrp="1"/>
          </p:cNvSpPr>
          <p:nvPr>
            <p:ph type="body" sz="quarter" idx="3"/>
          </p:nvPr>
        </p:nvSpPr>
        <p:spPr>
          <a:xfrm>
            <a:off x="0" y="5223802"/>
            <a:ext cx="9144000" cy="682357"/>
          </a:xfrm>
        </p:spPr>
        <p:txBody>
          <a:bodyPr/>
          <a:lstStyle/>
          <a:p>
            <a:r>
              <a:rPr lang="sv-SE" sz="3200" dirty="0"/>
              <a:t>Arikataxioin P=o=c ni``ayr `nte `tve nem nikarpoc `nte `pkahi</a:t>
            </a:r>
            <a:endParaRPr lang="en-US" sz="3200" dirty="0"/>
          </a:p>
        </p:txBody>
      </p:sp>
    </p:spTree>
    <p:extLst>
      <p:ext uri="{BB962C8B-B14F-4D97-AF65-F5344CB8AC3E}">
        <p14:creationId xmlns:p14="http://schemas.microsoft.com/office/powerpoint/2010/main" val="543982348"/>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في هذه السنة باركها</a:t>
            </a:r>
            <a:endParaRPr lang="en-US" sz="5400" dirty="0"/>
          </a:p>
        </p:txBody>
      </p:sp>
      <p:sp>
        <p:nvSpPr>
          <p:cNvPr id="3" name="Text Placeholder 2"/>
          <p:cNvSpPr>
            <a:spLocks noGrp="1"/>
          </p:cNvSpPr>
          <p:nvPr>
            <p:ph type="body" idx="1"/>
          </p:nvPr>
        </p:nvSpPr>
        <p:spPr/>
        <p:txBody>
          <a:bodyPr/>
          <a:lstStyle/>
          <a:p>
            <a:r>
              <a:rPr lang="ar-EG" sz="5400" dirty="0"/>
              <a:t>خين تاي رومبي ثاي إزمو إيروؤو.</a:t>
            </a:r>
          </a:p>
        </p:txBody>
      </p:sp>
      <p:sp>
        <p:nvSpPr>
          <p:cNvPr id="4" name="Text Placeholder 3"/>
          <p:cNvSpPr>
            <a:spLocks noGrp="1"/>
          </p:cNvSpPr>
          <p:nvPr>
            <p:ph type="body" sz="quarter" idx="3"/>
          </p:nvPr>
        </p:nvSpPr>
        <p:spPr/>
        <p:txBody>
          <a:bodyPr/>
          <a:lstStyle/>
          <a:p>
            <a:r>
              <a:rPr lang="en-US" sz="4800" dirty="0" err="1"/>
              <a:t>qen</a:t>
            </a:r>
            <a:r>
              <a:rPr lang="en-US" sz="4800" dirty="0"/>
              <a:t> </a:t>
            </a:r>
            <a:r>
              <a:rPr lang="en-US" sz="4800" dirty="0" err="1"/>
              <a:t>tairompi</a:t>
            </a:r>
            <a:r>
              <a:rPr lang="en-US" sz="4800" dirty="0"/>
              <a:t> ;</a:t>
            </a:r>
            <a:r>
              <a:rPr lang="en-US" sz="4800" dirty="0" err="1"/>
              <a:t>ai</a:t>
            </a:r>
            <a:r>
              <a:rPr lang="en-US" sz="4800" dirty="0"/>
              <a:t>@ `</a:t>
            </a:r>
            <a:r>
              <a:rPr lang="en-US" sz="4800" dirty="0" err="1"/>
              <a:t>cmou</a:t>
            </a:r>
            <a:r>
              <a:rPr lang="en-US" sz="4800" dirty="0"/>
              <a:t> `</a:t>
            </a:r>
            <a:r>
              <a:rPr lang="en-US" sz="4800" dirty="0" err="1"/>
              <a:t>erwou</a:t>
            </a:r>
            <a:r>
              <a:rPr lang="en-US" sz="4800" dirty="0"/>
              <a:t>.</a:t>
            </a:r>
          </a:p>
        </p:txBody>
      </p:sp>
      <p:sp>
        <p:nvSpPr>
          <p:cNvPr id="5" name="Rectangle 4">
            <a:hlinkClick r:id="rId2" action="ppaction://hlinksldjump"/>
            <a:extLst>
              <a:ext uri="{FF2B5EF4-FFF2-40B4-BE49-F238E27FC236}">
                <a16:creationId xmlns:a16="http://schemas.microsoft.com/office/drawing/2014/main" id="{93996DD9-E686-4621-BC33-A3F692D8AACC}"/>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1299765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A75B7-1966-4640-8FF5-841E90825795}"/>
              </a:ext>
            </a:extLst>
          </p:cNvPr>
          <p:cNvSpPr>
            <a:spLocks noGrp="1"/>
          </p:cNvSpPr>
          <p:nvPr>
            <p:ph type="title"/>
          </p:nvPr>
        </p:nvSpPr>
        <p:spPr/>
        <p:txBody>
          <a:bodyPr>
            <a:normAutofit/>
          </a:bodyPr>
          <a:lstStyle/>
          <a:p>
            <a:r>
              <a:rPr lang="ar-EG" dirty="0">
                <a:solidFill>
                  <a:schemeClr val="lt1"/>
                </a:solidFill>
                <a:latin typeface="+mn-lt"/>
                <a:cs typeface="+mn-cs"/>
              </a:rPr>
              <a:t>السلام للابس الجهاد أبا مينا البياضي</a:t>
            </a:r>
            <a:endParaRPr lang="en-US" dirty="0"/>
          </a:p>
        </p:txBody>
      </p:sp>
      <p:sp>
        <p:nvSpPr>
          <p:cNvPr id="7" name="Text Placeholder 6">
            <a:extLst>
              <a:ext uri="{FF2B5EF4-FFF2-40B4-BE49-F238E27FC236}">
                <a16:creationId xmlns:a16="http://schemas.microsoft.com/office/drawing/2014/main" id="{8FFF91E7-E775-47EA-9677-07B297B89DED}"/>
              </a:ext>
            </a:extLst>
          </p:cNvPr>
          <p:cNvSpPr>
            <a:spLocks noGrp="1"/>
          </p:cNvSpPr>
          <p:nvPr>
            <p:ph type="body" idx="1"/>
          </p:nvPr>
        </p:nvSpPr>
        <p:spPr/>
        <p:txBody>
          <a:bodyPr/>
          <a:lstStyle/>
          <a:p>
            <a:r>
              <a:rPr lang="ar-EG" dirty="0"/>
              <a:t>شيري بي أثلوفوروس : أفا مينا إنتيه ني فايات</a:t>
            </a:r>
          </a:p>
        </p:txBody>
      </p:sp>
      <p:sp>
        <p:nvSpPr>
          <p:cNvPr id="8" name="Text Placeholder 7">
            <a:extLst>
              <a:ext uri="{FF2B5EF4-FFF2-40B4-BE49-F238E27FC236}">
                <a16:creationId xmlns:a16="http://schemas.microsoft.com/office/drawing/2014/main" id="{6481DB6B-EBE3-4FF7-A24B-68E2D290A70F}"/>
              </a:ext>
            </a:extLst>
          </p:cNvPr>
          <p:cNvSpPr>
            <a:spLocks noGrp="1"/>
          </p:cNvSpPr>
          <p:nvPr>
            <p:ph type="body" sz="quarter" idx="3"/>
          </p:nvPr>
        </p:nvSpPr>
        <p:spPr/>
        <p:txBody>
          <a:bodyPr/>
          <a:lstStyle/>
          <a:p>
            <a:r>
              <a:rPr lang="en-US" sz="2800" dirty="0" err="1"/>
              <a:t>xere</a:t>
            </a:r>
            <a:r>
              <a:rPr lang="en-US" sz="2800" dirty="0"/>
              <a:t> pia0loforoc :abba M3na `</a:t>
            </a:r>
            <a:r>
              <a:rPr lang="en-US" sz="2800" dirty="0" err="1"/>
              <a:t>nte</a:t>
            </a:r>
            <a:r>
              <a:rPr lang="en-US" sz="2800" dirty="0"/>
              <a:t> </a:t>
            </a:r>
            <a:r>
              <a:rPr lang="en-US" sz="2800" dirty="0" err="1"/>
              <a:t>nifaiat</a:t>
            </a:r>
            <a:endParaRPr lang="en-US" sz="2800" dirty="0"/>
          </a:p>
        </p:txBody>
      </p:sp>
      <p:sp>
        <p:nvSpPr>
          <p:cNvPr id="9" name="Title 1">
            <a:hlinkClick r:id="rId3" action="ppaction://hlinksldjump"/>
            <a:extLst>
              <a:ext uri="{FF2B5EF4-FFF2-40B4-BE49-F238E27FC236}">
                <a16:creationId xmlns:a16="http://schemas.microsoft.com/office/drawing/2014/main" id="{C200A9CA-6CEA-474C-BFE2-B41E2785EEB0}"/>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640394272"/>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6181"/>
            <a:ext cx="9144000" cy="782371"/>
          </a:xfrm>
        </p:spPr>
        <p:txBody>
          <a:bodyPr/>
          <a:lstStyle/>
          <a:p>
            <a:r>
              <a:rPr lang="ar-EG" dirty="0"/>
              <a:t>أطلبوا عن أهوية السماء وثمرات الأرض </a:t>
            </a:r>
            <a:endParaRPr lang="en-US" dirty="0"/>
          </a:p>
        </p:txBody>
      </p:sp>
      <p:sp>
        <p:nvSpPr>
          <p:cNvPr id="3" name="Text Placeholder 2"/>
          <p:cNvSpPr>
            <a:spLocks noGrp="1"/>
          </p:cNvSpPr>
          <p:nvPr>
            <p:ph type="body" idx="1"/>
          </p:nvPr>
        </p:nvSpPr>
        <p:spPr>
          <a:xfrm>
            <a:off x="-257906" y="5832231"/>
            <a:ext cx="9612923" cy="885093"/>
          </a:xfrm>
        </p:spPr>
        <p:txBody>
          <a:bodyPr/>
          <a:lstStyle/>
          <a:p>
            <a:r>
              <a:rPr lang="ar-EG" sz="4000" dirty="0"/>
              <a:t>طبه إيجين ني آإيرإنتي إتفي نيم ني كاربوس إنتي إبكاهي</a:t>
            </a:r>
            <a:endParaRPr lang="en-US" sz="4000" dirty="0"/>
          </a:p>
        </p:txBody>
      </p:sp>
      <p:sp>
        <p:nvSpPr>
          <p:cNvPr id="4" name="Text Placeholder 3"/>
          <p:cNvSpPr>
            <a:spLocks noGrp="1"/>
          </p:cNvSpPr>
          <p:nvPr>
            <p:ph type="body" sz="quarter" idx="3"/>
          </p:nvPr>
        </p:nvSpPr>
        <p:spPr>
          <a:xfrm>
            <a:off x="0" y="5341032"/>
            <a:ext cx="9144000" cy="682357"/>
          </a:xfrm>
        </p:spPr>
        <p:txBody>
          <a:bodyPr/>
          <a:lstStyle/>
          <a:p>
            <a:r>
              <a:rPr lang="en-US" sz="3200" dirty="0" err="1">
                <a:latin typeface="Avva_Shenouda" panose="020B0500000000000000" pitchFamily="34" charset="2"/>
              </a:rPr>
              <a:t>Twbh</a:t>
            </a:r>
            <a:r>
              <a:rPr lang="en-US" sz="3200" dirty="0">
                <a:latin typeface="Avva_Shenouda" panose="020B0500000000000000" pitchFamily="34" charset="2"/>
              </a:rPr>
              <a:t> `</a:t>
            </a:r>
            <a:r>
              <a:rPr lang="en-US" sz="3200" dirty="0" err="1">
                <a:latin typeface="Avva_Shenouda" panose="020B0500000000000000" pitchFamily="34" charset="2"/>
              </a:rPr>
              <a:t>egen</a:t>
            </a:r>
            <a:r>
              <a:rPr lang="en-US" sz="3200" dirty="0">
                <a:latin typeface="Avva_Shenouda" panose="020B0500000000000000" pitchFamily="34" charset="2"/>
              </a:rPr>
              <a:t> ni~a3r `</a:t>
            </a:r>
            <a:r>
              <a:rPr lang="en-US" sz="3200" dirty="0" err="1">
                <a:latin typeface="Avva_Shenouda" panose="020B0500000000000000" pitchFamily="34" charset="2"/>
              </a:rPr>
              <a:t>nte</a:t>
            </a:r>
            <a:r>
              <a:rPr lang="en-US" sz="3200" dirty="0">
                <a:latin typeface="Avva_Shenouda" panose="020B0500000000000000" pitchFamily="34" charset="2"/>
              </a:rPr>
              <a:t> `</a:t>
            </a:r>
            <a:r>
              <a:rPr lang="en-US" sz="3200" dirty="0" err="1">
                <a:latin typeface="Avva_Shenouda" panose="020B0500000000000000" pitchFamily="34" charset="2"/>
              </a:rPr>
              <a:t>tfe</a:t>
            </a:r>
            <a:r>
              <a:rPr lang="en-US" sz="3200" dirty="0">
                <a:latin typeface="Avva_Shenouda" panose="020B0500000000000000" pitchFamily="34" charset="2"/>
              </a:rPr>
              <a:t> </a:t>
            </a:r>
            <a:r>
              <a:rPr lang="en-US" sz="3200" dirty="0" err="1">
                <a:latin typeface="Avva_Shenouda" panose="020B0500000000000000" pitchFamily="34" charset="2"/>
              </a:rPr>
              <a:t>nem</a:t>
            </a:r>
            <a:r>
              <a:rPr lang="en-US" sz="3200" dirty="0">
                <a:latin typeface="Avva_Shenouda" panose="020B0500000000000000" pitchFamily="34" charset="2"/>
              </a:rPr>
              <a:t> </a:t>
            </a:r>
            <a:r>
              <a:rPr lang="en-US" sz="3200" dirty="0" err="1">
                <a:latin typeface="Avva_Shenouda" panose="020B0500000000000000" pitchFamily="34" charset="2"/>
              </a:rPr>
              <a:t>nikarpoc</a:t>
            </a:r>
            <a:r>
              <a:rPr lang="en-US" sz="3200" dirty="0">
                <a:latin typeface="Avva_Shenouda" panose="020B0500000000000000" pitchFamily="34" charset="2"/>
              </a:rPr>
              <a:t> `</a:t>
            </a:r>
            <a:r>
              <a:rPr lang="en-US" sz="3200" dirty="0" err="1">
                <a:latin typeface="Avva_Shenouda" panose="020B0500000000000000" pitchFamily="34" charset="2"/>
              </a:rPr>
              <a:t>nte</a:t>
            </a:r>
            <a:r>
              <a:rPr lang="en-US" sz="3200" dirty="0">
                <a:latin typeface="Avva_Shenouda" panose="020B0500000000000000" pitchFamily="34" charset="2"/>
              </a:rPr>
              <a:t> `</a:t>
            </a:r>
            <a:r>
              <a:rPr lang="en-US" sz="3200" dirty="0" err="1">
                <a:latin typeface="Avva_Shenouda" panose="020B0500000000000000" pitchFamily="34" charset="2"/>
              </a:rPr>
              <a:t>pkahi</a:t>
            </a:r>
            <a:endParaRPr lang="en-US" sz="3200" dirty="0">
              <a:latin typeface="Avva_Shenouda" panose="020B0500000000000000" pitchFamily="34" charset="2"/>
            </a:endParaRPr>
          </a:p>
        </p:txBody>
      </p:sp>
      <p:sp>
        <p:nvSpPr>
          <p:cNvPr id="5" name="Rectangle 4">
            <a:hlinkClick r:id="rId2" action="ppaction://hlinksldjump"/>
            <a:extLst>
              <a:ext uri="{FF2B5EF4-FFF2-40B4-BE49-F238E27FC236}">
                <a16:creationId xmlns:a16="http://schemas.microsoft.com/office/drawing/2014/main" id="{A5D30297-7407-43EF-9D11-7DDBD27CCE45}"/>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1720271034"/>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6176"/>
            <a:ext cx="9144000" cy="782371"/>
          </a:xfrm>
        </p:spPr>
        <p:txBody>
          <a:bodyPr>
            <a:normAutofit/>
          </a:bodyPr>
          <a:lstStyle/>
          <a:p>
            <a:r>
              <a:rPr lang="ar-EG" sz="4400" dirty="0"/>
              <a:t>والشجر والكروم وكل شجرة مثمرة </a:t>
            </a:r>
            <a:endParaRPr lang="en-US" sz="4400" dirty="0"/>
          </a:p>
        </p:txBody>
      </p:sp>
      <p:sp>
        <p:nvSpPr>
          <p:cNvPr id="3" name="Text Placeholder 2"/>
          <p:cNvSpPr>
            <a:spLocks noGrp="1"/>
          </p:cNvSpPr>
          <p:nvPr>
            <p:ph type="body" idx="1"/>
          </p:nvPr>
        </p:nvSpPr>
        <p:spPr/>
        <p:txBody>
          <a:bodyPr/>
          <a:lstStyle/>
          <a:p>
            <a:r>
              <a:rPr lang="ar-EG" sz="4000" dirty="0"/>
              <a:t>نيم فاي إششين نيم فاني ما إن ألولي نيم إششين نيفين </a:t>
            </a:r>
            <a:endParaRPr lang="en-US" sz="4000" dirty="0"/>
          </a:p>
        </p:txBody>
      </p:sp>
      <p:sp>
        <p:nvSpPr>
          <p:cNvPr id="4" name="Text Placeholder 3"/>
          <p:cNvSpPr>
            <a:spLocks noGrp="1"/>
          </p:cNvSpPr>
          <p:nvPr>
            <p:ph type="body" sz="quarter" idx="3"/>
          </p:nvPr>
        </p:nvSpPr>
        <p:spPr>
          <a:xfrm>
            <a:off x="-1" y="5229548"/>
            <a:ext cx="9144000" cy="682357"/>
          </a:xfrm>
        </p:spPr>
        <p:txBody>
          <a:bodyPr/>
          <a:lstStyle/>
          <a:p>
            <a:r>
              <a:rPr lang="pt-BR" sz="2900" dirty="0">
                <a:latin typeface="Avva_Shenouda" panose="020B0500000000000000" pitchFamily="34" charset="2"/>
              </a:rPr>
              <a:t>nem fa ni`21123n nem fa anima `n`aloli nem `223n niben</a:t>
            </a:r>
            <a:endParaRPr lang="en-US" sz="2900" dirty="0">
              <a:latin typeface="Avva_Shenouda" panose="020B0500000000000000" pitchFamily="34" charset="2"/>
            </a:endParaRPr>
          </a:p>
        </p:txBody>
      </p:sp>
    </p:spTree>
    <p:extLst>
      <p:ext uri="{BB962C8B-B14F-4D97-AF65-F5344CB8AC3E}">
        <p14:creationId xmlns:p14="http://schemas.microsoft.com/office/powerpoint/2010/main" val="576978335"/>
      </p:ext>
    </p:extLst>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9627"/>
            <a:ext cx="9144000" cy="782371"/>
          </a:xfrm>
        </p:spPr>
        <p:txBody>
          <a:bodyPr>
            <a:normAutofit fontScale="90000"/>
          </a:bodyPr>
          <a:lstStyle/>
          <a:p>
            <a:r>
              <a:rPr lang="ar-EG" sz="4800" dirty="0"/>
              <a:t>مثمرة في كل المسكونة</a:t>
            </a:r>
            <a:endParaRPr lang="en-US" sz="4800" dirty="0"/>
          </a:p>
        </p:txBody>
      </p:sp>
      <p:sp>
        <p:nvSpPr>
          <p:cNvPr id="3" name="Text Placeholder 2"/>
          <p:cNvSpPr>
            <a:spLocks noGrp="1"/>
          </p:cNvSpPr>
          <p:nvPr>
            <p:ph type="body" idx="1"/>
          </p:nvPr>
        </p:nvSpPr>
        <p:spPr/>
        <p:txBody>
          <a:bodyPr/>
          <a:lstStyle/>
          <a:p>
            <a:r>
              <a:rPr lang="ar-EG" sz="4800" dirty="0"/>
              <a:t>إنريفتي كاربوس إيتخين تي أى كومبني تيرس </a:t>
            </a:r>
            <a:endParaRPr lang="en-US" sz="4800" dirty="0"/>
          </a:p>
        </p:txBody>
      </p:sp>
      <p:sp>
        <p:nvSpPr>
          <p:cNvPr id="4" name="Text Placeholder 3"/>
          <p:cNvSpPr>
            <a:spLocks noGrp="1"/>
          </p:cNvSpPr>
          <p:nvPr>
            <p:ph type="body" sz="quarter" idx="3"/>
          </p:nvPr>
        </p:nvSpPr>
        <p:spPr>
          <a:xfrm>
            <a:off x="-1" y="5221274"/>
            <a:ext cx="9144000" cy="682357"/>
          </a:xfrm>
        </p:spPr>
        <p:txBody>
          <a:bodyPr/>
          <a:lstStyle/>
          <a:p>
            <a:r>
              <a:rPr lang="fr-FR" dirty="0">
                <a:latin typeface="Avva_Shenouda" panose="020B0500000000000000" pitchFamily="34" charset="2"/>
              </a:rPr>
              <a:t>`nre45karpoc et </a:t>
            </a:r>
            <a:r>
              <a:rPr lang="fr-FR" dirty="0" err="1">
                <a:latin typeface="Avva_Shenouda" panose="020B0500000000000000" pitchFamily="34" charset="2"/>
              </a:rPr>
              <a:t>qen</a:t>
            </a:r>
            <a:r>
              <a:rPr lang="fr-FR" dirty="0">
                <a:latin typeface="Avva_Shenouda" panose="020B0500000000000000" pitchFamily="34" charset="2"/>
              </a:rPr>
              <a:t> 5oikovmen3 t3rc</a:t>
            </a:r>
            <a:endParaRPr lang="en-US" dirty="0">
              <a:latin typeface="Avva_Shenouda" panose="020B0500000000000000" pitchFamily="34" charset="2"/>
            </a:endParaRPr>
          </a:p>
        </p:txBody>
      </p:sp>
    </p:spTree>
    <p:extLst>
      <p:ext uri="{BB962C8B-B14F-4D97-AF65-F5344CB8AC3E}">
        <p14:creationId xmlns:p14="http://schemas.microsoft.com/office/powerpoint/2010/main" val="3570482167"/>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لكي يباركها المسيح إلهنا</a:t>
            </a:r>
            <a:endParaRPr lang="en-US" sz="5400" dirty="0"/>
          </a:p>
        </p:txBody>
      </p:sp>
      <p:sp>
        <p:nvSpPr>
          <p:cNvPr id="3" name="Text Placeholder 2"/>
          <p:cNvSpPr>
            <a:spLocks noGrp="1"/>
          </p:cNvSpPr>
          <p:nvPr>
            <p:ph type="body" idx="1"/>
          </p:nvPr>
        </p:nvSpPr>
        <p:spPr/>
        <p:txBody>
          <a:bodyPr/>
          <a:lstStyle/>
          <a:p>
            <a:r>
              <a:rPr lang="ar-EG" sz="4400" dirty="0"/>
              <a:t>هينا إنتي بي إخرستوس بين نوتي إزمو إيروؤو</a:t>
            </a:r>
            <a:endParaRPr lang="en-US" sz="4400" dirty="0"/>
          </a:p>
        </p:txBody>
      </p:sp>
      <p:sp>
        <p:nvSpPr>
          <p:cNvPr id="4" name="Text Placeholder 3"/>
          <p:cNvSpPr>
            <a:spLocks noGrp="1"/>
          </p:cNvSpPr>
          <p:nvPr>
            <p:ph type="body" sz="quarter" idx="3"/>
          </p:nvPr>
        </p:nvSpPr>
        <p:spPr/>
        <p:txBody>
          <a:bodyPr/>
          <a:lstStyle/>
          <a:p>
            <a:r>
              <a:rPr lang="en-US" sz="3200" dirty="0" err="1">
                <a:latin typeface="Avva_Shenouda" panose="020B0500000000000000" pitchFamily="34" charset="2"/>
              </a:rPr>
              <a:t>hina</a:t>
            </a:r>
            <a:r>
              <a:rPr lang="en-US" sz="3200" dirty="0">
                <a:latin typeface="Avva_Shenouda" panose="020B0500000000000000" pitchFamily="34" charset="2"/>
              </a:rPr>
              <a:t> `</a:t>
            </a:r>
            <a:r>
              <a:rPr lang="en-US" sz="3200" dirty="0" err="1">
                <a:latin typeface="Avva_Shenouda" panose="020B0500000000000000" pitchFamily="34" charset="2"/>
              </a:rPr>
              <a:t>nte</a:t>
            </a:r>
            <a:r>
              <a:rPr lang="en-US" sz="3200" dirty="0">
                <a:latin typeface="Avva_Shenouda" panose="020B0500000000000000" pitchFamily="34" charset="2"/>
              </a:rPr>
              <a:t> P_=xc </a:t>
            </a:r>
            <a:r>
              <a:rPr lang="en-US" sz="3200" dirty="0" err="1">
                <a:latin typeface="Avva_Shenouda" panose="020B0500000000000000" pitchFamily="34" charset="2"/>
              </a:rPr>
              <a:t>Pennot</a:t>
            </a:r>
            <a:r>
              <a:rPr lang="en-US" sz="3200" dirty="0">
                <a:latin typeface="Avva_Shenouda" panose="020B0500000000000000" pitchFamily="34" charset="2"/>
              </a:rPr>
              <a:t> `</a:t>
            </a:r>
            <a:r>
              <a:rPr lang="en-US" sz="3200" dirty="0" err="1">
                <a:latin typeface="Avva_Shenouda" panose="020B0500000000000000" pitchFamily="34" charset="2"/>
              </a:rPr>
              <a:t>cmov</a:t>
            </a:r>
            <a:r>
              <a:rPr lang="en-US" sz="3200" dirty="0">
                <a:latin typeface="Avva_Shenouda" panose="020B0500000000000000" pitchFamily="34" charset="2"/>
              </a:rPr>
              <a:t> `</a:t>
            </a:r>
            <a:r>
              <a:rPr lang="en-US" sz="3200" dirty="0" err="1">
                <a:latin typeface="Avva_Shenouda" panose="020B0500000000000000" pitchFamily="34" charset="2"/>
              </a:rPr>
              <a:t>erwov</a:t>
            </a:r>
            <a:r>
              <a:rPr lang="en-US" sz="3200" dirty="0">
                <a:latin typeface="Avva_Shenouda" panose="020B0500000000000000" pitchFamily="34" charset="2"/>
              </a:rPr>
              <a:t> </a:t>
            </a:r>
          </a:p>
        </p:txBody>
      </p:sp>
    </p:spTree>
    <p:extLst>
      <p:ext uri="{BB962C8B-B14F-4D97-AF65-F5344CB8AC3E}">
        <p14:creationId xmlns:p14="http://schemas.microsoft.com/office/powerpoint/2010/main" val="1461048869"/>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6181"/>
            <a:ext cx="9144000" cy="782371"/>
          </a:xfrm>
        </p:spPr>
        <p:txBody>
          <a:bodyPr>
            <a:noAutofit/>
          </a:bodyPr>
          <a:lstStyle/>
          <a:p>
            <a:r>
              <a:rPr lang="ar-EG" sz="4800" dirty="0"/>
              <a:t>و يكملها سالمة بغير آفة </a:t>
            </a:r>
            <a:endParaRPr lang="en-US" sz="4800" dirty="0"/>
          </a:p>
        </p:txBody>
      </p:sp>
      <p:sp>
        <p:nvSpPr>
          <p:cNvPr id="3" name="Text Placeholder 2"/>
          <p:cNvSpPr>
            <a:spLocks noGrp="1"/>
          </p:cNvSpPr>
          <p:nvPr>
            <p:ph type="body" idx="1"/>
          </p:nvPr>
        </p:nvSpPr>
        <p:spPr/>
        <p:txBody>
          <a:bodyPr/>
          <a:lstStyle/>
          <a:p>
            <a:r>
              <a:rPr lang="ar-EG" sz="4400" dirty="0"/>
              <a:t>إنتيف جوك إيقول خين أو هيريني أتشني إمكاه </a:t>
            </a:r>
            <a:endParaRPr lang="en-US" sz="4400" dirty="0"/>
          </a:p>
        </p:txBody>
      </p:sp>
      <p:sp>
        <p:nvSpPr>
          <p:cNvPr id="4" name="Text Placeholder 3"/>
          <p:cNvSpPr>
            <a:spLocks noGrp="1"/>
          </p:cNvSpPr>
          <p:nvPr>
            <p:ph type="body" sz="quarter" idx="3"/>
          </p:nvPr>
        </p:nvSpPr>
        <p:spPr>
          <a:xfrm>
            <a:off x="0" y="5209551"/>
            <a:ext cx="9144000" cy="682357"/>
          </a:xfrm>
        </p:spPr>
        <p:txBody>
          <a:bodyPr/>
          <a:lstStyle/>
          <a:p>
            <a:r>
              <a:rPr lang="en-US" sz="3200" dirty="0">
                <a:latin typeface="Avva_Shenouda" panose="020B0500000000000000" pitchFamily="34" charset="2"/>
              </a:rPr>
              <a:t>`nte4goko `</a:t>
            </a:r>
            <a:r>
              <a:rPr lang="en-US" sz="3200" dirty="0" err="1">
                <a:latin typeface="Avva_Shenouda" panose="020B0500000000000000" pitchFamily="34" charset="2"/>
              </a:rPr>
              <a:t>ebol</a:t>
            </a:r>
            <a:r>
              <a:rPr lang="en-US" sz="3200" dirty="0">
                <a:latin typeface="Avva_Shenouda" panose="020B0500000000000000" pitchFamily="34" charset="2"/>
              </a:rPr>
              <a:t> </a:t>
            </a:r>
            <a:r>
              <a:rPr lang="en-US" sz="3200" dirty="0" err="1">
                <a:latin typeface="Avva_Shenouda" panose="020B0500000000000000" pitchFamily="34" charset="2"/>
              </a:rPr>
              <a:t>qen</a:t>
            </a:r>
            <a:r>
              <a:rPr lang="en-US" sz="3200" dirty="0">
                <a:latin typeface="Avva_Shenouda" panose="020B0500000000000000" pitchFamily="34" charset="2"/>
              </a:rPr>
              <a:t> ovhir3n3 </a:t>
            </a:r>
            <a:r>
              <a:rPr lang="en-US" sz="3200" dirty="0" err="1">
                <a:latin typeface="Avva_Shenouda" panose="020B0500000000000000" pitchFamily="34" charset="2"/>
              </a:rPr>
              <a:t>asne</a:t>
            </a:r>
            <a:r>
              <a:rPr lang="en-US" sz="3200" dirty="0">
                <a:latin typeface="Avva_Shenouda" panose="020B0500000000000000" pitchFamily="34" charset="2"/>
              </a:rPr>
              <a:t> `</a:t>
            </a:r>
            <a:r>
              <a:rPr lang="en-US" sz="3200" dirty="0" err="1">
                <a:latin typeface="Avva_Shenouda" panose="020B0500000000000000" pitchFamily="34" charset="2"/>
              </a:rPr>
              <a:t>mkah</a:t>
            </a:r>
            <a:endParaRPr lang="en-US" sz="3200" dirty="0">
              <a:latin typeface="Avva_Shenouda" panose="020B0500000000000000" pitchFamily="34" charset="2"/>
            </a:endParaRPr>
          </a:p>
        </p:txBody>
      </p:sp>
    </p:spTree>
    <p:extLst>
      <p:ext uri="{BB962C8B-B14F-4D97-AF65-F5344CB8AC3E}">
        <p14:creationId xmlns:p14="http://schemas.microsoft.com/office/powerpoint/2010/main" val="925849837"/>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2730"/>
            <a:ext cx="9144000" cy="782371"/>
          </a:xfrm>
        </p:spPr>
        <p:txBody>
          <a:bodyPr anchor="ctr">
            <a:noAutofit/>
          </a:bodyPr>
          <a:lstStyle/>
          <a:p>
            <a:r>
              <a:rPr lang="ar-EG" sz="4800" dirty="0"/>
              <a:t>ويغفر لنا خطايانا</a:t>
            </a:r>
            <a:endParaRPr lang="en-US" sz="4800" dirty="0"/>
          </a:p>
        </p:txBody>
      </p:sp>
      <p:sp>
        <p:nvSpPr>
          <p:cNvPr id="3" name="Text Placeholder 2"/>
          <p:cNvSpPr>
            <a:spLocks noGrp="1"/>
          </p:cNvSpPr>
          <p:nvPr>
            <p:ph type="body" idx="1"/>
          </p:nvPr>
        </p:nvSpPr>
        <p:spPr>
          <a:xfrm>
            <a:off x="0" y="6049107"/>
            <a:ext cx="9143999" cy="808893"/>
          </a:xfrm>
        </p:spPr>
        <p:txBody>
          <a:bodyPr/>
          <a:lstStyle/>
          <a:p>
            <a:r>
              <a:rPr lang="ar-EG" sz="4400" dirty="0"/>
              <a:t>إنتيف كانين نوفي نان إيفول. </a:t>
            </a:r>
            <a:endParaRPr lang="en-US" sz="4400" dirty="0"/>
          </a:p>
        </p:txBody>
      </p:sp>
      <p:sp>
        <p:nvSpPr>
          <p:cNvPr id="4" name="Text Placeholder 3"/>
          <p:cNvSpPr>
            <a:spLocks noGrp="1"/>
          </p:cNvSpPr>
          <p:nvPr>
            <p:ph type="body" sz="quarter" idx="3"/>
          </p:nvPr>
        </p:nvSpPr>
        <p:spPr/>
        <p:txBody>
          <a:bodyPr/>
          <a:lstStyle/>
          <a:p>
            <a:r>
              <a:rPr lang="en-US" sz="4000" dirty="0" err="1"/>
              <a:t>ntef,a</a:t>
            </a:r>
            <a:r>
              <a:rPr lang="en-US" sz="4000" dirty="0"/>
              <a:t> </a:t>
            </a:r>
            <a:r>
              <a:rPr lang="en-US" sz="4000" dirty="0" err="1"/>
              <a:t>nennobi</a:t>
            </a:r>
            <a:r>
              <a:rPr lang="en-US" sz="4000" dirty="0"/>
              <a:t> nan `</a:t>
            </a:r>
            <a:r>
              <a:rPr lang="en-US" sz="4000" dirty="0" err="1"/>
              <a:t>ebol</a:t>
            </a:r>
            <a:r>
              <a:rPr lang="en-US" sz="4000" dirty="0"/>
              <a:t>.</a:t>
            </a:r>
          </a:p>
        </p:txBody>
      </p:sp>
    </p:spTree>
    <p:extLst>
      <p:ext uri="{BB962C8B-B14F-4D97-AF65-F5344CB8AC3E}">
        <p14:creationId xmlns:p14="http://schemas.microsoft.com/office/powerpoint/2010/main" val="1618123282"/>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r>
              <a:rPr lang="ar-EG" sz="4800" dirty="0"/>
              <a:t>يا ربُ ارحم يا ربُ ارحم يا ربُ ارحم</a:t>
            </a:r>
            <a:endParaRPr lang="en-US" sz="4800" dirty="0"/>
          </a:p>
        </p:txBody>
      </p:sp>
      <p:sp>
        <p:nvSpPr>
          <p:cNvPr id="13" name="Text Placeholder 12"/>
          <p:cNvSpPr>
            <a:spLocks noGrp="1"/>
          </p:cNvSpPr>
          <p:nvPr>
            <p:ph type="body" idx="1"/>
          </p:nvPr>
        </p:nvSpPr>
        <p:spPr/>
        <p:txBody>
          <a:bodyPr/>
          <a:lstStyle/>
          <a:p>
            <a:r>
              <a:rPr lang="ar-EG" sz="4400" dirty="0"/>
              <a:t>كيريي إليسون كيريي إليسون كيريي إليسون</a:t>
            </a:r>
          </a:p>
        </p:txBody>
      </p:sp>
      <p:sp>
        <p:nvSpPr>
          <p:cNvPr id="14" name="Text Placeholder 13"/>
          <p:cNvSpPr>
            <a:spLocks noGrp="1"/>
          </p:cNvSpPr>
          <p:nvPr>
            <p:ph type="body" sz="quarter" idx="3"/>
          </p:nvPr>
        </p:nvSpPr>
        <p:spPr/>
        <p:txBody>
          <a:bodyPr/>
          <a:lstStyle/>
          <a:p>
            <a:r>
              <a:rPr lang="en-US" sz="4000" dirty="0" err="1"/>
              <a:t>Kuri`e</a:t>
            </a:r>
            <a:r>
              <a:rPr lang="en-US" sz="4000" dirty="0"/>
              <a:t> `</a:t>
            </a:r>
            <a:r>
              <a:rPr lang="en-US" sz="4000" dirty="0" err="1"/>
              <a:t>ele`hcon</a:t>
            </a:r>
            <a:r>
              <a:rPr lang="ar-EG" sz="4000" dirty="0"/>
              <a:t> </a:t>
            </a:r>
            <a:r>
              <a:rPr lang="en-US" sz="4000" dirty="0" err="1"/>
              <a:t>Kuri`e</a:t>
            </a:r>
            <a:r>
              <a:rPr lang="en-US" sz="4000" dirty="0"/>
              <a:t> `</a:t>
            </a:r>
            <a:r>
              <a:rPr lang="en-US" sz="4000" dirty="0" err="1"/>
              <a:t>ele`hcon</a:t>
            </a:r>
            <a:r>
              <a:rPr lang="ar-EG" sz="4000" dirty="0"/>
              <a:t> </a:t>
            </a:r>
            <a:r>
              <a:rPr lang="en-US" sz="4000" dirty="0" err="1"/>
              <a:t>Kuri`e</a:t>
            </a:r>
            <a:r>
              <a:rPr lang="en-US" sz="4000" dirty="0"/>
              <a:t> `</a:t>
            </a:r>
            <a:r>
              <a:rPr lang="en-US" sz="4000" dirty="0" err="1"/>
              <a:t>ele`hcon</a:t>
            </a:r>
            <a:endParaRPr lang="en-US" sz="4000" dirty="0"/>
          </a:p>
        </p:txBody>
      </p:sp>
    </p:spTree>
    <p:extLst>
      <p:ext uri="{BB962C8B-B14F-4D97-AF65-F5344CB8AC3E}">
        <p14:creationId xmlns:p14="http://schemas.microsoft.com/office/powerpoint/2010/main" val="3279420548"/>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400" dirty="0"/>
              <a:t>تفضل يا رب الزروع والعشب </a:t>
            </a:r>
          </a:p>
        </p:txBody>
      </p:sp>
      <p:sp>
        <p:nvSpPr>
          <p:cNvPr id="8" name="Text Placeholder 7"/>
          <p:cNvSpPr>
            <a:spLocks noGrp="1"/>
          </p:cNvSpPr>
          <p:nvPr>
            <p:ph type="body" idx="1"/>
          </p:nvPr>
        </p:nvSpPr>
        <p:spPr/>
        <p:txBody>
          <a:bodyPr/>
          <a:lstStyle/>
          <a:p>
            <a:r>
              <a:rPr lang="ar-EG" sz="4400" dirty="0"/>
              <a:t>آري كاطاكسين إبشويس نيسيتي نيم ني سيم </a:t>
            </a:r>
          </a:p>
        </p:txBody>
      </p:sp>
      <p:sp>
        <p:nvSpPr>
          <p:cNvPr id="9" name="Text Placeholder 8"/>
          <p:cNvSpPr>
            <a:spLocks noGrp="1"/>
          </p:cNvSpPr>
          <p:nvPr>
            <p:ph type="body" sz="quarter" idx="3"/>
          </p:nvPr>
        </p:nvSpPr>
        <p:spPr/>
        <p:txBody>
          <a:bodyPr/>
          <a:lstStyle/>
          <a:p>
            <a:r>
              <a:rPr lang="pl-PL" dirty="0"/>
              <a:t>Arikata7in pu nici5 nem </a:t>
            </a:r>
            <a:r>
              <a:rPr lang="ar-EG" dirty="0"/>
              <a:t> </a:t>
            </a:r>
            <a:r>
              <a:rPr lang="pl-PL" dirty="0"/>
              <a:t>Nicim </a:t>
            </a:r>
          </a:p>
        </p:txBody>
      </p:sp>
    </p:spTree>
    <p:extLst>
      <p:ext uri="{BB962C8B-B14F-4D97-AF65-F5344CB8AC3E}">
        <p14:creationId xmlns:p14="http://schemas.microsoft.com/office/powerpoint/2010/main" val="1613349866"/>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sz="5400" dirty="0"/>
              <a:t>ونبات الحقل</a:t>
            </a:r>
            <a:endParaRPr lang="en-US" sz="5400" dirty="0"/>
          </a:p>
        </p:txBody>
      </p:sp>
      <p:sp>
        <p:nvSpPr>
          <p:cNvPr id="8" name="Text Placeholder 7"/>
          <p:cNvSpPr>
            <a:spLocks noGrp="1"/>
          </p:cNvSpPr>
          <p:nvPr>
            <p:ph type="body" idx="1"/>
          </p:nvPr>
        </p:nvSpPr>
        <p:spPr/>
        <p:txBody>
          <a:bodyPr/>
          <a:lstStyle/>
          <a:p>
            <a:r>
              <a:rPr lang="ar-EG" sz="4800" dirty="0"/>
              <a:t>نيم ني روت إنتي إتكوي</a:t>
            </a:r>
          </a:p>
        </p:txBody>
      </p:sp>
      <p:sp>
        <p:nvSpPr>
          <p:cNvPr id="9" name="Text Placeholder 8"/>
          <p:cNvSpPr>
            <a:spLocks noGrp="1"/>
          </p:cNvSpPr>
          <p:nvPr>
            <p:ph type="body" sz="quarter" idx="3"/>
          </p:nvPr>
        </p:nvSpPr>
        <p:spPr/>
        <p:txBody>
          <a:bodyPr/>
          <a:lstStyle/>
          <a:p>
            <a:r>
              <a:rPr lang="pt-BR" sz="4800" dirty="0"/>
              <a:t>nem ni rwt `nte `tkoi</a:t>
            </a:r>
          </a:p>
        </p:txBody>
      </p:sp>
    </p:spTree>
    <p:extLst>
      <p:ext uri="{BB962C8B-B14F-4D97-AF65-F5344CB8AC3E}">
        <p14:creationId xmlns:p14="http://schemas.microsoft.com/office/powerpoint/2010/main" val="412316374"/>
      </p:ext>
    </p:extLst>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sz="4800" dirty="0"/>
              <a:t>في هذه السنة باركها</a:t>
            </a:r>
            <a:endParaRPr lang="en-US" sz="4800" dirty="0"/>
          </a:p>
        </p:txBody>
      </p:sp>
      <p:sp>
        <p:nvSpPr>
          <p:cNvPr id="8" name="Text Placeholder 7"/>
          <p:cNvSpPr>
            <a:spLocks noGrp="1"/>
          </p:cNvSpPr>
          <p:nvPr>
            <p:ph type="body" idx="1"/>
          </p:nvPr>
        </p:nvSpPr>
        <p:spPr/>
        <p:txBody>
          <a:bodyPr/>
          <a:lstStyle/>
          <a:p>
            <a:r>
              <a:rPr lang="ar-EG" sz="4400" dirty="0"/>
              <a:t>إيت خين تاي رومبي ثاي إزمو إيروؤو</a:t>
            </a:r>
          </a:p>
        </p:txBody>
      </p:sp>
      <p:sp>
        <p:nvSpPr>
          <p:cNvPr id="9" name="Text Placeholder 8"/>
          <p:cNvSpPr>
            <a:spLocks noGrp="1"/>
          </p:cNvSpPr>
          <p:nvPr>
            <p:ph type="body" sz="quarter" idx="3"/>
          </p:nvPr>
        </p:nvSpPr>
        <p:spPr/>
        <p:txBody>
          <a:bodyPr/>
          <a:lstStyle/>
          <a:p>
            <a:r>
              <a:rPr lang="en-US" dirty="0" err="1"/>
              <a:t>Etqen</a:t>
            </a:r>
            <a:r>
              <a:rPr lang="en-US" dirty="0"/>
              <a:t> </a:t>
            </a:r>
            <a:r>
              <a:rPr lang="en-US" dirty="0" err="1"/>
              <a:t>tairompi</a:t>
            </a:r>
            <a:r>
              <a:rPr lang="en-US" dirty="0"/>
              <a:t> 0ai:`cmov `</a:t>
            </a:r>
            <a:r>
              <a:rPr lang="en-US" dirty="0" err="1"/>
              <a:t>erwov</a:t>
            </a:r>
            <a:endParaRPr lang="en-US" dirty="0"/>
          </a:p>
        </p:txBody>
      </p:sp>
      <p:sp>
        <p:nvSpPr>
          <p:cNvPr id="5" name="Rectangle 4">
            <a:hlinkClick r:id="rId2" action="ppaction://hlinksldjump"/>
            <a:extLst>
              <a:ext uri="{FF2B5EF4-FFF2-40B4-BE49-F238E27FC236}">
                <a16:creationId xmlns:a16="http://schemas.microsoft.com/office/drawing/2014/main" id="{1F69EFE0-2717-47C9-A983-6568D06D0465}"/>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6000636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958F09-8AA4-43E2-B100-5E618E6D04AA}"/>
              </a:ext>
            </a:extLst>
          </p:cNvPr>
          <p:cNvSpPr>
            <a:spLocks noGrp="1"/>
          </p:cNvSpPr>
          <p:nvPr>
            <p:ph type="title"/>
          </p:nvPr>
        </p:nvSpPr>
        <p:spPr/>
        <p:txBody>
          <a:bodyPr>
            <a:normAutofit/>
          </a:bodyPr>
          <a:lstStyle/>
          <a:p>
            <a:r>
              <a:rPr lang="ar-EG" dirty="0"/>
              <a:t>السلام لك أيها الشهيد السلام للشجاع البطل</a:t>
            </a:r>
            <a:endParaRPr lang="en-US" dirty="0"/>
          </a:p>
        </p:txBody>
      </p:sp>
      <p:sp>
        <p:nvSpPr>
          <p:cNvPr id="7" name="Text Placeholder 6">
            <a:extLst>
              <a:ext uri="{FF2B5EF4-FFF2-40B4-BE49-F238E27FC236}">
                <a16:creationId xmlns:a16="http://schemas.microsoft.com/office/drawing/2014/main" id="{3FDD905A-2A4B-4C13-99D4-1ACFDCD1E783}"/>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52CD283-3069-49E3-BB88-78DD57F2C38B}"/>
              </a:ext>
            </a:extLst>
          </p:cNvPr>
          <p:cNvSpPr>
            <a:spLocks noGrp="1"/>
          </p:cNvSpPr>
          <p:nvPr>
            <p:ph type="body" sz="quarter" idx="3"/>
          </p:nvPr>
        </p:nvSpPr>
        <p:spPr>
          <a:xfrm>
            <a:off x="-1" y="5188548"/>
            <a:ext cx="9144000" cy="682357"/>
          </a:xfrm>
        </p:spPr>
        <p:txBody>
          <a:bodyPr anchor="ctr"/>
          <a:lstStyle/>
          <a:p>
            <a:r>
              <a:rPr lang="en-US" sz="3200" dirty="0"/>
              <a:t> </a:t>
            </a:r>
            <a:r>
              <a:rPr lang="en-US" sz="3200" dirty="0" err="1"/>
              <a:t>xere</a:t>
            </a:r>
            <a:r>
              <a:rPr lang="en-US" sz="3200" dirty="0"/>
              <a:t> </a:t>
            </a:r>
            <a:r>
              <a:rPr lang="en-US" sz="3200" dirty="0" err="1"/>
              <a:t>nak</a:t>
            </a:r>
            <a:r>
              <a:rPr lang="en-US" sz="3200" dirty="0"/>
              <a:t> w </a:t>
            </a:r>
            <a:r>
              <a:rPr lang="en-US" sz="3200" dirty="0" err="1"/>
              <a:t>pimartvroc</a:t>
            </a:r>
            <a:r>
              <a:rPr lang="en-US" sz="3200" dirty="0"/>
              <a:t> : </a:t>
            </a:r>
            <a:r>
              <a:rPr lang="en-US" sz="3200" dirty="0" err="1"/>
              <a:t>xere</a:t>
            </a:r>
            <a:r>
              <a:rPr lang="en-US" sz="3200" dirty="0"/>
              <a:t> pi2wig `</a:t>
            </a:r>
            <a:r>
              <a:rPr lang="en-US" sz="3200" dirty="0" err="1"/>
              <a:t>njenneoc</a:t>
            </a:r>
            <a:endParaRPr lang="en-US" sz="3200" dirty="0"/>
          </a:p>
        </p:txBody>
      </p:sp>
      <p:sp>
        <p:nvSpPr>
          <p:cNvPr id="9" name="Title 1">
            <a:hlinkClick r:id="rId3" action="ppaction://hlinksldjump"/>
            <a:extLst>
              <a:ext uri="{FF2B5EF4-FFF2-40B4-BE49-F238E27FC236}">
                <a16:creationId xmlns:a16="http://schemas.microsoft.com/office/drawing/2014/main" id="{A41027FC-DAA1-446C-8B67-0937800084EF}"/>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643445950"/>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sz="4800" dirty="0"/>
              <a:t>أطلبوا عن الزروع والعشب</a:t>
            </a:r>
            <a:endParaRPr lang="en-US" sz="4800" dirty="0"/>
          </a:p>
        </p:txBody>
      </p:sp>
      <p:sp>
        <p:nvSpPr>
          <p:cNvPr id="8" name="Text Placeholder 7"/>
          <p:cNvSpPr>
            <a:spLocks noGrp="1"/>
          </p:cNvSpPr>
          <p:nvPr>
            <p:ph type="body" idx="1"/>
          </p:nvPr>
        </p:nvSpPr>
        <p:spPr/>
        <p:txBody>
          <a:bodyPr/>
          <a:lstStyle/>
          <a:p>
            <a:r>
              <a:rPr lang="ar-EG" sz="4400" dirty="0"/>
              <a:t>طفه إيجين ني سيتي نيم مي سيم </a:t>
            </a:r>
          </a:p>
        </p:txBody>
      </p:sp>
      <p:sp>
        <p:nvSpPr>
          <p:cNvPr id="9" name="Text Placeholder 8"/>
          <p:cNvSpPr>
            <a:spLocks noGrp="1"/>
          </p:cNvSpPr>
          <p:nvPr>
            <p:ph type="body" sz="quarter" idx="3"/>
          </p:nvPr>
        </p:nvSpPr>
        <p:spPr/>
        <p:txBody>
          <a:bodyPr/>
          <a:lstStyle/>
          <a:p>
            <a:r>
              <a:rPr lang="pl-PL" sz="4400" dirty="0"/>
              <a:t>Twbh `egen nici5 nem nicim </a:t>
            </a:r>
          </a:p>
        </p:txBody>
      </p:sp>
      <p:sp>
        <p:nvSpPr>
          <p:cNvPr id="5" name="Rectangle 4">
            <a:hlinkClick r:id="rId2" action="ppaction://hlinksldjump"/>
            <a:extLst>
              <a:ext uri="{FF2B5EF4-FFF2-40B4-BE49-F238E27FC236}">
                <a16:creationId xmlns:a16="http://schemas.microsoft.com/office/drawing/2014/main" id="{B92F3C82-33F0-46A9-B7D6-3B8EE51A305B}"/>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20944302"/>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0" y="4312965"/>
            <a:ext cx="9144000" cy="782371"/>
          </a:xfrm>
        </p:spPr>
        <p:txBody>
          <a:bodyPr>
            <a:normAutofit/>
          </a:bodyPr>
          <a:lstStyle/>
          <a:p>
            <a:r>
              <a:rPr lang="ar-EG" sz="4400" dirty="0"/>
              <a:t>ونبات الحقل في هذه السنة </a:t>
            </a:r>
            <a:endParaRPr lang="en-US" sz="4400" dirty="0"/>
          </a:p>
        </p:txBody>
      </p:sp>
      <p:sp>
        <p:nvSpPr>
          <p:cNvPr id="8" name="Text Placeholder 7"/>
          <p:cNvSpPr>
            <a:spLocks noGrp="1"/>
          </p:cNvSpPr>
          <p:nvPr>
            <p:ph type="body" idx="1"/>
          </p:nvPr>
        </p:nvSpPr>
        <p:spPr/>
        <p:txBody>
          <a:bodyPr/>
          <a:lstStyle/>
          <a:p>
            <a:r>
              <a:rPr lang="ar-EG" sz="4400" dirty="0"/>
              <a:t>نيم ني روت إنتي إتكوي خين تاي رومبي فاى</a:t>
            </a:r>
          </a:p>
        </p:txBody>
      </p:sp>
      <p:sp>
        <p:nvSpPr>
          <p:cNvPr id="9" name="Text Placeholder 8"/>
          <p:cNvSpPr>
            <a:spLocks noGrp="1"/>
          </p:cNvSpPr>
          <p:nvPr>
            <p:ph type="body" sz="quarter" idx="3"/>
          </p:nvPr>
        </p:nvSpPr>
        <p:spPr>
          <a:xfrm>
            <a:off x="0" y="5482686"/>
            <a:ext cx="9144000" cy="682357"/>
          </a:xfrm>
        </p:spPr>
        <p:txBody>
          <a:bodyPr/>
          <a:lstStyle/>
          <a:p>
            <a:r>
              <a:rPr lang="fi-FI" dirty="0"/>
              <a:t>nem nirwt `nte `tkoi qen tai rompi 0ai </a:t>
            </a:r>
          </a:p>
        </p:txBody>
      </p:sp>
    </p:spTree>
    <p:extLst>
      <p:ext uri="{BB962C8B-B14F-4D97-AF65-F5344CB8AC3E}">
        <p14:creationId xmlns:p14="http://schemas.microsoft.com/office/powerpoint/2010/main" val="1110608305"/>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4800" dirty="0"/>
              <a:t>لكي يباركها المسيح إلهنا </a:t>
            </a:r>
            <a:endParaRPr lang="en-US" sz="4800" dirty="0"/>
          </a:p>
        </p:txBody>
      </p:sp>
      <p:sp>
        <p:nvSpPr>
          <p:cNvPr id="8" name="Text Placeholder 7"/>
          <p:cNvSpPr>
            <a:spLocks noGrp="1"/>
          </p:cNvSpPr>
          <p:nvPr>
            <p:ph type="body" idx="1"/>
          </p:nvPr>
        </p:nvSpPr>
        <p:spPr/>
        <p:txBody>
          <a:bodyPr/>
          <a:lstStyle/>
          <a:p>
            <a:r>
              <a:rPr lang="ar-EG" sz="4400" dirty="0"/>
              <a:t>هينا إنتي بي إخرستوس بيننوتي إزمو إيروؤو</a:t>
            </a:r>
          </a:p>
        </p:txBody>
      </p:sp>
      <p:sp>
        <p:nvSpPr>
          <p:cNvPr id="9" name="Text Placeholder 8"/>
          <p:cNvSpPr>
            <a:spLocks noGrp="1"/>
          </p:cNvSpPr>
          <p:nvPr>
            <p:ph type="body" sz="quarter" idx="3"/>
          </p:nvPr>
        </p:nvSpPr>
        <p:spPr/>
        <p:txBody>
          <a:bodyPr/>
          <a:lstStyle/>
          <a:p>
            <a:r>
              <a:rPr lang="en-US" sz="3200" dirty="0" err="1"/>
              <a:t>hina</a:t>
            </a:r>
            <a:r>
              <a:rPr lang="en-US" sz="3200" dirty="0"/>
              <a:t> `</a:t>
            </a:r>
            <a:r>
              <a:rPr lang="en-US" sz="3200" dirty="0" err="1"/>
              <a:t>nte</a:t>
            </a:r>
            <a:r>
              <a:rPr lang="en-US" sz="3200" dirty="0"/>
              <a:t> P_=xc Pennov5 `</a:t>
            </a:r>
            <a:r>
              <a:rPr lang="en-US" sz="3200" dirty="0" err="1"/>
              <a:t>cmov</a:t>
            </a:r>
            <a:r>
              <a:rPr lang="en-US" sz="3200" dirty="0"/>
              <a:t> `</a:t>
            </a:r>
            <a:r>
              <a:rPr lang="en-US" sz="3200" dirty="0" err="1"/>
              <a:t>erwov</a:t>
            </a:r>
            <a:r>
              <a:rPr lang="en-US" sz="3200" dirty="0"/>
              <a:t> </a:t>
            </a:r>
          </a:p>
        </p:txBody>
      </p:sp>
    </p:spTree>
    <p:extLst>
      <p:ext uri="{BB962C8B-B14F-4D97-AF65-F5344CB8AC3E}">
        <p14:creationId xmlns:p14="http://schemas.microsoft.com/office/powerpoint/2010/main" val="4077213874"/>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لتنمو و تكثر</a:t>
            </a:r>
            <a:endParaRPr lang="en-US" sz="5400" dirty="0"/>
          </a:p>
        </p:txBody>
      </p:sp>
      <p:sp>
        <p:nvSpPr>
          <p:cNvPr id="8" name="Text Placeholder 7"/>
          <p:cNvSpPr>
            <a:spLocks noGrp="1"/>
          </p:cNvSpPr>
          <p:nvPr>
            <p:ph type="body" idx="1"/>
          </p:nvPr>
        </p:nvSpPr>
        <p:spPr/>
        <p:txBody>
          <a:bodyPr/>
          <a:lstStyle/>
          <a:p>
            <a:r>
              <a:rPr lang="ar-EG" sz="5400" dirty="0"/>
              <a:t>إنتو آي آي أووه إينتو آشاي </a:t>
            </a:r>
          </a:p>
        </p:txBody>
      </p:sp>
      <p:sp>
        <p:nvSpPr>
          <p:cNvPr id="9" name="Text Placeholder 8"/>
          <p:cNvSpPr>
            <a:spLocks noGrp="1"/>
          </p:cNvSpPr>
          <p:nvPr>
            <p:ph type="body" sz="quarter" idx="3"/>
          </p:nvPr>
        </p:nvSpPr>
        <p:spPr/>
        <p:txBody>
          <a:bodyPr/>
          <a:lstStyle/>
          <a:p>
            <a:r>
              <a:rPr lang="en-US" sz="4400" dirty="0"/>
              <a:t>`</a:t>
            </a:r>
            <a:r>
              <a:rPr lang="en-US" sz="4400" dirty="0" err="1"/>
              <a:t>ntovaiai</a:t>
            </a:r>
            <a:r>
              <a:rPr lang="en-US" sz="4400" dirty="0"/>
              <a:t> </a:t>
            </a:r>
            <a:r>
              <a:rPr lang="en-US" sz="4400" dirty="0" err="1"/>
              <a:t>ovoh</a:t>
            </a:r>
            <a:r>
              <a:rPr lang="en-US" sz="4400" dirty="0"/>
              <a:t> `ntov`a2ai </a:t>
            </a:r>
          </a:p>
        </p:txBody>
      </p:sp>
    </p:spTree>
    <p:extLst>
      <p:ext uri="{BB962C8B-B14F-4D97-AF65-F5344CB8AC3E}">
        <p14:creationId xmlns:p14="http://schemas.microsoft.com/office/powerpoint/2010/main" val="4070953055"/>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4800" dirty="0"/>
              <a:t>إلى أن تكمل بثمرة عظيمة</a:t>
            </a:r>
            <a:endParaRPr lang="en-US" sz="4800" dirty="0"/>
          </a:p>
        </p:txBody>
      </p:sp>
      <p:sp>
        <p:nvSpPr>
          <p:cNvPr id="8" name="Text Placeholder 7"/>
          <p:cNvSpPr>
            <a:spLocks noGrp="1"/>
          </p:cNvSpPr>
          <p:nvPr>
            <p:ph type="body" idx="1"/>
          </p:nvPr>
        </p:nvSpPr>
        <p:spPr/>
        <p:txBody>
          <a:bodyPr/>
          <a:lstStyle/>
          <a:p>
            <a:r>
              <a:rPr lang="ar-EG" sz="4400" dirty="0"/>
              <a:t>شا إنتو جوك إيفول خين أونشتي إن كاربوس </a:t>
            </a:r>
          </a:p>
        </p:txBody>
      </p:sp>
      <p:sp>
        <p:nvSpPr>
          <p:cNvPr id="9" name="Text Placeholder 8"/>
          <p:cNvSpPr>
            <a:spLocks noGrp="1"/>
          </p:cNvSpPr>
          <p:nvPr>
            <p:ph type="body" sz="quarter" idx="3"/>
          </p:nvPr>
        </p:nvSpPr>
        <p:spPr/>
        <p:txBody>
          <a:bodyPr/>
          <a:lstStyle/>
          <a:p>
            <a:r>
              <a:rPr lang="it-IT" sz="2800" dirty="0"/>
              <a:t>`2a `ntovgwk `ebol qen ovni25 nkarpoc</a:t>
            </a:r>
          </a:p>
        </p:txBody>
      </p:sp>
    </p:spTree>
    <p:extLst>
      <p:ext uri="{BB962C8B-B14F-4D97-AF65-F5344CB8AC3E}">
        <p14:creationId xmlns:p14="http://schemas.microsoft.com/office/powerpoint/2010/main" val="3596868784"/>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ويتحنن على جبلته</a:t>
            </a:r>
            <a:endParaRPr lang="en-US" sz="5400" dirty="0"/>
          </a:p>
        </p:txBody>
      </p:sp>
      <p:sp>
        <p:nvSpPr>
          <p:cNvPr id="8" name="Text Placeholder 7"/>
          <p:cNvSpPr>
            <a:spLocks noGrp="1"/>
          </p:cNvSpPr>
          <p:nvPr>
            <p:ph type="body" idx="1"/>
          </p:nvPr>
        </p:nvSpPr>
        <p:spPr/>
        <p:txBody>
          <a:bodyPr/>
          <a:lstStyle/>
          <a:p>
            <a:r>
              <a:rPr lang="ar-EG" sz="4400" dirty="0"/>
              <a:t>أووه إنتيف شينهيت خابيف إبلازما</a:t>
            </a:r>
          </a:p>
        </p:txBody>
      </p:sp>
      <p:sp>
        <p:nvSpPr>
          <p:cNvPr id="9" name="Text Placeholder 8"/>
          <p:cNvSpPr>
            <a:spLocks noGrp="1"/>
          </p:cNvSpPr>
          <p:nvPr>
            <p:ph type="body" sz="quarter" idx="3"/>
          </p:nvPr>
        </p:nvSpPr>
        <p:spPr/>
        <p:txBody>
          <a:bodyPr/>
          <a:lstStyle/>
          <a:p>
            <a:r>
              <a:rPr lang="en-US" sz="3200" dirty="0"/>
              <a:t>` </a:t>
            </a:r>
            <a:r>
              <a:rPr lang="en-US" sz="3200" dirty="0" err="1"/>
              <a:t>ovoh</a:t>
            </a:r>
            <a:r>
              <a:rPr lang="en-US" sz="3200" dirty="0"/>
              <a:t> `nte42enh3t </a:t>
            </a:r>
            <a:r>
              <a:rPr lang="en-US" sz="3200" dirty="0" err="1"/>
              <a:t>qa</a:t>
            </a:r>
            <a:r>
              <a:rPr lang="en-US" sz="3200" dirty="0"/>
              <a:t> pe4`placma </a:t>
            </a:r>
          </a:p>
        </p:txBody>
      </p:sp>
    </p:spTree>
    <p:extLst>
      <p:ext uri="{BB962C8B-B14F-4D97-AF65-F5344CB8AC3E}">
        <p14:creationId xmlns:p14="http://schemas.microsoft.com/office/powerpoint/2010/main" val="2397301421"/>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التي صنعتها يداه </a:t>
            </a:r>
            <a:endParaRPr lang="en-US" sz="5400" dirty="0"/>
          </a:p>
        </p:txBody>
      </p:sp>
      <p:sp>
        <p:nvSpPr>
          <p:cNvPr id="8" name="Text Placeholder 7"/>
          <p:cNvSpPr>
            <a:spLocks noGrp="1"/>
          </p:cNvSpPr>
          <p:nvPr>
            <p:ph type="body" idx="1"/>
          </p:nvPr>
        </p:nvSpPr>
        <p:spPr/>
        <p:txBody>
          <a:bodyPr/>
          <a:lstStyle/>
          <a:p>
            <a:r>
              <a:rPr lang="ar-EG" sz="5400" dirty="0"/>
              <a:t>إيتانيف جيج ثاميوف </a:t>
            </a:r>
          </a:p>
        </p:txBody>
      </p:sp>
      <p:sp>
        <p:nvSpPr>
          <p:cNvPr id="9" name="Text Placeholder 8"/>
          <p:cNvSpPr>
            <a:spLocks noGrp="1"/>
          </p:cNvSpPr>
          <p:nvPr>
            <p:ph type="body" sz="quarter" idx="3"/>
          </p:nvPr>
        </p:nvSpPr>
        <p:spPr/>
        <p:txBody>
          <a:bodyPr/>
          <a:lstStyle/>
          <a:p>
            <a:r>
              <a:rPr lang="en-US" dirty="0"/>
              <a:t>`eta ne4gig 0amio4 </a:t>
            </a:r>
          </a:p>
        </p:txBody>
      </p:sp>
    </p:spTree>
    <p:extLst>
      <p:ext uri="{BB962C8B-B14F-4D97-AF65-F5344CB8AC3E}">
        <p14:creationId xmlns:p14="http://schemas.microsoft.com/office/powerpoint/2010/main" val="2320766987"/>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000" dirty="0"/>
              <a:t>ويغفر لنا خطايانا</a:t>
            </a:r>
            <a:endParaRPr lang="en-US" sz="6000" dirty="0"/>
          </a:p>
        </p:txBody>
      </p:sp>
      <p:sp>
        <p:nvSpPr>
          <p:cNvPr id="8" name="Text Placeholder 7"/>
          <p:cNvSpPr>
            <a:spLocks noGrp="1"/>
          </p:cNvSpPr>
          <p:nvPr>
            <p:ph type="body" idx="1"/>
          </p:nvPr>
        </p:nvSpPr>
        <p:spPr/>
        <p:txBody>
          <a:bodyPr/>
          <a:lstStyle/>
          <a:p>
            <a:r>
              <a:rPr lang="ar-EG" sz="4800" dirty="0"/>
              <a:t>إنتيف كانين نوفي نان إيفول</a:t>
            </a:r>
          </a:p>
        </p:txBody>
      </p:sp>
      <p:sp>
        <p:nvSpPr>
          <p:cNvPr id="9" name="Text Placeholder 8"/>
          <p:cNvSpPr>
            <a:spLocks noGrp="1"/>
          </p:cNvSpPr>
          <p:nvPr>
            <p:ph type="body" sz="quarter" idx="3"/>
          </p:nvPr>
        </p:nvSpPr>
        <p:spPr/>
        <p:txBody>
          <a:bodyPr/>
          <a:lstStyle/>
          <a:p>
            <a:r>
              <a:rPr lang="en-US" sz="4000" dirty="0"/>
              <a:t>`</a:t>
            </a:r>
            <a:r>
              <a:rPr lang="en-US" sz="4000" dirty="0" err="1"/>
              <a:t>ntefxa</a:t>
            </a:r>
            <a:r>
              <a:rPr lang="en-US" sz="4000" dirty="0"/>
              <a:t> </a:t>
            </a:r>
            <a:r>
              <a:rPr lang="en-US" sz="4000" dirty="0" err="1"/>
              <a:t>nennobi</a:t>
            </a:r>
            <a:r>
              <a:rPr lang="en-US" sz="4000" dirty="0"/>
              <a:t> nan `</a:t>
            </a:r>
            <a:r>
              <a:rPr lang="en-US" sz="4000" dirty="0" err="1"/>
              <a:t>ebol</a:t>
            </a:r>
            <a:endParaRPr lang="en-US" sz="4000" dirty="0"/>
          </a:p>
        </p:txBody>
      </p:sp>
    </p:spTree>
    <p:extLst>
      <p:ext uri="{BB962C8B-B14F-4D97-AF65-F5344CB8AC3E}">
        <p14:creationId xmlns:p14="http://schemas.microsoft.com/office/powerpoint/2010/main" val="782734728"/>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sz="4800" dirty="0"/>
              <a:t>يا ربُ ارحم يا ربُ ارحم يا ربُ ارحم</a:t>
            </a:r>
            <a:endParaRPr lang="en-US" sz="4800" dirty="0"/>
          </a:p>
        </p:txBody>
      </p:sp>
      <p:sp>
        <p:nvSpPr>
          <p:cNvPr id="8" name="Text Placeholder 7"/>
          <p:cNvSpPr>
            <a:spLocks noGrp="1"/>
          </p:cNvSpPr>
          <p:nvPr>
            <p:ph type="body" idx="1"/>
          </p:nvPr>
        </p:nvSpPr>
        <p:spPr/>
        <p:txBody>
          <a:bodyPr/>
          <a:lstStyle/>
          <a:p>
            <a:r>
              <a:rPr lang="ar-EG" sz="4400" dirty="0"/>
              <a:t>كيريي إليسون</a:t>
            </a:r>
            <a:r>
              <a:rPr lang="en-US" sz="4400" dirty="0"/>
              <a:t> </a:t>
            </a:r>
            <a:r>
              <a:rPr lang="ar-EG" sz="4400" dirty="0"/>
              <a:t>كيريي إليسون</a:t>
            </a:r>
            <a:r>
              <a:rPr lang="en-US" sz="4400" dirty="0"/>
              <a:t> </a:t>
            </a:r>
            <a:r>
              <a:rPr lang="ar-EG" sz="4400" dirty="0"/>
              <a:t>كيريي إليسون</a:t>
            </a:r>
          </a:p>
        </p:txBody>
      </p:sp>
      <p:sp>
        <p:nvSpPr>
          <p:cNvPr id="9" name="Text Placeholder 8"/>
          <p:cNvSpPr>
            <a:spLocks noGrp="1"/>
          </p:cNvSpPr>
          <p:nvPr>
            <p:ph type="body" sz="quarter" idx="3"/>
          </p:nvPr>
        </p:nvSpPr>
        <p:spPr/>
        <p:txBody>
          <a:bodyPr/>
          <a:lstStyle/>
          <a:p>
            <a:r>
              <a:rPr lang="en-US" sz="4000" dirty="0">
                <a:latin typeface="Athanasius" pitchFamily="2" charset="0"/>
              </a:rPr>
              <a:t>Kuri`e `</a:t>
            </a:r>
            <a:r>
              <a:rPr lang="en-US" sz="4000" dirty="0" err="1">
                <a:latin typeface="Athanasius" pitchFamily="2" charset="0"/>
              </a:rPr>
              <a:t>ele`hcon</a:t>
            </a:r>
            <a:r>
              <a:rPr lang="en-US" sz="4000" dirty="0">
                <a:latin typeface="Athanasius" pitchFamily="2" charset="0"/>
              </a:rPr>
              <a:t> </a:t>
            </a:r>
            <a:r>
              <a:rPr lang="en-US" sz="4000" dirty="0" err="1">
                <a:latin typeface="Athanasius" pitchFamily="2" charset="0"/>
              </a:rPr>
              <a:t>Kuri`e</a:t>
            </a:r>
            <a:r>
              <a:rPr lang="en-US" sz="4000" dirty="0">
                <a:latin typeface="Athanasius" pitchFamily="2" charset="0"/>
              </a:rPr>
              <a:t> `</a:t>
            </a:r>
            <a:r>
              <a:rPr lang="en-US" sz="4000" dirty="0" err="1">
                <a:latin typeface="Athanasius" pitchFamily="2" charset="0"/>
              </a:rPr>
              <a:t>ele`hcon</a:t>
            </a:r>
            <a:r>
              <a:rPr lang="en-US" sz="4000" dirty="0">
                <a:latin typeface="Athanasius" pitchFamily="2" charset="0"/>
              </a:rPr>
              <a:t> </a:t>
            </a:r>
            <a:r>
              <a:rPr lang="en-US" sz="4000" dirty="0" err="1">
                <a:latin typeface="Athanasius" pitchFamily="2" charset="0"/>
              </a:rPr>
              <a:t>Kuri`e</a:t>
            </a:r>
            <a:r>
              <a:rPr lang="en-US" sz="4000" dirty="0">
                <a:latin typeface="Athanasius" pitchFamily="2" charset="0"/>
              </a:rPr>
              <a:t> `ele`hcon</a:t>
            </a:r>
            <a:endParaRPr lang="en-US" sz="7200" dirty="0">
              <a:latin typeface="Athanasius" pitchFamily="2" charset="0"/>
            </a:endParaRPr>
          </a:p>
        </p:txBody>
      </p:sp>
    </p:spTree>
    <p:extLst>
      <p:ext uri="{BB962C8B-B14F-4D97-AF65-F5344CB8AC3E}">
        <p14:creationId xmlns:p14="http://schemas.microsoft.com/office/powerpoint/2010/main" val="6745177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3E037C-03B2-4A4A-823B-6FF04F86CA66}"/>
              </a:ext>
            </a:extLst>
          </p:cNvPr>
          <p:cNvSpPr>
            <a:spLocks noGrp="1"/>
          </p:cNvSpPr>
          <p:nvPr>
            <p:ph type="title"/>
          </p:nvPr>
        </p:nvSpPr>
        <p:spPr/>
        <p:txBody>
          <a:bodyPr>
            <a:normAutofit/>
          </a:bodyPr>
          <a:lstStyle/>
          <a:p>
            <a:r>
              <a:rPr lang="ar-EG" dirty="0"/>
              <a:t>السلام للابس الجهاد محب الأب مرقوريوس</a:t>
            </a:r>
          </a:p>
        </p:txBody>
      </p:sp>
      <p:sp>
        <p:nvSpPr>
          <p:cNvPr id="7" name="Text Placeholder 6">
            <a:extLst>
              <a:ext uri="{FF2B5EF4-FFF2-40B4-BE49-F238E27FC236}">
                <a16:creationId xmlns:a16="http://schemas.microsoft.com/office/drawing/2014/main" id="{6994AF29-CEDB-4B21-B063-542CF399B60B}"/>
              </a:ext>
            </a:extLst>
          </p:cNvPr>
          <p:cNvSpPr>
            <a:spLocks noGrp="1"/>
          </p:cNvSpPr>
          <p:nvPr>
            <p:ph type="body" idx="1"/>
          </p:nvPr>
        </p:nvSpPr>
        <p:spPr/>
        <p:txBody>
          <a:bodyPr/>
          <a:lstStyle/>
          <a:p>
            <a:r>
              <a:rPr lang="ar-EG" dirty="0"/>
              <a:t>شيري بي أثلوفوروس : فيلوباتير ميركوريوس</a:t>
            </a:r>
          </a:p>
        </p:txBody>
      </p:sp>
      <p:sp>
        <p:nvSpPr>
          <p:cNvPr id="8" name="Text Placeholder 7">
            <a:extLst>
              <a:ext uri="{FF2B5EF4-FFF2-40B4-BE49-F238E27FC236}">
                <a16:creationId xmlns:a16="http://schemas.microsoft.com/office/drawing/2014/main" id="{AB11B425-5198-409B-BAE3-F9CBDB6A03BD}"/>
              </a:ext>
            </a:extLst>
          </p:cNvPr>
          <p:cNvSpPr>
            <a:spLocks noGrp="1"/>
          </p:cNvSpPr>
          <p:nvPr>
            <p:ph type="body" sz="quarter" idx="3"/>
          </p:nvPr>
        </p:nvSpPr>
        <p:spPr/>
        <p:txBody>
          <a:bodyPr/>
          <a:lstStyle/>
          <a:p>
            <a:r>
              <a:rPr lang="en-US" sz="3200" dirty="0" err="1"/>
              <a:t>xere</a:t>
            </a:r>
            <a:r>
              <a:rPr lang="en-US" sz="3200" dirty="0"/>
              <a:t> pia0loforoc : filopat3r </a:t>
            </a:r>
            <a:r>
              <a:rPr lang="en-US" sz="3200" dirty="0" err="1"/>
              <a:t>Merkovrioc</a:t>
            </a:r>
            <a:endParaRPr lang="en-US" sz="3200" dirty="0"/>
          </a:p>
        </p:txBody>
      </p:sp>
      <p:sp>
        <p:nvSpPr>
          <p:cNvPr id="9" name="Title 1">
            <a:hlinkClick r:id="rId3" action="ppaction://hlinksldjump"/>
            <a:extLst>
              <a:ext uri="{FF2B5EF4-FFF2-40B4-BE49-F238E27FC236}">
                <a16:creationId xmlns:a16="http://schemas.microsoft.com/office/drawing/2014/main" id="{CD84062C-54D9-4893-B517-3FB9999C5282}"/>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7081316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1F96-933F-4853-9681-8099DF16A02F}"/>
              </a:ext>
            </a:extLst>
          </p:cNvPr>
          <p:cNvSpPr>
            <a:spLocks noGrp="1"/>
          </p:cNvSpPr>
          <p:nvPr>
            <p:ph type="title"/>
          </p:nvPr>
        </p:nvSpPr>
        <p:spPr>
          <a:xfrm>
            <a:off x="-1250576" y="0"/>
            <a:ext cx="1250576" cy="782371"/>
          </a:xfrm>
        </p:spPr>
        <p:txBody>
          <a:bodyPr/>
          <a:lstStyle/>
          <a:p>
            <a:r>
              <a:rPr lang="ar-EG" dirty="0"/>
              <a:t>الختام</a:t>
            </a:r>
            <a:endParaRPr lang="en-GB" dirty="0"/>
          </a:p>
        </p:txBody>
      </p:sp>
    </p:spTree>
    <p:extLst>
      <p:ext uri="{BB962C8B-B14F-4D97-AF65-F5344CB8AC3E}">
        <p14:creationId xmlns:p14="http://schemas.microsoft.com/office/powerpoint/2010/main" val="42499854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466765-67D4-486D-A329-92F5DA1C21D7}"/>
              </a:ext>
            </a:extLst>
          </p:cNvPr>
          <p:cNvSpPr>
            <a:spLocks noGrp="1"/>
          </p:cNvSpPr>
          <p:nvPr>
            <p:ph type="title"/>
          </p:nvPr>
        </p:nvSpPr>
        <p:spPr/>
        <p:txBody>
          <a:bodyPr>
            <a:normAutofit/>
          </a:bodyPr>
          <a:lstStyle/>
          <a:p>
            <a:r>
              <a:rPr lang="ar-EG" dirty="0"/>
              <a:t>بشفاعات والدة الإله القديسة مريم </a:t>
            </a:r>
            <a:endParaRPr lang="en-US" dirty="0"/>
          </a:p>
        </p:txBody>
      </p:sp>
      <p:sp>
        <p:nvSpPr>
          <p:cNvPr id="7" name="Text Placeholder 6">
            <a:extLst>
              <a:ext uri="{FF2B5EF4-FFF2-40B4-BE49-F238E27FC236}">
                <a16:creationId xmlns:a16="http://schemas.microsoft.com/office/drawing/2014/main" id="{AA9D40F9-1B0B-41E5-83D1-C15BBD741EB5}"/>
              </a:ext>
            </a:extLst>
          </p:cNvPr>
          <p:cNvSpPr>
            <a:spLocks noGrp="1"/>
          </p:cNvSpPr>
          <p:nvPr>
            <p:ph type="body" idx="1"/>
          </p:nvPr>
        </p:nvSpPr>
        <p:spPr/>
        <p:txBody>
          <a:bodyPr/>
          <a:lstStyle/>
          <a:p>
            <a:r>
              <a:rPr lang="ar-EG" dirty="0"/>
              <a:t>هيتين ني إبريسفيا إنتي تي ثيئو طوكوس إثؤواب ماريا </a:t>
            </a:r>
          </a:p>
        </p:txBody>
      </p:sp>
      <p:sp>
        <p:nvSpPr>
          <p:cNvPr id="10" name="Text Placeholder 9">
            <a:extLst>
              <a:ext uri="{FF2B5EF4-FFF2-40B4-BE49-F238E27FC236}">
                <a16:creationId xmlns:a16="http://schemas.microsoft.com/office/drawing/2014/main" id="{8E14BFCB-2223-450E-A1E4-1F6CF1CAE7AF}"/>
              </a:ext>
            </a:extLst>
          </p:cNvPr>
          <p:cNvSpPr>
            <a:spLocks noGrp="1"/>
          </p:cNvSpPr>
          <p:nvPr>
            <p:ph type="body" sz="quarter" idx="3"/>
          </p:nvPr>
        </p:nvSpPr>
        <p:spPr/>
        <p:txBody>
          <a:bodyPr/>
          <a:lstStyle/>
          <a:p>
            <a:r>
              <a:rPr lang="es-ES" dirty="0"/>
              <a:t>|</a:t>
            </a:r>
            <a:r>
              <a:rPr lang="es-ES" dirty="0" err="1"/>
              <a:t>iten</a:t>
            </a:r>
            <a:r>
              <a:rPr lang="es-ES" dirty="0"/>
              <a:t> </a:t>
            </a:r>
            <a:r>
              <a:rPr lang="es-ES" dirty="0" err="1"/>
              <a:t>ni`precbi`a</a:t>
            </a:r>
            <a:r>
              <a:rPr lang="es-ES" dirty="0"/>
              <a:t> `</a:t>
            </a:r>
            <a:r>
              <a:rPr lang="es-ES" dirty="0" err="1"/>
              <a:t>nte</a:t>
            </a:r>
            <a:r>
              <a:rPr lang="es-ES" dirty="0"/>
              <a:t> ;</a:t>
            </a:r>
            <a:r>
              <a:rPr lang="es-ES" dirty="0" err="1"/>
              <a:t>qe`otokoc</a:t>
            </a:r>
            <a:r>
              <a:rPr lang="es-ES" dirty="0"/>
              <a:t> e/q/u/ </a:t>
            </a:r>
            <a:r>
              <a:rPr lang="es-ES" dirty="0" err="1"/>
              <a:t>Mari`a</a:t>
            </a:r>
            <a:endParaRPr lang="es-ES" dirty="0"/>
          </a:p>
        </p:txBody>
      </p:sp>
      <p:sp>
        <p:nvSpPr>
          <p:cNvPr id="5" name="Title 1">
            <a:hlinkClick r:id="rId3" action="ppaction://hlinksldjump"/>
            <a:extLst>
              <a:ext uri="{FF2B5EF4-FFF2-40B4-BE49-F238E27FC236}">
                <a16:creationId xmlns:a16="http://schemas.microsoft.com/office/drawing/2014/main" id="{23462EF0-1915-485B-974D-ECF0B9C16B84}"/>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6614967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B32FFD-937F-423D-9C01-871D14D39757}"/>
              </a:ext>
            </a:extLst>
          </p:cNvPr>
          <p:cNvSpPr>
            <a:spLocks noGrp="1"/>
          </p:cNvSpPr>
          <p:nvPr>
            <p:ph type="title"/>
          </p:nvPr>
        </p:nvSpPr>
        <p:spPr/>
        <p:txBody>
          <a:bodyPr>
            <a:normAutofit/>
          </a:bodyPr>
          <a:lstStyle/>
          <a:p>
            <a:r>
              <a:rPr lang="ar-EG" dirty="0"/>
              <a:t>يا رب انعم لنا بمغفرة خطايانا</a:t>
            </a:r>
            <a:endParaRPr lang="en-US" dirty="0"/>
          </a:p>
        </p:txBody>
      </p:sp>
      <p:sp>
        <p:nvSpPr>
          <p:cNvPr id="7" name="Text Placeholder 6">
            <a:extLst>
              <a:ext uri="{FF2B5EF4-FFF2-40B4-BE49-F238E27FC236}">
                <a16:creationId xmlns:a16="http://schemas.microsoft.com/office/drawing/2014/main" id="{D7D4388E-3828-4137-859E-C91931000E56}"/>
              </a:ext>
            </a:extLst>
          </p:cNvPr>
          <p:cNvSpPr>
            <a:spLocks noGrp="1"/>
          </p:cNvSpPr>
          <p:nvPr>
            <p:ph type="body" idx="1"/>
          </p:nvPr>
        </p:nvSpPr>
        <p:spPr/>
        <p:txBody>
          <a:bodyPr/>
          <a:lstStyle/>
          <a:p>
            <a:r>
              <a:rPr lang="ar-EG" dirty="0"/>
              <a:t>إبشويس آري إهموت نان إمبي كو إيفول إنتي نين نوفي</a:t>
            </a:r>
          </a:p>
        </p:txBody>
      </p:sp>
      <p:sp>
        <p:nvSpPr>
          <p:cNvPr id="8" name="Text Placeholder 7">
            <a:extLst>
              <a:ext uri="{FF2B5EF4-FFF2-40B4-BE49-F238E27FC236}">
                <a16:creationId xmlns:a16="http://schemas.microsoft.com/office/drawing/2014/main" id="{7C9BFDA6-2BDA-4DA0-BC9C-888BD36A09D4}"/>
              </a:ext>
            </a:extLst>
          </p:cNvPr>
          <p:cNvSpPr>
            <a:spLocks noGrp="1"/>
          </p:cNvSpPr>
          <p:nvPr>
            <p:ph type="body" sz="quarter" idx="3"/>
          </p:nvPr>
        </p:nvSpPr>
        <p:spPr/>
        <p:txBody>
          <a:bodyPr/>
          <a:lstStyle/>
          <a:p>
            <a:r>
              <a:rPr lang="en-US" sz="4000" dirty="0"/>
              <a:t>P_  `</a:t>
            </a:r>
            <a:r>
              <a:rPr lang="en-US" sz="4000" dirty="0" err="1"/>
              <a:t>ari</a:t>
            </a:r>
            <a:r>
              <a:rPr lang="en-US" sz="4000" dirty="0"/>
              <a:t>`\mot nan&gt; `</a:t>
            </a:r>
            <a:r>
              <a:rPr lang="en-US" sz="4000" dirty="0" err="1"/>
              <a:t>mpixw</a:t>
            </a:r>
            <a:r>
              <a:rPr lang="en-US" sz="4000" dirty="0"/>
              <a:t> `</a:t>
            </a:r>
            <a:r>
              <a:rPr lang="en-US" sz="4000" dirty="0" err="1"/>
              <a:t>ebol</a:t>
            </a:r>
            <a:r>
              <a:rPr lang="en-US" sz="4000" dirty="0"/>
              <a:t> `</a:t>
            </a:r>
            <a:r>
              <a:rPr lang="en-US" sz="4000" dirty="0" err="1"/>
              <a:t>nte</a:t>
            </a:r>
            <a:r>
              <a:rPr lang="en-US" sz="4000" dirty="0"/>
              <a:t> </a:t>
            </a:r>
            <a:r>
              <a:rPr lang="en-US" sz="4000" dirty="0" err="1"/>
              <a:t>nennobi</a:t>
            </a:r>
            <a:endParaRPr lang="en-US" sz="4000" dirty="0"/>
          </a:p>
        </p:txBody>
      </p:sp>
    </p:spTree>
    <p:extLst>
      <p:ext uri="{BB962C8B-B14F-4D97-AF65-F5344CB8AC3E}">
        <p14:creationId xmlns:p14="http://schemas.microsoft.com/office/powerpoint/2010/main" val="17984755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8C3D3C-4758-42FF-B55C-3D61397B9306}"/>
              </a:ext>
            </a:extLst>
          </p:cNvPr>
          <p:cNvSpPr>
            <a:spLocks noGrp="1"/>
          </p:cNvSpPr>
          <p:nvPr>
            <p:ph type="title"/>
          </p:nvPr>
        </p:nvSpPr>
        <p:spPr/>
        <p:txBody>
          <a:bodyPr>
            <a:normAutofit/>
          </a:bodyPr>
          <a:lstStyle/>
          <a:p>
            <a:r>
              <a:rPr lang="ar-EG" dirty="0"/>
              <a:t>لكي نسبحك مع أبيك الصالح و الروح القدس</a:t>
            </a:r>
            <a:endParaRPr lang="en-US" dirty="0"/>
          </a:p>
        </p:txBody>
      </p:sp>
      <p:sp>
        <p:nvSpPr>
          <p:cNvPr id="7" name="Text Placeholder 6">
            <a:extLst>
              <a:ext uri="{FF2B5EF4-FFF2-40B4-BE49-F238E27FC236}">
                <a16:creationId xmlns:a16="http://schemas.microsoft.com/office/drawing/2014/main" id="{A98637DB-5536-4220-B81F-FB53C20DA191}"/>
              </a:ext>
            </a:extLst>
          </p:cNvPr>
          <p:cNvSpPr>
            <a:spLocks noGrp="1"/>
          </p:cNvSpPr>
          <p:nvPr>
            <p:ph type="body" idx="1"/>
          </p:nvPr>
        </p:nvSpPr>
        <p:spPr/>
        <p:txBody>
          <a:bodyPr/>
          <a:lstStyle/>
          <a:p>
            <a:r>
              <a:rPr lang="ar-EG" sz="3200" dirty="0"/>
              <a:t>إثرين هوس إروك : نيم بيكيوت إن إغاثوس : نيم بي بنيفما إثؤواب</a:t>
            </a:r>
          </a:p>
        </p:txBody>
      </p:sp>
      <p:sp>
        <p:nvSpPr>
          <p:cNvPr id="8" name="Text Placeholder 7">
            <a:extLst>
              <a:ext uri="{FF2B5EF4-FFF2-40B4-BE49-F238E27FC236}">
                <a16:creationId xmlns:a16="http://schemas.microsoft.com/office/drawing/2014/main" id="{F837C144-F356-481B-8CD9-21EEB77661B9}"/>
              </a:ext>
            </a:extLst>
          </p:cNvPr>
          <p:cNvSpPr>
            <a:spLocks noGrp="1"/>
          </p:cNvSpPr>
          <p:nvPr>
            <p:ph type="body" sz="quarter" idx="3"/>
          </p:nvPr>
        </p:nvSpPr>
        <p:spPr>
          <a:xfrm>
            <a:off x="-1" y="5424269"/>
            <a:ext cx="9144000" cy="682357"/>
          </a:xfrm>
        </p:spPr>
        <p:txBody>
          <a:bodyPr/>
          <a:lstStyle/>
          <a:p>
            <a:r>
              <a:rPr lang="pt-BR" sz="2800" dirty="0"/>
              <a:t>E0renhwc `erok : nem pekiwt `naja0oc : nem pipnevma e0ovab</a:t>
            </a:r>
          </a:p>
        </p:txBody>
      </p:sp>
    </p:spTree>
    <p:extLst>
      <p:ext uri="{BB962C8B-B14F-4D97-AF65-F5344CB8AC3E}">
        <p14:creationId xmlns:p14="http://schemas.microsoft.com/office/powerpoint/2010/main" val="19047485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112F1-C772-4BD5-B3B3-FEB247C23477}"/>
              </a:ext>
            </a:extLst>
          </p:cNvPr>
          <p:cNvSpPr>
            <a:spLocks noGrp="1"/>
          </p:cNvSpPr>
          <p:nvPr>
            <p:ph type="title"/>
          </p:nvPr>
        </p:nvSpPr>
        <p:spPr/>
        <p:txBody>
          <a:bodyPr>
            <a:normAutofit/>
          </a:bodyPr>
          <a:lstStyle/>
          <a:p>
            <a:r>
              <a:rPr lang="ar-EG" dirty="0"/>
              <a:t>لأنك أتيت و خلصتنا </a:t>
            </a:r>
            <a:endParaRPr lang="en-US" dirty="0"/>
          </a:p>
        </p:txBody>
      </p:sp>
      <p:sp>
        <p:nvSpPr>
          <p:cNvPr id="7" name="Text Placeholder 6">
            <a:extLst>
              <a:ext uri="{FF2B5EF4-FFF2-40B4-BE49-F238E27FC236}">
                <a16:creationId xmlns:a16="http://schemas.microsoft.com/office/drawing/2014/main" id="{F2F9D88D-F19B-4AC8-9EE5-27B7AE62A4F9}"/>
              </a:ext>
            </a:extLst>
          </p:cNvPr>
          <p:cNvSpPr>
            <a:spLocks noGrp="1"/>
          </p:cNvSpPr>
          <p:nvPr>
            <p:ph type="body" idx="1"/>
          </p:nvPr>
        </p:nvSpPr>
        <p:spPr/>
        <p:txBody>
          <a:bodyPr/>
          <a:lstStyle/>
          <a:p>
            <a:r>
              <a:rPr lang="ar-EG" dirty="0"/>
              <a:t> جيه أك إي أك سوتي إمون ناي نان </a:t>
            </a:r>
          </a:p>
        </p:txBody>
      </p:sp>
      <p:sp>
        <p:nvSpPr>
          <p:cNvPr id="8" name="Text Placeholder 7">
            <a:extLst>
              <a:ext uri="{FF2B5EF4-FFF2-40B4-BE49-F238E27FC236}">
                <a16:creationId xmlns:a16="http://schemas.microsoft.com/office/drawing/2014/main" id="{3C3F36F0-87ED-4A3F-A70B-7CE42D9B2423}"/>
              </a:ext>
            </a:extLst>
          </p:cNvPr>
          <p:cNvSpPr>
            <a:spLocks noGrp="1"/>
          </p:cNvSpPr>
          <p:nvPr>
            <p:ph type="body" sz="quarter" idx="3"/>
          </p:nvPr>
        </p:nvSpPr>
        <p:spPr/>
        <p:txBody>
          <a:bodyPr/>
          <a:lstStyle/>
          <a:p>
            <a:r>
              <a:rPr lang="en-US" dirty="0" err="1"/>
              <a:t>ge</a:t>
            </a:r>
            <a:r>
              <a:rPr lang="en-US" dirty="0"/>
              <a:t> </a:t>
            </a:r>
            <a:r>
              <a:rPr lang="en-US" dirty="0" err="1"/>
              <a:t>ak`i</a:t>
            </a:r>
            <a:r>
              <a:rPr lang="en-US" dirty="0"/>
              <a:t> akcw5 `</a:t>
            </a:r>
            <a:r>
              <a:rPr lang="en-US" dirty="0" err="1"/>
              <a:t>mmon</a:t>
            </a:r>
            <a:r>
              <a:rPr lang="en-US" dirty="0"/>
              <a:t> </a:t>
            </a:r>
            <a:r>
              <a:rPr lang="en-US" dirty="0" err="1"/>
              <a:t>nai</a:t>
            </a:r>
            <a:r>
              <a:rPr lang="en-US" dirty="0"/>
              <a:t> nan</a:t>
            </a:r>
          </a:p>
        </p:txBody>
      </p:sp>
    </p:spTree>
    <p:extLst>
      <p:ext uri="{BB962C8B-B14F-4D97-AF65-F5344CB8AC3E}">
        <p14:creationId xmlns:p14="http://schemas.microsoft.com/office/powerpoint/2010/main" val="34668576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81" y="6252063"/>
            <a:ext cx="9143999" cy="605937"/>
          </a:xfrm>
        </p:spPr>
        <p:txBody>
          <a:bodyPr/>
          <a:lstStyle/>
          <a:p>
            <a:r>
              <a:rPr lang="ar-EG" sz="3200" dirty="0"/>
              <a:t>إيسوس بخرستوس إنصاف نيم فوؤو: إنثوف إنثوف بيه نيم شا إينيه</a:t>
            </a:r>
            <a:endParaRPr lang="en-US" sz="3200" dirty="0"/>
          </a:p>
        </p:txBody>
      </p:sp>
      <p:sp>
        <p:nvSpPr>
          <p:cNvPr id="4" name="Text Placeholder 3"/>
          <p:cNvSpPr>
            <a:spLocks noGrp="1"/>
          </p:cNvSpPr>
          <p:nvPr>
            <p:ph type="body" sz="quarter" idx="3"/>
          </p:nvPr>
        </p:nvSpPr>
        <p:spPr>
          <a:xfrm>
            <a:off x="-3381" y="5153680"/>
            <a:ext cx="9144000" cy="1124458"/>
          </a:xfrm>
        </p:spPr>
        <p:txBody>
          <a:bodyPr anchor="ctr"/>
          <a:lstStyle/>
          <a:p>
            <a:pPr rtl="0">
              <a:lnSpc>
                <a:spcPct val="80000"/>
              </a:lnSpc>
              <a:spcBef>
                <a:spcPts val="0"/>
              </a:spcBef>
            </a:pPr>
            <a:r>
              <a:rPr lang="pt-BR" dirty="0">
                <a:effectLst/>
              </a:rPr>
              <a:t>I=y=c P=,=c `ncaf nem vo`ou@ `n;of `n;of pe nem sa `eneh</a:t>
            </a:r>
            <a:endParaRPr lang="en-US" dirty="0">
              <a:effectLst/>
            </a:endParaRPr>
          </a:p>
        </p:txBody>
      </p:sp>
      <p:sp>
        <p:nvSpPr>
          <p:cNvPr id="2" name="Title 1"/>
          <p:cNvSpPr>
            <a:spLocks noGrp="1"/>
          </p:cNvSpPr>
          <p:nvPr>
            <p:ph type="title"/>
          </p:nvPr>
        </p:nvSpPr>
        <p:spPr>
          <a:xfrm>
            <a:off x="0" y="4370563"/>
            <a:ext cx="9144000" cy="605938"/>
          </a:xfrm>
        </p:spPr>
        <p:txBody>
          <a:bodyPr anchor="ctr"/>
          <a:lstStyle/>
          <a:p>
            <a:r>
              <a:rPr lang="ar-EG" sz="4000" dirty="0"/>
              <a:t>يسوع المسيح هو هو، أمس و اليوم و إلى الأبد، </a:t>
            </a:r>
            <a:endParaRPr lang="en-US" sz="4000" dirty="0"/>
          </a:p>
        </p:txBody>
      </p:sp>
    </p:spTree>
    <p:extLst>
      <p:ext uri="{BB962C8B-B14F-4D97-AF65-F5344CB8AC3E}">
        <p14:creationId xmlns:p14="http://schemas.microsoft.com/office/powerpoint/2010/main" val="194956778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2486</TotalTime>
  <Words>30413</Words>
  <Application>Microsoft Office PowerPoint</Application>
  <PresentationFormat>On-screen Show (4:3)</PresentationFormat>
  <Paragraphs>3311</Paragraphs>
  <Slides>928</Slides>
  <Notes>317</Notes>
  <HiddenSlides>555</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928</vt:i4>
      </vt:variant>
    </vt:vector>
  </HeadingPairs>
  <TitlesOfParts>
    <vt:vector size="943" baseType="lpstr">
      <vt:lpstr>Arial</vt:lpstr>
      <vt:lpstr>Athanasius</vt:lpstr>
      <vt:lpstr>Avva_Marcos</vt:lpstr>
      <vt:lpstr>Avva_Shenouda</vt:lpstr>
      <vt:lpstr>Calibri</vt:lpstr>
      <vt:lpstr>Calibri Light</vt:lpstr>
      <vt:lpstr>CS Avva Shenouda</vt:lpstr>
      <vt:lpstr>CS New Athanasius</vt:lpstr>
      <vt:lpstr>Garamond</vt:lpstr>
      <vt:lpstr>Tahoma</vt:lpstr>
      <vt:lpstr>Times New Roman</vt:lpstr>
      <vt:lpstr>Wingdings</vt:lpstr>
      <vt:lpstr>1_Office Theme</vt:lpstr>
      <vt:lpstr>Office Theme</vt:lpstr>
      <vt:lpstr>1_Custom Design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فلنشكر صانع الخيرات الرحوم</vt:lpstr>
      <vt:lpstr>الله أبا ربنا وإلهنا ومخلصنا</vt:lpstr>
      <vt:lpstr>يسوع المسيح</vt:lpstr>
      <vt:lpstr>لأنه سترنا وأعننا وحفظنا</vt:lpstr>
      <vt:lpstr>وقبلنا إليه وأشفق علينا </vt:lpstr>
      <vt:lpstr>وعضدنا وأتي بنا إلى هذه الساعة</vt:lpstr>
      <vt:lpstr>هو أيضاً فلنسأله أن يحفظنا </vt:lpstr>
      <vt:lpstr>في هذا اليوم المقدس</vt:lpstr>
      <vt:lpstr>وكل أيام حياتنا بكل سلام </vt:lpstr>
      <vt:lpstr>ضابط الكل الرب إلهنا</vt:lpstr>
      <vt:lpstr>صلوا</vt:lpstr>
      <vt:lpstr>يا رب إرحم</vt:lpstr>
      <vt:lpstr>أيها السيد الرب الإله </vt:lpstr>
      <vt:lpstr>ضابط الكل أبا ربنا</vt:lpstr>
      <vt:lpstr>وإلهنا ومخلصنا يسوع المسيح </vt:lpstr>
      <vt:lpstr>نشكرك على كل حال</vt:lpstr>
      <vt:lpstr>ومن أجل كل حال وفي كل حال</vt:lpstr>
      <vt:lpstr>لأنك سترتنا واعنتنا وحفظتنا </vt:lpstr>
      <vt:lpstr>وقبلتنا إليك أشفقت علينا و عضدتنا</vt:lpstr>
      <vt:lpstr>وأتيت بنا إلى هذه الساعة</vt:lpstr>
      <vt:lpstr>إطلبوا لكي يرحمنا الله ويتراءف علينا </vt:lpstr>
      <vt:lpstr>ويسمعنا ويعيننا</vt:lpstr>
      <vt:lpstr>ويقبل سؤالات وطلبات قديسيه </vt:lpstr>
      <vt:lpstr>منهم بالصلاح عنا في كل حين </vt:lpstr>
      <vt:lpstr>و أن يحفظ لنا و علينا حياة و قيام أبينا المكرم رئيس الكهنة</vt:lpstr>
      <vt:lpstr>البابا انبا تواضروس الثاني</vt:lpstr>
      <vt:lpstr>و شريكه في الخدمة الرسولية ابينا المطران المكرم الانبا دانيال</vt:lpstr>
      <vt:lpstr>ويغفر لنا خطايانا</vt:lpstr>
      <vt:lpstr>يا رب إرحم</vt:lpstr>
      <vt:lpstr>من اجل هذا نسأل  ونطلب من صلاحك يا محب البشر </vt:lpstr>
      <vt:lpstr>إمنحنا أن نكمل هذا اليوم المقدس </vt:lpstr>
      <vt:lpstr>وكل أيام حياتنا بكل سلام مع خوفك</vt:lpstr>
      <vt:lpstr>كل حسد وكل تجربة وكل  فعل الشيطان </vt:lpstr>
      <vt:lpstr>ومؤامرة الناس الأشرار </vt:lpstr>
      <vt:lpstr>وقيام  الأعداء الخفيين  والظاهرين</vt:lpstr>
      <vt:lpstr>انزعها عنا </vt:lpstr>
      <vt:lpstr>وعن سائر شعبك</vt:lpstr>
      <vt:lpstr>وعن هذه المائدة </vt:lpstr>
      <vt:lpstr>وعن موضعك المقدس هذا</vt:lpstr>
      <vt:lpstr>أما الصالحات والنافعات فإرزقنا إياها </vt:lpstr>
      <vt:lpstr>أن ندوس الحيات والعقارب </vt:lpstr>
      <vt:lpstr>وعلي كل قوة العدو</vt:lpstr>
      <vt:lpstr>PowerPoint Presentation</vt:lpstr>
      <vt:lpstr>تعالوا فلنسجد، للثالوث القدوس، </vt:lpstr>
      <vt:lpstr>الذى هو الأب و الإبن، و الروح القدس.</vt:lpstr>
      <vt:lpstr>نحن الشعوب، المسيحيين، </vt:lpstr>
      <vt:lpstr>لأن هذا هو الهنا، الحقيقي.</vt:lpstr>
      <vt:lpstr>لنا رجاء، فى القديسة مريم</vt:lpstr>
      <vt:lpstr>اللـه يرحمنا، بشفاعاتها.</vt:lpstr>
      <vt:lpstr>لنا هدوء، فى العالم، </vt:lpstr>
      <vt:lpstr>من قبل صلاة، القديسة مريم العذراء.</vt:lpstr>
      <vt:lpstr>نسجد للأب و الإبن والروح القدس  </vt:lpstr>
      <vt:lpstr>الثالوث المقدس المساوى في الجوهر</vt:lpstr>
      <vt:lpstr> السلام للكنيسة بيت الملائكة</vt:lpstr>
      <vt:lpstr>السلام للعذراء التي ولدت مخلصنا</vt:lpstr>
      <vt:lpstr>السلام للصليب، الذي صلب عليه ربي، السلام للقبر الذي، وضع فيه جسده.</vt:lpstr>
      <vt:lpstr>الصليب هو سلاحنا، الصليب هو رجاؤنا، </vt:lpstr>
      <vt:lpstr>الصليب هو ثابتنا، فى ضيقاتنا وشدائدنا.</vt:lpstr>
      <vt:lpstr>يسوع المسيح إلهنا، أخذ تلاميذه، وأصعدهم فوق، جبل طابور.</vt:lpstr>
      <vt:lpstr>إيليا وموسى القويان، نظرا ثيابه على طابور، التلاميذ عبروا، في سحابة نيرة. </vt:lpstr>
      <vt:lpstr> السلام لك يا مريم الحمامة الحسنة</vt:lpstr>
      <vt:lpstr>التي ولدت لنا الله الكلمة</vt:lpstr>
      <vt:lpstr> السلام لك يا مريم سلام مقدس</vt:lpstr>
      <vt:lpstr>السلام لك يا مريم أم القدوس</vt:lpstr>
      <vt:lpstr>السلام لميخائيل رئيس الملائكة العظيم</vt:lpstr>
      <vt:lpstr>السلام لغبريال المبشر المختار</vt:lpstr>
      <vt:lpstr> السلام للشاروبيم السلام للسيرافيم</vt:lpstr>
      <vt:lpstr>السلام لجميع الطغمات السمائية</vt:lpstr>
      <vt:lpstr>السلام ليوحنا السابق العظيم</vt:lpstr>
      <vt:lpstr>السلام للكاهن نسيب عمانوئيل</vt:lpstr>
      <vt:lpstr> السلام لسادتي الأباء الرسل</vt:lpstr>
      <vt:lpstr>السلام لتلاميذ ربنا يسوع المسيح</vt:lpstr>
      <vt:lpstr>السلام لأبينا بطرس: ومعلمنا بولس: العمودين العظيمين: مثبتي المؤمنين.</vt:lpstr>
      <vt:lpstr>السلام لك أيها الشهيد السلام للإنجيلي</vt:lpstr>
      <vt:lpstr>السلام للرسول أنبا مرقس ناظر الإله</vt:lpstr>
      <vt:lpstr> السلام لإسطفانوس أول الشهداء</vt:lpstr>
      <vt:lpstr>السلام لرئيس الشمامسة المبارك</vt:lpstr>
      <vt:lpstr>السلام لك أيها الشهيد السلام للشجاع البطل</vt:lpstr>
      <vt:lpstr>السلام للابس الجهاد سيدي الملك جورجيوس</vt:lpstr>
      <vt:lpstr>السلام لك أيها الشهيد السلام للشجاع البطل</vt:lpstr>
      <vt:lpstr>السلام للابس الجهاد أبا مينا البياضي</vt:lpstr>
      <vt:lpstr>السلام لك أيها الشهيد السلام للشجاع البطل</vt:lpstr>
      <vt:lpstr>السلام للابس الجهاد محب الأب مرقوريوس</vt:lpstr>
      <vt:lpstr>الختام</vt:lpstr>
      <vt:lpstr>بشفاعات والدة الإله القديسة مريم </vt:lpstr>
      <vt:lpstr>يا رب انعم لنا بمغفرة خطايانا</vt:lpstr>
      <vt:lpstr>لكي نسبحك مع أبيك الصالح و الروح القدس</vt:lpstr>
      <vt:lpstr>لأنك أتيت و خلصتنا </vt:lpstr>
      <vt:lpstr>يسوع المسيح هو هو، أمس و اليوم و إلى الأبد، </vt:lpstr>
      <vt:lpstr>بأقنوم واحد، نسجد له و نمجده.</vt:lpstr>
      <vt:lpstr>يا ملك السلام اعطنا سلامك </vt:lpstr>
      <vt:lpstr>قرر لنا سلامك واغفر لنا خطايانا</vt:lpstr>
      <vt:lpstr> فرق اعداء الكنيسة وحصنها</vt:lpstr>
      <vt:lpstr>فلا تتزعزع ً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قمت وخلصتنا</vt:lpstr>
      <vt:lpstr>PowerPoint Presentation</vt:lpstr>
      <vt:lpstr>صل</vt:lpstr>
      <vt:lpstr>للصلاة قفوا</vt:lpstr>
      <vt:lpstr>السلام للكل</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اذكر يا رب أنفس عبيدك الذين رقدوا، </vt:lpstr>
      <vt:lpstr>آبائنا وإخوتنا</vt:lpstr>
      <vt:lpstr>أطلبوا عن آباءنا وأخوتنا الذين رقدوا</vt:lpstr>
      <vt:lpstr>وتنيحوا في الإيمان بالمسيح منذ البدء</vt:lpstr>
      <vt:lpstr>آباءنا القديسين رؤساء الأساقفة وآباءنا الأساقفة</vt:lpstr>
      <vt:lpstr>آبائنا القمامصة وآبائنا القسوس </vt:lpstr>
      <vt:lpstr>وإخوتنا الشمامسة </vt:lpstr>
      <vt:lpstr>آبائنا الرهبان واخوتنا العلمانيين </vt:lpstr>
      <vt:lpstr>وعن نياح كل المسيحيين</vt:lpstr>
      <vt:lpstr>لكي المسيح إلهنا ينيح نفسوهم أجمعين </vt:lpstr>
      <vt:lpstr>في فردوس النعيم </vt:lpstr>
      <vt:lpstr>ونحن أيضاً يصنع معنا رحمة </vt:lpstr>
      <vt:lpstr>ويغفر لنا خطايانا</vt:lpstr>
      <vt:lpstr>يا رب إرحم</vt:lpstr>
      <vt:lpstr>تفضل يا رب نيح نفوسهم جميعاً </vt:lpstr>
      <vt:lpstr>في أحضان آبائنا القديسين </vt:lpstr>
      <vt:lpstr>إبراهيم وإسحق و يعقوب </vt:lpstr>
      <vt:lpstr>علهم في  موضع خضرة </vt:lpstr>
      <vt:lpstr>على ماء الراحة</vt:lpstr>
      <vt:lpstr>في فردوس النعيم </vt:lpstr>
      <vt:lpstr>الموضع الذي هرب منه</vt:lpstr>
      <vt:lpstr>الحزن والكآبة والتنهد</vt:lpstr>
      <vt:lpstr>في نور قديسيك</vt:lpstr>
      <vt:lpstr>أقم أجسادهم في اليوم الذي رسمته </vt:lpstr>
      <vt:lpstr>كمواعيدك الحقيقية غير الكاذبة</vt:lpstr>
      <vt:lpstr>هب لهم خيرات مواعيدك</vt:lpstr>
      <vt:lpstr>ما لم تره عين</vt:lpstr>
      <vt:lpstr>ولم تسمع به أذن</vt:lpstr>
      <vt:lpstr>ولم يخطر علي قلب بشر</vt:lpstr>
      <vt:lpstr>ما أعددته يا الله لمحبي اسمك القدوس</vt:lpstr>
      <vt:lpstr>لأنه لا يكون موت لعبيدك بل هو انتقال</vt:lpstr>
      <vt:lpstr>وإن كان لحقهم توان أو تفريط كبشر</vt:lpstr>
      <vt:lpstr>وقد لبسوا جسداً</vt:lpstr>
      <vt:lpstr>وسكنوا في هذا العالم</vt:lpstr>
      <vt:lpstr>فأنت كصالح و محب البشر</vt:lpstr>
      <vt:lpstr>اللهم إغفر لهم عبيدك</vt:lpstr>
      <vt:lpstr>المسيحيين الأرثوذكسيين</vt:lpstr>
      <vt:lpstr> الذي في المسكونة كلها</vt:lpstr>
      <vt:lpstr>من مشارق الشمس إلى مغاربها</vt:lpstr>
      <vt:lpstr>ومن الشمال إلى الجنوب</vt:lpstr>
      <vt:lpstr>كل واحد بإسمه وكل واحدة بإسمها</vt:lpstr>
      <vt:lpstr>يا رب نيحهم و إغفر لهم</vt:lpstr>
      <vt:lpstr>لأنه ليس أحد طاهراً من دنس</vt:lpstr>
      <vt:lpstr>ولو كانت حياته يوماً واحداًعلى الارض</vt:lpstr>
      <vt:lpstr>اما هم يا رب الذين أخذت نفوسهم نيحهم</vt:lpstr>
      <vt:lpstr>وليستحقوا ملكوت السموات</vt:lpstr>
      <vt:lpstr>وأما نحن كلنا فهب لنا</vt:lpstr>
      <vt:lpstr>كمالاً مسيحياً يرضيك أمامك</vt:lpstr>
      <vt:lpstr>وأعطهم وإيانا نصيباً وميراثاً</vt:lpstr>
      <vt:lpstr>مع كافة قديسيك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السلام لكي. نسألك أيتها القديسة الممتلئة مجدا</vt:lpstr>
      <vt:lpstr>العذراء كل حين والدة الإله أم المسيح</vt:lpstr>
      <vt:lpstr>أصعدي صلواتنا إلى إبنك الحبيب ليغفر لنا خطايانا</vt:lpstr>
      <vt:lpstr>السلام للتي ولدت لنا النور الحقيقي المسيح إلهنا العذراء القديسة</vt:lpstr>
      <vt:lpstr>اسألي الرب عنا ليصنع رحمة مع نفوسنا ويغفر لنا خطايانا.</vt:lpstr>
      <vt:lpstr>أيتها العذراء مريم والدة الإله القديسة</vt:lpstr>
      <vt:lpstr>الشفيعة الأمينة لجنس البشرية</vt:lpstr>
      <vt:lpstr>اشفعي فينا أمام المسيح </vt:lpstr>
      <vt:lpstr>الذي ولدته لكي ينعم علينا</vt:lpstr>
      <vt:lpstr>بغفران خطايانا</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نحن أيضاً معشر الشعوب، أبناء الارثوذكسيين، نسجد لصليب، ربنا يسوع المسيح.</vt:lpstr>
      <vt:lpstr>بولس الرسول، ينطق بكرامة الصليب، قائلا ليس لنا أن نفتخر، إلا بصليب المسيح.</vt:lpstr>
      <vt:lpstr>أيها المؤمنون فلنسبح، ربنا يسوع المسيح، ونسجد لصليبه الخشبة، المقدسة غير المائتة.</vt:lpstr>
      <vt:lpstr>تفتخر بك أيها الصليب، الذى صُلب عليك يسوع، لأنه من قبل مثالك، صرنا احراراً.</vt:lpstr>
      <vt:lpstr>أفواه الأرثوذكسيين، والسبع الطغمات الملائكية، يفتخرون بك أيها الصليب، الذى لمخلصنا الصالح.</vt:lpstr>
      <vt:lpstr>نحملك على أعناقنا، أيها الصليب، ناصر المسيحيين بشجاعة، ونصرخ جهارأ.</vt:lpstr>
      <vt:lpstr>السلام لك أيها الصليب، فرح المسيحيين، الغالب ضد المعاندين، وثباتنا نحن معشر المؤمنين.</vt:lpstr>
      <vt:lpstr>السلام لك أيها الصليب، عزاء المؤمنين، وثبات الشهداء،  حتى أكملوا عذاباتهم.</vt:lpstr>
      <vt:lpstr>السلام لك أيها الصليب، سلاح الغلبة،  السلام لك أيها الصليب، عرش الملك.</vt:lpstr>
      <vt:lpstr>السلام لك أيها الصليب، علامة الخلاص،  السلام لك أيها الصليب، النور المشرق.</vt:lpstr>
      <vt:lpstr>السلام لك أيها الصليب، سيف الروح،  السلام لك أيها الصليب، ينبوع النعم.</vt:lpstr>
      <vt:lpstr>السلام لك أيها الصليب، كنز الخيرات، السلام لك أيها الصليب، إلى كمال الدهور.</vt:lpstr>
      <vt:lpstr>قائلين السلام لك أيها الصليب، الذى حمله الملك قسطنطين، معه إلى الحرب، وقتل البربر.</vt:lpstr>
      <vt:lpstr>مكرمة جداً، علامة الصليب، الذى ليسوع المسيح الملك،  إلهنا الحقيقى.</vt:lpstr>
      <vt:lpstr>الذى صُلب على الصليب، حتى خلص جنسنا، ونحن أيضاً فلنكرمه، صارخين قائلين.</vt:lpstr>
      <vt:lpstr>الصليب هو سلاحنا، الصليب هو رجاؤنا، الصليب هو ثباتنا، فى ضيقاتنا وشدائدنا.</vt:lpstr>
      <vt:lpstr>لأنه مبارك المسيح إلهنا، وصليبه المحيى، </vt:lpstr>
      <vt:lpstr>الذى صُلب عليه، حتى خلصنا من خطايانا.</vt:lpstr>
      <vt:lpstr>نسبحه ونمجده، ونزيده علواً، كصالح ومحب البشر، إرحمنا كعظيم رحمتك.</vt:lpstr>
      <vt:lpstr>فلنسبح المسيح إلهنا، المساوي مع الآب في الجوهر، الذي خلق بلاهوته، الأحياء والأموات.</vt:lpstr>
      <vt:lpstr>يسوع المسيح الوحيد الجنس، صعد فوق جبل تابور، وأخذ معه تلاميذه،  بطرس ويعقوب ويوحنا.</vt:lpstr>
      <vt:lpstr>وتجلى أمامهم، وكان وجهه يلمع أكثر من الشمس، وثيابه مثل الثلج، وظهر له النبيان.</vt:lpstr>
      <vt:lpstr>نظر إيليا وموسى القوي، ثيابه فوق تابور، وعبر التلاميذ، سحابة نيرة.</vt:lpstr>
      <vt:lpstr>وإذا بصوت من السماء، من عند الله الآب قائلاً، هذا هو إبني حبيبي، قد صنع إرادتي فإسمعوا له.</vt:lpstr>
      <vt:lpstr>نسبحه ونمجده، ونزيده علواً، كصالح ومحب البشر، إرحمنا كعظيم رحمتك.</vt:lpstr>
      <vt:lpstr>هلليلويا هلليلويا، هلليلويا هلليلويا، يسوع المسيح إبن الله، تجلى على جبل تابور.</vt:lpstr>
      <vt:lpstr>هذا الذى ينبغى له المجد، مع أبيه الصالح، والروح القدس، من الآن وإلى الأبد.</vt:lpstr>
      <vt:lpstr>PowerPoint Presentation</vt:lpstr>
      <vt:lpstr>القائمة</vt:lpstr>
      <vt:lpstr>زينـة مريـم : فـي السمـوات العلويـة : عن يمين حبيبها : تطلب منه عنا</vt:lpstr>
      <vt:lpstr> كمـــا قـــال داود فــي المـزمــور : قـامت الملكـة : عــن يمينـك أيهـا المـلك</vt:lpstr>
      <vt:lpstr> سليمان دعاها : في نشيد الأنشاد أختي وخليلتي مدينتي الحقيقية أورشليم</vt:lpstr>
      <vt:lpstr> لأنه أعطى عنها علامة بأسماء كثيرة عالية :</vt:lpstr>
      <vt:lpstr>قائلاً أخرجي من بستانك : أيتها العنبر المختار</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 ميخائيل رئيس السمائيين هو الأول في الطقوس الملائكية يخدم أمام الرب</vt:lpstr>
      <vt:lpstr>إن الله يرسل لنا مراحمه ورأفاته بسؤال ميخائيل رئيس الملائكة العظيم  </vt:lpstr>
      <vt:lpstr>وتكمــل الأثمـار : بسـؤالات ميخائيل : لأنه قريب إلى الله : يسأل عنّا</vt:lpstr>
      <vt:lpstr>كل عطية صالحة وكل موهبة تامة انما تهبط لنا من فوق من عند ابي الانوار</vt:lpstr>
      <vt:lpstr>فلنسبح ونمجد ونسجد للثالوث المقدس المساوي الدائم الى الأبد</vt:lpstr>
      <vt:lpstr>اشفع فينا يا رئيس الملائكة الطاهر ميخائيل رئيس السمائيين ليغفر لنا خطايانا</vt:lpstr>
      <vt:lpstr>سبعة رؤساء ملائكة : وقـوف يسبحون : أمام الضابط الكل : يخدمون السر الخفي .</vt:lpstr>
      <vt:lpstr> ميخائيل هــو الأول : غبريال هــو الثاني : رافائيـــل هو الثالث : كمثال الثالوث . </vt:lpstr>
      <vt:lpstr> سوريال سداكيال : سراتيال وأنانيال هؤلاء المنيرون العظماء الأطهار يطلبون منه عن الخليقة</vt:lpstr>
      <vt:lpstr> الشـاروبيـم والسـارافيم : الكراسي والربوبيات والقوات : والـ4 أحياء غير المتجسدين : الحاملون مركبة الله . </vt:lpstr>
      <vt:lpstr> الــ 24 قسيساً : فـي كنيسة الأبكار: يسبحون بلا فتور : صارخين قــائلين </vt:lpstr>
      <vt:lpstr> قـدوس اللـه : المرضى إشفهم : قدوس القوي : الذين رقدوا يارب نيحهم . </vt:lpstr>
      <vt:lpstr> قـدوس الذي لايموت : بارك ميراثك : ولتكن رحمتك وسلامك : حصناً لشعبك </vt:lpstr>
      <vt:lpstr> قـدوس قدوس: قدوس رب الصباؤوت: السماء والأرض مملؤتان: من مجدك وكرامتك</vt:lpstr>
      <vt:lpstr>إذ ما قالوا الليلويا : يتبعهم السمائيون قائلين : قدوس آمين الليلويا : المجد هو لألهنا </vt:lpstr>
      <vt:lpstr> إشفعـوا فينا : أيها العساكر الملائكية : والطغمات السمائية : ليغفر لنا خطايانا</vt:lpstr>
      <vt:lpstr> لم يقم في مواليد النساء، من يشبهك، أنت عظيم في جميع القديسين، يا يوحنا المعمدان</vt:lpstr>
      <vt:lpstr>أنت أفضل من نبي، تعاليت في البر، أنت هو صديق الختن، حمل الله</vt:lpstr>
      <vt:lpstr>شهدت للنور الحقيقي، الذي أتي إلي العالم، و الذين يؤمنون باسمه، صاروا أبناء النور  </vt:lpstr>
      <vt:lpstr>إشفع فينا، أيها السابق الصابغ، يوحنا المعمدان، ليغفر لنا خطايانا.</vt:lpstr>
      <vt:lpstr>الرب يسوع المسيح: اختار رسله: و هم بطرس و أندراوس: ويوحنا ويعقوب. </vt:lpstr>
      <vt:lpstr>و فيلبس و متي وبرثلماوس و توما: و يعقوب بن حلفى: وسمعان القانوى</vt:lpstr>
      <vt:lpstr>تداوس و متياس: وبولس و مرقس و لوقا: و بقية التلاميذ: الذين تبعوا مخلصنا</vt:lpstr>
      <vt:lpstr>متياس الذى صار: عوضاً عن يهوذا: و كامل بقية التلاميذ: الذين تبعوا السيد.</vt:lpstr>
      <vt:lpstr>خرجت أصواتهم: إلي وجه الأرض كلها: و بلغ كلامهم: إلي أقطار المسكونة. </vt:lpstr>
      <vt:lpstr>اطلبوا من الرب عنا يا سادتي الأباء الرسل: والسبعون تلميذاً: ليغفر لنا خطايانا.</vt:lpstr>
      <vt:lpstr>يا مرقس الرسول، و الإنجيلي، الشاهد لآلام، الإله الوحيد الجنس.</vt:lpstr>
      <vt:lpstr>أتيت و أنرت لنا، بإنجيلك، وعلمتنا الآب و الابن، و الروح القدس.</vt:lpstr>
      <vt:lpstr>و أخرجتنا من الظلمة، إلي النور الحقيقي، و أطعمتنا خبز الحياة، الذي نزل من السماء</vt:lpstr>
      <vt:lpstr>تباركت بك، كل قبائل الأرض، وأقوالك بلغت، إلي أقطار المسكونة.  </vt:lpstr>
      <vt:lpstr>السلام لك أيها الشهيد، السلام للإنجيلي، السلام للرسول، مرقس ناظر الإله.</vt:lpstr>
      <vt:lpstr>اطلب من الرب عنا، يا ناظر الإله الإنجيلي، مرقس الرسول، ليغفر لنا خطايانا.</vt:lpstr>
      <vt:lpstr>الشهيد المكرم. الذي لربنا يسوع المسيح. القديس اسطفانوس. الذي تأويله الإكليل.</vt:lpstr>
      <vt:lpstr>الذي كشفً له الله. أسراراً عظيمة. واستنار وجهه. مثل وجه ملاك.  </vt:lpstr>
      <vt:lpstr>الذي رأى السموات مفتوحة. وربنا يسوع المسيح عن يمين ابيه. والذين يرجمونه. كان يطلب عن خلاصهم.  </vt:lpstr>
      <vt:lpstr>صارخاً قائلاً. ياربي يسوع المسيح. إقبل روحي إليك. ولا تحسب هذه الخطية على هؤلاء الناس. </vt:lpstr>
      <vt:lpstr>لأنهم لا يدرون. ماذا يصنعون. من أجل عمى قلوبهم. يارب لا تبكتهم.  </vt:lpstr>
      <vt:lpstr>أكمل سعيه. ومات على الحق. ولبس إكليل الشهادة غير المضمحل.  </vt:lpstr>
      <vt:lpstr>السلام لك أيها المجاهد. الذي لربنا يسوع المسيح. القديس اسطفانوس. الذي تأويله الإكليل.  </vt:lpstr>
      <vt:lpstr>اطلب من الرب عنا يا رئيس الشمامسة المبارك اسطفانوس الشهيد الأول. ليغفر لنا خطايانا.</vt:lpstr>
      <vt:lpstr>سبع سنين أكملها. القديس جورجيوس. والسبعون ملكا المنافقون، يحكمون عليه كل يوم.</vt:lpstr>
      <vt:lpstr>و لم يقدروا أن يميلوا أفكاره. و لا إيمانه المستقيم. و لا عظم محبته. في الملك المسيح.</vt:lpstr>
      <vt:lpstr>و كان يرتل مع داود قائلاً: أحاط بي جميع الأمم. لكن باسم يسوع إلهي. انتقمت منهم.</vt:lpstr>
      <vt:lpstr>عظيمة هي كرامتك. يا سيدى الملك جورجيوس. المسيح يفرح معك. في أورشليم السمائية.</vt:lpstr>
      <vt:lpstr>السلام لك أيها الشهيد. السلام للشجاع المجاهد. السلام للابس الجهاد. سيدى الملك جورجيوس.</vt:lpstr>
      <vt:lpstr>اطلب من الرب عنا. أيها الشهيد المجاهد. سيدى الملك جورجيوس. ليغفر لنا خطايانا.</vt:lpstr>
      <vt:lpstr>محب الآب مرقوريوس. القوي بالمسيح . لبس الخوذة. وكل سلاح الايمان.  </vt:lpstr>
      <vt:lpstr>واخذ بيده. السيف ذا الحدين. الذي ثبته ملاك الرب. في يده اليمنى.  </vt:lpstr>
      <vt:lpstr>مضى الى الحرب. بقوة المسيح. وقتل البربر. بجراحات عظيمة.</vt:lpstr>
      <vt:lpstr>تيقظ عن الأرضيات. وطلب السمائيات. وتشجع. في ميدان الشهادة.</vt:lpstr>
      <vt:lpstr>أفضح داكيوس. الملك المنافق. بصبره العظيم. وتعب العذابات.</vt:lpstr>
      <vt:lpstr>وبهذا لبس اكليل. الشهادة غير المضمحل. وعيد مع جميع القديسين. في كورة الأحياء.</vt:lpstr>
      <vt:lpstr>السلام لك أيها الشهيد. السلام للشجاع البطل. السلام للمجاهد محب الآب مرقوريوس.</vt:lpstr>
      <vt:lpstr>أطلب عنا. ايها الشهيد المجاهد. محب الاب مرقوريوس. ليغفر لنا خطايانا.</vt:lpstr>
      <vt:lpstr>اذا ربح الانسان العالم كله. وخسر نفسه. فما هي هذه. الحياة الباطلة.</vt:lpstr>
      <vt:lpstr>القدسي ابا مينا. سمع الصوت الالهي. وترك عنه العالم كله. ومجده الفاسد. </vt:lpstr>
      <vt:lpstr>وبذل نفسه للموت. وجسده للنار. وقبل عذابات عظيمة. لأجل ابن الله الحي.</vt:lpstr>
      <vt:lpstr>فلهذا رفعه مخلصنا. إلى ملكوته. وأعطاه الخيرات. التي لم ترها عين.</vt:lpstr>
      <vt:lpstr>السلام لك ايها الشهيد. السلام للشجاع البطل. السلام للمجاهد القديس ابا مينا.</vt:lpstr>
      <vt:lpstr>أطلب عنا. ايها الشهيد المجاهد. محب الاب مرقوريوس. ليغفر لنا خطايانا.</vt:lpstr>
      <vt:lpstr>أنزعوا من قلوبكم الشر والظنون الخداعة التى تظلم العقل  . </vt:lpstr>
      <vt:lpstr>تفهوا بتأمل إلى المعجزات العالية التي لأبينا الطوباوى. سيدى العظيم أنبا أنطونيوس. </vt:lpstr>
      <vt:lpstr>هذا الذى صار. مرشداً وميناء خلاص. ودعانا بفرح. إلى الحياة الأبدية. </vt:lpstr>
      <vt:lpstr>بخور فضائله. أعطى الفرح لنفوسنا. مثل العنبر المزهر. في الفردوس.</vt:lpstr>
      <vt:lpstr>فلنثبت بالحقيقة. في الإيمان المستقيم. الذى للعظيم انطونيوس. صارخين قائلين.</vt:lpstr>
      <vt:lpstr>طلبت فوجدت. سألت فأخذت. قرعت و أؤمن. أنه سيفتح لى.</vt:lpstr>
      <vt:lpstr>السلام لأبينا أنطونيوس. مصباح الرهبنة. السلام لأبينا أنبا بولا. حبيب المسيح. </vt:lpstr>
      <vt:lpstr>أطلبا من الرب عنا. يا سيدى الأبوين محبى أولادهما. أنبا أنطونيوس وأنبا بولا. ليغفر لنا خطايانا.</vt:lpstr>
      <vt:lpstr>أبونا القديس أنبا بولا، صار أولًا في البرية، وتنسك بغير انقطاع، نهارًا وليلاً.</vt:lpstr>
      <vt:lpstr>وجاهد، في ميدان العبادة، ونال جائزة الغلبة، بقوة المسيح.</vt:lpstr>
      <vt:lpstr>صارخًا قائلاً، مثل الحكيم بولس، أمام أبينا البار، العظيم القديس أنطونيوس.</vt:lpstr>
      <vt:lpstr>قد جاهدت، الجهاد الحسن، وأكملت السعي، وحفظت الإيمان.</vt:lpstr>
      <vt:lpstr>وأيضًا وضع، لي إكليل البر، هذا الذي الرب يعطيه لي، في ذلك اليوم.</vt:lpstr>
      <vt:lpstr>أطلب ...، أيها القديس العظيم أنبا بولا، من الرب الذى أحببته، ليغفر لنا خطايانا.</vt:lpstr>
      <vt:lpstr>يا يوساب رئيس كهنة، المدينة العظمى الاسكندرية، </vt:lpstr>
      <vt:lpstr>البتول النقي، الملتحف بالتواضع الحقيقي.</vt:lpstr>
      <vt:lpstr>في أيام رئاستك، أدركتنا، هذه النعمة العظيمة، نحن غير المستحقين.</vt:lpstr>
      <vt:lpstr>أي مجىء أبوينا، لابسي الصليب إلينا، أنبا بيشوي وأنبا بولا، الكوكبين النيرين.</vt:lpstr>
      <vt:lpstr>هذين اللذين صارا لنا، ميناء للخلاص، وأضاءا أنفسنا بواسطة، جسديهما الطاهرين.</vt:lpstr>
      <vt:lpstr>السلام لأبينا أنبا بيشوي، الرجل البار الكامل، السلام لأبينا أنبا بولا، حبيب المسيح.</vt:lpstr>
      <vt:lpstr>أطلبا... ، يا سيدي الأبوين، محبي أولادهما، أنبا بيشوي وأنبا بولا، ليغفر... </vt:lpstr>
      <vt:lpstr>كوني أنت ناظرة علينا .  في المواضع العالية التي أنت كائنة فيها</vt:lpstr>
      <vt:lpstr>يا سيدتنا كلنا والدة الإله: العذراء كل حين</vt:lpstr>
      <vt:lpstr> إسألي الذي ولدته:مخلصنا الصالح</vt:lpstr>
      <vt:lpstr>أن يرفع عنا هذه الأتعاب، ويقرر لنا سلامه</vt:lpstr>
      <vt:lpstr> السلام لك ايتها العذراء ، الملكة الحقيقية الحقانية</vt:lpstr>
      <vt:lpstr>السلام لفخر جنسنا، ولدت لنا عمانوئيل</vt:lpstr>
      <vt:lpstr>نسألك أذكرينا ، ايتها الشفيعة المؤتمنة</vt:lpstr>
      <vt:lpstr>أمام ربنا يسوع المسيح ، ليغفر لنا خطايانا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و ننتظر قيامة الأموات وحياة الدهر الاتي أمين  . </vt:lpstr>
      <vt:lpstr>اللهم أرحمنا قرر لنا رحمة </vt:lpstr>
      <vt:lpstr> تراءف علينا</vt:lpstr>
      <vt:lpstr>آمين</vt:lpstr>
      <vt:lpstr>واسمعنا  </vt:lpstr>
      <vt:lpstr>آمين</vt:lpstr>
      <vt:lpstr>وباركنا وإحفظنا وأعنا</vt:lpstr>
      <vt:lpstr>آمين</vt:lpstr>
      <vt:lpstr>وإرفع غضبك عنا  و إفتقدنا بخلاصك</vt:lpstr>
      <vt:lpstr>وإغفر لنا خطايانا</vt:lpstr>
      <vt:lpstr>أمين يارب إرحم يارب إرحم يارب إرحم</vt:lpstr>
      <vt:lpstr>لما وردت مكاتبات السلام، التي لقسطنطين إلي الإسكندرية،</vt:lpstr>
      <vt:lpstr>قائلاً أبواب البرابي ،وإفتحوا أبواب الكنائس.</vt:lpstr>
      <vt:lpstr>الاساقفة سمعوا ففرحوا والقساوسة ابتهجوا </vt:lpstr>
      <vt:lpstr>وسبع رتب الكنيسة مجدوا السماء.</vt:lpstr>
      <vt:lpstr>أي لسان جسدي يقدر أن ينطق بعظم سرورك</vt:lpstr>
      <vt:lpstr>أيها الشعب المؤمن في جميع الكنائس.</vt:lpstr>
      <vt:lpstr>عندما سمعوا كتب قسطنطين الملك قائلاً:</vt:lpstr>
      <vt:lpstr>اغلقوا أبواب البراري وافتحوا أبواب الكنائس.</vt:lpstr>
      <vt:lpstr>أغلقوا بيوت الشياطين وافتحوا بيوت الله.</vt:lpstr>
      <vt:lpstr>مغبوط هذا الشعب الذي قيل له هذا الأمر.</vt:lpstr>
      <vt:lpstr>طوباك يا قسطنطين لأنك أحييت الإيمان، </vt:lpstr>
      <vt:lpstr>فلذلك أحياك الله في ملكوت السماوات.</vt:lpstr>
      <vt:lpstr>أطلب من الرب عنا يا سيدي الملك قسطنطين</vt:lpstr>
      <vt:lpstr>وهيلانة الملكة ليغفر لنا خطايانا.</vt:lpstr>
      <vt:lpstr>اشتهت الملكة هيلانة أن تنظر خشبة الصليب المقدس التي صلب السيد عليها. فلم تكل البتة بل كانت تطلبه باشتياقٍ واجتهاد حتي وجدته من أجل أمانتها.كان فرح اليوم في السماء وعلي الأرض من أجل ظهور الصليب المحيي. </vt:lpstr>
      <vt:lpstr>نسجد للصليب، الخشبة الغير المائتة التي صلب السيد عليها حتى خلصنا من خطايانا. قامت هيلانة الملكة، وأخذت معها ثلاثة آلاف جندي، ومضت إلي أورشليم لتطلب الصليب فتشاور اليهود مع بعضهم قائلين:</vt:lpstr>
      <vt:lpstr>لو وصل الأمر إلي أن نموت كلنا لا نُظهر الصليب. فصلي يهوذا قائلاً: أيها الرب الإله الضابط الكل رب الصباؤوت الجالس علي الشاروبيم اظهر لنا. يا من قاس السماء بشبرة والأرض بقبضته اظهر صليبك لكي يتمجد اسمك القدوس. </vt:lpstr>
      <vt:lpstr>ولما حفروا وجدوا ثلثة صلبان معاً ولم يعلموا أيها هو صليب مخلصنا . وفي تلك الساعة جازوا بميت. فأمر يهوذا أن يضعوا نعش الميت علي الأرض. ولما وضعوا عليه الصليب الأول والثاني ولم يقم. وضعوا الصليب الثالث فجلس الميّت.</vt:lpstr>
      <vt:lpstr>وجميع الشعب معاً صارخين قائلين: مبارك الرب يسوع وصليبه المحيي الذي صلب عليه حتى خلص شعبه.</vt:lpstr>
      <vt:lpstr>السلام للصليب علامة الظفر الذي أعطي للمسيحيين ليتقووّا من قبله. السلام للصليب الشجرة التي في الفردوس. التي أغصانها العطرية تحيي كل أحد. السلام للصليب علامة الخلاص الذي رآه قسطنطين يضئ في وسط السماء.</vt:lpstr>
      <vt:lpstr>السلم لك أيها الصليب الذي طلبته الملكة هيلانة باجتهاد حتي وجدته مع المسامير. السلام للصليب الذي جعل في المياه المرة فصارت حلوة وشرب منها المؤمنون. السلام للصليب الذي استحق انيؤمن به اسحق السامري وكل الذين معه.</vt:lpstr>
      <vt:lpstr>السلام للصليب فخر المسيحية الذي صلب عليه الرب حتي خلص شعبه. السلام للصليب المنارة الذهب المصفي التي أوقد عليها المصباح الذي هو عمانوئيل. السلام للصليب قضيب خشبة اللوز الذي قطر عليه دم الحمل.</vt:lpstr>
      <vt:lpstr>السلام للصليب الرشم الذي لا يحل الذي في يدي العالي مثل تاج مزخرف. السلام للصليب الذي صلب الرب عليه فبسط يديه وجذب كل أحد اليه. من قبل شجرة واحدة نفي آدم إلي خارج الفردوس،</vt:lpstr>
      <vt:lpstr>ومن قبل الصليب عود الصليب المبارك رد إلي رتبته مرة أخري. فنسأل الرب المتحنن ان ينعم لنا بغفران خطايانا. له المجد دائماً آميـن.</vt:lpstr>
      <vt:lpstr>من قِبل صليبِهِ، و قيامته المُقدسة، ردَّ الإنسان، مرة أخري إلى الفردوس.</vt:lpstr>
      <vt:lpstr>افرحي يا مريم، العبدة والأم</vt:lpstr>
      <vt:lpstr>لأن الذي في حجركِ، الملائكة تسبحه</vt:lpstr>
      <vt:lpstr>والشاروبيم، يسجدون له باستحقاق</vt:lpstr>
      <vt:lpstr>والسارافيم، بغير فتور</vt:lpstr>
      <vt:lpstr>ليس لنا دالة، عند ربنا يسوع المسيح</vt:lpstr>
      <vt:lpstr>سوى طلباتكِ وشفاعاتكِ، يا سيدتنا كلنا السيدة والدة الإله</vt:lpstr>
      <vt:lpstr>لكي نسبحكَ، مع الشاروبيم</vt:lpstr>
      <vt:lpstr>والساروفيم، صارخين قائلين</vt:lpstr>
      <vt:lpstr>قدوس قدوس قدوس، أيها الرب الضابط الكل</vt:lpstr>
      <vt:lpstr>السماء والأرض مملوءتان، من مجدك وكرامتك</vt:lpstr>
      <vt:lpstr>نسألك يا ابن الله، أن تحفظ حياة بطريركنا</vt:lpstr>
      <vt:lpstr>البابا أنبا (تاوضروس) رئيس الأحبار، ثبته على كرسيه </vt:lpstr>
      <vt:lpstr>وشريكه في الخدمة الرسولية، أبينا المكرم البار</vt:lpstr>
      <vt:lpstr>أنبا (دانيال) مطرانا، ثبته على كرسيه</vt:lpstr>
      <vt:lpstr>فهرس التماجيد</vt:lpstr>
      <vt:lpstr>السلامُ لـمريم الـملكة، الكرمة غير الشائخة،</vt:lpstr>
      <vt:lpstr>التي لـم يُفَلِّحها فلاح، ووُجِدَ فيها عنقود الحياة.</vt:lpstr>
      <vt:lpstr>إبن الله بالحقيقة، تـجسد من العذراء،</vt:lpstr>
      <vt:lpstr>ولَدَتْهُ وخلَّصنا، وغفر لنا خطايانا.</vt:lpstr>
      <vt:lpstr>وَجَدْتِ نعمة يا أيتها العروس، كثيرون نطقوا بكرامتِكِ،</vt:lpstr>
      <vt:lpstr>لأن كلـمة الآب، أتى وتـجسد منكِ.</vt:lpstr>
      <vt:lpstr>أية إمرأة على الأرض، صارت أُمَّاً لله سواكِ،</vt:lpstr>
      <vt:lpstr>لأنكِ إمرأة أرضية، صرتِ أُمَّاً للباري.</vt:lpstr>
      <vt:lpstr>نساء كثيرات نلنَ كرامات، وفُزنَ بالـملكوت،</vt:lpstr>
      <vt:lpstr>لكن لـم يبلغنَ كرامتِكِ، أيتها الحسنة في النساء.</vt:lpstr>
      <vt:lpstr>أنتِ هي البرج العالي، الذي وجدوا فيه الجوهر،</vt:lpstr>
      <vt:lpstr>أي عمانوئيل، الذي أتى وحلَّ في بطنِكِ.</vt:lpstr>
      <vt:lpstr>فلنُكَرِّم بتولية، العروس التي بغير شرٍ، </vt:lpstr>
      <vt:lpstr>النقية الكلية القداسة، والدة الإله مريم.</vt:lpstr>
      <vt:lpstr>إرتفعتِ أكثر من السماء، وأنتِ أكرم من الأرض،</vt:lpstr>
      <vt:lpstr>وكلِّ الـمخلوقات التي فيها، لأنكِ صرتِ أُمَّاً للخالق.</vt:lpstr>
      <vt:lpstr>لأنك أنتِ بالحقيقة، الخِدر النقي،</vt:lpstr>
      <vt:lpstr>الذي للـمسيح الختن، كالأصوات النبوية.</vt:lpstr>
      <vt:lpstr>إشفعي فينا، يا سيدتنا كلنا السيدة مريم والدة الإله،</vt:lpstr>
      <vt:lpstr>أم يسوع الـمسيح، ليغفر لنا خطايانا.</vt:lpstr>
      <vt:lpstr>PowerPoint Presentation</vt:lpstr>
      <vt:lpstr>مبارك أنت : مع أبيك الصالح</vt:lpstr>
      <vt:lpstr>والروح القدس لأنك أتيت وخلصتنا</vt:lpstr>
      <vt:lpstr>افرحي يا والدة الإله العذراء يا شفيعة في العالم </vt:lpstr>
      <vt:lpstr>عند المخلص إلهنا، نقدم له كل تسبيحنا، و نعظمك.</vt:lpstr>
      <vt:lpstr>افرحي يا والدة الإله العذراء والدة عمانوئيل يا غير مجربة بزواج</vt:lpstr>
      <vt:lpstr>افرحي يا طقس الملائكة </vt:lpstr>
      <vt:lpstr>افرحي يا شفيعتنا عند الآب</vt:lpstr>
      <vt:lpstr>إلهنا، نعظمك.</vt:lpstr>
      <vt:lpstr>افرحي يا والدة الإله العذراء</vt:lpstr>
      <vt:lpstr> أنت يا الله يجب لك التسبيح في صهيون</vt:lpstr>
      <vt:lpstr>وتوفى لك النذور في أورشليم، نعظمك.</vt:lpstr>
      <vt:lpstr>افرحي يا ممتلئة نعمة يا مريم</vt:lpstr>
      <vt:lpstr>الرب معك قدوس الآب الملك الذي نظر إلى اتضاعنا</vt:lpstr>
      <vt:lpstr>وجنس المجد والروح القدس </vt:lpstr>
      <vt:lpstr>عادل هو الآب معيننا في ضعفنا</vt:lpstr>
      <vt:lpstr>من اجل الحياة السمائية و الروح القدس </vt:lpstr>
      <vt:lpstr>المديح يليق بالآب كنز اتضاعنا</vt:lpstr>
      <vt:lpstr>ويسوع السمائي و الروح القدس</vt:lpstr>
      <vt:lpstr>الرب الاب المتكلم </vt:lpstr>
      <vt:lpstr>بالحق السمائي و الروح القدس</vt:lpstr>
      <vt:lpstr>مكرم هو الآب المتهلل باتضاعنا</vt:lpstr>
      <vt:lpstr>الحق السمائي و الروح القدس </vt:lpstr>
      <vt:lpstr>الآب هو الراعي المتكلم من اجل مذلتنا</vt:lpstr>
      <vt:lpstr>الصليب السمائي و الروح القدس</vt:lpstr>
      <vt:lpstr>مكرم هو الآب المشرق على مذلتنا</vt:lpstr>
      <vt:lpstr>بالنور السمائي و الروح القدس</vt:lpstr>
      <vt:lpstr>الفرح كائن على الدوام بالآب المبتهج بتواضعنا </vt:lpstr>
      <vt:lpstr>والحق السمائي  والروح القدس</vt:lpstr>
      <vt:lpstr>سبع مرات كل يوم : من كل قلبي أبارك اسمك : يارب الكل</vt:lpstr>
      <vt:lpstr>ذكرتُ اسمك : فتعزيتُ يا ملك الدهور : و إله الآلهة</vt:lpstr>
      <vt:lpstr>يسوع المسيح إلهنا : الحقيقي الذي أتى من أجل خلاصنا : متجسدًا </vt:lpstr>
      <vt:lpstr>وتجسد: من الروح القدس: ومن مريم: العروس الطاهرة</vt:lpstr>
      <vt:lpstr>وقلب حزنناً: وكل ضيقنا: إلي فرح قلب: وتهليل كلي.  </vt:lpstr>
      <vt:lpstr>فلنسجد له: ونرتل: لأمه مريم: الحمامة الحسنة</vt:lpstr>
      <vt:lpstr>ونصرخ بصوت: التهليل قائلين: السلام لك يا مريم: أم عمانوئيل</vt:lpstr>
      <vt:lpstr>السلام لك يا مريم : خلاص أبينا أدم: السلام.. : أم الملجأ</vt:lpstr>
      <vt:lpstr>السلام.. : تهليل حواء: السلام.. : فرح الأجيال  </vt:lpstr>
      <vt:lpstr>السلام.. : فرح هابيل البار : السلام.. : العذراء الحقيقية</vt:lpstr>
      <vt:lpstr>السلام.. : خلاص نوح : السلام.. : غير الدنسة الهادئة </vt:lpstr>
      <vt:lpstr>السلام.. : نعمة إبراهيم :  السلام.. : الإكليل غير المضمحل</vt:lpstr>
      <vt:lpstr>السلام.. : خلاص إسحق القديس : السلام.. : أم القدوس</vt:lpstr>
      <vt:lpstr>السلام.. : تهليل يعقوب : السلام.. : ربوات مضاعفة  </vt:lpstr>
      <vt:lpstr>السلام.. : فخر يهوذا : السلام.. : أم السيد</vt:lpstr>
      <vt:lpstr>السلام.. : كرازة موسى : السلام.. : والدة السيد</vt:lpstr>
      <vt:lpstr>السلام.. : كرامة صموئيل : السلام.. : فخر إسرائيل</vt:lpstr>
      <vt:lpstr>السلام.. : ثبات أيوب البار: السلام.. : الحجر الكريم</vt:lpstr>
      <vt:lpstr>السلام.. : أم الحبيب:  السلام.. : ابنة الملك داود</vt:lpstr>
      <vt:lpstr>السلام.. : صديقة سليمان : السلام.. : رفعة الصديقين</vt:lpstr>
      <vt:lpstr>السلام.. : خلاص إشعياء : السلام.. : شفاء إرميا</vt:lpstr>
      <vt:lpstr>السلام.. : علم حزقيال : السلام.. : نعمة دانيال</vt:lpstr>
      <vt:lpstr>السلام.. : قوة إيليا : السلام.. : نعمة إليشع</vt:lpstr>
      <vt:lpstr>السلام.. : والدة الإله : السلام.. : أم يسوع المسيح </vt:lpstr>
      <vt:lpstr>السلام.. : الحمامة الحسنة : السلام.. : أم ابن الله</vt:lpstr>
      <vt:lpstr>السلام لك يا مريم : التي شهد لها جميع الأنبياء : وقالوا </vt:lpstr>
      <vt:lpstr>هوذا الله الكلمة : الذي تجسد منكِ بوحدانية : لا ينطق بمثلها</vt:lpstr>
      <vt:lpstr>مرتفعة أنتِ : بالحقيقة أكثر من عصا هارون : أيتها الممتلئة نعمة</vt:lpstr>
      <vt:lpstr>ماهى العصا : إلا مريم لأنها مثال : بتوليتها</vt:lpstr>
      <vt:lpstr>حبلت وولدت : بغير مباضعة : ابن العلي : الكلمة الذاتي</vt:lpstr>
      <vt:lpstr>بصلواتها : وشفاعاتها افتح لنا يا رب : باب الكنيسة</vt:lpstr>
      <vt:lpstr>أسألك: يا والدة الإله: اجعلي أبواب الكنائس: مفتوحة للمؤمنين</vt:lpstr>
      <vt:lpstr>فلنسألها : أن تتطلب عنا عند حبيبها : ليغفر لنا</vt:lpstr>
      <vt:lpstr>دعيتِ : يا مريم العذراء : الزهرة المقدسة : التي للبخور.</vt:lpstr>
      <vt:lpstr>التي طلعت : وأزهرت : من أصل رؤساء : الآباء والأنبياء.</vt:lpstr>
      <vt:lpstr>مثل عصا : هارون الكاهن : أزهرت : وأوسقت ثمرًا.</vt:lpstr>
      <vt:lpstr>لأنك ولدت الكلمة: بغير زرع بشر: وبتوليتك: بغير فساد.</vt:lpstr>
      <vt:lpstr>فلهذا نمجدكِ : يا والدة الإله : اسألي ابنك : ليغفر لنا.</vt:lpstr>
      <vt:lpstr>الفرح لك يا والدة الالة مريم أم يسوع المسيح </vt:lpstr>
      <vt:lpstr>الفرح لك يا ابنة صهيون ونتهلل بك يا أم الملوك</vt:lpstr>
      <vt:lpstr>الفرح لك يا والدة الالة مريم أم يسوع المسيح </vt:lpstr>
      <vt:lpstr>ابتهجوا بالله معيننا هللوا لإله يعقوب</vt:lpstr>
      <vt:lpstr>الفرح لك يا والدة الالة مريم أم يسوع المسيح </vt:lpstr>
      <vt:lpstr>فيتهلل يعقوب ويفرح إسرائيل</vt:lpstr>
      <vt:lpstr>الفرح لك يا والدة الالة مريم أم يسوع المسيح </vt:lpstr>
      <vt:lpstr>نتهلل إلى الأبد نعم ونترجى </vt:lpstr>
      <vt:lpstr>الفرح لك يا والدة الالة مريم أم يسوع المسيح </vt:lpstr>
      <vt:lpstr>تهللى أيتها الكرمة الدسمة المثمرة</vt:lpstr>
      <vt:lpstr>الفرح لك يا والدة الالة مريم أم يسوع المسيح </vt:lpstr>
      <vt:lpstr>قلبي يفرح من أجل لساني بتهليل</vt:lpstr>
      <vt:lpstr>الفرح لك يا والدة الالة مريم أم يسوع المسيح </vt:lpstr>
      <vt:lpstr>الندى والمطر مدلاة على اسمك</vt:lpstr>
      <vt:lpstr>الفرح لك يا والدة الالة مريم أم يسوع المسيح </vt:lpstr>
      <vt:lpstr>تعالوا يا جميع الشعوب لننظر الي رئيس الملائكة قائلين:</vt:lpstr>
      <vt:lpstr>السلام لمريم المملؤة نعمة : الرب معك.</vt:lpstr>
      <vt:lpstr>تعالوا يا جميع الشعوب لننظر الي رئيس الملائكة قائلين :</vt:lpstr>
      <vt:lpstr>السلام لمريم المملؤة نعمة : الرب معك  . </vt:lpstr>
      <vt:lpstr>السلام لوالدة الإله : القصر المزين بكلمة الآب :</vt:lpstr>
      <vt:lpstr>السلام لمريم المملؤة نعمة الرب معك  . </vt:lpstr>
      <vt:lpstr>السلام لوالدة الإله : القصر المزين بكلمة الآب :</vt:lpstr>
      <vt:lpstr>السلام للعروس : السلام للحكيمة المملؤة نعمة : الرب معك</vt:lpstr>
      <vt:lpstr>السلام لك يا والدة الإله : يا من الروح حل عليك :</vt:lpstr>
      <vt:lpstr>وملأك من النعمة يا أم الختن : الله مجدك : والكلمة تجسد وولد منك :</vt:lpstr>
      <vt:lpstr>لأن ملائكة السماء تكرمك دائما في المبشرين</vt:lpstr>
      <vt:lpstr>الفرح لجميع الشعوب. رؤساء الملائكة يهتفون مع صفوف الملائكة قائلين</vt:lpstr>
      <vt:lpstr>افرحي يا مريم يا ممتلئة نعمة : الرب معك  </vt:lpstr>
      <vt:lpstr>السلام لوالدة الإله : السلام للقديسة البتول : السلام لأم مخلصنا</vt:lpstr>
      <vt:lpstr>افرحي يا مريم يا من ولدت الله الكلمة :</vt:lpstr>
      <vt:lpstr>افرحي ايتها العذراء الطاهرة : افرحي يا أم المسيح  </vt:lpstr>
      <vt:lpstr>السلام للسماء : السلام للعفيفة : السلام لأم المسيح : </vt:lpstr>
      <vt:lpstr>السلام للعروس : السلام للحكيمة : </vt:lpstr>
      <vt:lpstr>إفرحي يا أم نور العالم</vt:lpstr>
      <vt:lpstr>السلام للتي بشرها رئيس الملائكة.</vt:lpstr>
      <vt:lpstr>افرحي يا كرامة : منظر صفوف الملائكة : افرحي يا مريم </vt:lpstr>
      <vt:lpstr>يا مملؤة نعمة الرب معك.</vt:lpstr>
      <vt:lpstr>مبارك ميلادك ومبارك هو ثمرتك : يفرح قلبك : </vt:lpstr>
      <vt:lpstr>السلام لمريم المملؤة نعمة الرب معك  . </vt:lpstr>
      <vt:lpstr>مباركة انت في النساء : ومبارك هو ثمرتك </vt:lpstr>
      <vt:lpstr>المفرح قلبك يا مريم : المملؤة نعمة الرب معك. </vt:lpstr>
      <vt:lpstr>كثيرة هي عجائبك  وغالي هو مجدك</vt:lpstr>
      <vt:lpstr>يا فخر جميع العذاري: مريم الحمامة الحسنة. </vt:lpstr>
      <vt:lpstr> الرب ربنا ما أعجب اسمك علي الأرض كلها.</vt:lpstr>
      <vt:lpstr>كثيرة هي عجائبك  وغالي هو مجدك</vt:lpstr>
      <vt:lpstr>يا فخر جميع العذاري: مريم الحمامة الحسنة. </vt:lpstr>
      <vt:lpstr>مجدا مع إكرام لأمك الإكليل العالي</vt:lpstr>
      <vt:lpstr>كثيرة هي عجائبك  وغالي هو مجدك</vt:lpstr>
      <vt:lpstr>يا فخر جميع العذاري: مريم الحمامة الحسنة. </vt:lpstr>
      <vt:lpstr>عالية هي عجائبك جميعا وفرحك وبهجتك</vt:lpstr>
      <vt:lpstr>كثيرة هي عجائبك  وغالي هو مجدك</vt:lpstr>
      <vt:lpstr>يا فخر جميع العذاري: مريم الحمامة الحسنة. </vt:lpstr>
      <vt:lpstr>عالية هي عجائبك كلها ممجدة هي جميع عظائمك</vt:lpstr>
      <vt:lpstr>هذه هي صورة والدة الإله مريم أم ابن الله</vt:lpstr>
      <vt:lpstr>عمود النور هي مريم العذراء</vt:lpstr>
      <vt:lpstr>هذه هي صورة والدة الإله مريم أم ابن الله</vt:lpstr>
      <vt:lpstr>صابرة هذه العذراء وحسنة هي بتوليتها.</vt:lpstr>
      <vt:lpstr>هذه هي صورة والدة الإله مريم أم ابن الله</vt:lpstr>
      <vt:lpstr>من أجل هذا مخلصنا رفعها الي ملكوته</vt:lpstr>
      <vt:lpstr>هذه هي صورة والدة الإله مريم أم ابن الله</vt:lpstr>
      <vt:lpstr>وأعطاها الخيرات التي لم تراها عين</vt:lpstr>
      <vt:lpstr>هذه هي صورة والدة الإله مريم أم ابن الله</vt:lpstr>
      <vt:lpstr>انت هي البرج العالي كقول الحكيم</vt:lpstr>
      <vt:lpstr>هذه هي صورة والدة الإله مريم أم ابن الله</vt:lpstr>
      <vt:lpstr>انت هي خلاص آدم وبنيه معه </vt:lpstr>
      <vt:lpstr>هذه هي صورة والدة الإله مريم أم ابن الله</vt:lpstr>
      <vt:lpstr>أنت هي بالحقيقة العروس النقية </vt:lpstr>
      <vt:lpstr>هذه هي صورة والدة الإله مريم أم ابن الله</vt:lpstr>
      <vt:lpstr>مريم فرح الملائكة مريم فخر الرسل. </vt:lpstr>
      <vt:lpstr>هذه هي صورة والدة الإله مريم أم ابن الله</vt:lpstr>
      <vt:lpstr>هذه العذراء نالت اليوم كرامة: هذه العروس نالت اليوم مجد</vt:lpstr>
      <vt:lpstr>هذه الملتحفة بأطراف موشاة بالذهب: مزينة بأنواع كثيرة</vt:lpstr>
      <vt:lpstr>داود حرك الوتر الأول من قيثارته صارخا قائلا</vt:lpstr>
      <vt:lpstr>قامت الملكة عن يمينك أيها الملك</vt:lpstr>
      <vt:lpstr>وحرك الوتر الثاني من قيثارته صارخا قائلا  </vt:lpstr>
      <vt:lpstr> اسمعي يا ابنتي وأنظري وأميلي أذنك وانسي شعبك وبيت أبيك</vt:lpstr>
      <vt:lpstr> وحرك الوتر الثالث من قيثارته صارخا قائلا</vt:lpstr>
      <vt:lpstr>كل مجد ابنة الملك من الداخل مشتملة بأطراف موشاة بالذهب</vt:lpstr>
      <vt:lpstr>وحرك الوتر الرابع من قيثارته صارخا قائلا </vt:lpstr>
      <vt:lpstr>يدخلن إلي الملك عذاري خلفها</vt:lpstr>
      <vt:lpstr>وحرك الوتر الخامس من قيثارته صارخا قائلا</vt:lpstr>
      <vt:lpstr>عظيم هو الرب ومسبح جدا في مدينة إلهنا علي جبله المقدس</vt:lpstr>
      <vt:lpstr> وحرك الوتر السادس من قيثارته صارخا قائلا</vt:lpstr>
      <vt:lpstr>أجنحة حمامة موشاة بفضة ومنكباها بصفرة الذهب</vt:lpstr>
      <vt:lpstr>وحرك الوتر السابع من قيثارته صارخا قائلا</vt:lpstr>
      <vt:lpstr>جبل الله الجبل الدسم الجبل المجبن الجبل الدسم</vt:lpstr>
      <vt:lpstr>وحرك الوتر الثامن من قيثارته صارخا قائلا</vt:lpstr>
      <vt:lpstr>أساساته في الجبال المقدسة أحب الرب أبواب صهيون</vt:lpstr>
      <vt:lpstr>وحرك الوتر التاسع من قيثارته صارخا قائلا</vt:lpstr>
      <vt:lpstr> تكلموا من أجلك بأعمال كريمة يا مدينة الله</vt:lpstr>
      <vt:lpstr>وحرك الوتر العاشر من قيثارته صارخا قائلا </vt:lpstr>
      <vt:lpstr>الرب اختار صهيون ورضيها مسكنا له</vt:lpstr>
      <vt:lpstr>يوجد لنا رجاء في القديسة مريم </vt:lpstr>
      <vt:lpstr>أن الله يرحمنا بشفاعتها </vt:lpstr>
      <vt:lpstr>كل هدوء في العالم </vt:lpstr>
      <vt:lpstr>من قبل صلاة </vt:lpstr>
      <vt:lpstr>والدة الإله القديسة الطاهرة مريم العذراء </vt:lpstr>
      <vt:lpstr>اشفعي فينا يا سيدتنا كلنا السيدة العذراء والدة الأله  </vt:lpstr>
      <vt:lpstr>مريم ام مخلصنا ليغفر لنا خطايانا  </vt:lpstr>
      <vt:lpstr>اشفعي فينا يا سيدتنا كلنا السيدة العذراء والدة الأله </vt:lpstr>
      <vt:lpstr>مريم ام مخلصنا ليغفر لنا خطايانا </vt:lpstr>
      <vt:lpstr>يا ملك السلام اعطنا سلامك </vt:lpstr>
      <vt:lpstr>قرر لنا سلامك واغفر لنا خطايانا</vt:lpstr>
      <vt:lpstr> فرق اعداء الكنيسة وحصنها</vt:lpstr>
      <vt:lpstr>فلا تتزعزع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أتيت وخلصتنا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بسم الآب والابن </vt:lpstr>
      <vt:lpstr> والروح القدس الثالوث المقدس المساوي </vt:lpstr>
      <vt:lpstr>مستحقة مستحقة مستحقة : يا مريم العذراء  </vt:lpstr>
      <vt:lpstr>فلنجتمع نحنُ الشعبَ المحبَ للإله يسوع المسيح لنُكرِّم ( .  .  . ) . مُستحقة مُستحقة مُستحقة هي العذراء القديسة مريم.   </vt:lpstr>
      <vt:lpstr>إكليلُ ذهب : وإكليل فضة : وإكليل من حجر كريم علي رأس القديسة العذراء مريم . والقديس العظيم(.....) مُستحقة مُستحقة مُستحقة هي العذراء القديسة مريم.</vt:lpstr>
      <vt:lpstr>PowerPoint Presentation</vt:lpstr>
      <vt:lpstr>وسلام الله يكون معكم يا شعبَ المسيح باجمعكم و بصوتةِ الفرح</vt:lpstr>
      <vt:lpstr>يسمعكم القائل ادخلوا الى فرح الفردوس بصلاة مريم العذراء والقديس العظيم (....) مُستحقة مُستحقة مُستحقة هي العذراء القديسة مريم. </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 ما أنتم ترون ولم يروا  </vt:lpstr>
      <vt:lpstr>و أن يسمعوا ما أنتم تسمعون ولم يسمعوا</vt:lpstr>
      <vt:lpstr>أما أنتم فطوبي لأعينكم</vt:lpstr>
      <vt:lpstr>لأنها تبصر</vt:lpstr>
      <vt:lpstr>ولآذانكم لأنها تسمع</vt:lpstr>
      <vt:lpstr>فلنستحق أن نسمع ونعمل</vt:lpstr>
      <vt:lpstr>بأناجيلك المقدسة بطلبات قديسيك</vt:lpstr>
      <vt:lpstr>صلوا من أجل الإنجيل المقدس </vt:lpstr>
      <vt:lpstr>يا رب إرحم</vt:lpstr>
      <vt:lpstr>أذكر أيضاً يا سيدنا </vt:lpstr>
      <vt:lpstr>كل الذين أمرونا أن نذكرهم </vt:lpstr>
      <vt:lpstr>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vt:lpstr>
      <vt:lpstr>و خلاصنا كلنا ورجاؤنا كلنا</vt:lpstr>
      <vt:lpstr>وشفاؤنا كلنا وقيامتنا كلنا</vt:lpstr>
      <vt:lpstr>هلليلويا هلليلويا، يسوع المسيح ابن الله، الذى صلب على الصليب، </vt:lpstr>
      <vt:lpstr>اسحق الشيطان تحت أرجلنا، هلليلويا هلليلويا</vt:lpstr>
      <vt:lpstr>هلليلويا هلليلويا يسوع المسيح ابن الله تجلي علي جبل تابور هلليلويا هلليلويا </vt:lpstr>
      <vt:lpstr>أعمال مجيدة قد قيلت لأجلك : يا مدينة الله: </vt:lpstr>
      <vt:lpstr>و هو العلى الذى أسسها إلى الأبد :</vt:lpstr>
      <vt:lpstr>لأن سكنى الفرحين جميعهم فيك : هليلويا . </vt:lpstr>
      <vt:lpstr>أسمعي يا أبنتي وانظري</vt:lpstr>
      <vt:lpstr>و أميلي سمعك وأنسي شعبُك وبيت أبيكِ </vt:lpstr>
      <vt:lpstr>فأن الملك أختار حسنك </vt:lpstr>
      <vt:lpstr>لأنه هو ربُكِ : الليلويا</vt:lpstr>
      <vt:lpstr>فليرفعوه في كنيسة شعبِهِ، </vt:lpstr>
      <vt:lpstr>وليباركوه علي منابر الشيوخ</vt:lpstr>
      <vt:lpstr>لأنه جعل أبوة مثل الخراف.</vt:lpstr>
      <vt:lpstr>يُبصِرُ المستقيمون و يفرحون</vt:lpstr>
      <vt:lpstr>أقسم الرب و لن يندم</vt:lpstr>
      <vt:lpstr>أنك أنت هو الكاهن إلى الأبد على طقس ملشى صادَق</vt:lpstr>
      <vt:lpstr>الرب عن يمينك يا أبانا القديس البطريرك</vt:lpstr>
      <vt:lpstr>البابا أنبا (تواضروس الثاني) </vt:lpstr>
      <vt:lpstr>و أبينا  المطران أنبا (دانيال) </vt:lpstr>
      <vt:lpstr>الرب يحفظ حياتكما</vt:lpstr>
      <vt:lpstr>قفوا بخوف الله لسماع الإنجيل المقدس</vt:lpstr>
      <vt:lpstr>مبارك الآتي باسم رب القوات</vt:lpstr>
      <vt:lpstr>يا رب بارك الفصل من الإنجيل المقدس من (…) </vt:lpstr>
      <vt:lpstr>المجد لك يا رب</vt:lpstr>
      <vt:lpstr>قفوا بمخافة الله وانصتوا لسماع الانجيل المقدس</vt:lpstr>
      <vt:lpstr>فصل من بشارة معلمنا (…) البشير التلميذ الطاهربركاته على جميعنا</vt:lpstr>
      <vt:lpstr>قفوا بخوف الله لنسمع الانجيل المقدس من فم أبينا المُكرَّم البار ، المثلث الطوبى ، أبينا المُكرَّم المطران أنبا ( ... ) </vt:lpstr>
      <vt:lpstr>مطران المدينة المحبة للمسيح ( ... ) و تخومها. إله السماء يُثبِّتهُ على كرسيه سنين عديدة و أزمنة سلامية . </vt:lpstr>
      <vt:lpstr>و يضع جميع أعداءه تحت قدميه سريعاً. و يعطيه زماناً هادئاً بهيجاً و يعطينا نعمة و رحمة بصلواته و طلباته . </vt:lpstr>
      <vt:lpstr>الإنجيل المقدس فصلٌ من بشارةِ الانجيلِ لِمُعلِّمِنا ( ... ) البشير، التلميذ الطاهر بركاته على جميعنا</vt:lpstr>
      <vt:lpstr>PowerPoint Presentation</vt:lpstr>
      <vt:lpstr>ربنا وإلهنا ومخلصنا وملكنا كلنا</vt:lpstr>
      <vt:lpstr>يسوع المسيح، إبن الله الحي</vt:lpstr>
      <vt:lpstr> الذي له المجد إلى الأبد.</vt:lpstr>
      <vt:lpstr>المجد لإلهنا</vt:lpstr>
      <vt:lpstr>المجد لك يا رب.</vt:lpstr>
      <vt:lpstr>من مزامير و ابينا داود النبي بركاته على جميعنا</vt:lpstr>
      <vt:lpstr>المزمور</vt:lpstr>
      <vt:lpstr>هلليلويا</vt:lpstr>
      <vt:lpstr>فليرفعوه في كنيسة شعبِهِ، وليباركوه علي منابر الشيوخ لأنه جعل أبوة مثل الخراف. يُبصِرُ المستقيمون و يفرحون </vt:lpstr>
      <vt:lpstr>أقسم الرب و لن يندم أنك أنت هو الكاهن إلى الأبد على طقس ملشى صادَق  الرب عن يمينك </vt:lpstr>
      <vt:lpstr>يا أبانا القديس البطريرك البابا أنبا (...) وشريكة في الخدمة الرسولية أبينا المطران أنبا (...) الرب يحفظ حياتكما</vt:lpstr>
      <vt:lpstr>مبارك الآتي باسم الرب ربنا وإلهنا ومخلصنا وملكنا كلنا</vt:lpstr>
      <vt:lpstr>يسوع المسيح ابن الله الحي الذى له المجد الدائم إلى الأبد أمين</vt:lpstr>
      <vt:lpstr>الانجيل</vt:lpstr>
      <vt:lpstr>و المجد لله دائما</vt:lpstr>
      <vt:lpstr>لأنها مكرمة جداً، علامة صليب، يسوع المسيح الملك، إلهنا الحقيقي.</vt:lpstr>
      <vt:lpstr>من قِبل صليبِهِ، و قيامته المُقدسة، ردَّ الإنسان، مرة أخري إلى الفردوس.</vt:lpstr>
      <vt:lpstr>اطلبا من الرب عنا، ياسيدى الملك قسطنطين، وهيلانه الملكة، ليغفر لنا خطايانا.</vt:lpstr>
      <vt:lpstr>هلليلويا (4) : يسوع المسيح ابن الله تجلي علي جبل تابور.</vt:lpstr>
      <vt:lpstr>هذا الذي ينبغي له المجد، مع أبيه الصالح، والروح القدس، من الآن وإلي الأبد.</vt:lpstr>
      <vt:lpstr>فلنسجد لمخلصنا محب البشر الصالح</vt:lpstr>
      <vt:lpstr>لانه تراءف علينا اتى وخلصنا.</vt:lpstr>
      <vt:lpstr>نساء كثيرات نلن كرامات تعاليت أنت أكثر من جميعهن </vt:lpstr>
      <vt:lpstr>لأنك أنت فخر العذارى يا مريم والدة الإله</vt:lpstr>
      <vt:lpstr>اشفعي فينا يا سيدتنا كلنا السيدة العذراء والدة الأله </vt:lpstr>
      <vt:lpstr>مريم ام مخلصنا ليغفر لنا خطايانا </vt:lpstr>
      <vt:lpstr>لأنه مبارك الاب والأبن و الروح القدس</vt:lpstr>
      <vt:lpstr>الثالوث الكامل نسجد له ونمجده </vt:lpstr>
      <vt:lpstr>أوشية السلام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أذكر يا رب خلاص  هذا الموضع </vt:lpstr>
      <vt:lpstr>المقدس الذى لك</vt:lpstr>
      <vt:lpstr>وكل المواضع</vt:lpstr>
      <vt:lpstr>وكل أديرة آبائنا الأرثوذكسيين</vt:lpstr>
      <vt:lpstr>صلوا من أجل خلاص العالم </vt:lpstr>
      <vt:lpstr>ومدينتنا هذه</vt:lpstr>
      <vt:lpstr>وسائر المدن والأقاليم </vt:lpstr>
      <vt:lpstr>والجزائر والأديرة</vt:lpstr>
      <vt:lpstr>يا رب إرحم</vt:lpstr>
      <vt:lpstr>وكل مدينة وكل كورة والقري وكل زينتها</vt:lpstr>
      <vt:lpstr>ونجنا كلنا من الغلاء، والوباء، والزلازل،</vt:lpstr>
      <vt:lpstr>والغرق، والحريق، وسبي البربر،</vt:lpstr>
      <vt:lpstr>ومن سيف الغريب، ومن قيام الهراطقة.</vt:lpstr>
      <vt:lpstr>أصعدها كمقدارها كنعمتك </vt:lpstr>
      <vt:lpstr>فرح وجه الأرض</vt:lpstr>
      <vt:lpstr>ليرو حرثها ولتكثر اثمارها </vt:lpstr>
      <vt:lpstr>أعدها للزرع والحصاد </vt:lpstr>
      <vt:lpstr>ودبر حياتنا كما يليق</vt:lpstr>
      <vt:lpstr>بارك أكليل السنة بصلاحك </vt:lpstr>
      <vt:lpstr>من أجل فقراء شعبك</vt:lpstr>
      <vt:lpstr>من أجل الأرملة واليتيم والغريب والضيف</vt:lpstr>
      <vt:lpstr>ومن أجلنا كلنا نحن الذين نرجوك</vt:lpstr>
      <vt:lpstr>ونطلب إسمك القدوس</vt:lpstr>
      <vt:lpstr>لأن أعين الكل تترجاك</vt:lpstr>
      <vt:lpstr>لأنك انت الذي تعطيهم طعامهم في حين حسن</vt:lpstr>
      <vt:lpstr>إصنع معنا حسب صلاحك</vt:lpstr>
      <vt:lpstr>يا معطياً طعاماً لكل جسد</vt:lpstr>
      <vt:lpstr>إملأ قلوبنا فرحاً و نعيماً </vt:lpstr>
      <vt:lpstr>لكي نحن أيضاً إذ يكون لنا الكفاف</vt:lpstr>
      <vt:lpstr>في كل شيء كل حين </vt:lpstr>
      <vt:lpstr>نزداد في كل عمل صالح</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أبانا الذي في السموات….</vt:lpstr>
      <vt:lpstr>ليتقدس اسمك ليأت ملكوتك </vt:lpstr>
      <vt:lpstr>لتكن مشيئتك </vt:lpstr>
      <vt:lpstr>كما في السماء كذلك على الأرض </vt:lpstr>
      <vt:lpstr>خبزنا الذي للغد أعطنا اليوم </vt:lpstr>
      <vt:lpstr>وأغفر لنا ذنوبنا</vt:lpstr>
      <vt:lpstr>كما نغفر نحن أيضا للمذنبين إلينا </vt:lpstr>
      <vt:lpstr>ولا تدخلنا في تجربة, لكن نجنا من الشرير </vt:lpstr>
      <vt:lpstr>بالمسيح يسوع ربنا </vt:lpstr>
      <vt:lpstr>لأن لك الملك والقوة والمجد إلى الأبد .  آمين </vt:lpstr>
      <vt:lpstr>بالمسيح يسوع ربنا </vt:lpstr>
      <vt:lpstr>أحنوا رؤوسكم للرب</vt:lpstr>
      <vt:lpstr>أمامك يا رب</vt:lpstr>
      <vt:lpstr>ننصت بخوف الله آمين</vt:lpstr>
      <vt:lpstr>السلام لجميعكم</vt:lpstr>
      <vt:lpstr>ولروحك أيضاً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تفضل يا رب مياه النهر، باركها.</vt:lpstr>
      <vt:lpstr>اطلبوا عن صعود مياه الأنهار في هذا السنة</vt:lpstr>
      <vt:lpstr> لكيْ يباركها المسيح إلهنا</vt:lpstr>
      <vt:lpstr>ويصعدها كمقدارها، ويفَرِّح وجه الأرض،</vt:lpstr>
      <vt:lpstr>ويفَرِّح وجه الأرض، </vt:lpstr>
      <vt:lpstr> ويعولنا نحن البشر</vt:lpstr>
      <vt:lpstr>ويغفر لنا خطايانا</vt:lpstr>
      <vt:lpstr>يا ربُ ارحم يا ربُ ارحم يا ربُ ارحم</vt:lpstr>
      <vt:lpstr>تفضل يا رب أهوية السماء وثمرات الأرض</vt:lpstr>
      <vt:lpstr>في هذه السنة باركها</vt:lpstr>
      <vt:lpstr>أطلبوا عن أهوية السماء وثمرات الأرض </vt:lpstr>
      <vt:lpstr>والشجر والكروم وكل شجرة مثمرة </vt:lpstr>
      <vt:lpstr>مثمرة في كل المسكونة</vt:lpstr>
      <vt:lpstr>لكي يباركها المسيح إلهنا</vt:lpstr>
      <vt:lpstr>و يكملها سالمة بغير آفة </vt:lpstr>
      <vt:lpstr>ويغفر لنا خطايانا</vt:lpstr>
      <vt:lpstr>يا ربُ ارحم يا ربُ ارحم يا ربُ ارحم</vt:lpstr>
      <vt:lpstr>تفضل يا رب الزروع والعشب </vt:lpstr>
      <vt:lpstr>ونبات الحقل</vt:lpstr>
      <vt:lpstr>في هذه السنة باركها</vt:lpstr>
      <vt:lpstr>أطلبوا عن الزروع والعشب</vt:lpstr>
      <vt:lpstr>ونبات الحقل في هذه السنة </vt:lpstr>
      <vt:lpstr>لكي يباركها المسيح إلهنا </vt:lpstr>
      <vt:lpstr>لتنمو و تكثر</vt:lpstr>
      <vt:lpstr>إلى أن تكمل بثمرة عظيمة</vt:lpstr>
      <vt:lpstr>ويتحنن على جبلته</vt:lpstr>
      <vt:lpstr>التي صنعتها يداه </vt:lpstr>
      <vt:lpstr>ويغفر لنا خطايانا</vt:lpstr>
      <vt:lpstr>يا ربُ ارحم يا ربُ ارحم يا ربُ ارحم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101</cp:revision>
  <dcterms:created xsi:type="dcterms:W3CDTF">2024-08-03T18:50:29Z</dcterms:created>
  <dcterms:modified xsi:type="dcterms:W3CDTF">2024-09-23T18:59:16Z</dcterms:modified>
</cp:coreProperties>
</file>