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79" r:id="rId2"/>
  </p:sldMasterIdLst>
  <p:notesMasterIdLst>
    <p:notesMasterId r:id="rId408"/>
  </p:notesMasterIdLst>
  <p:handoutMasterIdLst>
    <p:handoutMasterId r:id="rId409"/>
  </p:handoutMasterIdLst>
  <p:sldIdLst>
    <p:sldId id="256" r:id="rId3"/>
    <p:sldId id="6867" r:id="rId4"/>
    <p:sldId id="6869" r:id="rId5"/>
    <p:sldId id="6870" r:id="rId6"/>
    <p:sldId id="6866" r:id="rId7"/>
    <p:sldId id="6798" r:id="rId8"/>
    <p:sldId id="6799" r:id="rId9"/>
    <p:sldId id="6800" r:id="rId10"/>
    <p:sldId id="6801" r:id="rId11"/>
    <p:sldId id="6813" r:id="rId12"/>
    <p:sldId id="6814" r:id="rId13"/>
    <p:sldId id="6815" r:id="rId14"/>
    <p:sldId id="6816" r:id="rId15"/>
    <p:sldId id="6817" r:id="rId16"/>
    <p:sldId id="6818" r:id="rId17"/>
    <p:sldId id="6819" r:id="rId18"/>
    <p:sldId id="6841" r:id="rId19"/>
    <p:sldId id="6842" r:id="rId20"/>
    <p:sldId id="6843" r:id="rId21"/>
    <p:sldId id="6844" r:id="rId22"/>
    <p:sldId id="6845" r:id="rId23"/>
    <p:sldId id="6846" r:id="rId24"/>
    <p:sldId id="6847" r:id="rId25"/>
    <p:sldId id="6848" r:id="rId26"/>
    <p:sldId id="6849" r:id="rId27"/>
    <p:sldId id="6850" r:id="rId28"/>
    <p:sldId id="6851" r:id="rId29"/>
    <p:sldId id="6852" r:id="rId30"/>
    <p:sldId id="6853" r:id="rId31"/>
    <p:sldId id="6854" r:id="rId32"/>
    <p:sldId id="6855" r:id="rId33"/>
    <p:sldId id="6856" r:id="rId34"/>
    <p:sldId id="6857" r:id="rId35"/>
    <p:sldId id="6858" r:id="rId36"/>
    <p:sldId id="6859" r:id="rId37"/>
    <p:sldId id="6941" r:id="rId38"/>
    <p:sldId id="6871" r:id="rId39"/>
    <p:sldId id="6872" r:id="rId40"/>
    <p:sldId id="6873" r:id="rId41"/>
    <p:sldId id="6874" r:id="rId42"/>
    <p:sldId id="6875" r:id="rId43"/>
    <p:sldId id="6876" r:id="rId44"/>
    <p:sldId id="6877" r:id="rId45"/>
    <p:sldId id="6878" r:id="rId46"/>
    <p:sldId id="6879" r:id="rId47"/>
    <p:sldId id="6880" r:id="rId48"/>
    <p:sldId id="6881" r:id="rId49"/>
    <p:sldId id="6882" r:id="rId50"/>
    <p:sldId id="6943" r:id="rId51"/>
    <p:sldId id="6883" r:id="rId52"/>
    <p:sldId id="6884" r:id="rId53"/>
    <p:sldId id="6885" r:id="rId54"/>
    <p:sldId id="6886" r:id="rId55"/>
    <p:sldId id="6887" r:id="rId56"/>
    <p:sldId id="6888" r:id="rId57"/>
    <p:sldId id="6889" r:id="rId58"/>
    <p:sldId id="6891" r:id="rId59"/>
    <p:sldId id="6944" r:id="rId60"/>
    <p:sldId id="6892" r:id="rId61"/>
    <p:sldId id="6893" r:id="rId62"/>
    <p:sldId id="6894" r:id="rId63"/>
    <p:sldId id="6895" r:id="rId64"/>
    <p:sldId id="6896" r:id="rId65"/>
    <p:sldId id="6897" r:id="rId66"/>
    <p:sldId id="6898" r:id="rId67"/>
    <p:sldId id="6899" r:id="rId68"/>
    <p:sldId id="6900" r:id="rId69"/>
    <p:sldId id="6901" r:id="rId70"/>
    <p:sldId id="6902" r:id="rId71"/>
    <p:sldId id="6903" r:id="rId72"/>
    <p:sldId id="6904" r:id="rId73"/>
    <p:sldId id="6906" r:id="rId74"/>
    <p:sldId id="6945" r:id="rId75"/>
    <p:sldId id="6907" r:id="rId76"/>
    <p:sldId id="6908" r:id="rId77"/>
    <p:sldId id="6909" r:id="rId78"/>
    <p:sldId id="6910" r:id="rId79"/>
    <p:sldId id="6911" r:id="rId80"/>
    <p:sldId id="6912" r:id="rId81"/>
    <p:sldId id="6946" r:id="rId82"/>
    <p:sldId id="6913" r:id="rId83"/>
    <p:sldId id="6914" r:id="rId84"/>
    <p:sldId id="6915" r:id="rId85"/>
    <p:sldId id="6916" r:id="rId86"/>
    <p:sldId id="6917" r:id="rId87"/>
    <p:sldId id="6918" r:id="rId88"/>
    <p:sldId id="6919" r:id="rId89"/>
    <p:sldId id="6920" r:id="rId90"/>
    <p:sldId id="6921" r:id="rId91"/>
    <p:sldId id="6922" r:id="rId92"/>
    <p:sldId id="6923" r:id="rId93"/>
    <p:sldId id="6924" r:id="rId94"/>
    <p:sldId id="6947" r:id="rId95"/>
    <p:sldId id="6925" r:id="rId96"/>
    <p:sldId id="6926" r:id="rId97"/>
    <p:sldId id="6927" r:id="rId98"/>
    <p:sldId id="6928" r:id="rId99"/>
    <p:sldId id="6929" r:id="rId100"/>
    <p:sldId id="6930" r:id="rId101"/>
    <p:sldId id="6942" r:id="rId102"/>
    <p:sldId id="6931" r:id="rId103"/>
    <p:sldId id="6932" r:id="rId104"/>
    <p:sldId id="6933" r:id="rId105"/>
    <p:sldId id="6934" r:id="rId106"/>
    <p:sldId id="6935" r:id="rId107"/>
    <p:sldId id="6936" r:id="rId108"/>
    <p:sldId id="6937" r:id="rId109"/>
    <p:sldId id="6938" r:id="rId110"/>
    <p:sldId id="6939" r:id="rId111"/>
    <p:sldId id="6940" r:id="rId112"/>
    <p:sldId id="6959" r:id="rId113"/>
    <p:sldId id="6960" r:id="rId114"/>
    <p:sldId id="6961" r:id="rId115"/>
    <p:sldId id="6962" r:id="rId116"/>
    <p:sldId id="6963" r:id="rId117"/>
    <p:sldId id="6964" r:id="rId118"/>
    <p:sldId id="6965" r:id="rId119"/>
    <p:sldId id="6966" r:id="rId120"/>
    <p:sldId id="6967" r:id="rId121"/>
    <p:sldId id="6968" r:id="rId122"/>
    <p:sldId id="6969" r:id="rId123"/>
    <p:sldId id="6970" r:id="rId124"/>
    <p:sldId id="6971" r:id="rId125"/>
    <p:sldId id="6972" r:id="rId126"/>
    <p:sldId id="6973" r:id="rId127"/>
    <p:sldId id="6974" r:id="rId128"/>
    <p:sldId id="6975" r:id="rId129"/>
    <p:sldId id="6948" r:id="rId130"/>
    <p:sldId id="6949" r:id="rId131"/>
    <p:sldId id="6950" r:id="rId132"/>
    <p:sldId id="6951" r:id="rId133"/>
    <p:sldId id="6952" r:id="rId134"/>
    <p:sldId id="6954" r:id="rId135"/>
    <p:sldId id="6955" r:id="rId136"/>
    <p:sldId id="6956" r:id="rId137"/>
    <p:sldId id="6957" r:id="rId138"/>
    <p:sldId id="6958" r:id="rId139"/>
    <p:sldId id="6976" r:id="rId140"/>
    <p:sldId id="6977" r:id="rId141"/>
    <p:sldId id="6978" r:id="rId142"/>
    <p:sldId id="6979" r:id="rId143"/>
    <p:sldId id="6980" r:id="rId144"/>
    <p:sldId id="6981" r:id="rId145"/>
    <p:sldId id="6982" r:id="rId146"/>
    <p:sldId id="6983" r:id="rId147"/>
    <p:sldId id="6984" r:id="rId148"/>
    <p:sldId id="6985" r:id="rId149"/>
    <p:sldId id="6986" r:id="rId150"/>
    <p:sldId id="6987" r:id="rId151"/>
    <p:sldId id="6988" r:id="rId152"/>
    <p:sldId id="6989" r:id="rId153"/>
    <p:sldId id="6990" r:id="rId154"/>
    <p:sldId id="6991" r:id="rId155"/>
    <p:sldId id="6992" r:id="rId156"/>
    <p:sldId id="6993" r:id="rId157"/>
    <p:sldId id="6994" r:id="rId158"/>
    <p:sldId id="6995" r:id="rId159"/>
    <p:sldId id="6996" r:id="rId160"/>
    <p:sldId id="6997" r:id="rId161"/>
    <p:sldId id="6998" r:id="rId162"/>
    <p:sldId id="6999" r:id="rId163"/>
    <p:sldId id="7000" r:id="rId164"/>
    <p:sldId id="7001" r:id="rId165"/>
    <p:sldId id="7002" r:id="rId166"/>
    <p:sldId id="7003" r:id="rId167"/>
    <p:sldId id="7004" r:id="rId168"/>
    <p:sldId id="7005" r:id="rId169"/>
    <p:sldId id="7006" r:id="rId170"/>
    <p:sldId id="7007" r:id="rId171"/>
    <p:sldId id="7008" r:id="rId172"/>
    <p:sldId id="7009" r:id="rId173"/>
    <p:sldId id="7010" r:id="rId174"/>
    <p:sldId id="7011" r:id="rId175"/>
    <p:sldId id="7012" r:id="rId176"/>
    <p:sldId id="7013" r:id="rId177"/>
    <p:sldId id="7014" r:id="rId178"/>
    <p:sldId id="7015" r:id="rId179"/>
    <p:sldId id="7016" r:id="rId180"/>
    <p:sldId id="7017" r:id="rId181"/>
    <p:sldId id="7018" r:id="rId182"/>
    <p:sldId id="7019" r:id="rId183"/>
    <p:sldId id="7020" r:id="rId184"/>
    <p:sldId id="7021" r:id="rId185"/>
    <p:sldId id="7022" r:id="rId186"/>
    <p:sldId id="7023" r:id="rId187"/>
    <p:sldId id="7024" r:id="rId188"/>
    <p:sldId id="7025" r:id="rId189"/>
    <p:sldId id="7026" r:id="rId190"/>
    <p:sldId id="7027" r:id="rId191"/>
    <p:sldId id="7028" r:id="rId192"/>
    <p:sldId id="7029" r:id="rId193"/>
    <p:sldId id="7030" r:id="rId194"/>
    <p:sldId id="7031" r:id="rId195"/>
    <p:sldId id="7032" r:id="rId196"/>
    <p:sldId id="7033" r:id="rId197"/>
    <p:sldId id="7034" r:id="rId198"/>
    <p:sldId id="7035" r:id="rId199"/>
    <p:sldId id="7036" r:id="rId200"/>
    <p:sldId id="7037" r:id="rId201"/>
    <p:sldId id="7038" r:id="rId202"/>
    <p:sldId id="7039" r:id="rId203"/>
    <p:sldId id="7040" r:id="rId204"/>
    <p:sldId id="7041" r:id="rId205"/>
    <p:sldId id="7042" r:id="rId206"/>
    <p:sldId id="7043" r:id="rId207"/>
    <p:sldId id="7044" r:id="rId208"/>
    <p:sldId id="7046" r:id="rId209"/>
    <p:sldId id="7047" r:id="rId210"/>
    <p:sldId id="7048" r:id="rId211"/>
    <p:sldId id="7049" r:id="rId212"/>
    <p:sldId id="7050" r:id="rId213"/>
    <p:sldId id="7051" r:id="rId214"/>
    <p:sldId id="7052" r:id="rId215"/>
    <p:sldId id="7053" r:id="rId216"/>
    <p:sldId id="7054" r:id="rId217"/>
    <p:sldId id="7055" r:id="rId218"/>
    <p:sldId id="7056" r:id="rId219"/>
    <p:sldId id="7057" r:id="rId220"/>
    <p:sldId id="7058" r:id="rId221"/>
    <p:sldId id="7059" r:id="rId222"/>
    <p:sldId id="7060" r:id="rId223"/>
    <p:sldId id="7061" r:id="rId224"/>
    <p:sldId id="7062" r:id="rId225"/>
    <p:sldId id="7063" r:id="rId226"/>
    <p:sldId id="7064" r:id="rId227"/>
    <p:sldId id="7065" r:id="rId228"/>
    <p:sldId id="7066" r:id="rId229"/>
    <p:sldId id="7067" r:id="rId230"/>
    <p:sldId id="7068" r:id="rId231"/>
    <p:sldId id="7069" r:id="rId232"/>
    <p:sldId id="7070" r:id="rId233"/>
    <p:sldId id="7071" r:id="rId234"/>
    <p:sldId id="7072" r:id="rId235"/>
    <p:sldId id="7073" r:id="rId236"/>
    <p:sldId id="7074" r:id="rId237"/>
    <p:sldId id="7075" r:id="rId238"/>
    <p:sldId id="7076" r:id="rId239"/>
    <p:sldId id="7077" r:id="rId240"/>
    <p:sldId id="7079" r:id="rId241"/>
    <p:sldId id="7080" r:id="rId242"/>
    <p:sldId id="7081" r:id="rId243"/>
    <p:sldId id="7082" r:id="rId244"/>
    <p:sldId id="7083" r:id="rId245"/>
    <p:sldId id="7084" r:id="rId246"/>
    <p:sldId id="7085" r:id="rId247"/>
    <p:sldId id="7086" r:id="rId248"/>
    <p:sldId id="7087" r:id="rId249"/>
    <p:sldId id="7088" r:id="rId250"/>
    <p:sldId id="7089" r:id="rId251"/>
    <p:sldId id="7090" r:id="rId252"/>
    <p:sldId id="7091" r:id="rId253"/>
    <p:sldId id="7092" r:id="rId254"/>
    <p:sldId id="7093" r:id="rId255"/>
    <p:sldId id="7094" r:id="rId256"/>
    <p:sldId id="7095" r:id="rId257"/>
    <p:sldId id="7096" r:id="rId258"/>
    <p:sldId id="7098" r:id="rId259"/>
    <p:sldId id="7099" r:id="rId260"/>
    <p:sldId id="7100" r:id="rId261"/>
    <p:sldId id="7101" r:id="rId262"/>
    <p:sldId id="7102" r:id="rId263"/>
    <p:sldId id="7103" r:id="rId264"/>
    <p:sldId id="7104" r:id="rId265"/>
    <p:sldId id="7105" r:id="rId266"/>
    <p:sldId id="7106" r:id="rId267"/>
    <p:sldId id="7107" r:id="rId268"/>
    <p:sldId id="7108" r:id="rId269"/>
    <p:sldId id="7109" r:id="rId270"/>
    <p:sldId id="7110" r:id="rId271"/>
    <p:sldId id="7111" r:id="rId272"/>
    <p:sldId id="7113" r:id="rId273"/>
    <p:sldId id="7114" r:id="rId274"/>
    <p:sldId id="7115" r:id="rId275"/>
    <p:sldId id="6683" r:id="rId276"/>
    <p:sldId id="6684" r:id="rId277"/>
    <p:sldId id="6685" r:id="rId278"/>
    <p:sldId id="6686" r:id="rId279"/>
    <p:sldId id="6687" r:id="rId280"/>
    <p:sldId id="6688" r:id="rId281"/>
    <p:sldId id="6689" r:id="rId282"/>
    <p:sldId id="6690" r:id="rId283"/>
    <p:sldId id="7112" r:id="rId284"/>
    <p:sldId id="3674" r:id="rId285"/>
    <p:sldId id="3675" r:id="rId286"/>
    <p:sldId id="3676" r:id="rId287"/>
    <p:sldId id="3677" r:id="rId288"/>
    <p:sldId id="3678" r:id="rId289"/>
    <p:sldId id="3679" r:id="rId290"/>
    <p:sldId id="6865" r:id="rId291"/>
    <p:sldId id="1771" r:id="rId292"/>
    <p:sldId id="1772" r:id="rId293"/>
    <p:sldId id="1773" r:id="rId294"/>
    <p:sldId id="1774" r:id="rId295"/>
    <p:sldId id="1775" r:id="rId296"/>
    <p:sldId id="1777" r:id="rId297"/>
    <p:sldId id="6862" r:id="rId298"/>
    <p:sldId id="2740" r:id="rId299"/>
    <p:sldId id="2742" r:id="rId300"/>
    <p:sldId id="2744" r:id="rId301"/>
    <p:sldId id="2746" r:id="rId302"/>
    <p:sldId id="2748" r:id="rId303"/>
    <p:sldId id="2750" r:id="rId304"/>
    <p:sldId id="2752" r:id="rId305"/>
    <p:sldId id="2754" r:id="rId306"/>
    <p:sldId id="6860" r:id="rId307"/>
    <p:sldId id="6861" r:id="rId308"/>
    <p:sldId id="6863" r:id="rId309"/>
    <p:sldId id="1368" r:id="rId310"/>
    <p:sldId id="6473" r:id="rId311"/>
    <p:sldId id="6474" r:id="rId312"/>
    <p:sldId id="6475" r:id="rId313"/>
    <p:sldId id="6476" r:id="rId314"/>
    <p:sldId id="6477" r:id="rId315"/>
    <p:sldId id="3701" r:id="rId316"/>
    <p:sldId id="3702" r:id="rId317"/>
    <p:sldId id="3703" r:id="rId318"/>
    <p:sldId id="3704" r:id="rId319"/>
    <p:sldId id="3705" r:id="rId320"/>
    <p:sldId id="3706" r:id="rId321"/>
    <p:sldId id="3707" r:id="rId322"/>
    <p:sldId id="3708" r:id="rId323"/>
    <p:sldId id="3709" r:id="rId324"/>
    <p:sldId id="3710" r:id="rId325"/>
    <p:sldId id="3711" r:id="rId326"/>
    <p:sldId id="6478" r:id="rId327"/>
    <p:sldId id="6479" r:id="rId328"/>
    <p:sldId id="6480" r:id="rId329"/>
    <p:sldId id="6481" r:id="rId330"/>
    <p:sldId id="6459" r:id="rId331"/>
    <p:sldId id="6460" r:id="rId332"/>
    <p:sldId id="6461" r:id="rId333"/>
    <p:sldId id="6463" r:id="rId334"/>
    <p:sldId id="6864" r:id="rId335"/>
    <p:sldId id="6464" r:id="rId336"/>
    <p:sldId id="6465" r:id="rId337"/>
    <p:sldId id="6466" r:id="rId338"/>
    <p:sldId id="6467" r:id="rId339"/>
    <p:sldId id="6468" r:id="rId340"/>
    <p:sldId id="6482" r:id="rId341"/>
    <p:sldId id="6483" r:id="rId342"/>
    <p:sldId id="6484" r:id="rId343"/>
    <p:sldId id="6485" r:id="rId344"/>
    <p:sldId id="6486" r:id="rId345"/>
    <p:sldId id="6487" r:id="rId346"/>
    <p:sldId id="6488" r:id="rId347"/>
    <p:sldId id="6489" r:id="rId348"/>
    <p:sldId id="6490" r:id="rId349"/>
    <p:sldId id="6491" r:id="rId350"/>
    <p:sldId id="6492" r:id="rId351"/>
    <p:sldId id="6493" r:id="rId352"/>
    <p:sldId id="6494" r:id="rId353"/>
    <p:sldId id="6495" r:id="rId354"/>
    <p:sldId id="6496" r:id="rId355"/>
    <p:sldId id="6769" r:id="rId356"/>
    <p:sldId id="6497" r:id="rId357"/>
    <p:sldId id="6498" r:id="rId358"/>
    <p:sldId id="6770" r:id="rId359"/>
    <p:sldId id="6771" r:id="rId360"/>
    <p:sldId id="6501" r:id="rId361"/>
    <p:sldId id="6502" r:id="rId362"/>
    <p:sldId id="6503" r:id="rId363"/>
    <p:sldId id="6504" r:id="rId364"/>
    <p:sldId id="6505" r:id="rId365"/>
    <p:sldId id="6506" r:id="rId366"/>
    <p:sldId id="6507" r:id="rId367"/>
    <p:sldId id="6508" r:id="rId368"/>
    <p:sldId id="6509" r:id="rId369"/>
    <p:sldId id="6510" r:id="rId370"/>
    <p:sldId id="6511" r:id="rId371"/>
    <p:sldId id="6512" r:id="rId372"/>
    <p:sldId id="6513" r:id="rId373"/>
    <p:sldId id="6514" r:id="rId374"/>
    <p:sldId id="6515" r:id="rId375"/>
    <p:sldId id="6516" r:id="rId376"/>
    <p:sldId id="6517" r:id="rId377"/>
    <p:sldId id="6518" r:id="rId378"/>
    <p:sldId id="6519" r:id="rId379"/>
    <p:sldId id="6520" r:id="rId380"/>
    <p:sldId id="6522" r:id="rId381"/>
    <p:sldId id="6523" r:id="rId382"/>
    <p:sldId id="6524" r:id="rId383"/>
    <p:sldId id="6525" r:id="rId384"/>
    <p:sldId id="6526" r:id="rId385"/>
    <p:sldId id="6527" r:id="rId386"/>
    <p:sldId id="6528" r:id="rId387"/>
    <p:sldId id="6529" r:id="rId388"/>
    <p:sldId id="6682" r:id="rId389"/>
    <p:sldId id="6694" r:id="rId390"/>
    <p:sldId id="6695" r:id="rId391"/>
    <p:sldId id="6696" r:id="rId392"/>
    <p:sldId id="6697" r:id="rId393"/>
    <p:sldId id="6698" r:id="rId394"/>
    <p:sldId id="6699" r:id="rId395"/>
    <p:sldId id="6700" r:id="rId396"/>
    <p:sldId id="6702" r:id="rId397"/>
    <p:sldId id="6703" r:id="rId398"/>
    <p:sldId id="6704" r:id="rId399"/>
    <p:sldId id="6705" r:id="rId400"/>
    <p:sldId id="6706" r:id="rId401"/>
    <p:sldId id="3680" r:id="rId402"/>
    <p:sldId id="3681" r:id="rId403"/>
    <p:sldId id="3682" r:id="rId404"/>
    <p:sldId id="3683" r:id="rId405"/>
    <p:sldId id="3685" r:id="rId406"/>
    <p:sldId id="3686" r:id="rId40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فهرس" id="{E61D504B-CE8F-48AB-851A-423F1E52C351}">
          <p14:sldIdLst>
            <p14:sldId id="256"/>
            <p14:sldId id="6867"/>
            <p14:sldId id="6869"/>
            <p14:sldId id="6870"/>
          </p14:sldIdLst>
        </p14:section>
        <p14:section name="البداية" id="{3B820AB8-7570-4C58-A964-6FF9429E2C45}">
          <p14:sldIdLst>
            <p14:sldId id="6866"/>
          </p14:sldIdLst>
        </p14:section>
        <p14:section name="النيروز" id="{9A902651-94A5-4D6A-83A0-BF404F380CD5}">
          <p14:sldIdLst>
            <p14:sldId id="6798"/>
            <p14:sldId id="6799"/>
            <p14:sldId id="6800"/>
            <p14:sldId id="6801"/>
            <p14:sldId id="6813"/>
            <p14:sldId id="6814"/>
            <p14:sldId id="6815"/>
            <p14:sldId id="6816"/>
            <p14:sldId id="6817"/>
            <p14:sldId id="6818"/>
            <p14:sldId id="6819"/>
          </p14:sldIdLst>
        </p14:section>
        <p14:section name="الصليب" id="{264E4307-BE55-4799-9151-3D149372B553}">
          <p14:sldIdLst>
            <p14:sldId id="6841"/>
            <p14:sldId id="6842"/>
            <p14:sldId id="6843"/>
            <p14:sldId id="6844"/>
            <p14:sldId id="6845"/>
            <p14:sldId id="6846"/>
            <p14:sldId id="6847"/>
            <p14:sldId id="6848"/>
            <p14:sldId id="6849"/>
            <p14:sldId id="6850"/>
            <p14:sldId id="6851"/>
            <p14:sldId id="6852"/>
            <p14:sldId id="6853"/>
            <p14:sldId id="6854"/>
            <p14:sldId id="6855"/>
            <p14:sldId id="6856"/>
            <p14:sldId id="6857"/>
            <p14:sldId id="6858"/>
            <p14:sldId id="6859"/>
          </p14:sldIdLst>
        </p14:section>
        <p14:section name="كيهك 1" id="{D92BB540-7883-4DD1-A6A7-1E0A76337CF2}">
          <p14:sldIdLst>
            <p14:sldId id="6941"/>
            <p14:sldId id="6871"/>
            <p14:sldId id="6872"/>
            <p14:sldId id="6873"/>
            <p14:sldId id="6874"/>
            <p14:sldId id="6875"/>
            <p14:sldId id="6876"/>
            <p14:sldId id="6877"/>
            <p14:sldId id="6878"/>
            <p14:sldId id="6879"/>
            <p14:sldId id="6880"/>
            <p14:sldId id="6881"/>
            <p14:sldId id="6882"/>
          </p14:sldIdLst>
        </p14:section>
        <p14:section name="كيهك 2" id="{D622430F-FECE-4075-85A5-AFCFB40851AB}">
          <p14:sldIdLst>
            <p14:sldId id="6943"/>
            <p14:sldId id="6883"/>
            <p14:sldId id="6884"/>
            <p14:sldId id="6885"/>
            <p14:sldId id="6886"/>
            <p14:sldId id="6887"/>
            <p14:sldId id="6888"/>
            <p14:sldId id="6889"/>
            <p14:sldId id="6891"/>
          </p14:sldIdLst>
        </p14:section>
        <p14:section name="كيهك 3" id="{DA8C1040-76BE-40FE-A02D-791EEB63045C}">
          <p14:sldIdLst>
            <p14:sldId id="6944"/>
            <p14:sldId id="6892"/>
            <p14:sldId id="6893"/>
            <p14:sldId id="6894"/>
            <p14:sldId id="6895"/>
            <p14:sldId id="6896"/>
            <p14:sldId id="6897"/>
            <p14:sldId id="6898"/>
            <p14:sldId id="6899"/>
            <p14:sldId id="6900"/>
            <p14:sldId id="6901"/>
            <p14:sldId id="6902"/>
            <p14:sldId id="6903"/>
            <p14:sldId id="6904"/>
            <p14:sldId id="6906"/>
          </p14:sldIdLst>
        </p14:section>
        <p14:section name="كيهك 4" id="{C13ED8FB-8409-4503-AB7D-D9DF2DA0CBE7}">
          <p14:sldIdLst>
            <p14:sldId id="6945"/>
            <p14:sldId id="6907"/>
            <p14:sldId id="6908"/>
            <p14:sldId id="6909"/>
            <p14:sldId id="6910"/>
            <p14:sldId id="6911"/>
            <p14:sldId id="6912"/>
          </p14:sldIdLst>
        </p14:section>
        <p14:section name="كيهك 5" id="{75722E63-5075-4CAF-9D6F-C5591C6AC389}">
          <p14:sldIdLst>
            <p14:sldId id="6946"/>
            <p14:sldId id="6913"/>
            <p14:sldId id="6914"/>
            <p14:sldId id="6915"/>
            <p14:sldId id="6916"/>
            <p14:sldId id="6917"/>
            <p14:sldId id="6918"/>
            <p14:sldId id="6919"/>
            <p14:sldId id="6920"/>
            <p14:sldId id="6921"/>
            <p14:sldId id="6922"/>
            <p14:sldId id="6923"/>
            <p14:sldId id="6924"/>
          </p14:sldIdLst>
        </p14:section>
        <p14:section name="كيهك 6" id="{72C6D456-0F5A-4A81-82BB-06406C1912B3}">
          <p14:sldIdLst>
            <p14:sldId id="6947"/>
            <p14:sldId id="6925"/>
            <p14:sldId id="6926"/>
            <p14:sldId id="6927"/>
            <p14:sldId id="6928"/>
            <p14:sldId id="6929"/>
            <p14:sldId id="6930"/>
            <p14:sldId id="6942"/>
          </p14:sldIdLst>
        </p14:section>
        <p14:section name=" برمون الميلاد" id="{1AB0DE9D-ED5E-495B-8050-7E80A9AF8AE4}">
          <p14:sldIdLst>
            <p14:sldId id="6931"/>
            <p14:sldId id="6932"/>
            <p14:sldId id="6933"/>
            <p14:sldId id="6934"/>
            <p14:sldId id="6935"/>
            <p14:sldId id="6936"/>
            <p14:sldId id="6937"/>
            <p14:sldId id="6938"/>
            <p14:sldId id="6939"/>
            <p14:sldId id="6940"/>
          </p14:sldIdLst>
        </p14:section>
        <p14:section name="الميلاد 1" id="{0276E405-8591-4E11-91ED-A86BDAEE711A}">
          <p14:sldIdLst>
            <p14:sldId id="6959"/>
            <p14:sldId id="6960"/>
            <p14:sldId id="6961"/>
            <p14:sldId id="6962"/>
            <p14:sldId id="6963"/>
            <p14:sldId id="6964"/>
            <p14:sldId id="6965"/>
            <p14:sldId id="6966"/>
            <p14:sldId id="6967"/>
            <p14:sldId id="6968"/>
          </p14:sldIdLst>
        </p14:section>
        <p14:section name="الميلاد 2" id="{D31A1C96-E6BC-41E0-A28E-A6F9769C185B}">
          <p14:sldIdLst>
            <p14:sldId id="6969"/>
            <p14:sldId id="6970"/>
            <p14:sldId id="6971"/>
            <p14:sldId id="6972"/>
            <p14:sldId id="6973"/>
            <p14:sldId id="6974"/>
            <p14:sldId id="6975"/>
          </p14:sldIdLst>
        </p14:section>
        <p14:section name="الميلاد 3" id="{84AB6DBC-49E9-4462-8B30-F01B81955172}">
          <p14:sldIdLst/>
        </p14:section>
        <p14:section name="يونان النبي" id="{6FB75976-F2D6-4D32-9FD0-9E125FB64930}">
          <p14:sldIdLst>
            <p14:sldId id="6948"/>
            <p14:sldId id="6949"/>
            <p14:sldId id="6950"/>
            <p14:sldId id="6951"/>
            <p14:sldId id="6952"/>
            <p14:sldId id="6954"/>
            <p14:sldId id="6955"/>
            <p14:sldId id="6956"/>
            <p14:sldId id="6957"/>
            <p14:sldId id="6958"/>
          </p14:sldIdLst>
        </p14:section>
        <p14:section name="الصوم الكبير 1" id="{D44C71EC-63B2-4404-886F-C06106494AA4}">
          <p14:sldIdLst>
            <p14:sldId id="6976"/>
            <p14:sldId id="6977"/>
            <p14:sldId id="6978"/>
            <p14:sldId id="6979"/>
            <p14:sldId id="6980"/>
            <p14:sldId id="6981"/>
            <p14:sldId id="6982"/>
            <p14:sldId id="6983"/>
            <p14:sldId id="6984"/>
            <p14:sldId id="6985"/>
            <p14:sldId id="6986"/>
            <p14:sldId id="6987"/>
            <p14:sldId id="6988"/>
            <p14:sldId id="6989"/>
            <p14:sldId id="6990"/>
            <p14:sldId id="6991"/>
            <p14:sldId id="6992"/>
            <p14:sldId id="6993"/>
            <p14:sldId id="6994"/>
          </p14:sldIdLst>
        </p14:section>
        <p14:section name="الصوم الكبير 2" id="{7C22CB67-76C9-4102-BF71-E76EFA7F9CC2}">
          <p14:sldIdLst>
            <p14:sldId id="6995"/>
            <p14:sldId id="6996"/>
            <p14:sldId id="6997"/>
            <p14:sldId id="6998"/>
            <p14:sldId id="6999"/>
            <p14:sldId id="7000"/>
            <p14:sldId id="7001"/>
          </p14:sldIdLst>
        </p14:section>
        <p14:section name="الصوم الكبير 3" id="{6B4AE8CD-BEBF-46D6-B948-EC0EE4A8E823}">
          <p14:sldIdLst>
            <p14:sldId id="7002"/>
            <p14:sldId id="7003"/>
            <p14:sldId id="7004"/>
            <p14:sldId id="7005"/>
            <p14:sldId id="7006"/>
            <p14:sldId id="7007"/>
            <p14:sldId id="7008"/>
            <p14:sldId id="7009"/>
            <p14:sldId id="7010"/>
            <p14:sldId id="7011"/>
            <p14:sldId id="7012"/>
            <p14:sldId id="7013"/>
            <p14:sldId id="7014"/>
            <p14:sldId id="7015"/>
            <p14:sldId id="7016"/>
            <p14:sldId id="7017"/>
          </p14:sldIdLst>
        </p14:section>
        <p14:section name="الصوم الكبير 4" id="{9D8CE5B8-388E-4BFB-9501-7D65B99CD64B}">
          <p14:sldIdLst>
            <p14:sldId id="7018"/>
            <p14:sldId id="7019"/>
            <p14:sldId id="7020"/>
            <p14:sldId id="7021"/>
            <p14:sldId id="7022"/>
            <p14:sldId id="7023"/>
            <p14:sldId id="7024"/>
          </p14:sldIdLst>
        </p14:section>
        <p14:section name="الصوم الكبير 5" id="{C3B15270-DF51-4212-942E-C99136F27899}">
          <p14:sldIdLst>
            <p14:sldId id="7025"/>
            <p14:sldId id="7026"/>
            <p14:sldId id="7027"/>
            <p14:sldId id="7028"/>
            <p14:sldId id="7029"/>
            <p14:sldId id="7030"/>
            <p14:sldId id="7031"/>
            <p14:sldId id="7032"/>
            <p14:sldId id="7033"/>
            <p14:sldId id="7034"/>
            <p14:sldId id="7035"/>
            <p14:sldId id="7036"/>
            <p14:sldId id="7037"/>
            <p14:sldId id="7038"/>
            <p14:sldId id="7039"/>
            <p14:sldId id="7040"/>
            <p14:sldId id="7041"/>
            <p14:sldId id="7042"/>
            <p14:sldId id="7043"/>
            <p14:sldId id="7044"/>
            <p14:sldId id="7046"/>
            <p14:sldId id="7047"/>
            <p14:sldId id="7048"/>
            <p14:sldId id="7049"/>
            <p14:sldId id="7050"/>
            <p14:sldId id="7051"/>
            <p14:sldId id="7052"/>
            <p14:sldId id="7053"/>
            <p14:sldId id="7054"/>
            <p14:sldId id="7055"/>
            <p14:sldId id="7056"/>
            <p14:sldId id="7057"/>
            <p14:sldId id="7058"/>
            <p14:sldId id="7059"/>
            <p14:sldId id="7060"/>
            <p14:sldId id="7061"/>
            <p14:sldId id="7062"/>
            <p14:sldId id="7063"/>
            <p14:sldId id="7064"/>
            <p14:sldId id="7065"/>
            <p14:sldId id="7066"/>
            <p14:sldId id="7067"/>
          </p14:sldIdLst>
        </p14:section>
        <p14:section name="عيد البشارة" id="{8780B58C-B59B-49B1-A6D0-119532D702C6}">
          <p14:sldIdLst>
            <p14:sldId id="7068"/>
            <p14:sldId id="7069"/>
            <p14:sldId id="7070"/>
            <p14:sldId id="7071"/>
            <p14:sldId id="7072"/>
            <p14:sldId id="7073"/>
            <p14:sldId id="7074"/>
            <p14:sldId id="7075"/>
            <p14:sldId id="7076"/>
            <p14:sldId id="7077"/>
            <p14:sldId id="7079"/>
          </p14:sldIdLst>
        </p14:section>
        <p14:section name="أحد الشعانين 1" id="{4B1A1DB1-822D-45EF-B4CC-914E3B4F2CB7}">
          <p14:sldIdLst>
            <p14:sldId id="7080"/>
            <p14:sldId id="7081"/>
            <p14:sldId id="7082"/>
            <p14:sldId id="7083"/>
            <p14:sldId id="7084"/>
            <p14:sldId id="7085"/>
            <p14:sldId id="7086"/>
            <p14:sldId id="7087"/>
            <p14:sldId id="7088"/>
            <p14:sldId id="7089"/>
            <p14:sldId id="7090"/>
          </p14:sldIdLst>
        </p14:section>
        <p14:section name="أحد الشعانين 2" id="{C71A6CC0-A7CC-49D2-A5BA-271152A49589}">
          <p14:sldIdLst>
            <p14:sldId id="7091"/>
            <p14:sldId id="7092"/>
            <p14:sldId id="7093"/>
            <p14:sldId id="7094"/>
            <p14:sldId id="7095"/>
            <p14:sldId id="7096"/>
            <p14:sldId id="7098"/>
            <p14:sldId id="7099"/>
          </p14:sldIdLst>
        </p14:section>
        <p14:section name="أحد الشعانين 3" id="{975B7977-6FFA-4DC5-ADC0-565379EBD0E5}">
          <p14:sldIdLst>
            <p14:sldId id="7100"/>
            <p14:sldId id="7101"/>
            <p14:sldId id="7102"/>
            <p14:sldId id="7103"/>
            <p14:sldId id="7104"/>
            <p14:sldId id="7105"/>
            <p14:sldId id="7106"/>
            <p14:sldId id="7107"/>
            <p14:sldId id="7108"/>
            <p14:sldId id="7109"/>
            <p14:sldId id="7110"/>
            <p14:sldId id="7111"/>
          </p14:sldIdLst>
        </p14:section>
        <p14:section name="القيامة" id="{AD8CBF2D-3DB6-4022-8886-A9F4609EFB99}">
          <p14:sldIdLst>
            <p14:sldId id="7113"/>
            <p14:sldId id="7114"/>
            <p14:sldId id="7115"/>
          </p14:sldIdLst>
        </p14:section>
        <p14:section name="التجلي" id="{DC61EC21-9EF0-4E7C-8E4E-CD4269024AE6}">
          <p14:sldIdLst>
            <p14:sldId id="6683"/>
            <p14:sldId id="6684"/>
            <p14:sldId id="6685"/>
            <p14:sldId id="6686"/>
            <p14:sldId id="6687"/>
            <p14:sldId id="6688"/>
            <p14:sldId id="6689"/>
            <p14:sldId id="6690"/>
          </p14:sldIdLst>
        </p14:section>
        <p14:section name="ذكصولوجيات القديسين" id="{3267DEB8-EDA0-489B-853C-17CA8A90FADB}">
          <p14:sldIdLst>
            <p14:sldId id="7112"/>
          </p14:sldIdLst>
        </p14:section>
        <p14:section name="العذراء (نصف الليل)" id="{38C049BC-0822-439F-B5A3-C6094A6A24B1}">
          <p14:sldIdLst>
            <p14:sldId id="3674"/>
            <p14:sldId id="3675"/>
            <p14:sldId id="3676"/>
            <p14:sldId id="3677"/>
            <p14:sldId id="3678"/>
            <p14:sldId id="3679"/>
            <p14:sldId id="6865"/>
          </p14:sldIdLst>
        </p14:section>
        <p14:section name="العذراء (عشية)" id="{267B00F5-E8C1-4DF6-A5CB-DFF5531064E8}">
          <p14:sldIdLst>
            <p14:sldId id="1771"/>
            <p14:sldId id="1772"/>
            <p14:sldId id="1773"/>
            <p14:sldId id="1774"/>
            <p14:sldId id="1775"/>
            <p14:sldId id="1777"/>
            <p14:sldId id="6862"/>
          </p14:sldIdLst>
        </p14:section>
        <p14:section name="العذراء (باكر)" id="{9621F9CE-ABC8-4FF6-A8C6-3AA9D24690A0}">
          <p14:sldIdLst>
            <p14:sldId id="2740"/>
            <p14:sldId id="2742"/>
            <p14:sldId id="2744"/>
            <p14:sldId id="2746"/>
            <p14:sldId id="2748"/>
            <p14:sldId id="2750"/>
            <p14:sldId id="2752"/>
            <p14:sldId id="2754"/>
            <p14:sldId id="6860"/>
            <p14:sldId id="6861"/>
            <p14:sldId id="6863"/>
          </p14:sldIdLst>
        </p14:section>
        <p14:section name="ميخائيل رئيس الملائكه" id="{587F2187-AC08-4FA1-A543-DE7AF1E6D642}">
          <p14:sldIdLst>
            <p14:sldId id="1368"/>
            <p14:sldId id="6473"/>
            <p14:sldId id="6474"/>
            <p14:sldId id="6475"/>
            <p14:sldId id="6476"/>
            <p14:sldId id="6477"/>
          </p14:sldIdLst>
        </p14:section>
        <p14:section name="ذكصولوجية السمائين" id="{1468393A-F133-4174-ABED-37F7B0C4D282}">
          <p14:sldIdLst>
            <p14:sldId id="3701"/>
            <p14:sldId id="3702"/>
            <p14:sldId id="3703"/>
            <p14:sldId id="3704"/>
            <p14:sldId id="3705"/>
            <p14:sldId id="3706"/>
            <p14:sldId id="3707"/>
            <p14:sldId id="3708"/>
            <p14:sldId id="3709"/>
            <p14:sldId id="3710"/>
            <p14:sldId id="3711"/>
          </p14:sldIdLst>
        </p14:section>
        <p14:section name="يوحنا المعمدان" id="{1D8E1CE8-DD12-4876-B140-508806EABA7E}">
          <p14:sldIdLst>
            <p14:sldId id="6478"/>
            <p14:sldId id="6479"/>
            <p14:sldId id="6480"/>
            <p14:sldId id="6481"/>
          </p14:sldIdLst>
        </p14:section>
        <p14:section name="بطرس و بولس" id="{81E5C2F6-C71A-4711-83D2-FBF56C7FD101}">
          <p14:sldIdLst>
            <p14:sldId id="6459"/>
            <p14:sldId id="6460"/>
            <p14:sldId id="6461"/>
            <p14:sldId id="6463"/>
            <p14:sldId id="6864"/>
            <p14:sldId id="6464"/>
            <p14:sldId id="6465"/>
            <p14:sldId id="6466"/>
            <p14:sldId id="6467"/>
            <p14:sldId id="6468"/>
          </p14:sldIdLst>
        </p14:section>
        <p14:section name="الرسل" id="{FD3C940F-1D13-465A-BDD8-A7F81854ED40}">
          <p14:sldIdLst>
            <p14:sldId id="6482"/>
            <p14:sldId id="6483"/>
            <p14:sldId id="6484"/>
            <p14:sldId id="6485"/>
            <p14:sldId id="6486"/>
            <p14:sldId id="6487"/>
          </p14:sldIdLst>
        </p14:section>
        <p14:section name="مارمرقس" id="{0269CF42-BC07-405C-9C64-D7D9519BFD7B}">
          <p14:sldIdLst>
            <p14:sldId id="6488"/>
            <p14:sldId id="6489"/>
            <p14:sldId id="6490"/>
            <p14:sldId id="6491"/>
            <p14:sldId id="6492"/>
            <p14:sldId id="6493"/>
          </p14:sldIdLst>
        </p14:section>
        <p14:section name="اسطفانوس" id="{A00FA592-D399-47C6-9A3E-4E0AB63517AA}">
          <p14:sldIdLst>
            <p14:sldId id="6494"/>
            <p14:sldId id="6495"/>
            <p14:sldId id="6496"/>
            <p14:sldId id="6769"/>
            <p14:sldId id="6497"/>
            <p14:sldId id="6498"/>
            <p14:sldId id="6770"/>
            <p14:sldId id="6771"/>
            <p14:sldId id="6501"/>
          </p14:sldIdLst>
        </p14:section>
        <p14:section name="مارجرجس" id="{2E4F1F7B-1D5B-4980-886C-CCE4F8163F62}">
          <p14:sldIdLst>
            <p14:sldId id="6502"/>
            <p14:sldId id="6503"/>
            <p14:sldId id="6504"/>
            <p14:sldId id="6505"/>
            <p14:sldId id="6506"/>
            <p14:sldId id="6507"/>
          </p14:sldIdLst>
        </p14:section>
        <p14:section name="الشهيد فيلوباتير مرقوريوس" id="{E7EA499B-B3B0-44ED-A6D1-7E24579DED91}">
          <p14:sldIdLst>
            <p14:sldId id="6508"/>
            <p14:sldId id="6509"/>
            <p14:sldId id="6510"/>
            <p14:sldId id="6511"/>
            <p14:sldId id="6512"/>
            <p14:sldId id="6513"/>
            <p14:sldId id="6514"/>
            <p14:sldId id="6515"/>
          </p14:sldIdLst>
        </p14:section>
        <p14:section name="الشهيد مارمينا" id="{EEB4FA54-386E-454B-8A7D-29D05B5616C5}">
          <p14:sldIdLst>
            <p14:sldId id="6516"/>
            <p14:sldId id="6517"/>
            <p14:sldId id="6518"/>
            <p14:sldId id="6519"/>
            <p14:sldId id="6520"/>
            <p14:sldId id="6522"/>
          </p14:sldIdLst>
        </p14:section>
        <p14:section name="الأنبا أنطونيوس" id="{84FAB6BF-A555-4AEB-9336-608E93DE4A97}">
          <p14:sldIdLst>
            <p14:sldId id="6523"/>
            <p14:sldId id="6524"/>
            <p14:sldId id="6525"/>
            <p14:sldId id="6526"/>
            <p14:sldId id="6527"/>
            <p14:sldId id="6528"/>
            <p14:sldId id="6529"/>
            <p14:sldId id="6682"/>
          </p14:sldIdLst>
        </p14:section>
        <p14:section name="الانبا بولا" id="{92DF5EE6-CAC9-48C3-8BEC-59BEF8DCF65D}">
          <p14:sldIdLst>
            <p14:sldId id="6694"/>
            <p14:sldId id="6695"/>
            <p14:sldId id="6696"/>
            <p14:sldId id="6697"/>
            <p14:sldId id="6698"/>
            <p14:sldId id="6699"/>
          </p14:sldIdLst>
        </p14:section>
        <p14:section name="الأنبا بيشوى و الأنبا بولا" id="{0EF7C112-4EED-42CA-9672-FDAC6D5ECA6F}">
          <p14:sldIdLst>
            <p14:sldId id="6700"/>
            <p14:sldId id="6702"/>
            <p14:sldId id="6703"/>
            <p14:sldId id="6704"/>
            <p14:sldId id="6705"/>
            <p14:sldId id="6706"/>
          </p14:sldIdLst>
        </p14:section>
        <p14:section name="ختام الذكصولوجيات" id="{01F803BF-F3EE-41F7-A0D0-515D7826AABB}">
          <p14:sldIdLst>
            <p14:sldId id="3680"/>
            <p14:sldId id="3681"/>
            <p14:sldId id="3682"/>
            <p14:sldId id="3683"/>
            <p14:sldId id="3685"/>
            <p14:sldId id="36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5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308" y="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4" d="100"/>
          <a:sy n="54" d="100"/>
        </p:scale>
        <p:origin x="2820" y="9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slide" Target="slides/slide101.xml"/><Relationship Id="rId104" Type="http://schemas.openxmlformats.org/officeDocument/2006/relationships/slide" Target="slides/slide102.xml"/><Relationship Id="rId105" Type="http://schemas.openxmlformats.org/officeDocument/2006/relationships/slide" Target="slides/slide103.xml"/><Relationship Id="rId106" Type="http://schemas.openxmlformats.org/officeDocument/2006/relationships/slide" Target="slides/slide104.xml"/><Relationship Id="rId107" Type="http://schemas.openxmlformats.org/officeDocument/2006/relationships/slide" Target="slides/slide105.xml"/><Relationship Id="rId108" Type="http://schemas.openxmlformats.org/officeDocument/2006/relationships/slide" Target="slides/slide106.xml"/><Relationship Id="rId109" Type="http://schemas.openxmlformats.org/officeDocument/2006/relationships/slide" Target="slides/slide107.xml"/><Relationship Id="rId110" Type="http://schemas.openxmlformats.org/officeDocument/2006/relationships/slide" Target="slides/slide108.xml"/><Relationship Id="rId111" Type="http://schemas.openxmlformats.org/officeDocument/2006/relationships/slide" Target="slides/slide109.xml"/><Relationship Id="rId112" Type="http://schemas.openxmlformats.org/officeDocument/2006/relationships/slide" Target="slides/slide110.xml"/><Relationship Id="rId113" Type="http://schemas.openxmlformats.org/officeDocument/2006/relationships/slide" Target="slides/slide111.xml"/><Relationship Id="rId114" Type="http://schemas.openxmlformats.org/officeDocument/2006/relationships/slide" Target="slides/slide112.xml"/><Relationship Id="rId115" Type="http://schemas.openxmlformats.org/officeDocument/2006/relationships/slide" Target="slides/slide113.xml"/><Relationship Id="rId116" Type="http://schemas.openxmlformats.org/officeDocument/2006/relationships/slide" Target="slides/slide114.xml"/><Relationship Id="rId117" Type="http://schemas.openxmlformats.org/officeDocument/2006/relationships/slide" Target="slides/slide115.xml"/><Relationship Id="rId118" Type="http://schemas.openxmlformats.org/officeDocument/2006/relationships/slide" Target="slides/slide116.xml"/><Relationship Id="rId119" Type="http://schemas.openxmlformats.org/officeDocument/2006/relationships/slide" Target="slides/slide117.xml"/><Relationship Id="rId120" Type="http://schemas.openxmlformats.org/officeDocument/2006/relationships/slide" Target="slides/slide118.xml"/><Relationship Id="rId121" Type="http://schemas.openxmlformats.org/officeDocument/2006/relationships/slide" Target="slides/slide119.xml"/><Relationship Id="rId122" Type="http://schemas.openxmlformats.org/officeDocument/2006/relationships/slide" Target="slides/slide120.xml"/><Relationship Id="rId123" Type="http://schemas.openxmlformats.org/officeDocument/2006/relationships/slide" Target="slides/slide121.xml"/><Relationship Id="rId124" Type="http://schemas.openxmlformats.org/officeDocument/2006/relationships/slide" Target="slides/slide122.xml"/><Relationship Id="rId125" Type="http://schemas.openxmlformats.org/officeDocument/2006/relationships/slide" Target="slides/slide123.xml"/><Relationship Id="rId126" Type="http://schemas.openxmlformats.org/officeDocument/2006/relationships/slide" Target="slides/slide124.xml"/><Relationship Id="rId127" Type="http://schemas.openxmlformats.org/officeDocument/2006/relationships/slide" Target="slides/slide125.xml"/><Relationship Id="rId128" Type="http://schemas.openxmlformats.org/officeDocument/2006/relationships/slide" Target="slides/slide126.xml"/><Relationship Id="rId129" Type="http://schemas.openxmlformats.org/officeDocument/2006/relationships/slide" Target="slides/slide127.xml"/><Relationship Id="rId130" Type="http://schemas.openxmlformats.org/officeDocument/2006/relationships/slide" Target="slides/slide128.xml"/><Relationship Id="rId131" Type="http://schemas.openxmlformats.org/officeDocument/2006/relationships/slide" Target="slides/slide129.xml"/><Relationship Id="rId132" Type="http://schemas.openxmlformats.org/officeDocument/2006/relationships/slide" Target="slides/slide130.xml"/><Relationship Id="rId133" Type="http://schemas.openxmlformats.org/officeDocument/2006/relationships/slide" Target="slides/slide131.xml"/><Relationship Id="rId134" Type="http://schemas.openxmlformats.org/officeDocument/2006/relationships/slide" Target="slides/slide132.xml"/><Relationship Id="rId135" Type="http://schemas.openxmlformats.org/officeDocument/2006/relationships/slide" Target="slides/slide133.xml"/><Relationship Id="rId136" Type="http://schemas.openxmlformats.org/officeDocument/2006/relationships/slide" Target="slides/slide134.xml"/><Relationship Id="rId137" Type="http://schemas.openxmlformats.org/officeDocument/2006/relationships/slide" Target="slides/slide135.xml"/><Relationship Id="rId138" Type="http://schemas.openxmlformats.org/officeDocument/2006/relationships/slide" Target="slides/slide136.xml"/><Relationship Id="rId139" Type="http://schemas.openxmlformats.org/officeDocument/2006/relationships/slide" Target="slides/slide137.xml"/><Relationship Id="rId140" Type="http://schemas.openxmlformats.org/officeDocument/2006/relationships/slide" Target="slides/slide138.xml"/><Relationship Id="rId141" Type="http://schemas.openxmlformats.org/officeDocument/2006/relationships/slide" Target="slides/slide139.xml"/><Relationship Id="rId142" Type="http://schemas.openxmlformats.org/officeDocument/2006/relationships/slide" Target="slides/slide140.xml"/><Relationship Id="rId143" Type="http://schemas.openxmlformats.org/officeDocument/2006/relationships/slide" Target="slides/slide141.xml"/><Relationship Id="rId144" Type="http://schemas.openxmlformats.org/officeDocument/2006/relationships/slide" Target="slides/slide142.xml"/><Relationship Id="rId145" Type="http://schemas.openxmlformats.org/officeDocument/2006/relationships/slide" Target="slides/slide143.xml"/><Relationship Id="rId146" Type="http://schemas.openxmlformats.org/officeDocument/2006/relationships/slide" Target="slides/slide144.xml"/><Relationship Id="rId147" Type="http://schemas.openxmlformats.org/officeDocument/2006/relationships/slide" Target="slides/slide145.xml"/><Relationship Id="rId148" Type="http://schemas.openxmlformats.org/officeDocument/2006/relationships/slide" Target="slides/slide146.xml"/><Relationship Id="rId149" Type="http://schemas.openxmlformats.org/officeDocument/2006/relationships/slide" Target="slides/slide147.xml"/><Relationship Id="rId150" Type="http://schemas.openxmlformats.org/officeDocument/2006/relationships/slide" Target="slides/slide148.xml"/><Relationship Id="rId151" Type="http://schemas.openxmlformats.org/officeDocument/2006/relationships/slide" Target="slides/slide149.xml"/><Relationship Id="rId152" Type="http://schemas.openxmlformats.org/officeDocument/2006/relationships/slide" Target="slides/slide150.xml"/><Relationship Id="rId153" Type="http://schemas.openxmlformats.org/officeDocument/2006/relationships/slide" Target="slides/slide151.xml"/><Relationship Id="rId154" Type="http://schemas.openxmlformats.org/officeDocument/2006/relationships/slide" Target="slides/slide152.xml"/><Relationship Id="rId155" Type="http://schemas.openxmlformats.org/officeDocument/2006/relationships/slide" Target="slides/slide153.xml"/><Relationship Id="rId156" Type="http://schemas.openxmlformats.org/officeDocument/2006/relationships/slide" Target="slides/slide154.xml"/><Relationship Id="rId157" Type="http://schemas.openxmlformats.org/officeDocument/2006/relationships/slide" Target="slides/slide155.xml"/><Relationship Id="rId158" Type="http://schemas.openxmlformats.org/officeDocument/2006/relationships/slide" Target="slides/slide156.xml"/><Relationship Id="rId159" Type="http://schemas.openxmlformats.org/officeDocument/2006/relationships/slide" Target="slides/slide157.xml"/><Relationship Id="rId160" Type="http://schemas.openxmlformats.org/officeDocument/2006/relationships/slide" Target="slides/slide158.xml"/><Relationship Id="rId161" Type="http://schemas.openxmlformats.org/officeDocument/2006/relationships/slide" Target="slides/slide159.xml"/><Relationship Id="rId162" Type="http://schemas.openxmlformats.org/officeDocument/2006/relationships/slide" Target="slides/slide160.xml"/><Relationship Id="rId163" Type="http://schemas.openxmlformats.org/officeDocument/2006/relationships/slide" Target="slides/slide161.xml"/><Relationship Id="rId164" Type="http://schemas.openxmlformats.org/officeDocument/2006/relationships/slide" Target="slides/slide162.xml"/><Relationship Id="rId165" Type="http://schemas.openxmlformats.org/officeDocument/2006/relationships/slide" Target="slides/slide163.xml"/><Relationship Id="rId166" Type="http://schemas.openxmlformats.org/officeDocument/2006/relationships/slide" Target="slides/slide164.xml"/><Relationship Id="rId167" Type="http://schemas.openxmlformats.org/officeDocument/2006/relationships/slide" Target="slides/slide165.xml"/><Relationship Id="rId168" Type="http://schemas.openxmlformats.org/officeDocument/2006/relationships/slide" Target="slides/slide166.xml"/><Relationship Id="rId169" Type="http://schemas.openxmlformats.org/officeDocument/2006/relationships/slide" Target="slides/slide167.xml"/><Relationship Id="rId170" Type="http://schemas.openxmlformats.org/officeDocument/2006/relationships/slide" Target="slides/slide168.xml"/><Relationship Id="rId171" Type="http://schemas.openxmlformats.org/officeDocument/2006/relationships/slide" Target="slides/slide169.xml"/><Relationship Id="rId172" Type="http://schemas.openxmlformats.org/officeDocument/2006/relationships/slide" Target="slides/slide170.xml"/><Relationship Id="rId173" Type="http://schemas.openxmlformats.org/officeDocument/2006/relationships/slide" Target="slides/slide171.xml"/><Relationship Id="rId174" Type="http://schemas.openxmlformats.org/officeDocument/2006/relationships/slide" Target="slides/slide172.xml"/><Relationship Id="rId175" Type="http://schemas.openxmlformats.org/officeDocument/2006/relationships/slide" Target="slides/slide173.xml"/><Relationship Id="rId176" Type="http://schemas.openxmlformats.org/officeDocument/2006/relationships/slide" Target="slides/slide174.xml"/><Relationship Id="rId177" Type="http://schemas.openxmlformats.org/officeDocument/2006/relationships/slide" Target="slides/slide175.xml"/><Relationship Id="rId178" Type="http://schemas.openxmlformats.org/officeDocument/2006/relationships/slide" Target="slides/slide176.xml"/><Relationship Id="rId179" Type="http://schemas.openxmlformats.org/officeDocument/2006/relationships/slide" Target="slides/slide177.xml"/><Relationship Id="rId180" Type="http://schemas.openxmlformats.org/officeDocument/2006/relationships/slide" Target="slides/slide178.xml"/><Relationship Id="rId181" Type="http://schemas.openxmlformats.org/officeDocument/2006/relationships/slide" Target="slides/slide179.xml"/><Relationship Id="rId182" Type="http://schemas.openxmlformats.org/officeDocument/2006/relationships/slide" Target="slides/slide180.xml"/><Relationship Id="rId183" Type="http://schemas.openxmlformats.org/officeDocument/2006/relationships/slide" Target="slides/slide181.xml"/><Relationship Id="rId184" Type="http://schemas.openxmlformats.org/officeDocument/2006/relationships/slide" Target="slides/slide182.xml"/><Relationship Id="rId185" Type="http://schemas.openxmlformats.org/officeDocument/2006/relationships/slide" Target="slides/slide183.xml"/><Relationship Id="rId186" Type="http://schemas.openxmlformats.org/officeDocument/2006/relationships/slide" Target="slides/slide184.xml"/><Relationship Id="rId187" Type="http://schemas.openxmlformats.org/officeDocument/2006/relationships/slide" Target="slides/slide185.xml"/><Relationship Id="rId188" Type="http://schemas.openxmlformats.org/officeDocument/2006/relationships/slide" Target="slides/slide186.xml"/><Relationship Id="rId189" Type="http://schemas.openxmlformats.org/officeDocument/2006/relationships/slide" Target="slides/slide187.xml"/><Relationship Id="rId190" Type="http://schemas.openxmlformats.org/officeDocument/2006/relationships/slide" Target="slides/slide188.xml"/><Relationship Id="rId191" Type="http://schemas.openxmlformats.org/officeDocument/2006/relationships/slide" Target="slides/slide189.xml"/><Relationship Id="rId192" Type="http://schemas.openxmlformats.org/officeDocument/2006/relationships/slide" Target="slides/slide190.xml"/><Relationship Id="rId193" Type="http://schemas.openxmlformats.org/officeDocument/2006/relationships/slide" Target="slides/slide191.xml"/><Relationship Id="rId194" Type="http://schemas.openxmlformats.org/officeDocument/2006/relationships/slide" Target="slides/slide192.xml"/><Relationship Id="rId195" Type="http://schemas.openxmlformats.org/officeDocument/2006/relationships/slide" Target="slides/slide193.xml"/><Relationship Id="rId196" Type="http://schemas.openxmlformats.org/officeDocument/2006/relationships/slide" Target="slides/slide194.xml"/><Relationship Id="rId197" Type="http://schemas.openxmlformats.org/officeDocument/2006/relationships/slide" Target="slides/slide195.xml"/><Relationship Id="rId198" Type="http://schemas.openxmlformats.org/officeDocument/2006/relationships/slide" Target="slides/slide196.xml"/><Relationship Id="rId199" Type="http://schemas.openxmlformats.org/officeDocument/2006/relationships/slide" Target="slides/slide197.xml"/><Relationship Id="rId200" Type="http://schemas.openxmlformats.org/officeDocument/2006/relationships/slide" Target="slides/slide198.xml"/><Relationship Id="rId201" Type="http://schemas.openxmlformats.org/officeDocument/2006/relationships/slide" Target="slides/slide199.xml"/><Relationship Id="rId202" Type="http://schemas.openxmlformats.org/officeDocument/2006/relationships/slide" Target="slides/slide200.xml"/><Relationship Id="rId203" Type="http://schemas.openxmlformats.org/officeDocument/2006/relationships/slide" Target="slides/slide201.xml"/><Relationship Id="rId204" Type="http://schemas.openxmlformats.org/officeDocument/2006/relationships/slide" Target="slides/slide202.xml"/><Relationship Id="rId205" Type="http://schemas.openxmlformats.org/officeDocument/2006/relationships/slide" Target="slides/slide203.xml"/><Relationship Id="rId206" Type="http://schemas.openxmlformats.org/officeDocument/2006/relationships/slide" Target="slides/slide204.xml"/><Relationship Id="rId207" Type="http://schemas.openxmlformats.org/officeDocument/2006/relationships/slide" Target="slides/slide205.xml"/><Relationship Id="rId208" Type="http://schemas.openxmlformats.org/officeDocument/2006/relationships/slide" Target="slides/slide206.xml"/><Relationship Id="rId209" Type="http://schemas.openxmlformats.org/officeDocument/2006/relationships/slide" Target="slides/slide207.xml"/><Relationship Id="rId210" Type="http://schemas.openxmlformats.org/officeDocument/2006/relationships/slide" Target="slides/slide208.xml"/><Relationship Id="rId211" Type="http://schemas.openxmlformats.org/officeDocument/2006/relationships/slide" Target="slides/slide209.xml"/><Relationship Id="rId212" Type="http://schemas.openxmlformats.org/officeDocument/2006/relationships/slide" Target="slides/slide210.xml"/><Relationship Id="rId213" Type="http://schemas.openxmlformats.org/officeDocument/2006/relationships/slide" Target="slides/slide211.xml"/><Relationship Id="rId214" Type="http://schemas.openxmlformats.org/officeDocument/2006/relationships/slide" Target="slides/slide212.xml"/><Relationship Id="rId215" Type="http://schemas.openxmlformats.org/officeDocument/2006/relationships/slide" Target="slides/slide213.xml"/><Relationship Id="rId216" Type="http://schemas.openxmlformats.org/officeDocument/2006/relationships/slide" Target="slides/slide214.xml"/><Relationship Id="rId217" Type="http://schemas.openxmlformats.org/officeDocument/2006/relationships/slide" Target="slides/slide215.xml"/><Relationship Id="rId218" Type="http://schemas.openxmlformats.org/officeDocument/2006/relationships/slide" Target="slides/slide216.xml"/><Relationship Id="rId219" Type="http://schemas.openxmlformats.org/officeDocument/2006/relationships/slide" Target="slides/slide217.xml"/><Relationship Id="rId220" Type="http://schemas.openxmlformats.org/officeDocument/2006/relationships/slide" Target="slides/slide218.xml"/><Relationship Id="rId221" Type="http://schemas.openxmlformats.org/officeDocument/2006/relationships/slide" Target="slides/slide219.xml"/><Relationship Id="rId222" Type="http://schemas.openxmlformats.org/officeDocument/2006/relationships/slide" Target="slides/slide220.xml"/><Relationship Id="rId223" Type="http://schemas.openxmlformats.org/officeDocument/2006/relationships/slide" Target="slides/slide221.xml"/><Relationship Id="rId224" Type="http://schemas.openxmlformats.org/officeDocument/2006/relationships/slide" Target="slides/slide222.xml"/><Relationship Id="rId225" Type="http://schemas.openxmlformats.org/officeDocument/2006/relationships/slide" Target="slides/slide223.xml"/><Relationship Id="rId226" Type="http://schemas.openxmlformats.org/officeDocument/2006/relationships/slide" Target="slides/slide224.xml"/><Relationship Id="rId227" Type="http://schemas.openxmlformats.org/officeDocument/2006/relationships/slide" Target="slides/slide225.xml"/><Relationship Id="rId228" Type="http://schemas.openxmlformats.org/officeDocument/2006/relationships/slide" Target="slides/slide226.xml"/><Relationship Id="rId229" Type="http://schemas.openxmlformats.org/officeDocument/2006/relationships/slide" Target="slides/slide227.xml"/><Relationship Id="rId230" Type="http://schemas.openxmlformats.org/officeDocument/2006/relationships/slide" Target="slides/slide228.xml"/><Relationship Id="rId231" Type="http://schemas.openxmlformats.org/officeDocument/2006/relationships/slide" Target="slides/slide229.xml"/><Relationship Id="rId232" Type="http://schemas.openxmlformats.org/officeDocument/2006/relationships/slide" Target="slides/slide230.xml"/><Relationship Id="rId233" Type="http://schemas.openxmlformats.org/officeDocument/2006/relationships/slide" Target="slides/slide231.xml"/><Relationship Id="rId234" Type="http://schemas.openxmlformats.org/officeDocument/2006/relationships/slide" Target="slides/slide232.xml"/><Relationship Id="rId235" Type="http://schemas.openxmlformats.org/officeDocument/2006/relationships/slide" Target="slides/slide233.xml"/><Relationship Id="rId236" Type="http://schemas.openxmlformats.org/officeDocument/2006/relationships/slide" Target="slides/slide234.xml"/><Relationship Id="rId237" Type="http://schemas.openxmlformats.org/officeDocument/2006/relationships/slide" Target="slides/slide235.xml"/><Relationship Id="rId238" Type="http://schemas.openxmlformats.org/officeDocument/2006/relationships/slide" Target="slides/slide236.xml"/><Relationship Id="rId239" Type="http://schemas.openxmlformats.org/officeDocument/2006/relationships/slide" Target="slides/slide237.xml"/><Relationship Id="rId240" Type="http://schemas.openxmlformats.org/officeDocument/2006/relationships/slide" Target="slides/slide238.xml"/><Relationship Id="rId241" Type="http://schemas.openxmlformats.org/officeDocument/2006/relationships/slide" Target="slides/slide239.xml"/><Relationship Id="rId242" Type="http://schemas.openxmlformats.org/officeDocument/2006/relationships/slide" Target="slides/slide240.xml"/><Relationship Id="rId243" Type="http://schemas.openxmlformats.org/officeDocument/2006/relationships/slide" Target="slides/slide241.xml"/><Relationship Id="rId244" Type="http://schemas.openxmlformats.org/officeDocument/2006/relationships/slide" Target="slides/slide242.xml"/><Relationship Id="rId245" Type="http://schemas.openxmlformats.org/officeDocument/2006/relationships/slide" Target="slides/slide243.xml"/><Relationship Id="rId246" Type="http://schemas.openxmlformats.org/officeDocument/2006/relationships/slide" Target="slides/slide244.xml"/><Relationship Id="rId247" Type="http://schemas.openxmlformats.org/officeDocument/2006/relationships/slide" Target="slides/slide245.xml"/><Relationship Id="rId248" Type="http://schemas.openxmlformats.org/officeDocument/2006/relationships/slide" Target="slides/slide246.xml"/><Relationship Id="rId249" Type="http://schemas.openxmlformats.org/officeDocument/2006/relationships/slide" Target="slides/slide247.xml"/><Relationship Id="rId250" Type="http://schemas.openxmlformats.org/officeDocument/2006/relationships/slide" Target="slides/slide248.xml"/><Relationship Id="rId251" Type="http://schemas.openxmlformats.org/officeDocument/2006/relationships/slide" Target="slides/slide249.xml"/><Relationship Id="rId252" Type="http://schemas.openxmlformats.org/officeDocument/2006/relationships/slide" Target="slides/slide250.xml"/><Relationship Id="rId253" Type="http://schemas.openxmlformats.org/officeDocument/2006/relationships/slide" Target="slides/slide251.xml"/><Relationship Id="rId254" Type="http://schemas.openxmlformats.org/officeDocument/2006/relationships/slide" Target="slides/slide252.xml"/><Relationship Id="rId255" Type="http://schemas.openxmlformats.org/officeDocument/2006/relationships/slide" Target="slides/slide253.xml"/><Relationship Id="rId256" Type="http://schemas.openxmlformats.org/officeDocument/2006/relationships/slide" Target="slides/slide254.xml"/><Relationship Id="rId257" Type="http://schemas.openxmlformats.org/officeDocument/2006/relationships/slide" Target="slides/slide255.xml"/><Relationship Id="rId258" Type="http://schemas.openxmlformats.org/officeDocument/2006/relationships/slide" Target="slides/slide256.xml"/><Relationship Id="rId259" Type="http://schemas.openxmlformats.org/officeDocument/2006/relationships/slide" Target="slides/slide257.xml"/><Relationship Id="rId260" Type="http://schemas.openxmlformats.org/officeDocument/2006/relationships/slide" Target="slides/slide258.xml"/><Relationship Id="rId261" Type="http://schemas.openxmlformats.org/officeDocument/2006/relationships/slide" Target="slides/slide259.xml"/><Relationship Id="rId262" Type="http://schemas.openxmlformats.org/officeDocument/2006/relationships/slide" Target="slides/slide260.xml"/><Relationship Id="rId263" Type="http://schemas.openxmlformats.org/officeDocument/2006/relationships/slide" Target="slides/slide261.xml"/><Relationship Id="rId264" Type="http://schemas.openxmlformats.org/officeDocument/2006/relationships/slide" Target="slides/slide262.xml"/><Relationship Id="rId265" Type="http://schemas.openxmlformats.org/officeDocument/2006/relationships/slide" Target="slides/slide263.xml"/><Relationship Id="rId266" Type="http://schemas.openxmlformats.org/officeDocument/2006/relationships/slide" Target="slides/slide264.xml"/><Relationship Id="rId267" Type="http://schemas.openxmlformats.org/officeDocument/2006/relationships/slide" Target="slides/slide265.xml"/><Relationship Id="rId268" Type="http://schemas.openxmlformats.org/officeDocument/2006/relationships/slide" Target="slides/slide266.xml"/><Relationship Id="rId269" Type="http://schemas.openxmlformats.org/officeDocument/2006/relationships/slide" Target="slides/slide267.xml"/><Relationship Id="rId270" Type="http://schemas.openxmlformats.org/officeDocument/2006/relationships/slide" Target="slides/slide268.xml"/><Relationship Id="rId271" Type="http://schemas.openxmlformats.org/officeDocument/2006/relationships/slide" Target="slides/slide269.xml"/><Relationship Id="rId272" Type="http://schemas.openxmlformats.org/officeDocument/2006/relationships/slide" Target="slides/slide270.xml"/><Relationship Id="rId273" Type="http://schemas.openxmlformats.org/officeDocument/2006/relationships/slide" Target="slides/slide271.xml"/><Relationship Id="rId274" Type="http://schemas.openxmlformats.org/officeDocument/2006/relationships/slide" Target="slides/slide272.xml"/><Relationship Id="rId275" Type="http://schemas.openxmlformats.org/officeDocument/2006/relationships/slide" Target="slides/slide273.xml"/><Relationship Id="rId276" Type="http://schemas.openxmlformats.org/officeDocument/2006/relationships/slide" Target="slides/slide274.xml"/><Relationship Id="rId277" Type="http://schemas.openxmlformats.org/officeDocument/2006/relationships/slide" Target="slides/slide275.xml"/><Relationship Id="rId278" Type="http://schemas.openxmlformats.org/officeDocument/2006/relationships/slide" Target="slides/slide276.xml"/><Relationship Id="rId279" Type="http://schemas.openxmlformats.org/officeDocument/2006/relationships/slide" Target="slides/slide277.xml"/><Relationship Id="rId280" Type="http://schemas.openxmlformats.org/officeDocument/2006/relationships/slide" Target="slides/slide278.xml"/><Relationship Id="rId281" Type="http://schemas.openxmlformats.org/officeDocument/2006/relationships/slide" Target="slides/slide279.xml"/><Relationship Id="rId282" Type="http://schemas.openxmlformats.org/officeDocument/2006/relationships/slide" Target="slides/slide280.xml"/><Relationship Id="rId283" Type="http://schemas.openxmlformats.org/officeDocument/2006/relationships/slide" Target="slides/slide281.xml"/><Relationship Id="rId284" Type="http://schemas.openxmlformats.org/officeDocument/2006/relationships/slide" Target="slides/slide282.xml"/><Relationship Id="rId285" Type="http://schemas.openxmlformats.org/officeDocument/2006/relationships/slide" Target="slides/slide283.xml"/><Relationship Id="rId286" Type="http://schemas.openxmlformats.org/officeDocument/2006/relationships/slide" Target="slides/slide284.xml"/><Relationship Id="rId287" Type="http://schemas.openxmlformats.org/officeDocument/2006/relationships/slide" Target="slides/slide285.xml"/><Relationship Id="rId288" Type="http://schemas.openxmlformats.org/officeDocument/2006/relationships/slide" Target="slides/slide286.xml"/><Relationship Id="rId289" Type="http://schemas.openxmlformats.org/officeDocument/2006/relationships/slide" Target="slides/slide287.xml"/><Relationship Id="rId290" Type="http://schemas.openxmlformats.org/officeDocument/2006/relationships/slide" Target="slides/slide288.xml"/><Relationship Id="rId291" Type="http://schemas.openxmlformats.org/officeDocument/2006/relationships/slide" Target="slides/slide289.xml"/><Relationship Id="rId292" Type="http://schemas.openxmlformats.org/officeDocument/2006/relationships/slide" Target="slides/slide290.xml"/><Relationship Id="rId293" Type="http://schemas.openxmlformats.org/officeDocument/2006/relationships/slide" Target="slides/slide291.xml"/><Relationship Id="rId294" Type="http://schemas.openxmlformats.org/officeDocument/2006/relationships/slide" Target="slides/slide292.xml"/><Relationship Id="rId295" Type="http://schemas.openxmlformats.org/officeDocument/2006/relationships/slide" Target="slides/slide293.xml"/><Relationship Id="rId296" Type="http://schemas.openxmlformats.org/officeDocument/2006/relationships/slide" Target="slides/slide294.xml"/><Relationship Id="rId297" Type="http://schemas.openxmlformats.org/officeDocument/2006/relationships/slide" Target="slides/slide295.xml"/><Relationship Id="rId298" Type="http://schemas.openxmlformats.org/officeDocument/2006/relationships/slide" Target="slides/slide296.xml"/><Relationship Id="rId299" Type="http://schemas.openxmlformats.org/officeDocument/2006/relationships/slide" Target="slides/slide297.xml"/><Relationship Id="rId300" Type="http://schemas.openxmlformats.org/officeDocument/2006/relationships/slide" Target="slides/slide298.xml"/><Relationship Id="rId301" Type="http://schemas.openxmlformats.org/officeDocument/2006/relationships/slide" Target="slides/slide299.xml"/><Relationship Id="rId302" Type="http://schemas.openxmlformats.org/officeDocument/2006/relationships/slide" Target="slides/slide300.xml"/><Relationship Id="rId303" Type="http://schemas.openxmlformats.org/officeDocument/2006/relationships/slide" Target="slides/slide301.xml"/><Relationship Id="rId304" Type="http://schemas.openxmlformats.org/officeDocument/2006/relationships/slide" Target="slides/slide302.xml"/><Relationship Id="rId305" Type="http://schemas.openxmlformats.org/officeDocument/2006/relationships/slide" Target="slides/slide303.xml"/><Relationship Id="rId306" Type="http://schemas.openxmlformats.org/officeDocument/2006/relationships/slide" Target="slides/slide304.xml"/><Relationship Id="rId307" Type="http://schemas.openxmlformats.org/officeDocument/2006/relationships/slide" Target="slides/slide305.xml"/><Relationship Id="rId308" Type="http://schemas.openxmlformats.org/officeDocument/2006/relationships/slide" Target="slides/slide306.xml"/><Relationship Id="rId309" Type="http://schemas.openxmlformats.org/officeDocument/2006/relationships/slide" Target="slides/slide307.xml"/><Relationship Id="rId310" Type="http://schemas.openxmlformats.org/officeDocument/2006/relationships/slide" Target="slides/slide308.xml"/><Relationship Id="rId311" Type="http://schemas.openxmlformats.org/officeDocument/2006/relationships/slide" Target="slides/slide309.xml"/><Relationship Id="rId312" Type="http://schemas.openxmlformats.org/officeDocument/2006/relationships/slide" Target="slides/slide310.xml"/><Relationship Id="rId313" Type="http://schemas.openxmlformats.org/officeDocument/2006/relationships/slide" Target="slides/slide311.xml"/><Relationship Id="rId314" Type="http://schemas.openxmlformats.org/officeDocument/2006/relationships/slide" Target="slides/slide312.xml"/><Relationship Id="rId315" Type="http://schemas.openxmlformats.org/officeDocument/2006/relationships/slide" Target="slides/slide313.xml"/><Relationship Id="rId316" Type="http://schemas.openxmlformats.org/officeDocument/2006/relationships/slide" Target="slides/slide314.xml"/><Relationship Id="rId317" Type="http://schemas.openxmlformats.org/officeDocument/2006/relationships/slide" Target="slides/slide315.xml"/><Relationship Id="rId318" Type="http://schemas.openxmlformats.org/officeDocument/2006/relationships/slide" Target="slides/slide316.xml"/><Relationship Id="rId319" Type="http://schemas.openxmlformats.org/officeDocument/2006/relationships/slide" Target="slides/slide317.xml"/><Relationship Id="rId320" Type="http://schemas.openxmlformats.org/officeDocument/2006/relationships/slide" Target="slides/slide318.xml"/><Relationship Id="rId321" Type="http://schemas.openxmlformats.org/officeDocument/2006/relationships/slide" Target="slides/slide319.xml"/><Relationship Id="rId322" Type="http://schemas.openxmlformats.org/officeDocument/2006/relationships/slide" Target="slides/slide320.xml"/><Relationship Id="rId323" Type="http://schemas.openxmlformats.org/officeDocument/2006/relationships/slide" Target="slides/slide321.xml"/><Relationship Id="rId324" Type="http://schemas.openxmlformats.org/officeDocument/2006/relationships/slide" Target="slides/slide322.xml"/><Relationship Id="rId325" Type="http://schemas.openxmlformats.org/officeDocument/2006/relationships/slide" Target="slides/slide323.xml"/><Relationship Id="rId326" Type="http://schemas.openxmlformats.org/officeDocument/2006/relationships/slide" Target="slides/slide324.xml"/><Relationship Id="rId327" Type="http://schemas.openxmlformats.org/officeDocument/2006/relationships/slide" Target="slides/slide325.xml"/><Relationship Id="rId328" Type="http://schemas.openxmlformats.org/officeDocument/2006/relationships/slide" Target="slides/slide326.xml"/><Relationship Id="rId329" Type="http://schemas.openxmlformats.org/officeDocument/2006/relationships/slide" Target="slides/slide327.xml"/><Relationship Id="rId330" Type="http://schemas.openxmlformats.org/officeDocument/2006/relationships/slide" Target="slides/slide328.xml"/><Relationship Id="rId331" Type="http://schemas.openxmlformats.org/officeDocument/2006/relationships/slide" Target="slides/slide329.xml"/><Relationship Id="rId332" Type="http://schemas.openxmlformats.org/officeDocument/2006/relationships/slide" Target="slides/slide330.xml"/><Relationship Id="rId333" Type="http://schemas.openxmlformats.org/officeDocument/2006/relationships/slide" Target="slides/slide331.xml"/><Relationship Id="rId334" Type="http://schemas.openxmlformats.org/officeDocument/2006/relationships/slide" Target="slides/slide332.xml"/><Relationship Id="rId335" Type="http://schemas.openxmlformats.org/officeDocument/2006/relationships/slide" Target="slides/slide333.xml"/><Relationship Id="rId336" Type="http://schemas.openxmlformats.org/officeDocument/2006/relationships/slide" Target="slides/slide334.xml"/><Relationship Id="rId337" Type="http://schemas.openxmlformats.org/officeDocument/2006/relationships/slide" Target="slides/slide335.xml"/><Relationship Id="rId338" Type="http://schemas.openxmlformats.org/officeDocument/2006/relationships/slide" Target="slides/slide336.xml"/><Relationship Id="rId339" Type="http://schemas.openxmlformats.org/officeDocument/2006/relationships/slide" Target="slides/slide337.xml"/><Relationship Id="rId340" Type="http://schemas.openxmlformats.org/officeDocument/2006/relationships/slide" Target="slides/slide338.xml"/><Relationship Id="rId341" Type="http://schemas.openxmlformats.org/officeDocument/2006/relationships/slide" Target="slides/slide339.xml"/><Relationship Id="rId342" Type="http://schemas.openxmlformats.org/officeDocument/2006/relationships/slide" Target="slides/slide340.xml"/><Relationship Id="rId343" Type="http://schemas.openxmlformats.org/officeDocument/2006/relationships/slide" Target="slides/slide341.xml"/><Relationship Id="rId344" Type="http://schemas.openxmlformats.org/officeDocument/2006/relationships/slide" Target="slides/slide342.xml"/><Relationship Id="rId345" Type="http://schemas.openxmlformats.org/officeDocument/2006/relationships/slide" Target="slides/slide343.xml"/><Relationship Id="rId346" Type="http://schemas.openxmlformats.org/officeDocument/2006/relationships/slide" Target="slides/slide344.xml"/><Relationship Id="rId347" Type="http://schemas.openxmlformats.org/officeDocument/2006/relationships/slide" Target="slides/slide345.xml"/><Relationship Id="rId348" Type="http://schemas.openxmlformats.org/officeDocument/2006/relationships/slide" Target="slides/slide346.xml"/><Relationship Id="rId349" Type="http://schemas.openxmlformats.org/officeDocument/2006/relationships/slide" Target="slides/slide347.xml"/><Relationship Id="rId350" Type="http://schemas.openxmlformats.org/officeDocument/2006/relationships/slide" Target="slides/slide348.xml"/><Relationship Id="rId351" Type="http://schemas.openxmlformats.org/officeDocument/2006/relationships/slide" Target="slides/slide349.xml"/><Relationship Id="rId352" Type="http://schemas.openxmlformats.org/officeDocument/2006/relationships/slide" Target="slides/slide350.xml"/><Relationship Id="rId353" Type="http://schemas.openxmlformats.org/officeDocument/2006/relationships/slide" Target="slides/slide351.xml"/><Relationship Id="rId354" Type="http://schemas.openxmlformats.org/officeDocument/2006/relationships/slide" Target="slides/slide352.xml"/><Relationship Id="rId355" Type="http://schemas.openxmlformats.org/officeDocument/2006/relationships/slide" Target="slides/slide353.xml"/><Relationship Id="rId356" Type="http://schemas.openxmlformats.org/officeDocument/2006/relationships/slide" Target="slides/slide354.xml"/><Relationship Id="rId357" Type="http://schemas.openxmlformats.org/officeDocument/2006/relationships/slide" Target="slides/slide355.xml"/><Relationship Id="rId358" Type="http://schemas.openxmlformats.org/officeDocument/2006/relationships/slide" Target="slides/slide356.xml"/><Relationship Id="rId359" Type="http://schemas.openxmlformats.org/officeDocument/2006/relationships/slide" Target="slides/slide357.xml"/><Relationship Id="rId360" Type="http://schemas.openxmlformats.org/officeDocument/2006/relationships/slide" Target="slides/slide358.xml"/><Relationship Id="rId361" Type="http://schemas.openxmlformats.org/officeDocument/2006/relationships/slide" Target="slides/slide359.xml"/><Relationship Id="rId362" Type="http://schemas.openxmlformats.org/officeDocument/2006/relationships/slide" Target="slides/slide360.xml"/><Relationship Id="rId363" Type="http://schemas.openxmlformats.org/officeDocument/2006/relationships/slide" Target="slides/slide361.xml"/><Relationship Id="rId364" Type="http://schemas.openxmlformats.org/officeDocument/2006/relationships/slide" Target="slides/slide362.xml"/><Relationship Id="rId365" Type="http://schemas.openxmlformats.org/officeDocument/2006/relationships/slide" Target="slides/slide363.xml"/><Relationship Id="rId366" Type="http://schemas.openxmlformats.org/officeDocument/2006/relationships/slide" Target="slides/slide364.xml"/><Relationship Id="rId367" Type="http://schemas.openxmlformats.org/officeDocument/2006/relationships/slide" Target="slides/slide365.xml"/><Relationship Id="rId368" Type="http://schemas.openxmlformats.org/officeDocument/2006/relationships/slide" Target="slides/slide366.xml"/><Relationship Id="rId369" Type="http://schemas.openxmlformats.org/officeDocument/2006/relationships/slide" Target="slides/slide367.xml"/><Relationship Id="rId370" Type="http://schemas.openxmlformats.org/officeDocument/2006/relationships/slide" Target="slides/slide368.xml"/><Relationship Id="rId371" Type="http://schemas.openxmlformats.org/officeDocument/2006/relationships/slide" Target="slides/slide369.xml"/><Relationship Id="rId372" Type="http://schemas.openxmlformats.org/officeDocument/2006/relationships/slide" Target="slides/slide370.xml"/><Relationship Id="rId373" Type="http://schemas.openxmlformats.org/officeDocument/2006/relationships/slide" Target="slides/slide371.xml"/><Relationship Id="rId374" Type="http://schemas.openxmlformats.org/officeDocument/2006/relationships/slide" Target="slides/slide372.xml"/><Relationship Id="rId375" Type="http://schemas.openxmlformats.org/officeDocument/2006/relationships/slide" Target="slides/slide373.xml"/><Relationship Id="rId376" Type="http://schemas.openxmlformats.org/officeDocument/2006/relationships/slide" Target="slides/slide374.xml"/><Relationship Id="rId377" Type="http://schemas.openxmlformats.org/officeDocument/2006/relationships/slide" Target="slides/slide375.xml"/><Relationship Id="rId378" Type="http://schemas.openxmlformats.org/officeDocument/2006/relationships/slide" Target="slides/slide376.xml"/><Relationship Id="rId379" Type="http://schemas.openxmlformats.org/officeDocument/2006/relationships/slide" Target="slides/slide377.xml"/><Relationship Id="rId380" Type="http://schemas.openxmlformats.org/officeDocument/2006/relationships/slide" Target="slides/slide378.xml"/><Relationship Id="rId381" Type="http://schemas.openxmlformats.org/officeDocument/2006/relationships/slide" Target="slides/slide379.xml"/><Relationship Id="rId382" Type="http://schemas.openxmlformats.org/officeDocument/2006/relationships/slide" Target="slides/slide380.xml"/><Relationship Id="rId383" Type="http://schemas.openxmlformats.org/officeDocument/2006/relationships/slide" Target="slides/slide381.xml"/><Relationship Id="rId384" Type="http://schemas.openxmlformats.org/officeDocument/2006/relationships/slide" Target="slides/slide382.xml"/><Relationship Id="rId385" Type="http://schemas.openxmlformats.org/officeDocument/2006/relationships/slide" Target="slides/slide383.xml"/><Relationship Id="rId386" Type="http://schemas.openxmlformats.org/officeDocument/2006/relationships/slide" Target="slides/slide384.xml"/><Relationship Id="rId387" Type="http://schemas.openxmlformats.org/officeDocument/2006/relationships/slide" Target="slides/slide385.xml"/><Relationship Id="rId388" Type="http://schemas.openxmlformats.org/officeDocument/2006/relationships/slide" Target="slides/slide386.xml"/><Relationship Id="rId389" Type="http://schemas.openxmlformats.org/officeDocument/2006/relationships/slide" Target="slides/slide387.xml"/><Relationship Id="rId390" Type="http://schemas.openxmlformats.org/officeDocument/2006/relationships/slide" Target="slides/slide388.xml"/><Relationship Id="rId391" Type="http://schemas.openxmlformats.org/officeDocument/2006/relationships/slide" Target="slides/slide389.xml"/><Relationship Id="rId392" Type="http://schemas.openxmlformats.org/officeDocument/2006/relationships/slide" Target="slides/slide390.xml"/><Relationship Id="rId393" Type="http://schemas.openxmlformats.org/officeDocument/2006/relationships/slide" Target="slides/slide391.xml"/><Relationship Id="rId394" Type="http://schemas.openxmlformats.org/officeDocument/2006/relationships/slide" Target="slides/slide392.xml"/><Relationship Id="rId395" Type="http://schemas.openxmlformats.org/officeDocument/2006/relationships/slide" Target="slides/slide393.xml"/><Relationship Id="rId396" Type="http://schemas.openxmlformats.org/officeDocument/2006/relationships/slide" Target="slides/slide394.xml"/><Relationship Id="rId397" Type="http://schemas.openxmlformats.org/officeDocument/2006/relationships/slide" Target="slides/slide395.xml"/><Relationship Id="rId398" Type="http://schemas.openxmlformats.org/officeDocument/2006/relationships/slide" Target="slides/slide396.xml"/><Relationship Id="rId399" Type="http://schemas.openxmlformats.org/officeDocument/2006/relationships/slide" Target="slides/slide397.xml"/><Relationship Id="rId400" Type="http://schemas.openxmlformats.org/officeDocument/2006/relationships/slide" Target="slides/slide398.xml"/><Relationship Id="rId401" Type="http://schemas.openxmlformats.org/officeDocument/2006/relationships/slide" Target="slides/slide399.xml"/><Relationship Id="rId402" Type="http://schemas.openxmlformats.org/officeDocument/2006/relationships/slide" Target="slides/slide400.xml"/><Relationship Id="rId403" Type="http://schemas.openxmlformats.org/officeDocument/2006/relationships/slide" Target="slides/slide401.xml"/><Relationship Id="rId404" Type="http://schemas.openxmlformats.org/officeDocument/2006/relationships/slide" Target="slides/slide402.xml"/><Relationship Id="rId405" Type="http://schemas.openxmlformats.org/officeDocument/2006/relationships/slide" Target="slides/slide403.xml"/><Relationship Id="rId406" Type="http://schemas.openxmlformats.org/officeDocument/2006/relationships/slide" Target="slides/slide404.xml"/><Relationship Id="rId407" Type="http://schemas.openxmlformats.org/officeDocument/2006/relationships/slide" Target="slides/slide405.xml"/><Relationship Id="rId408" Type="http://schemas.openxmlformats.org/officeDocument/2006/relationships/notesMaster" Target="notesMasters/notesMaster1.xml"/><Relationship Id="rId409" Type="http://schemas.openxmlformats.org/officeDocument/2006/relationships/handoutMaster" Target="handoutMasters/handoutMaster1.xml"/><Relationship Id="rId410" Type="http://schemas.openxmlformats.org/officeDocument/2006/relationships/presProps" Target="presProps.xml"/><Relationship Id="rId411" Type="http://schemas.openxmlformats.org/officeDocument/2006/relationships/viewProps" Target="viewProps.xml"/><Relationship Id="rId412" Type="http://schemas.openxmlformats.org/officeDocument/2006/relationships/theme" Target="theme/theme1.xml"/><Relationship Id="rId413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0637C2-BD9B-4278-A6F1-9B1B503899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7B48C-C178-44BE-BD94-6989EE9A0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A4F-6245-4CDD-A894-25457E8DAF6C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F5539-ECF3-425A-AAF3-4B9A0E13C9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B4702-433E-40B7-A56D-8CC599100D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011DE-9146-4D0A-A03B-B244E2227A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409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DF0A5-88AD-40FF-A481-95DBA6AC9BA2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369E5-5947-4BFB-9343-DD7B7C303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8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3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0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369E5-5947-4BFB-9343-DD7B7C3037C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404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303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304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45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294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46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295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6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297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70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298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2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299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9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300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57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301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90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302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0244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2062-B577-4A35-885A-B8B6E873E8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7868" y="0"/>
            <a:ext cx="3348264" cy="63636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rgbClr val="FFC000"/>
                </a:solidFill>
              </a:defRPr>
            </a:lvl1pPr>
          </a:lstStyle>
          <a:p>
            <a:r>
              <a:rPr lang="ar-EG" b="1" dirty="0"/>
              <a:t>فهرس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46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خامسة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86631" y="0"/>
            <a:ext cx="41707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خامسة لشهر كيهك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21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سادسة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384852" y="0"/>
            <a:ext cx="63742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سادسة لشهر كيهك (للملاك غبريال)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06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برمون عيد الميلا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83701" y="0"/>
            <a:ext cx="37569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برمون عيد الميلاد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938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ميلاد الاول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22C90C-9C19-4E3A-B3BC-D72A634849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33"/>
            <a:ext cx="9144000" cy="566096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الميلاد الاولى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374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ميلاد الثان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6E7AC39-7C4B-441B-90F7-9DDAD3FB29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33"/>
            <a:ext cx="9144000" cy="566096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الميلاد الثانية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530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ميلاد الثالث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4ADF9F-CAC9-4066-99DB-B21DCE2C67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033"/>
            <a:ext cx="9144000" cy="566096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الميلاد الثالثة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51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يونان الن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يونان النبي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71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اولى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الاولى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879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ثانية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الثانية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353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ثالثة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الثالثة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53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06F4-9ACB-4546-9DEC-B28705AB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2279374"/>
          </a:xfrm>
          <a:prstGeom prst="rect">
            <a:avLst/>
          </a:prstGeom>
        </p:spPr>
        <p:txBody>
          <a:bodyPr/>
          <a:lstStyle>
            <a:lvl1pPr algn="ctr">
              <a:defRPr sz="40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5118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رابعة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الرابعة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02250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ذكصولوجية الخامسة للصوم الكبي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0"/>
            <a:ext cx="9134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الذكصولوجية الخامسة للصوم الكبير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993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بشار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البشارة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3819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أولى لأحد الشعان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A78812-0913-4E7E-9CA8-8813A9F484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58789" r="-107" b="1433"/>
          <a:stretch/>
        </p:blipFill>
        <p:spPr>
          <a:xfrm>
            <a:off x="-9803" y="3703640"/>
            <a:ext cx="9163607" cy="31543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6E6DCF-76E8-4B40-A768-E5978AC83A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2813" r="-107" b="42659"/>
          <a:stretch/>
        </p:blipFill>
        <p:spPr>
          <a:xfrm>
            <a:off x="19608" y="950915"/>
            <a:ext cx="9144000" cy="2752725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أولى لأحد الشعانين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50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ثانية لأحد الشعان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B016C2B-4FCF-4134-9727-3C05855965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58789" r="-107" b="1433"/>
          <a:stretch/>
        </p:blipFill>
        <p:spPr>
          <a:xfrm>
            <a:off x="-9803" y="3703640"/>
            <a:ext cx="9163607" cy="3154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762589-47DA-4EF7-8EFA-285BA75D81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2813" r="-107" b="42659"/>
          <a:stretch/>
        </p:blipFill>
        <p:spPr>
          <a:xfrm>
            <a:off x="19608" y="950915"/>
            <a:ext cx="9144000" cy="27527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ثانية لأحد الشعانين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781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ثالثة لأحد الشعان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092767B-4EEA-4B94-872E-286886E9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58789" r="-107" b="1433"/>
          <a:stretch/>
        </p:blipFill>
        <p:spPr>
          <a:xfrm>
            <a:off x="-9803" y="3703640"/>
            <a:ext cx="9163607" cy="31543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B00500-01E4-4608-B427-C0F0543391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" t="2813" r="-107" b="42659"/>
          <a:stretch/>
        </p:blipFill>
        <p:spPr>
          <a:xfrm>
            <a:off x="19608" y="950915"/>
            <a:ext cx="9144000" cy="275272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ثالثة لأحد الشعانين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9670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قيا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1BDD8-4491-4672-8913-C3E8BDA511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" y="584775"/>
            <a:ext cx="9143008" cy="627330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383389" y="0"/>
            <a:ext cx="4357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القيامة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312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لسبت الفرح و للقيا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1BDD8-4491-4672-8913-C3E8BDA511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" y="584775"/>
            <a:ext cx="9143008" cy="627330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007040" y="0"/>
            <a:ext cx="51299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لسبت الفرح و للقيامة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815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عيد التجل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30743" y="0"/>
            <a:ext cx="3062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التجلى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968DD6-7B80-4556-B8BD-FE88694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1321AFF-8F1D-4D5F-A4AF-5491F4CFD78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83954A3-82F3-433A-88D4-630929EBB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E7F8638-042D-4799-B986-782110B9976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9275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السيدة العذراء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1BE5-2E90-4858-9EBE-F255875F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8932" y="0"/>
            <a:ext cx="1398932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76DAD1D-4AC8-4EF2-B3A7-09324FA1E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83965"/>
            <a:ext cx="9144000" cy="967409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A01459D-6986-4D47-8547-50F2DB3BC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924696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2B06752-BB7C-4EDD-A825-B7A66B240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664765"/>
            <a:ext cx="9144000" cy="118974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000">
                <a:solidFill>
                  <a:srgbClr val="FFC000"/>
                </a:solidFill>
                <a:latin typeface="CS New Athanasius" panose="020B0500000000000000" pitchFamily="34" charset="0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405A0-727B-4079-8209-19548B5C8768}"/>
              </a:ext>
            </a:extLst>
          </p:cNvPr>
          <p:cNvSpPr/>
          <p:nvPr userDrawn="1"/>
        </p:nvSpPr>
        <p:spPr>
          <a:xfrm>
            <a:off x="1593858" y="0"/>
            <a:ext cx="59562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+mj-cs"/>
              </a:rPr>
              <a:t>ذكصولوجية السيدة العذراء (تسبحة نصف الليل)</a:t>
            </a:r>
          </a:p>
        </p:txBody>
      </p:sp>
    </p:spTree>
    <p:extLst>
      <p:ext uri="{BB962C8B-B14F-4D97-AF65-F5344CB8AC3E}">
        <p14:creationId xmlns:p14="http://schemas.microsoft.com/office/powerpoint/2010/main" val="324425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8780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السمائ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1BE5-2E90-4858-9EBE-F255875F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8932" y="0"/>
            <a:ext cx="1398932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76DAD1D-4AC8-4EF2-B3A7-09324FA1E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83965"/>
            <a:ext cx="9144000" cy="967409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A01459D-6986-4D47-8547-50F2DB3BC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924696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2B06752-BB7C-4EDD-A825-B7A66B240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664765"/>
            <a:ext cx="9144000" cy="118974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000">
                <a:solidFill>
                  <a:srgbClr val="FFC000"/>
                </a:solidFill>
                <a:latin typeface="CS New Athanasius" panose="020B0500000000000000" pitchFamily="34" charset="0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405A0-727B-4079-8209-19548B5C8768}"/>
              </a:ext>
            </a:extLst>
          </p:cNvPr>
          <p:cNvSpPr/>
          <p:nvPr userDrawn="1"/>
        </p:nvSpPr>
        <p:spPr>
          <a:xfrm>
            <a:off x="2021525" y="6626"/>
            <a:ext cx="510094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AGA Sindibad Regular" pitchFamily="2" charset="-78"/>
              </a:rPr>
              <a:t>ذكصولوجية السمائين</a:t>
            </a:r>
          </a:p>
        </p:txBody>
      </p:sp>
    </p:spTree>
    <p:extLst>
      <p:ext uri="{BB962C8B-B14F-4D97-AF65-F5344CB8AC3E}">
        <p14:creationId xmlns:p14="http://schemas.microsoft.com/office/powerpoint/2010/main" val="25827785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ختام الذكصولوجي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1BE5-2E90-4858-9EBE-F255875F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8932" y="0"/>
            <a:ext cx="1398932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76DAD1D-4AC8-4EF2-B3A7-09324FA1E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83965"/>
            <a:ext cx="9144000" cy="967409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A01459D-6986-4D47-8547-50F2DB3BC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924696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2B06752-BB7C-4EDD-A825-B7A66B240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664765"/>
            <a:ext cx="9144000" cy="118974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000">
                <a:solidFill>
                  <a:srgbClr val="FFC000"/>
                </a:solidFill>
                <a:latin typeface="CS New Athanasius" panose="020B0500000000000000" pitchFamily="34" charset="0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405A0-727B-4079-8209-19548B5C8768}"/>
              </a:ext>
            </a:extLst>
          </p:cNvPr>
          <p:cNvSpPr/>
          <p:nvPr userDrawn="1"/>
        </p:nvSpPr>
        <p:spPr>
          <a:xfrm>
            <a:off x="3273287" y="-6626"/>
            <a:ext cx="259742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cs typeface="AGA Sindibad Regular" pitchFamily="2" charset="-78"/>
              </a:rPr>
              <a:t>ختام الذكصولوجيات</a:t>
            </a:r>
          </a:p>
        </p:txBody>
      </p:sp>
    </p:spTree>
    <p:extLst>
      <p:ext uri="{BB962C8B-B14F-4D97-AF65-F5344CB8AC3E}">
        <p14:creationId xmlns:p14="http://schemas.microsoft.com/office/powerpoint/2010/main" val="32870775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عذراء (عشي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j-cs"/>
              </a:rPr>
              <a:t>ذكصولوجية العذراء (عشية)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974575" y="0"/>
            <a:ext cx="1974574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C61FBF1-7869-4166-B86F-DD66E690870B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3AD63B-5E3B-4E4B-989D-72E282B55CE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49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عذراء (باكر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j-cs"/>
              </a:rPr>
              <a:t>ذكصولوجية العذراء (باكر)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497496" y="0"/>
            <a:ext cx="1497496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06FDE24-2E23-45F2-BD78-8008E82E659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5B2E32B-CAE9-4DF9-8908-96B3D3B0287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DCB582A-5ED7-466B-8CD4-4B99E6D0CCA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241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ملاك ميخائ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500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الملاك ميخائيل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577010" y="3146"/>
            <a:ext cx="157701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4AA8B1-121A-41F0-A3B6-5CEDA3190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883965"/>
            <a:ext cx="9144000" cy="967409"/>
          </a:xfrm>
          <a:prstGeom prst="rect">
            <a:avLst/>
          </a:prstGeom>
        </p:spPr>
        <p:txBody>
          <a:bodyPr anchor="b"/>
          <a:lstStyle>
            <a:lvl1pPr marL="0" indent="0" algn="ctr" rtl="1">
              <a:buNone/>
              <a:defRPr sz="4000" b="1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45577F2-8621-40C0-ADAA-E26FA178F9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691478"/>
            <a:ext cx="9144000" cy="1189740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buNone/>
              <a:defRPr sz="4000" b="1">
                <a:solidFill>
                  <a:srgbClr val="FFC000"/>
                </a:solidFill>
                <a:latin typeface="CS New Athanasius" panose="020B0500000000000000" pitchFamily="34" charset="0"/>
                <a:cs typeface="+mn-cs"/>
              </a:defRPr>
            </a:lvl1pPr>
          </a:lstStyle>
          <a:p>
            <a:pPr lvl="0"/>
            <a:endParaRPr lang="ar-EG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6AD9BF6-4CC6-4F27-A834-F2D41CC6ED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3723861"/>
            <a:ext cx="9144000" cy="966244"/>
          </a:xfrm>
          <a:prstGeom prst="rect">
            <a:avLst/>
          </a:prstGeom>
        </p:spPr>
        <p:txBody>
          <a:bodyPr anchor="t"/>
          <a:lstStyle>
            <a:lvl1pPr marL="0" indent="0" algn="ctr" rtl="1">
              <a:buNone/>
              <a:defRPr sz="4000" b="1">
                <a:solidFill>
                  <a:srgbClr val="FFFFFF"/>
                </a:solidFill>
                <a:latin typeface="CS New Athanasius" panose="020B0500000000000000" pitchFamily="34" charset="0"/>
                <a:cs typeface="+mj-cs"/>
              </a:defRPr>
            </a:lvl1pPr>
          </a:lstStyle>
          <a:p>
            <a:pPr lvl="0"/>
            <a:r>
              <a:rPr lang="ar-EG" dirty="0"/>
              <a:t>عربي</a:t>
            </a:r>
          </a:p>
        </p:txBody>
      </p:sp>
    </p:spTree>
    <p:extLst>
      <p:ext uri="{BB962C8B-B14F-4D97-AF65-F5344CB8AC3E}">
        <p14:creationId xmlns:p14="http://schemas.microsoft.com/office/powerpoint/2010/main" val="18856290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يوحنا المعمد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يوحنا المعمدان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881809" y="0"/>
            <a:ext cx="1881809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B36598C-E6D6-49F3-86DA-07877EEDDD0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C3F873E-6DE2-4A41-A0A4-82A4ED17A92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1802B55-559D-44DE-810E-1B149E4326E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889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رس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الرسل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014330" y="0"/>
            <a:ext cx="201433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0624013-8F5F-49F5-9892-80F81CA3CDD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77B6F86-BDBC-4966-AFB4-B2403BBBEFB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3FB1D49-9647-403C-B602-5D8C4478A05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414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مارمرق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مارمرقس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577011" y="0"/>
            <a:ext cx="157701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CFB2D7E-2FDF-4224-AD16-B20EFCCBE9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D5D5718-B049-4B6A-8079-8D524746EC8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8974D0A-04ED-4D9B-9AFC-AFA2C875D99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1627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إستفان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499" y="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الشهيد إستفانوس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736035" y="0"/>
            <a:ext cx="1736035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558C16F-2356-4F8F-AE51-17FD92B24A0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3438D34-0B9F-4AE7-B3C7-606AB97D6F8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241101-EF57-44FC-BACF-DA86568C756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35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شهيد مارجرجس الرومان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099641" y="0"/>
            <a:ext cx="49447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الشهيد مارجرجس الروماني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828800" y="0"/>
            <a:ext cx="18288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71A43CB-3715-4E3D-9427-7068E8474C9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92A711A-EF1C-4528-87B1-9799D8A01FB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B946F75-B0A4-4A02-A4DA-4A578605D3D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9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نيرو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476500" y="0"/>
            <a:ext cx="419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النيروز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80AEE3-ABA1-44FA-8A69-FBBE3D9968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38718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شهيد فيلوباتير مرقوري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980785" y="0"/>
            <a:ext cx="5182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الشهيد فيلوباتير مرقوريوس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948070" y="0"/>
            <a:ext cx="194807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F8E9C8-CD41-47C7-AC02-78A8E151A72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38C1D95-B9DC-490C-938E-AEDC20AD3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317C60-F882-40FE-80F8-3EA4F9CC2C5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065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شهيد مارمين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58057" y="0"/>
            <a:ext cx="4427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الشهيد مارمينا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815548" y="0"/>
            <a:ext cx="1815548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C23C69-4113-439C-9FAC-EBE56A6AA1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FC2A538-BE94-4A56-898E-1E88DE04970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9928276-E6E5-410F-98CA-9E3DD4254B8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210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أنبا أنطوني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58057" y="0"/>
            <a:ext cx="4427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الأنبا أنطونيوس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040835" y="0"/>
            <a:ext cx="2040834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A9ADBC1-F7DA-47D5-8D26-148501B392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8A593E-E90B-4E3B-9E5D-03FD36EEDD2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A56F5D4-B477-424B-90E1-A31AEFC38DC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285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أنبا بول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58057" y="0"/>
            <a:ext cx="44278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الأنبا بولا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550505" y="0"/>
            <a:ext cx="1550505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E0B812-CAFF-4748-A8EE-E8283A55F1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F0F1A83-3620-40F7-8C6F-DFCC3F51F9A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27446E8-2B40-4358-91AC-EA4A776F9BBF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89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ذكصولوجية الأنبا بيشوي و الأنبا بول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709323" y="0"/>
            <a:ext cx="57253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ذكصولوجية الأنبا بيشوي و الأنبا بولا الطاموهي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908313" y="0"/>
            <a:ext cx="1908312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858BF68-91ED-4BBF-BDFC-5F33F12C6F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823C85D-FBDC-4315-B881-939B23E6E0D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BD7AE92-908D-49E6-A6A1-628CA4A65072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9705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بطرس و بول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15817" y="0"/>
            <a:ext cx="45123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189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j-cs"/>
              </a:rPr>
              <a:t>ذكصولوجية القديسين بطرس و بولس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022001-464D-4277-BAC4-365FB45A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8313" y="0"/>
            <a:ext cx="1908312" cy="782371"/>
          </a:xfrm>
          <a:prstGeom prst="rect">
            <a:avLst/>
          </a:prstGeom>
        </p:spPr>
        <p:txBody>
          <a:bodyPr>
            <a:normAutofit/>
          </a:bodyPr>
          <a:lstStyle>
            <a:lvl1pPr algn="r" rtl="1">
              <a:defRPr lang="ar-EG" sz="2800" b="1" kern="1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56A893-B61F-4F68-A7AE-F9BC533745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DCBF914-1E6C-492E-90CD-A039AF6570D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0" y="4558392"/>
            <a:ext cx="9144000" cy="12197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0115CE-83AB-4132-BF98-3D1D51DAED59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" y="3752396"/>
            <a:ext cx="9143999" cy="7823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1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عيد الصلي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050620" y="0"/>
            <a:ext cx="30231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عيد الصليب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53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كصولوجية شهر كيهك الأول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25849" y="0"/>
            <a:ext cx="40726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شهر كيهك الأولى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76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ثانيه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90710" y="0"/>
            <a:ext cx="3762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ثانيه لشهر كيهك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3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ثالثة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680907" y="0"/>
            <a:ext cx="3762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ثالثة لشهر كيهك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004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ذوكصولوجية رابعة لشهر كيه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81516" y="0"/>
            <a:ext cx="39613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ذوكصولوجية رابعة لشهر كيهك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FDE72F-9231-45F0-A4B2-36FB94B4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28602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570D601-8A52-419D-9B7E-B61638E5F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" y="5811077"/>
            <a:ext cx="9143999" cy="104692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spcBef>
                <a:spcPts val="0"/>
              </a:spcBef>
              <a:buNone/>
              <a:defRPr sz="36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A7B14AA-0436-4275-82C2-118013FF0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27883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8E26AB-03EB-424B-927B-1CC20C6DA1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6628" y="3703640"/>
            <a:ext cx="9140825" cy="828602"/>
          </a:xfrm>
          <a:prstGeom prst="rect">
            <a:avLst/>
          </a:prstGeom>
        </p:spPr>
        <p:txBody>
          <a:bodyPr/>
          <a:lstStyle>
            <a:lvl1pPr marL="0" indent="0" algn="ctr" rtl="1">
              <a:buNone/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7269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8.xml"/><Relationship Id="rId28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3.xml"/><Relationship Id="rId33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5.xml"/><Relationship Id="rId35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7.xml"/><Relationship Id="rId37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9.xml"/><Relationship Id="rId39" Type="http://schemas.openxmlformats.org/officeDocument/2006/relationships/slideLayout" Target="../slideLayouts/slideLayout40.xml"/><Relationship Id="rId40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2.xml"/><Relationship Id="rId42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4.xml"/><Relationship Id="rId44" Type="http://schemas.openxmlformats.org/officeDocument/2006/relationships/slideLayout" Target="../slideLayouts/slideLayout45.xml"/><Relationship Id="rId45" Type="http://schemas.openxmlformats.org/officeDocument/2006/relationships/theme" Target="../theme/theme2.xml"/><Relationship Id="rId4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07792-05BA-4629-9275-6F979F055B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2" b="5324"/>
          <a:stretch/>
        </p:blipFill>
        <p:spPr>
          <a:xfrm>
            <a:off x="0" y="3710608"/>
            <a:ext cx="9144000" cy="314739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116C6-976D-4FB7-A322-9ACA0C01B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2" b="5324"/>
          <a:stretch/>
        </p:blipFill>
        <p:spPr>
          <a:xfrm>
            <a:off x="0" y="870087"/>
            <a:ext cx="9144000" cy="3147392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2BE4C-740F-4A15-8E96-8C4E54BC7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14" b="5324"/>
          <a:stretch/>
        </p:blipFill>
        <p:spPr>
          <a:xfrm>
            <a:off x="0" y="0"/>
            <a:ext cx="9144000" cy="1176958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805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0BC29D-94AA-422A-9058-73EBE1754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82" b="5324"/>
          <a:stretch/>
        </p:blipFill>
        <p:spPr>
          <a:xfrm>
            <a:off x="0" y="3710608"/>
            <a:ext cx="9144000" cy="3147392"/>
          </a:xfrm>
          <a:prstGeom prst="roundRect">
            <a:avLst>
              <a:gd name="adj" fmla="val 159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69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698" r:id="rId3"/>
    <p:sldLayoutId id="214748369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00" r:id="rId27"/>
    <p:sldLayoutId id="2147483701" r:id="rId28"/>
    <p:sldLayoutId id="2147483702" r:id="rId29"/>
    <p:sldLayoutId id="2147483703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slide290.xml"/><Relationship Id="rId4" Type="http://schemas.openxmlformats.org/officeDocument/2006/relationships/slide" Target="slide297.xml"/><Relationship Id="rId5" Type="http://schemas.openxmlformats.org/officeDocument/2006/relationships/slide" Target="slide314.xml"/><Relationship Id="rId6" Type="http://schemas.openxmlformats.org/officeDocument/2006/relationships/slide" Target="slide329.xml"/><Relationship Id="rId7" Type="http://schemas.openxmlformats.org/officeDocument/2006/relationships/slide" Target="slide360.xml"/><Relationship Id="rId8" Type="http://schemas.openxmlformats.org/officeDocument/2006/relationships/slide" Target="slide345.xml"/><Relationship Id="rId9" Type="http://schemas.openxmlformats.org/officeDocument/2006/relationships/slide" Target="slide366.xml"/><Relationship Id="rId10" Type="http://schemas.openxmlformats.org/officeDocument/2006/relationships/slide" Target="slide374.xml"/><Relationship Id="rId11" Type="http://schemas.openxmlformats.org/officeDocument/2006/relationships/slide" Target="slide380.xml"/><Relationship Id="rId12" Type="http://schemas.openxmlformats.org/officeDocument/2006/relationships/slide" Target="slide325.xml"/><Relationship Id="rId13" Type="http://schemas.openxmlformats.org/officeDocument/2006/relationships/slide" Target="slide308.xml"/><Relationship Id="rId14" Type="http://schemas.openxmlformats.org/officeDocument/2006/relationships/slide" Target="slide283.xml"/><Relationship Id="rId15" Type="http://schemas.openxmlformats.org/officeDocument/2006/relationships/slide" Target="slide351.xml"/><Relationship Id="rId16" Type="http://schemas.openxmlformats.org/officeDocument/2006/relationships/slide" Target="slide339.xml"/><Relationship Id="rId17" Type="http://schemas.openxmlformats.org/officeDocument/2006/relationships/slide" Target="slide388.xml"/><Relationship Id="rId18" Type="http://schemas.openxmlformats.org/officeDocument/2006/relationships/slide" Target="slide394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" Target="slide1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" Target="slide111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" Target="slide111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" Target="slide121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" Target="slide121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00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6.xml"/><Relationship Id="rId3" Type="http://schemas.openxmlformats.org/officeDocument/2006/relationships/slide" Target="slide17.xml"/><Relationship Id="rId4" Type="http://schemas.openxmlformats.org/officeDocument/2006/relationships/slide" Target="slide37.xml"/><Relationship Id="rId5" Type="http://schemas.openxmlformats.org/officeDocument/2006/relationships/slide" Target="slide46.xml"/><Relationship Id="rId6" Type="http://schemas.openxmlformats.org/officeDocument/2006/relationships/slide" Target="slide50.xml"/><Relationship Id="rId7" Type="http://schemas.openxmlformats.org/officeDocument/2006/relationships/slide" Target="slide59.xml"/><Relationship Id="rId8" Type="http://schemas.openxmlformats.org/officeDocument/2006/relationships/slide" Target="slide74.xml"/><Relationship Id="rId9" Type="http://schemas.openxmlformats.org/officeDocument/2006/relationships/slide" Target="slide81.xml"/><Relationship Id="rId10" Type="http://schemas.openxmlformats.org/officeDocument/2006/relationships/slide" Target="slide94.xml"/><Relationship Id="rId11" Type="http://schemas.openxmlformats.org/officeDocument/2006/relationships/slide" Target="slide67.xml"/><Relationship Id="rId12" Type="http://schemas.openxmlformats.org/officeDocument/2006/relationships/slide" Target="slide275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" Target="slide251.xml"/><Relationship Id="rId3" Type="http://schemas.openxmlformats.org/officeDocument/2006/relationships/slide" Target="slide259.xml"/></Relationships>
</file>

<file path=ppt/slides/_rels/slide2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" Target="slide400.xml"/><Relationship Id="rId3" Type="http://schemas.openxmlformats.org/officeDocument/2006/relationships/slide" Target="slide282.xml"/></Relationships>
</file>

<file path=ppt/slides/_rels/slide2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" Target="slide259.xml"/><Relationship Id="rId3" Type="http://schemas.openxmlformats.org/officeDocument/2006/relationships/slide" Target="slide400.xml"/><Relationship Id="rId4" Type="http://schemas.openxmlformats.org/officeDocument/2006/relationships/slide" Target="slide282.xml"/></Relationships>
</file>

<file path=ppt/slides/_rels/slide2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" Target="slide400.xml"/><Relationship Id="rId3" Type="http://schemas.openxmlformats.org/officeDocument/2006/relationships/slide" Target="slide282.xml"/></Relationships>
</file>

<file path=ppt/slides/_rels/slide2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" Target="slide400.xml"/><Relationship Id="rId3" Type="http://schemas.openxmlformats.org/officeDocument/2006/relationships/slide" Target="slide28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" Target="slide400.xml"/></Relationships>
</file>

<file path=ppt/slides/_rels/slide2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" Target="slide400.xml"/></Relationships>
</file>

<file path=ppt/slides/_rels/slide2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" Target="slide400.xml"/></Relationships>
</file>

<file path=ppt/slides/_rels/slide2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" Target="slide400.xml"/></Relationships>
</file>

<file path=ppt/slides/_rels/slide2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slide" Target="slide400.xml"/></Relationships>
</file>

<file path=ppt/slides/_rels/slide2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2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2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slide" Target="slide400.xml"/></Relationships>
</file>

<file path=ppt/slides/_rels/slide2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2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138.xml"/><Relationship Id="rId3" Type="http://schemas.openxmlformats.org/officeDocument/2006/relationships/slide" Target="slide157.xml"/><Relationship Id="rId4" Type="http://schemas.openxmlformats.org/officeDocument/2006/relationships/slide" Target="slide164.xml"/><Relationship Id="rId5" Type="http://schemas.openxmlformats.org/officeDocument/2006/relationships/slide" Target="slide180.xml"/><Relationship Id="rId6" Type="http://schemas.openxmlformats.org/officeDocument/2006/relationships/slide" Target="slide187.xml"/><Relationship Id="rId7" Type="http://schemas.openxmlformats.org/officeDocument/2006/relationships/slide" Target="slide321.xml"/><Relationship Id="rId8" Type="http://schemas.openxmlformats.org/officeDocument/2006/relationships/slide" Target="slide229.xml"/><Relationship Id="rId9" Type="http://schemas.openxmlformats.org/officeDocument/2006/relationships/slide" Target="slide240.xml"/><Relationship Id="rId10" Type="http://schemas.openxmlformats.org/officeDocument/2006/relationships/slide" Target="slide251.xml"/><Relationship Id="rId11" Type="http://schemas.openxmlformats.org/officeDocument/2006/relationships/slide" Target="slide259.xml"/><Relationship Id="rId12" Type="http://schemas.openxmlformats.org/officeDocument/2006/relationships/slide" Target="slide128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3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3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/Relationships>
</file>

<file path=ppt/slides/_rels/slide3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/Relationships>
</file>

<file path=ppt/slides/_rels/slide3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3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" Target="slide400.xml"/></Relationships>
</file>

<file path=ppt/slides/_rels/slide3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" Target="slide400.xml"/></Relationships>
</file>

<file path=ppt/slides/_rels/slide3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" Target="slide400.xml"/></Relationships>
</file>

<file path=ppt/slides/_rels/slide3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slide" Target="slide339.xml"/><Relationship Id="rId3" Type="http://schemas.openxmlformats.org/officeDocument/2006/relationships/slide" Target="slide1.xml"/></Relationships>
</file>

<file path=ppt/slides/_rels/slide3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00.xml"/><Relationship Id="rId3" Type="http://schemas.openxmlformats.org/officeDocument/2006/relationships/slide" Target="slide283.xml"/></Relationships>
</file>

<file path=ppt/slides/_rels/slide3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slide" Target="slide50.xml"/><Relationship Id="rId4" Type="http://schemas.openxmlformats.org/officeDocument/2006/relationships/slide" Target="slide59.xml"/><Relationship Id="rId5" Type="http://schemas.openxmlformats.org/officeDocument/2006/relationships/slide" Target="slide74.xml"/><Relationship Id="rId6" Type="http://schemas.openxmlformats.org/officeDocument/2006/relationships/slide" Target="slide81.xml"/><Relationship Id="rId7" Type="http://schemas.openxmlformats.org/officeDocument/2006/relationships/slide" Target="slide94.xml"/><Relationship Id="rId8" Type="http://schemas.openxmlformats.org/officeDocument/2006/relationships/slide" Target="slide400.xml"/></Relationships>
</file>

<file path=ppt/slides/_rels/slide3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400.xml"/></Relationships>
</file>

<file path=ppt/slides/_rels/slide3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3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" Target="slide286.xml"/><Relationship Id="rId3" Type="http://schemas.openxmlformats.org/officeDocument/2006/relationships/slide" Target="slide274.xml"/><Relationship Id="rId4" Type="http://schemas.openxmlformats.org/officeDocument/2006/relationships/slide" Target="slide321.xml"/><Relationship Id="rId5" Type="http://schemas.openxmlformats.org/officeDocument/2006/relationships/slide" Target="slide370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" Target="slide400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slide" Target="slide50.xml"/><Relationship Id="rId4" Type="http://schemas.openxmlformats.org/officeDocument/2006/relationships/slide" Target="slide59.xml"/><Relationship Id="rId5" Type="http://schemas.openxmlformats.org/officeDocument/2006/relationships/slide" Target="slide74.xml"/><Relationship Id="rId6" Type="http://schemas.openxmlformats.org/officeDocument/2006/relationships/slide" Target="slide81.xml"/><Relationship Id="rId7" Type="http://schemas.openxmlformats.org/officeDocument/2006/relationships/slide" Target="slide94.xml"/><Relationship Id="rId8" Type="http://schemas.openxmlformats.org/officeDocument/2006/relationships/slide" Target="slide400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400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400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slide" Target="slide50.xml"/><Relationship Id="rId4" Type="http://schemas.openxmlformats.org/officeDocument/2006/relationships/slide" Target="slide59.xml"/><Relationship Id="rId5" Type="http://schemas.openxmlformats.org/officeDocument/2006/relationships/slide" Target="slide74.xml"/><Relationship Id="rId6" Type="http://schemas.openxmlformats.org/officeDocument/2006/relationships/slide" Target="slide81.xml"/><Relationship Id="rId7" Type="http://schemas.openxmlformats.org/officeDocument/2006/relationships/slide" Target="slide94.xml"/><Relationship Id="rId8" Type="http://schemas.openxmlformats.org/officeDocument/2006/relationships/slide" Target="slide400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" Target="slide40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" Target="slide400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" Target="slide400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slide" Target="slide50.xml"/><Relationship Id="rId4" Type="http://schemas.openxmlformats.org/officeDocument/2006/relationships/slide" Target="slide59.xml"/><Relationship Id="rId5" Type="http://schemas.openxmlformats.org/officeDocument/2006/relationships/slide" Target="slide74.xml"/><Relationship Id="rId6" Type="http://schemas.openxmlformats.org/officeDocument/2006/relationships/slide" Target="slide81.xml"/><Relationship Id="rId7" Type="http://schemas.openxmlformats.org/officeDocument/2006/relationships/slide" Target="slide94.xml"/><Relationship Id="rId8" Type="http://schemas.openxmlformats.org/officeDocument/2006/relationships/slide" Target="slide400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" Target="slide400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" Target="slide40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slide" Target="slide50.xml"/><Relationship Id="rId4" Type="http://schemas.openxmlformats.org/officeDocument/2006/relationships/slide" Target="slide59.xml"/><Relationship Id="rId5" Type="http://schemas.openxmlformats.org/officeDocument/2006/relationships/slide" Target="slide74.xml"/><Relationship Id="rId6" Type="http://schemas.openxmlformats.org/officeDocument/2006/relationships/slide" Target="slide81.xml"/><Relationship Id="rId7" Type="http://schemas.openxmlformats.org/officeDocument/2006/relationships/slide" Target="slide94.xml"/><Relationship Id="rId8" Type="http://schemas.openxmlformats.org/officeDocument/2006/relationships/slide" Target="slide400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" Target="slide400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" Target="slide400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Relationship Id="rId3" Type="http://schemas.openxmlformats.org/officeDocument/2006/relationships/slide" Target="slide50.xml"/><Relationship Id="rId4" Type="http://schemas.openxmlformats.org/officeDocument/2006/relationships/slide" Target="slide59.xml"/><Relationship Id="rId5" Type="http://schemas.openxmlformats.org/officeDocument/2006/relationships/slide" Target="slide74.xml"/><Relationship Id="rId6" Type="http://schemas.openxmlformats.org/officeDocument/2006/relationships/slide" Target="slide81.xml"/><Relationship Id="rId7" Type="http://schemas.openxmlformats.org/officeDocument/2006/relationships/slide" Target="slide94.xml"/><Relationship Id="rId8" Type="http://schemas.openxmlformats.org/officeDocument/2006/relationships/slide" Target="slide400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" Target="slide400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slide" Target="slide4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291D9C-8C13-478A-B9CF-95EEB2C4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القديسين</a:t>
            </a:r>
            <a:endParaRPr lang="en-GB" dirty="0"/>
          </a:p>
        </p:txBody>
      </p:sp>
      <p:sp>
        <p:nvSpPr>
          <p:cNvPr id="5" name="Title 3">
            <a:hlinkClick r:id="rId3" action="ppaction://hlinksldjump"/>
            <a:extLst>
              <a:ext uri="{FF2B5EF4-FFF2-40B4-BE49-F238E27FC236}">
                <a16:creationId xmlns:a16="http://schemas.microsoft.com/office/drawing/2014/main" id="{C4D17345-BADC-45A5-BF9E-A7F17B827AB1}"/>
              </a:ext>
            </a:extLst>
          </p:cNvPr>
          <p:cNvSpPr txBox="1">
            <a:spLocks/>
          </p:cNvSpPr>
          <p:nvPr/>
        </p:nvSpPr>
        <p:spPr>
          <a:xfrm>
            <a:off x="6890437" y="552108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السيدة العذراء فى عشية</a:t>
            </a:r>
            <a:endParaRPr lang="ar-SA" sz="1800" dirty="0"/>
          </a:p>
        </p:txBody>
      </p:sp>
      <p:sp>
        <p:nvSpPr>
          <p:cNvPr id="6" name="Title 3">
            <a:hlinkClick r:id="rId4" action="ppaction://hlinksldjump"/>
            <a:extLst>
              <a:ext uri="{FF2B5EF4-FFF2-40B4-BE49-F238E27FC236}">
                <a16:creationId xmlns:a16="http://schemas.microsoft.com/office/drawing/2014/main" id="{28892188-6E1E-4137-9688-363CE3101DAA}"/>
              </a:ext>
            </a:extLst>
          </p:cNvPr>
          <p:cNvSpPr txBox="1">
            <a:spLocks/>
          </p:cNvSpPr>
          <p:nvPr/>
        </p:nvSpPr>
        <p:spPr>
          <a:xfrm>
            <a:off x="6890437" y="1034322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السيدة العذراء فى باكر</a:t>
            </a:r>
            <a:endParaRPr lang="ar-SA" sz="1800" dirty="0"/>
          </a:p>
        </p:txBody>
      </p:sp>
      <p:sp>
        <p:nvSpPr>
          <p:cNvPr id="7" name="Title 3">
            <a:hlinkClick r:id="rId5" action="ppaction://hlinksldjump"/>
            <a:extLst>
              <a:ext uri="{FF2B5EF4-FFF2-40B4-BE49-F238E27FC236}">
                <a16:creationId xmlns:a16="http://schemas.microsoft.com/office/drawing/2014/main" id="{00F14AA3-981B-4D38-ACAC-A7BBAC652481}"/>
              </a:ext>
            </a:extLst>
          </p:cNvPr>
          <p:cNvSpPr txBox="1">
            <a:spLocks/>
          </p:cNvSpPr>
          <p:nvPr/>
        </p:nvSpPr>
        <p:spPr>
          <a:xfrm>
            <a:off x="6890437" y="3445392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السمائيين </a:t>
            </a:r>
            <a:endParaRPr lang="ar-SA" sz="1800" dirty="0"/>
          </a:p>
        </p:txBody>
      </p:sp>
      <p:sp>
        <p:nvSpPr>
          <p:cNvPr id="8" name="Title 3">
            <a:hlinkClick r:id="rId6" action="ppaction://hlinksldjump"/>
            <a:extLst>
              <a:ext uri="{FF2B5EF4-FFF2-40B4-BE49-F238E27FC236}">
                <a16:creationId xmlns:a16="http://schemas.microsoft.com/office/drawing/2014/main" id="{770C4A69-93F8-43A3-B8D4-95A9D3328BDA}"/>
              </a:ext>
            </a:extLst>
          </p:cNvPr>
          <p:cNvSpPr txBox="1">
            <a:spLocks/>
          </p:cNvSpPr>
          <p:nvPr/>
        </p:nvSpPr>
        <p:spPr>
          <a:xfrm>
            <a:off x="6890437" y="5374248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القديسين بطرس وبولس</a:t>
            </a:r>
            <a:endParaRPr lang="ar-SA" sz="1800" dirty="0"/>
          </a:p>
        </p:txBody>
      </p:sp>
      <p:sp>
        <p:nvSpPr>
          <p:cNvPr id="9" name="Title 3">
            <a:hlinkClick r:id="rId7" action="ppaction://hlinksldjump"/>
            <a:extLst>
              <a:ext uri="{FF2B5EF4-FFF2-40B4-BE49-F238E27FC236}">
                <a16:creationId xmlns:a16="http://schemas.microsoft.com/office/drawing/2014/main" id="{6C71D2C2-6E88-4152-B0B0-0F5705AAA784}"/>
              </a:ext>
            </a:extLst>
          </p:cNvPr>
          <p:cNvSpPr txBox="1">
            <a:spLocks/>
          </p:cNvSpPr>
          <p:nvPr/>
        </p:nvSpPr>
        <p:spPr>
          <a:xfrm>
            <a:off x="4612341" y="1034931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مارجرجس</a:t>
            </a:r>
            <a:endParaRPr lang="ar-SA" sz="1800" dirty="0"/>
          </a:p>
        </p:txBody>
      </p:sp>
      <p:sp>
        <p:nvSpPr>
          <p:cNvPr id="10" name="Title 3">
            <a:hlinkClick r:id="rId8" action="ppaction://hlinksldjump"/>
            <a:extLst>
              <a:ext uri="{FF2B5EF4-FFF2-40B4-BE49-F238E27FC236}">
                <a16:creationId xmlns:a16="http://schemas.microsoft.com/office/drawing/2014/main" id="{74916D81-689B-430F-9855-85AF0E188487}"/>
              </a:ext>
            </a:extLst>
          </p:cNvPr>
          <p:cNvSpPr txBox="1">
            <a:spLocks/>
          </p:cNvSpPr>
          <p:nvPr/>
        </p:nvSpPr>
        <p:spPr>
          <a:xfrm>
            <a:off x="4612341" y="552108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القديس مارمرقس</a:t>
            </a:r>
            <a:endParaRPr lang="ar-SA" sz="1800" dirty="0"/>
          </a:p>
        </p:txBody>
      </p:sp>
      <p:sp>
        <p:nvSpPr>
          <p:cNvPr id="11" name="Title 3">
            <a:hlinkClick r:id="rId9" action="ppaction://hlinksldjump"/>
            <a:extLst>
              <a:ext uri="{FF2B5EF4-FFF2-40B4-BE49-F238E27FC236}">
                <a16:creationId xmlns:a16="http://schemas.microsoft.com/office/drawing/2014/main" id="{1CC1A0EF-2F67-4902-8DC2-116ACC78D447}"/>
              </a:ext>
            </a:extLst>
          </p:cNvPr>
          <p:cNvSpPr txBox="1">
            <a:spLocks/>
          </p:cNvSpPr>
          <p:nvPr/>
        </p:nvSpPr>
        <p:spPr>
          <a:xfrm>
            <a:off x="4601463" y="2483400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مرقوريوس</a:t>
            </a:r>
            <a:endParaRPr lang="ar-SA" sz="1800" dirty="0"/>
          </a:p>
        </p:txBody>
      </p:sp>
      <p:sp>
        <p:nvSpPr>
          <p:cNvPr id="12" name="Title 3">
            <a:hlinkClick r:id="rId10" action="ppaction://hlinksldjump"/>
            <a:extLst>
              <a:ext uri="{FF2B5EF4-FFF2-40B4-BE49-F238E27FC236}">
                <a16:creationId xmlns:a16="http://schemas.microsoft.com/office/drawing/2014/main" id="{CA844F82-F8B7-4F7C-9E61-B90D5C1DD2C9}"/>
              </a:ext>
            </a:extLst>
          </p:cNvPr>
          <p:cNvSpPr txBox="1">
            <a:spLocks/>
          </p:cNvSpPr>
          <p:nvPr/>
        </p:nvSpPr>
        <p:spPr>
          <a:xfrm>
            <a:off x="4601463" y="296622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مارمينا</a:t>
            </a:r>
            <a:endParaRPr lang="ar-SA" sz="1800" dirty="0"/>
          </a:p>
        </p:txBody>
      </p:sp>
      <p:sp>
        <p:nvSpPr>
          <p:cNvPr id="13" name="Title 3">
            <a:hlinkClick r:id="rId11" action="ppaction://hlinksldjump"/>
            <a:extLst>
              <a:ext uri="{FF2B5EF4-FFF2-40B4-BE49-F238E27FC236}">
                <a16:creationId xmlns:a16="http://schemas.microsoft.com/office/drawing/2014/main" id="{DC25F573-0D90-4F7E-A642-0831E83678B6}"/>
              </a:ext>
            </a:extLst>
          </p:cNvPr>
          <p:cNvSpPr txBox="1">
            <a:spLocks/>
          </p:cNvSpPr>
          <p:nvPr/>
        </p:nvSpPr>
        <p:spPr>
          <a:xfrm>
            <a:off x="2308089" y="2972912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أنطونيوس </a:t>
            </a:r>
            <a:endParaRPr lang="ar-SA" sz="1800" dirty="0"/>
          </a:p>
        </p:txBody>
      </p:sp>
      <p:sp>
        <p:nvSpPr>
          <p:cNvPr id="14" name="Title 3">
            <a:hlinkClick r:id="rId12" action="ppaction://hlinksldjump"/>
            <a:extLst>
              <a:ext uri="{FF2B5EF4-FFF2-40B4-BE49-F238E27FC236}">
                <a16:creationId xmlns:a16="http://schemas.microsoft.com/office/drawing/2014/main" id="{2769FF34-D1BB-44AD-AC18-245814B69306}"/>
              </a:ext>
            </a:extLst>
          </p:cNvPr>
          <p:cNvSpPr txBox="1">
            <a:spLocks/>
          </p:cNvSpPr>
          <p:nvPr/>
        </p:nvSpPr>
        <p:spPr>
          <a:xfrm>
            <a:off x="6890437" y="4409820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يوحنا المعمدان 1</a:t>
            </a:r>
            <a:endParaRPr lang="ar-SA" sz="1800" dirty="0"/>
          </a:p>
        </p:txBody>
      </p:sp>
      <p:sp>
        <p:nvSpPr>
          <p:cNvPr id="15" name="Title 3">
            <a:hlinkClick r:id="rId13" action="ppaction://hlinksldjump"/>
            <a:extLst>
              <a:ext uri="{FF2B5EF4-FFF2-40B4-BE49-F238E27FC236}">
                <a16:creationId xmlns:a16="http://schemas.microsoft.com/office/drawing/2014/main" id="{122A6F4E-05BB-4D64-927D-CC6657BEF1F3}"/>
              </a:ext>
            </a:extLst>
          </p:cNvPr>
          <p:cNvSpPr txBox="1">
            <a:spLocks/>
          </p:cNvSpPr>
          <p:nvPr/>
        </p:nvSpPr>
        <p:spPr>
          <a:xfrm>
            <a:off x="6890437" y="1998750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الملاك ميخائيل </a:t>
            </a:r>
            <a:endParaRPr lang="ar-SA" sz="1800" dirty="0"/>
          </a:p>
        </p:txBody>
      </p:sp>
      <p:sp>
        <p:nvSpPr>
          <p:cNvPr id="16" name="Title 3">
            <a:hlinkClick r:id="" action="ppaction://noaction"/>
            <a:extLst>
              <a:ext uri="{FF2B5EF4-FFF2-40B4-BE49-F238E27FC236}">
                <a16:creationId xmlns:a16="http://schemas.microsoft.com/office/drawing/2014/main" id="{A233A68B-FA12-4D55-B9D9-B55AF1CE11B8}"/>
              </a:ext>
            </a:extLst>
          </p:cNvPr>
          <p:cNvSpPr txBox="1">
            <a:spLocks/>
          </p:cNvSpPr>
          <p:nvPr/>
        </p:nvSpPr>
        <p:spPr>
          <a:xfrm>
            <a:off x="17197" y="634733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الختام</a:t>
            </a:r>
            <a:endParaRPr lang="ar-SA" sz="2000" dirty="0"/>
          </a:p>
        </p:txBody>
      </p:sp>
      <p:sp>
        <p:nvSpPr>
          <p:cNvPr id="17" name="Title 1">
            <a:hlinkClick r:id="" action="ppaction://noaction"/>
            <a:extLst>
              <a:ext uri="{FF2B5EF4-FFF2-40B4-BE49-F238E27FC236}">
                <a16:creationId xmlns:a16="http://schemas.microsoft.com/office/drawing/2014/main" id="{EC0225BB-3B4F-4AED-B6FB-C8AA58D69982}"/>
              </a:ext>
            </a:extLst>
          </p:cNvPr>
          <p:cNvSpPr txBox="1">
            <a:spLocks/>
          </p:cNvSpPr>
          <p:nvPr/>
        </p:nvSpPr>
        <p:spPr bwMode="auto">
          <a:xfrm>
            <a:off x="17197" y="587296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الأب البطريرك</a:t>
            </a:r>
            <a:endParaRPr lang="en-US" sz="2000" dirty="0"/>
          </a:p>
        </p:txBody>
      </p:sp>
      <p:sp>
        <p:nvSpPr>
          <p:cNvPr id="18" name="Title 3">
            <a:hlinkClick r:id="" action="ppaction://noaction"/>
            <a:extLst>
              <a:ext uri="{FF2B5EF4-FFF2-40B4-BE49-F238E27FC236}">
                <a16:creationId xmlns:a16="http://schemas.microsoft.com/office/drawing/2014/main" id="{114619D1-1384-45BE-9EE7-B6A8BF52EFBA}"/>
              </a:ext>
            </a:extLst>
          </p:cNvPr>
          <p:cNvSpPr txBox="1">
            <a:spLocks/>
          </p:cNvSpPr>
          <p:nvPr/>
        </p:nvSpPr>
        <p:spPr>
          <a:xfrm>
            <a:off x="6890437" y="4892034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يوحنا المعمدان 2 </a:t>
            </a:r>
            <a:endParaRPr lang="ar-SA" sz="1800" dirty="0"/>
          </a:p>
        </p:txBody>
      </p:sp>
      <p:sp>
        <p:nvSpPr>
          <p:cNvPr id="19" name="Title 3">
            <a:hlinkClick r:id="" action="ppaction://noaction"/>
            <a:extLst>
              <a:ext uri="{FF2B5EF4-FFF2-40B4-BE49-F238E27FC236}">
                <a16:creationId xmlns:a16="http://schemas.microsoft.com/office/drawing/2014/main" id="{CC3C51EC-DF5F-466A-BF09-FD4A44713F42}"/>
              </a:ext>
            </a:extLst>
          </p:cNvPr>
          <p:cNvSpPr txBox="1">
            <a:spLocks/>
          </p:cNvSpPr>
          <p:nvPr/>
        </p:nvSpPr>
        <p:spPr>
          <a:xfrm>
            <a:off x="17197" y="200335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الأنبا أرسانيوس </a:t>
            </a:r>
            <a:endParaRPr lang="ar-SA" sz="2000" dirty="0"/>
          </a:p>
        </p:txBody>
      </p:sp>
      <p:sp>
        <p:nvSpPr>
          <p:cNvPr id="20" name="Title 3">
            <a:hlinkClick r:id="rId14" action="ppaction://hlinksldjump"/>
            <a:extLst>
              <a:ext uri="{FF2B5EF4-FFF2-40B4-BE49-F238E27FC236}">
                <a16:creationId xmlns:a16="http://schemas.microsoft.com/office/drawing/2014/main" id="{E33E7DA9-E754-4FA7-A76D-BBD4FEFC7AB9}"/>
              </a:ext>
            </a:extLst>
          </p:cNvPr>
          <p:cNvSpPr txBox="1">
            <a:spLocks/>
          </p:cNvSpPr>
          <p:nvPr/>
        </p:nvSpPr>
        <p:spPr>
          <a:xfrm>
            <a:off x="6890437" y="1516536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السيدة العذراء فى تسبحة</a:t>
            </a:r>
            <a:endParaRPr lang="ar-SA" sz="1800" dirty="0"/>
          </a:p>
        </p:txBody>
      </p:sp>
      <p:sp>
        <p:nvSpPr>
          <p:cNvPr id="21" name="Title 3">
            <a:hlinkClick r:id="" action="ppaction://noaction"/>
            <a:extLst>
              <a:ext uri="{FF2B5EF4-FFF2-40B4-BE49-F238E27FC236}">
                <a16:creationId xmlns:a16="http://schemas.microsoft.com/office/drawing/2014/main" id="{BB647176-472A-4FC3-B4C9-B55FD05F076F}"/>
              </a:ext>
            </a:extLst>
          </p:cNvPr>
          <p:cNvSpPr txBox="1">
            <a:spLocks/>
          </p:cNvSpPr>
          <p:nvPr/>
        </p:nvSpPr>
        <p:spPr>
          <a:xfrm>
            <a:off x="17197" y="1053889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الأنبا توماس السائح</a:t>
            </a:r>
            <a:endParaRPr lang="ar-SA" sz="2000" dirty="0"/>
          </a:p>
        </p:txBody>
      </p:sp>
      <p:sp>
        <p:nvSpPr>
          <p:cNvPr id="22" name="Title 3">
            <a:hlinkClick r:id="rId15" action="ppaction://hlinksldjump"/>
            <a:extLst>
              <a:ext uri="{FF2B5EF4-FFF2-40B4-BE49-F238E27FC236}">
                <a16:creationId xmlns:a16="http://schemas.microsoft.com/office/drawing/2014/main" id="{7AAF68AA-5D1E-45B6-A7F0-CBC42CA0AF2C}"/>
              </a:ext>
            </a:extLst>
          </p:cNvPr>
          <p:cNvSpPr txBox="1">
            <a:spLocks/>
          </p:cNvSpPr>
          <p:nvPr/>
        </p:nvSpPr>
        <p:spPr>
          <a:xfrm>
            <a:off x="6890437" y="6347333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اسطفانوس</a:t>
            </a:r>
            <a:endParaRPr lang="ar-SA" sz="1800" dirty="0"/>
          </a:p>
        </p:txBody>
      </p:sp>
      <p:sp>
        <p:nvSpPr>
          <p:cNvPr id="23" name="Title 3">
            <a:hlinkClick r:id="" action="ppaction://noaction"/>
            <a:extLst>
              <a:ext uri="{FF2B5EF4-FFF2-40B4-BE49-F238E27FC236}">
                <a16:creationId xmlns:a16="http://schemas.microsoft.com/office/drawing/2014/main" id="{7AB2607E-E5CF-4D87-B095-9378A5E0C927}"/>
              </a:ext>
            </a:extLst>
          </p:cNvPr>
          <p:cNvSpPr txBox="1">
            <a:spLocks/>
          </p:cNvSpPr>
          <p:nvPr/>
        </p:nvSpPr>
        <p:spPr>
          <a:xfrm>
            <a:off x="2308089" y="200684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البابا بطرس خاتم الشهداء</a:t>
            </a:r>
            <a:endParaRPr lang="ar-SA" sz="1800" dirty="0"/>
          </a:p>
        </p:txBody>
      </p:sp>
      <p:sp>
        <p:nvSpPr>
          <p:cNvPr id="24" name="Title 1">
            <a:hlinkClick r:id="" action="ppaction://noaction"/>
            <a:extLst>
              <a:ext uri="{FF2B5EF4-FFF2-40B4-BE49-F238E27FC236}">
                <a16:creationId xmlns:a16="http://schemas.microsoft.com/office/drawing/2014/main" id="{D0F97595-909F-426A-95DD-BAD42363D2E2}"/>
              </a:ext>
            </a:extLst>
          </p:cNvPr>
          <p:cNvSpPr txBox="1">
            <a:spLocks/>
          </p:cNvSpPr>
          <p:nvPr/>
        </p:nvSpPr>
        <p:spPr bwMode="auto">
          <a:xfrm>
            <a:off x="4601463" y="151775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الأمير تادرس الشطبي</a:t>
            </a:r>
            <a:endParaRPr lang="en-US" sz="1800" dirty="0"/>
          </a:p>
        </p:txBody>
      </p:sp>
      <p:sp>
        <p:nvSpPr>
          <p:cNvPr id="25" name="Title 3">
            <a:hlinkClick r:id="rId16" action="ppaction://hlinksldjump"/>
            <a:extLst>
              <a:ext uri="{FF2B5EF4-FFF2-40B4-BE49-F238E27FC236}">
                <a16:creationId xmlns:a16="http://schemas.microsoft.com/office/drawing/2014/main" id="{5D83B539-C5C4-4E41-A93B-8EFAC2DEF5CA}"/>
              </a:ext>
            </a:extLst>
          </p:cNvPr>
          <p:cNvSpPr txBox="1">
            <a:spLocks/>
          </p:cNvSpPr>
          <p:nvPr/>
        </p:nvSpPr>
        <p:spPr>
          <a:xfrm>
            <a:off x="6890437" y="5856462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آبائنا الرسل</a:t>
            </a:r>
            <a:endParaRPr lang="ar-SA" sz="1800" dirty="0"/>
          </a:p>
        </p:txBody>
      </p:sp>
      <p:sp>
        <p:nvSpPr>
          <p:cNvPr id="26" name="Title 3">
            <a:hlinkClick r:id="" action="ppaction://noaction"/>
            <a:extLst>
              <a:ext uri="{FF2B5EF4-FFF2-40B4-BE49-F238E27FC236}">
                <a16:creationId xmlns:a16="http://schemas.microsoft.com/office/drawing/2014/main" id="{354787E3-08DD-43DE-B078-F9E3207B46A6}"/>
              </a:ext>
            </a:extLst>
          </p:cNvPr>
          <p:cNvSpPr txBox="1">
            <a:spLocks/>
          </p:cNvSpPr>
          <p:nvPr/>
        </p:nvSpPr>
        <p:spPr>
          <a:xfrm>
            <a:off x="4601463" y="4897515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القديسة دميانة</a:t>
            </a:r>
            <a:endParaRPr lang="ar-SA" sz="1800" dirty="0"/>
          </a:p>
        </p:txBody>
      </p:sp>
      <p:sp>
        <p:nvSpPr>
          <p:cNvPr id="27" name="Title 3">
            <a:hlinkClick r:id="" action="ppaction://noaction"/>
            <a:extLst>
              <a:ext uri="{FF2B5EF4-FFF2-40B4-BE49-F238E27FC236}">
                <a16:creationId xmlns:a16="http://schemas.microsoft.com/office/drawing/2014/main" id="{2B238645-BE80-40B7-B827-C950235F5606}"/>
              </a:ext>
            </a:extLst>
          </p:cNvPr>
          <p:cNvSpPr txBox="1">
            <a:spLocks/>
          </p:cNvSpPr>
          <p:nvPr/>
        </p:nvSpPr>
        <p:spPr>
          <a:xfrm>
            <a:off x="2308089" y="248987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لأجل جميع الشهداء</a:t>
            </a:r>
            <a:endParaRPr lang="ar-SA" sz="1800" dirty="0"/>
          </a:p>
        </p:txBody>
      </p:sp>
      <p:sp>
        <p:nvSpPr>
          <p:cNvPr id="28" name="Title 3">
            <a:hlinkClick r:id="" action="ppaction://noaction"/>
            <a:extLst>
              <a:ext uri="{FF2B5EF4-FFF2-40B4-BE49-F238E27FC236}">
                <a16:creationId xmlns:a16="http://schemas.microsoft.com/office/drawing/2014/main" id="{A8F4B195-8201-47FC-8C0D-F8A3870AC905}"/>
              </a:ext>
            </a:extLst>
          </p:cNvPr>
          <p:cNvSpPr txBox="1">
            <a:spLocks/>
          </p:cNvSpPr>
          <p:nvPr/>
        </p:nvSpPr>
        <p:spPr>
          <a:xfrm>
            <a:off x="17197" y="490689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البابا كيرلس السادس</a:t>
            </a:r>
            <a:endParaRPr lang="ar-SA" sz="2000" dirty="0"/>
          </a:p>
        </p:txBody>
      </p:sp>
      <p:sp>
        <p:nvSpPr>
          <p:cNvPr id="29" name="Title 3">
            <a:hlinkClick r:id="" action="ppaction://noaction"/>
            <a:extLst>
              <a:ext uri="{FF2B5EF4-FFF2-40B4-BE49-F238E27FC236}">
                <a16:creationId xmlns:a16="http://schemas.microsoft.com/office/drawing/2014/main" id="{D07E8DA3-A25D-4B89-BB50-77A4A494EC14}"/>
              </a:ext>
            </a:extLst>
          </p:cNvPr>
          <p:cNvSpPr txBox="1">
            <a:spLocks/>
          </p:cNvSpPr>
          <p:nvPr/>
        </p:nvSpPr>
        <p:spPr>
          <a:xfrm>
            <a:off x="2308089" y="5389927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موسى الأسود </a:t>
            </a:r>
            <a:endParaRPr lang="ar-SA" sz="1800" dirty="0"/>
          </a:p>
        </p:txBody>
      </p:sp>
      <p:sp>
        <p:nvSpPr>
          <p:cNvPr id="30" name="Title 3">
            <a:hlinkClick r:id="rId17" action="ppaction://hlinksldjump"/>
            <a:extLst>
              <a:ext uri="{FF2B5EF4-FFF2-40B4-BE49-F238E27FC236}">
                <a16:creationId xmlns:a16="http://schemas.microsoft.com/office/drawing/2014/main" id="{F1FF3452-EC51-4DCE-AB72-AB6B8AA7B772}"/>
              </a:ext>
            </a:extLst>
          </p:cNvPr>
          <p:cNvSpPr txBox="1">
            <a:spLocks/>
          </p:cNvSpPr>
          <p:nvPr/>
        </p:nvSpPr>
        <p:spPr>
          <a:xfrm>
            <a:off x="2308089" y="3455946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بولا </a:t>
            </a:r>
            <a:endParaRPr lang="ar-SA" sz="1800" dirty="0"/>
          </a:p>
        </p:txBody>
      </p:sp>
      <p:sp>
        <p:nvSpPr>
          <p:cNvPr id="31" name="Title 3">
            <a:hlinkClick r:id="" action="ppaction://noaction"/>
            <a:extLst>
              <a:ext uri="{FF2B5EF4-FFF2-40B4-BE49-F238E27FC236}">
                <a16:creationId xmlns:a16="http://schemas.microsoft.com/office/drawing/2014/main" id="{E94C5062-7AB2-476F-9E81-D7B709569BA6}"/>
              </a:ext>
            </a:extLst>
          </p:cNvPr>
          <p:cNvSpPr txBox="1">
            <a:spLocks/>
          </p:cNvSpPr>
          <p:nvPr/>
        </p:nvSpPr>
        <p:spPr>
          <a:xfrm>
            <a:off x="2308089" y="55210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شهداء أخميم</a:t>
            </a:r>
            <a:endParaRPr lang="ar-SA" sz="1800" dirty="0"/>
          </a:p>
        </p:txBody>
      </p:sp>
      <p:sp>
        <p:nvSpPr>
          <p:cNvPr id="32" name="Title 3">
            <a:hlinkClick r:id="" action="ppaction://noaction"/>
            <a:extLst>
              <a:ext uri="{FF2B5EF4-FFF2-40B4-BE49-F238E27FC236}">
                <a16:creationId xmlns:a16="http://schemas.microsoft.com/office/drawing/2014/main" id="{BFA147B8-884F-4685-9EC8-F990BA88CCDF}"/>
              </a:ext>
            </a:extLst>
          </p:cNvPr>
          <p:cNvSpPr txBox="1">
            <a:spLocks/>
          </p:cNvSpPr>
          <p:nvPr/>
        </p:nvSpPr>
        <p:spPr>
          <a:xfrm>
            <a:off x="17197" y="5389932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 err="1"/>
              <a:t>الأرشيدياكون</a:t>
            </a:r>
            <a:r>
              <a:rPr lang="ar-EG" sz="1800" dirty="0"/>
              <a:t> حبيب جرجس</a:t>
            </a:r>
            <a:endParaRPr lang="ar-SA" sz="1800" dirty="0"/>
          </a:p>
        </p:txBody>
      </p:sp>
      <p:sp>
        <p:nvSpPr>
          <p:cNvPr id="33" name="Title 3">
            <a:hlinkClick r:id="" action="ppaction://noaction"/>
            <a:extLst>
              <a:ext uri="{FF2B5EF4-FFF2-40B4-BE49-F238E27FC236}">
                <a16:creationId xmlns:a16="http://schemas.microsoft.com/office/drawing/2014/main" id="{E5D9E6EE-DB4D-463B-8626-FB7C7F59F8B3}"/>
              </a:ext>
            </a:extLst>
          </p:cNvPr>
          <p:cNvSpPr txBox="1">
            <a:spLocks/>
          </p:cNvSpPr>
          <p:nvPr/>
        </p:nvSpPr>
        <p:spPr>
          <a:xfrm>
            <a:off x="2308089" y="634733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600" dirty="0"/>
              <a:t>الأنبا شنودة رئيس المتوحدين</a:t>
            </a:r>
            <a:endParaRPr lang="ar-SA" sz="1600" dirty="0"/>
          </a:p>
        </p:txBody>
      </p:sp>
      <p:sp>
        <p:nvSpPr>
          <p:cNvPr id="34" name="Title 3">
            <a:hlinkClick r:id="" action="ppaction://noaction"/>
            <a:extLst>
              <a:ext uri="{FF2B5EF4-FFF2-40B4-BE49-F238E27FC236}">
                <a16:creationId xmlns:a16="http://schemas.microsoft.com/office/drawing/2014/main" id="{E2ED2090-C2E6-4E90-AF3F-9ED8F7054ABD}"/>
              </a:ext>
            </a:extLst>
          </p:cNvPr>
          <p:cNvSpPr txBox="1">
            <a:spLocks/>
          </p:cNvSpPr>
          <p:nvPr/>
        </p:nvSpPr>
        <p:spPr>
          <a:xfrm>
            <a:off x="17197" y="442386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لباس الصليب</a:t>
            </a:r>
            <a:endParaRPr lang="ar-SA" sz="2000" dirty="0"/>
          </a:p>
        </p:txBody>
      </p:sp>
      <p:sp>
        <p:nvSpPr>
          <p:cNvPr id="35" name="Title 3">
            <a:hlinkClick r:id="rId18" action="ppaction://hlinksldjump"/>
            <a:extLst>
              <a:ext uri="{FF2B5EF4-FFF2-40B4-BE49-F238E27FC236}">
                <a16:creationId xmlns:a16="http://schemas.microsoft.com/office/drawing/2014/main" id="{09A17057-D498-46C8-ABD7-D8BA27D1F41B}"/>
              </a:ext>
            </a:extLst>
          </p:cNvPr>
          <p:cNvSpPr txBox="1">
            <a:spLocks/>
          </p:cNvSpPr>
          <p:nvPr/>
        </p:nvSpPr>
        <p:spPr>
          <a:xfrm>
            <a:off x="2308089" y="443275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</a:t>
            </a:r>
            <a:r>
              <a:rPr lang="ar-EG" sz="1800" dirty="0" err="1"/>
              <a:t>بيشوى</a:t>
            </a:r>
            <a:r>
              <a:rPr lang="ar-EG" sz="1800" dirty="0"/>
              <a:t> والأنبا بولا </a:t>
            </a:r>
            <a:endParaRPr lang="ar-SA" sz="1800" dirty="0"/>
          </a:p>
        </p:txBody>
      </p:sp>
      <p:sp>
        <p:nvSpPr>
          <p:cNvPr id="36" name="Title 3">
            <a:hlinkClick r:id="" action="ppaction://noaction"/>
            <a:extLst>
              <a:ext uri="{FF2B5EF4-FFF2-40B4-BE49-F238E27FC236}">
                <a16:creationId xmlns:a16="http://schemas.microsoft.com/office/drawing/2014/main" id="{E02E710C-7CF1-4447-B482-247326EA9CFD}"/>
              </a:ext>
            </a:extLst>
          </p:cNvPr>
          <p:cNvSpPr txBox="1">
            <a:spLocks/>
          </p:cNvSpPr>
          <p:nvPr/>
        </p:nvSpPr>
        <p:spPr>
          <a:xfrm>
            <a:off x="2308089" y="587296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باخوميوس </a:t>
            </a:r>
            <a:endParaRPr lang="ar-SA" sz="1800" dirty="0"/>
          </a:p>
        </p:txBody>
      </p:sp>
      <p:sp>
        <p:nvSpPr>
          <p:cNvPr id="37" name="Title 3">
            <a:hlinkClick r:id="" action="ppaction://noaction"/>
            <a:extLst>
              <a:ext uri="{FF2B5EF4-FFF2-40B4-BE49-F238E27FC236}">
                <a16:creationId xmlns:a16="http://schemas.microsoft.com/office/drawing/2014/main" id="{64E9D1D9-14A0-4F64-A2F9-430D7185DE1F}"/>
              </a:ext>
            </a:extLst>
          </p:cNvPr>
          <p:cNvSpPr txBox="1">
            <a:spLocks/>
          </p:cNvSpPr>
          <p:nvPr/>
        </p:nvSpPr>
        <p:spPr>
          <a:xfrm>
            <a:off x="17197" y="393312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2000" dirty="0"/>
              <a:t>الأنبا ابرام اسقف الفيوم</a:t>
            </a:r>
            <a:endParaRPr lang="ar-SA" sz="2000" dirty="0"/>
          </a:p>
        </p:txBody>
      </p:sp>
      <p:sp>
        <p:nvSpPr>
          <p:cNvPr id="38" name="Title 3">
            <a:hlinkClick r:id="" action="ppaction://noaction"/>
            <a:extLst>
              <a:ext uri="{FF2B5EF4-FFF2-40B4-BE49-F238E27FC236}">
                <a16:creationId xmlns:a16="http://schemas.microsoft.com/office/drawing/2014/main" id="{52DC2CC9-8629-4D89-8EE2-D0984BBD4742}"/>
              </a:ext>
            </a:extLst>
          </p:cNvPr>
          <p:cNvSpPr txBox="1">
            <a:spLocks/>
          </p:cNvSpPr>
          <p:nvPr/>
        </p:nvSpPr>
        <p:spPr>
          <a:xfrm>
            <a:off x="4601463" y="586316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الشهيدة مارينا</a:t>
            </a:r>
            <a:endParaRPr lang="ar-SA" sz="1800" dirty="0"/>
          </a:p>
        </p:txBody>
      </p:sp>
      <p:sp>
        <p:nvSpPr>
          <p:cNvPr id="39" name="Title 3">
            <a:hlinkClick r:id="" action="ppaction://noaction"/>
            <a:extLst>
              <a:ext uri="{FF2B5EF4-FFF2-40B4-BE49-F238E27FC236}">
                <a16:creationId xmlns:a16="http://schemas.microsoft.com/office/drawing/2014/main" id="{5C753427-8408-4DAC-B512-16F6DD183414}"/>
              </a:ext>
            </a:extLst>
          </p:cNvPr>
          <p:cNvSpPr txBox="1">
            <a:spLocks/>
          </p:cNvSpPr>
          <p:nvPr/>
        </p:nvSpPr>
        <p:spPr>
          <a:xfrm>
            <a:off x="2308089" y="3937797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الأنبا مقار الكبير </a:t>
            </a:r>
            <a:endParaRPr lang="ar-SA" sz="1800" dirty="0"/>
          </a:p>
        </p:txBody>
      </p:sp>
      <p:sp>
        <p:nvSpPr>
          <p:cNvPr id="40" name="Title 3">
            <a:hlinkClick r:id="" action="ppaction://noaction"/>
            <a:extLst>
              <a:ext uri="{FF2B5EF4-FFF2-40B4-BE49-F238E27FC236}">
                <a16:creationId xmlns:a16="http://schemas.microsoft.com/office/drawing/2014/main" id="{EA0C13A4-F472-4D8B-A2A7-0ECFA6617047}"/>
              </a:ext>
            </a:extLst>
          </p:cNvPr>
          <p:cNvSpPr txBox="1">
            <a:spLocks/>
          </p:cNvSpPr>
          <p:nvPr/>
        </p:nvSpPr>
        <p:spPr>
          <a:xfrm>
            <a:off x="17197" y="2486385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/>
              <a:t>البابا اثناسيوس الرسولى</a:t>
            </a:r>
            <a:endParaRPr lang="ar-SA" sz="2000" dirty="0"/>
          </a:p>
        </p:txBody>
      </p:sp>
      <p:sp>
        <p:nvSpPr>
          <p:cNvPr id="41" name="Title 3">
            <a:hlinkClick r:id="" action="ppaction://noaction"/>
            <a:extLst>
              <a:ext uri="{FF2B5EF4-FFF2-40B4-BE49-F238E27FC236}">
                <a16:creationId xmlns:a16="http://schemas.microsoft.com/office/drawing/2014/main" id="{E30AD684-415C-4AD3-9034-4AEA4BC4756F}"/>
              </a:ext>
            </a:extLst>
          </p:cNvPr>
          <p:cNvSpPr txBox="1">
            <a:spLocks/>
          </p:cNvSpPr>
          <p:nvPr/>
        </p:nvSpPr>
        <p:spPr>
          <a:xfrm>
            <a:off x="4602119" y="634733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لأي شهيدة</a:t>
            </a:r>
            <a:endParaRPr lang="ar-SA" sz="1800" dirty="0"/>
          </a:p>
        </p:txBody>
      </p:sp>
      <p:sp>
        <p:nvSpPr>
          <p:cNvPr id="42" name="Title 3">
            <a:hlinkClick r:id="" action="ppaction://noaction"/>
            <a:extLst>
              <a:ext uri="{FF2B5EF4-FFF2-40B4-BE49-F238E27FC236}">
                <a16:creationId xmlns:a16="http://schemas.microsoft.com/office/drawing/2014/main" id="{95599ECB-8842-4349-8BE7-D2A24451C8AB}"/>
              </a:ext>
            </a:extLst>
          </p:cNvPr>
          <p:cNvSpPr txBox="1">
            <a:spLocks/>
          </p:cNvSpPr>
          <p:nvPr/>
        </p:nvSpPr>
        <p:spPr>
          <a:xfrm>
            <a:off x="4601463" y="3449046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 </a:t>
            </a:r>
            <a:r>
              <a:rPr lang="ar-EG" sz="1800" dirty="0" err="1"/>
              <a:t>أبانوب</a:t>
            </a:r>
            <a:r>
              <a:rPr lang="ar-EG" sz="1800" dirty="0"/>
              <a:t> </a:t>
            </a:r>
            <a:r>
              <a:rPr lang="ar-EG" sz="1800" dirty="0" err="1"/>
              <a:t>النهيسى</a:t>
            </a:r>
            <a:endParaRPr lang="ar-SA" sz="1800" dirty="0"/>
          </a:p>
        </p:txBody>
      </p:sp>
      <p:sp>
        <p:nvSpPr>
          <p:cNvPr id="43" name="Title 3">
            <a:hlinkClick r:id="" action="ppaction://noaction"/>
            <a:extLst>
              <a:ext uri="{FF2B5EF4-FFF2-40B4-BE49-F238E27FC236}">
                <a16:creationId xmlns:a16="http://schemas.microsoft.com/office/drawing/2014/main" id="{B7C56792-88BC-4077-8D83-A0A5ACA58990}"/>
              </a:ext>
            </a:extLst>
          </p:cNvPr>
          <p:cNvSpPr txBox="1">
            <a:spLocks/>
          </p:cNvSpPr>
          <p:nvPr/>
        </p:nvSpPr>
        <p:spPr>
          <a:xfrm>
            <a:off x="2308089" y="1043804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 err="1"/>
              <a:t>أبادير</a:t>
            </a:r>
            <a:r>
              <a:rPr lang="ar-EG" sz="1800" dirty="0"/>
              <a:t> </a:t>
            </a:r>
            <a:r>
              <a:rPr lang="ar-EG" sz="1800" dirty="0" err="1"/>
              <a:t>وايريني</a:t>
            </a:r>
            <a:r>
              <a:rPr lang="ar-EG" sz="1800" dirty="0"/>
              <a:t> أخته</a:t>
            </a:r>
            <a:endParaRPr lang="ar-SA" sz="1800" dirty="0"/>
          </a:p>
        </p:txBody>
      </p:sp>
      <p:sp>
        <p:nvSpPr>
          <p:cNvPr id="44" name="Title 3">
            <a:hlinkClick r:id="" action="ppaction://noaction"/>
            <a:extLst>
              <a:ext uri="{FF2B5EF4-FFF2-40B4-BE49-F238E27FC236}">
                <a16:creationId xmlns:a16="http://schemas.microsoft.com/office/drawing/2014/main" id="{DC2CC2B7-7D05-4A7F-8917-A538126131AC}"/>
              </a:ext>
            </a:extLst>
          </p:cNvPr>
          <p:cNvSpPr txBox="1">
            <a:spLocks/>
          </p:cNvSpPr>
          <p:nvPr/>
        </p:nvSpPr>
        <p:spPr>
          <a:xfrm>
            <a:off x="6890437" y="2480964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الملاك </a:t>
            </a:r>
            <a:r>
              <a:rPr lang="ar-EG" sz="1800" b="1" dirty="0">
                <a:solidFill>
                  <a:srgbClr val="FFC000"/>
                </a:solidFill>
                <a:cs typeface="Times New Roman" pitchFamily="18" charset="0"/>
              </a:rPr>
              <a:t>ميخائيل للخماسين </a:t>
            </a:r>
            <a:r>
              <a:rPr lang="ar-EG" sz="1800" dirty="0"/>
              <a:t> </a:t>
            </a:r>
            <a:endParaRPr lang="ar-SA" sz="1800" dirty="0"/>
          </a:p>
        </p:txBody>
      </p:sp>
      <p:sp>
        <p:nvSpPr>
          <p:cNvPr id="45" name="Title 3">
            <a:hlinkClick r:id="" action="ppaction://noaction"/>
            <a:extLst>
              <a:ext uri="{FF2B5EF4-FFF2-40B4-BE49-F238E27FC236}">
                <a16:creationId xmlns:a16="http://schemas.microsoft.com/office/drawing/2014/main" id="{E085FDAF-5EA5-4F98-97B4-8582C5C3F67B}"/>
              </a:ext>
            </a:extLst>
          </p:cNvPr>
          <p:cNvSpPr txBox="1">
            <a:spLocks/>
          </p:cNvSpPr>
          <p:nvPr/>
        </p:nvSpPr>
        <p:spPr>
          <a:xfrm>
            <a:off x="4601463" y="2000577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الأمير تادرس المشرقي</a:t>
            </a:r>
            <a:endParaRPr lang="ar-SA" sz="1800" dirty="0"/>
          </a:p>
        </p:txBody>
      </p:sp>
      <p:sp>
        <p:nvSpPr>
          <p:cNvPr id="46" name="Title 3">
            <a:hlinkClick r:id="" action="ppaction://noaction"/>
            <a:extLst>
              <a:ext uri="{FF2B5EF4-FFF2-40B4-BE49-F238E27FC236}">
                <a16:creationId xmlns:a16="http://schemas.microsoft.com/office/drawing/2014/main" id="{4B2F84C4-8686-4EE8-9DF7-C4BF82F31210}"/>
              </a:ext>
            </a:extLst>
          </p:cNvPr>
          <p:cNvSpPr txBox="1">
            <a:spLocks/>
          </p:cNvSpPr>
          <p:nvPr/>
        </p:nvSpPr>
        <p:spPr>
          <a:xfrm>
            <a:off x="17197" y="151611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/>
              <a:t>الأنبا صموئيل المعترف</a:t>
            </a:r>
            <a:endParaRPr lang="ar-SA" sz="2000" dirty="0"/>
          </a:p>
        </p:txBody>
      </p:sp>
      <p:sp>
        <p:nvSpPr>
          <p:cNvPr id="47" name="Title 3">
            <a:hlinkClick r:id="" action="ppaction://noaction"/>
            <a:extLst>
              <a:ext uri="{FF2B5EF4-FFF2-40B4-BE49-F238E27FC236}">
                <a16:creationId xmlns:a16="http://schemas.microsoft.com/office/drawing/2014/main" id="{3475E526-65BF-495C-8A1A-62D6C8EEFA14}"/>
              </a:ext>
            </a:extLst>
          </p:cNvPr>
          <p:cNvSpPr txBox="1">
            <a:spLocks/>
          </p:cNvSpPr>
          <p:nvPr/>
        </p:nvSpPr>
        <p:spPr>
          <a:xfrm>
            <a:off x="6890437" y="2963178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الملاك غبريال</a:t>
            </a:r>
            <a:endParaRPr lang="ar-SA" sz="1800" dirty="0"/>
          </a:p>
        </p:txBody>
      </p:sp>
      <p:sp>
        <p:nvSpPr>
          <p:cNvPr id="48" name="Title 3">
            <a:hlinkClick r:id="" action="ppaction://noaction"/>
            <a:extLst>
              <a:ext uri="{FF2B5EF4-FFF2-40B4-BE49-F238E27FC236}">
                <a16:creationId xmlns:a16="http://schemas.microsoft.com/office/drawing/2014/main" id="{F84A3C27-C1B5-4979-A1A0-09CCA4025DED}"/>
              </a:ext>
            </a:extLst>
          </p:cNvPr>
          <p:cNvSpPr txBox="1">
            <a:spLocks/>
          </p:cNvSpPr>
          <p:nvPr/>
        </p:nvSpPr>
        <p:spPr>
          <a:xfrm>
            <a:off x="4601463" y="538033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الشهيدة بربارة</a:t>
            </a:r>
            <a:endParaRPr lang="ar-SA" sz="1800" dirty="0"/>
          </a:p>
        </p:txBody>
      </p:sp>
      <p:sp>
        <p:nvSpPr>
          <p:cNvPr id="49" name="Title 3">
            <a:hlinkClick r:id="" action="ppaction://noaction"/>
            <a:extLst>
              <a:ext uri="{FF2B5EF4-FFF2-40B4-BE49-F238E27FC236}">
                <a16:creationId xmlns:a16="http://schemas.microsoft.com/office/drawing/2014/main" id="{2246883F-7F26-4280-9E3E-9D398268E011}"/>
              </a:ext>
            </a:extLst>
          </p:cNvPr>
          <p:cNvSpPr txBox="1">
            <a:spLocks/>
          </p:cNvSpPr>
          <p:nvPr/>
        </p:nvSpPr>
        <p:spPr>
          <a:xfrm>
            <a:off x="2308089" y="4906893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مكسيموس ودوماديوس</a:t>
            </a:r>
            <a:endParaRPr lang="ar-SA" sz="1800" dirty="0"/>
          </a:p>
        </p:txBody>
      </p:sp>
      <p:sp>
        <p:nvSpPr>
          <p:cNvPr id="50" name="Title 3">
            <a:hlinkClick r:id="" action="ppaction://noaction"/>
            <a:extLst>
              <a:ext uri="{FF2B5EF4-FFF2-40B4-BE49-F238E27FC236}">
                <a16:creationId xmlns:a16="http://schemas.microsoft.com/office/drawing/2014/main" id="{01C75C1F-45F1-442A-ADBA-7B26C2CF24BE}"/>
              </a:ext>
            </a:extLst>
          </p:cNvPr>
          <p:cNvSpPr txBox="1">
            <a:spLocks/>
          </p:cNvSpPr>
          <p:nvPr/>
        </p:nvSpPr>
        <p:spPr>
          <a:xfrm>
            <a:off x="6890437" y="3927606"/>
            <a:ext cx="2208290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r>
              <a:rPr lang="ar-EG" sz="1800" dirty="0"/>
              <a:t>ال24 قسيس</a:t>
            </a:r>
            <a:endParaRPr lang="ar-SA" sz="1800" dirty="0"/>
          </a:p>
        </p:txBody>
      </p:sp>
      <p:sp>
        <p:nvSpPr>
          <p:cNvPr id="51" name="Title 3">
            <a:hlinkClick r:id="" action="ppaction://noaction"/>
            <a:extLst>
              <a:ext uri="{FF2B5EF4-FFF2-40B4-BE49-F238E27FC236}">
                <a16:creationId xmlns:a16="http://schemas.microsoft.com/office/drawing/2014/main" id="{9BC10758-4E05-42BF-9BAB-0A074A75C3D5}"/>
              </a:ext>
            </a:extLst>
          </p:cNvPr>
          <p:cNvSpPr txBox="1">
            <a:spLocks/>
          </p:cNvSpPr>
          <p:nvPr/>
        </p:nvSpPr>
        <p:spPr>
          <a:xfrm>
            <a:off x="17197" y="2969419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/>
              <a:t>البابا ساويرس الأنطاكي</a:t>
            </a:r>
            <a:endParaRPr lang="ar-SA" sz="2000" dirty="0"/>
          </a:p>
        </p:txBody>
      </p:sp>
      <p:sp>
        <p:nvSpPr>
          <p:cNvPr id="52" name="Title 3">
            <a:hlinkClick r:id="" action="ppaction://noaction"/>
            <a:extLst>
              <a:ext uri="{FF2B5EF4-FFF2-40B4-BE49-F238E27FC236}">
                <a16:creationId xmlns:a16="http://schemas.microsoft.com/office/drawing/2014/main" id="{51BFBD57-0252-4E41-8C10-349F77E9EA7E}"/>
              </a:ext>
            </a:extLst>
          </p:cNvPr>
          <p:cNvSpPr txBox="1">
            <a:spLocks/>
          </p:cNvSpPr>
          <p:nvPr/>
        </p:nvSpPr>
        <p:spPr>
          <a:xfrm>
            <a:off x="4601463" y="3931869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1800" dirty="0">
                <a:solidFill>
                  <a:srgbClr val="FFCC00"/>
                </a:solidFill>
              </a:rPr>
              <a:t>أبا </a:t>
            </a:r>
            <a:r>
              <a:rPr lang="ar-EG" sz="1800" dirty="0" err="1">
                <a:solidFill>
                  <a:srgbClr val="FFCC00"/>
                </a:solidFill>
              </a:rPr>
              <a:t>اسخيرون</a:t>
            </a:r>
            <a:r>
              <a:rPr lang="ar-EG" sz="1800" dirty="0">
                <a:solidFill>
                  <a:srgbClr val="FFCC00"/>
                </a:solidFill>
              </a:rPr>
              <a:t> </a:t>
            </a:r>
            <a:r>
              <a:rPr lang="ar-EG" sz="1800" dirty="0" err="1">
                <a:solidFill>
                  <a:srgbClr val="FFCC00"/>
                </a:solidFill>
              </a:rPr>
              <a:t>القليني</a:t>
            </a:r>
            <a:endParaRPr lang="ar-SA" sz="1800" dirty="0">
              <a:solidFill>
                <a:srgbClr val="FFCC00"/>
              </a:solidFill>
            </a:endParaRPr>
          </a:p>
        </p:txBody>
      </p:sp>
      <p:sp>
        <p:nvSpPr>
          <p:cNvPr id="53" name="Title 3">
            <a:hlinkClick r:id="" action="ppaction://noaction"/>
            <a:extLst>
              <a:ext uri="{FF2B5EF4-FFF2-40B4-BE49-F238E27FC236}">
                <a16:creationId xmlns:a16="http://schemas.microsoft.com/office/drawing/2014/main" id="{9775C204-DD87-47D6-88AB-AF9705E1DF9C}"/>
              </a:ext>
            </a:extLst>
          </p:cNvPr>
          <p:cNvSpPr txBox="1">
            <a:spLocks/>
          </p:cNvSpPr>
          <p:nvPr/>
        </p:nvSpPr>
        <p:spPr>
          <a:xfrm>
            <a:off x="4601463" y="4414692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1800" dirty="0" err="1"/>
              <a:t>أباكير</a:t>
            </a:r>
            <a:r>
              <a:rPr lang="ar-EG" sz="1800" dirty="0"/>
              <a:t> ويوحنا</a:t>
            </a:r>
            <a:endParaRPr lang="ar-SA" sz="1800" dirty="0"/>
          </a:p>
        </p:txBody>
      </p:sp>
      <p:sp>
        <p:nvSpPr>
          <p:cNvPr id="54" name="Title 3">
            <a:hlinkClick r:id="" action="ppaction://noaction"/>
            <a:extLst>
              <a:ext uri="{FF2B5EF4-FFF2-40B4-BE49-F238E27FC236}">
                <a16:creationId xmlns:a16="http://schemas.microsoft.com/office/drawing/2014/main" id="{CA565745-DC88-436E-ACCB-D48528A8CD75}"/>
              </a:ext>
            </a:extLst>
          </p:cNvPr>
          <p:cNvSpPr txBox="1">
            <a:spLocks/>
          </p:cNvSpPr>
          <p:nvPr/>
        </p:nvSpPr>
        <p:spPr>
          <a:xfrm>
            <a:off x="2308089" y="1531519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1800" dirty="0">
                <a:solidFill>
                  <a:srgbClr val="FFCC00"/>
                </a:solidFill>
              </a:rPr>
              <a:t>يوليوس </a:t>
            </a:r>
            <a:r>
              <a:rPr lang="ar-EG" sz="1800" dirty="0" err="1">
                <a:solidFill>
                  <a:srgbClr val="FFCC00"/>
                </a:solidFill>
              </a:rPr>
              <a:t>الأقفهصي</a:t>
            </a:r>
            <a:endParaRPr lang="ar-SA" sz="1800" dirty="0">
              <a:solidFill>
                <a:srgbClr val="FFCC00"/>
              </a:solidFill>
            </a:endParaRPr>
          </a:p>
        </p:txBody>
      </p:sp>
      <p:sp>
        <p:nvSpPr>
          <p:cNvPr id="55" name="Title 3">
            <a:hlinkClick r:id="" action="ppaction://noaction"/>
            <a:extLst>
              <a:ext uri="{FF2B5EF4-FFF2-40B4-BE49-F238E27FC236}">
                <a16:creationId xmlns:a16="http://schemas.microsoft.com/office/drawing/2014/main" id="{0546DE7F-C269-4955-9DF4-7F2B4175F98D}"/>
              </a:ext>
            </a:extLst>
          </p:cNvPr>
          <p:cNvSpPr txBox="1">
            <a:spLocks/>
          </p:cNvSpPr>
          <p:nvPr/>
        </p:nvSpPr>
        <p:spPr>
          <a:xfrm>
            <a:off x="17197" y="552108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>
                <a:solidFill>
                  <a:srgbClr val="FFCC00"/>
                </a:solidFill>
              </a:rPr>
              <a:t>الأنبا </a:t>
            </a:r>
            <a:r>
              <a:rPr lang="ar-EG" sz="2000" dirty="0" err="1">
                <a:solidFill>
                  <a:srgbClr val="FFCC00"/>
                </a:solidFill>
              </a:rPr>
              <a:t>كاراس</a:t>
            </a:r>
            <a:r>
              <a:rPr lang="ar-EG" sz="2000" dirty="0">
                <a:solidFill>
                  <a:srgbClr val="FFCC00"/>
                </a:solidFill>
              </a:rPr>
              <a:t> السائح</a:t>
            </a:r>
            <a:endParaRPr lang="ar-SA" sz="2000" dirty="0">
              <a:solidFill>
                <a:srgbClr val="FFCC00"/>
              </a:solidFill>
            </a:endParaRPr>
          </a:p>
        </p:txBody>
      </p:sp>
      <p:sp>
        <p:nvSpPr>
          <p:cNvPr id="56" name="Title 3">
            <a:hlinkClick r:id="" action="ppaction://noaction"/>
            <a:extLst>
              <a:ext uri="{FF2B5EF4-FFF2-40B4-BE49-F238E27FC236}">
                <a16:creationId xmlns:a16="http://schemas.microsoft.com/office/drawing/2014/main" id="{625E7B74-1A61-4B10-A55C-0AE55B391A66}"/>
              </a:ext>
            </a:extLst>
          </p:cNvPr>
          <p:cNvSpPr txBox="1">
            <a:spLocks/>
          </p:cNvSpPr>
          <p:nvPr/>
        </p:nvSpPr>
        <p:spPr>
          <a:xfrm>
            <a:off x="17197" y="3445881"/>
            <a:ext cx="2219168" cy="416560"/>
          </a:xfrm>
          <a:prstGeom prst="rect">
            <a:avLst/>
          </a:prstGeom>
          <a:noFill/>
          <a:ln w="19050">
            <a:solidFill>
              <a:srgbClr val="FFC000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254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 rtl="1" eaLnBrk="1" hangingPunct="1">
              <a:defRPr sz="2400" b="1">
                <a:solidFill>
                  <a:srgbClr val="FFC000"/>
                </a:solidFill>
                <a:latin typeface="+mn-lt"/>
                <a:cs typeface="Times New Roman" pitchFamily="18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cs typeface="+mn-cs"/>
              </a:defRPr>
            </a:lvl9pPr>
          </a:lstStyle>
          <a:p>
            <a:pPr rtl="0"/>
            <a:r>
              <a:rPr lang="ar-EG" sz="2000" dirty="0">
                <a:solidFill>
                  <a:srgbClr val="FFCC00"/>
                </a:solidFill>
              </a:rPr>
              <a:t>القديسة </a:t>
            </a:r>
            <a:r>
              <a:rPr lang="ar-EG" sz="2000" dirty="0" err="1">
                <a:solidFill>
                  <a:srgbClr val="FFCC00"/>
                </a:solidFill>
              </a:rPr>
              <a:t>ڤيرينا</a:t>
            </a:r>
            <a:endParaRPr lang="ar-SA" sz="2000" dirty="0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31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8C87-0E27-4DDD-84F6-2391CE851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44E2-5EA3-49D2-8F57-3B37BC97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291917" cy="1046923"/>
          </a:xfrm>
        </p:spPr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إسموو إيه بى إكلوم إنتيه تى رومبى: هيتين تيك ميت خريستوس إبشويس: نى ياروأوو نيم نى موومى: نيم نى سيتى نيم نى كاربوس.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85F20-BFB2-4DDE-B85A-1D13CE2E8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7310" y="4668660"/>
            <a:ext cx="9368956" cy="1278835"/>
          </a:xfrm>
        </p:spPr>
        <p:txBody>
          <a:bodyPr anchor="ctr"/>
          <a:lstStyle/>
          <a:p>
            <a:r>
              <a:rPr lang="en-GB" dirty="0"/>
              <a:t> `</a:t>
            </a:r>
            <a:r>
              <a:rPr lang="en-GB" dirty="0" err="1"/>
              <a:t>Cmou</a:t>
            </a:r>
            <a:r>
              <a:rPr lang="en-GB" dirty="0"/>
              <a:t> `</a:t>
            </a:r>
            <a:r>
              <a:rPr lang="en-GB" dirty="0" err="1"/>
              <a:t>epi,lom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]</a:t>
            </a:r>
            <a:r>
              <a:rPr lang="en-GB" dirty="0" err="1"/>
              <a:t>rompi</a:t>
            </a:r>
            <a:r>
              <a:rPr lang="en-GB" dirty="0"/>
              <a:t>@ </a:t>
            </a:r>
            <a:r>
              <a:rPr lang="en-GB" dirty="0" err="1"/>
              <a:t>hiten</a:t>
            </a:r>
            <a:r>
              <a:rPr lang="en-GB" dirty="0"/>
              <a:t> </a:t>
            </a:r>
            <a:r>
              <a:rPr lang="en-GB" dirty="0" err="1"/>
              <a:t>tekmet,ryctoc</a:t>
            </a:r>
            <a:r>
              <a:rPr lang="en-GB" dirty="0"/>
              <a:t> P=o=c@ </a:t>
            </a:r>
            <a:r>
              <a:rPr lang="en-GB" dirty="0" err="1"/>
              <a:t>niiarwou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nimoumi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nici</a:t>
            </a:r>
            <a:r>
              <a:rPr lang="en-GB" dirty="0"/>
              <a:t>]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nikarpoc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B7E01-189F-458A-8EF1-A29070EB4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latin typeface="Times New Roman" pitchFamily="18" charset="0"/>
                <a:cs typeface="Times New Roman" pitchFamily="18" charset="0"/>
              </a:rPr>
              <a:t>بارك يارب إكليل السنة، بصلاحك، الأنهار والينابيع، والزروع والأثمار.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5552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94A5-5589-4451-9B49-70942DB7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F36D4-D376-4D5C-A38E-5F7C3157C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C780D-40DB-4ACF-BC5B-22669E1D6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2FB4D-9C5F-4F22-A94C-9146B8634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95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060516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 برمون الميلاد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أيناڤ إى تى إكتيسيس تيرس إمفوؤ: إسئير لامبين هخين أو نيشتى إنؤ أوينى: إث ڤى تى نيشتى إنثيؤريا: إيطاف أوؤنه نان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3592" y="4750562"/>
            <a:ext cx="9301721" cy="1060515"/>
          </a:xfrm>
        </p:spPr>
        <p:txBody>
          <a:bodyPr/>
          <a:lstStyle/>
          <a:p>
            <a:r>
              <a:rPr lang="en-GB" sz="3500" dirty="0" err="1"/>
              <a:t>Ainau</a:t>
            </a:r>
            <a:r>
              <a:rPr lang="en-GB" sz="3500" dirty="0"/>
              <a:t> `e]`</a:t>
            </a:r>
            <a:r>
              <a:rPr lang="en-GB" sz="3500" dirty="0" err="1"/>
              <a:t>ktycic</a:t>
            </a:r>
            <a:r>
              <a:rPr lang="en-GB" sz="3500" dirty="0"/>
              <a:t> </a:t>
            </a:r>
            <a:r>
              <a:rPr lang="en-GB" sz="3500" dirty="0" err="1"/>
              <a:t>tyrc</a:t>
            </a:r>
            <a:r>
              <a:rPr lang="en-GB" sz="3500" dirty="0"/>
              <a:t> `</a:t>
            </a:r>
            <a:r>
              <a:rPr lang="en-GB" sz="3500" dirty="0" err="1"/>
              <a:t>mvo`ou</a:t>
            </a:r>
            <a:r>
              <a:rPr lang="en-GB" sz="3500" dirty="0"/>
              <a:t>@ `</a:t>
            </a:r>
            <a:r>
              <a:rPr lang="en-GB" sz="3500" dirty="0" err="1"/>
              <a:t>cerlampin</a:t>
            </a:r>
            <a:r>
              <a:rPr lang="en-GB" sz="3500" dirty="0"/>
              <a:t> </a:t>
            </a:r>
            <a:r>
              <a:rPr lang="en-GB" sz="3500" dirty="0" err="1"/>
              <a:t>qen</a:t>
            </a:r>
            <a:r>
              <a:rPr lang="en-GB" sz="3500" dirty="0"/>
              <a:t> `</a:t>
            </a:r>
            <a:r>
              <a:rPr lang="en-GB" sz="3500" dirty="0" err="1"/>
              <a:t>ounis</a:t>
            </a:r>
            <a:r>
              <a:rPr lang="en-GB" sz="3500" dirty="0"/>
              <a:t>]</a:t>
            </a:r>
            <a:endParaRPr lang="ar-EG" sz="3500" dirty="0"/>
          </a:p>
          <a:p>
            <a:r>
              <a:rPr lang="en-GB" sz="3500" dirty="0"/>
              <a:t> `</a:t>
            </a:r>
            <a:r>
              <a:rPr lang="en-GB" sz="3500" dirty="0" err="1"/>
              <a:t>n`ou`wini</a:t>
            </a:r>
            <a:r>
              <a:rPr lang="en-GB" sz="3500" dirty="0"/>
              <a:t>@ </a:t>
            </a:r>
            <a:r>
              <a:rPr lang="en-GB" sz="3500" dirty="0" err="1"/>
              <a:t>e;be</a:t>
            </a:r>
            <a:r>
              <a:rPr lang="en-GB" sz="3500" dirty="0"/>
              <a:t> ]nis] `</a:t>
            </a:r>
            <a:r>
              <a:rPr lang="en-GB" sz="3500" dirty="0" err="1"/>
              <a:t>n;e`wria</a:t>
            </a:r>
            <a:r>
              <a:rPr lang="en-GB" sz="3500" dirty="0"/>
              <a:t>@ `</a:t>
            </a:r>
            <a:r>
              <a:rPr lang="en-GB" sz="3500" dirty="0" err="1"/>
              <a:t>etau`ou`wnh</a:t>
            </a:r>
            <a:r>
              <a:rPr lang="en-GB" sz="3500" dirty="0"/>
              <a:t> nan `</a:t>
            </a:r>
            <a:r>
              <a:rPr lang="en-GB" sz="3500" dirty="0" err="1"/>
              <a:t>ebol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894"/>
            <a:ext cx="9140825" cy="1028668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رأيت الخليقة كلها اليوم مضيئة بلمعان عظيم، من اجل الظهور الإلهى، الذى اعلن لنا.</a:t>
            </a:r>
          </a:p>
        </p:txBody>
      </p:sp>
    </p:spTree>
    <p:extLst>
      <p:ext uri="{BB962C8B-B14F-4D97-AF65-F5344CB8AC3E}">
        <p14:creationId xmlns:p14="http://schemas.microsoft.com/office/powerpoint/2010/main" val="748460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چى بى أتساركس أفتشى ساركس: أسماسف إنچى تى بارثينوس: إمفريتى إنؤؤن نيڤين: افؤى ان نوتى إفؤى إنرومى.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74215"/>
            <a:ext cx="9150628" cy="1046924"/>
          </a:xfrm>
        </p:spPr>
        <p:txBody>
          <a:bodyPr/>
          <a:lstStyle/>
          <a:p>
            <a:r>
              <a:rPr lang="fr-FR" dirty="0"/>
              <a:t>Je </a:t>
            </a:r>
            <a:r>
              <a:rPr lang="fr-FR" dirty="0" err="1"/>
              <a:t>pi`atcarz</a:t>
            </a:r>
            <a:r>
              <a:rPr lang="fr-FR" dirty="0"/>
              <a:t> </a:t>
            </a:r>
            <a:r>
              <a:rPr lang="fr-FR" dirty="0" err="1"/>
              <a:t>af</a:t>
            </a:r>
            <a:r>
              <a:rPr lang="fr-FR" dirty="0"/>
              <a:t>[</a:t>
            </a:r>
            <a:r>
              <a:rPr lang="fr-FR" dirty="0" err="1"/>
              <a:t>icarx</a:t>
            </a:r>
            <a:r>
              <a:rPr lang="fr-FR" dirty="0"/>
              <a:t>@ </a:t>
            </a:r>
            <a:r>
              <a:rPr lang="fr-FR" dirty="0" err="1"/>
              <a:t>acmacf</a:t>
            </a:r>
            <a:r>
              <a:rPr lang="fr-FR" dirty="0"/>
              <a:t> `</a:t>
            </a:r>
            <a:r>
              <a:rPr lang="fr-FR" dirty="0" err="1"/>
              <a:t>nje</a:t>
            </a:r>
            <a:r>
              <a:rPr lang="fr-FR" dirty="0"/>
              <a:t> ]</a:t>
            </a:r>
            <a:r>
              <a:rPr lang="fr-FR" dirty="0" err="1"/>
              <a:t>Par;enoc</a:t>
            </a:r>
            <a:r>
              <a:rPr lang="fr-FR" dirty="0"/>
              <a:t>@</a:t>
            </a:r>
            <a:endParaRPr lang="ar-EG" dirty="0"/>
          </a:p>
          <a:p>
            <a:r>
              <a:rPr lang="fr-FR" dirty="0"/>
              <a:t>`</a:t>
            </a:r>
            <a:r>
              <a:rPr lang="fr-FR" sz="3800" dirty="0"/>
              <a:t>m`</a:t>
            </a:r>
            <a:r>
              <a:rPr lang="fr-FR" sz="3800" dirty="0" err="1"/>
              <a:t>vry</a:t>
            </a:r>
            <a:r>
              <a:rPr lang="fr-FR" sz="3800" dirty="0"/>
              <a:t>] `n`</a:t>
            </a:r>
            <a:r>
              <a:rPr lang="fr-FR" sz="3800" dirty="0" err="1"/>
              <a:t>ou`on</a:t>
            </a:r>
            <a:r>
              <a:rPr lang="fr-FR" sz="3800" dirty="0"/>
              <a:t> </a:t>
            </a:r>
            <a:r>
              <a:rPr lang="fr-FR" sz="3800" dirty="0" err="1"/>
              <a:t>niben</a:t>
            </a:r>
            <a:r>
              <a:rPr lang="fr-FR" sz="3800" dirty="0"/>
              <a:t>@ </a:t>
            </a:r>
            <a:r>
              <a:rPr lang="fr-FR" sz="3800" dirty="0" err="1"/>
              <a:t>ef`oi</a:t>
            </a:r>
            <a:r>
              <a:rPr lang="fr-FR" sz="3800" dirty="0"/>
              <a:t> `</a:t>
            </a:r>
            <a:r>
              <a:rPr lang="fr-FR" sz="3800" dirty="0" err="1"/>
              <a:t>nnou</a:t>
            </a:r>
            <a:r>
              <a:rPr lang="fr-FR" sz="3800" dirty="0"/>
              <a:t>] </a:t>
            </a:r>
            <a:r>
              <a:rPr lang="fr-FR" sz="3800" dirty="0" err="1"/>
              <a:t>ef`oi</a:t>
            </a:r>
            <a:r>
              <a:rPr lang="fr-FR" sz="3800" dirty="0"/>
              <a:t> `</a:t>
            </a:r>
            <a:r>
              <a:rPr lang="fr-FR" sz="3800" dirty="0" err="1"/>
              <a:t>nrwmi</a:t>
            </a:r>
            <a:r>
              <a:rPr lang="fr-FR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80683" y="3721894"/>
            <a:ext cx="9278472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 غير المتجسد تجسد، ولدته العذراء، مثل كل احد، إلهاً وانسانا.</a:t>
            </a:r>
          </a:p>
        </p:txBody>
      </p:sp>
    </p:spTree>
    <p:extLst>
      <p:ext uri="{BB962C8B-B14F-4D97-AF65-F5344CB8AC3E}">
        <p14:creationId xmlns:p14="http://schemas.microsoft.com/office/powerpoint/2010/main" val="6443995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فيثليئيم إثڤاكى إنداڤيد: شوشو إمموس خين أو ثيليل: </a:t>
            </a:r>
          </a:p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چى أسفاى سوماتيكوس: خافى إتهيچين نى شيروبيم.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6" y="4764153"/>
            <a:ext cx="9278472" cy="1046924"/>
          </a:xfrm>
        </p:spPr>
        <p:txBody>
          <a:bodyPr/>
          <a:lstStyle/>
          <a:p>
            <a:r>
              <a:rPr lang="fr-FR" sz="3400" dirty="0" err="1"/>
              <a:t>By;leem</a:t>
            </a:r>
            <a:r>
              <a:rPr lang="fr-FR" sz="3400" dirty="0"/>
              <a:t> `;`</a:t>
            </a:r>
            <a:r>
              <a:rPr lang="fr-FR" sz="3400" dirty="0" err="1"/>
              <a:t>baki</a:t>
            </a:r>
            <a:r>
              <a:rPr lang="fr-FR" sz="3400" dirty="0"/>
              <a:t> `</a:t>
            </a:r>
            <a:r>
              <a:rPr lang="fr-FR" sz="3400" dirty="0" err="1"/>
              <a:t>nDauid</a:t>
            </a:r>
            <a:r>
              <a:rPr lang="fr-FR" sz="3400" dirty="0"/>
              <a:t>@ </a:t>
            </a:r>
            <a:r>
              <a:rPr lang="fr-FR" sz="3400" dirty="0" err="1"/>
              <a:t>sousou</a:t>
            </a:r>
            <a:r>
              <a:rPr lang="fr-FR" sz="3400" dirty="0"/>
              <a:t> `</a:t>
            </a:r>
            <a:r>
              <a:rPr lang="fr-FR" sz="3400" dirty="0" err="1"/>
              <a:t>mmoc</a:t>
            </a:r>
            <a:r>
              <a:rPr lang="fr-FR" sz="3400" dirty="0"/>
              <a:t> </a:t>
            </a:r>
            <a:r>
              <a:rPr lang="fr-FR" sz="3400" dirty="0" err="1"/>
              <a:t>qen</a:t>
            </a:r>
            <a:r>
              <a:rPr lang="fr-FR" sz="3400" dirty="0"/>
              <a:t> `</a:t>
            </a:r>
            <a:r>
              <a:rPr lang="fr-FR" sz="3400" dirty="0" err="1"/>
              <a:t>ou;elyl</a:t>
            </a:r>
            <a:r>
              <a:rPr lang="fr-FR" sz="3400" dirty="0"/>
              <a:t>@</a:t>
            </a:r>
            <a:endParaRPr lang="ar-EG" sz="3400" dirty="0"/>
          </a:p>
          <a:p>
            <a:r>
              <a:rPr lang="fr-FR" dirty="0"/>
              <a:t> je </a:t>
            </a:r>
            <a:r>
              <a:rPr lang="fr-FR" dirty="0" err="1"/>
              <a:t>acfai</a:t>
            </a:r>
            <a:r>
              <a:rPr lang="fr-FR" dirty="0"/>
              <a:t> </a:t>
            </a:r>
            <a:r>
              <a:rPr lang="fr-FR" dirty="0" err="1"/>
              <a:t>cwmatikoc</a:t>
            </a:r>
            <a:r>
              <a:rPr lang="fr-FR" dirty="0"/>
              <a:t>@ </a:t>
            </a:r>
            <a:r>
              <a:rPr lang="fr-FR" dirty="0" err="1"/>
              <a:t>qa</a:t>
            </a:r>
            <a:r>
              <a:rPr lang="fr-FR" dirty="0"/>
              <a:t> </a:t>
            </a:r>
            <a:r>
              <a:rPr lang="fr-FR" dirty="0" err="1"/>
              <a:t>vy`ethijen</a:t>
            </a:r>
            <a:r>
              <a:rPr lang="fr-FR" dirty="0"/>
              <a:t> ni&lt;</a:t>
            </a:r>
            <a:r>
              <a:rPr lang="fr-FR" dirty="0" err="1"/>
              <a:t>eroubim</a:t>
            </a:r>
            <a:r>
              <a:rPr lang="fr-FR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42259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بيت لحم مدينة داود، تفتخر بتهليل، لأنها حملت جسديا، الذى على الشاروبيم.</a:t>
            </a:r>
          </a:p>
        </p:txBody>
      </p:sp>
    </p:spTree>
    <p:extLst>
      <p:ext uri="{BB962C8B-B14F-4D97-AF65-F5344CB8AC3E}">
        <p14:creationId xmlns:p14="http://schemas.microsoft.com/office/powerpoint/2010/main" val="17426864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في إتشوب في إيناف شوب: أووه بى ريفسونت إمما ڤاطف: </a:t>
            </a:r>
          </a:p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فى إتسولب إن اسناڤه إنتى افنوتى: آف كولولف إنهان تويسى.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1365" y="4764153"/>
            <a:ext cx="9426388" cy="1046924"/>
          </a:xfrm>
        </p:spPr>
        <p:txBody>
          <a:bodyPr/>
          <a:lstStyle/>
          <a:p>
            <a:r>
              <a:rPr lang="fr-FR" sz="3400" dirty="0" err="1"/>
              <a:t>Vy`etsop</a:t>
            </a:r>
            <a:r>
              <a:rPr lang="fr-FR" sz="3400" dirty="0"/>
              <a:t> </a:t>
            </a:r>
            <a:r>
              <a:rPr lang="fr-FR" sz="3400" dirty="0" err="1"/>
              <a:t>vy`enafsop</a:t>
            </a:r>
            <a:r>
              <a:rPr lang="fr-FR" sz="3400" dirty="0"/>
              <a:t>@ </a:t>
            </a:r>
            <a:r>
              <a:rPr lang="fr-FR" sz="3400" dirty="0" err="1"/>
              <a:t>ouoh</a:t>
            </a:r>
            <a:r>
              <a:rPr lang="fr-FR" sz="3400" dirty="0"/>
              <a:t> </a:t>
            </a:r>
            <a:r>
              <a:rPr lang="fr-FR" sz="3400" dirty="0" err="1"/>
              <a:t>piRefcwnt</a:t>
            </a:r>
            <a:r>
              <a:rPr lang="fr-FR" sz="3400" dirty="0"/>
              <a:t> `</a:t>
            </a:r>
            <a:r>
              <a:rPr lang="fr-FR" sz="3400" dirty="0" err="1"/>
              <a:t>mmauatf</a:t>
            </a:r>
            <a:r>
              <a:rPr lang="fr-FR" sz="3400" dirty="0"/>
              <a:t>@</a:t>
            </a:r>
            <a:endParaRPr lang="ar-EG" sz="3400" dirty="0"/>
          </a:p>
          <a:p>
            <a:r>
              <a:rPr lang="fr-FR" sz="3400" dirty="0"/>
              <a:t> </a:t>
            </a:r>
            <a:r>
              <a:rPr lang="fr-FR" sz="3400" dirty="0" err="1"/>
              <a:t>vy`etcwlp</a:t>
            </a:r>
            <a:r>
              <a:rPr lang="fr-FR" sz="3400" dirty="0"/>
              <a:t> `n`</a:t>
            </a:r>
            <a:r>
              <a:rPr lang="fr-FR" sz="3400" dirty="0" err="1"/>
              <a:t>cnauh</a:t>
            </a:r>
            <a:r>
              <a:rPr lang="fr-FR" sz="3400" dirty="0"/>
              <a:t> `</a:t>
            </a:r>
            <a:r>
              <a:rPr lang="fr-FR" sz="3400" dirty="0" err="1"/>
              <a:t>nte</a:t>
            </a:r>
            <a:r>
              <a:rPr lang="fr-FR" sz="3400" dirty="0"/>
              <a:t> `</a:t>
            </a:r>
            <a:r>
              <a:rPr lang="fr-FR" sz="3400" dirty="0" err="1"/>
              <a:t>vnobi</a:t>
            </a:r>
            <a:r>
              <a:rPr lang="fr-FR" sz="3400" dirty="0"/>
              <a:t>@ </a:t>
            </a:r>
            <a:r>
              <a:rPr lang="fr-FR" sz="3400" dirty="0" err="1"/>
              <a:t>aukoulwlf</a:t>
            </a:r>
            <a:r>
              <a:rPr lang="fr-FR" sz="3400" dirty="0"/>
              <a:t> `</a:t>
            </a:r>
            <a:r>
              <a:rPr lang="fr-FR" sz="3400" dirty="0" err="1"/>
              <a:t>nhantwici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42259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الكائن الذى كان، والمبدع وحده، القاطع رباط الخطية، </a:t>
            </a:r>
          </a:p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لُف بخرق.</a:t>
            </a:r>
          </a:p>
        </p:txBody>
      </p:sp>
    </p:spTree>
    <p:extLst>
      <p:ext uri="{BB962C8B-B14F-4D97-AF65-F5344CB8AC3E}">
        <p14:creationId xmlns:p14="http://schemas.microsoft.com/office/powerpoint/2010/main" val="35608030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15001"/>
            <a:ext cx="9143999" cy="1143000"/>
          </a:xfrm>
        </p:spPr>
        <p:txBody>
          <a:bodyPr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تى بارثينوس ماريام: نيم يوسيف نيم سالومى: </a:t>
            </a:r>
          </a:p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أفئير إشفيرى إيماشو: اثڤى نى إيطاڤ ناڤ إيروؤ.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550496"/>
            <a:ext cx="9143999" cy="1164504"/>
          </a:xfrm>
        </p:spPr>
        <p:txBody>
          <a:bodyPr/>
          <a:lstStyle/>
          <a:p>
            <a:r>
              <a:rPr lang="de-DE" sz="3900" dirty="0"/>
              <a:t>}Par;enoc Mariam@ nem Iwcyv nem Calwmi@ au`er`svyri `emasw@ e;be ny`etaunau `erw`ou.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4"/>
            <a:ext cx="9144001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العذراء مريم، ويوسف وسالومى، تعجبوا جداً، ممن رأوه.</a:t>
            </a:r>
          </a:p>
        </p:txBody>
      </p:sp>
    </p:spTree>
    <p:extLst>
      <p:ext uri="{BB962C8B-B14F-4D97-AF65-F5344CB8AC3E}">
        <p14:creationId xmlns:p14="http://schemas.microsoft.com/office/powerpoint/2010/main" val="4575502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72150"/>
            <a:ext cx="9143999" cy="1085851"/>
          </a:xfrm>
        </p:spPr>
        <p:txBody>
          <a:bodyPr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نى سيتراتيا انتى نى فيؤيى: إڤئير هيمنوس هيجين بى كاهى: إفجو إنطاى هيمنوس إثؤاب: إڤؤش إيڤول إڤجو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724400"/>
            <a:ext cx="9143999" cy="1041027"/>
          </a:xfrm>
        </p:spPr>
        <p:txBody>
          <a:bodyPr anchor="ctr"/>
          <a:lstStyle/>
          <a:p>
            <a:r>
              <a:rPr lang="de-DE" dirty="0"/>
              <a:t>Ni`ctratia `nte nivyou`i@ eu`erhumnoc hijen pikahi@ eujw `ntai humnoc =e=;=u@ euws `ebol eujw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4"/>
            <a:ext cx="9144001" cy="1002506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العساكر السماوية، تسبح على الأرض منشده، بهذا التسبيح المقدس، صارخه قائلة.</a:t>
            </a:r>
          </a:p>
        </p:txBody>
      </p:sp>
    </p:spTree>
    <p:extLst>
      <p:ext uri="{BB962C8B-B14F-4D97-AF65-F5344CB8AC3E}">
        <p14:creationId xmlns:p14="http://schemas.microsoft.com/office/powerpoint/2010/main" val="38306491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7" y="5772150"/>
            <a:ext cx="9265023" cy="1085851"/>
          </a:xfrm>
        </p:spPr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چى أوو أو أوو خين نى إتيتشويسى إمفنوتى: نيم أو هيرينى هيچين بى كاهى: نيم أوتى ماتى خين نى رومى: چى أفئى أووه أفسوتى إممون.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07744"/>
            <a:ext cx="9143999" cy="1002506"/>
          </a:xfrm>
        </p:spPr>
        <p:txBody>
          <a:bodyPr anchor="ctr"/>
          <a:lstStyle/>
          <a:p>
            <a:r>
              <a:rPr lang="fr-FR" sz="3100" dirty="0"/>
              <a:t>Je `</a:t>
            </a:r>
            <a:r>
              <a:rPr lang="fr-FR" sz="3100" dirty="0" err="1"/>
              <a:t>ou`w`ou</a:t>
            </a:r>
            <a:r>
              <a:rPr lang="fr-FR" sz="3100" dirty="0"/>
              <a:t> </a:t>
            </a:r>
            <a:r>
              <a:rPr lang="fr-FR" sz="3100" dirty="0" err="1"/>
              <a:t>qen</a:t>
            </a:r>
            <a:r>
              <a:rPr lang="fr-FR" sz="3100" dirty="0"/>
              <a:t> </a:t>
            </a:r>
            <a:r>
              <a:rPr lang="fr-FR" sz="3100" dirty="0" err="1"/>
              <a:t>ny`et</a:t>
            </a:r>
            <a:r>
              <a:rPr lang="fr-FR" sz="3100" dirty="0"/>
              <a:t>[</a:t>
            </a:r>
            <a:r>
              <a:rPr lang="fr-FR" sz="3100" dirty="0" err="1"/>
              <a:t>oci</a:t>
            </a:r>
            <a:r>
              <a:rPr lang="fr-FR" sz="3100" dirty="0"/>
              <a:t> `mV]@ nem `</a:t>
            </a:r>
            <a:r>
              <a:rPr lang="fr-FR" sz="3100" dirty="0" err="1"/>
              <a:t>ouhiryny</a:t>
            </a:r>
            <a:r>
              <a:rPr lang="fr-FR" sz="3100" dirty="0"/>
              <a:t> </a:t>
            </a:r>
            <a:r>
              <a:rPr lang="fr-FR" sz="3100" dirty="0" err="1"/>
              <a:t>hijen</a:t>
            </a:r>
            <a:r>
              <a:rPr lang="fr-FR" sz="3100" dirty="0"/>
              <a:t> </a:t>
            </a:r>
            <a:r>
              <a:rPr lang="fr-FR" sz="3100" dirty="0" err="1"/>
              <a:t>pikahi</a:t>
            </a:r>
            <a:r>
              <a:rPr lang="fr-FR" sz="3100" dirty="0"/>
              <a:t>@ </a:t>
            </a:r>
            <a:r>
              <a:rPr lang="fr-FR" sz="3400" dirty="0"/>
              <a:t>nem `ou]ma] </a:t>
            </a:r>
            <a:r>
              <a:rPr lang="fr-FR" sz="3400" dirty="0" err="1"/>
              <a:t>qen</a:t>
            </a:r>
            <a:r>
              <a:rPr lang="fr-FR" sz="3400" dirty="0"/>
              <a:t> </a:t>
            </a:r>
            <a:r>
              <a:rPr lang="fr-FR" sz="3400" dirty="0" err="1"/>
              <a:t>nirwmi</a:t>
            </a:r>
            <a:r>
              <a:rPr lang="fr-FR" sz="3400" dirty="0"/>
              <a:t>@ je </a:t>
            </a:r>
            <a:r>
              <a:rPr lang="fr-FR" sz="3400" dirty="0" err="1"/>
              <a:t>af`i</a:t>
            </a:r>
            <a:r>
              <a:rPr lang="fr-FR" sz="3400" dirty="0"/>
              <a:t> </a:t>
            </a:r>
            <a:r>
              <a:rPr lang="fr-FR" sz="3400" dirty="0" err="1"/>
              <a:t>ouoh</a:t>
            </a:r>
            <a:r>
              <a:rPr lang="fr-FR" sz="3400" dirty="0"/>
              <a:t> </a:t>
            </a:r>
            <a:r>
              <a:rPr lang="fr-FR" sz="3400" dirty="0" err="1"/>
              <a:t>afcw</a:t>
            </a:r>
            <a:r>
              <a:rPr lang="fr-FR" sz="3400" dirty="0"/>
              <a:t>] `</a:t>
            </a:r>
            <a:r>
              <a:rPr lang="fr-FR" sz="3400" dirty="0" err="1"/>
              <a:t>mmon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85851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المجد لله فى الأعالى، وعلى الأرض السلام، وفى الناس المسرة، لأنه اتى وخلصنا.</a:t>
            </a:r>
          </a:p>
        </p:txBody>
      </p:sp>
    </p:spTree>
    <p:extLst>
      <p:ext uri="{BB962C8B-B14F-4D97-AF65-F5344CB8AC3E}">
        <p14:creationId xmlns:p14="http://schemas.microsoft.com/office/powerpoint/2010/main" val="119798635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72150"/>
            <a:ext cx="9144000" cy="1085851"/>
          </a:xfrm>
        </p:spPr>
        <p:txBody>
          <a:bodyPr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نيمان إيسوؤ إتخين إتكوى: أفئى أووه أفوؤشت إمموف: </a:t>
            </a:r>
          </a:p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آنون هون تيى أوؤشت إمموف: أووه إنتين إرميثرى خاروف.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9" y="4807744"/>
            <a:ext cx="9265023" cy="1002506"/>
          </a:xfrm>
        </p:spPr>
        <p:txBody>
          <a:bodyPr anchor="ctr"/>
          <a:lstStyle/>
          <a:p>
            <a:r>
              <a:rPr lang="fr-FR" sz="3400" dirty="0" err="1"/>
              <a:t>Niman`ecw`ou</a:t>
            </a:r>
            <a:r>
              <a:rPr lang="fr-FR" sz="3400" dirty="0"/>
              <a:t> </a:t>
            </a:r>
            <a:r>
              <a:rPr lang="fr-FR" sz="3400" dirty="0" err="1"/>
              <a:t>etqen</a:t>
            </a:r>
            <a:r>
              <a:rPr lang="fr-FR" sz="3400" dirty="0"/>
              <a:t> `</a:t>
            </a:r>
            <a:r>
              <a:rPr lang="fr-FR" sz="3400" dirty="0" err="1"/>
              <a:t>tkoi</a:t>
            </a:r>
            <a:r>
              <a:rPr lang="fr-FR" sz="3400" dirty="0"/>
              <a:t>@ </a:t>
            </a:r>
            <a:r>
              <a:rPr lang="fr-FR" sz="3400" dirty="0" err="1"/>
              <a:t>au`i</a:t>
            </a:r>
            <a:r>
              <a:rPr lang="fr-FR" sz="3400" dirty="0"/>
              <a:t> </a:t>
            </a:r>
            <a:r>
              <a:rPr lang="fr-FR" sz="3400" dirty="0" err="1"/>
              <a:t>ouoh</a:t>
            </a:r>
            <a:r>
              <a:rPr lang="fr-FR" sz="3400" dirty="0"/>
              <a:t> </a:t>
            </a:r>
            <a:r>
              <a:rPr lang="fr-FR" sz="3400" dirty="0" err="1"/>
              <a:t>au`ou`wst</a:t>
            </a:r>
            <a:r>
              <a:rPr lang="fr-FR" sz="3400" dirty="0"/>
              <a:t> `</a:t>
            </a:r>
            <a:r>
              <a:rPr lang="fr-FR" sz="3400" dirty="0" err="1"/>
              <a:t>mmof</a:t>
            </a:r>
            <a:r>
              <a:rPr lang="fr-FR" sz="3400" dirty="0"/>
              <a:t>@</a:t>
            </a:r>
            <a:endParaRPr lang="ar-EG" sz="3400" dirty="0"/>
          </a:p>
          <a:p>
            <a:r>
              <a:rPr lang="fr-FR" sz="3400" dirty="0"/>
              <a:t> `</a:t>
            </a:r>
            <a:r>
              <a:rPr lang="fr-FR" sz="3400" dirty="0" err="1"/>
              <a:t>anon</a:t>
            </a:r>
            <a:r>
              <a:rPr lang="fr-FR" sz="3400" dirty="0"/>
              <a:t> </a:t>
            </a:r>
            <a:r>
              <a:rPr lang="fr-FR" sz="3400" dirty="0" err="1"/>
              <a:t>hwn</a:t>
            </a:r>
            <a:r>
              <a:rPr lang="fr-FR" sz="3400" dirty="0"/>
              <a:t> </a:t>
            </a:r>
            <a:r>
              <a:rPr lang="fr-FR" sz="3400" dirty="0" err="1"/>
              <a:t>ten`ou`wst</a:t>
            </a:r>
            <a:r>
              <a:rPr lang="fr-FR" sz="3400" dirty="0"/>
              <a:t> `</a:t>
            </a:r>
            <a:r>
              <a:rPr lang="fr-FR" sz="3400" dirty="0" err="1"/>
              <a:t>mmof</a:t>
            </a:r>
            <a:r>
              <a:rPr lang="fr-FR" sz="3400" dirty="0"/>
              <a:t>@ </a:t>
            </a:r>
            <a:r>
              <a:rPr lang="fr-FR" sz="3400" dirty="0" err="1"/>
              <a:t>ouoh</a:t>
            </a:r>
            <a:r>
              <a:rPr lang="fr-FR" sz="3400" dirty="0"/>
              <a:t> `</a:t>
            </a:r>
            <a:r>
              <a:rPr lang="fr-FR" sz="3400" dirty="0" err="1"/>
              <a:t>nten`erme;re</a:t>
            </a:r>
            <a:r>
              <a:rPr lang="fr-FR" sz="3400" dirty="0"/>
              <a:t> </a:t>
            </a:r>
            <a:r>
              <a:rPr lang="fr-FR" sz="3400" dirty="0" err="1"/>
              <a:t>qarof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85851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الرعاة الذين فى الحقل، اتوا وسجدوا له، ونحن ايضاً نسجد له، ونشهد له.</a:t>
            </a:r>
          </a:p>
        </p:txBody>
      </p:sp>
    </p:spTree>
    <p:extLst>
      <p:ext uri="{BB962C8B-B14F-4D97-AF65-F5344CB8AC3E}">
        <p14:creationId xmlns:p14="http://schemas.microsoft.com/office/powerpoint/2010/main" val="39252760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7576" y="5772150"/>
            <a:ext cx="9372600" cy="1085851"/>
          </a:xfrm>
        </p:spPr>
        <p:txBody>
          <a:bodyPr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چى إنثوف أفئى إيبى كوزموس: افماسف ايڤول خين تى بارثينوس: أووه أفسوتى إمبين جينوس: إيڤول هابى ذيافولوس إتهوو.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9" y="4807744"/>
            <a:ext cx="9265023" cy="1002506"/>
          </a:xfrm>
        </p:spPr>
        <p:txBody>
          <a:bodyPr anchor="ctr"/>
          <a:lstStyle/>
          <a:p>
            <a:r>
              <a:rPr lang="fr-FR" sz="3400" dirty="0"/>
              <a:t>Je `</a:t>
            </a:r>
            <a:r>
              <a:rPr lang="fr-FR" sz="3400" dirty="0" err="1"/>
              <a:t>n;of</a:t>
            </a:r>
            <a:r>
              <a:rPr lang="fr-FR" sz="3400" dirty="0"/>
              <a:t> </a:t>
            </a:r>
            <a:r>
              <a:rPr lang="fr-FR" sz="3400" dirty="0" err="1"/>
              <a:t>af`i</a:t>
            </a:r>
            <a:r>
              <a:rPr lang="fr-FR" sz="3400" dirty="0"/>
              <a:t> `</a:t>
            </a:r>
            <a:r>
              <a:rPr lang="fr-FR" sz="3400" dirty="0" err="1"/>
              <a:t>epikocmoc</a:t>
            </a:r>
            <a:r>
              <a:rPr lang="fr-FR" sz="3400" dirty="0"/>
              <a:t>@ </a:t>
            </a:r>
            <a:r>
              <a:rPr lang="fr-FR" sz="3400" dirty="0" err="1"/>
              <a:t>afmacf</a:t>
            </a:r>
            <a:r>
              <a:rPr lang="fr-FR" sz="3400" dirty="0"/>
              <a:t> `</a:t>
            </a:r>
            <a:r>
              <a:rPr lang="fr-FR" sz="3400" dirty="0" err="1"/>
              <a:t>ebol</a:t>
            </a:r>
            <a:r>
              <a:rPr lang="fr-FR" sz="3400" dirty="0"/>
              <a:t> </a:t>
            </a:r>
            <a:r>
              <a:rPr lang="fr-FR" sz="3400" dirty="0" err="1"/>
              <a:t>qen</a:t>
            </a:r>
            <a:r>
              <a:rPr lang="fr-FR" sz="3400" dirty="0"/>
              <a:t> ]</a:t>
            </a:r>
            <a:r>
              <a:rPr lang="fr-FR" sz="3400" dirty="0" err="1"/>
              <a:t>Par;enoc</a:t>
            </a:r>
            <a:r>
              <a:rPr lang="fr-FR" sz="3400" dirty="0"/>
              <a:t>@ </a:t>
            </a:r>
            <a:r>
              <a:rPr lang="fr-FR" sz="3400" dirty="0" err="1"/>
              <a:t>ouoh</a:t>
            </a:r>
            <a:r>
              <a:rPr lang="fr-FR" sz="3400" dirty="0"/>
              <a:t> </a:t>
            </a:r>
            <a:r>
              <a:rPr lang="fr-FR" sz="3400" dirty="0" err="1"/>
              <a:t>afcw</a:t>
            </a:r>
            <a:r>
              <a:rPr lang="fr-FR" sz="3400" dirty="0"/>
              <a:t>] `</a:t>
            </a:r>
            <a:r>
              <a:rPr lang="fr-FR" sz="3400" dirty="0" err="1"/>
              <a:t>mpengenoc</a:t>
            </a:r>
            <a:r>
              <a:rPr lang="fr-FR" sz="3400" dirty="0"/>
              <a:t>@ `</a:t>
            </a:r>
            <a:r>
              <a:rPr lang="fr-FR" sz="3400" dirty="0" err="1"/>
              <a:t>ebol</a:t>
            </a:r>
            <a:r>
              <a:rPr lang="fr-FR" sz="3400" dirty="0"/>
              <a:t> ha </a:t>
            </a:r>
            <a:r>
              <a:rPr lang="fr-FR" sz="3400" dirty="0" err="1"/>
              <a:t>pidiaboloc</a:t>
            </a:r>
            <a:r>
              <a:rPr lang="fr-FR" sz="3400" dirty="0"/>
              <a:t> </a:t>
            </a:r>
            <a:r>
              <a:rPr lang="fr-FR" sz="3400" dirty="0" err="1"/>
              <a:t>ethw`ou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85851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انه اتى الى العالم، ووُلد من العذراء، وخلص جنسنا، </a:t>
            </a:r>
          </a:p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من إبليس الشرير.</a:t>
            </a:r>
          </a:p>
        </p:txBody>
      </p:sp>
    </p:spTree>
    <p:extLst>
      <p:ext uri="{BB962C8B-B14F-4D97-AF65-F5344CB8AC3E}">
        <p14:creationId xmlns:p14="http://schemas.microsoft.com/office/powerpoint/2010/main" val="394538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CE19-C747-4AC5-8AC5-F51091D9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7905A-F1BC-48DD-BDEE-16951319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6893" y="5811077"/>
            <a:ext cx="9251575" cy="1046923"/>
          </a:xfrm>
        </p:spPr>
        <p:txBody>
          <a:bodyPr/>
          <a:lstStyle/>
          <a:p>
            <a:r>
              <a:rPr kumimoji="0" lang="ar-EG" sz="31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إسموو إيرون خين نين إهفى أووى: خين بيك إسموو إن إيه بوورانيون: أوو أورب نان إيفول خين بيك تشيسى: بيك إهموت نيم نيك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A2323-F1DD-444D-AC4F-D04130B1D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0486" y="4707053"/>
            <a:ext cx="9368957" cy="1278835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GB" sz="3400" dirty="0" err="1"/>
              <a:t>Cmou</a:t>
            </a:r>
            <a:r>
              <a:rPr lang="en-GB" sz="3400" dirty="0"/>
              <a:t> `</a:t>
            </a:r>
            <a:r>
              <a:rPr lang="en-GB" sz="3400" dirty="0" err="1"/>
              <a:t>eron</a:t>
            </a:r>
            <a:r>
              <a:rPr lang="en-GB" sz="3400" dirty="0"/>
              <a:t> </a:t>
            </a:r>
            <a:r>
              <a:rPr lang="en-GB" sz="3400" dirty="0" err="1"/>
              <a:t>qen</a:t>
            </a:r>
            <a:r>
              <a:rPr lang="en-GB" sz="3400" dirty="0"/>
              <a:t> </a:t>
            </a:r>
            <a:r>
              <a:rPr lang="en-GB" sz="3400" dirty="0" err="1"/>
              <a:t>nen`hbyou`i</a:t>
            </a:r>
            <a:r>
              <a:rPr lang="en-GB" sz="3400" dirty="0"/>
              <a:t>@ </a:t>
            </a:r>
            <a:r>
              <a:rPr lang="en-GB" sz="3400" dirty="0" err="1"/>
              <a:t>qen</a:t>
            </a:r>
            <a:r>
              <a:rPr lang="en-GB" sz="3400" dirty="0"/>
              <a:t> </a:t>
            </a:r>
            <a:r>
              <a:rPr lang="en-GB" sz="3400" dirty="0" err="1"/>
              <a:t>pek`cmou</a:t>
            </a:r>
            <a:r>
              <a:rPr lang="en-GB" sz="3400" dirty="0"/>
              <a:t> `</a:t>
            </a:r>
            <a:r>
              <a:rPr lang="en-GB" sz="3400" dirty="0" err="1"/>
              <a:t>n`epouranion</a:t>
            </a:r>
            <a:r>
              <a:rPr lang="en-GB" sz="3400" dirty="0"/>
              <a:t>@</a:t>
            </a:r>
          </a:p>
          <a:p>
            <a:pPr>
              <a:lnSpc>
                <a:spcPct val="80000"/>
              </a:lnSpc>
            </a:pPr>
            <a:r>
              <a:rPr lang="en-GB" sz="3400" dirty="0"/>
              <a:t> </a:t>
            </a:r>
            <a:r>
              <a:rPr lang="en-GB" sz="3400" dirty="0" err="1"/>
              <a:t>ouwrp</a:t>
            </a:r>
            <a:r>
              <a:rPr lang="en-GB" sz="3400" dirty="0"/>
              <a:t> nan `</a:t>
            </a:r>
            <a:r>
              <a:rPr lang="en-GB" sz="3400" dirty="0" err="1"/>
              <a:t>ebolqen</a:t>
            </a:r>
            <a:r>
              <a:rPr lang="en-GB" sz="3400" dirty="0"/>
              <a:t> </a:t>
            </a:r>
            <a:r>
              <a:rPr lang="en-GB" sz="3400" dirty="0" err="1"/>
              <a:t>pek</a:t>
            </a:r>
            <a:r>
              <a:rPr lang="en-GB" sz="3400" dirty="0"/>
              <a:t>[</a:t>
            </a:r>
            <a:r>
              <a:rPr lang="en-GB" sz="3400" dirty="0" err="1"/>
              <a:t>ici</a:t>
            </a:r>
            <a:r>
              <a:rPr lang="en-GB" sz="3400" dirty="0"/>
              <a:t>@ </a:t>
            </a:r>
            <a:r>
              <a:rPr lang="en-GB" sz="3400" dirty="0" err="1"/>
              <a:t>pek`hmot</a:t>
            </a:r>
            <a:r>
              <a:rPr lang="en-GB" sz="3400" dirty="0"/>
              <a:t> </a:t>
            </a:r>
            <a:r>
              <a:rPr lang="en-GB" sz="3400" dirty="0" err="1"/>
              <a:t>nem</a:t>
            </a:r>
            <a:r>
              <a:rPr lang="en-GB" sz="3400" dirty="0"/>
              <a:t> </a:t>
            </a:r>
            <a:r>
              <a:rPr lang="en-GB" sz="3400" dirty="0" err="1"/>
              <a:t>nek`aga;on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AB781D-F972-49A6-A27E-8056348CC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باركنا فى أعمالنا، ببركاتك السمائية، و أرسل لنا من علوك، نعمتك و خيراتك.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2615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9406-0898-4504-BC1C-D6A34595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50AA6-C109-4F8A-984F-F54F49FD7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9" y="5772150"/>
            <a:ext cx="9238130" cy="1085851"/>
          </a:xfrm>
        </p:spPr>
        <p:txBody>
          <a:bodyPr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تين هوس إيروف تين تى أو أوو ناف: تينير هوؤ تشيسى إمموف: هوس آغاثوس أووه إمماى رومى: ناى نان كاطا بيك نيشتى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3A1B-AF04-4BF6-AC3E-EAAA7F036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4130" y="4807744"/>
            <a:ext cx="9372600" cy="1002506"/>
          </a:xfrm>
        </p:spPr>
        <p:txBody>
          <a:bodyPr anchor="ctr"/>
          <a:lstStyle/>
          <a:p>
            <a:r>
              <a:rPr lang="fr-FR" sz="3400" dirty="0" err="1"/>
              <a:t>Tenhwc</a:t>
            </a:r>
            <a:r>
              <a:rPr lang="fr-FR" sz="3400" dirty="0"/>
              <a:t> `</a:t>
            </a:r>
            <a:r>
              <a:rPr lang="fr-FR" sz="3400" dirty="0" err="1"/>
              <a:t>erof</a:t>
            </a:r>
            <a:r>
              <a:rPr lang="fr-FR" sz="3400" dirty="0"/>
              <a:t> </a:t>
            </a:r>
            <a:r>
              <a:rPr lang="fr-FR" sz="3400" dirty="0" err="1"/>
              <a:t>ten</a:t>
            </a:r>
            <a:r>
              <a:rPr lang="fr-FR" sz="3400" dirty="0"/>
              <a:t>]`</a:t>
            </a:r>
            <a:r>
              <a:rPr lang="fr-FR" sz="3400" dirty="0" err="1"/>
              <a:t>w`ou</a:t>
            </a:r>
            <a:r>
              <a:rPr lang="fr-FR" sz="3400" dirty="0"/>
              <a:t> </a:t>
            </a:r>
            <a:r>
              <a:rPr lang="fr-FR" sz="3400" dirty="0" err="1"/>
              <a:t>naf</a:t>
            </a:r>
            <a:r>
              <a:rPr lang="fr-FR" sz="3400" dirty="0"/>
              <a:t>@ </a:t>
            </a:r>
            <a:r>
              <a:rPr lang="fr-FR" sz="3400" dirty="0" err="1"/>
              <a:t>ten`erhou`o</a:t>
            </a:r>
            <a:r>
              <a:rPr lang="fr-FR" sz="3400" dirty="0"/>
              <a:t> [ici `</a:t>
            </a:r>
            <a:r>
              <a:rPr lang="fr-FR" sz="3400" dirty="0" err="1"/>
              <a:t>mmof</a:t>
            </a:r>
            <a:r>
              <a:rPr lang="fr-FR" sz="3400" dirty="0"/>
              <a:t>@ </a:t>
            </a:r>
            <a:r>
              <a:rPr lang="fr-FR" sz="3400" dirty="0" err="1"/>
              <a:t>hwc</a:t>
            </a:r>
            <a:endParaRPr lang="ar-EG" sz="3400" dirty="0"/>
          </a:p>
          <a:p>
            <a:r>
              <a:rPr lang="fr-FR" sz="3400" dirty="0"/>
              <a:t> `</a:t>
            </a:r>
            <a:r>
              <a:rPr lang="fr-FR" sz="3400" dirty="0" err="1"/>
              <a:t>aga;oc</a:t>
            </a:r>
            <a:r>
              <a:rPr lang="fr-FR" sz="3400" dirty="0"/>
              <a:t> </a:t>
            </a:r>
            <a:r>
              <a:rPr lang="fr-FR" sz="3400" dirty="0" err="1"/>
              <a:t>ouoh</a:t>
            </a:r>
            <a:r>
              <a:rPr lang="fr-FR" sz="3400" dirty="0"/>
              <a:t> `</a:t>
            </a:r>
            <a:r>
              <a:rPr lang="fr-FR" sz="3400" dirty="0" err="1"/>
              <a:t>mmairwmi</a:t>
            </a:r>
            <a:r>
              <a:rPr lang="fr-FR" sz="3400" dirty="0"/>
              <a:t>@ </a:t>
            </a:r>
            <a:r>
              <a:rPr lang="fr-FR" sz="3400" dirty="0" err="1"/>
              <a:t>nai</a:t>
            </a:r>
            <a:r>
              <a:rPr lang="fr-FR" sz="3400" dirty="0"/>
              <a:t> nan kata </a:t>
            </a:r>
            <a:r>
              <a:rPr lang="fr-FR" sz="3400" dirty="0" err="1"/>
              <a:t>peknis</a:t>
            </a:r>
            <a:r>
              <a:rPr lang="fr-FR" sz="3400" dirty="0"/>
              <a:t>] `</a:t>
            </a:r>
            <a:r>
              <a:rPr lang="fr-FR" sz="3400" dirty="0" err="1"/>
              <a:t>nnai</a:t>
            </a:r>
            <a:r>
              <a:rPr lang="fr-FR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8E09A-4562-4955-A76D-69EFD2D3D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3721893"/>
            <a:ext cx="9144001" cy="1085851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علواً، كصالح ومحب البشر، </a:t>
            </a:r>
          </a:p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ارحمنا كعظيم رحمتك.</a:t>
            </a:r>
          </a:p>
        </p:txBody>
      </p:sp>
    </p:spTree>
    <p:extLst>
      <p:ext uri="{BB962C8B-B14F-4D97-AF65-F5344CB8AC3E}">
        <p14:creationId xmlns:p14="http://schemas.microsoft.com/office/powerpoint/2010/main" val="111875515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الميلاد 1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توتى رون أفموه إن راشى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أووه بين لاس خين أو ثيليل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چى بينشويس إيسوس بخرستوس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آف ماسف خين ڤيثليئيم.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247932" cy="1278835"/>
          </a:xfrm>
        </p:spPr>
        <p:txBody>
          <a:bodyPr/>
          <a:lstStyle/>
          <a:p>
            <a:r>
              <a:rPr lang="en-GB" dirty="0"/>
              <a:t>Tote </a:t>
            </a:r>
            <a:r>
              <a:rPr lang="en-GB" dirty="0" err="1"/>
              <a:t>rwn</a:t>
            </a:r>
            <a:r>
              <a:rPr lang="en-GB" dirty="0"/>
              <a:t> </a:t>
            </a:r>
            <a:r>
              <a:rPr lang="en-GB" dirty="0" err="1"/>
              <a:t>afmoh</a:t>
            </a:r>
            <a:r>
              <a:rPr lang="en-GB" dirty="0"/>
              <a:t> `</a:t>
            </a:r>
            <a:r>
              <a:rPr lang="en-GB" dirty="0" err="1"/>
              <a:t>nrasi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penlac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ou;elyl</a:t>
            </a:r>
            <a:r>
              <a:rPr lang="en-GB" dirty="0"/>
              <a:t>@ je pen=o=c I=y=c P=,=c@ </a:t>
            </a:r>
            <a:r>
              <a:rPr lang="en-GB" dirty="0" err="1"/>
              <a:t>aumacf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By;leem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حينئذ امتلأ فمنا فرحاً، ولساننا تهليلاً، لأن ربنا يسوع المسيح، ولد في بيت لحم.</a:t>
            </a:r>
          </a:p>
        </p:txBody>
      </p:sp>
    </p:spTree>
    <p:extLst>
      <p:ext uri="{BB962C8B-B14F-4D97-AF65-F5344CB8AC3E}">
        <p14:creationId xmlns:p14="http://schemas.microsoft.com/office/powerpoint/2010/main" val="1388381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شيرى تى ڤاكى إمبين نوتى: إتبوليس إنتى نى إت ؤنخ: إفما إن شوبى إن نى ذيكيؤس: إتى ثاى تى يروساليم.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5"/>
            <a:ext cx="9153803" cy="969896"/>
          </a:xfrm>
        </p:spPr>
        <p:txBody>
          <a:bodyPr anchor="ctr"/>
          <a:lstStyle/>
          <a:p>
            <a:r>
              <a:rPr lang="en-GB" sz="3800" dirty="0"/>
              <a:t>&lt;ere ]</a:t>
            </a:r>
            <a:r>
              <a:rPr lang="en-GB" sz="3800" dirty="0" err="1"/>
              <a:t>baki</a:t>
            </a:r>
            <a:r>
              <a:rPr lang="en-GB" sz="3800" dirty="0"/>
              <a:t> `</a:t>
            </a:r>
            <a:r>
              <a:rPr lang="en-GB" sz="3800" dirty="0" err="1"/>
              <a:t>mpenNou</a:t>
            </a:r>
            <a:r>
              <a:rPr lang="en-GB" sz="3800" dirty="0"/>
              <a:t>]@ `</a:t>
            </a:r>
            <a:r>
              <a:rPr lang="en-GB" sz="3800" dirty="0" err="1"/>
              <a:t>tpolic</a:t>
            </a:r>
            <a:r>
              <a:rPr lang="en-GB" sz="3800" dirty="0"/>
              <a:t> `</a:t>
            </a:r>
            <a:r>
              <a:rPr lang="en-GB" sz="3800" dirty="0" err="1"/>
              <a:t>nte</a:t>
            </a:r>
            <a:r>
              <a:rPr lang="en-GB" sz="3800" dirty="0"/>
              <a:t> </a:t>
            </a:r>
            <a:r>
              <a:rPr lang="en-GB" sz="3800" dirty="0" err="1"/>
              <a:t>ny`etonq</a:t>
            </a:r>
            <a:r>
              <a:rPr lang="en-GB" sz="3800" dirty="0"/>
              <a:t>@</a:t>
            </a:r>
          </a:p>
          <a:p>
            <a:r>
              <a:rPr lang="en-GB" sz="3800" dirty="0"/>
              <a:t>`</a:t>
            </a:r>
            <a:r>
              <a:rPr lang="en-GB" sz="3800" dirty="0" err="1"/>
              <a:t>vma`nswpi</a:t>
            </a:r>
            <a:r>
              <a:rPr lang="en-GB" sz="3800" dirty="0"/>
              <a:t> `</a:t>
            </a:r>
            <a:r>
              <a:rPr lang="en-GB" sz="3800" dirty="0" err="1"/>
              <a:t>nnidikeoc</a:t>
            </a:r>
            <a:r>
              <a:rPr lang="en-GB" sz="3800" dirty="0"/>
              <a:t>@ `</a:t>
            </a:r>
            <a:r>
              <a:rPr lang="en-GB" sz="3800" dirty="0" err="1"/>
              <a:t>ete</a:t>
            </a:r>
            <a:r>
              <a:rPr lang="en-GB" sz="3800" dirty="0"/>
              <a:t> ;ai </a:t>
            </a:r>
            <a:r>
              <a:rPr lang="en-GB" sz="3800" dirty="0" err="1"/>
              <a:t>te</a:t>
            </a:r>
            <a:r>
              <a:rPr lang="en-GB" sz="3800" dirty="0"/>
              <a:t> </a:t>
            </a:r>
            <a:r>
              <a:rPr lang="en-GB" sz="3800" dirty="0" err="1"/>
              <a:t>Ieroucalym</a:t>
            </a:r>
            <a:endParaRPr lang="en-GB" sz="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983489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لمدينة الهنا، مدينة الاحياء، مسكن الصديقين، التي هي اورشليم.</a:t>
            </a:r>
          </a:p>
        </p:txBody>
      </p:sp>
    </p:spTree>
    <p:extLst>
      <p:ext uri="{BB962C8B-B14F-4D97-AF65-F5344CB8AC3E}">
        <p14:creationId xmlns:p14="http://schemas.microsoft.com/office/powerpoint/2010/main" val="378677613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4" y="5811077"/>
            <a:ext cx="9265023" cy="1046923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شيرى نى أو ڤيثليئيم: إتبوليس إن نى إبروفيتيس: نى إيطاف ئير إبروفيتيڤين: إثڤى ابچين ميسى إن</a:t>
            </a:r>
            <a:r>
              <a:rPr kumimoji="0" lang="en-US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إممانوئيل.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3" y="4764155"/>
            <a:ext cx="9265022" cy="969896"/>
          </a:xfrm>
        </p:spPr>
        <p:txBody>
          <a:bodyPr anchor="ctr"/>
          <a:lstStyle/>
          <a:p>
            <a:r>
              <a:rPr lang="it-IT" sz="4000" dirty="0"/>
              <a:t>&lt;ere ne `w By;leem@ `tpolic `nni`provytyc@ </a:t>
            </a:r>
            <a:r>
              <a:rPr lang="it-IT" dirty="0"/>
              <a:t>ny`etau`er`provyteuin@ e;be `pjinmici `nEmmanouyl.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983489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 يا بيت لحم، مدينة الانبياء، الذين تنبأوا،عن ميلاد عمانوئيل.</a:t>
            </a:r>
          </a:p>
        </p:txBody>
      </p:sp>
    </p:spTree>
    <p:extLst>
      <p:ext uri="{BB962C8B-B14F-4D97-AF65-F5344CB8AC3E}">
        <p14:creationId xmlns:p14="http://schemas.microsoft.com/office/powerpoint/2010/main" val="117749362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34197" cy="1046923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آبى أوؤينى إنطا إفمى: أفشاى نان هون إمفوؤ: خين تى بارثينوس ماريام: تى شيليت انكاثاروس.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64155"/>
            <a:ext cx="9140825" cy="969896"/>
          </a:xfrm>
        </p:spPr>
        <p:txBody>
          <a:bodyPr anchor="ctr"/>
          <a:lstStyle/>
          <a:p>
            <a:r>
              <a:rPr lang="it-IT" sz="4000" dirty="0"/>
              <a:t>Api`Ouwini `nta`vmyi@ afsai nan hwn `mvo`ou@ qen ]Par;enoc Mariam@ ]selet `nka;aroc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983489"/>
          </a:xfrm>
        </p:spPr>
        <p:txBody>
          <a:bodyPr anchor="ctr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اليوم اشرق لنا نحن ايضاً، النور الحقيقي، من مريم العذراء، العروس النقية.</a:t>
            </a:r>
          </a:p>
        </p:txBody>
      </p:sp>
    </p:spTree>
    <p:extLst>
      <p:ext uri="{BB962C8B-B14F-4D97-AF65-F5344CB8AC3E}">
        <p14:creationId xmlns:p14="http://schemas.microsoft.com/office/powerpoint/2010/main" val="11015227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34197" cy="1046923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ماريا أسميسى إمبين سوتير: بى مارى رومى إناغاثوس: خين ڤيثليئيم إنتى تى يوذيئا: كاطا نى إسمى إنتى نى إبروفيتيس.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7310" y="4764155"/>
            <a:ext cx="9379228" cy="969896"/>
          </a:xfrm>
        </p:spPr>
        <p:txBody>
          <a:bodyPr anchor="ctr"/>
          <a:lstStyle/>
          <a:p>
            <a:r>
              <a:rPr lang="it-IT" dirty="0"/>
              <a:t>Maria acmici `mpenCwtyr@ pimairwmi `n`aga;oc@ qen </a:t>
            </a:r>
            <a:r>
              <a:rPr lang="it-IT" sz="3500" dirty="0"/>
              <a:t>By;leem `nte ]Ioude`a@ kata ni`cmy `nte ni`provytyc.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1022002"/>
          </a:xfrm>
        </p:spPr>
        <p:txBody>
          <a:bodyPr anchor="ctr"/>
          <a:lstStyle/>
          <a:p>
            <a:r>
              <a:rPr kumimoji="0" lang="ar-SA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مريم ولدت مخلصنا، محب البشر الصالح، في بيت لحم</a:t>
            </a:r>
            <a:r>
              <a:rPr kumimoji="0" lang="en-US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ar-SA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اليهودية، كأقوال الأنبياء.</a:t>
            </a:r>
          </a:p>
        </p:txBody>
      </p:sp>
    </p:spTree>
    <p:extLst>
      <p:ext uri="{BB962C8B-B14F-4D97-AF65-F5344CB8AC3E}">
        <p14:creationId xmlns:p14="http://schemas.microsoft.com/office/powerpoint/2010/main" val="232072476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88104"/>
            <a:ext cx="9134197" cy="969896"/>
          </a:xfrm>
        </p:spPr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إيسائياس بى إبروفيتيس: أوش إڤول خين أو إسمى إنثيليل: چى إس إميسى إن إممانوئيل: بين سوتير إن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8" y="4814527"/>
            <a:ext cx="9251575" cy="969896"/>
          </a:xfrm>
        </p:spPr>
        <p:txBody>
          <a:bodyPr anchor="ctr"/>
          <a:lstStyle/>
          <a:p>
            <a:r>
              <a:rPr lang="it-IT" sz="3700" dirty="0"/>
              <a:t>Yca`yac pi`provytyc@ `ws `ebol qen ou`cmy `n;elyl@ je ec`emici `nEmmanouyl@ penCwtyr `n`aga;oc.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1022002"/>
          </a:xfrm>
        </p:spPr>
        <p:txBody>
          <a:bodyPr anchor="ctr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اشعياء النبي، يصرخ بصوت التهليل قائلا، انها تلد عمانوئيل، مخلصنا الصالح.</a:t>
            </a:r>
          </a:p>
        </p:txBody>
      </p:sp>
    </p:spTree>
    <p:extLst>
      <p:ext uri="{BB962C8B-B14F-4D97-AF65-F5344CB8AC3E}">
        <p14:creationId xmlns:p14="http://schemas.microsoft.com/office/powerpoint/2010/main" val="377936304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34795"/>
            <a:ext cx="9134197" cy="1023205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يس نى فيؤيى إفئى أونوف: نيم إبكاهى ثيليل: چى أسميس نان إن إممانوئيل: آنون خا نى إخريستيانوس.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814527"/>
            <a:ext cx="9150629" cy="969896"/>
          </a:xfrm>
        </p:spPr>
        <p:txBody>
          <a:bodyPr anchor="ctr"/>
          <a:lstStyle/>
          <a:p>
            <a:r>
              <a:rPr lang="it-IT" sz="3700" dirty="0"/>
              <a:t>Ic nivyou`i eu`e`ounof@ nem `pkahi ;elyl@ je acmici nan `nEmmanouyl@ `anon qa ni`,rictianoc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1022002"/>
          </a:xfrm>
        </p:spPr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ها السموات تفرح، والارض تتهلل، لانها ولدت لنا عمانوئيل، نحن المسيحيين.</a:t>
            </a:r>
          </a:p>
        </p:txBody>
      </p:sp>
    </p:spTree>
    <p:extLst>
      <p:ext uri="{BB962C8B-B14F-4D97-AF65-F5344CB8AC3E}">
        <p14:creationId xmlns:p14="http://schemas.microsoft.com/office/powerpoint/2010/main" val="199001044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84423"/>
            <a:ext cx="9134197" cy="1073577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إثڤى فاى تينؤى إن راماؤ: خين نى آغاثون إتچيك إڤول: خين أو ناهتى تين إريبسالين: إنجو إمموس چى الليلويا.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0417" y="4814527"/>
            <a:ext cx="9258205" cy="969896"/>
          </a:xfrm>
        </p:spPr>
        <p:txBody>
          <a:bodyPr anchor="ctr"/>
          <a:lstStyle/>
          <a:p>
            <a:r>
              <a:rPr lang="it-IT" sz="3500" dirty="0"/>
              <a:t>E;be vai tenoi `nrama`o@ qen ni`aga;on etjyk `ebol@ qen ounah] ten`er'alin@ enjw `mmoc je allylouia.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2153"/>
            <a:ext cx="9140825" cy="1022002"/>
          </a:xfrm>
        </p:spPr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من اجل هذا نحن اغنياء، بالخيرات الكاملة، وبإيمان نرتل، قائلين الليلويا.</a:t>
            </a:r>
          </a:p>
        </p:txBody>
      </p:sp>
    </p:spTree>
    <p:extLst>
      <p:ext uri="{BB962C8B-B14F-4D97-AF65-F5344CB8AC3E}">
        <p14:creationId xmlns:p14="http://schemas.microsoft.com/office/powerpoint/2010/main" val="289986445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84423"/>
            <a:ext cx="9134197" cy="1073577"/>
          </a:xfrm>
        </p:spPr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الليلويا الليلويا: الليلويا الليلويا: إيسوس بخريستوس إبشيرى إمفنوتى: أفماسف خين ڤيثليئيم.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10846"/>
            <a:ext cx="9150628" cy="1073577"/>
          </a:xfrm>
        </p:spPr>
        <p:txBody>
          <a:bodyPr anchor="ctr"/>
          <a:lstStyle/>
          <a:p>
            <a:r>
              <a:rPr lang="en-US" dirty="0" err="1"/>
              <a:t>Allylouia</a:t>
            </a:r>
            <a:r>
              <a:rPr lang="en-US" dirty="0"/>
              <a:t> =a=l@ </a:t>
            </a:r>
            <a:r>
              <a:rPr lang="en-US" dirty="0" err="1"/>
              <a:t>allylouia</a:t>
            </a:r>
            <a:r>
              <a:rPr lang="en-US" dirty="0"/>
              <a:t> =a=l@ I=y=c P=,=c `</a:t>
            </a:r>
            <a:r>
              <a:rPr lang="en-US" dirty="0" err="1"/>
              <a:t>pSyri</a:t>
            </a:r>
            <a:endParaRPr lang="en-US" dirty="0"/>
          </a:p>
          <a:p>
            <a:r>
              <a:rPr lang="en-US" dirty="0"/>
              <a:t> `mV]@ </a:t>
            </a:r>
            <a:r>
              <a:rPr lang="en-US" dirty="0" err="1"/>
              <a:t>aumacf</a:t>
            </a:r>
            <a:r>
              <a:rPr lang="en-US" dirty="0"/>
              <a:t> </a:t>
            </a:r>
            <a:r>
              <a:rPr lang="en-US" dirty="0" err="1"/>
              <a:t>qen</a:t>
            </a:r>
            <a:r>
              <a:rPr lang="en-US" dirty="0"/>
              <a:t> </a:t>
            </a:r>
            <a:r>
              <a:rPr lang="en-US" dirty="0" err="1"/>
              <a:t>By;leem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674918"/>
            <a:ext cx="9140825" cy="969896"/>
          </a:xfrm>
        </p:spPr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الليلويا الليلويا، الليلويا الليلويا، يسوع المسيح ابن الله، ولد في بيت لحم.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74A03D56-66BF-4836-BC10-7A78D3B5344F}"/>
              </a:ext>
            </a:extLst>
          </p:cNvPr>
          <p:cNvSpPr txBox="1"/>
          <p:nvPr/>
        </p:nvSpPr>
        <p:spPr>
          <a:xfrm>
            <a:off x="5876365" y="3249129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حينئذ امتلأ فمنا فرحاً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965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7C31-BDAB-4B4E-88C4-D87E3B3A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42C0A-3800-4806-9770-01B87D83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8" y="5916706"/>
            <a:ext cx="9332258" cy="941294"/>
          </a:xfrm>
        </p:spPr>
        <p:txBody>
          <a:bodyPr/>
          <a:lstStyle/>
          <a:p>
            <a:r>
              <a:rPr kumimoji="0" lang="ar-EG" sz="31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نى إتهيج هوج ناهموو إيفول: نى إيطاف شيه إيه إبشيممو ماطاس طوأوو: نيم نى إتصونه فولوو إيفول: نى إيطاف إنكوت ما إمطون نوأوو.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FF8B8-8AC0-4172-A21F-A7C71C505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67835"/>
            <a:ext cx="9153803" cy="1048871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GB" dirty="0" err="1"/>
              <a:t>Ny`ethejhwj</a:t>
            </a:r>
            <a:r>
              <a:rPr lang="en-GB" dirty="0"/>
              <a:t> </a:t>
            </a:r>
            <a:r>
              <a:rPr lang="en-GB" dirty="0" err="1"/>
              <a:t>nahmou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@ </a:t>
            </a:r>
            <a:r>
              <a:rPr lang="en-GB" dirty="0" err="1"/>
              <a:t>ny`etause</a:t>
            </a:r>
            <a:r>
              <a:rPr lang="en-GB" dirty="0"/>
              <a:t> `</a:t>
            </a:r>
            <a:r>
              <a:rPr lang="en-GB" dirty="0" err="1"/>
              <a:t>e`psemmo</a:t>
            </a:r>
            <a:r>
              <a:rPr lang="en-GB" dirty="0"/>
              <a:t> </a:t>
            </a:r>
            <a:r>
              <a:rPr lang="en-GB" dirty="0" err="1"/>
              <a:t>matac;wou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ny`etcwnh</a:t>
            </a:r>
            <a:r>
              <a:rPr lang="en-GB" dirty="0"/>
              <a:t> </a:t>
            </a:r>
            <a:r>
              <a:rPr lang="en-GB" dirty="0" err="1"/>
              <a:t>bolou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@ </a:t>
            </a:r>
            <a:r>
              <a:rPr lang="en-GB" dirty="0" err="1"/>
              <a:t>ny`etauenkot</a:t>
            </a:r>
            <a:r>
              <a:rPr lang="en-GB" dirty="0"/>
              <a:t> </a:t>
            </a:r>
            <a:r>
              <a:rPr lang="en-GB" dirty="0" err="1"/>
              <a:t>ma`mton</a:t>
            </a:r>
            <a:r>
              <a:rPr lang="en-GB" dirty="0"/>
              <a:t> </a:t>
            </a:r>
            <a:r>
              <a:rPr lang="en-GB" dirty="0" err="1"/>
              <a:t>nwou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C949A-ADBB-4882-A3F1-FFEE2B8D33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latin typeface="Times New Roman" pitchFamily="18" charset="0"/>
                <a:cs typeface="Times New Roman" pitchFamily="18" charset="0"/>
              </a:rPr>
              <a:t>المتضايقين خلـّصهم، والمسافرين ردهم، والمربوطين حلـّهم، الراقدين نيحهم.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45336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CFF7-716B-4EE8-B793-0322848C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84423"/>
            <a:ext cx="9134197" cy="1073577"/>
          </a:xfrm>
        </p:spPr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10846"/>
            <a:ext cx="9150628" cy="1073577"/>
          </a:xfrm>
        </p:spPr>
        <p:txBody>
          <a:bodyPr anchor="ctr"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38282"/>
            <a:ext cx="9140825" cy="972564"/>
          </a:xfrm>
        </p:spPr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هذا الذى ينبغى له المجد، مع أبيه الصالح، والروح القدس، من الآن وإلى الأبد.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C97480EB-034E-4992-B2B5-3B64E444B4C7}"/>
              </a:ext>
            </a:extLst>
          </p:cNvPr>
          <p:cNvSpPr txBox="1"/>
          <p:nvPr/>
        </p:nvSpPr>
        <p:spPr>
          <a:xfrm>
            <a:off x="5876365" y="3276617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حينئذ امتلأ فمنا فرحاً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7832381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3D35-A7F4-4D7C-A27C-D25FCA63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الميلاد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 اواي ايفول خين تي ترياس: بي اومواؤسيوس نيم افيوت: ايطاف ناف اي بين ثيفيو: نيم تين ميت فوك اتؤي انشاشي.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2334" y="4770394"/>
            <a:ext cx="9268668" cy="1046924"/>
          </a:xfrm>
        </p:spPr>
        <p:txBody>
          <a:bodyPr anchor="ctr"/>
          <a:lstStyle/>
          <a:p>
            <a:r>
              <a:rPr lang="en-GB" sz="3800" dirty="0" err="1"/>
              <a:t>Piouai</a:t>
            </a:r>
            <a:r>
              <a:rPr lang="en-GB" sz="3800" dirty="0"/>
              <a:t> `</a:t>
            </a:r>
            <a:r>
              <a:rPr lang="en-GB" sz="3800" dirty="0" err="1"/>
              <a:t>ebolqen</a:t>
            </a:r>
            <a:r>
              <a:rPr lang="en-GB" sz="3800" dirty="0"/>
              <a:t> ]`</a:t>
            </a:r>
            <a:r>
              <a:rPr lang="en-GB" sz="3800" dirty="0" err="1"/>
              <a:t>Triac</a:t>
            </a:r>
            <a:r>
              <a:rPr lang="en-GB" sz="3800" dirty="0"/>
              <a:t>@ </a:t>
            </a:r>
            <a:r>
              <a:rPr lang="en-GB" sz="3800" dirty="0" err="1"/>
              <a:t>pi`omooucioc</a:t>
            </a:r>
            <a:r>
              <a:rPr lang="en-GB" sz="3800" dirty="0"/>
              <a:t> </a:t>
            </a:r>
            <a:r>
              <a:rPr lang="en-GB" sz="3800" dirty="0" err="1"/>
              <a:t>nem</a:t>
            </a:r>
            <a:r>
              <a:rPr lang="en-GB" sz="3800" dirty="0"/>
              <a:t> `</a:t>
            </a:r>
            <a:r>
              <a:rPr lang="en-GB" sz="3800" dirty="0" err="1"/>
              <a:t>vIwt</a:t>
            </a:r>
            <a:r>
              <a:rPr lang="en-GB" sz="3800" dirty="0"/>
              <a:t>@</a:t>
            </a:r>
          </a:p>
          <a:p>
            <a:r>
              <a:rPr lang="en-GB" sz="3800" dirty="0"/>
              <a:t>`</a:t>
            </a:r>
            <a:r>
              <a:rPr lang="en-GB" sz="3800" dirty="0" err="1"/>
              <a:t>etafnau</a:t>
            </a:r>
            <a:r>
              <a:rPr lang="en-GB" sz="3800" dirty="0"/>
              <a:t> `</a:t>
            </a:r>
            <a:r>
              <a:rPr lang="en-GB" sz="3800" dirty="0" err="1"/>
              <a:t>epen;ebio</a:t>
            </a:r>
            <a:r>
              <a:rPr lang="en-GB" sz="3800" dirty="0"/>
              <a:t>@ </a:t>
            </a:r>
            <a:r>
              <a:rPr lang="en-GB" sz="3800" dirty="0" err="1"/>
              <a:t>nem</a:t>
            </a:r>
            <a:r>
              <a:rPr lang="en-GB" sz="3800" dirty="0"/>
              <a:t> </a:t>
            </a:r>
            <a:r>
              <a:rPr lang="en-GB" sz="3800" dirty="0" err="1"/>
              <a:t>tenmetbwk</a:t>
            </a:r>
            <a:r>
              <a:rPr lang="en-GB" sz="3800" dirty="0"/>
              <a:t> </a:t>
            </a:r>
            <a:r>
              <a:rPr lang="en-GB" sz="3800" dirty="0" err="1"/>
              <a:t>etoi</a:t>
            </a:r>
            <a:r>
              <a:rPr lang="en-GB" sz="3800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1020852"/>
          </a:xfrm>
        </p:spPr>
        <p:txBody>
          <a:bodyPr/>
          <a:lstStyle/>
          <a:p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الواحد من الثالوث، المساوي للآب، لما نظر إلي ذًلنا، وعبوديتنا المرة.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120121AF-4378-458A-9C60-AE041326B89D}"/>
              </a:ext>
            </a:extLst>
          </p:cNvPr>
          <p:cNvSpPr txBox="1"/>
          <p:nvPr/>
        </p:nvSpPr>
        <p:spPr>
          <a:xfrm>
            <a:off x="5876365" y="3276617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حينئذ امتلأ فمنا فرحاً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2268435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افريك نيفيووي انتى نيفيووي: افئي اثميترا انتي بارثينوس: افئير رومي امبين ريتي: شاتين افنوفي ام مافاطف.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770394"/>
            <a:ext cx="9150629" cy="1046924"/>
          </a:xfrm>
        </p:spPr>
        <p:txBody>
          <a:bodyPr anchor="ctr"/>
          <a:lstStyle/>
          <a:p>
            <a:r>
              <a:rPr lang="en-GB" sz="3300" dirty="0" err="1"/>
              <a:t>Afrek</a:t>
            </a:r>
            <a:r>
              <a:rPr lang="en-GB" sz="3300" dirty="0"/>
              <a:t> </a:t>
            </a:r>
            <a:r>
              <a:rPr lang="en-GB" sz="3300" dirty="0" err="1"/>
              <a:t>nivyou`i</a:t>
            </a:r>
            <a:r>
              <a:rPr lang="en-GB" sz="3300" dirty="0"/>
              <a:t> `</a:t>
            </a:r>
            <a:r>
              <a:rPr lang="en-GB" sz="3300" dirty="0" err="1"/>
              <a:t>nte</a:t>
            </a:r>
            <a:r>
              <a:rPr lang="en-GB" sz="3300" dirty="0"/>
              <a:t> </a:t>
            </a:r>
            <a:r>
              <a:rPr lang="en-GB" sz="3300" dirty="0" err="1"/>
              <a:t>nivyou`i</a:t>
            </a:r>
            <a:r>
              <a:rPr lang="en-GB" sz="3300" dirty="0"/>
              <a:t>@ </a:t>
            </a:r>
            <a:r>
              <a:rPr lang="en-GB" sz="3300" dirty="0" err="1"/>
              <a:t>af`i</a:t>
            </a:r>
            <a:r>
              <a:rPr lang="en-GB" sz="3300" dirty="0"/>
              <a:t> `e`;</a:t>
            </a:r>
            <a:r>
              <a:rPr lang="en-GB" sz="3300" dirty="0" err="1"/>
              <a:t>mytra</a:t>
            </a:r>
            <a:r>
              <a:rPr lang="en-GB" sz="3300" dirty="0"/>
              <a:t> `n]</a:t>
            </a:r>
            <a:r>
              <a:rPr lang="en-GB" sz="3300" dirty="0" err="1"/>
              <a:t>Par;enoc</a:t>
            </a:r>
            <a:r>
              <a:rPr lang="en-GB" sz="3300" dirty="0"/>
              <a:t>@ </a:t>
            </a:r>
            <a:r>
              <a:rPr lang="en-GB" dirty="0" err="1"/>
              <a:t>aferrwmi</a:t>
            </a:r>
            <a:r>
              <a:rPr lang="en-GB" dirty="0"/>
              <a:t> `</a:t>
            </a:r>
            <a:r>
              <a:rPr lang="en-GB" dirty="0" err="1"/>
              <a:t>mpenry</a:t>
            </a:r>
            <a:r>
              <a:rPr lang="en-GB" dirty="0"/>
              <a:t>]@ </a:t>
            </a:r>
            <a:r>
              <a:rPr lang="en-GB" dirty="0" err="1"/>
              <a:t>saten</a:t>
            </a:r>
            <a:r>
              <a:rPr lang="en-GB" dirty="0"/>
              <a:t> `</a:t>
            </a:r>
            <a:r>
              <a:rPr lang="en-GB" dirty="0" err="1"/>
              <a:t>vnobi</a:t>
            </a:r>
            <a:r>
              <a:rPr lang="en-GB" dirty="0"/>
              <a:t> `</a:t>
            </a:r>
            <a:r>
              <a:rPr lang="en-GB" dirty="0" err="1"/>
              <a:t>mmauatf</a:t>
            </a:r>
            <a:r>
              <a:rPr lang="en-GB" dirty="0"/>
              <a:t>.</a:t>
            </a:r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9" y="3749542"/>
            <a:ext cx="9140825" cy="1020852"/>
          </a:xfrm>
        </p:spPr>
        <p:txBody>
          <a:bodyPr/>
          <a:lstStyle/>
          <a:p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طأطأ سماء السموات، وأتى إلي بطن العذراء، وصار إنساناً مثلنا، بدون الخطية وحدها.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A660FD-DEAA-41D1-B13C-99DC7BB8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8983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305364" cy="1046923"/>
          </a:xfrm>
        </p:spPr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ايطاف ماسف خين بيثليئيم: كاطا ني اسمي انتى ني بروفيتيس: افطوجون افسوتي اممون: جى انون بى بيف لاؤس.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340089"/>
            <a:ext cx="9150629" cy="1470988"/>
          </a:xfrm>
        </p:spPr>
        <p:txBody>
          <a:bodyPr anchor="ctr"/>
          <a:lstStyle/>
          <a:p>
            <a:r>
              <a:rPr lang="en-GB" sz="4000" dirty="0" err="1"/>
              <a:t>Etaumacf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By;leem</a:t>
            </a:r>
            <a:r>
              <a:rPr lang="en-GB" sz="4000" dirty="0"/>
              <a:t>@ kata </a:t>
            </a:r>
            <a:r>
              <a:rPr lang="en-GB" sz="4000" dirty="0" err="1"/>
              <a:t>ni`cmy</a:t>
            </a:r>
            <a:r>
              <a:rPr lang="en-GB" sz="4000" dirty="0"/>
              <a:t> `</a:t>
            </a:r>
            <a:r>
              <a:rPr lang="en-GB" sz="4000" dirty="0" err="1"/>
              <a:t>nte</a:t>
            </a:r>
            <a:r>
              <a:rPr lang="en-GB" sz="4000" dirty="0"/>
              <a:t> </a:t>
            </a:r>
            <a:r>
              <a:rPr lang="en-GB" sz="4000" dirty="0" err="1"/>
              <a:t>ni`provytyc</a:t>
            </a:r>
            <a:r>
              <a:rPr lang="en-GB" sz="4000" dirty="0"/>
              <a:t>@ </a:t>
            </a:r>
            <a:r>
              <a:rPr lang="en-GB" sz="4000" dirty="0" err="1"/>
              <a:t>aftoujon</a:t>
            </a:r>
            <a:r>
              <a:rPr lang="en-GB" sz="4000" dirty="0"/>
              <a:t> </a:t>
            </a:r>
            <a:r>
              <a:rPr lang="en-GB" sz="4000" dirty="0" err="1"/>
              <a:t>afcw</a:t>
            </a:r>
            <a:r>
              <a:rPr lang="en-GB" sz="4000" dirty="0"/>
              <a:t>] `</a:t>
            </a:r>
            <a:r>
              <a:rPr lang="en-GB" sz="4000" dirty="0" err="1"/>
              <a:t>mmon</a:t>
            </a:r>
            <a:r>
              <a:rPr lang="en-GB" sz="4000" dirty="0"/>
              <a:t>@ je `anon pe </a:t>
            </a:r>
            <a:r>
              <a:rPr lang="en-GB" sz="4000" dirty="0" err="1"/>
              <a:t>peflaoc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9" y="3749542"/>
            <a:ext cx="9140825" cy="593858"/>
          </a:xfrm>
        </p:spPr>
        <p:txBody>
          <a:bodyPr/>
          <a:lstStyle/>
          <a:p>
            <a:r>
              <a:rPr kumimoji="0" lang="ar-SA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لما وُلد في بيت لحم، كأقوال الأنبياء، أنقذنا وخلصنا، لأننا نحن شعبه.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A660FD-DEAA-41D1-B13C-99DC7BB8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99789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305364" cy="1046923"/>
          </a:xfrm>
        </p:spPr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ايطاف ماسف خين بيثليئيم: كاطا ني اسمي انتى ني بروفيتيس: افطوجون افسوتي اممون: جى انون بى بيف لاؤس.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6970" y="4764153"/>
            <a:ext cx="9231312" cy="1046924"/>
          </a:xfrm>
        </p:spPr>
        <p:txBody>
          <a:bodyPr anchor="ctr"/>
          <a:lstStyle/>
          <a:p>
            <a:r>
              <a:rPr lang="en-GB" dirty="0"/>
              <a:t>`</a:t>
            </a:r>
            <a:r>
              <a:rPr lang="en-GB" dirty="0" err="1"/>
              <a:t>Etafkyn</a:t>
            </a:r>
            <a:r>
              <a:rPr lang="en-GB" dirty="0"/>
              <a:t> an </a:t>
            </a:r>
            <a:r>
              <a:rPr lang="en-GB" dirty="0" err="1"/>
              <a:t>efoi</a:t>
            </a:r>
            <a:r>
              <a:rPr lang="en-GB" dirty="0"/>
              <a:t> `</a:t>
            </a:r>
            <a:r>
              <a:rPr lang="en-GB" dirty="0" err="1"/>
              <a:t>nnou</a:t>
            </a:r>
            <a:r>
              <a:rPr lang="en-GB" dirty="0"/>
              <a:t>]@ </a:t>
            </a:r>
            <a:r>
              <a:rPr lang="en-GB" dirty="0" err="1"/>
              <a:t>af`i</a:t>
            </a:r>
            <a:r>
              <a:rPr lang="en-GB" dirty="0"/>
              <a:t> </a:t>
            </a:r>
            <a:r>
              <a:rPr lang="en-GB" dirty="0" err="1"/>
              <a:t>afswpi</a:t>
            </a:r>
            <a:r>
              <a:rPr lang="en-GB" dirty="0"/>
              <a:t> `</a:t>
            </a:r>
            <a:r>
              <a:rPr lang="en-GB" dirty="0" err="1"/>
              <a:t>nSyri</a:t>
            </a:r>
            <a:r>
              <a:rPr lang="en-GB" dirty="0"/>
              <a:t> `</a:t>
            </a:r>
            <a:r>
              <a:rPr lang="en-GB" dirty="0" err="1"/>
              <a:t>nrwmi</a:t>
            </a:r>
            <a:r>
              <a:rPr lang="en-GB" dirty="0"/>
              <a:t>@ </a:t>
            </a:r>
            <a:r>
              <a:rPr lang="en-GB" dirty="0" err="1"/>
              <a:t>alla</a:t>
            </a:r>
            <a:r>
              <a:rPr lang="en-GB" dirty="0"/>
              <a:t> `</a:t>
            </a:r>
            <a:r>
              <a:rPr lang="en-GB" dirty="0" err="1"/>
              <a:t>N;of</a:t>
            </a:r>
            <a:r>
              <a:rPr lang="en-GB" dirty="0"/>
              <a:t> pe `V] `</a:t>
            </a:r>
            <a:r>
              <a:rPr lang="en-GB" dirty="0" err="1"/>
              <a:t>mmyi</a:t>
            </a:r>
            <a:r>
              <a:rPr lang="en-GB" dirty="0"/>
              <a:t>@ </a:t>
            </a:r>
            <a:r>
              <a:rPr lang="en-GB" dirty="0" err="1"/>
              <a:t>af`i</a:t>
            </a:r>
            <a:r>
              <a:rPr lang="en-GB" dirty="0"/>
              <a:t>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afcw</a:t>
            </a:r>
            <a:r>
              <a:rPr lang="en-GB" dirty="0"/>
              <a:t>] `</a:t>
            </a:r>
            <a:r>
              <a:rPr lang="en-GB" dirty="0" err="1"/>
              <a:t>mmon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9" y="3749541"/>
            <a:ext cx="9140825" cy="1014611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لم يزل إلهناً، أتى وصار إبن بشر، لكنه هو الإله الحقيقي، أتى وخلصنا.</a:t>
            </a:r>
          </a:p>
        </p:txBody>
      </p:sp>
    </p:spTree>
    <p:extLst>
      <p:ext uri="{BB962C8B-B14F-4D97-AF65-F5344CB8AC3E}">
        <p14:creationId xmlns:p14="http://schemas.microsoft.com/office/powerpoint/2010/main" val="419948268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B6C53-A68A-4DAA-9A9F-9D14C5935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305364" cy="1046923"/>
          </a:xfrm>
        </p:spPr>
        <p:txBody>
          <a:bodyPr anchor="ctr"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ايطاف ماسف خين بيثليئيم: كاطا ني اسمي انتى ني بروفيتيس: افطوجون افسوتي اممون: جى انون بى بيف لاؤس.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FEE5D-F2FC-4306-A9DD-70D7DB735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6970" y="4764153"/>
            <a:ext cx="9231312" cy="1046924"/>
          </a:xfrm>
        </p:spPr>
        <p:txBody>
          <a:bodyPr anchor="ctr"/>
          <a:lstStyle/>
          <a:p>
            <a:r>
              <a:rPr lang="en-GB" dirty="0"/>
              <a:t>`</a:t>
            </a:r>
            <a:r>
              <a:rPr lang="en-GB" dirty="0" err="1"/>
              <a:t>Etafkyn</a:t>
            </a:r>
            <a:r>
              <a:rPr lang="en-GB" dirty="0"/>
              <a:t> an </a:t>
            </a:r>
            <a:r>
              <a:rPr lang="en-GB" dirty="0" err="1"/>
              <a:t>efoi</a:t>
            </a:r>
            <a:r>
              <a:rPr lang="en-GB" dirty="0"/>
              <a:t> `</a:t>
            </a:r>
            <a:r>
              <a:rPr lang="en-GB" dirty="0" err="1"/>
              <a:t>nnou</a:t>
            </a:r>
            <a:r>
              <a:rPr lang="en-GB" dirty="0"/>
              <a:t>]@ </a:t>
            </a:r>
            <a:r>
              <a:rPr lang="en-GB" dirty="0" err="1"/>
              <a:t>af`i</a:t>
            </a:r>
            <a:r>
              <a:rPr lang="en-GB" dirty="0"/>
              <a:t> </a:t>
            </a:r>
            <a:r>
              <a:rPr lang="en-GB" dirty="0" err="1"/>
              <a:t>afswpi</a:t>
            </a:r>
            <a:r>
              <a:rPr lang="en-GB" dirty="0"/>
              <a:t> `</a:t>
            </a:r>
            <a:r>
              <a:rPr lang="en-GB" dirty="0" err="1"/>
              <a:t>nSyri</a:t>
            </a:r>
            <a:r>
              <a:rPr lang="en-GB" dirty="0"/>
              <a:t> `</a:t>
            </a:r>
            <a:r>
              <a:rPr lang="en-GB" dirty="0" err="1"/>
              <a:t>nrwmi</a:t>
            </a:r>
            <a:r>
              <a:rPr lang="en-GB" dirty="0"/>
              <a:t>@ </a:t>
            </a:r>
            <a:r>
              <a:rPr lang="en-GB" dirty="0" err="1"/>
              <a:t>alla</a:t>
            </a:r>
            <a:r>
              <a:rPr lang="en-GB" dirty="0"/>
              <a:t> `</a:t>
            </a:r>
            <a:r>
              <a:rPr lang="en-GB" dirty="0" err="1"/>
              <a:t>N;of</a:t>
            </a:r>
            <a:r>
              <a:rPr lang="en-GB" dirty="0"/>
              <a:t> pe `V] `</a:t>
            </a:r>
            <a:r>
              <a:rPr lang="en-GB" dirty="0" err="1"/>
              <a:t>mmyi</a:t>
            </a:r>
            <a:r>
              <a:rPr lang="en-GB" dirty="0"/>
              <a:t>@ </a:t>
            </a:r>
            <a:r>
              <a:rPr lang="en-GB" dirty="0" err="1"/>
              <a:t>af`i</a:t>
            </a:r>
            <a:r>
              <a:rPr lang="en-GB" dirty="0"/>
              <a:t>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afcw</a:t>
            </a:r>
            <a:r>
              <a:rPr lang="en-GB" dirty="0"/>
              <a:t>] `</a:t>
            </a:r>
            <a:r>
              <a:rPr lang="en-GB" dirty="0" err="1"/>
              <a:t>mmon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B62CF-7E86-4085-A215-C14ED3F2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9" y="3749541"/>
            <a:ext cx="9140825" cy="1014611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لم يزل إلهناً، أتى وصار إبن بشر، لكنه هو الإله الحقيقي، أتى وخلصنا.</a:t>
            </a:r>
          </a:p>
        </p:txBody>
      </p:sp>
    </p:spTree>
    <p:extLst>
      <p:ext uri="{BB962C8B-B14F-4D97-AF65-F5344CB8AC3E}">
        <p14:creationId xmlns:p14="http://schemas.microsoft.com/office/powerpoint/2010/main" val="226698485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FED7D4-C1ED-4861-B885-78AD85397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الليلويا الليلويا: الليلويا الليلويا: إيسوس بخريستوس إبشيرى إمفنوتى: أفماسف خين ڤيثليئيم.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US" dirty="0" err="1"/>
              <a:t>Allylouia</a:t>
            </a:r>
            <a:r>
              <a:rPr lang="en-US" dirty="0"/>
              <a:t> =a=l@ </a:t>
            </a:r>
            <a:r>
              <a:rPr lang="en-US" dirty="0" err="1"/>
              <a:t>allylouia</a:t>
            </a:r>
            <a:r>
              <a:rPr lang="en-US" dirty="0"/>
              <a:t> =a=l@ I=y=c P=,=c `</a:t>
            </a:r>
            <a:r>
              <a:rPr lang="en-US" dirty="0" err="1"/>
              <a:t>pSyri</a:t>
            </a:r>
            <a:endParaRPr lang="en-US" dirty="0"/>
          </a:p>
          <a:p>
            <a:r>
              <a:rPr lang="en-US" dirty="0"/>
              <a:t> `mV]@ </a:t>
            </a:r>
            <a:r>
              <a:rPr lang="en-US" dirty="0" err="1"/>
              <a:t>aumacf</a:t>
            </a:r>
            <a:r>
              <a:rPr lang="en-US" dirty="0"/>
              <a:t> </a:t>
            </a:r>
            <a:r>
              <a:rPr lang="en-US" dirty="0" err="1"/>
              <a:t>qen</a:t>
            </a:r>
            <a:r>
              <a:rPr lang="en-US" dirty="0"/>
              <a:t> </a:t>
            </a:r>
            <a:r>
              <a:rPr lang="en-US" dirty="0" err="1"/>
              <a:t>By;leem</a:t>
            </a:r>
            <a:r>
              <a:rPr lang="en-US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الليلويا الليلويا، الليلويا الليلويا، يسوع المسيح ابن الله، ولد في بيت لحم.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74A03D56-66BF-4836-BC10-7A78D3B5344F}"/>
              </a:ext>
            </a:extLst>
          </p:cNvPr>
          <p:cNvSpPr txBox="1"/>
          <p:nvPr/>
        </p:nvSpPr>
        <p:spPr>
          <a:xfrm>
            <a:off x="5876365" y="3249129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الواحد من الثالوث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17170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8E9D5F-9F3E-46C8-83AC-5A82D7C2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3E10-AA98-43E4-8E3D-D3AB49933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F2D27-22A7-4121-A114-BFC0D133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50D78-7DD5-44F2-A68B-E7063AAB58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هذا الذى ينبغى له المجد، مع أبيه الصالح، والروح القدس، من الآن وإلى الأبد.</a:t>
            </a:r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0869FD0B-5FCA-4F97-9540-AD7BA00222BC}"/>
              </a:ext>
            </a:extLst>
          </p:cNvPr>
          <p:cNvSpPr txBox="1"/>
          <p:nvPr/>
        </p:nvSpPr>
        <p:spPr>
          <a:xfrm>
            <a:off x="5876365" y="3249129"/>
            <a:ext cx="3267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400" b="1" dirty="0">
                <a:solidFill>
                  <a:srgbClr val="FFC000"/>
                </a:solidFill>
                <a:latin typeface="Andalus" panose="02020603050405020304" pitchFamily="18" charset="-78"/>
                <a:cs typeface="+mj-cs"/>
              </a:rPr>
              <a:t>عربي 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(</a:t>
            </a:r>
            <a:r>
              <a:rPr kumimoji="0" lang="ar-SA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الواحد من الثالوث</a:t>
            </a:r>
            <a:r>
              <a:rPr kumimoji="0" lang="ar-EG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ndalus" panose="02020603050405020304" pitchFamily="18" charset="-78"/>
                <a:cs typeface="+mj-cs"/>
              </a:rPr>
              <a:t>)</a:t>
            </a:r>
            <a:endParaRPr lang="en-GB" dirty="0">
              <a:solidFill>
                <a:srgbClr val="FFFFFF"/>
              </a:solidFill>
              <a:latin typeface="Andalus" panose="02020603050405020304" pitchFamily="18" charset="-78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020142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046923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يونان النبي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يونا بى ابروفيتيس: نافكى خين إثنيه چي إمبى كيطوس: إنشومت إن إيه هؤو نيم شومت إن إيه جوره: كاطا بيكوس إمبين سوتير.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3591" y="4764154"/>
            <a:ext cx="9274827" cy="1046923"/>
          </a:xfrm>
        </p:spPr>
        <p:txBody>
          <a:bodyPr anchor="ctr"/>
          <a:lstStyle/>
          <a:p>
            <a:r>
              <a:rPr lang="en-GB" sz="3400" dirty="0" err="1"/>
              <a:t>Iwna</a:t>
            </a:r>
            <a:r>
              <a:rPr lang="en-GB" sz="3400" dirty="0"/>
              <a:t> </a:t>
            </a:r>
            <a:r>
              <a:rPr lang="en-GB" sz="3400" dirty="0" err="1"/>
              <a:t>pi`provytyc</a:t>
            </a:r>
            <a:r>
              <a:rPr lang="en-GB" sz="3400" dirty="0"/>
              <a:t>@ </a:t>
            </a:r>
            <a:r>
              <a:rPr lang="en-GB" sz="3400" dirty="0" err="1"/>
              <a:t>naf,y</a:t>
            </a:r>
            <a:r>
              <a:rPr lang="en-GB" sz="3400" dirty="0"/>
              <a:t> </a:t>
            </a:r>
            <a:r>
              <a:rPr lang="en-GB" sz="3400" dirty="0" err="1"/>
              <a:t>qen</a:t>
            </a:r>
            <a:r>
              <a:rPr lang="en-GB" sz="3400" dirty="0"/>
              <a:t> `;</a:t>
            </a:r>
            <a:r>
              <a:rPr lang="en-GB" sz="3400" dirty="0" err="1"/>
              <a:t>neji</a:t>
            </a:r>
            <a:r>
              <a:rPr lang="en-GB" sz="3400" dirty="0"/>
              <a:t> `</a:t>
            </a:r>
            <a:r>
              <a:rPr lang="en-GB" sz="3400" dirty="0" err="1"/>
              <a:t>mpikytoc</a:t>
            </a:r>
            <a:r>
              <a:rPr lang="en-GB" sz="3400" dirty="0"/>
              <a:t>@ `</a:t>
            </a:r>
            <a:r>
              <a:rPr lang="en-GB" sz="3400" dirty="0" err="1"/>
              <a:t>nsomt</a:t>
            </a:r>
            <a:endParaRPr lang="ar-EG" sz="3400" dirty="0"/>
          </a:p>
          <a:p>
            <a:r>
              <a:rPr lang="en-GB" sz="3400" dirty="0"/>
              <a:t> `</a:t>
            </a:r>
            <a:r>
              <a:rPr lang="en-GB" sz="3400" dirty="0" err="1"/>
              <a:t>n`ehoou</a:t>
            </a:r>
            <a:r>
              <a:rPr lang="en-GB" sz="3400" dirty="0"/>
              <a:t> </a:t>
            </a:r>
            <a:r>
              <a:rPr lang="en-GB" sz="3400" dirty="0" err="1"/>
              <a:t>nem</a:t>
            </a:r>
            <a:r>
              <a:rPr lang="en-GB" sz="3400" dirty="0"/>
              <a:t> </a:t>
            </a:r>
            <a:r>
              <a:rPr lang="en-GB" sz="3400" dirty="0" err="1"/>
              <a:t>somt</a:t>
            </a:r>
            <a:r>
              <a:rPr lang="en-GB" sz="3400" dirty="0"/>
              <a:t> `</a:t>
            </a:r>
            <a:r>
              <a:rPr lang="en-GB" sz="3400" dirty="0" err="1"/>
              <a:t>n`ejwrh</a:t>
            </a:r>
            <a:r>
              <a:rPr lang="en-GB" sz="3400" dirty="0"/>
              <a:t>@ kata </a:t>
            </a:r>
            <a:r>
              <a:rPr lang="en-GB" sz="3400" dirty="0" err="1"/>
              <a:t>pikwc</a:t>
            </a:r>
            <a:r>
              <a:rPr lang="en-GB" sz="3400" dirty="0"/>
              <a:t> `</a:t>
            </a:r>
            <a:r>
              <a:rPr lang="en-GB" sz="3400" dirty="0" err="1"/>
              <a:t>mpenCwtyr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94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يونان النبي، كان في بطن الحوت، ثلاثة أيام وثلاث ليال، </a:t>
            </a:r>
          </a:p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كدفن مخلصنا.</a:t>
            </a:r>
          </a:p>
        </p:txBody>
      </p:sp>
    </p:spTree>
    <p:extLst>
      <p:ext uri="{BB962C8B-B14F-4D97-AF65-F5344CB8AC3E}">
        <p14:creationId xmlns:p14="http://schemas.microsoft.com/office/powerpoint/2010/main" val="27753978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8" y="5811077"/>
            <a:ext cx="9318811" cy="1046923"/>
          </a:xfrm>
        </p:spPr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 أو أورب إمموف إنچيه إبتشويس إفنوتى: شانى رومى انتيه نى نيفئى: أفهي أويش نوؤ كاطا بيف صاجى: أووه أفئير ميه طانين.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50976"/>
            <a:ext cx="9134196" cy="1360102"/>
          </a:xfrm>
        </p:spPr>
        <p:txBody>
          <a:bodyPr anchor="ctr"/>
          <a:lstStyle/>
          <a:p>
            <a:r>
              <a:rPr lang="en-GB" dirty="0" err="1"/>
              <a:t>Afouwrp</a:t>
            </a:r>
            <a:r>
              <a:rPr lang="en-GB" dirty="0"/>
              <a:t> `</a:t>
            </a:r>
            <a:r>
              <a:rPr lang="en-GB" dirty="0" err="1"/>
              <a:t>mmof</a:t>
            </a:r>
            <a:r>
              <a:rPr lang="en-GB" dirty="0"/>
              <a:t> `</a:t>
            </a:r>
            <a:r>
              <a:rPr lang="en-GB" dirty="0" err="1"/>
              <a:t>nje</a:t>
            </a:r>
            <a:r>
              <a:rPr lang="en-GB" dirty="0"/>
              <a:t> `P=o=c `V]@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nirwmi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Nineu`y</a:t>
            </a:r>
            <a:r>
              <a:rPr lang="en-GB" dirty="0"/>
              <a:t>@ </a:t>
            </a:r>
            <a:r>
              <a:rPr lang="en-GB" dirty="0" err="1"/>
              <a:t>afhiwis</a:t>
            </a:r>
            <a:r>
              <a:rPr lang="en-GB" dirty="0"/>
              <a:t> </a:t>
            </a:r>
            <a:r>
              <a:rPr lang="en-GB" dirty="0" err="1"/>
              <a:t>nwou</a:t>
            </a:r>
            <a:r>
              <a:rPr lang="en-GB" dirty="0"/>
              <a:t> kata </a:t>
            </a:r>
            <a:r>
              <a:rPr lang="en-GB" dirty="0" err="1"/>
              <a:t>pefcaji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auermetanoin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84613" y="3717232"/>
            <a:ext cx="9318811" cy="73374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أرسله الرب الإله، إلي رجال نينوى، فكرز لهم، كقوله فتابوا.</a:t>
            </a:r>
          </a:p>
        </p:txBody>
      </p:sp>
    </p:spTree>
    <p:extLst>
      <p:ext uri="{BB962C8B-B14F-4D97-AF65-F5344CB8AC3E}">
        <p14:creationId xmlns:p14="http://schemas.microsoft.com/office/powerpoint/2010/main" val="97201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9A5-431F-4577-AB85-7344580D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4B811-42D3-461E-A4B4-838F8AB36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أولى إم بيك جونت إيفول هارون: ناهمين إيفول ها أوو إهفون: نيم نى فاشى إنتيه نى ذيمون: أو إفريفتى إننى أغاثون.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20BD2-CA46-4245-9315-0536C0033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500" dirty="0" err="1"/>
              <a:t>Wli</a:t>
            </a:r>
            <a:r>
              <a:rPr lang="en-GB" sz="3500" dirty="0"/>
              <a:t> `</a:t>
            </a:r>
            <a:r>
              <a:rPr lang="en-GB" sz="3500" dirty="0" err="1"/>
              <a:t>mpekjwn</a:t>
            </a:r>
            <a:r>
              <a:rPr lang="en-GB" sz="3500" dirty="0"/>
              <a:t> `</a:t>
            </a:r>
            <a:r>
              <a:rPr lang="en-GB" sz="3500" dirty="0" err="1"/>
              <a:t>ebolharon</a:t>
            </a:r>
            <a:r>
              <a:rPr lang="en-GB" sz="3500" dirty="0"/>
              <a:t>@ </a:t>
            </a:r>
            <a:r>
              <a:rPr lang="en-GB" sz="3500" dirty="0" err="1"/>
              <a:t>nahmen</a:t>
            </a:r>
            <a:r>
              <a:rPr lang="en-GB" sz="3500" dirty="0"/>
              <a:t> `</a:t>
            </a:r>
            <a:r>
              <a:rPr lang="en-GB" sz="3500" dirty="0" err="1"/>
              <a:t>ebolha</a:t>
            </a:r>
            <a:r>
              <a:rPr lang="en-GB" sz="3500" dirty="0"/>
              <a:t> </a:t>
            </a:r>
            <a:r>
              <a:rPr lang="en-GB" sz="3500" dirty="0" err="1"/>
              <a:t>ou`hbwn</a:t>
            </a:r>
            <a:r>
              <a:rPr lang="en-GB" sz="3500" dirty="0"/>
              <a:t>@ </a:t>
            </a:r>
            <a:r>
              <a:rPr lang="en-GB" sz="3500" dirty="0" err="1"/>
              <a:t>nem</a:t>
            </a:r>
            <a:r>
              <a:rPr lang="en-GB" sz="3500" dirty="0"/>
              <a:t> </a:t>
            </a:r>
            <a:r>
              <a:rPr lang="en-GB" sz="3500" dirty="0" err="1"/>
              <a:t>nivas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nidemwn</a:t>
            </a:r>
            <a:r>
              <a:rPr lang="en-GB" sz="3500" dirty="0"/>
              <a:t>@ `w `</a:t>
            </a:r>
            <a:r>
              <a:rPr lang="en-GB" sz="3500" dirty="0" err="1"/>
              <a:t>vref</a:t>
            </a:r>
            <a:r>
              <a:rPr lang="en-GB" sz="3500" dirty="0"/>
              <a:t>] `</a:t>
            </a:r>
            <a:r>
              <a:rPr lang="en-GB" sz="3500" dirty="0" err="1"/>
              <a:t>nni`aga;on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FD4E7-9997-4ACA-861C-F41FE411F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إرفع غضبك عنا، و نجنا من الغلاء، و من فخاخ الشياطين، يا معطى الخيرات.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99719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722604"/>
            <a:ext cx="9134199" cy="1135396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</a:t>
            </a:r>
            <a:r>
              <a:rPr lang="ar-EG" sz="4000" dirty="0">
                <a:solidFill>
                  <a:schemeClr val="bg1"/>
                </a:solidFill>
              </a:rPr>
              <a:t>س</a:t>
            </a:r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شومت إن إيه هوؤ نيم شومت إن إيه جوره: خين هان إشليل نيم هان نيستيَّا: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" y="4612341"/>
            <a:ext cx="9134196" cy="1110263"/>
          </a:xfrm>
        </p:spPr>
        <p:txBody>
          <a:bodyPr anchor="ctr"/>
          <a:lstStyle/>
          <a:p>
            <a:r>
              <a:rPr lang="pt-BR" sz="4000" dirty="0"/>
              <a:t>`Csomt `n`ehoou nem somt `n`ejwrh@ qen han`slyl nem hannyctia@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94" cy="895109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ثلاثة أيام وثلاث ليال، بصلوات وأصوام، </a:t>
            </a:r>
          </a:p>
        </p:txBody>
      </p:sp>
    </p:spTree>
    <p:extLst>
      <p:ext uri="{BB962C8B-B14F-4D97-AF65-F5344CB8AC3E}">
        <p14:creationId xmlns:p14="http://schemas.microsoft.com/office/powerpoint/2010/main" val="374361115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715001"/>
            <a:ext cx="9134199" cy="1142999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نيم نى ناكهى نيم نى إرمو أووِّي: نى هالاتى نيم نى تيفنو أووَّي.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" y="4612341"/>
            <a:ext cx="9134196" cy="1102660"/>
          </a:xfrm>
        </p:spPr>
        <p:txBody>
          <a:bodyPr anchor="ctr"/>
          <a:lstStyle/>
          <a:p>
            <a:r>
              <a:rPr lang="pt-BR" sz="4800" dirty="0"/>
              <a:t>`nem ninahki nem niermwou`i@ nihala] nem nitebnwou`i.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94" cy="895107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مع التمخض والدموع، وهكذا الطيور والبهائم.</a:t>
            </a:r>
          </a:p>
        </p:txBody>
      </p:sp>
    </p:spTree>
    <p:extLst>
      <p:ext uri="{BB962C8B-B14F-4D97-AF65-F5344CB8AC3E}">
        <p14:creationId xmlns:p14="http://schemas.microsoft.com/office/powerpoint/2010/main" val="24278447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862918"/>
            <a:ext cx="9134199" cy="99508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أفشوب إيه روف إنطو ميطانيَّا: إنچيه افنوتى أووه أفناى نؤو: أفؤلى امبيف جونت إيڤول هاروؤ: أفكانو نوفى نؤو ايفول.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" y="4410634"/>
            <a:ext cx="9134196" cy="1452283"/>
          </a:xfrm>
        </p:spPr>
        <p:txBody>
          <a:bodyPr anchor="ctr"/>
          <a:lstStyle/>
          <a:p>
            <a:r>
              <a:rPr lang="pt-BR" dirty="0"/>
              <a:t>Afswp `erof `ntoumetanoia@ `nje `V] ouoh afnai nwou@</a:t>
            </a:r>
            <a:r>
              <a:rPr lang="ar-EG" dirty="0"/>
              <a:t> </a:t>
            </a:r>
            <a:r>
              <a:rPr lang="pt-BR" dirty="0"/>
              <a:t>af`wli `mpefjwnt `ebol harwou@ af,a nounobi nw`ou `ebol.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89" cy="69340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فقبل الله، توبتهم ورحمهم، ورفع غضبه عنهم، وغفر لهم خطاياهم.</a:t>
            </a:r>
          </a:p>
        </p:txBody>
      </p:sp>
    </p:spTree>
    <p:extLst>
      <p:ext uri="{BB962C8B-B14F-4D97-AF65-F5344CB8AC3E}">
        <p14:creationId xmlns:p14="http://schemas.microsoft.com/office/powerpoint/2010/main" val="3089460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836023"/>
            <a:ext cx="9134199" cy="1021977"/>
          </a:xfrm>
        </p:spPr>
        <p:txBody>
          <a:bodyPr anchor="ctr"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تين طوبه إمموك أو بينائيت: آرى أووِّي نيه مان خانى ريفير نوڤى: إم إفريتى إن ني ريم نى نيڤئى: ناى نان كاطا بيك نيشتى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906" y="4840941"/>
            <a:ext cx="9144003" cy="1021977"/>
          </a:xfrm>
        </p:spPr>
        <p:txBody>
          <a:bodyPr anchor="ctr"/>
          <a:lstStyle/>
          <a:p>
            <a:r>
              <a:rPr lang="pt-BR" sz="3200" dirty="0"/>
              <a:t>Tentwbh `mmok `w piNayt@ `ariou`i neman qa nirefernobi@</a:t>
            </a:r>
            <a:endParaRPr lang="ar-EG" sz="3200" dirty="0"/>
          </a:p>
          <a:p>
            <a:r>
              <a:rPr lang="pt-BR" sz="3500" dirty="0"/>
              <a:t> `m`vry] `nniremNineu`y@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4" y="3717232"/>
            <a:ext cx="9124389" cy="1123708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نطلب إليك أيها الرحوم، أن تصنع معنا نحن الخطاة، مثل أهل نينوى، وارحمنا كعظيم رحمتك.</a:t>
            </a:r>
          </a:p>
        </p:txBody>
      </p:sp>
    </p:spTree>
    <p:extLst>
      <p:ext uri="{BB962C8B-B14F-4D97-AF65-F5344CB8AC3E}">
        <p14:creationId xmlns:p14="http://schemas.microsoft.com/office/powerpoint/2010/main" val="1860043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836023"/>
            <a:ext cx="9134199" cy="1021977"/>
          </a:xfrm>
        </p:spPr>
        <p:txBody>
          <a:bodyPr anchor="ctr"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جيه إنثوك أونوتى إن نائيت: بي ميش إن ناى إن ريف شينهيت: أووه بى ريف أوأو إنهيت: بي ماى رومى إن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5590" y="4739209"/>
            <a:ext cx="9305371" cy="1021977"/>
          </a:xfrm>
        </p:spPr>
        <p:txBody>
          <a:bodyPr anchor="ctr"/>
          <a:lstStyle/>
          <a:p>
            <a:r>
              <a:rPr lang="pt-BR" dirty="0"/>
              <a:t>Je `n;ok ouNou] `nnayt@ pimys `nnai `nrefsenhyt@</a:t>
            </a:r>
          </a:p>
          <a:p>
            <a:r>
              <a:rPr lang="pt-BR" dirty="0"/>
              <a:t> ouoh piRef`wou`nhyt@ piMairwmi `n`aga;oc.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" y="3717232"/>
            <a:ext cx="9144006" cy="1021977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لأنك أنت إله رحوم، كثير الرحمة، متحنن وطويل الأناة، محب البشر الصالح.</a:t>
            </a:r>
          </a:p>
        </p:txBody>
      </p:sp>
    </p:spTree>
    <p:extLst>
      <p:ext uri="{BB962C8B-B14F-4D97-AF65-F5344CB8AC3E}">
        <p14:creationId xmlns:p14="http://schemas.microsoft.com/office/powerpoint/2010/main" val="38381518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5688107"/>
            <a:ext cx="9134199" cy="1169894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جيه إكؤ أوش: إم إفمو آن امبى ريفير نوڤى: إم إفريتى انتيف كوتف أووه إنتيف أونخ: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545835"/>
            <a:ext cx="9134197" cy="1142271"/>
          </a:xfrm>
        </p:spPr>
        <p:txBody>
          <a:bodyPr anchor="ctr"/>
          <a:lstStyle/>
          <a:p>
            <a:r>
              <a:rPr lang="pt-BR" sz="4400" dirty="0"/>
              <a:t>Je `,ouws `m`vmou an `mpirefernobi@</a:t>
            </a:r>
          </a:p>
          <a:p>
            <a:r>
              <a:rPr lang="pt-BR" sz="4400" dirty="0"/>
              <a:t> `m`vry] `ntefkotf ouoh `ntefwnq@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" y="3717233"/>
            <a:ext cx="9144006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لأنك لا تشاء موت الخاطئ، مثل أن يرجع ويحيا،</a:t>
            </a:r>
          </a:p>
        </p:txBody>
      </p:sp>
    </p:spTree>
    <p:extLst>
      <p:ext uri="{BB962C8B-B14F-4D97-AF65-F5344CB8AC3E}">
        <p14:creationId xmlns:p14="http://schemas.microsoft.com/office/powerpoint/2010/main" val="125219068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" y="6010835"/>
            <a:ext cx="9134199" cy="847165"/>
          </a:xfrm>
        </p:spPr>
        <p:txBody>
          <a:bodyPr anchor="ctr"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شوبتين إيه روك أووه ناى نان: كو نان إيڤول إن نين نوفى.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" y="4739210"/>
            <a:ext cx="9134197" cy="1271626"/>
          </a:xfrm>
        </p:spPr>
        <p:txBody>
          <a:bodyPr anchor="ctr"/>
          <a:lstStyle/>
          <a:p>
            <a:r>
              <a:rPr lang="pt-BR" sz="4800" dirty="0"/>
              <a:t>sopten `erok ouoh nai nan@ ,w nan `ebol `nnennobi.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" y="3717232"/>
            <a:ext cx="9144006" cy="1021977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5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إقبلنا إليك وإرحمنا، واغفر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25763368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464D-E8CB-4385-B050-040446C4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13248-0BCA-4F8D-B1D6-F6269CE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8" y="5876365"/>
            <a:ext cx="9251579" cy="981635"/>
          </a:xfrm>
        </p:spPr>
        <p:txBody>
          <a:bodyPr anchor="ctr"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طوبه إمبتشويس إيه إهري إيجون: أو بى ريف هي أويْش إنتيه نيريم نى نيڤئى: يونا بى ابروفيتيس: انتيف كان نين نوفي نان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86794-7518-4C19-8BB6-0119704B1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" y="4739210"/>
            <a:ext cx="9134197" cy="1137155"/>
          </a:xfrm>
        </p:spPr>
        <p:txBody>
          <a:bodyPr anchor="ctr"/>
          <a:lstStyle/>
          <a:p>
            <a:r>
              <a:rPr lang="pt-BR" sz="4000" dirty="0"/>
              <a:t>T=w=b=h @ `w pirefhiwis `nte niremNineu`y@ Iwna pi`provytyc@ `=n=t=e=f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BA902-6579-42EC-A15F-AE6258179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" y="3717232"/>
            <a:ext cx="9144006" cy="1021977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أطلب من الرب عنا، أيها الكاروز لأهل نينوي، يونان النبي، ليغفر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397603338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D807-89B7-41DE-AA97-E6256115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39787" y="-1"/>
            <a:ext cx="2339788" cy="2289751"/>
          </a:xfrm>
        </p:spPr>
        <p:txBody>
          <a:bodyPr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الصوم الكبير 1 </a:t>
            </a:r>
            <a:br>
              <a:rPr lang="en-US" sz="4400" b="1" dirty="0">
                <a:solidFill>
                  <a:srgbClr val="FFC000"/>
                </a:solidFill>
                <a:cs typeface="Times New Roman" pitchFamily="18" charset="0"/>
              </a:rPr>
            </a:b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(نيك ناى أو باتشويس / </a:t>
            </a:r>
            <a:b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</a:b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أسبح مراحمك يا ربى)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D26E1-2497-4085-A337-D1186FFE3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نيك ناى أو باتشويس تى ناهوس إمموؤ: شا إينيه انتى بى إينيه: أووه يسچين جوؤ شا جوؤ: تينا جو انتيك ميثمى خين روى.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E0E84-B7F0-4DC6-9177-EF73E2D2E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397188"/>
            <a:ext cx="9153803" cy="1413889"/>
          </a:xfrm>
        </p:spPr>
        <p:txBody>
          <a:bodyPr anchor="ctr"/>
          <a:lstStyle/>
          <a:p>
            <a:r>
              <a:rPr lang="en-GB" dirty="0" err="1"/>
              <a:t>Neknai</a:t>
            </a:r>
            <a:r>
              <a:rPr lang="en-GB" dirty="0"/>
              <a:t> `w pa</a:t>
            </a:r>
            <a:r>
              <a:rPr lang="en-US" dirty="0"/>
              <a:t>[</a:t>
            </a:r>
            <a:r>
              <a:rPr lang="en-GB" dirty="0" err="1"/>
              <a:t>oic</a:t>
            </a:r>
            <a:r>
              <a:rPr lang="en-GB" dirty="0"/>
              <a:t> ]</a:t>
            </a:r>
            <a:r>
              <a:rPr lang="en-GB" dirty="0" err="1"/>
              <a:t>nahwc</a:t>
            </a:r>
            <a:r>
              <a:rPr lang="en-GB" dirty="0"/>
              <a:t> `</a:t>
            </a:r>
            <a:r>
              <a:rPr lang="en-GB" dirty="0" err="1"/>
              <a:t>mmw`ou</a:t>
            </a:r>
            <a:r>
              <a:rPr lang="en-GB" dirty="0"/>
              <a:t>@ </a:t>
            </a:r>
            <a:r>
              <a:rPr lang="en-GB" dirty="0" err="1"/>
              <a:t>sa</a:t>
            </a:r>
            <a:r>
              <a:rPr lang="en-GB" dirty="0"/>
              <a:t> `</a:t>
            </a:r>
            <a:r>
              <a:rPr lang="en-GB" dirty="0" err="1"/>
              <a:t>eneh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pi`eneh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icjen</a:t>
            </a:r>
            <a:r>
              <a:rPr lang="en-GB" dirty="0"/>
              <a:t> </a:t>
            </a:r>
            <a:r>
              <a:rPr lang="en-GB" dirty="0" err="1"/>
              <a:t>jw`ou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jw`ou</a:t>
            </a:r>
            <a:r>
              <a:rPr lang="en-GB" dirty="0"/>
              <a:t>@ ]</a:t>
            </a:r>
            <a:r>
              <a:rPr lang="en-GB" dirty="0" err="1"/>
              <a:t>najw</a:t>
            </a:r>
            <a:r>
              <a:rPr lang="en-GB" dirty="0"/>
              <a:t> `</a:t>
            </a:r>
            <a:r>
              <a:rPr lang="en-GB" dirty="0" err="1"/>
              <a:t>ntekme;myi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rwi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C5698-A9EA-4D15-B081-A258DB1701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693548"/>
          </a:xfrm>
        </p:spPr>
        <p:txBody>
          <a:bodyPr anchor="ctr"/>
          <a:lstStyle/>
          <a:p>
            <a:r>
              <a:rPr lang="ar-EG" sz="3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أسبح مراحمك يا ربى، إلى أبد الأبد، ومن جيل إلى جيل، بفمى أخبر بحقك.</a:t>
            </a:r>
          </a:p>
        </p:txBody>
      </p:sp>
    </p:spTree>
    <p:extLst>
      <p:ext uri="{BB962C8B-B14F-4D97-AF65-F5344CB8AC3E}">
        <p14:creationId xmlns:p14="http://schemas.microsoft.com/office/powerpoint/2010/main" val="160280946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نا آنوميا آفتشيسى إيطا آفيه: أووه آف إهروش إى إهرى إيجويْ: إفنوتى صوتيم إيبا فيَّا هوم: هي أووِّي إمموؤ إيڤول هاروى.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400" dirty="0"/>
              <a:t> </a:t>
            </a:r>
            <a:r>
              <a:rPr lang="pt-BR" sz="3500" dirty="0"/>
              <a:t>Na`anomia au[ici `eta`ave@ ouoh au`hros `e`hryi `ejwi@</a:t>
            </a:r>
          </a:p>
          <a:p>
            <a:r>
              <a:rPr lang="pt-BR" sz="3700" dirty="0"/>
              <a:t> `V] cwtem `epafiahom@ hi`ou`i `mmw`ou `ebolharoi.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آثامى علت على رأسى، وثقلت علىّ، يا الله إسمع تنهُدى، وإطرحها عنى.</a:t>
            </a:r>
          </a:p>
        </p:txBody>
      </p:sp>
    </p:spTree>
    <p:extLst>
      <p:ext uri="{BB962C8B-B14F-4D97-AF65-F5344CB8AC3E}">
        <p14:creationId xmlns:p14="http://schemas.microsoft.com/office/powerpoint/2010/main" val="3549578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F3DF-CAD4-4CFE-A471-EDB1C685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97CF1-37E1-4057-9075-9F6B38EC0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هوس إيروف تين تى أوأوو ناف: تين إيرهوؤ تيشيسى إمموف: هوس آغاثوس أووه إمماى رومى: ناى نان كاطا بيك نيشتى إنناى.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07198-C9FB-4B1D-842E-E9E9723E5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300" dirty="0" err="1"/>
              <a:t>Tenhwc</a:t>
            </a:r>
            <a:r>
              <a:rPr lang="en-GB" sz="3300" dirty="0"/>
              <a:t> `</a:t>
            </a:r>
            <a:r>
              <a:rPr lang="en-GB" sz="3300" dirty="0" err="1"/>
              <a:t>erof</a:t>
            </a:r>
            <a:r>
              <a:rPr lang="en-GB" sz="3300" dirty="0"/>
              <a:t> ten]`</a:t>
            </a:r>
            <a:r>
              <a:rPr lang="en-GB" sz="3300" dirty="0" err="1"/>
              <a:t>wou</a:t>
            </a:r>
            <a:r>
              <a:rPr lang="en-GB" sz="3300" dirty="0"/>
              <a:t> </a:t>
            </a:r>
            <a:r>
              <a:rPr lang="en-GB" sz="3300" dirty="0" err="1"/>
              <a:t>naf</a:t>
            </a:r>
            <a:r>
              <a:rPr lang="en-GB" sz="3300" dirty="0"/>
              <a:t>@ </a:t>
            </a:r>
            <a:r>
              <a:rPr lang="en-GB" sz="3300" dirty="0" err="1"/>
              <a:t>tenerhou`o</a:t>
            </a:r>
            <a:r>
              <a:rPr lang="en-GB" sz="3300" dirty="0"/>
              <a:t> [</a:t>
            </a:r>
            <a:r>
              <a:rPr lang="en-GB" sz="3300" dirty="0" err="1"/>
              <a:t>ici</a:t>
            </a:r>
            <a:r>
              <a:rPr lang="en-GB" sz="3300" dirty="0"/>
              <a:t> `</a:t>
            </a:r>
            <a:r>
              <a:rPr lang="en-GB" sz="3300" dirty="0" err="1"/>
              <a:t>mmof</a:t>
            </a:r>
            <a:r>
              <a:rPr lang="en-GB" sz="3300" dirty="0"/>
              <a:t>@ </a:t>
            </a:r>
            <a:r>
              <a:rPr lang="en-GB" sz="3300" dirty="0" err="1"/>
              <a:t>hwc</a:t>
            </a:r>
            <a:r>
              <a:rPr lang="en-GB" sz="3300" dirty="0"/>
              <a:t> </a:t>
            </a:r>
            <a:r>
              <a:rPr lang="en-GB" sz="3300" dirty="0" err="1"/>
              <a:t>aga;oc</a:t>
            </a:r>
            <a:r>
              <a:rPr lang="en-GB" sz="3300" dirty="0"/>
              <a:t> </a:t>
            </a:r>
            <a:r>
              <a:rPr lang="en-GB" sz="3300" dirty="0" err="1"/>
              <a:t>ouoh</a:t>
            </a:r>
            <a:r>
              <a:rPr lang="en-GB" sz="3300" dirty="0"/>
              <a:t> `</a:t>
            </a:r>
            <a:r>
              <a:rPr lang="en-GB" sz="3300" dirty="0" err="1"/>
              <a:t>mmairwmi</a:t>
            </a:r>
            <a:r>
              <a:rPr lang="en-GB" sz="3300" dirty="0"/>
              <a:t>@ </a:t>
            </a:r>
            <a:r>
              <a:rPr lang="en-GB" sz="3300" dirty="0" err="1"/>
              <a:t>nai</a:t>
            </a:r>
            <a:r>
              <a:rPr lang="en-GB" sz="3300" dirty="0"/>
              <a:t> nan kata </a:t>
            </a:r>
            <a:r>
              <a:rPr lang="en-GB" sz="3300" dirty="0" err="1"/>
              <a:t>peknis</a:t>
            </a:r>
            <a:r>
              <a:rPr lang="en-GB" sz="3300" dirty="0"/>
              <a:t>] `</a:t>
            </a:r>
            <a:r>
              <a:rPr lang="en-GB" sz="3300" dirty="0" err="1"/>
              <a:t>nnai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CE82D-3D3C-4440-8844-B9F8F1BB9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نسبحه و نمجده، و نرفعه بالأكثر، كصالح و محب البشر، إرحمنا كعظيم رحمتك.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26501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آريت إم إفريتى إمبى تيلونيس: في إيطاف إرنوڤى إيروك: أكشين هيت إيه إهرى إيجوف: أك كانيڤ نوڤى ناف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700" dirty="0"/>
              <a:t>`Aritt `m`vry] `mpitelwnyc@ vy`etaf`ernobi `erok@ aksenhyt `e`hryi `ejwf@ ak,a nefnobi naf `ebol.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أجعلنى مثل العشار، الذى أخطأ إليك وتراءفت عليه، وغفرت له خطاياه.</a:t>
            </a:r>
          </a:p>
        </p:txBody>
      </p:sp>
    </p:spTree>
    <p:extLst>
      <p:ext uri="{BB962C8B-B14F-4D97-AF65-F5344CB8AC3E}">
        <p14:creationId xmlns:p14="http://schemas.microsoft.com/office/powerpoint/2010/main" val="308514798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آريت إم إفريتى إنتى بورنى: ثى إيطاك صوتى إمموس إيڤول: أكتوجوس أكنوهيم إمموس: چى أسراناك إمبيك إمثو.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700" dirty="0"/>
              <a:t> `Aritt `m`vry] `n]porny@ ;y`etakcw] `mmoc `ebol@ aktounoc aknohem `mmoc@ je acranak `mpek`m;o.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إجعلنى مثل الزانية، التى خلصتها، وأنقذتها ونجيتها، لأنها أرضتك أمامك.</a:t>
            </a:r>
          </a:p>
        </p:txBody>
      </p:sp>
    </p:spTree>
    <p:extLst>
      <p:ext uri="{BB962C8B-B14F-4D97-AF65-F5344CB8AC3E}">
        <p14:creationId xmlns:p14="http://schemas.microsoft.com/office/powerpoint/2010/main" val="190608060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آريت إم افريتى إمبى سونى: في إيطاڤ آشف إنسا تيك أويى نام: أفئير اومولوجين إمموك: إمباي ريتى إفجو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500" dirty="0"/>
              <a:t>`Aritt `m`vry] `mpiconi@ vy`etau`asf `nca tek`ou`inam@ </a:t>
            </a:r>
            <a:r>
              <a:rPr lang="pt-BR" dirty="0"/>
              <a:t>af`er`omologin `mmok@ `mpairy] efjw `mmoc.</a:t>
            </a:r>
            <a:endParaRPr lang="pt-BR" sz="3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إجعلنى مثل اللص، الذى صُلب عن يمينك، وإعترف بك، هكذا قائلاً.</a:t>
            </a:r>
          </a:p>
        </p:txBody>
      </p:sp>
    </p:spTree>
    <p:extLst>
      <p:ext uri="{BB962C8B-B14F-4D97-AF65-F5344CB8AC3E}">
        <p14:creationId xmlns:p14="http://schemas.microsoft.com/office/powerpoint/2010/main" val="186668517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9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آرى باميڤئى أو باتشويس: آرى باميڤئى أو بانوتى: آرى باميڤئى أو با أورو: أكشان إي خين تيك ميت أورو.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l-PL" sz="3700" dirty="0"/>
              <a:t> Je `aripameu`i `w pa{oic@ `aripameu`i `w paNou]@</a:t>
            </a:r>
            <a:endParaRPr lang="en-US" sz="3700" dirty="0"/>
          </a:p>
          <a:p>
            <a:r>
              <a:rPr lang="pl-PL" sz="3700" dirty="0"/>
              <a:t> `aripameu`i `w pa`Ouro@ aksan`i qen tekmet`ouro.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اذكرنى يا ربى، اذكرنى يا إلهى، اذكرنى يا ملكى، متى جئت فى ملكوتك.</a:t>
            </a:r>
          </a:p>
        </p:txBody>
      </p:sp>
    </p:spTree>
    <p:extLst>
      <p:ext uri="{BB962C8B-B14F-4D97-AF65-F5344CB8AC3E}">
        <p14:creationId xmlns:p14="http://schemas.microsoft.com/office/powerpoint/2010/main" val="222066972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إنثوك ذى أو باصوتير: أكشوب إيروك إنتيف أومولوجيا: أكشينهيت إيه إهرى إيجوف: أك أو أوربف إيبى باراذيسوس.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l-PL" dirty="0"/>
              <a:t>N;ok de `w paCwtyr@ akswp `erok `ntef`omologia@ aksenhyt `e`hryi `ejwf@ af`ou`orpf `epiparadicoc.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فأنت يا مخلصى، قبلت إليك اعترافه، وترأفت عليه، وأرسلته إلى الفردوس.</a:t>
            </a:r>
          </a:p>
        </p:txBody>
      </p:sp>
    </p:spTree>
    <p:extLst>
      <p:ext uri="{BB962C8B-B14F-4D97-AF65-F5344CB8AC3E}">
        <p14:creationId xmlns:p14="http://schemas.microsoft.com/office/powerpoint/2010/main" val="180289078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آنوك هو خا بيريف إيرنوڤى: إيسوس بانوتى با أورو إممى: شانا إهثيك إيه إهرى إيجويْ: آريت إم إفريتى إن إووَّاى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77601"/>
            <a:ext cx="9238597" cy="1048871"/>
          </a:xfrm>
        </p:spPr>
        <p:txBody>
          <a:bodyPr anchor="ctr"/>
          <a:lstStyle/>
          <a:p>
            <a:r>
              <a:rPr lang="pl-PL" sz="3500" dirty="0"/>
              <a:t>Anok hw qa piref`ernobi@ I=y=c paNou] pa`Ouro `mmyi@ sana`h;yk `e`hryi `ejwi@ `aritt `m`vry] `n`ouai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وأنا أيضاً الخاطئ، يا يسوع إلهى وملكى الحقيقى، تحنن علىّ واجعلنى، كأحد هؤلاء.</a:t>
            </a:r>
          </a:p>
        </p:txBody>
      </p:sp>
    </p:spTree>
    <p:extLst>
      <p:ext uri="{BB962C8B-B14F-4D97-AF65-F5344CB8AC3E}">
        <p14:creationId xmlns:p14="http://schemas.microsoft.com/office/powerpoint/2010/main" val="289897639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صوؤن چى إنثوك أو آغاثوس: إنريف شينهيت أووه إن نائيت : آرى باميڤئى خين بيك ناى: شا إينيه إنتى بى إينيه.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7" y="4777601"/>
            <a:ext cx="9251576" cy="1048871"/>
          </a:xfrm>
        </p:spPr>
        <p:txBody>
          <a:bodyPr anchor="ctr"/>
          <a:lstStyle/>
          <a:p>
            <a:r>
              <a:rPr lang="pl-PL" dirty="0"/>
              <a:t>}cw`oun je `N;ok `ou`aga;oc@ `nrefsenhyt ouoh</a:t>
            </a:r>
            <a:endParaRPr lang="en-US" dirty="0"/>
          </a:p>
          <a:p>
            <a:r>
              <a:rPr lang="pl-PL" dirty="0"/>
              <a:t> `nna`yt@ `aripameu``i qen peknai@ sa `eneh `nte pi`eneh.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أنا أعرف أنك صالح، رؤوف ورحيم، اذكرنى برحمتك، إلى أبد الأبد.</a:t>
            </a:r>
          </a:p>
        </p:txBody>
      </p:sp>
    </p:spTree>
    <p:extLst>
      <p:ext uri="{BB962C8B-B14F-4D97-AF65-F5344CB8AC3E}">
        <p14:creationId xmlns:p14="http://schemas.microsoft.com/office/powerpoint/2010/main" val="270480097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طوبه إمموك أو باتشويس إيسوس: إمبير صوهى إمموى خين بيك جونت: أوذى أون خين بيك إمڤون، إمبير تى إسڤو إنطاميت آت إيمى.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3591" y="4777601"/>
            <a:ext cx="9288274" cy="1048871"/>
          </a:xfrm>
        </p:spPr>
        <p:txBody>
          <a:bodyPr anchor="ctr"/>
          <a:lstStyle/>
          <a:p>
            <a:r>
              <a:rPr lang="pl-PL" sz="3100" dirty="0"/>
              <a:t>}twbh `mmok `w pa{oic I=y=c@ `mpercohi `mmoi qen pekjwnt@</a:t>
            </a:r>
            <a:endParaRPr lang="en-US" sz="3100" dirty="0"/>
          </a:p>
          <a:p>
            <a:r>
              <a:rPr lang="pl-PL" dirty="0"/>
              <a:t> `oude on qen pek`mbon@ `mper]`cbw `ntametat`emi.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1060514"/>
          </a:xfrm>
        </p:spPr>
        <p:txBody>
          <a:bodyPr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أطلب إليك يا ربى يسوع، أن لا تبكتنى بغضبك، ولا برجزك، تؤدب جهالتى.</a:t>
            </a:r>
          </a:p>
        </p:txBody>
      </p:sp>
    </p:spTree>
    <p:extLst>
      <p:ext uri="{BB962C8B-B14F-4D97-AF65-F5344CB8AC3E}">
        <p14:creationId xmlns:p14="http://schemas.microsoft.com/office/powerpoint/2010/main" val="15390142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29245"/>
            <a:ext cx="9143999" cy="1228756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إك أوأوش إم إفمو آن امبى ريف إرنوڤى: إم افريتى انتيف كوتف أووه انتيف أونخ: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63031"/>
            <a:ext cx="9153803" cy="1048871"/>
          </a:xfrm>
        </p:spPr>
        <p:txBody>
          <a:bodyPr anchor="ctr"/>
          <a:lstStyle/>
          <a:p>
            <a:r>
              <a:rPr lang="pl-PL" sz="4000" dirty="0"/>
              <a:t>Je `,`ou`ws `m`vmou an `mpiref`ernobi@</a:t>
            </a:r>
          </a:p>
          <a:p>
            <a:r>
              <a:rPr lang="pl-PL" sz="4000" dirty="0"/>
              <a:t> `m`vry] `ntefkotf ouoh `ntef`wnq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828602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لأنك لا تشاء موت الخاطئ، مثل أن يرجع ويحيا</a:t>
            </a:r>
          </a:p>
        </p:txBody>
      </p:sp>
    </p:spTree>
    <p:extLst>
      <p:ext uri="{BB962C8B-B14F-4D97-AF65-F5344CB8AC3E}">
        <p14:creationId xmlns:p14="http://schemas.microsoft.com/office/powerpoint/2010/main" val="8591121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09129"/>
            <a:ext cx="9143999" cy="1048871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شانا إهثيك خا طاميت جوب: امبيرصومس ايه رويْ خين أو إمڤون.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01694"/>
            <a:ext cx="9144000" cy="1048871"/>
          </a:xfrm>
        </p:spPr>
        <p:txBody>
          <a:bodyPr anchor="ctr"/>
          <a:lstStyle/>
          <a:p>
            <a:r>
              <a:rPr lang="pl-PL" sz="4000" dirty="0"/>
              <a:t>sana`h;yk qa tametjwb@ `mpercomc `eroi qen `ou`mbon.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7"/>
            <a:ext cx="9140825" cy="914400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تراءف على ضعفى، ولا تنظر إلىّ بغضب.</a:t>
            </a:r>
          </a:p>
        </p:txBody>
      </p:sp>
    </p:spTree>
    <p:extLst>
      <p:ext uri="{BB962C8B-B14F-4D97-AF65-F5344CB8AC3E}">
        <p14:creationId xmlns:p14="http://schemas.microsoft.com/office/powerpoint/2010/main" val="410747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6EF2-622E-405C-AC5B-92000D0A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B4C3A-D891-4815-9785-847445707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الليلويا الليلويا: الليلويا، الليلويا: إزموا إيه بي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إكلوم انتيه تي رومبي: هيتين تيك ميت إخريستوس إبشويس.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F1C14-BDB4-4803-87CB-9365A2D7B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Allylouia</a:t>
            </a:r>
            <a:r>
              <a:rPr lang="en-GB" dirty="0"/>
              <a:t> =a=l =a=l =a=l@ `</a:t>
            </a:r>
            <a:r>
              <a:rPr lang="en-GB" dirty="0" err="1"/>
              <a:t>cmou</a:t>
            </a:r>
            <a:r>
              <a:rPr lang="en-GB" dirty="0"/>
              <a:t> `epi`,</a:t>
            </a:r>
            <a:r>
              <a:rPr lang="en-GB" dirty="0" err="1"/>
              <a:t>lom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]</a:t>
            </a:r>
            <a:r>
              <a:rPr lang="en-GB" dirty="0" err="1"/>
              <a:t>rompi</a:t>
            </a:r>
            <a:r>
              <a:rPr lang="en-GB" dirty="0"/>
              <a:t>@ </a:t>
            </a:r>
            <a:r>
              <a:rPr lang="en-GB" dirty="0" err="1"/>
              <a:t>hiten</a:t>
            </a:r>
            <a:r>
              <a:rPr lang="en-GB" dirty="0"/>
              <a:t> </a:t>
            </a:r>
            <a:r>
              <a:rPr lang="en-GB" dirty="0" err="1"/>
              <a:t>tekmet</a:t>
            </a:r>
            <a:r>
              <a:rPr lang="en-GB" dirty="0"/>
              <a:t>`,</a:t>
            </a:r>
            <a:r>
              <a:rPr lang="en-GB" dirty="0" err="1"/>
              <a:t>ryctoc</a:t>
            </a:r>
            <a:r>
              <a:rPr lang="en-GB" dirty="0"/>
              <a:t> `P=o=c.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96D84-2F62-47FE-9493-EB62655877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هلليلويا هلليلويا، هلليلويا هلليلويا، بارك إكليل هذه السنة، بصلاحك يا رب.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93239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آى إرنوڤى إيسوس باتشويس: آى إرنوڤى إيسوس بانوتى: با أورو إمبير أوب إيروى: إن ني نوڤى إيطاى أيطو.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83544"/>
            <a:ext cx="9144000" cy="1037228"/>
          </a:xfrm>
        </p:spPr>
        <p:txBody>
          <a:bodyPr anchor="ctr"/>
          <a:lstStyle/>
          <a:p>
            <a:r>
              <a:rPr lang="pl-PL" sz="3800" dirty="0"/>
              <a:t>Ai`ernobi I=y=c pa</a:t>
            </a:r>
            <a:r>
              <a:rPr lang="en-US" sz="3800" dirty="0"/>
              <a:t>[</a:t>
            </a:r>
            <a:r>
              <a:rPr lang="pl-PL" sz="3800" dirty="0"/>
              <a:t>oic@ ai`ernobi I=y=c paNou]@ pa`Ouro `mperwp `eroi@ `nninobi `etai`aitou.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48871"/>
          </a:xfrm>
        </p:spPr>
        <p:txBody>
          <a:bodyPr anchor="ctr"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أخطأت يا يسوع ربى، أخطأت يا يسوع إلهى، يا ملكى لا تحسب علىّ، الخطايا التى صنعتها.</a:t>
            </a:r>
          </a:p>
        </p:txBody>
      </p:sp>
    </p:spTree>
    <p:extLst>
      <p:ext uri="{BB962C8B-B14F-4D97-AF65-F5344CB8AC3E}">
        <p14:creationId xmlns:p14="http://schemas.microsoft.com/office/powerpoint/2010/main" val="140750934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تيهو إيروك أو باصوتير: ماريه نيك ميثنائيت طاهوى: إن طونوهيم إمموى خين نى آنانكى: إت تى أوڤيه إيطا إبسيشى.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0213" y="4765957"/>
            <a:ext cx="9304896" cy="1016032"/>
          </a:xfrm>
        </p:spPr>
        <p:txBody>
          <a:bodyPr anchor="ctr"/>
          <a:lstStyle/>
          <a:p>
            <a:r>
              <a:rPr lang="pl-PL" dirty="0"/>
              <a:t>}]ho `erok `w paCwtyr@ mare nekme;na`yt tahoi@</a:t>
            </a:r>
            <a:endParaRPr lang="en-US" dirty="0"/>
          </a:p>
          <a:p>
            <a:r>
              <a:rPr lang="pl-PL" sz="3400" dirty="0"/>
              <a:t> </a:t>
            </a:r>
            <a:r>
              <a:rPr lang="pl-PL" sz="3500" dirty="0"/>
              <a:t>`ntounohem `mmoi qen ni`anagky@ et] `oube `eta`'u,y.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48871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أسألك يا مخلصى، فلتدركنى مراحمك، لتخلصنى من الشدائد، المضادة لنفسى.</a:t>
            </a:r>
          </a:p>
        </p:txBody>
      </p:sp>
    </p:spTree>
    <p:extLst>
      <p:ext uri="{BB962C8B-B14F-4D97-AF65-F5344CB8AC3E}">
        <p14:creationId xmlns:p14="http://schemas.microsoft.com/office/powerpoint/2010/main" val="84651585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إمبيرهى إكروم إيه طاميت أتصوؤن: إم إفريتى هوف إن صودوما: أوذى أون امبير طاكوى: إم إفريتى هوف إن غومورا.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358773"/>
            <a:ext cx="9153803" cy="1461999"/>
          </a:xfrm>
        </p:spPr>
        <p:txBody>
          <a:bodyPr anchor="ctr"/>
          <a:lstStyle/>
          <a:p>
            <a:r>
              <a:rPr lang="pl-PL" sz="3800" dirty="0"/>
              <a:t>`Mperhi `,rwm `etametatcw`oun@ `m`vry] hwf `nCodoma@ `oude on `mpertakoi@ `m`vry] hwf `nGomorra.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612867"/>
          </a:xfrm>
        </p:spPr>
        <p:txBody>
          <a:bodyPr anchor="ctr"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لا تحرق عدم معرفتى، مثل سدوم، ولا تهلكنى أيضاً، مثل عمورة.</a:t>
            </a:r>
          </a:p>
        </p:txBody>
      </p:sp>
    </p:spTree>
    <p:extLst>
      <p:ext uri="{BB962C8B-B14F-4D97-AF65-F5344CB8AC3E}">
        <p14:creationId xmlns:p14="http://schemas.microsoft.com/office/powerpoint/2010/main" val="16014704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آلا باتشويس آرى أووِّي نيه مى: ام إفريتى إن ني ريم نى نيڤئى: ناى إيه طاڤ إيرميطانين: أك كانو نوڤى نؤو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83543"/>
            <a:ext cx="9153803" cy="1037228"/>
          </a:xfrm>
        </p:spPr>
        <p:txBody>
          <a:bodyPr anchor="ctr"/>
          <a:lstStyle/>
          <a:p>
            <a:r>
              <a:rPr lang="pl-PL" dirty="0"/>
              <a:t>Alla pa{oic `ari`ou`i nemyi@ `m`vry] `nniremNineu`y@</a:t>
            </a:r>
            <a:endParaRPr lang="en-US" dirty="0"/>
          </a:p>
          <a:p>
            <a:r>
              <a:rPr lang="pl-PL" sz="3800" dirty="0"/>
              <a:t> nai `etau`ermetanoin@ ak,a nounobi nw`ou `ebol.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66456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لكن يا ربى إصنع معى، مثل أهل نينوى، الذين تابوا، فغفرت لهم خطاياهم.</a:t>
            </a:r>
          </a:p>
        </p:txBody>
      </p:sp>
    </p:spTree>
    <p:extLst>
      <p:ext uri="{BB962C8B-B14F-4D97-AF65-F5344CB8AC3E}">
        <p14:creationId xmlns:p14="http://schemas.microsoft.com/office/powerpoint/2010/main" val="36455540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آلا ماريه نيك ميثنائيت: طاهوى باتشويس خين أو إيس: إنطاؤش إيڤول نيم باى لاؤس: خين أو إسمى إن أت كاروس.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4130" y="4783543"/>
            <a:ext cx="9318813" cy="1037228"/>
          </a:xfrm>
        </p:spPr>
        <p:txBody>
          <a:bodyPr anchor="ctr"/>
          <a:lstStyle/>
          <a:p>
            <a:r>
              <a:rPr lang="pl-PL" dirty="0"/>
              <a:t>Alla mare nekme;na`yt@ tahoi pa{oic qen `ouiyc@</a:t>
            </a:r>
            <a:endParaRPr lang="en-US" dirty="0"/>
          </a:p>
          <a:p>
            <a:r>
              <a:rPr lang="pl-PL" dirty="0"/>
              <a:t> `nta`ws `ebol nem paila`oc@ qen `ou`cmy `n`at,arwc.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664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لكن فلتدركنى سريعاً، مراحمك يا ربى، لأصرخ مع هذا الشعب، بصوت لا يسكت.</a:t>
            </a:r>
          </a:p>
        </p:txBody>
      </p:sp>
    </p:spTree>
    <p:extLst>
      <p:ext uri="{BB962C8B-B14F-4D97-AF65-F5344CB8AC3E}">
        <p14:creationId xmlns:p14="http://schemas.microsoft.com/office/powerpoint/2010/main" val="294592235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إثڤى فاى تى طوبه إمموك: إبتشويس إفنوتى باصوتير: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إمبير إيرى إنؤهاب نيه مى: آنوك خابى جوب إنريف إيرنوڤى.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83543"/>
            <a:ext cx="9153804" cy="1037228"/>
          </a:xfrm>
        </p:spPr>
        <p:txBody>
          <a:bodyPr anchor="ctr"/>
          <a:lstStyle/>
          <a:p>
            <a:r>
              <a:rPr lang="pl-PL" dirty="0"/>
              <a:t>E;be vai ]twbh `mmok@ `P=o=c `V] paCwtyr@</a:t>
            </a:r>
            <a:endParaRPr lang="en-US" dirty="0"/>
          </a:p>
          <a:p>
            <a:r>
              <a:rPr lang="pl-PL" dirty="0"/>
              <a:t> `mper`iri `n`ouhap nemyi@ `anok qa pijwb `nref`ernobi.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664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من أجل هذا أطلب إليك، أيها الرب الإله مخلصى، لا تحاكمنى، أنا الضعيف الخاطئ.</a:t>
            </a:r>
          </a:p>
        </p:txBody>
      </p:sp>
    </p:spTree>
    <p:extLst>
      <p:ext uri="{BB962C8B-B14F-4D97-AF65-F5344CB8AC3E}">
        <p14:creationId xmlns:p14="http://schemas.microsoft.com/office/powerpoint/2010/main" val="425771544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0CD2-BBEC-4BD2-BFF4-BFE934B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442F-D50B-4D9E-9B99-D9C98DCB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0772"/>
            <a:ext cx="9143999" cy="103722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آلا ڤول إيڤول كونى إيڤول: إن نا بارابطوما إتؤش: هوس آغاثوس أووه إمماى رومى: ناى نان كاطا بيك نيشتى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0F69D-7AB0-415A-B209-3015CC68A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83543"/>
            <a:ext cx="9153803" cy="1037228"/>
          </a:xfrm>
        </p:spPr>
        <p:txBody>
          <a:bodyPr anchor="ctr"/>
          <a:lstStyle/>
          <a:p>
            <a:r>
              <a:rPr lang="pl-PL" sz="3100" dirty="0"/>
              <a:t>Alla bwl `ebol ,w nyi `ebol@ `nnaparaptwma et`os@ </a:t>
            </a:r>
            <a:endParaRPr lang="en-US" sz="3100" dirty="0"/>
          </a:p>
          <a:p>
            <a:r>
              <a:rPr lang="pl-PL" sz="3100" dirty="0"/>
              <a:t>hwc `Aga;oc ouoh `mMairwmi@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9D0FF-A031-46BE-8300-8A123FDEC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086"/>
            <a:ext cx="9140825" cy="10664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لكن حل واغفر، لى ذلاتى الكثيرة، كصالح ومحب البشر، إرحمنا كعظيم رحمتك.</a:t>
            </a:r>
            <a:endParaRPr lang="ar-EG" b="1" kern="12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00499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2501154"/>
          </a:xfrm>
        </p:spPr>
        <p:txBody>
          <a:bodyPr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b="1" dirty="0">
                <a:solidFill>
                  <a:srgbClr val="FFC000"/>
                </a:solidFill>
                <a:cs typeface="+mj-cs"/>
              </a:rPr>
              <a:t> 2 </a:t>
            </a:r>
            <a:br>
              <a:rPr lang="ar-EG" b="1" dirty="0">
                <a:solidFill>
                  <a:srgbClr val="FFC000"/>
                </a:solidFill>
                <a:cs typeface="+mj-cs"/>
              </a:rPr>
            </a:br>
            <a:r>
              <a:rPr lang="ar-EG" sz="2000" b="1" dirty="0">
                <a:solidFill>
                  <a:schemeClr val="bg1"/>
                </a:solidFill>
                <a:cs typeface="+mj-cs"/>
              </a:rPr>
              <a:t>(تى نيستيَّا نيم بي إشليل إنثؤو بيبه إبسوتى /الصوم والصلاة، هما خلاص نفوسنا)</a:t>
            </a:r>
            <a:endParaRPr lang="en-GB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700" dirty="0"/>
              <a:t>تى نيستيَّا نيم بي إشليل: إنثؤو بيه إبسوتى إن نين إبسيشى: بى طوڤو نيم تى ميثمى: إنثؤو بى شاڤراناف إم إفنوتى.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/>
          <a:lstStyle/>
          <a:p>
            <a:r>
              <a:rPr lang="pt-BR" dirty="0"/>
              <a:t>}nyctia nem pi`slyl@ `n;w`ou pe `pcw] `nnen`'u,y@ pitoubo nem ]me;myi@ `n;w`ou pe sauranaf `m`V].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1033620"/>
          </a:xfrm>
        </p:spPr>
        <p:txBody>
          <a:bodyPr/>
          <a:lstStyle/>
          <a:p>
            <a:r>
              <a:rPr lang="ar-EG" dirty="0">
                <a:cs typeface="+mj-cs"/>
              </a:rPr>
              <a:t>الصوم والصلاة، هما خلاص نفوسنا، والطهارة والبر، هما اللذان يرضيان الله.</a:t>
            </a:r>
          </a:p>
        </p:txBody>
      </p:sp>
    </p:spTree>
    <p:extLst>
      <p:ext uri="{BB962C8B-B14F-4D97-AF65-F5344CB8AC3E}">
        <p14:creationId xmlns:p14="http://schemas.microsoft.com/office/powerpoint/2010/main" val="39326119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تى نيستيَّا ثى ايه طاس أولى: إم مويسيس هيچين بيطؤو: شا إنتيف تشى إم بي نوموس نان: إيڤول هى تين إبتشويس إفنوتى.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 anchor="ctr"/>
          <a:lstStyle/>
          <a:p>
            <a:r>
              <a:rPr lang="pt-BR" sz="3800" dirty="0"/>
              <a:t>}nyctia ;y`etac`wli@ `mMwucyc hijen pitw`ou@ sa`ntef[i `mpiNomoc nan@ `ebol hiten `P=o=c `V].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1033620"/>
          </a:xfrm>
        </p:spPr>
        <p:txBody>
          <a:bodyPr/>
          <a:lstStyle/>
          <a:p>
            <a:r>
              <a:rPr lang="ar-EG" dirty="0">
                <a:cs typeface="+mj-cs"/>
              </a:rPr>
              <a:t>الصوم هو الذى رفع، موسى على الجبل، حتى أخذ لنا الناموس، من قبل الرب الإله.</a:t>
            </a:r>
          </a:p>
        </p:txBody>
      </p:sp>
    </p:spTree>
    <p:extLst>
      <p:ext uri="{BB962C8B-B14F-4D97-AF65-F5344CB8AC3E}">
        <p14:creationId xmlns:p14="http://schemas.microsoft.com/office/powerpoint/2010/main" val="407486280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تى نيستيَّا ثى إيطاس أولى: إن إيلياس إيه إبشوى إيه إتفيه: أووه أسنوهيم إن دانييل: إيڤول خين إفلاكوس إن ني مووِّي.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 anchor="ctr"/>
          <a:lstStyle/>
          <a:p>
            <a:r>
              <a:rPr lang="pt-BR" sz="3700" dirty="0"/>
              <a:t>}nyctia ;y`etac`wli@ `n`Yliac `e`pswi `e`tve@ ouoh acnohem `nDaniyl@ `ebolqen `vlakkoc `nnimou`i.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1033620"/>
          </a:xfrm>
        </p:spPr>
        <p:txBody>
          <a:bodyPr/>
          <a:lstStyle/>
          <a:p>
            <a:r>
              <a:rPr lang="ar-EG" dirty="0">
                <a:cs typeface="+mj-cs"/>
              </a:rPr>
              <a:t>الصوم هو الذى رفع، إيليا إلى السماء، وخلص دانيال، من جُب الأسود.</a:t>
            </a:r>
          </a:p>
        </p:txBody>
      </p:sp>
    </p:spTree>
    <p:extLst>
      <p:ext uri="{BB962C8B-B14F-4D97-AF65-F5344CB8AC3E}">
        <p14:creationId xmlns:p14="http://schemas.microsoft.com/office/powerpoint/2010/main" val="126281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952E-08F9-416E-9DC5-49621A51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9FAC0-107F-4E99-846A-FDF5D7694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CF0C8-49EE-49F1-9A41-EE38FB8B4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51C3D1-5ACE-49A3-B291-EE265E10A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هذا الذى ينبغى له المجد، مع أبيه الصالح، والروح القدس، من الآن وإلى الأبد.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02204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06059"/>
            <a:ext cx="9143999" cy="1251941"/>
          </a:xfrm>
        </p:spPr>
        <p:txBody>
          <a:bodyPr/>
          <a:lstStyle/>
          <a:p>
            <a:r>
              <a:rPr lang="ar-EG" sz="4000" dirty="0"/>
              <a:t>آبين تشويس إيسوس بخرستوس: إرنستيه ڤين إيه إهريه إيه جون: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3" y="4559136"/>
            <a:ext cx="9153804" cy="1046923"/>
          </a:xfrm>
        </p:spPr>
        <p:txBody>
          <a:bodyPr anchor="ctr"/>
          <a:lstStyle/>
          <a:p>
            <a:r>
              <a:rPr lang="pt-BR" sz="4000" dirty="0"/>
              <a:t>`A pen=o=c I=y=c P=,=c@ ernycteuin `e`hryi `ejwn@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828602"/>
          </a:xfrm>
        </p:spPr>
        <p:txBody>
          <a:bodyPr anchor="ctr"/>
          <a:lstStyle/>
          <a:p>
            <a:r>
              <a:rPr lang="ar-EG" sz="4400" dirty="0">
                <a:cs typeface="+mj-cs"/>
              </a:rPr>
              <a:t>ربنا يسوع المسيح، صام عنا، </a:t>
            </a:r>
          </a:p>
        </p:txBody>
      </p:sp>
    </p:spTree>
    <p:extLst>
      <p:ext uri="{BB962C8B-B14F-4D97-AF65-F5344CB8AC3E}">
        <p14:creationId xmlns:p14="http://schemas.microsoft.com/office/powerpoint/2010/main" val="60739702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7990-7107-419B-B2D2-5E56A8D8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0B7BE-52D5-4768-875D-CFCC6B58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15000"/>
            <a:ext cx="9143999" cy="1143000"/>
          </a:xfrm>
        </p:spPr>
        <p:txBody>
          <a:bodyPr/>
          <a:lstStyle/>
          <a:p>
            <a:r>
              <a:rPr lang="ar-EG" sz="4000" dirty="0"/>
              <a:t>إن إهميه إن إيه هؤو نيم إهميه إن إيه جوره: شا إنتيف سوتتين خين نين نوڤى.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A1E3E-8BB8-49BA-849F-EE0672C8B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3" y="4559136"/>
            <a:ext cx="9153804" cy="1143000"/>
          </a:xfrm>
        </p:spPr>
        <p:txBody>
          <a:bodyPr anchor="ctr"/>
          <a:lstStyle/>
          <a:p>
            <a:r>
              <a:rPr lang="pt-BR" sz="3800" dirty="0"/>
              <a:t>``n`hme `n`eho`ou nem `hme `n`ejwrh@ sa `ntefcotten qen nennobi.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76C83-AB9E-4DE4-8761-CEA4262CA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3454" y="3730534"/>
            <a:ext cx="9140825" cy="828602"/>
          </a:xfrm>
        </p:spPr>
        <p:txBody>
          <a:bodyPr anchor="ctr"/>
          <a:lstStyle/>
          <a:p>
            <a:r>
              <a:rPr lang="ar-EG" sz="4000" dirty="0">
                <a:cs typeface="+mj-cs"/>
              </a:rPr>
              <a:t>أربعين يوماً وأربعين ليلة، حتى خلصنا من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275057800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7F7D-52AE-4F4E-9D2F-8C8991B3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CD665-37F5-4F68-B3B9-CA350A733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آنون هون مارين إيرنيستيه ڤين: خين أو طوڤو نيم أو ميثمى: أووه إنتين إر إبروس إڤشيستيه: إنوش إيڤول إنجو إموس.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9D25B-BFD7-4377-9D15-541948051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8" y="4571928"/>
            <a:ext cx="9251576" cy="1239149"/>
          </a:xfrm>
        </p:spPr>
        <p:txBody>
          <a:bodyPr anchor="ctr"/>
          <a:lstStyle/>
          <a:p>
            <a:r>
              <a:rPr lang="en-GB" sz="3200" dirty="0"/>
              <a:t>``Anon </a:t>
            </a:r>
            <a:r>
              <a:rPr lang="en-GB" sz="3200" dirty="0" err="1"/>
              <a:t>hwn</a:t>
            </a:r>
            <a:r>
              <a:rPr lang="en-GB" sz="3200" dirty="0"/>
              <a:t> </a:t>
            </a:r>
            <a:r>
              <a:rPr lang="en-GB" sz="3200" dirty="0" err="1"/>
              <a:t>maren`ernycteuin</a:t>
            </a:r>
            <a:r>
              <a:rPr lang="en-GB" sz="3200" dirty="0"/>
              <a:t>@ </a:t>
            </a:r>
            <a:r>
              <a:rPr lang="en-GB" sz="3200" dirty="0" err="1"/>
              <a:t>qen</a:t>
            </a:r>
            <a:r>
              <a:rPr lang="en-GB" sz="3200" dirty="0"/>
              <a:t> `</a:t>
            </a:r>
            <a:r>
              <a:rPr lang="en-GB" sz="3200" dirty="0" err="1"/>
              <a:t>outoubo</a:t>
            </a:r>
            <a:r>
              <a:rPr lang="en-GB" sz="3200" dirty="0"/>
              <a:t> </a:t>
            </a:r>
            <a:r>
              <a:rPr lang="en-GB" sz="3200" dirty="0" err="1"/>
              <a:t>nem</a:t>
            </a:r>
            <a:r>
              <a:rPr lang="en-GB" sz="3200" dirty="0"/>
              <a:t> `</a:t>
            </a:r>
            <a:r>
              <a:rPr lang="en-GB" sz="3200" dirty="0" err="1"/>
              <a:t>oume;myi</a:t>
            </a:r>
            <a:r>
              <a:rPr lang="en-GB" sz="3200" dirty="0"/>
              <a:t>@ </a:t>
            </a:r>
            <a:r>
              <a:rPr lang="en-GB" dirty="0" err="1"/>
              <a:t>ouoh</a:t>
            </a:r>
            <a:r>
              <a:rPr lang="en-GB" dirty="0"/>
              <a:t> `</a:t>
            </a:r>
            <a:r>
              <a:rPr lang="en-GB" dirty="0" err="1"/>
              <a:t>nten`er`proc`eu,ec;e</a:t>
            </a:r>
            <a:r>
              <a:rPr lang="en-GB" dirty="0"/>
              <a:t>@ </a:t>
            </a:r>
            <a:r>
              <a:rPr lang="en-GB" dirty="0" err="1"/>
              <a:t>en`ws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</a:t>
            </a:r>
            <a:r>
              <a:rPr lang="en-GB" dirty="0" err="1"/>
              <a:t>enjw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.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008D0C-6890-4352-84E1-FAA3BA17C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43326"/>
            <a:ext cx="9143721" cy="694203"/>
          </a:xfrm>
        </p:spPr>
        <p:txBody>
          <a:bodyPr anchor="ctr"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ونحن أيضاً فلنصُم، بطهارة وبر، ونُصلِي، صارخين</a:t>
            </a:r>
            <a:r>
              <a:rPr lang="en-US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قائلين.</a:t>
            </a:r>
          </a:p>
        </p:txBody>
      </p:sp>
    </p:spTree>
    <p:extLst>
      <p:ext uri="{BB962C8B-B14F-4D97-AF65-F5344CB8AC3E}">
        <p14:creationId xmlns:p14="http://schemas.microsoft.com/office/powerpoint/2010/main" val="360266674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EA07-CE83-4753-A88D-4B3A8B1E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7ED76-0BC9-4EAC-84A7-60E789A4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بينيوت إتخين نى فيؤوِّى: ماريف طوڤو إنچيه بيكران: مارس إي إنچيه تيك ميت أورو: چيه فوك بيه بي أوأو شا إيه نيه إينيه آمين.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382F7-62AE-4B5D-87A8-61E114009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9606" y="4791631"/>
            <a:ext cx="9163606" cy="1046923"/>
          </a:xfrm>
        </p:spPr>
        <p:txBody>
          <a:bodyPr anchor="ctr"/>
          <a:lstStyle/>
          <a:p>
            <a:r>
              <a:rPr lang="en-GB" sz="3400" dirty="0"/>
              <a:t>Je </a:t>
            </a:r>
            <a:r>
              <a:rPr lang="en-GB" sz="3400" dirty="0" err="1"/>
              <a:t>penIwt</a:t>
            </a:r>
            <a:r>
              <a:rPr lang="en-GB" sz="3400" dirty="0"/>
              <a:t> </a:t>
            </a:r>
            <a:r>
              <a:rPr lang="en-GB" sz="3400" dirty="0" err="1"/>
              <a:t>etqen</a:t>
            </a:r>
            <a:r>
              <a:rPr lang="en-GB" sz="3400" dirty="0"/>
              <a:t> </a:t>
            </a:r>
            <a:r>
              <a:rPr lang="en-GB" sz="3400" dirty="0" err="1"/>
              <a:t>nivy`ou`i</a:t>
            </a:r>
            <a:r>
              <a:rPr lang="en-GB" sz="3400" dirty="0"/>
              <a:t>@ </a:t>
            </a:r>
            <a:r>
              <a:rPr lang="en-GB" sz="3400" dirty="0" err="1"/>
              <a:t>mareftoubo</a:t>
            </a:r>
            <a:r>
              <a:rPr lang="en-GB" sz="3400" dirty="0"/>
              <a:t> `</a:t>
            </a:r>
            <a:r>
              <a:rPr lang="en-GB" sz="3400" dirty="0" err="1"/>
              <a:t>nje</a:t>
            </a:r>
            <a:r>
              <a:rPr lang="en-GB" sz="3400" dirty="0"/>
              <a:t> </a:t>
            </a:r>
            <a:r>
              <a:rPr lang="en-GB" sz="3400" dirty="0" err="1"/>
              <a:t>pekran</a:t>
            </a:r>
            <a:r>
              <a:rPr lang="en-GB" sz="3400" dirty="0"/>
              <a:t>@</a:t>
            </a:r>
          </a:p>
          <a:p>
            <a:r>
              <a:rPr lang="en-GB" sz="2800" dirty="0"/>
              <a:t> </a:t>
            </a:r>
            <a:r>
              <a:rPr lang="en-GB" sz="3000" dirty="0" err="1"/>
              <a:t>marec`i</a:t>
            </a:r>
            <a:r>
              <a:rPr lang="en-GB" sz="3000" dirty="0"/>
              <a:t> `</a:t>
            </a:r>
            <a:r>
              <a:rPr lang="en-GB" sz="3000" dirty="0" err="1"/>
              <a:t>nje</a:t>
            </a:r>
            <a:r>
              <a:rPr lang="en-GB" sz="3000" dirty="0"/>
              <a:t> </a:t>
            </a:r>
            <a:r>
              <a:rPr lang="en-GB" sz="3000" dirty="0" err="1"/>
              <a:t>tekmet`ouro</a:t>
            </a:r>
            <a:r>
              <a:rPr lang="en-GB" sz="3000" dirty="0"/>
              <a:t>@ je </a:t>
            </a:r>
            <a:r>
              <a:rPr lang="en-GB" sz="3000" dirty="0" err="1"/>
              <a:t>vwk</a:t>
            </a:r>
            <a:r>
              <a:rPr lang="en-GB" sz="3000" dirty="0"/>
              <a:t> pe </a:t>
            </a:r>
            <a:r>
              <a:rPr lang="en-GB" sz="3000" dirty="0" err="1"/>
              <a:t>pi`w`ou</a:t>
            </a:r>
            <a:r>
              <a:rPr lang="en-GB" sz="3000" dirty="0"/>
              <a:t> </a:t>
            </a:r>
            <a:r>
              <a:rPr lang="en-GB" sz="3000" dirty="0" err="1"/>
              <a:t>sa</a:t>
            </a:r>
            <a:r>
              <a:rPr lang="en-GB" sz="3000" dirty="0"/>
              <a:t> </a:t>
            </a:r>
            <a:r>
              <a:rPr lang="en-GB" sz="3000" dirty="0" err="1"/>
              <a:t>ni`eneh</a:t>
            </a:r>
            <a:r>
              <a:rPr lang="en-GB" sz="3000" dirty="0"/>
              <a:t> `</a:t>
            </a:r>
            <a:r>
              <a:rPr lang="en-GB" sz="3000" dirty="0" err="1"/>
              <a:t>amyn</a:t>
            </a:r>
            <a:r>
              <a:rPr lang="en-GB" sz="3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A4C4E-C7AE-4514-9FF5-C65AC625C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606" y="3730533"/>
            <a:ext cx="9140825" cy="1061097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فى السموات، ليتقدس اسمك، ليأت ملكوتك، لأن لك المجد إلى الأبد آمين.</a:t>
            </a:r>
          </a:p>
        </p:txBody>
      </p:sp>
    </p:spTree>
    <p:extLst>
      <p:ext uri="{BB962C8B-B14F-4D97-AF65-F5344CB8AC3E}">
        <p14:creationId xmlns:p14="http://schemas.microsoft.com/office/powerpoint/2010/main" val="401021232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9DAC-E10D-49F9-8319-0DBF8288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855694"/>
          </a:xfrm>
        </p:spPr>
        <p:txBody>
          <a:bodyPr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b="1" dirty="0">
                <a:solidFill>
                  <a:srgbClr val="FFC000"/>
                </a:solidFill>
                <a:cs typeface="+mj-cs"/>
              </a:rPr>
              <a:t> 3 </a:t>
            </a:r>
            <a:br>
              <a:rPr lang="ar-EG" b="1" dirty="0">
                <a:solidFill>
                  <a:srgbClr val="FFC000"/>
                </a:solidFill>
                <a:cs typeface="+mj-cs"/>
              </a:rPr>
            </a:br>
            <a:r>
              <a:rPr lang="ar-EG" sz="1800" b="1" dirty="0">
                <a:solidFill>
                  <a:schemeClr val="bg1"/>
                </a:solidFill>
                <a:cs typeface="+mj-cs"/>
              </a:rPr>
              <a:t>(أمويني أناڤ إيه بين سوتير/ تعالوا أنظروا مخلصنا)</a:t>
            </a:r>
            <a:br>
              <a:rPr lang="ar-EG" sz="1800" b="1" dirty="0">
                <a:solidFill>
                  <a:schemeClr val="bg1"/>
                </a:solidFill>
                <a:cs typeface="+mj-cs"/>
              </a:rPr>
            </a:br>
            <a:endParaRPr lang="en-GB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6D33-8839-4DE9-8B6F-3128500E5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أمويني أناڤ إيه بين سوتير: بي ماي رومي إن أغاثوس: أف إيري إم إب هوب إن تي نيستيا: نيم بيف نيشتي إن ثيڤيو.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BC049-E27F-4806-8604-6CFEB9B10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3"/>
            <a:ext cx="9144000" cy="1046923"/>
          </a:xfrm>
        </p:spPr>
        <p:txBody>
          <a:bodyPr anchor="ctr"/>
          <a:lstStyle/>
          <a:p>
            <a:r>
              <a:rPr lang="en-GB" sz="3800" dirty="0"/>
              <a:t>`</a:t>
            </a:r>
            <a:r>
              <a:rPr lang="en-GB" sz="3800" dirty="0" err="1"/>
              <a:t>Amwini</a:t>
            </a:r>
            <a:r>
              <a:rPr lang="en-GB" sz="3800" dirty="0"/>
              <a:t> `</a:t>
            </a:r>
            <a:r>
              <a:rPr lang="en-GB" sz="3800" dirty="0" err="1"/>
              <a:t>anau</a:t>
            </a:r>
            <a:r>
              <a:rPr lang="en-GB" sz="3800" dirty="0"/>
              <a:t> `</a:t>
            </a:r>
            <a:r>
              <a:rPr lang="en-GB" sz="3800" dirty="0" err="1"/>
              <a:t>epenCwtyr</a:t>
            </a:r>
            <a:r>
              <a:rPr lang="en-GB" sz="3800" dirty="0"/>
              <a:t>@ </a:t>
            </a:r>
            <a:r>
              <a:rPr lang="en-GB" sz="3800" dirty="0" err="1"/>
              <a:t>piMairwmi</a:t>
            </a:r>
            <a:r>
              <a:rPr lang="en-GB" sz="3800" dirty="0"/>
              <a:t> `</a:t>
            </a:r>
            <a:r>
              <a:rPr lang="en-GB" sz="3800" dirty="0" err="1"/>
              <a:t>n`aga;oc</a:t>
            </a:r>
            <a:r>
              <a:rPr lang="en-GB" sz="3800" dirty="0"/>
              <a:t>@ </a:t>
            </a:r>
            <a:r>
              <a:rPr lang="en-GB" sz="3800" dirty="0" err="1"/>
              <a:t>af`iri</a:t>
            </a:r>
            <a:r>
              <a:rPr lang="en-GB" sz="3800" dirty="0"/>
              <a:t> `</a:t>
            </a:r>
            <a:r>
              <a:rPr lang="en-GB" sz="3800" dirty="0" err="1"/>
              <a:t>m`phwb</a:t>
            </a:r>
            <a:r>
              <a:rPr lang="en-GB" sz="3800" dirty="0"/>
              <a:t> `n]</a:t>
            </a:r>
            <a:r>
              <a:rPr lang="en-GB" sz="3800" dirty="0" err="1"/>
              <a:t>nyctia</a:t>
            </a:r>
            <a:r>
              <a:rPr lang="en-GB" sz="3800" dirty="0"/>
              <a:t>@ </a:t>
            </a:r>
            <a:r>
              <a:rPr lang="en-GB" sz="3800" dirty="0" err="1"/>
              <a:t>nem</a:t>
            </a:r>
            <a:r>
              <a:rPr lang="en-GB" sz="3800" dirty="0"/>
              <a:t> </a:t>
            </a:r>
            <a:r>
              <a:rPr lang="en-GB" sz="3800" dirty="0" err="1"/>
              <a:t>pefnis</a:t>
            </a:r>
            <a:r>
              <a:rPr lang="en-GB" sz="3800" dirty="0"/>
              <a:t>] `</a:t>
            </a:r>
            <a:r>
              <a:rPr lang="en-GB" sz="3800" dirty="0" err="1"/>
              <a:t>n;ebio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0674C-47B6-42C3-A458-F70B2663F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43980"/>
            <a:ext cx="9140825" cy="1020171"/>
          </a:xfrm>
        </p:spPr>
        <p:txBody>
          <a:bodyPr/>
          <a:lstStyle/>
          <a:p>
            <a:r>
              <a:rPr lang="ar-EG" dirty="0">
                <a:cs typeface="+mj-cs"/>
              </a:rPr>
              <a:t>تعالوا أنظروا مخلصنا، محب البشر الصالح، صنع فعل الصوم، بتواضعه العظيم.</a:t>
            </a:r>
          </a:p>
        </p:txBody>
      </p:sp>
    </p:spTree>
    <p:extLst>
      <p:ext uri="{BB962C8B-B14F-4D97-AF65-F5344CB8AC3E}">
        <p14:creationId xmlns:p14="http://schemas.microsoft.com/office/powerpoint/2010/main" val="230736936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سا إبشوي إنني توأوو إتتشوسي: خين أوو أورف إنساركيكون: أفتامون إيه بي ما إمموشي: هينا إنتين موشي إمبيف ريتي.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3700" dirty="0" err="1"/>
              <a:t>Ca`pswi</a:t>
            </a:r>
            <a:r>
              <a:rPr lang="en-GB" sz="3700" dirty="0"/>
              <a:t> `</a:t>
            </a:r>
            <a:r>
              <a:rPr lang="en-GB" sz="3700" dirty="0" err="1"/>
              <a:t>nnitw`ou</a:t>
            </a:r>
            <a:r>
              <a:rPr lang="en-GB" sz="3700" dirty="0"/>
              <a:t> et[</a:t>
            </a:r>
            <a:r>
              <a:rPr lang="en-GB" sz="3700" dirty="0" err="1"/>
              <a:t>oci</a:t>
            </a:r>
            <a:r>
              <a:rPr lang="en-GB" sz="3700" dirty="0"/>
              <a:t>@ </a:t>
            </a:r>
            <a:r>
              <a:rPr lang="en-GB" sz="3700" dirty="0" err="1"/>
              <a:t>qen</a:t>
            </a:r>
            <a:r>
              <a:rPr lang="en-GB" sz="3700" dirty="0"/>
              <a:t> `</a:t>
            </a:r>
            <a:r>
              <a:rPr lang="en-GB" sz="3700" dirty="0" err="1"/>
              <a:t>ou`wrf</a:t>
            </a:r>
            <a:r>
              <a:rPr lang="en-GB" sz="3700" dirty="0"/>
              <a:t> `</a:t>
            </a:r>
            <a:r>
              <a:rPr lang="en-GB" sz="3700" dirty="0" err="1"/>
              <a:t>ncarkikon</a:t>
            </a:r>
            <a:r>
              <a:rPr lang="en-GB" sz="3700" dirty="0"/>
              <a:t>@ </a:t>
            </a:r>
            <a:r>
              <a:rPr lang="en-GB" sz="3700" dirty="0" err="1"/>
              <a:t>aftamon</a:t>
            </a:r>
            <a:r>
              <a:rPr lang="en-GB" sz="3700" dirty="0"/>
              <a:t> `</a:t>
            </a:r>
            <a:r>
              <a:rPr lang="en-GB" sz="3700" dirty="0" err="1"/>
              <a:t>epima</a:t>
            </a:r>
            <a:r>
              <a:rPr lang="en-GB" sz="3700" dirty="0"/>
              <a:t> `</a:t>
            </a:r>
            <a:r>
              <a:rPr lang="en-GB" sz="3700" dirty="0" err="1"/>
              <a:t>mmosi</a:t>
            </a:r>
            <a:r>
              <a:rPr lang="en-GB" sz="3700" dirty="0"/>
              <a:t>@ </a:t>
            </a:r>
            <a:r>
              <a:rPr lang="en-GB" sz="3700" dirty="0" err="1"/>
              <a:t>hina</a:t>
            </a:r>
            <a:r>
              <a:rPr lang="en-GB" sz="3700" dirty="0"/>
              <a:t> `</a:t>
            </a:r>
            <a:r>
              <a:rPr lang="en-GB" sz="3700" dirty="0" err="1"/>
              <a:t>ntenmosi</a:t>
            </a:r>
            <a:r>
              <a:rPr lang="en-GB" sz="3700" dirty="0"/>
              <a:t> `</a:t>
            </a:r>
            <a:r>
              <a:rPr lang="en-GB" sz="3700" dirty="0" err="1"/>
              <a:t>mpefry</a:t>
            </a:r>
            <a:r>
              <a:rPr lang="en-GB" sz="3700" dirty="0"/>
              <a:t>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1"/>
            <a:ext cx="9140825" cy="1033332"/>
          </a:xfrm>
        </p:spPr>
        <p:txBody>
          <a:bodyPr/>
          <a:lstStyle/>
          <a:p>
            <a:r>
              <a:rPr lang="ar-EG" dirty="0">
                <a:cs typeface="+mj-cs"/>
              </a:rPr>
              <a:t>فوق الجبال العالية، بإنفراد جسدي، وعلمنا المسلك، لكي نسلك مثله.</a:t>
            </a:r>
          </a:p>
        </p:txBody>
      </p:sp>
    </p:spTree>
    <p:extLst>
      <p:ext uri="{BB962C8B-B14F-4D97-AF65-F5344CB8AC3E}">
        <p14:creationId xmlns:p14="http://schemas.microsoft.com/office/powerpoint/2010/main" val="1856765779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أفكورف إن إتجوم إنتيه بي جاچي: نيم نيف كوتس نيم نيف كيلويچي: أووه بي ريف إير بيرازين: أفتشي شيبي إمبيف إمثو.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383741"/>
            <a:ext cx="9153803" cy="1427336"/>
          </a:xfrm>
        </p:spPr>
        <p:txBody>
          <a:bodyPr anchor="ctr"/>
          <a:lstStyle/>
          <a:p>
            <a:r>
              <a:rPr lang="en-GB" dirty="0" err="1"/>
              <a:t>Afkwrf</a:t>
            </a:r>
            <a:r>
              <a:rPr lang="en-GB" dirty="0"/>
              <a:t> `</a:t>
            </a:r>
            <a:r>
              <a:rPr lang="en-GB" dirty="0" err="1"/>
              <a:t>n`tjom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pijaji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nefkotc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nefkelwiji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pireferpirazin</a:t>
            </a:r>
            <a:r>
              <a:rPr lang="en-GB" dirty="0"/>
              <a:t>@ </a:t>
            </a:r>
            <a:r>
              <a:rPr lang="en-GB" dirty="0" err="1"/>
              <a:t>af</a:t>
            </a:r>
            <a:r>
              <a:rPr lang="en-GB" dirty="0"/>
              <a:t>[</a:t>
            </a:r>
            <a:r>
              <a:rPr lang="en-GB" dirty="0" err="1"/>
              <a:t>isipi</a:t>
            </a:r>
            <a:r>
              <a:rPr lang="en-GB" dirty="0"/>
              <a:t> `</a:t>
            </a:r>
            <a:r>
              <a:rPr lang="en-GB" dirty="0" err="1"/>
              <a:t>mpef`m;o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1"/>
            <a:ext cx="9140825" cy="666510"/>
          </a:xfrm>
        </p:spPr>
        <p:txBody>
          <a:bodyPr anchor="ctr"/>
          <a:lstStyle/>
          <a:p>
            <a:r>
              <a:rPr lang="ar-EG" sz="3800" dirty="0">
                <a:cs typeface="+mj-cs"/>
              </a:rPr>
              <a:t>أبطل قوه العدو، وحيله وحججه، وأفتضح المجرب، أمامه.</a:t>
            </a:r>
          </a:p>
        </p:txBody>
      </p:sp>
    </p:spTree>
    <p:extLst>
      <p:ext uri="{BB962C8B-B14F-4D97-AF65-F5344CB8AC3E}">
        <p14:creationId xmlns:p14="http://schemas.microsoft.com/office/powerpoint/2010/main" val="1868175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3671"/>
            <a:ext cx="9143999" cy="1134329"/>
          </a:xfrm>
        </p:spPr>
        <p:txBody>
          <a:bodyPr/>
          <a:lstStyle/>
          <a:p>
            <a:r>
              <a:rPr lang="ar-EG" dirty="0"/>
              <a:t>ني إيتيه نوف إمماثيتيس: أووه إن أبوسطولوس إثؤواب: إڤ إير ميثريه إيبيف تشرو: إيچين نيلويچي إنتيه بي جاچي.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71147"/>
            <a:ext cx="9153803" cy="1252524"/>
          </a:xfrm>
        </p:spPr>
        <p:txBody>
          <a:bodyPr anchor="ctr"/>
          <a:lstStyle/>
          <a:p>
            <a:r>
              <a:rPr lang="en-GB" sz="3800" dirty="0" err="1"/>
              <a:t>Ny`ete</a:t>
            </a:r>
            <a:r>
              <a:rPr lang="en-GB" sz="3800" dirty="0"/>
              <a:t> </a:t>
            </a:r>
            <a:r>
              <a:rPr lang="en-GB" sz="3800" dirty="0" err="1"/>
              <a:t>nouf</a:t>
            </a:r>
            <a:r>
              <a:rPr lang="en-GB" sz="3800" dirty="0"/>
              <a:t> `</a:t>
            </a:r>
            <a:r>
              <a:rPr lang="en-GB" sz="3800" dirty="0" err="1"/>
              <a:t>mma;ytyc</a:t>
            </a:r>
            <a:r>
              <a:rPr lang="en-GB" sz="3800" dirty="0"/>
              <a:t>@ </a:t>
            </a:r>
            <a:r>
              <a:rPr lang="en-GB" sz="3800" dirty="0" err="1"/>
              <a:t>ouoh</a:t>
            </a:r>
            <a:r>
              <a:rPr lang="en-GB" sz="3800" dirty="0"/>
              <a:t> `</a:t>
            </a:r>
            <a:r>
              <a:rPr lang="en-GB" sz="3800" dirty="0" err="1"/>
              <a:t>n`apoctoloc</a:t>
            </a:r>
            <a:r>
              <a:rPr lang="en-GB" sz="3800" dirty="0"/>
              <a:t> =e=;=u@</a:t>
            </a:r>
            <a:endParaRPr lang="ar-EG" sz="3800" dirty="0"/>
          </a:p>
          <a:p>
            <a:r>
              <a:rPr lang="en-GB" sz="3800" dirty="0"/>
              <a:t> </a:t>
            </a:r>
            <a:r>
              <a:rPr lang="en-GB" sz="3800" dirty="0" err="1"/>
              <a:t>eu`erme;re</a:t>
            </a:r>
            <a:r>
              <a:rPr lang="en-GB" sz="3800" dirty="0"/>
              <a:t> `</a:t>
            </a:r>
            <a:r>
              <a:rPr lang="en-GB" sz="3800" dirty="0" err="1"/>
              <a:t>epef</a:t>
            </a:r>
            <a:r>
              <a:rPr lang="en-GB" sz="3800" dirty="0"/>
              <a:t>[</a:t>
            </a:r>
            <a:r>
              <a:rPr lang="en-GB" sz="3800" dirty="0" err="1"/>
              <a:t>ro</a:t>
            </a:r>
            <a:r>
              <a:rPr lang="en-GB" sz="3800" dirty="0"/>
              <a:t>@ `</a:t>
            </a:r>
            <a:r>
              <a:rPr lang="en-GB" sz="3800" dirty="0" err="1"/>
              <a:t>ejen</a:t>
            </a:r>
            <a:r>
              <a:rPr lang="en-GB" sz="3800" dirty="0"/>
              <a:t> </a:t>
            </a:r>
            <a:r>
              <a:rPr lang="en-GB" sz="3800" dirty="0" err="1"/>
              <a:t>nilwiji</a:t>
            </a:r>
            <a:r>
              <a:rPr lang="en-GB" sz="3800" dirty="0"/>
              <a:t> `</a:t>
            </a:r>
            <a:r>
              <a:rPr lang="en-GB" sz="3800" dirty="0" err="1"/>
              <a:t>nte</a:t>
            </a:r>
            <a:r>
              <a:rPr lang="en-GB" sz="3800" dirty="0"/>
              <a:t> </a:t>
            </a:r>
            <a:r>
              <a:rPr lang="en-GB" sz="3800" dirty="0" err="1"/>
              <a:t>pijaji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1"/>
            <a:ext cx="9140825" cy="666510"/>
          </a:xfrm>
        </p:spPr>
        <p:txBody>
          <a:bodyPr anchor="ctr"/>
          <a:lstStyle/>
          <a:p>
            <a:r>
              <a:rPr lang="ar-EG" sz="3200" dirty="0">
                <a:cs typeface="+mj-cs"/>
              </a:rPr>
              <a:t>والتلاميذ خواصه، والرسل الأطهار، شهدوا بغلبته، علي حجج العدو.</a:t>
            </a:r>
          </a:p>
        </p:txBody>
      </p:sp>
    </p:spTree>
    <p:extLst>
      <p:ext uri="{BB962C8B-B14F-4D97-AF65-F5344CB8AC3E}">
        <p14:creationId xmlns:p14="http://schemas.microsoft.com/office/powerpoint/2010/main" val="311896997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3671"/>
            <a:ext cx="9143999" cy="1134329"/>
          </a:xfrm>
        </p:spPr>
        <p:txBody>
          <a:bodyPr/>
          <a:lstStyle/>
          <a:p>
            <a:r>
              <a:rPr lang="ar-EG" sz="3700" dirty="0"/>
              <a:t>أوو نيشتي إنهيئو إيناشوف: إفشوب إيڤول خين تي نيستيا: إفنا فوتي إنني نوڤي: إف إير إسكيبازين إنني إتشاخيم.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" y="4827491"/>
            <a:ext cx="9144000" cy="896179"/>
          </a:xfrm>
        </p:spPr>
        <p:txBody>
          <a:bodyPr anchor="ctr"/>
          <a:lstStyle/>
          <a:p>
            <a:r>
              <a:rPr lang="en-GB" sz="3700" dirty="0"/>
              <a:t>`</a:t>
            </a:r>
            <a:r>
              <a:rPr lang="en-GB" sz="3700" dirty="0" err="1"/>
              <a:t>Ounis</a:t>
            </a:r>
            <a:r>
              <a:rPr lang="en-GB" sz="3700" dirty="0"/>
              <a:t>] `</a:t>
            </a:r>
            <a:r>
              <a:rPr lang="en-GB" sz="3700" dirty="0" err="1"/>
              <a:t>nhyou</a:t>
            </a:r>
            <a:r>
              <a:rPr lang="en-GB" sz="3700" dirty="0"/>
              <a:t> `</a:t>
            </a:r>
            <a:r>
              <a:rPr lang="en-GB" sz="3700" dirty="0" err="1"/>
              <a:t>enaswf</a:t>
            </a:r>
            <a:r>
              <a:rPr lang="en-GB" sz="3700" dirty="0"/>
              <a:t>@ `</a:t>
            </a:r>
            <a:r>
              <a:rPr lang="en-GB" sz="3700" dirty="0" err="1"/>
              <a:t>fsop</a:t>
            </a:r>
            <a:r>
              <a:rPr lang="en-GB" sz="3700" dirty="0"/>
              <a:t> `</a:t>
            </a:r>
            <a:r>
              <a:rPr lang="en-GB" sz="3700" dirty="0" err="1"/>
              <a:t>ebolqen</a:t>
            </a:r>
            <a:r>
              <a:rPr lang="ar-EG" sz="3700" dirty="0"/>
              <a:t> </a:t>
            </a:r>
            <a:r>
              <a:rPr lang="en-GB" sz="3700" dirty="0"/>
              <a:t>]</a:t>
            </a:r>
            <a:r>
              <a:rPr lang="en-GB" sz="3700" dirty="0" err="1"/>
              <a:t>nyctia</a:t>
            </a:r>
            <a:r>
              <a:rPr lang="en-GB" sz="3700" dirty="0"/>
              <a:t>@</a:t>
            </a:r>
            <a:endParaRPr lang="ar-EG" sz="3700" dirty="0"/>
          </a:p>
          <a:p>
            <a:r>
              <a:rPr lang="en-GB" sz="3700" dirty="0"/>
              <a:t> `</a:t>
            </a:r>
            <a:r>
              <a:rPr lang="en-GB" sz="3700" dirty="0" err="1"/>
              <a:t>fnafw</a:t>
            </a:r>
            <a:r>
              <a:rPr lang="en-GB" sz="3700" dirty="0"/>
              <a:t>] `</a:t>
            </a:r>
            <a:r>
              <a:rPr lang="en-GB" sz="3700" dirty="0" err="1"/>
              <a:t>nninobi</a:t>
            </a:r>
            <a:r>
              <a:rPr lang="en-GB" sz="3700" dirty="0"/>
              <a:t>@ `</a:t>
            </a:r>
            <a:r>
              <a:rPr lang="en-GB" sz="3700" dirty="0" err="1"/>
              <a:t>f`er`ckepazin</a:t>
            </a:r>
            <a:r>
              <a:rPr lang="en-GB" sz="3700" dirty="0"/>
              <a:t> `</a:t>
            </a:r>
            <a:r>
              <a:rPr lang="en-GB" sz="3700" dirty="0" err="1"/>
              <a:t>nny`et</a:t>
            </a:r>
            <a:r>
              <a:rPr lang="en-GB" sz="3700" dirty="0"/>
              <a:t>[</a:t>
            </a:r>
            <a:r>
              <a:rPr lang="en-GB" sz="3700" dirty="0" err="1"/>
              <a:t>aqem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0"/>
            <a:ext cx="9140825" cy="1110261"/>
          </a:xfrm>
        </p:spPr>
        <p:txBody>
          <a:bodyPr anchor="ctr"/>
          <a:lstStyle/>
          <a:p>
            <a:r>
              <a:rPr lang="ar-EG" sz="4000" dirty="0">
                <a:cs typeface="+mj-cs"/>
              </a:rPr>
              <a:t>ربح عظيم كثير، كائن في الصوم، يمحو الخطايا، ويستر للذين تدنسوا.</a:t>
            </a:r>
          </a:p>
        </p:txBody>
      </p:sp>
    </p:spTree>
    <p:extLst>
      <p:ext uri="{BB962C8B-B14F-4D97-AF65-F5344CB8AC3E}">
        <p14:creationId xmlns:p14="http://schemas.microsoft.com/office/powerpoint/2010/main" val="161303370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3671"/>
            <a:ext cx="9143999" cy="1134329"/>
          </a:xfrm>
        </p:spPr>
        <p:txBody>
          <a:bodyPr/>
          <a:lstStyle/>
          <a:p>
            <a:r>
              <a:rPr lang="ar-EG" sz="4000" dirty="0"/>
              <a:t>كو إنتي ميتاميليس: أووه تشي إنتي ميتيس: كوتي إنصا تي ميت مايسون: أووه تشوچي إنصا تي أغابي.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" y="4719919"/>
            <a:ext cx="9144000" cy="1003752"/>
          </a:xfrm>
        </p:spPr>
        <p:txBody>
          <a:bodyPr anchor="ctr"/>
          <a:lstStyle/>
          <a:p>
            <a:r>
              <a:rPr lang="pl-PL" sz="3800" dirty="0"/>
              <a:t>&lt;w `n]metamelyc@ ouoh [i `n]metiyc@ </a:t>
            </a:r>
            <a:endParaRPr lang="ar-EG" sz="3800" dirty="0"/>
          </a:p>
          <a:p>
            <a:r>
              <a:rPr lang="pl-PL" sz="3800" dirty="0"/>
              <a:t>kw] `nca ]metmaicon@ ouoh [oji `nca ]`agapy.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0"/>
            <a:ext cx="9140825" cy="1110261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اتركوا الكسل، وتنشطوا، اطلبوا المحبة الأخوية، وإسعوا نحو المودة.</a:t>
            </a:r>
          </a:p>
        </p:txBody>
      </p:sp>
    </p:spTree>
    <p:extLst>
      <p:ext uri="{BB962C8B-B14F-4D97-AF65-F5344CB8AC3E}">
        <p14:creationId xmlns:p14="http://schemas.microsoft.com/office/powerpoint/2010/main" val="271405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EAFA-80AB-46CA-8BC2-350E1F53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3" y="-1"/>
            <a:ext cx="1815353" cy="766483"/>
          </a:xfrm>
        </p:spPr>
        <p:txBody>
          <a:bodyPr anchor="ctr"/>
          <a:lstStyle/>
          <a:p>
            <a:pPr algn="r"/>
            <a:r>
              <a:rPr lang="ar-EG" sz="3200" dirty="0">
                <a:solidFill>
                  <a:srgbClr val="FFC000"/>
                </a:solidFill>
              </a:rPr>
              <a:t>عيد الصليب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FE0AB-5F0B-4FE0-A820-3C710F572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7" y="5811077"/>
            <a:ext cx="9251576" cy="1046923"/>
          </a:xfrm>
        </p:spPr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أنون هون خا ني لاؤس: ني شيري إن أورثوذكصون: إنتين أووأوشت إمبي سطافروس: إنتيه بين تشويس إيسوس بي خرستوس.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4EC72-39E6-464D-920E-6A61BAB6F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39819"/>
            <a:ext cx="9144000" cy="1278835"/>
          </a:xfrm>
        </p:spPr>
        <p:txBody>
          <a:bodyPr/>
          <a:lstStyle/>
          <a:p>
            <a:r>
              <a:rPr lang="en-GB" sz="4000" dirty="0"/>
              <a:t>Anon </a:t>
            </a:r>
            <a:r>
              <a:rPr lang="en-GB" sz="4000" dirty="0" err="1"/>
              <a:t>hwn</a:t>
            </a:r>
            <a:r>
              <a:rPr lang="en-GB" sz="4000" dirty="0"/>
              <a:t> </a:t>
            </a:r>
            <a:r>
              <a:rPr lang="en-GB" sz="4000" dirty="0" err="1"/>
              <a:t>qa</a:t>
            </a:r>
            <a:r>
              <a:rPr lang="en-GB" sz="4000" dirty="0"/>
              <a:t> </a:t>
            </a:r>
            <a:r>
              <a:rPr lang="en-GB" sz="4000" dirty="0" err="1"/>
              <a:t>nilaoc</a:t>
            </a:r>
            <a:r>
              <a:rPr lang="en-GB" sz="4000" dirty="0"/>
              <a:t>@ </a:t>
            </a:r>
            <a:r>
              <a:rPr lang="en-GB" sz="4000" dirty="0" err="1"/>
              <a:t>nisyri</a:t>
            </a:r>
            <a:r>
              <a:rPr lang="en-GB" sz="4000" dirty="0"/>
              <a:t> `</a:t>
            </a:r>
            <a:r>
              <a:rPr lang="en-GB" sz="4000" dirty="0" err="1"/>
              <a:t>nor;odoxoc</a:t>
            </a:r>
            <a:r>
              <a:rPr lang="en-GB" sz="4000" dirty="0"/>
              <a:t>@</a:t>
            </a:r>
            <a:endParaRPr lang="ar-EG" sz="4000" dirty="0"/>
          </a:p>
          <a:p>
            <a:r>
              <a:rPr lang="en-GB" sz="4000" dirty="0"/>
              <a:t>`</a:t>
            </a:r>
            <a:r>
              <a:rPr lang="en-GB" sz="4000" dirty="0" err="1"/>
              <a:t>nten`ouwst</a:t>
            </a:r>
            <a:r>
              <a:rPr lang="en-GB" sz="4000" dirty="0"/>
              <a:t> `</a:t>
            </a:r>
            <a:r>
              <a:rPr lang="en-GB" sz="4000" dirty="0" err="1"/>
              <a:t>mpi`ctauroc</a:t>
            </a:r>
            <a:r>
              <a:rPr lang="en-GB" sz="4000" dirty="0"/>
              <a:t>@ `</a:t>
            </a:r>
            <a:r>
              <a:rPr lang="en-GB" sz="4000" dirty="0" err="1"/>
              <a:t>nte</a:t>
            </a:r>
            <a:r>
              <a:rPr lang="en-GB" sz="4000" dirty="0"/>
              <a:t> pen=o=c I=y=c P=,=c.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1796DC-E808-4B91-9847-C6D301CC42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6452"/>
            <a:ext cx="9140825" cy="1046923"/>
          </a:xfrm>
        </p:spPr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نحن أيضاً معشر الشعوب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أبناء الارثوذكسيين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نسجد 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ربنا يسوع المسيح.</a:t>
            </a:r>
            <a:endParaRPr lang="en-GB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AEC69914-8948-4D84-AD60-60E7CDC6CD40}"/>
              </a:ext>
            </a:extLst>
          </p:cNvPr>
          <p:cNvSpPr txBox="1"/>
          <p:nvPr/>
        </p:nvSpPr>
        <p:spPr>
          <a:xfrm>
            <a:off x="6659938" y="3300363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1486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671D-B968-4C61-A6B1-658AE10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5C6B3-17CE-46AC-AC7F-1AC7DC8D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3671"/>
            <a:ext cx="9143999" cy="1134329"/>
          </a:xfrm>
        </p:spPr>
        <p:txBody>
          <a:bodyPr/>
          <a:lstStyle/>
          <a:p>
            <a:r>
              <a:rPr lang="ar-EG" sz="3800" dirty="0"/>
              <a:t>إبجوك إمبي ثيڤيو إيڤول: أووه تي ميثمي إنتي ميت إيڤسيه ڤيس: إبكو إيڤول إنني أنوميا: إيڤول هيتوتس إنتي نيستيا.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5DB9E-85FE-4940-A3EE-ED8887E29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6560"/>
            <a:ext cx="9144000" cy="1134328"/>
          </a:xfrm>
        </p:spPr>
        <p:txBody>
          <a:bodyPr anchor="ctr"/>
          <a:lstStyle/>
          <a:p>
            <a:r>
              <a:rPr lang="pl-PL" sz="3500" dirty="0"/>
              <a:t>`Pjwk `mpi;ebio `ebol@ ouoh ]me;myi `n]meteucebyc@</a:t>
            </a:r>
            <a:endParaRPr lang="ar-EG" sz="3500" dirty="0"/>
          </a:p>
          <a:p>
            <a:r>
              <a:rPr lang="pl-PL" dirty="0"/>
              <a:t> `p,w `ebol `nni`anomi@ `ebol hitotc `n]nyctia.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E0B39-2E27-46D9-8590-A82EED91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17231"/>
            <a:ext cx="9140825" cy="828602"/>
          </a:xfrm>
        </p:spPr>
        <p:txBody>
          <a:bodyPr anchor="ctr"/>
          <a:lstStyle/>
          <a:p>
            <a:r>
              <a:rPr lang="ar-EG" sz="3700" dirty="0">
                <a:cs typeface="+mj-cs"/>
              </a:rPr>
              <a:t>كمال التواضع، وبر التقوي، وغفران الآثام، من قِبَل الصوم.</a:t>
            </a:r>
          </a:p>
        </p:txBody>
      </p:sp>
    </p:spTree>
    <p:extLst>
      <p:ext uri="{BB962C8B-B14F-4D97-AF65-F5344CB8AC3E}">
        <p14:creationId xmlns:p14="http://schemas.microsoft.com/office/powerpoint/2010/main" val="208616918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15001"/>
            <a:ext cx="9143999" cy="1142999"/>
          </a:xfrm>
        </p:spPr>
        <p:txBody>
          <a:bodyPr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 إثنا أموني إنتوتس: إنتي نيستيا نيم بي إشليل: إيريه هان سيفي نيم هان هوبلون: ايڤمين إيڤول خين نوچيج.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3"/>
            <a:ext cx="9144000" cy="1142999"/>
          </a:xfrm>
        </p:spPr>
        <p:txBody>
          <a:bodyPr/>
          <a:lstStyle/>
          <a:p>
            <a:r>
              <a:rPr lang="pt-BR" dirty="0"/>
              <a:t>Ny`e;na`amoni `ntotc@ `n]nyctia nem pi`slyl@ `ere hancyfi nem hanhoplon@ eumyn `ebol qen noujij.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805518"/>
            <a:ext cx="9140825" cy="726724"/>
          </a:xfrm>
        </p:spPr>
        <p:txBody>
          <a:bodyPr anchor="ctr"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المتمسكون، بالصوم والصلاة دائمًا، بأيديهم سيوف، وأسلحة.</a:t>
            </a:r>
          </a:p>
        </p:txBody>
      </p:sp>
    </p:spTree>
    <p:extLst>
      <p:ext uri="{BB962C8B-B14F-4D97-AF65-F5344CB8AC3E}">
        <p14:creationId xmlns:p14="http://schemas.microsoft.com/office/powerpoint/2010/main" val="108108173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إب أوورو إنتيه تي هيريني: بين تشويس إيسوس بخريستوس: إير ماكاريزين إنتي نيستيا: نيم أوو أون نيڤين إيطاڤ إيري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31563"/>
            <a:ext cx="9144000" cy="1021976"/>
          </a:xfrm>
        </p:spPr>
        <p:txBody>
          <a:bodyPr anchor="ctr"/>
          <a:lstStyle/>
          <a:p>
            <a:r>
              <a:rPr lang="pt-BR" sz="3700" dirty="0"/>
              <a:t>`Pouro `nte ]hiryny@ pen=o=c I=y=c P=,=c@ ermakarizin</a:t>
            </a:r>
          </a:p>
          <a:p>
            <a:r>
              <a:rPr lang="pt-BR" sz="4000" dirty="0"/>
              <a:t> `n]nyctia@ nem `ou`on niben `etau`iri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0416" y="3671048"/>
            <a:ext cx="9258204" cy="828602"/>
          </a:xfrm>
        </p:spPr>
        <p:txBody>
          <a:bodyPr anchor="ctr"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ربنا يسوع المسيح، ملك السلام، يغبط الصوم، وكل من</a:t>
            </a:r>
            <a:r>
              <a:rPr lang="en-US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مارسه.</a:t>
            </a:r>
          </a:p>
        </p:txBody>
      </p:sp>
    </p:spTree>
    <p:extLst>
      <p:ext uri="{BB962C8B-B14F-4D97-AF65-F5344CB8AC3E}">
        <p14:creationId xmlns:p14="http://schemas.microsoft.com/office/powerpoint/2010/main" val="224836055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إب أوورو إنتيه تي هيريني: بين تشويس إيسوس بخريستوس: إير ماكاريزين إنتي نيستيا: نيم أوو أون نيڤين إيطاڤ إيري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7102" y="4739106"/>
            <a:ext cx="9258204" cy="975893"/>
          </a:xfrm>
        </p:spPr>
        <p:txBody>
          <a:bodyPr anchor="ctr"/>
          <a:lstStyle/>
          <a:p>
            <a:r>
              <a:rPr lang="pt-BR" sz="3700" dirty="0"/>
              <a:t>`</a:t>
            </a:r>
            <a:r>
              <a:rPr lang="pt-BR" sz="4000" dirty="0"/>
              <a:t>Pgenoc `nniponyroc@ sauvwt sautako@</a:t>
            </a:r>
          </a:p>
          <a:p>
            <a:r>
              <a:rPr lang="pt-BR" sz="3700" dirty="0"/>
              <a:t> `ebolhiten ]`proc`eu,y@ nem ]nyctia nem nitwbh.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21975"/>
          </a:xfrm>
        </p:spPr>
        <p:txBody>
          <a:bodyPr anchor="t"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جنس الأشرار، يهربون ويهلكون، بواسطة الصلاة، والطلبات مع الصوم.</a:t>
            </a:r>
          </a:p>
        </p:txBody>
      </p:sp>
    </p:spTree>
    <p:extLst>
      <p:ext uri="{BB962C8B-B14F-4D97-AF65-F5344CB8AC3E}">
        <p14:creationId xmlns:p14="http://schemas.microsoft.com/office/powerpoint/2010/main" val="117052551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 مارتيروس إنتيه بخريستوس: أڤتشرو إنني ڤاسانوس: إيڤول هيتوتس إنتي نيستيا: نيم إبفاي إنتيس هيبوموني.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50976"/>
            <a:ext cx="9144000" cy="1264024"/>
          </a:xfrm>
        </p:spPr>
        <p:txBody>
          <a:bodyPr anchor="ctr"/>
          <a:lstStyle/>
          <a:p>
            <a:r>
              <a:rPr lang="pt-BR" sz="4000" dirty="0"/>
              <a:t>Nimarturoc `nte P=,=c@ au[ro `nnibacanoc@</a:t>
            </a:r>
          </a:p>
          <a:p>
            <a:r>
              <a:rPr lang="pt-BR" sz="3700" dirty="0"/>
              <a:t> `ebol hitotc `n]nyctia nem `pfai `ntechupomony.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733846"/>
          </a:xfrm>
        </p:spPr>
        <p:txBody>
          <a:bodyPr anchor="ctr"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شهداء المسيح، تغلبوا علي العذاب، بواسطة الصوم، وإحتمال صبره.</a:t>
            </a:r>
          </a:p>
        </p:txBody>
      </p:sp>
    </p:spTree>
    <p:extLst>
      <p:ext uri="{BB962C8B-B14F-4D97-AF65-F5344CB8AC3E}">
        <p14:creationId xmlns:p14="http://schemas.microsoft.com/office/powerpoint/2010/main" val="399821042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 صاڤيڤ إمبارثينوس: ني إتجوله إمبي طوڤو: </a:t>
            </a:r>
          </a:p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نوو لامباس ناڤميه إننيه: إثڤيه بي إشليل نيم تي نيستيا.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19918"/>
            <a:ext cx="9144000" cy="995082"/>
          </a:xfrm>
        </p:spPr>
        <p:txBody>
          <a:bodyPr anchor="ctr"/>
          <a:lstStyle/>
          <a:p>
            <a:r>
              <a:rPr lang="pt-BR" dirty="0"/>
              <a:t>Nicabeu `mpar;enoc@ ny`etjolh `mpitoubo@ </a:t>
            </a:r>
            <a:r>
              <a:rPr lang="pt-BR" sz="3400" dirty="0"/>
              <a:t>noulampac naumeh `nneh@ e;be pi`slyl nem ]nyctia.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02788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العذاري الحكيمات، المتسربلات بالطهارة، كانت مصابيحهن مملوءة زيتًا، بالصلاة والصوم.</a:t>
            </a:r>
          </a:p>
        </p:txBody>
      </p:sp>
    </p:spTree>
    <p:extLst>
      <p:ext uri="{BB962C8B-B14F-4D97-AF65-F5344CB8AC3E}">
        <p14:creationId xmlns:p14="http://schemas.microsoft.com/office/powerpoint/2010/main" val="85819527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00"/>
            <a:ext cx="9144000" cy="1143000"/>
          </a:xfrm>
        </p:spPr>
        <p:txBody>
          <a:bodyPr anchor="ctr"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 إيطاڤ راناف إم إبتشويس إفنوتي: خين نو إهڤيؤوي إثنانيڤ: </a:t>
            </a: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أڤ مينريه إبساي إنتي نيستيا: نيم إبساي إنتيس هيبو موني.</a:t>
            </a:r>
            <a:endParaRPr kumimoji="0" lang="ar-EG" sz="3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19918"/>
            <a:ext cx="9144000" cy="995082"/>
          </a:xfrm>
        </p:spPr>
        <p:txBody>
          <a:bodyPr anchor="t"/>
          <a:lstStyle/>
          <a:p>
            <a:r>
              <a:rPr lang="pt-BR" dirty="0"/>
              <a:t>Ny`etauranaf `m`P=o=c `V]@ qen nou`hby`ou`i e;naneu@ aumenre `pcai `n]nyctia@ nem `pcai `ntechupomony.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02788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الذين أرضوا الرب الإله، بأعمالهم الصالحة، أحبوا بهاء الصوم، وإحتمال صبره.</a:t>
            </a:r>
          </a:p>
        </p:txBody>
      </p:sp>
    </p:spTree>
    <p:extLst>
      <p:ext uri="{BB962C8B-B14F-4D97-AF65-F5344CB8AC3E}">
        <p14:creationId xmlns:p14="http://schemas.microsoft.com/office/powerpoint/2010/main" val="287563163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6440"/>
            <a:ext cx="9144000" cy="1051560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أفؤش إيڤول إنچيه داڤيد: خين بي إبسالتيريون إثؤواب: چيه تينا كولج إنتا إبسيشي: إمبيك إمثو خين أوو نيستيا.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204"/>
            <a:ext cx="9144000" cy="995082"/>
          </a:xfrm>
        </p:spPr>
        <p:txBody>
          <a:bodyPr anchor="t"/>
          <a:lstStyle/>
          <a:p>
            <a:r>
              <a:rPr lang="pt-BR" sz="3700" dirty="0"/>
              <a:t>Af`ws `ebol `nje Dauid@ qen pi`'altyrion =e=;=u@ je ]nakolj `nta`'u,y@ `mpek`m;o qen `ounyctia.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7907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صرخ داود في سفر، المزامير المقدس قائلاً، "إني أحنيت نفسي، أمامك بالصوم."</a:t>
            </a:r>
          </a:p>
        </p:txBody>
      </p:sp>
    </p:spTree>
    <p:extLst>
      <p:ext uri="{BB962C8B-B14F-4D97-AF65-F5344CB8AC3E}">
        <p14:creationId xmlns:p14="http://schemas.microsoft.com/office/powerpoint/2010/main" val="177595029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54641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6440"/>
            <a:ext cx="9144000" cy="10515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باڤلوس بي أبوسطولوس: أووه إفلاس إمبي إستوي نوفي: چيه خين أوو نيستيا نيم أوو إشرويس: خين هان إيهوأوو نيم هان إيجوره.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204"/>
            <a:ext cx="9144000" cy="995082"/>
          </a:xfrm>
        </p:spPr>
        <p:txBody>
          <a:bodyPr anchor="t"/>
          <a:lstStyle/>
          <a:p>
            <a:r>
              <a:rPr lang="pt-BR" sz="3300" dirty="0"/>
              <a:t>Pauloc pi`apoctoloc@ ouoh `vlac `mpi`c;oinoufi@ je qen</a:t>
            </a:r>
            <a:endParaRPr lang="ar-EG" sz="3300" dirty="0"/>
          </a:p>
          <a:p>
            <a:r>
              <a:rPr lang="pt-BR" sz="3300" dirty="0"/>
              <a:t> `ounyctia nem `ou`srwic@ qen han`eho`ou nem han`ejwrh.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7907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وبولس الرسول، لسان العطر يقول، "إني بصوم وسهر، في الأيام والليالي."</a:t>
            </a:r>
          </a:p>
        </p:txBody>
      </p:sp>
    </p:spTree>
    <p:extLst>
      <p:ext uri="{BB962C8B-B14F-4D97-AF65-F5344CB8AC3E}">
        <p14:creationId xmlns:p14="http://schemas.microsoft.com/office/powerpoint/2010/main" val="4677868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9362-2CAC-47A8-A7A8-F4B047E9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54641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6440"/>
            <a:ext cx="9144000" cy="10515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ماريف طوڤو إنچيه بيك ران: ماريس إي إنچيه تيك ميت أورو: چيه فوك بيه بي أوأوو شا ني إينيه أمين.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204"/>
            <a:ext cx="9144000" cy="995082"/>
          </a:xfrm>
        </p:spPr>
        <p:txBody>
          <a:bodyPr anchor="t"/>
          <a:lstStyle/>
          <a:p>
            <a:r>
              <a:rPr lang="pt-BR" sz="3400" dirty="0"/>
              <a:t>Je penIwt etqen nivy`ou`i@ mareftoubo `nje pekran@ </a:t>
            </a:r>
            <a:endParaRPr lang="ar-EG" sz="3400" dirty="0"/>
          </a:p>
          <a:p>
            <a:r>
              <a:rPr lang="pt-BR" sz="3000" dirty="0"/>
              <a:t>marec`i `nje tekmet`ouro@ je vwk pe pi`w`ou sa ni`eneh `amyn.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7130"/>
            <a:ext cx="9144000" cy="107907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"أبانا الذى في السموات، ليتقدس إسمك، ليأت ملكوتك، لأن لك المجد إلى الأبد آمين."</a:t>
            </a:r>
          </a:p>
        </p:txBody>
      </p:sp>
    </p:spTree>
    <p:extLst>
      <p:ext uri="{BB962C8B-B14F-4D97-AF65-F5344CB8AC3E}">
        <p14:creationId xmlns:p14="http://schemas.microsoft.com/office/powerpoint/2010/main" val="208813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6D19-A501-476C-9EDF-C139EE24C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3" y="0"/>
            <a:ext cx="1815353" cy="102958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B40D-87FF-42EA-AF16-4E8445A59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بافلوس بي أبسطولوس: إفجو إم إبطايو إمبي سطافروس: جيه تين ناشووشوو إممون أن: إفيل خين بي سطافروس إنتيه بي خرستوس 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D70C0-2A8F-4A2D-B231-C04ECF38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81496"/>
            <a:ext cx="9144000" cy="1046923"/>
          </a:xfrm>
        </p:spPr>
        <p:txBody>
          <a:bodyPr/>
          <a:lstStyle/>
          <a:p>
            <a:r>
              <a:rPr lang="en-GB" sz="3300" dirty="0" err="1"/>
              <a:t>Pauloc</a:t>
            </a:r>
            <a:r>
              <a:rPr lang="en-GB" sz="3300" dirty="0"/>
              <a:t> </a:t>
            </a:r>
            <a:r>
              <a:rPr lang="en-GB" sz="3300" dirty="0" err="1"/>
              <a:t>pi`apoctoloc</a:t>
            </a:r>
            <a:r>
              <a:rPr lang="en-GB" sz="3300" dirty="0"/>
              <a:t>@ </a:t>
            </a:r>
            <a:r>
              <a:rPr lang="en-GB" sz="3300" dirty="0" err="1"/>
              <a:t>efjw</a:t>
            </a:r>
            <a:r>
              <a:rPr lang="en-GB" sz="3300" dirty="0"/>
              <a:t> `</a:t>
            </a:r>
            <a:r>
              <a:rPr lang="en-GB" sz="3300" dirty="0" err="1"/>
              <a:t>m`patio</a:t>
            </a:r>
            <a:r>
              <a:rPr lang="en-GB" sz="3300" dirty="0"/>
              <a:t> `</a:t>
            </a:r>
            <a:r>
              <a:rPr lang="en-GB" sz="3300" dirty="0" err="1"/>
              <a:t>mpi`ctauroc</a:t>
            </a:r>
            <a:r>
              <a:rPr lang="en-GB" sz="3300" dirty="0"/>
              <a:t>@ je </a:t>
            </a:r>
            <a:endParaRPr lang="ar-EG" sz="3300" dirty="0"/>
          </a:p>
          <a:p>
            <a:r>
              <a:rPr lang="en-GB" sz="3300" dirty="0" err="1"/>
              <a:t>tennasousou</a:t>
            </a:r>
            <a:r>
              <a:rPr lang="en-GB" sz="3300" dirty="0"/>
              <a:t> `</a:t>
            </a:r>
            <a:r>
              <a:rPr lang="en-GB" sz="3300" dirty="0" err="1"/>
              <a:t>mmon</a:t>
            </a:r>
            <a:r>
              <a:rPr lang="en-GB" sz="3300" dirty="0"/>
              <a:t> an@ `</a:t>
            </a:r>
            <a:r>
              <a:rPr lang="en-GB" sz="3300" dirty="0" err="1"/>
              <a:t>ebyl</a:t>
            </a:r>
            <a:r>
              <a:rPr lang="en-GB" sz="3300" dirty="0"/>
              <a:t> </a:t>
            </a:r>
            <a:r>
              <a:rPr lang="en-GB" sz="3300" dirty="0" err="1"/>
              <a:t>qen</a:t>
            </a:r>
            <a:r>
              <a:rPr lang="ar-EG" sz="3300" dirty="0"/>
              <a:t> </a:t>
            </a:r>
            <a:r>
              <a:rPr lang="en-GB" sz="3300" dirty="0" err="1"/>
              <a:t>pi`ctauroc</a:t>
            </a:r>
            <a:r>
              <a:rPr lang="en-GB" sz="3300" dirty="0"/>
              <a:t> `</a:t>
            </a:r>
            <a:r>
              <a:rPr lang="en-GB" sz="3300" dirty="0" err="1"/>
              <a:t>nte</a:t>
            </a:r>
            <a:r>
              <a:rPr lang="ar-EG" sz="3300" dirty="0"/>
              <a:t> </a:t>
            </a:r>
            <a:r>
              <a:rPr lang="en-GB" sz="3300" dirty="0"/>
              <a:t>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AF6F1-9408-48E0-8A0C-78EFEE5386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0416" y="3717087"/>
            <a:ext cx="9258204" cy="828602"/>
          </a:xfrm>
        </p:spPr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بولس الرسول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ينطق بكرامة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قائلا ليس لنا أن نفتخر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إلا بصليب المسيح.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40487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828800"/>
          </a:xfrm>
        </p:spPr>
        <p:txBody>
          <a:bodyPr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b="1" dirty="0">
                <a:solidFill>
                  <a:srgbClr val="FFC000"/>
                </a:solidFill>
                <a:cs typeface="+mj-cs"/>
              </a:rPr>
              <a:t> </a:t>
            </a:r>
            <a:r>
              <a:rPr lang="en-US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b="1" dirty="0">
                <a:solidFill>
                  <a:srgbClr val="FFC000"/>
                </a:solidFill>
                <a:cs typeface="+mj-cs"/>
              </a:rPr>
              <a:t> </a:t>
            </a:r>
            <a:br>
              <a:rPr lang="ar-EG" b="1" dirty="0">
                <a:solidFill>
                  <a:srgbClr val="FFC000"/>
                </a:solidFill>
                <a:cs typeface="+mj-cs"/>
              </a:rPr>
            </a:br>
            <a:r>
              <a:rPr lang="ar-EG" sz="1800" b="1" dirty="0">
                <a:solidFill>
                  <a:schemeClr val="bg1"/>
                </a:solidFill>
                <a:cs typeface="+mj-cs"/>
              </a:rPr>
              <a:t>(بي ماي رومي إن آغاثوس/ يا سيدي يسوع محب البشر)</a:t>
            </a:r>
            <a:br>
              <a:rPr lang="ar-EG" sz="1800" b="1" dirty="0">
                <a:solidFill>
                  <a:schemeClr val="bg1"/>
                </a:solidFill>
                <a:cs typeface="+mj-cs"/>
              </a:rPr>
            </a:br>
            <a:endParaRPr lang="en-GB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 ماي رومي إن آغاثوس: باتشويس إيسوس تي تيهو إيروك: إمبيرهيت ساجاتشي إمموك: نيم ني ڤا إمبي إنريف إرنوڤي.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33365"/>
            <a:ext cx="9144000" cy="1077712"/>
          </a:xfrm>
        </p:spPr>
        <p:txBody>
          <a:bodyPr anchor="t"/>
          <a:lstStyle/>
          <a:p>
            <a:r>
              <a:rPr lang="en-GB" sz="3700" dirty="0" err="1"/>
              <a:t>PiMairwmi</a:t>
            </a:r>
            <a:r>
              <a:rPr lang="en-GB" sz="3700" dirty="0"/>
              <a:t> `</a:t>
            </a:r>
            <a:r>
              <a:rPr lang="en-GB" sz="3700" dirty="0" err="1"/>
              <a:t>n`aga;oc</a:t>
            </a:r>
            <a:r>
              <a:rPr lang="en-GB" sz="3700" dirty="0"/>
              <a:t>@ pa=o=c I=y=c ]]</a:t>
            </a:r>
            <a:r>
              <a:rPr lang="en-GB" sz="3700" dirty="0" err="1"/>
              <a:t>ho</a:t>
            </a:r>
            <a:r>
              <a:rPr lang="en-GB" sz="3700" dirty="0"/>
              <a:t> `</a:t>
            </a:r>
            <a:r>
              <a:rPr lang="en-GB" sz="3700" dirty="0" err="1"/>
              <a:t>erok</a:t>
            </a:r>
            <a:r>
              <a:rPr lang="en-GB" sz="3700" dirty="0"/>
              <a:t>@ </a:t>
            </a:r>
            <a:br>
              <a:rPr lang="en-GB" sz="3700" dirty="0"/>
            </a:br>
            <a:r>
              <a:rPr lang="en-GB" sz="3700" dirty="0"/>
              <a:t>`</a:t>
            </a:r>
            <a:r>
              <a:rPr lang="en-GB" sz="3700" dirty="0" err="1"/>
              <a:t>mperhit</a:t>
            </a:r>
            <a:r>
              <a:rPr lang="en-GB" sz="3700" dirty="0"/>
              <a:t> </a:t>
            </a:r>
            <a:r>
              <a:rPr lang="en-GB" sz="3700" dirty="0" err="1"/>
              <a:t>caja</a:t>
            </a:r>
            <a:r>
              <a:rPr lang="en-GB" sz="3700" dirty="0"/>
              <a:t>[y `</a:t>
            </a:r>
            <a:r>
              <a:rPr lang="en-GB" sz="3700" dirty="0" err="1"/>
              <a:t>mmok</a:t>
            </a:r>
            <a:r>
              <a:rPr lang="en-GB" sz="3700" dirty="0"/>
              <a:t>@ </a:t>
            </a:r>
            <a:r>
              <a:rPr lang="en-GB" sz="3700" dirty="0" err="1"/>
              <a:t>nem</a:t>
            </a:r>
            <a:r>
              <a:rPr lang="en-GB" sz="3700" dirty="0"/>
              <a:t> </a:t>
            </a:r>
            <a:r>
              <a:rPr lang="en-GB" sz="3700" dirty="0" err="1"/>
              <a:t>niba`empi</a:t>
            </a:r>
            <a:r>
              <a:rPr lang="en-GB" sz="3700" dirty="0"/>
              <a:t> `</a:t>
            </a:r>
            <a:r>
              <a:rPr lang="en-GB" sz="3700" dirty="0" err="1"/>
              <a:t>nref`ernobi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0"/>
            <a:ext cx="9140825" cy="1012265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سيدي يسوع محب البشر، الصالح أسألك، لا تطرحني علي شمالك، مع الجداء الخطاة.</a:t>
            </a:r>
          </a:p>
        </p:txBody>
      </p:sp>
    </p:spTree>
    <p:extLst>
      <p:ext uri="{BB962C8B-B14F-4D97-AF65-F5344CB8AC3E}">
        <p14:creationId xmlns:p14="http://schemas.microsoft.com/office/powerpoint/2010/main" val="298662663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7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 ذيه أون إمبيرجوس ني: چيه تي سوؤن إمموك آن: ما شيناك إيڤول هاروي: في إتسيبتوت إمبي إكروم إن إينيه.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33365"/>
            <a:ext cx="9146379" cy="1077712"/>
          </a:xfrm>
        </p:spPr>
        <p:txBody>
          <a:bodyPr anchor="t"/>
          <a:lstStyle/>
          <a:p>
            <a:r>
              <a:rPr lang="en-GB" sz="3500" dirty="0"/>
              <a:t>`Oude on `</a:t>
            </a:r>
            <a:r>
              <a:rPr lang="en-GB" sz="3500" dirty="0" err="1"/>
              <a:t>mperjoc</a:t>
            </a:r>
            <a:r>
              <a:rPr lang="en-GB" sz="3500" dirty="0"/>
              <a:t> </a:t>
            </a:r>
            <a:r>
              <a:rPr lang="en-GB" sz="3500" dirty="0" err="1"/>
              <a:t>nyi</a:t>
            </a:r>
            <a:r>
              <a:rPr lang="en-GB" sz="3500" dirty="0"/>
              <a:t>@ je ]</a:t>
            </a:r>
            <a:r>
              <a:rPr lang="en-GB" sz="3500" dirty="0" err="1"/>
              <a:t>cw`oun</a:t>
            </a:r>
            <a:r>
              <a:rPr lang="en-GB" sz="3500" dirty="0"/>
              <a:t> `</a:t>
            </a:r>
            <a:r>
              <a:rPr lang="en-GB" sz="3500" dirty="0" err="1"/>
              <a:t>mmok</a:t>
            </a:r>
            <a:r>
              <a:rPr lang="en-GB" sz="3500" dirty="0"/>
              <a:t> an@ </a:t>
            </a:r>
            <a:endParaRPr lang="ar-EG" sz="3500" dirty="0"/>
          </a:p>
          <a:p>
            <a:r>
              <a:rPr lang="en-GB" sz="3500" dirty="0" err="1"/>
              <a:t>masenak</a:t>
            </a:r>
            <a:r>
              <a:rPr lang="en-GB" sz="3500" dirty="0"/>
              <a:t> `</a:t>
            </a:r>
            <a:r>
              <a:rPr lang="en-GB" sz="3500" dirty="0" err="1"/>
              <a:t>ebol</a:t>
            </a:r>
            <a:r>
              <a:rPr lang="en-GB" sz="3500" dirty="0"/>
              <a:t> </a:t>
            </a:r>
            <a:r>
              <a:rPr lang="en-GB" sz="3500" dirty="0" err="1"/>
              <a:t>haroi</a:t>
            </a:r>
            <a:r>
              <a:rPr lang="en-GB" sz="3500" dirty="0"/>
              <a:t>@ </a:t>
            </a:r>
            <a:r>
              <a:rPr lang="en-GB" sz="3500" dirty="0" err="1"/>
              <a:t>vy`etcebtwt</a:t>
            </a:r>
            <a:r>
              <a:rPr lang="en-GB" sz="3500" dirty="0"/>
              <a:t> `</a:t>
            </a:r>
            <a:r>
              <a:rPr lang="en-GB" sz="3500" dirty="0" err="1"/>
              <a:t>mpi</a:t>
            </a:r>
            <a:r>
              <a:rPr lang="en-GB" sz="3500" dirty="0"/>
              <a:t>`,</a:t>
            </a:r>
            <a:r>
              <a:rPr lang="en-GB" sz="3500" dirty="0" err="1"/>
              <a:t>rwm</a:t>
            </a:r>
            <a:r>
              <a:rPr lang="en-GB" sz="3500" dirty="0"/>
              <a:t> `</a:t>
            </a:r>
            <a:r>
              <a:rPr lang="en-GB" sz="3500" dirty="0" err="1"/>
              <a:t>n`eneh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0"/>
            <a:ext cx="9140825" cy="1012265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ولا تقل لي أيضًا، "إني ما أعرفك، اذهب عني أيها المعد، للنار الأبدية."</a:t>
            </a:r>
          </a:p>
        </p:txBody>
      </p:sp>
    </p:spTree>
    <p:extLst>
      <p:ext uri="{BB962C8B-B14F-4D97-AF65-F5344CB8AC3E}">
        <p14:creationId xmlns:p14="http://schemas.microsoft.com/office/powerpoint/2010/main" val="139513049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إيمي غار خين أوو ميثمي: چيه آنوك أوو ريف إير نوڤي: أووه نا إهڤيؤوي تيرو إتهوؤو: سيه أوؤنه إيڤول إمبيك إمثو.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33365"/>
            <a:ext cx="9146379" cy="1077712"/>
          </a:xfrm>
        </p:spPr>
        <p:txBody>
          <a:bodyPr anchor="t"/>
          <a:lstStyle/>
          <a:p>
            <a:r>
              <a:rPr lang="en-GB" sz="3500" dirty="0"/>
              <a:t>}`</a:t>
            </a:r>
            <a:r>
              <a:rPr lang="en-GB" sz="3500" dirty="0" err="1"/>
              <a:t>emi</a:t>
            </a:r>
            <a:r>
              <a:rPr lang="en-GB" sz="3500" dirty="0"/>
              <a:t> gar </a:t>
            </a:r>
            <a:r>
              <a:rPr lang="en-GB" sz="3500" dirty="0" err="1"/>
              <a:t>qen</a:t>
            </a:r>
            <a:r>
              <a:rPr lang="en-GB" sz="3500" dirty="0"/>
              <a:t> `</a:t>
            </a:r>
            <a:r>
              <a:rPr lang="en-GB" sz="3500" dirty="0" err="1"/>
              <a:t>oume;myi</a:t>
            </a:r>
            <a:r>
              <a:rPr lang="en-GB" sz="3500" dirty="0"/>
              <a:t>@ je `</a:t>
            </a:r>
            <a:r>
              <a:rPr lang="en-GB" sz="3500" dirty="0" err="1"/>
              <a:t>anok</a:t>
            </a:r>
            <a:r>
              <a:rPr lang="en-GB" sz="3500" dirty="0"/>
              <a:t> `</a:t>
            </a:r>
            <a:r>
              <a:rPr lang="en-GB" sz="3500" dirty="0" err="1"/>
              <a:t>ouref`ernobi</a:t>
            </a:r>
            <a:r>
              <a:rPr lang="en-GB" sz="3500" dirty="0"/>
              <a:t>@ </a:t>
            </a:r>
            <a:r>
              <a:rPr lang="en-GB" sz="3500" dirty="0" err="1"/>
              <a:t>ouoh</a:t>
            </a:r>
            <a:r>
              <a:rPr lang="en-GB" sz="3500" dirty="0"/>
              <a:t> </a:t>
            </a:r>
            <a:r>
              <a:rPr lang="en-GB" sz="3500" dirty="0" err="1"/>
              <a:t>na`hby`ou`i</a:t>
            </a:r>
            <a:r>
              <a:rPr lang="en-GB" sz="3500" dirty="0"/>
              <a:t> </a:t>
            </a:r>
            <a:r>
              <a:rPr lang="en-GB" sz="3500" dirty="0" err="1"/>
              <a:t>tyrou</a:t>
            </a:r>
            <a:r>
              <a:rPr lang="en-GB" sz="3500" dirty="0"/>
              <a:t> </a:t>
            </a:r>
            <a:r>
              <a:rPr lang="en-GB" sz="3500" dirty="0" err="1"/>
              <a:t>ethw`ou</a:t>
            </a:r>
            <a:r>
              <a:rPr lang="en-GB" sz="3500" dirty="0"/>
              <a:t>@ </a:t>
            </a:r>
            <a:r>
              <a:rPr lang="en-GB" sz="3500" dirty="0" err="1"/>
              <a:t>ce`ou`wnh</a:t>
            </a:r>
            <a:r>
              <a:rPr lang="en-GB" sz="3500" dirty="0"/>
              <a:t> `</a:t>
            </a:r>
            <a:r>
              <a:rPr lang="en-GB" sz="3500" dirty="0" err="1"/>
              <a:t>ebol</a:t>
            </a:r>
            <a:r>
              <a:rPr lang="en-GB" sz="3500" dirty="0"/>
              <a:t> `</a:t>
            </a:r>
            <a:r>
              <a:rPr lang="en-GB" sz="3500" dirty="0" err="1"/>
              <a:t>mpek`m;o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0"/>
            <a:ext cx="9140825" cy="10122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لأني أعلم بالحقيقة، إني خاطئ، وأعمالي الرديئة كلها، ظاهرة أمامك.</a:t>
            </a:r>
          </a:p>
        </p:txBody>
      </p:sp>
    </p:spTree>
    <p:extLst>
      <p:ext uri="{BB962C8B-B14F-4D97-AF65-F5344CB8AC3E}">
        <p14:creationId xmlns:p14="http://schemas.microsoft.com/office/powerpoint/2010/main" val="283020342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56437"/>
            <a:ext cx="9143999" cy="1201564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جو إن إت إسمي إنتيه بي تيلونيس: إيؤش إيڤول إيجو 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إمموس: چيه إفنوتي كو ني إيڤول: چيه آنوك أوو ريف إيرنوڤي.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72000"/>
            <a:ext cx="9146379" cy="1084436"/>
          </a:xfrm>
        </p:spPr>
        <p:txBody>
          <a:bodyPr anchor="ctr"/>
          <a:lstStyle/>
          <a:p>
            <a:r>
              <a:rPr lang="en-GB" sz="3700" dirty="0"/>
              <a:t>}</a:t>
            </a:r>
            <a:r>
              <a:rPr lang="en-GB" sz="3700" dirty="0" err="1"/>
              <a:t>jw</a:t>
            </a:r>
            <a:r>
              <a:rPr lang="en-GB" sz="3700" dirty="0"/>
              <a:t> `</a:t>
            </a:r>
            <a:r>
              <a:rPr lang="en-GB" sz="3700" dirty="0" err="1"/>
              <a:t>n`t`cmy</a:t>
            </a:r>
            <a:r>
              <a:rPr lang="en-GB" sz="3700" dirty="0"/>
              <a:t> `</a:t>
            </a:r>
            <a:r>
              <a:rPr lang="en-GB" sz="3700" dirty="0" err="1"/>
              <a:t>nte</a:t>
            </a:r>
            <a:r>
              <a:rPr lang="en-GB" sz="3700" dirty="0"/>
              <a:t> </a:t>
            </a:r>
            <a:r>
              <a:rPr lang="en-GB" sz="3700" dirty="0" err="1"/>
              <a:t>pitelwnyc</a:t>
            </a:r>
            <a:r>
              <a:rPr lang="en-GB" sz="3700" dirty="0"/>
              <a:t>@ </a:t>
            </a:r>
            <a:r>
              <a:rPr lang="en-GB" sz="3700" dirty="0" err="1"/>
              <a:t>ei`ws</a:t>
            </a:r>
            <a:r>
              <a:rPr lang="en-GB" sz="3700" dirty="0"/>
              <a:t> `</a:t>
            </a:r>
            <a:r>
              <a:rPr lang="en-GB" sz="3700" dirty="0" err="1"/>
              <a:t>ebol</a:t>
            </a:r>
            <a:r>
              <a:rPr lang="en-GB" sz="3700" dirty="0"/>
              <a:t> </a:t>
            </a:r>
            <a:r>
              <a:rPr lang="en-GB" sz="3700" dirty="0" err="1"/>
              <a:t>eijw</a:t>
            </a:r>
            <a:endParaRPr lang="ar-EG" sz="3700" dirty="0"/>
          </a:p>
          <a:p>
            <a:r>
              <a:rPr lang="en-GB" sz="3700" dirty="0"/>
              <a:t> `</a:t>
            </a:r>
            <a:r>
              <a:rPr lang="en-GB" sz="3700" dirty="0" err="1"/>
              <a:t>mmoc</a:t>
            </a:r>
            <a:r>
              <a:rPr lang="en-GB" sz="3700" dirty="0"/>
              <a:t>@ je `V] ,w </a:t>
            </a:r>
            <a:r>
              <a:rPr lang="en-GB" sz="3700" dirty="0" err="1"/>
              <a:t>nyi</a:t>
            </a:r>
            <a:r>
              <a:rPr lang="en-GB" sz="3700" dirty="0"/>
              <a:t> `</a:t>
            </a:r>
            <a:r>
              <a:rPr lang="en-GB" sz="3700" dirty="0" err="1"/>
              <a:t>ebol</a:t>
            </a:r>
            <a:r>
              <a:rPr lang="en-GB" sz="3700" dirty="0"/>
              <a:t>@ je `</a:t>
            </a:r>
            <a:r>
              <a:rPr lang="en-GB" sz="3700" dirty="0" err="1"/>
              <a:t>anok</a:t>
            </a:r>
            <a:r>
              <a:rPr lang="en-GB" sz="3700" dirty="0"/>
              <a:t> `</a:t>
            </a:r>
            <a:r>
              <a:rPr lang="en-GB" sz="3700" dirty="0" err="1"/>
              <a:t>ouref`ernobi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1"/>
            <a:ext cx="9140825" cy="82860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أقول بصوت العشار، صارخًا قائلاً، "اللهم اغفر لي، أنا الخاطئ."</a:t>
            </a:r>
          </a:p>
        </p:txBody>
      </p:sp>
    </p:spTree>
    <p:extLst>
      <p:ext uri="{BB962C8B-B14F-4D97-AF65-F5344CB8AC3E}">
        <p14:creationId xmlns:p14="http://schemas.microsoft.com/office/powerpoint/2010/main" val="399441573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57981"/>
            <a:ext cx="9143999" cy="10000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آي إير نوڤي آي إيرنوڤي: باتشويس إيسوس كوني إيڤول: چيه إممون ڤوك إن آت إيرنوڤي: أوو ذيه إممون تشويس إن آتكو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57961"/>
            <a:ext cx="9146379" cy="1000020"/>
          </a:xfrm>
        </p:spPr>
        <p:txBody>
          <a:bodyPr anchor="ctr"/>
          <a:lstStyle/>
          <a:p>
            <a:r>
              <a:rPr lang="en-GB" dirty="0" err="1"/>
              <a:t>Ai`ernobi</a:t>
            </a:r>
            <a:r>
              <a:rPr lang="en-GB" dirty="0"/>
              <a:t> </a:t>
            </a:r>
            <a:r>
              <a:rPr lang="en-GB" dirty="0" err="1"/>
              <a:t>ai`ernobi</a:t>
            </a:r>
            <a:r>
              <a:rPr lang="en-GB" dirty="0"/>
              <a:t>@ pa=o=c I=y=c ,w </a:t>
            </a:r>
            <a:r>
              <a:rPr lang="en-GB" dirty="0" err="1"/>
              <a:t>nyi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@ je `</a:t>
            </a:r>
            <a:r>
              <a:rPr lang="en-GB" dirty="0" err="1"/>
              <a:t>mmon</a:t>
            </a:r>
            <a:r>
              <a:rPr lang="en-GB" dirty="0"/>
              <a:t> </a:t>
            </a:r>
            <a:r>
              <a:rPr lang="en-GB" sz="4000" dirty="0" err="1"/>
              <a:t>bwk</a:t>
            </a:r>
            <a:r>
              <a:rPr lang="en-GB" sz="4000" dirty="0"/>
              <a:t> `</a:t>
            </a:r>
            <a:r>
              <a:rPr lang="en-GB" sz="4000" dirty="0" err="1"/>
              <a:t>n`at`ernobi</a:t>
            </a:r>
            <a:r>
              <a:rPr lang="en-GB" sz="4000" dirty="0"/>
              <a:t>@</a:t>
            </a:r>
            <a:r>
              <a:rPr lang="ar-EG" sz="4000" dirty="0"/>
              <a:t> </a:t>
            </a:r>
            <a:r>
              <a:rPr lang="en-US" sz="4000" dirty="0"/>
              <a:t>`</a:t>
            </a:r>
            <a:r>
              <a:rPr lang="en-GB" sz="4000" dirty="0" err="1"/>
              <a:t>oude</a:t>
            </a:r>
            <a:r>
              <a:rPr lang="en-GB" sz="4000" dirty="0"/>
              <a:t> `</a:t>
            </a:r>
            <a:r>
              <a:rPr lang="en-GB" sz="4000" dirty="0" err="1"/>
              <a:t>mmon</a:t>
            </a:r>
            <a:r>
              <a:rPr lang="en-GB" sz="4000" dirty="0"/>
              <a:t> `[</a:t>
            </a:r>
            <a:r>
              <a:rPr lang="en-GB" sz="4000" dirty="0" err="1"/>
              <a:t>oic</a:t>
            </a:r>
            <a:r>
              <a:rPr lang="en-GB" sz="4000" dirty="0"/>
              <a:t> `</a:t>
            </a:r>
            <a:r>
              <a:rPr lang="en-GB" sz="4000" dirty="0" err="1"/>
              <a:t>n`at,w</a:t>
            </a:r>
            <a:r>
              <a:rPr lang="en-GB" sz="4000" dirty="0"/>
              <a:t> `</a:t>
            </a:r>
            <a:r>
              <a:rPr lang="en-GB" sz="4000" dirty="0" err="1"/>
              <a:t>ebol</a:t>
            </a:r>
            <a:r>
              <a:rPr lang="en-GB" sz="4000" dirty="0"/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1"/>
            <a:ext cx="9140825" cy="11368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أخطأت أخطأت، يا ربي يسوع اغفر لي، لأنه ليس عبد بلا خطية، ولا سيد بلا مغفرة.</a:t>
            </a:r>
          </a:p>
        </p:txBody>
      </p:sp>
    </p:spTree>
    <p:extLst>
      <p:ext uri="{BB962C8B-B14F-4D97-AF65-F5344CB8AC3E}">
        <p14:creationId xmlns:p14="http://schemas.microsoft.com/office/powerpoint/2010/main" val="309195590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1141"/>
            <a:ext cx="9143999" cy="11368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موي ني أبتشويس إن أوو ميطانيا: إيه إبچين طا إير ميطانين: إمباتيه إفمو ما أشتام إنروي: خين ني بيلي إنتيه آمينتي.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21121"/>
            <a:ext cx="9146379" cy="1000020"/>
          </a:xfrm>
        </p:spPr>
        <p:txBody>
          <a:bodyPr anchor="ctr"/>
          <a:lstStyle/>
          <a:p>
            <a:r>
              <a:rPr lang="en-GB" sz="3800" dirty="0"/>
              <a:t>Moi </a:t>
            </a:r>
            <a:r>
              <a:rPr lang="en-GB" sz="3800" dirty="0" err="1"/>
              <a:t>nyi</a:t>
            </a:r>
            <a:r>
              <a:rPr lang="en-GB" sz="3800" dirty="0"/>
              <a:t> `P=o=c `</a:t>
            </a:r>
            <a:r>
              <a:rPr lang="en-GB" sz="3800" dirty="0" err="1"/>
              <a:t>n`oumetanoia</a:t>
            </a:r>
            <a:r>
              <a:rPr lang="en-GB" sz="3800" dirty="0"/>
              <a:t>@ `</a:t>
            </a:r>
            <a:r>
              <a:rPr lang="en-GB" sz="3800" dirty="0" err="1"/>
              <a:t>e`pjinta`ermetanoin</a:t>
            </a:r>
            <a:r>
              <a:rPr lang="en-GB" sz="3800" dirty="0"/>
              <a:t>@</a:t>
            </a:r>
          </a:p>
          <a:p>
            <a:r>
              <a:rPr lang="en-GB" sz="3400" dirty="0"/>
              <a:t> `</a:t>
            </a:r>
            <a:r>
              <a:rPr lang="en-GB" sz="3400" dirty="0" err="1"/>
              <a:t>mpate</a:t>
            </a:r>
            <a:r>
              <a:rPr lang="en-GB" sz="3400" dirty="0"/>
              <a:t> `</a:t>
            </a:r>
            <a:r>
              <a:rPr lang="en-GB" sz="3400" dirty="0" err="1"/>
              <a:t>vmou</a:t>
            </a:r>
            <a:r>
              <a:rPr lang="en-GB" sz="3400" dirty="0"/>
              <a:t> </a:t>
            </a:r>
            <a:r>
              <a:rPr lang="en-GB" sz="3400" dirty="0" err="1"/>
              <a:t>ma`s;am</a:t>
            </a:r>
            <a:r>
              <a:rPr lang="en-GB" sz="3400" dirty="0"/>
              <a:t> `</a:t>
            </a:r>
            <a:r>
              <a:rPr lang="en-GB" sz="3400" dirty="0" err="1"/>
              <a:t>nrwi</a:t>
            </a:r>
            <a:r>
              <a:rPr lang="en-GB" sz="3400" dirty="0"/>
              <a:t>@ </a:t>
            </a:r>
            <a:r>
              <a:rPr lang="en-GB" sz="3400" dirty="0" err="1"/>
              <a:t>qen</a:t>
            </a:r>
            <a:r>
              <a:rPr lang="en-GB" sz="3400" dirty="0"/>
              <a:t> </a:t>
            </a:r>
            <a:r>
              <a:rPr lang="en-GB" sz="3400" dirty="0" err="1"/>
              <a:t>nipuly</a:t>
            </a:r>
            <a:r>
              <a:rPr lang="en-GB" sz="3400" dirty="0"/>
              <a:t> `</a:t>
            </a:r>
            <a:r>
              <a:rPr lang="en-GB" sz="3400" dirty="0" err="1"/>
              <a:t>nte</a:t>
            </a:r>
            <a:r>
              <a:rPr lang="en-GB" sz="3400" dirty="0"/>
              <a:t> `Amen].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1"/>
            <a:ext cx="9140825" cy="10000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أعطني يا رب توبة، لكي أتوب، قبل أن يسد الموت فمي، في أبواب الجحيم.</a:t>
            </a:r>
          </a:p>
        </p:txBody>
      </p:sp>
    </p:spTree>
    <p:extLst>
      <p:ext uri="{BB962C8B-B14F-4D97-AF65-F5344CB8AC3E}">
        <p14:creationId xmlns:p14="http://schemas.microsoft.com/office/powerpoint/2010/main" val="159118415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85CA-4A20-443B-B4EB-EB3658E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8A18-585C-4238-AC54-8159AB9D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21141"/>
            <a:ext cx="9143999" cy="11368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 ريف شينهيت بيه باسوتير: إف إيه شينهيت خا بيف لاؤس: </a:t>
            </a:r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هوس آغاثوس أووه إم ماي رومي: ناي نان كاطا بيك نيشتي إن ناي.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6704-F1EB-4781-A2E7-9903AE592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21121"/>
            <a:ext cx="9146379" cy="1000020"/>
          </a:xfrm>
        </p:spPr>
        <p:txBody>
          <a:bodyPr anchor="ctr"/>
          <a:lstStyle/>
          <a:p>
            <a:r>
              <a:rPr lang="en-GB" sz="3200" dirty="0"/>
              <a:t>`</a:t>
            </a:r>
            <a:r>
              <a:rPr lang="en-GB" sz="3400" dirty="0" err="1"/>
              <a:t>OuRefsenhyt</a:t>
            </a:r>
            <a:r>
              <a:rPr lang="en-GB" sz="3400" dirty="0"/>
              <a:t> pe </a:t>
            </a:r>
            <a:r>
              <a:rPr lang="en-GB" sz="3400" dirty="0" err="1"/>
              <a:t>paCwtyr</a:t>
            </a:r>
            <a:r>
              <a:rPr lang="en-GB" sz="3400" dirty="0"/>
              <a:t>@ </a:t>
            </a:r>
            <a:r>
              <a:rPr lang="en-GB" sz="3400" dirty="0" err="1"/>
              <a:t>ef`esenhyt</a:t>
            </a:r>
            <a:r>
              <a:rPr lang="en-GB" sz="3400" dirty="0"/>
              <a:t> </a:t>
            </a:r>
            <a:r>
              <a:rPr lang="en-GB" sz="3400" dirty="0" err="1"/>
              <a:t>qa</a:t>
            </a:r>
            <a:r>
              <a:rPr lang="en-GB" sz="3400" dirty="0"/>
              <a:t> </a:t>
            </a:r>
            <a:r>
              <a:rPr lang="en-GB" sz="3400" dirty="0" err="1"/>
              <a:t>peflaoc</a:t>
            </a:r>
            <a:r>
              <a:rPr lang="en-GB" sz="3400" dirty="0"/>
              <a:t>@ </a:t>
            </a:r>
            <a:r>
              <a:rPr lang="en-GB" sz="3100" dirty="0" err="1"/>
              <a:t>hwc</a:t>
            </a:r>
            <a:r>
              <a:rPr lang="en-GB" sz="3100" dirty="0"/>
              <a:t> `</a:t>
            </a:r>
            <a:r>
              <a:rPr lang="en-GB" sz="3100" dirty="0" err="1"/>
              <a:t>aga;oc</a:t>
            </a:r>
            <a:r>
              <a:rPr lang="en-GB" sz="3100" dirty="0"/>
              <a:t> </a:t>
            </a:r>
            <a:r>
              <a:rPr lang="en-GB" sz="3100" dirty="0" err="1"/>
              <a:t>ouoh</a:t>
            </a:r>
            <a:r>
              <a:rPr lang="en-GB" sz="3100" dirty="0"/>
              <a:t> `</a:t>
            </a:r>
            <a:r>
              <a:rPr lang="en-GB" sz="3100" dirty="0" err="1"/>
              <a:t>mmairwmi</a:t>
            </a:r>
            <a:r>
              <a:rPr lang="en-GB" sz="3100" dirty="0"/>
              <a:t>@ </a:t>
            </a:r>
            <a:r>
              <a:rPr lang="en-GB" sz="3100" dirty="0" err="1"/>
              <a:t>nai</a:t>
            </a:r>
            <a:r>
              <a:rPr lang="en-GB" sz="3100" dirty="0"/>
              <a:t> nan kata </a:t>
            </a:r>
            <a:r>
              <a:rPr lang="en-GB" sz="3100" dirty="0" err="1"/>
              <a:t>peknis</a:t>
            </a:r>
            <a:r>
              <a:rPr lang="en-GB" sz="3100" dirty="0"/>
              <a:t>] `</a:t>
            </a:r>
            <a:r>
              <a:rPr lang="en-GB" sz="3100" dirty="0" err="1"/>
              <a:t>nnai</a:t>
            </a:r>
            <a:r>
              <a:rPr lang="en-GB" sz="31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58A0B-5260-494B-8AB4-022AB621C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1101"/>
            <a:ext cx="9140825" cy="10000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رؤوف هو مخلصي، يترأف علي شعبه، كصالح ومحب البشر، إرحمنا كعظيم رحمتك.</a:t>
            </a:r>
          </a:p>
        </p:txBody>
      </p:sp>
    </p:spTree>
    <p:extLst>
      <p:ext uri="{BB962C8B-B14F-4D97-AF65-F5344CB8AC3E}">
        <p14:creationId xmlns:p14="http://schemas.microsoft.com/office/powerpoint/2010/main" val="351339801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pPr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2800" b="1" dirty="0">
                <a:solidFill>
                  <a:srgbClr val="FFC000"/>
                </a:solidFill>
                <a:cs typeface="+mj-cs"/>
              </a:rPr>
              <a:t> </a:t>
            </a:r>
            <a:r>
              <a:rPr lang="en-US" sz="28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2800" b="1" dirty="0">
                <a:solidFill>
                  <a:srgbClr val="FFC000"/>
                </a:solidFill>
                <a:cs typeface="+mj-cs"/>
              </a:rPr>
              <a:t> </a:t>
            </a:r>
            <a:br>
              <a:rPr lang="ar-EG" sz="2800" b="1" dirty="0">
                <a:solidFill>
                  <a:srgbClr val="FFC000"/>
                </a:solidFill>
                <a:cs typeface="+mj-cs"/>
              </a:rPr>
            </a:br>
            <a:r>
              <a:rPr lang="ar-EG" sz="1400" b="1" dirty="0">
                <a:solidFill>
                  <a:schemeClr val="bg1"/>
                </a:solidFill>
                <a:cs typeface="+mj-cs"/>
              </a:rPr>
              <a:t>(تي نيستيا نيم بي إشليل خين أوو طوڤو نيم أوو ميت / الصوم والصلاة، بطهارة وعفاف)</a:t>
            </a:r>
            <a:endParaRPr lang="en-GB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خين أوو طوڤو نيم أوو ميت سيمنوس: نيم أوو آغابي إن آتذولوس: ناي نيه ني إيشاڤرا ناف إمبي إخرستوس.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81282"/>
            <a:ext cx="9144000" cy="929795"/>
          </a:xfrm>
        </p:spPr>
        <p:txBody>
          <a:bodyPr anchor="ctr"/>
          <a:lstStyle/>
          <a:p>
            <a:r>
              <a:rPr lang="pt-BR" sz="3300" dirty="0"/>
              <a:t>}nyctia nem pi`slyl@ qen `outoubo nem `oumetcemnoc@ nem `ou`agapy `n`atdoloc@ nai ne ny`esauranaf `mP=,=c.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102658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الصوم والصلاة، بطهارة وعفاف، ومحبة بغير غش، هما اللذان يرضيان المسيح.</a:t>
            </a:r>
          </a:p>
        </p:txBody>
      </p:sp>
    </p:spTree>
    <p:extLst>
      <p:ext uri="{BB962C8B-B14F-4D97-AF65-F5344CB8AC3E}">
        <p14:creationId xmlns:p14="http://schemas.microsoft.com/office/powerpoint/2010/main" val="370251913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خين أوو نيهبي نيم أوو ريمي: نيم أوو آغابي إن آتميت شوڤي: ناي نيه ني إيشاڤرا ناف إمبي أثنوڤي.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81282"/>
            <a:ext cx="9144000" cy="929795"/>
          </a:xfrm>
        </p:spPr>
        <p:txBody>
          <a:bodyPr anchor="ctr"/>
          <a:lstStyle/>
          <a:p>
            <a:r>
              <a:rPr lang="pt-BR" sz="3500" dirty="0"/>
              <a:t>}nyctia nem pi`slyl@ qen `ounehpi nem `ourimi@ nem </a:t>
            </a:r>
            <a:endParaRPr lang="ar-EG" sz="3500" dirty="0"/>
          </a:p>
          <a:p>
            <a:r>
              <a:rPr lang="pt-BR" sz="3200" dirty="0"/>
              <a:t>`ou`agapy `n`atmetsobi@ nai ne ny`esauranaf `mpi`A;nobi.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102658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الصوم والصلاة، بنحيب وبكاء، ومحبة بغير رياء، هما اللذان يرضيان الذى بلا خطية.</a:t>
            </a:r>
          </a:p>
        </p:txBody>
      </p:sp>
    </p:spTree>
    <p:extLst>
      <p:ext uri="{BB962C8B-B14F-4D97-AF65-F5344CB8AC3E}">
        <p14:creationId xmlns:p14="http://schemas.microsoft.com/office/powerpoint/2010/main" val="42659535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28205"/>
            <a:ext cx="9143999" cy="929795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خين أوو نيهبي نيم أوو ريمي: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998410"/>
            <a:ext cx="9144000" cy="929795"/>
          </a:xfrm>
        </p:spPr>
        <p:txBody>
          <a:bodyPr anchor="ctr"/>
          <a:lstStyle/>
          <a:p>
            <a:r>
              <a:rPr lang="pt-BR" sz="3800" dirty="0"/>
              <a:t>}nyctia nem pi`slyl@ qen `ouhyt ef;ebiyout@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102658"/>
          </a:xfrm>
        </p:spPr>
        <p:txBody>
          <a:bodyPr anchor="ctr"/>
          <a:lstStyle/>
          <a:p>
            <a:r>
              <a:rPr lang="ar-EG" sz="4800" dirty="0">
                <a:cs typeface="+mj-cs"/>
              </a:rPr>
              <a:t>الصوم والصلاة، بقلب متواضع، </a:t>
            </a:r>
          </a:p>
        </p:txBody>
      </p:sp>
    </p:spTree>
    <p:extLst>
      <p:ext uri="{BB962C8B-B14F-4D97-AF65-F5344CB8AC3E}">
        <p14:creationId xmlns:p14="http://schemas.microsoft.com/office/powerpoint/2010/main" val="4257753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3E89-C247-414E-B814-C9D90315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FB10-393D-47CB-9991-A803E7F5C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EG" sz="31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إيرهيمنوس أوني بيسطوس: إمبين تشويس إيسوس بي خرستوس: أووه تين أووأوشت إم بيف سطافروس: بي شيه إثؤواب إن أناثناتوس.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5D457-701D-4196-A00C-D4DC85F90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73706"/>
            <a:ext cx="9144000" cy="1158395"/>
          </a:xfrm>
        </p:spPr>
        <p:txBody>
          <a:bodyPr/>
          <a:lstStyle/>
          <a:p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Tenerhumnoc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`w 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nipictoc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`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mpen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=o=c I=y=c P=,=c@ 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ouoh</a:t>
            </a:r>
            <a:endParaRPr kumimoji="0" lang="ar-EG" sz="37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S New Athanasius" pitchFamily="34" charset="0"/>
              <a:ea typeface="+mn-ea"/>
              <a:cs typeface="Arial" pitchFamily="34" charset="0"/>
            </a:endParaRPr>
          </a:p>
          <a:p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ntenouwst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mpef`ctauroc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pise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=e=;=u `</a:t>
            </a:r>
            <a:r>
              <a:rPr kumimoji="0" lang="en-US" sz="37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n`a;anatoc</a:t>
            </a:r>
            <a:r>
              <a:rPr kumimoji="0" lang="en-US" sz="37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2E242-70A1-4733-9EA5-5A3F89682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1046923"/>
          </a:xfrm>
        </p:spPr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أيها المؤمنون فلنسبح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ربنا يسوع المسيح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ونسجد لصليبه الخشبة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المقدسة غير المائتة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88604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74657"/>
            <a:ext cx="9143999" cy="118334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نيم أوو آغابي إن آتميت شوڤي: ناي نيه ني إيشاڤرا ناف إمبي أثنوڤي.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72000"/>
            <a:ext cx="9153803" cy="1102657"/>
          </a:xfrm>
        </p:spPr>
        <p:txBody>
          <a:bodyPr anchor="ctr"/>
          <a:lstStyle/>
          <a:p>
            <a:r>
              <a:rPr lang="pt-BR" sz="4000" dirty="0"/>
              <a:t>nem `ou`pneuma eftennyout@</a:t>
            </a:r>
            <a:endParaRPr lang="ar-EG" sz="4000" dirty="0"/>
          </a:p>
          <a:p>
            <a:r>
              <a:rPr lang="pt-BR" sz="4000" dirty="0"/>
              <a:t> nai ne</a:t>
            </a:r>
            <a:r>
              <a:rPr lang="ar-EG" sz="4000" dirty="0"/>
              <a:t> </a:t>
            </a:r>
            <a:r>
              <a:rPr lang="pt-BR" sz="4000" dirty="0"/>
              <a:t>ny`esauranaf `mvy`ettoubyout.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793375"/>
          </a:xfrm>
        </p:spPr>
        <p:txBody>
          <a:bodyPr anchor="ctr"/>
          <a:lstStyle/>
          <a:p>
            <a:r>
              <a:rPr lang="ar-EG" sz="4800" dirty="0">
                <a:cs typeface="+mj-cs"/>
              </a:rPr>
              <a:t>وروح منسحق، هما اللذان يرضيان الطاهر.</a:t>
            </a:r>
          </a:p>
        </p:txBody>
      </p:sp>
    </p:spTree>
    <p:extLst>
      <p:ext uri="{BB962C8B-B14F-4D97-AF65-F5344CB8AC3E}">
        <p14:creationId xmlns:p14="http://schemas.microsoft.com/office/powerpoint/2010/main" val="122562701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ني إيطاڤ نوهيم إمبي شومت إن آلو إن أجيوس: سيدراك ميساك أبدناغو: إيڤول خين تي إهرو إنساتي.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4"/>
            <a:ext cx="9153803" cy="968188"/>
          </a:xfrm>
        </p:spPr>
        <p:txBody>
          <a:bodyPr anchor="ctr"/>
          <a:lstStyle/>
          <a:p>
            <a:r>
              <a:rPr lang="pt-BR" sz="3300" dirty="0"/>
              <a:t>}nyctia nem pi`slyl@ ny`etaunohem `mpisomt `n`alou</a:t>
            </a:r>
            <a:endParaRPr lang="ar-EG" sz="3300" dirty="0"/>
          </a:p>
          <a:p>
            <a:r>
              <a:rPr lang="pt-BR" sz="3100" dirty="0"/>
              <a:t> `n`agioc@ Cedrak Micak Abdenagw@ `ebolqen ]`hrw `ncate.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048869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الصوم والصلاة، هما اللذان خلصا الثلاثة فتية القديسين، سدراك وميساك وأبدناغو، من أتون اللهيب.</a:t>
            </a:r>
          </a:p>
        </p:txBody>
      </p:sp>
    </p:spTree>
    <p:extLst>
      <p:ext uri="{BB962C8B-B14F-4D97-AF65-F5344CB8AC3E}">
        <p14:creationId xmlns:p14="http://schemas.microsoft.com/office/powerpoint/2010/main" val="419097698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 نيستيا نيم بي إشليل: إنثوؤو بيه إب هوبلون إمبي تشرو: إنثوؤو نيه ني إتؤو موشي إنخيتو: إنچيه ني إخريستيانوس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4"/>
            <a:ext cx="9153803" cy="968188"/>
          </a:xfrm>
        </p:spPr>
        <p:txBody>
          <a:bodyPr anchor="ctr"/>
          <a:lstStyle/>
          <a:p>
            <a:r>
              <a:rPr lang="pt-BR" dirty="0"/>
              <a:t>}nyctia nem pi`slyl@ `n;w`ou</a:t>
            </a:r>
            <a:r>
              <a:rPr lang="ar-EG" dirty="0"/>
              <a:t> </a:t>
            </a:r>
            <a:r>
              <a:rPr lang="pt-BR" dirty="0"/>
              <a:t>pe `phoplon `mpi[ro@</a:t>
            </a:r>
            <a:endParaRPr lang="ar-EG" dirty="0"/>
          </a:p>
          <a:p>
            <a:r>
              <a:rPr lang="pt-BR" dirty="0"/>
              <a:t>`n;w`ou ne ny`etoumosi `nqytou@ `nje ni`&lt;rictianoc.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78625"/>
            <a:ext cx="9140825" cy="1048869"/>
          </a:xfrm>
        </p:spPr>
        <p:txBody>
          <a:bodyPr anchor="ctr"/>
          <a:lstStyle/>
          <a:p>
            <a:r>
              <a:rPr lang="ar-EG" dirty="0">
                <a:cs typeface="+mj-cs"/>
              </a:rPr>
              <a:t>الصوم والصلاة، هما سلاح الغلبة، وهما اللذان يسلك، فيهما المسيحيون.</a:t>
            </a:r>
          </a:p>
        </p:txBody>
      </p:sp>
    </p:spTree>
    <p:extLst>
      <p:ext uri="{BB962C8B-B14F-4D97-AF65-F5344CB8AC3E}">
        <p14:creationId xmlns:p14="http://schemas.microsoft.com/office/powerpoint/2010/main" val="25318033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أفئير إب إم إبشا إنچيه أبراآم: إثريه إفنوتي جويلي إيروف: نيم نيف أنجيلوس إثؤواب.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4"/>
            <a:ext cx="9153803" cy="968188"/>
          </a:xfrm>
        </p:spPr>
        <p:txBody>
          <a:bodyPr anchor="ctr"/>
          <a:lstStyle/>
          <a:p>
            <a:r>
              <a:rPr lang="pt-BR" sz="3500" dirty="0"/>
              <a:t>Hiten ]nyctia nem pi`slyl@ af`er`p`em`psa `nje Abraam@ e;re `V] jwili `erof@ nem nef`aggeloc =e=;=u.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40825" cy="11026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الصوم والصلاة، إستحق إبراهيم، أن يضيف الله عنده، مع ملائكته الأطهار.</a:t>
            </a:r>
          </a:p>
        </p:txBody>
      </p:sp>
    </p:spTree>
    <p:extLst>
      <p:ext uri="{BB962C8B-B14F-4D97-AF65-F5344CB8AC3E}">
        <p14:creationId xmlns:p14="http://schemas.microsoft.com/office/powerpoint/2010/main" val="59480980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أفئيني إيه إبشوي إن إيساآك: إنؤو ثيسيا إسطوڤيوت: أفتي ميني إبخريستوس.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4"/>
            <a:ext cx="9153803" cy="968188"/>
          </a:xfrm>
        </p:spPr>
        <p:txBody>
          <a:bodyPr anchor="ctr"/>
          <a:lstStyle/>
          <a:p>
            <a:r>
              <a:rPr lang="pt-BR" dirty="0"/>
              <a:t>Hiten ]nyctia nem pi`slyl@ af`ini `e`pswi `n`Icaak@</a:t>
            </a:r>
            <a:endParaRPr lang="ar-EG" dirty="0"/>
          </a:p>
          <a:p>
            <a:r>
              <a:rPr lang="pt-BR" dirty="0"/>
              <a:t> `n`ou;ucia ectoubyout@ af]myini `eP=,=c.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40825" cy="11026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أصعد أسحق، ذبيحة طاهرة، معطيًا إشارة للمسيح.</a:t>
            </a:r>
          </a:p>
        </p:txBody>
      </p:sp>
    </p:spTree>
    <p:extLst>
      <p:ext uri="{BB962C8B-B14F-4D97-AF65-F5344CB8AC3E}">
        <p14:creationId xmlns:p14="http://schemas.microsoft.com/office/powerpoint/2010/main" val="389508298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أفنوهيم إنچبه ياكوب: إيڤول خين بيف سون إيساڤ: أووه أفتشي إنؤو إسمو إيڤول خين بيفيوت.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383741"/>
            <a:ext cx="9153803" cy="1411941"/>
          </a:xfrm>
        </p:spPr>
        <p:txBody>
          <a:bodyPr anchor="ctr"/>
          <a:lstStyle/>
          <a:p>
            <a:r>
              <a:rPr lang="pt-BR" dirty="0"/>
              <a:t>Hiten ]nyctia nem pi`slyl@ afnohem `nje Iakwb@</a:t>
            </a:r>
          </a:p>
          <a:p>
            <a:r>
              <a:rPr lang="pt-BR" dirty="0"/>
              <a:t> `ebolqen pefcon `Ycau@ ouoh af[i `n`ou`cmou</a:t>
            </a:r>
          </a:p>
          <a:p>
            <a:r>
              <a:rPr lang="pt-BR" dirty="0"/>
              <a:t> `ebolqen pefiwt.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40825" cy="65890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200" dirty="0">
                <a:cs typeface="+mj-cs"/>
              </a:rPr>
              <a:t>بالصوم والصلاة، خلص يعقوب، من عيسو أخيه، وأخذ بركة من أبيه.</a:t>
            </a:r>
          </a:p>
        </p:txBody>
      </p:sp>
    </p:spTree>
    <p:extLst>
      <p:ext uri="{BB962C8B-B14F-4D97-AF65-F5344CB8AC3E}">
        <p14:creationId xmlns:p14="http://schemas.microsoft.com/office/powerpoint/2010/main" val="358481172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آ إبتشويس شينهيت خا بيف ڤوك: بي آغاثوس يوب بي إثمي: أووه أفتي ناف إنؤو طالتشو.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" y="4787155"/>
            <a:ext cx="9144000" cy="968188"/>
          </a:xfrm>
        </p:spPr>
        <p:txBody>
          <a:bodyPr anchor="ctr"/>
          <a:lstStyle/>
          <a:p>
            <a:r>
              <a:rPr lang="pt-BR" sz="3200" dirty="0"/>
              <a:t>Hiten ]nyctia nem pi`slyl@ `a `P=o=c senhyt qa pefbwk@ </a:t>
            </a:r>
            <a:r>
              <a:rPr lang="pt-BR" dirty="0"/>
              <a:t>pi`aga;oc Iwb pi`;myi@ ouoh af] naf `n`outal[o.</a:t>
            </a:r>
            <a:endParaRPr lang="pt-BR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8"/>
            <a:ext cx="9140825" cy="1062317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dirty="0">
                <a:cs typeface="+mj-cs"/>
              </a:rPr>
              <a:t>بالصوم والصلاة، تراءف الرب على عبده، الصالح البار أيوب، ومنحه الشفاء.</a:t>
            </a:r>
          </a:p>
        </p:txBody>
      </p:sp>
    </p:spTree>
    <p:extLst>
      <p:ext uri="{BB962C8B-B14F-4D97-AF65-F5344CB8AC3E}">
        <p14:creationId xmlns:p14="http://schemas.microsoft.com/office/powerpoint/2010/main" val="14277004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61213"/>
            <a:ext cx="9143999" cy="119678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أڤ أولي إن يوسيف: أفئير أورو إيچين كيمي: أووه أڤنوهيم إيڤول خين تي بورني.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7" y="4370295"/>
            <a:ext cx="9251575" cy="1385048"/>
          </a:xfrm>
        </p:spPr>
        <p:txBody>
          <a:bodyPr anchor="ctr"/>
          <a:lstStyle/>
          <a:p>
            <a:r>
              <a:rPr lang="pt-BR" dirty="0"/>
              <a:t>Hiten ]nyctia nem pi`slyl@ au`wli `nIwcyv@ </a:t>
            </a:r>
            <a:r>
              <a:rPr lang="pt-BR" sz="3400" dirty="0"/>
              <a:t>af`er`ouro `ejen &lt;ymi@ ouoh aunohem `ebolqen ]porny.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64545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200" dirty="0">
                <a:cs typeface="+mj-cs"/>
              </a:rPr>
              <a:t>بالصوم والصلاة، أرتفع يوسف، وملك على مصر، وخلص من الزانية.</a:t>
            </a:r>
          </a:p>
        </p:txBody>
      </p:sp>
    </p:spTree>
    <p:extLst>
      <p:ext uri="{BB962C8B-B14F-4D97-AF65-F5344CB8AC3E}">
        <p14:creationId xmlns:p14="http://schemas.microsoft.com/office/powerpoint/2010/main" val="34589490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آ إفنوتي أولي إمبيف جونت: إيڤول ها ني ريم ني نيڤئي: أووه أفناهمو إيڤول خين نو نوڤي.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0259"/>
            <a:ext cx="9153803" cy="995084"/>
          </a:xfrm>
        </p:spPr>
        <p:txBody>
          <a:bodyPr anchor="ctr"/>
          <a:lstStyle/>
          <a:p>
            <a:r>
              <a:rPr lang="pt-BR" sz="3500" dirty="0"/>
              <a:t>Hiten ]nyctia nem pi`slyl@ `a `V] `wli `mpefjwnt@</a:t>
            </a:r>
          </a:p>
          <a:p>
            <a:r>
              <a:rPr lang="pt-BR" sz="3200" dirty="0"/>
              <a:t> `ebolha niremNineu`y@ ouoh afnahmou `ebolqen nounobi.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رفع الله غضبه، عن أهل نينوى، وخلصهم من خطاياهم.</a:t>
            </a:r>
          </a:p>
        </p:txBody>
      </p:sp>
    </p:spTree>
    <p:extLst>
      <p:ext uri="{BB962C8B-B14F-4D97-AF65-F5344CB8AC3E}">
        <p14:creationId xmlns:p14="http://schemas.microsoft.com/office/powerpoint/2010/main" val="322287970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ني إبروفيتيس نيم ني إثمي: أڤئير إبروفيتيڤين تيرو: إثڤيتف خين أوو ثو إنريتي.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0259"/>
            <a:ext cx="9153803" cy="995084"/>
          </a:xfrm>
        </p:spPr>
        <p:txBody>
          <a:bodyPr anchor="ctr"/>
          <a:lstStyle/>
          <a:p>
            <a:r>
              <a:rPr lang="pt-BR" sz="3400" dirty="0"/>
              <a:t>Hiten ]nyctia nem pi`slyl@ ni`provytyc nem ni`;myi@ </a:t>
            </a:r>
            <a:r>
              <a:rPr lang="pt-BR" dirty="0"/>
              <a:t>au`er`provyetuin tyrou@ e;bytf qen `ou;o `nry].</a:t>
            </a:r>
            <a:endParaRPr lang="pt-BR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تنبأ جميع الأنبياء، والأبرار من أجله، بأنواع كثيرة.</a:t>
            </a:r>
          </a:p>
        </p:txBody>
      </p:sp>
    </p:spTree>
    <p:extLst>
      <p:ext uri="{BB962C8B-B14F-4D97-AF65-F5344CB8AC3E}">
        <p14:creationId xmlns:p14="http://schemas.microsoft.com/office/powerpoint/2010/main" val="78883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7D64F443-E6EA-4E03-BA65-F36E4B1DA682}"/>
              </a:ext>
            </a:extLst>
          </p:cNvPr>
          <p:cNvSpPr/>
          <p:nvPr/>
        </p:nvSpPr>
        <p:spPr>
          <a:xfrm flipH="1">
            <a:off x="6911788" y="61437"/>
            <a:ext cx="2151494" cy="83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النيروز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5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14123F53-BE35-4ADE-A1D6-659A207AD7FE}"/>
              </a:ext>
            </a:extLst>
          </p:cNvPr>
          <p:cNvSpPr/>
          <p:nvPr/>
        </p:nvSpPr>
        <p:spPr>
          <a:xfrm flipH="1">
            <a:off x="4634716" y="61437"/>
            <a:ext cx="2151494" cy="83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الصليب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29" name="Rectangle 28">
            <a:hlinkClick r:id="rId4" action="ppaction://hlinksldjump"/>
            <a:extLst>
              <a:ext uri="{FF2B5EF4-FFF2-40B4-BE49-F238E27FC236}">
                <a16:creationId xmlns:a16="http://schemas.microsoft.com/office/drawing/2014/main" id="{1A771A80-0519-4095-BB28-3DAB767AED66}"/>
              </a:ext>
            </a:extLst>
          </p:cNvPr>
          <p:cNvSpPr/>
          <p:nvPr/>
        </p:nvSpPr>
        <p:spPr>
          <a:xfrm flipH="1">
            <a:off x="6165423" y="1051902"/>
            <a:ext cx="2897859" cy="12587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hlinkClick r:id="rId5" action="ppaction://hlinksldjump"/>
            <a:extLst>
              <a:ext uri="{FF2B5EF4-FFF2-40B4-BE49-F238E27FC236}">
                <a16:creationId xmlns:a16="http://schemas.microsoft.com/office/drawing/2014/main" id="{3EF21AB3-643D-49AB-97C6-1BDF09470585}"/>
              </a:ext>
            </a:extLst>
          </p:cNvPr>
          <p:cNvSpPr/>
          <p:nvPr/>
        </p:nvSpPr>
        <p:spPr>
          <a:xfrm flipH="1">
            <a:off x="6165423" y="3866434"/>
            <a:ext cx="2897859" cy="12587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الميلاد 1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توتى رون/</a:t>
            </a:r>
            <a:r>
              <a:rPr kumimoji="0" lang="ar-SA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حينئذ امتلأ</a:t>
            </a: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hlinkClick r:id="rId5" action="ppaction://hlinksldjump"/>
            <a:extLst>
              <a:ext uri="{FF2B5EF4-FFF2-40B4-BE49-F238E27FC236}">
                <a16:creationId xmlns:a16="http://schemas.microsoft.com/office/drawing/2014/main" id="{2729D062-3E77-4220-B8C5-08633E699E45}"/>
              </a:ext>
            </a:extLst>
          </p:cNvPr>
          <p:cNvSpPr/>
          <p:nvPr/>
        </p:nvSpPr>
        <p:spPr>
          <a:xfrm flipH="1">
            <a:off x="3122997" y="3867117"/>
            <a:ext cx="2897859" cy="125806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الميلاد 2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 اواي ايفول/</a:t>
            </a:r>
            <a:r>
              <a:rPr kumimoji="0" lang="ar-SA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الواحد من</a:t>
            </a: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hlinkClick r:id="rId5" action="ppaction://hlinksldjump"/>
            <a:extLst>
              <a:ext uri="{FF2B5EF4-FFF2-40B4-BE49-F238E27FC236}">
                <a16:creationId xmlns:a16="http://schemas.microsoft.com/office/drawing/2014/main" id="{1B85FDF7-2F60-49F2-8448-E52234E2A0A4}"/>
              </a:ext>
            </a:extLst>
          </p:cNvPr>
          <p:cNvSpPr/>
          <p:nvPr/>
        </p:nvSpPr>
        <p:spPr>
          <a:xfrm flipH="1">
            <a:off x="80572" y="3863971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الميلاد 3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آموينى تيرو/</a:t>
            </a:r>
            <a:r>
              <a:rPr kumimoji="0" lang="ar-SA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تعالوا جميعا</a:t>
            </a: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E338151-0A82-459B-9FDC-52EDA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4" y="-19903"/>
            <a:ext cx="1815353" cy="636361"/>
          </a:xfrm>
        </p:spPr>
        <p:txBody>
          <a:bodyPr/>
          <a:lstStyle/>
          <a:p>
            <a:r>
              <a:rPr lang="ar-EG" dirty="0"/>
              <a:t>الاعياد</a:t>
            </a:r>
            <a:endParaRPr lang="en-GB" dirty="0"/>
          </a:p>
        </p:txBody>
      </p:sp>
      <p:sp>
        <p:nvSpPr>
          <p:cNvPr id="35" name="Rectangle 34">
            <a:hlinkClick r:id="rId6" action="ppaction://hlinksldjump"/>
            <a:extLst>
              <a:ext uri="{FF2B5EF4-FFF2-40B4-BE49-F238E27FC236}">
                <a16:creationId xmlns:a16="http://schemas.microsoft.com/office/drawing/2014/main" id="{6BC1552B-57FD-4ECC-B43C-74AFC952A585}"/>
              </a:ext>
            </a:extLst>
          </p:cNvPr>
          <p:cNvSpPr/>
          <p:nvPr/>
        </p:nvSpPr>
        <p:spPr>
          <a:xfrm flipH="1">
            <a:off x="3122999" y="1049439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36" name="Rectangle 35">
            <a:hlinkClick r:id="rId7" action="ppaction://hlinksldjump"/>
            <a:extLst>
              <a:ext uri="{FF2B5EF4-FFF2-40B4-BE49-F238E27FC236}">
                <a16:creationId xmlns:a16="http://schemas.microsoft.com/office/drawing/2014/main" id="{4E0968CA-135E-4768-BCF7-B94D9CD56A2D}"/>
              </a:ext>
            </a:extLst>
          </p:cNvPr>
          <p:cNvSpPr/>
          <p:nvPr/>
        </p:nvSpPr>
        <p:spPr>
          <a:xfrm flipH="1">
            <a:off x="80575" y="1049439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37" name="Rectangle 36">
            <a:hlinkClick r:id="rId8" action="ppaction://hlinksldjump"/>
            <a:extLst>
              <a:ext uri="{FF2B5EF4-FFF2-40B4-BE49-F238E27FC236}">
                <a16:creationId xmlns:a16="http://schemas.microsoft.com/office/drawing/2014/main" id="{F92C35EF-DF7C-4A9F-9394-F8BA94F73DB3}"/>
              </a:ext>
            </a:extLst>
          </p:cNvPr>
          <p:cNvSpPr/>
          <p:nvPr/>
        </p:nvSpPr>
        <p:spPr>
          <a:xfrm flipH="1">
            <a:off x="6165423" y="2459168"/>
            <a:ext cx="2897859" cy="125874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38" name="Rectangle 37">
            <a:hlinkClick r:id="rId9" action="ppaction://hlinksldjump"/>
            <a:extLst>
              <a:ext uri="{FF2B5EF4-FFF2-40B4-BE49-F238E27FC236}">
                <a16:creationId xmlns:a16="http://schemas.microsoft.com/office/drawing/2014/main" id="{A3AFEAD2-AD4B-4180-AEB3-B4CF19A118EE}"/>
              </a:ext>
            </a:extLst>
          </p:cNvPr>
          <p:cNvSpPr/>
          <p:nvPr/>
        </p:nvSpPr>
        <p:spPr>
          <a:xfrm flipH="1">
            <a:off x="3122999" y="2456705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39" name="Rectangle 38">
            <a:hlinkClick r:id="rId10" action="ppaction://hlinksldjump"/>
            <a:extLst>
              <a:ext uri="{FF2B5EF4-FFF2-40B4-BE49-F238E27FC236}">
                <a16:creationId xmlns:a16="http://schemas.microsoft.com/office/drawing/2014/main" id="{7498ED58-A561-4739-8B8A-580679D0C02C}"/>
              </a:ext>
            </a:extLst>
          </p:cNvPr>
          <p:cNvSpPr/>
          <p:nvPr/>
        </p:nvSpPr>
        <p:spPr>
          <a:xfrm flipH="1">
            <a:off x="80574" y="2456705"/>
            <a:ext cx="2897859" cy="12612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40" name="Rectangle 39">
            <a:hlinkClick r:id="rId11" action="ppaction://hlinksldjump"/>
            <a:extLst>
              <a:ext uri="{FF2B5EF4-FFF2-40B4-BE49-F238E27FC236}">
                <a16:creationId xmlns:a16="http://schemas.microsoft.com/office/drawing/2014/main" id="{45AC7C38-7030-4518-A1F2-4E442C268F75}"/>
              </a:ext>
            </a:extLst>
          </p:cNvPr>
          <p:cNvSpPr/>
          <p:nvPr/>
        </p:nvSpPr>
        <p:spPr>
          <a:xfrm flipH="1">
            <a:off x="2357644" y="61437"/>
            <a:ext cx="2151494" cy="83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الختان 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41" name="Rectangle 40">
            <a:hlinkClick r:id="rId12" action="ppaction://hlinksldjump"/>
            <a:extLst>
              <a:ext uri="{FF2B5EF4-FFF2-40B4-BE49-F238E27FC236}">
                <a16:creationId xmlns:a16="http://schemas.microsoft.com/office/drawing/2014/main" id="{AF26CE79-6F82-48F6-97C7-80DF8942B114}"/>
              </a:ext>
            </a:extLst>
          </p:cNvPr>
          <p:cNvSpPr/>
          <p:nvPr/>
        </p:nvSpPr>
        <p:spPr>
          <a:xfrm flipH="1">
            <a:off x="80572" y="61437"/>
            <a:ext cx="2151494" cy="838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عيد عرس قانا الجليل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43" name="Rectangle 42">
            <a:hlinkClick r:id="rId5" action="ppaction://hlinksldjump"/>
            <a:extLst>
              <a:ext uri="{FF2B5EF4-FFF2-40B4-BE49-F238E27FC236}">
                <a16:creationId xmlns:a16="http://schemas.microsoft.com/office/drawing/2014/main" id="{89EFB98D-6711-474E-91EE-30E008E54C5C}"/>
              </a:ext>
            </a:extLst>
          </p:cNvPr>
          <p:cNvSpPr/>
          <p:nvPr/>
        </p:nvSpPr>
        <p:spPr>
          <a:xfrm flipH="1">
            <a:off x="3124184" y="5290780"/>
            <a:ext cx="2896671" cy="14855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الغطاس 1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8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توتى رون/</a:t>
            </a:r>
            <a:r>
              <a:rPr kumimoji="0" lang="ar-SA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حينئذ امتلأ</a:t>
            </a:r>
            <a:r>
              <a:rPr lang="ar-EG" sz="28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Rectangle 43">
            <a:hlinkClick r:id="rId5" action="ppaction://hlinksldjump"/>
            <a:extLst>
              <a:ext uri="{FF2B5EF4-FFF2-40B4-BE49-F238E27FC236}">
                <a16:creationId xmlns:a16="http://schemas.microsoft.com/office/drawing/2014/main" id="{77142192-C074-46F6-9B76-976AE450BF8A}"/>
              </a:ext>
            </a:extLst>
          </p:cNvPr>
          <p:cNvSpPr/>
          <p:nvPr/>
        </p:nvSpPr>
        <p:spPr>
          <a:xfrm flipH="1">
            <a:off x="81759" y="5273701"/>
            <a:ext cx="2896672" cy="151971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الغطاس 2 </a:t>
            </a:r>
            <a:endParaRPr lang="en-US" sz="4400" b="1" dirty="0">
              <a:solidFill>
                <a:srgbClr val="FFC000"/>
              </a:solidFill>
              <a:cs typeface="Times New Roman" pitchFamily="18" charset="0"/>
            </a:endParaRP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kumimoji="0" lang="ar-EG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إفنوتي بي مونوجينيس/</a:t>
            </a:r>
            <a:r>
              <a:rPr kumimoji="0" lang="en-US" sz="2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الإله الوحيد الجنس</a:t>
            </a: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3AB186B5-AFC7-471E-B6CF-B2834A7C96C9}"/>
              </a:ext>
            </a:extLst>
          </p:cNvPr>
          <p:cNvSpPr/>
          <p:nvPr/>
        </p:nvSpPr>
        <p:spPr>
          <a:xfrm flipH="1">
            <a:off x="6166014" y="6091518"/>
            <a:ext cx="2896671" cy="6677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برمون الغطاس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hlinkClick r:id="rId5" action="ppaction://hlinksldjump"/>
            <a:extLst>
              <a:ext uri="{FF2B5EF4-FFF2-40B4-BE49-F238E27FC236}">
                <a16:creationId xmlns:a16="http://schemas.microsoft.com/office/drawing/2014/main" id="{96818FFA-91EF-48BC-89DE-7A82F840D9FE}"/>
              </a:ext>
            </a:extLst>
          </p:cNvPr>
          <p:cNvSpPr/>
          <p:nvPr/>
        </p:nvSpPr>
        <p:spPr>
          <a:xfrm flipH="1">
            <a:off x="6165423" y="5290780"/>
            <a:ext cx="2896671" cy="6677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برمون الميلاد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321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4196-627C-4DC2-9352-C3C3EFB9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1D172-FA0E-48F6-A063-D41A884E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شووشوو إمموك أوبي سطافروس: في إيطاف إيشي إيه جوك إن إيسووس: جيه إيفول هيتين بيك تيبوس: أنشوبي إن إيلفثيروس.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3D427-8AEE-4052-98CD-BAB5F3EBC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4130" y="4599477"/>
            <a:ext cx="9309009" cy="1278835"/>
          </a:xfrm>
        </p:spPr>
        <p:txBody>
          <a:bodyPr anchor="ctr"/>
          <a:lstStyle/>
          <a:p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Tensousou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mmok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`w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pi`ctauroc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vy`etau`isi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ejwk</a:t>
            </a:r>
            <a:endParaRPr kumimoji="0" lang="ar-EG" sz="35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S New Athanasius" pitchFamily="34" charset="0"/>
              <a:ea typeface="+mn-ea"/>
              <a:cs typeface="Arial" pitchFamily="34" charset="0"/>
            </a:endParaRPr>
          </a:p>
          <a:p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=y=c@ je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ebolhiten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pektupoc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answpi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en`eleu;eroc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A3D45-E616-42A4-881F-83D609D7FB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تفتخر بك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الذى صُلب عليك يسوع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لأنه من قبل مثالك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صرنا احراراً.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105913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55343"/>
            <a:ext cx="9143999" cy="110265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ني آبوسطولوس إن آجيوس: أف أوو أوربو إڤئير كيريزين: خين تي إيكوميني تيرس.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0259"/>
            <a:ext cx="9153803" cy="995084"/>
          </a:xfrm>
        </p:spPr>
        <p:txBody>
          <a:bodyPr anchor="ctr"/>
          <a:lstStyle/>
          <a:p>
            <a:r>
              <a:rPr lang="pt-BR" dirty="0"/>
              <a:t>Hiten ]nyctia nem pi`slyl@ ni`apoctoloc `n`agioc@</a:t>
            </a:r>
          </a:p>
          <a:p>
            <a:r>
              <a:rPr lang="pt-BR" dirty="0"/>
              <a:t> af`ou`orpou eu`erkurizin@ qen ]oikoumeny tyrc.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أرسل الرسل القديسين، ليكرزوا في، جميع المسكونة.</a:t>
            </a:r>
          </a:p>
        </p:txBody>
      </p:sp>
    </p:spTree>
    <p:extLst>
      <p:ext uri="{BB962C8B-B14F-4D97-AF65-F5344CB8AC3E}">
        <p14:creationId xmlns:p14="http://schemas.microsoft.com/office/powerpoint/2010/main" val="137903166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4" y="5822581"/>
            <a:ext cx="9251576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ني إستاڤروفوروس نيم ني ذيكيؤس: ناي آ إفنوتي تشورب نوؤو: إنهان نيشتي</a:t>
            </a:r>
            <a:r>
              <a:rPr kumimoji="0" lang="en-US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 ميستيريون.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7"/>
            <a:ext cx="9153803" cy="995084"/>
          </a:xfrm>
        </p:spPr>
        <p:txBody>
          <a:bodyPr anchor="ctr"/>
          <a:lstStyle/>
          <a:p>
            <a:r>
              <a:rPr lang="pt-BR" dirty="0"/>
              <a:t>Hiten ]nyctia nem pi`slyl@ ni`ctaurovoroc nem </a:t>
            </a:r>
            <a:r>
              <a:rPr lang="pt-BR" sz="3300" dirty="0"/>
              <a:t>nidikeoc@ nai `a`V] [wrp nw`ou@ `nhannis] `mmuctyrion.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كشف الله أسرارًا، عظيمة للصديقون، ولابسي الصليب.</a:t>
            </a:r>
          </a:p>
        </p:txBody>
      </p:sp>
    </p:spTree>
    <p:extLst>
      <p:ext uri="{BB962C8B-B14F-4D97-AF65-F5344CB8AC3E}">
        <p14:creationId xmlns:p14="http://schemas.microsoft.com/office/powerpoint/2010/main" val="240099379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728447"/>
            <a:ext cx="9153803" cy="1129554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هيتين تي نيستيا نيم بي إشليل: ني آثليتيس إممارتيروس: أڤئير فورين بي إكلوم إن آتلوم: إنتيه تي ميت مارتيروس.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27497"/>
            <a:ext cx="9153804" cy="900950"/>
          </a:xfrm>
        </p:spPr>
        <p:txBody>
          <a:bodyPr anchor="ctr"/>
          <a:lstStyle/>
          <a:p>
            <a:r>
              <a:rPr lang="pt-BR" sz="3400" dirty="0"/>
              <a:t>Hiten ]nyctia nem pi`slyl@ ni`a;lytyc `mmarturoc@</a:t>
            </a:r>
            <a:endParaRPr lang="ar-EG" sz="3400" dirty="0"/>
          </a:p>
          <a:p>
            <a:r>
              <a:rPr lang="pt-BR" dirty="0"/>
              <a:t> au`ervorin pi`,lom `n`atlwm@ `nte ]metmarturoc.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3" y="3724839"/>
            <a:ext cx="9153803" cy="103542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dirty="0">
                <a:cs typeface="+mj-cs"/>
              </a:rPr>
              <a:t>بالصوم والصلاة، نال الشهداء، المجاهدون الإكليل غير المضمحل، الذي للشهادة.</a:t>
            </a:r>
          </a:p>
        </p:txBody>
      </p:sp>
    </p:spTree>
    <p:extLst>
      <p:ext uri="{BB962C8B-B14F-4D97-AF65-F5344CB8AC3E}">
        <p14:creationId xmlns:p14="http://schemas.microsoft.com/office/powerpoint/2010/main" val="273290322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728447"/>
            <a:ext cx="9153803" cy="1129554"/>
          </a:xfrm>
        </p:spPr>
        <p:txBody>
          <a:bodyPr anchor="ctr"/>
          <a:lstStyle/>
          <a:p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دانييل أف إرنيستيڤين: أف إشتام إنروؤو إنني مويي: إمبو تشينيم بيف سوما: إثڤيه بي إشليل نيم تي نيستيا.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33365"/>
            <a:ext cx="9153804" cy="995082"/>
          </a:xfrm>
        </p:spPr>
        <p:txBody>
          <a:bodyPr anchor="ctr"/>
          <a:lstStyle/>
          <a:p>
            <a:r>
              <a:rPr lang="pt-BR" sz="3700" dirty="0"/>
              <a:t>Daniyl af`ernycteuin@ af`s;am `nrw`ou `nnimou`i@</a:t>
            </a:r>
            <a:endParaRPr lang="ar-EG" sz="3700" dirty="0"/>
          </a:p>
          <a:p>
            <a:r>
              <a:rPr lang="pt-BR" sz="3700" dirty="0"/>
              <a:t>`mpou[inem pefcwma@ e;be pi`slyl nem ]nyctia.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2" y="3724839"/>
            <a:ext cx="9153802" cy="900950"/>
          </a:xfrm>
        </p:spPr>
        <p:txBody>
          <a:bodyPr anchor="t"/>
          <a:lstStyle/>
          <a:p>
            <a:r>
              <a:rPr lang="ar-EG" sz="3400" dirty="0">
                <a:cs typeface="+mj-cs"/>
              </a:rPr>
              <a:t>صام دانيال، فأغلق أفواه الأسد، فلم تمس جسده، من أجل الصلاة والصوم.</a:t>
            </a:r>
          </a:p>
        </p:txBody>
      </p:sp>
    </p:spTree>
    <p:extLst>
      <p:ext uri="{BB962C8B-B14F-4D97-AF65-F5344CB8AC3E}">
        <p14:creationId xmlns:p14="http://schemas.microsoft.com/office/powerpoint/2010/main" val="67699922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62919"/>
            <a:ext cx="9153803" cy="995082"/>
          </a:xfrm>
        </p:spPr>
        <p:txBody>
          <a:bodyPr anchor="ctr"/>
          <a:lstStyle/>
          <a:p>
            <a:r>
              <a:rPr kumimoji="0" lang="ar-EG" sz="31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بين سوتير أف إرنيستيڤين: إن إهميه إن إيهوؤو نيم إهميه إن إيجوره: 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شا إنتيف إتساڤون إمبي مويت: إيتين نا أوجاي إيڤول هيتوتف.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827497"/>
            <a:ext cx="9153804" cy="995082"/>
          </a:xfrm>
        </p:spPr>
        <p:txBody>
          <a:bodyPr anchor="ctr"/>
          <a:lstStyle/>
          <a:p>
            <a:r>
              <a:rPr lang="pt-BR" sz="3100" dirty="0"/>
              <a:t>PenCwtyr af`ernycteuin@ `n`hme `n`eho`ou nem `hme `n`ejwrh@</a:t>
            </a:r>
            <a:r>
              <a:rPr lang="pt-BR" sz="3200" dirty="0"/>
              <a:t> </a:t>
            </a:r>
            <a:r>
              <a:rPr lang="pt-BR" sz="3500" dirty="0"/>
              <a:t>sa`ntef`tcabon `mpimwit@ `etenna`oujai `ebolhitotf.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2" y="3724839"/>
            <a:ext cx="9153802" cy="1102658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dirty="0">
                <a:cs typeface="+mj-cs"/>
              </a:rPr>
              <a:t>صام مخلصنا، أربعين يومًا وأربعين ليلة، حتى علمنا الطريق، التي نخلص بواسطتها.</a:t>
            </a:r>
          </a:p>
        </p:txBody>
      </p:sp>
    </p:spTree>
    <p:extLst>
      <p:ext uri="{BB962C8B-B14F-4D97-AF65-F5344CB8AC3E}">
        <p14:creationId xmlns:p14="http://schemas.microsoft.com/office/powerpoint/2010/main" val="199277437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62919"/>
            <a:ext cx="9153803" cy="995082"/>
          </a:xfrm>
        </p:spPr>
        <p:txBody>
          <a:bodyPr anchor="ctr"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مارين إشليل إنتين إرنيستيڤين: خين أوو ميثمي نيم أوو طوڤو: أوو ميڤئي نيم أوو آغابي: إن أوش إيڤول إنجو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410635"/>
            <a:ext cx="9153802" cy="1411944"/>
          </a:xfrm>
        </p:spPr>
        <p:txBody>
          <a:bodyPr anchor="t"/>
          <a:lstStyle/>
          <a:p>
            <a:r>
              <a:rPr lang="pt-BR" dirty="0"/>
              <a:t>Maren`slyl `nten`ernycteuin@ qen `oume;myi nem</a:t>
            </a:r>
            <a:endParaRPr lang="ar-EG" dirty="0"/>
          </a:p>
          <a:p>
            <a:r>
              <a:rPr lang="pt-BR" dirty="0"/>
              <a:t> `outoubo@ `oumeu`i nem `ou`agapy@ en`ws `ebol enjw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2" y="3724839"/>
            <a:ext cx="9153802" cy="685796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500" dirty="0">
                <a:cs typeface="+mj-cs"/>
              </a:rPr>
              <a:t>فلنصم ونصلي، ببر وطهارة، وضمير ومحبة، صارخين قائلين.</a:t>
            </a:r>
          </a:p>
        </p:txBody>
      </p:sp>
    </p:spTree>
    <p:extLst>
      <p:ext uri="{BB962C8B-B14F-4D97-AF65-F5344CB8AC3E}">
        <p14:creationId xmlns:p14="http://schemas.microsoft.com/office/powerpoint/2010/main" val="256814956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4370-9CFC-41A5-B232-FF56F9FD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1"/>
            <a:ext cx="1616765" cy="1586752"/>
          </a:xfrm>
        </p:spPr>
        <p:txBody>
          <a:bodyPr anchor="ctr"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3370-C06D-48E0-8F57-1525A4A83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62919"/>
            <a:ext cx="9153803" cy="995082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في إتسوؤون إننا ميڤئي: كاطا بيك ناي آري باميڤئي: إن إهري خين إثميت أورو إنني فيؤي.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661-37EB-4B48-B595-CB2C9FEB9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3593" y="4827495"/>
            <a:ext cx="9315169" cy="995083"/>
          </a:xfrm>
        </p:spPr>
        <p:txBody>
          <a:bodyPr anchor="ctr"/>
          <a:lstStyle/>
          <a:p>
            <a:r>
              <a:rPr lang="pt-BR" dirty="0"/>
              <a:t>Je penIwt etqen nivy`ou`i@ vy`etcw`oun `nnameu`i@ </a:t>
            </a:r>
            <a:r>
              <a:rPr lang="pt-BR" sz="3400" dirty="0"/>
              <a:t>kata peknai `aripameu`i@ `n`hryi qen `;met`ouro `nnivy`ou`i.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048FF-8B29-4506-AB2F-0BC7851EC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2" y="3724838"/>
            <a:ext cx="9153802" cy="1062315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ar-EG" sz="3500" dirty="0">
                <a:cs typeface="+mj-cs"/>
              </a:rPr>
              <a:t>أبانا الذى في السموات، العارف أفكاري، أذكرني في ملكوت، السموات كرحمتك.</a:t>
            </a:r>
          </a:p>
        </p:txBody>
      </p:sp>
    </p:spTree>
    <p:extLst>
      <p:ext uri="{BB962C8B-B14F-4D97-AF65-F5344CB8AC3E}">
        <p14:creationId xmlns:p14="http://schemas.microsoft.com/office/powerpoint/2010/main" val="373217668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E2F5D0-AB98-4AD2-AE02-EC8B721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ماريف طوڤو إنچيه بيك ران: ماريس إي إنچيه تيك ميت أورو: چيه فوك بيه بي أوأوو شا ني إينيه أمين.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81282"/>
            <a:ext cx="9144000" cy="929795"/>
          </a:xfrm>
        </p:spPr>
        <p:txBody>
          <a:bodyPr anchor="b"/>
          <a:lstStyle/>
          <a:p>
            <a:r>
              <a:rPr lang="pt-BR" sz="3400" dirty="0"/>
              <a:t>Je penIwt etqen nivy`ou`i@ mareftoubo `nje pekran@ </a:t>
            </a:r>
            <a:endParaRPr lang="ar-EG" sz="3400" dirty="0"/>
          </a:p>
          <a:p>
            <a:r>
              <a:rPr lang="pt-BR" sz="3000" dirty="0"/>
              <a:t>marec`i `nje tekmet`ouro@ je vwk pe pi`w`ou sa ni`eneh `amyn.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17764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"أبانا الذى في السموات، ليتقدس إسمك، ليأت ملكوتك، لأن لك المجد إلى الأبد آمين."</a:t>
            </a:r>
          </a:p>
        </p:txBody>
      </p:sp>
    </p:spTree>
    <p:extLst>
      <p:ext uri="{BB962C8B-B14F-4D97-AF65-F5344CB8AC3E}">
        <p14:creationId xmlns:p14="http://schemas.microsoft.com/office/powerpoint/2010/main" val="4243803363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E2F5D0-AB98-4AD2-AE02-EC8B721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579165"/>
            <a:ext cx="9143999" cy="127883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في إتؤلي إم إفنوڤي إمبي كوزموس: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532242"/>
            <a:ext cx="9153803" cy="1046923"/>
          </a:xfrm>
        </p:spPr>
        <p:txBody>
          <a:bodyPr anchor="ctr"/>
          <a:lstStyle/>
          <a:p>
            <a:r>
              <a:rPr lang="pt-BR" sz="4400" dirty="0"/>
              <a:t>Je penIwt etqen nivy`ou`i@ vyet`wli `m`vnobi `mpikocmoc@</a:t>
            </a:r>
            <a:endParaRPr lang="pt-BR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يا حامل خطية العالم، </a:t>
            </a:r>
          </a:p>
        </p:txBody>
      </p:sp>
    </p:spTree>
    <p:extLst>
      <p:ext uri="{BB962C8B-B14F-4D97-AF65-F5344CB8AC3E}">
        <p14:creationId xmlns:p14="http://schemas.microsoft.com/office/powerpoint/2010/main" val="30952158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E2F5D0-AB98-4AD2-AE02-EC8B721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B6974-0E9E-434C-9BDB-8268BC795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74659"/>
            <a:ext cx="9143999" cy="1183341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إمبير إنتين إيخون إيبي راسموس: أللا ناهمين إيڤول ها بي بونيروس.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26F71-CE7F-4422-9099-94DEB158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532242"/>
            <a:ext cx="9153803" cy="1142417"/>
          </a:xfrm>
        </p:spPr>
        <p:txBody>
          <a:bodyPr anchor="ctr"/>
          <a:lstStyle/>
          <a:p>
            <a:r>
              <a:rPr lang="pt-BR" sz="4000" dirty="0"/>
              <a:t>`mperenten `eqoun `epiracmoc@ alla nahmen `ebolha piponyroc.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B801-32D5-4D89-8470-0A423DE46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76574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لا تدخلنا في تجربة، لكن نجنا من الشرير.</a:t>
            </a:r>
          </a:p>
        </p:txBody>
      </p:sp>
    </p:spTree>
    <p:extLst>
      <p:ext uri="{BB962C8B-B14F-4D97-AF65-F5344CB8AC3E}">
        <p14:creationId xmlns:p14="http://schemas.microsoft.com/office/powerpoint/2010/main" val="362536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4573-E29D-42DA-B3AB-1BFF6649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7334E-4611-411F-AC6C-ECB9623B6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روأوو إنني أورثوذكصوس: نيم شاشف إن طاغما إن أنجيلوس: سيه شووشوو إمموك أوبي سطافروس: إنتيه بين صوتير إن أغاثوس.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EBF42-4B8E-4B10-9076-2CA7F4E85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5584" y="4626370"/>
            <a:ext cx="9315168" cy="1278835"/>
          </a:xfrm>
        </p:spPr>
        <p:txBody>
          <a:bodyPr anchor="ctr"/>
          <a:lstStyle/>
          <a:p>
            <a:r>
              <a:rPr lang="en-GB" dirty="0" err="1"/>
              <a:t>Rwou</a:t>
            </a:r>
            <a:r>
              <a:rPr lang="en-GB" dirty="0"/>
              <a:t> `</a:t>
            </a:r>
            <a:r>
              <a:rPr lang="en-GB" dirty="0" err="1"/>
              <a:t>nnior;odoxoc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sasf</a:t>
            </a:r>
            <a:r>
              <a:rPr lang="en-GB" dirty="0"/>
              <a:t> `</a:t>
            </a:r>
            <a:r>
              <a:rPr lang="en-GB" dirty="0" err="1"/>
              <a:t>ntagma</a:t>
            </a:r>
            <a:r>
              <a:rPr lang="en-GB" dirty="0"/>
              <a:t> `</a:t>
            </a:r>
            <a:r>
              <a:rPr lang="en-GB" dirty="0" err="1"/>
              <a:t>naggeloc</a:t>
            </a:r>
            <a:r>
              <a:rPr lang="en-GB" dirty="0"/>
              <a:t>@</a:t>
            </a:r>
          </a:p>
          <a:p>
            <a:r>
              <a:rPr lang="en-GB" sz="3300" dirty="0"/>
              <a:t> </a:t>
            </a:r>
            <a:r>
              <a:rPr lang="en-GB" sz="3300" dirty="0" err="1"/>
              <a:t>cesousou</a:t>
            </a:r>
            <a:r>
              <a:rPr lang="en-GB" sz="3300" dirty="0"/>
              <a:t> `</a:t>
            </a:r>
            <a:r>
              <a:rPr lang="en-GB" sz="3300" dirty="0" err="1"/>
              <a:t>mmok</a:t>
            </a:r>
            <a:r>
              <a:rPr lang="en-GB" sz="3300" dirty="0"/>
              <a:t> `w </a:t>
            </a:r>
            <a:r>
              <a:rPr lang="en-GB" sz="3300" dirty="0" err="1"/>
              <a:t>pi`ctauroc</a:t>
            </a:r>
            <a:r>
              <a:rPr lang="en-GB" sz="3300" dirty="0"/>
              <a:t>@ `</a:t>
            </a:r>
            <a:r>
              <a:rPr lang="en-GB" sz="3300" dirty="0" err="1"/>
              <a:t>nte</a:t>
            </a:r>
            <a:r>
              <a:rPr lang="en-GB" sz="3300" dirty="0"/>
              <a:t> </a:t>
            </a:r>
            <a:r>
              <a:rPr lang="en-GB" sz="3300" dirty="0" err="1"/>
              <a:t>penCwtyr</a:t>
            </a:r>
            <a:r>
              <a:rPr lang="en-GB" sz="3300" dirty="0"/>
              <a:t> `</a:t>
            </a:r>
            <a:r>
              <a:rPr lang="en-GB" sz="3300" dirty="0" err="1"/>
              <a:t>n`aga;oc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F7B08-CEDB-4E2C-977E-A0C5B39201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53945"/>
            <a:ext cx="9140825" cy="1046923"/>
          </a:xfrm>
        </p:spPr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أفواه الأرثوذكسيين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والسبع الطغمات الملائكية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يفتخرون بك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الذى لمخلصنا الصالح.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0198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11C2-0855-4911-97F2-04FCFB61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F706-7622-4D45-B4E0-65BAA510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674659"/>
            <a:ext cx="9143999" cy="1183341"/>
          </a:xfrm>
        </p:spPr>
        <p:txBody>
          <a:bodyPr anchor="ctr"/>
          <a:lstStyle/>
          <a:p>
            <a:r>
              <a:rPr lang="ar-EG" sz="4000" dirty="0"/>
              <a:t>چيه بين يوت إتخين نيفيؤي: إك إثرين سوتيم إيبي إخروؤو إمبي راشي: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7BB60-4448-4864-8235-B3570FED0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142417"/>
          </a:xfrm>
        </p:spPr>
        <p:txBody>
          <a:bodyPr anchor="ctr"/>
          <a:lstStyle/>
          <a:p>
            <a:r>
              <a:rPr lang="en-GB" sz="4400" dirty="0"/>
              <a:t>Je </a:t>
            </a:r>
            <a:r>
              <a:rPr lang="en-GB" sz="4400" dirty="0" err="1"/>
              <a:t>penIwt</a:t>
            </a:r>
            <a:r>
              <a:rPr lang="en-GB" sz="4400" dirty="0"/>
              <a:t> </a:t>
            </a:r>
            <a:r>
              <a:rPr lang="en-GB" sz="4400" dirty="0" err="1"/>
              <a:t>etqen</a:t>
            </a:r>
            <a:r>
              <a:rPr lang="en-GB" sz="4400" dirty="0"/>
              <a:t> </a:t>
            </a:r>
            <a:r>
              <a:rPr lang="en-GB" sz="4400" dirty="0" err="1"/>
              <a:t>nivy`ou`i</a:t>
            </a:r>
            <a:r>
              <a:rPr lang="en-GB" sz="4400" dirty="0"/>
              <a:t>@ </a:t>
            </a:r>
            <a:r>
              <a:rPr lang="en-GB" sz="4400" dirty="0" err="1"/>
              <a:t>ek`e;rencwtem</a:t>
            </a:r>
            <a:r>
              <a:rPr lang="en-GB" sz="4400" dirty="0"/>
              <a:t> `</a:t>
            </a:r>
            <a:r>
              <a:rPr lang="en-GB" sz="4400" dirty="0" err="1"/>
              <a:t>epi`qrw`ou</a:t>
            </a:r>
            <a:r>
              <a:rPr lang="en-GB" sz="4400" dirty="0"/>
              <a:t> `</a:t>
            </a:r>
            <a:r>
              <a:rPr lang="en-GB" sz="4400" dirty="0" err="1"/>
              <a:t>mpirasi</a:t>
            </a:r>
            <a:r>
              <a:rPr lang="en-GB" sz="4400" dirty="0"/>
              <a:t>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7377-87E5-421E-AE32-E066EF146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38282"/>
            <a:ext cx="9140825" cy="793960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أسمعنا صوت الفرح، </a:t>
            </a:r>
          </a:p>
        </p:txBody>
      </p:sp>
    </p:spTree>
    <p:extLst>
      <p:ext uri="{BB962C8B-B14F-4D97-AF65-F5344CB8AC3E}">
        <p14:creationId xmlns:p14="http://schemas.microsoft.com/office/powerpoint/2010/main" val="13004378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11C2-0855-4911-97F2-04FCFB61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F706-7622-4D45-B4E0-65BAA510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15001"/>
            <a:ext cx="9143999" cy="1143000"/>
          </a:xfrm>
        </p:spPr>
        <p:txBody>
          <a:bodyPr anchor="ctr"/>
          <a:lstStyle/>
          <a:p>
            <a:r>
              <a:rPr lang="ar-EG" sz="4400" dirty="0"/>
              <a:t>في إتؤلي إم إفنوڤي إت إسماروؤوت: نيم بيك يوت إن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7BB60-4448-4864-8235-B3570FED0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532242"/>
            <a:ext cx="9144000" cy="1182758"/>
          </a:xfrm>
        </p:spPr>
        <p:txBody>
          <a:bodyPr anchor="ctr"/>
          <a:lstStyle/>
          <a:p>
            <a:r>
              <a:rPr lang="en-GB" sz="4400" dirty="0" err="1"/>
              <a:t>vyet`wli</a:t>
            </a:r>
            <a:r>
              <a:rPr lang="en-GB" sz="4400" dirty="0"/>
              <a:t> `</a:t>
            </a:r>
            <a:r>
              <a:rPr lang="en-GB" sz="4400" dirty="0" err="1"/>
              <a:t>m`vnobi</a:t>
            </a:r>
            <a:r>
              <a:rPr lang="en-GB" sz="4400" dirty="0"/>
              <a:t> </a:t>
            </a:r>
            <a:r>
              <a:rPr lang="en-GB" sz="4400" dirty="0" err="1"/>
              <a:t>et`cmarw`out</a:t>
            </a:r>
            <a:r>
              <a:rPr lang="en-GB" sz="4400" dirty="0"/>
              <a:t>@ </a:t>
            </a:r>
            <a:r>
              <a:rPr lang="en-GB" sz="4400" dirty="0" err="1"/>
              <a:t>nem</a:t>
            </a:r>
            <a:r>
              <a:rPr lang="en-GB" sz="4400" dirty="0"/>
              <a:t> </a:t>
            </a:r>
            <a:r>
              <a:rPr lang="en-GB" sz="4400" dirty="0" err="1"/>
              <a:t>Pekiwt</a:t>
            </a:r>
            <a:r>
              <a:rPr lang="en-GB" sz="4400" dirty="0"/>
              <a:t> `</a:t>
            </a:r>
            <a:r>
              <a:rPr lang="en-GB" sz="4400" dirty="0" err="1"/>
              <a:t>n`aga;oc</a:t>
            </a:r>
            <a:r>
              <a:rPr lang="en-GB" sz="4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67377-87E5-421E-AE32-E066EF146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0"/>
            <a:ext cx="9140825" cy="815011"/>
          </a:xfrm>
        </p:spPr>
        <p:txBody>
          <a:bodyPr anchor="ctr"/>
          <a:lstStyle/>
          <a:p>
            <a:r>
              <a:rPr lang="ar-EG" sz="4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حامل الخطية المبارك، مع أبيك الصالح.</a:t>
            </a:r>
          </a:p>
        </p:txBody>
      </p:sp>
    </p:spTree>
    <p:extLst>
      <p:ext uri="{BB962C8B-B14F-4D97-AF65-F5344CB8AC3E}">
        <p14:creationId xmlns:p14="http://schemas.microsoft.com/office/powerpoint/2010/main" val="380299407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6893" y="5811077"/>
            <a:ext cx="9238128" cy="1046923"/>
          </a:xfrm>
        </p:spPr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ناي نان كاطا بيك نيشتي</a:t>
            </a:r>
            <a:r>
              <a:rPr kumimoji="0" lang="en-US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إن ناي: أووه موي نان إمبي إبنيڤما: إنتيه ني إبروفيتيس.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dirty="0"/>
              <a:t>Je </a:t>
            </a:r>
            <a:r>
              <a:rPr lang="en-GB" dirty="0" err="1"/>
              <a:t>penIwt</a:t>
            </a:r>
            <a:r>
              <a:rPr lang="en-GB" dirty="0"/>
              <a:t> </a:t>
            </a:r>
            <a:r>
              <a:rPr lang="en-GB" dirty="0" err="1"/>
              <a:t>etqen</a:t>
            </a:r>
            <a:r>
              <a:rPr lang="en-GB" dirty="0"/>
              <a:t> </a:t>
            </a:r>
            <a:r>
              <a:rPr lang="en-GB" dirty="0" err="1"/>
              <a:t>nivy`ou`i</a:t>
            </a:r>
            <a:r>
              <a:rPr lang="en-GB" dirty="0"/>
              <a:t>@ </a:t>
            </a:r>
            <a:r>
              <a:rPr lang="en-GB" dirty="0" err="1"/>
              <a:t>nai</a:t>
            </a:r>
            <a:r>
              <a:rPr lang="en-GB" dirty="0"/>
              <a:t> nan kata </a:t>
            </a:r>
            <a:r>
              <a:rPr lang="en-GB" dirty="0" err="1"/>
              <a:t>peknis</a:t>
            </a:r>
            <a:r>
              <a:rPr lang="en-GB" dirty="0"/>
              <a:t>]</a:t>
            </a:r>
          </a:p>
          <a:p>
            <a:r>
              <a:rPr lang="en-GB" dirty="0"/>
              <a:t> `</a:t>
            </a:r>
            <a:r>
              <a:rPr lang="en-GB" dirty="0" err="1"/>
              <a:t>nnai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moi</a:t>
            </a:r>
            <a:r>
              <a:rPr lang="en-GB" dirty="0"/>
              <a:t> nan `</a:t>
            </a:r>
            <a:r>
              <a:rPr lang="en-GB" dirty="0" err="1"/>
              <a:t>mpi`Pneuma</a:t>
            </a:r>
            <a:r>
              <a:rPr lang="en-GB" dirty="0"/>
              <a:t>@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ni`provytyc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إرحمنا كعظيم رحمتك، وأعطنا، روح الأنبياء.</a:t>
            </a:r>
          </a:p>
        </p:txBody>
      </p:sp>
    </p:spTree>
    <p:extLst>
      <p:ext uri="{BB962C8B-B14F-4D97-AF65-F5344CB8AC3E}">
        <p14:creationId xmlns:p14="http://schemas.microsoft.com/office/powerpoint/2010/main" val="56234557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11077"/>
            <a:ext cx="9153803" cy="1046923"/>
          </a:xfrm>
        </p:spPr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تين هوس إيروك أو بي آغاثوس: إن أوش إيڤول إنجو إمموس: چيه آجيوس أوثيؤس.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nl-NL" dirty="0"/>
              <a:t>Je penIwt etqen nivy`ou`i@ tenhwc `erok `w </a:t>
            </a:r>
            <a:r>
              <a:rPr lang="nl-NL" sz="3500" dirty="0"/>
              <a:t>pi`Aga;oc@ en`ws `ebol enjw `mmoc@ je `agioc `o :e`oc.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نسبحك أيها الصالح، صارخين قائلين، قدوس الله.</a:t>
            </a:r>
          </a:p>
        </p:txBody>
      </p:sp>
    </p:spTree>
    <p:extLst>
      <p:ext uri="{BB962C8B-B14F-4D97-AF65-F5344CB8AC3E}">
        <p14:creationId xmlns:p14="http://schemas.microsoft.com/office/powerpoint/2010/main" val="2101822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11077"/>
            <a:ext cx="9153803" cy="1046923"/>
          </a:xfrm>
        </p:spPr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بين يوت إتخين نيفيؤي: كو نان إيڤول إن نين ميڤئي: أنون خاني ريف إرنوڤي: إيڤول هيتين تيك ميت ماي رومي.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t"/>
          <a:lstStyle/>
          <a:p>
            <a:r>
              <a:rPr lang="nl-NL" dirty="0"/>
              <a:t>Je penIwt etqen nivy`ou`i@ ,w nan `ebol `nnenmeu`i@</a:t>
            </a:r>
          </a:p>
          <a:p>
            <a:r>
              <a:rPr lang="nl-NL" dirty="0"/>
              <a:t> `anon qa niref`ernobi@ `ebolhiten tekmetmairwmi.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أبانا الذى في السموات، إغفر أفكارنا الخاطئة، من قبل محبتك، للبشر.</a:t>
            </a:r>
          </a:p>
        </p:txBody>
      </p:sp>
    </p:spTree>
    <p:extLst>
      <p:ext uri="{BB962C8B-B14F-4D97-AF65-F5344CB8AC3E}">
        <p14:creationId xmlns:p14="http://schemas.microsoft.com/office/powerpoint/2010/main" val="127402208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11077"/>
            <a:ext cx="9153803" cy="1046923"/>
          </a:xfrm>
        </p:spPr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سوتيم إيرون: أووه شوبي نيمان: أنون خاني إت إم إبشا آن: إثرين طوبه أوو ڤيه بيك ران.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 anchor="ctr"/>
          <a:lstStyle/>
          <a:p>
            <a:r>
              <a:rPr lang="nl-NL" sz="3700" dirty="0"/>
              <a:t>Ce penNyb cwtem `eron@ ouoh swpi neman@ `anon qa ny`et`em`psa an@ e;rentwbh `oube pekran.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اسمعنا، وكن معنا، نحن غير المستحقين، أن نتضرع إلى اسمك.</a:t>
            </a:r>
          </a:p>
        </p:txBody>
      </p:sp>
    </p:spTree>
    <p:extLst>
      <p:ext uri="{BB962C8B-B14F-4D97-AF65-F5344CB8AC3E}">
        <p14:creationId xmlns:p14="http://schemas.microsoft.com/office/powerpoint/2010/main" val="60159188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811077"/>
            <a:ext cx="9153804" cy="1046923"/>
          </a:xfrm>
        </p:spPr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بي ريف شينهيت: فا ني أهور إنتي ميثنائيت:</a:t>
            </a:r>
            <a:r>
              <a:rPr kumimoji="0" lang="en-US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إمبير كان خين ني ميت أت هيت: نيم ني ميڤئي إتهوؤو إنشويت.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77745"/>
            <a:ext cx="9153803" cy="1033332"/>
          </a:xfrm>
        </p:spPr>
        <p:txBody>
          <a:bodyPr anchor="ctr"/>
          <a:lstStyle/>
          <a:p>
            <a:r>
              <a:rPr lang="nl-NL" dirty="0"/>
              <a:t>Ce penNyb piRefsenhyt@ va ni`ahwr `n]me;na`yt@</a:t>
            </a:r>
          </a:p>
          <a:p>
            <a:r>
              <a:rPr lang="nl-NL" sz="3200" dirty="0"/>
              <a:t> `mper,an qen nimet`athyt@ nem nimeu`i ethw`ou `nsouit.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1060514"/>
          </a:xfr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الرؤوف، صاحب كنوز التحنن، لا تتركنا في الجهلات، والأفكار الرديئة الباطلة.</a:t>
            </a:r>
          </a:p>
        </p:txBody>
      </p:sp>
    </p:spTree>
    <p:extLst>
      <p:ext uri="{BB962C8B-B14F-4D97-AF65-F5344CB8AC3E}">
        <p14:creationId xmlns:p14="http://schemas.microsoft.com/office/powerpoint/2010/main" val="27419790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688107"/>
            <a:ext cx="9153804" cy="1169894"/>
          </a:xfrm>
        </p:spPr>
        <p:txBody>
          <a:bodyPr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شوبتين إيروك: أووه موي نان إمبين جوك إن إخريستيانوس: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545833"/>
            <a:ext cx="9153803" cy="1142274"/>
          </a:xfrm>
        </p:spPr>
        <p:txBody>
          <a:bodyPr anchor="ctr"/>
          <a:lstStyle/>
          <a:p>
            <a:r>
              <a:rPr lang="nl-NL" sz="4000" dirty="0"/>
              <a:t>Ce penNyb sopten `erok@ ouoh moi nan `mpenjwk `n`&lt;rictianoc@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اقبلنا إليك، وأعطنا كمالاً</a:t>
            </a:r>
            <a:r>
              <a:rPr lang="ar-EG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مسيحيًا، </a:t>
            </a:r>
            <a:endParaRPr lang="ar-EG" sz="4400" b="1" kern="1200" dirty="0">
              <a:solidFill>
                <a:schemeClr val="bg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2195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804" y="5579165"/>
            <a:ext cx="9153804" cy="1278835"/>
          </a:xfrm>
        </p:spPr>
        <p:txBody>
          <a:bodyPr anchor="ctr"/>
          <a:lstStyle/>
          <a:p>
            <a:r>
              <a:rPr kumimoji="0" lang="ar-EG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إف راناك نيم أوو إكليروس: نيم ني إثؤواب تيرو إنتاك.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5833"/>
            <a:ext cx="9153803" cy="1033332"/>
          </a:xfrm>
        </p:spPr>
        <p:txBody>
          <a:bodyPr anchor="ctr"/>
          <a:lstStyle/>
          <a:p>
            <a:r>
              <a:rPr lang="nl-NL" sz="4200" dirty="0"/>
              <a:t>efranak nem `ou`klyroc@ nem ny=e=;=u tyrou `ntak.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يرضيك ونصيبًا، مع جميع قديسيك.</a:t>
            </a:r>
          </a:p>
        </p:txBody>
      </p:sp>
    </p:spTree>
    <p:extLst>
      <p:ext uri="{BB962C8B-B14F-4D97-AF65-F5344CB8AC3E}">
        <p14:creationId xmlns:p14="http://schemas.microsoft.com/office/powerpoint/2010/main" val="204019161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7576" y="5824668"/>
            <a:ext cx="9359153" cy="1033332"/>
          </a:xfrm>
        </p:spPr>
        <p:txBody>
          <a:bodyPr anchor="ctr"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شوبتين إيروك: ما إبؤو نوف إن نين إبسيشي: هيتين إب إير إفميڤئي إمبيك ران: أو بين تشويس إيسوس بخريستوس.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1335"/>
            <a:ext cx="9153803" cy="1033332"/>
          </a:xfrm>
        </p:spPr>
        <p:txBody>
          <a:bodyPr anchor="ctr"/>
          <a:lstStyle/>
          <a:p>
            <a:r>
              <a:rPr lang="nl-NL" sz="3700" dirty="0"/>
              <a:t>Ce penNyb sopten `erok@ ma `p`ounof `nnen`'u,y@ </a:t>
            </a:r>
            <a:r>
              <a:rPr lang="nl-NL" sz="4000" dirty="0"/>
              <a:t>hiten `p`er`vmeu`i `mpekran@ `w pen=o=c I=y=c P=,=c.</a:t>
            </a:r>
            <a:endParaRPr lang="nl-NL" sz="37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074103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اقبلنا إليك، وأعط فرحًا لنفوسنا، من قبل تذكار اسمك، يا ربنا يسوع المسيح.</a:t>
            </a:r>
          </a:p>
        </p:txBody>
      </p:sp>
    </p:spTree>
    <p:extLst>
      <p:ext uri="{BB962C8B-B14F-4D97-AF65-F5344CB8AC3E}">
        <p14:creationId xmlns:p14="http://schemas.microsoft.com/office/powerpoint/2010/main" val="2572505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FA4E-A546-4B6E-B2C2-EFE6F892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A6B14-0375-49F2-A8DB-159134ADD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8" y="5811077"/>
            <a:ext cx="9332258" cy="1046923"/>
          </a:xfrm>
        </p:spPr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طايو إمموك أوبي سطافروس: إفناشتي إنني خرستيانوس: إيجين نين مومتي إن ذيناطوس: أووه إنتين أوش إيفول ريطوس.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75CC6-78FB-43C8-9965-D8D909EE0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400" dirty="0" err="1"/>
              <a:t>Tentalo</a:t>
            </a:r>
            <a:r>
              <a:rPr lang="en-GB" sz="3400" dirty="0"/>
              <a:t> `</a:t>
            </a:r>
            <a:r>
              <a:rPr lang="en-GB" sz="3400" dirty="0" err="1"/>
              <a:t>mmok</a:t>
            </a:r>
            <a:r>
              <a:rPr lang="en-GB" sz="3400" dirty="0"/>
              <a:t> `w </a:t>
            </a:r>
            <a:r>
              <a:rPr lang="en-GB" sz="3400" dirty="0" err="1"/>
              <a:t>pi`ctauroc</a:t>
            </a:r>
            <a:r>
              <a:rPr lang="en-GB" sz="3400" dirty="0"/>
              <a:t>@ `</a:t>
            </a:r>
            <a:r>
              <a:rPr lang="en-GB" sz="3400" dirty="0" err="1"/>
              <a:t>vnas</a:t>
            </a:r>
            <a:r>
              <a:rPr lang="en-GB" sz="3400" dirty="0"/>
              <a:t>] `</a:t>
            </a:r>
            <a:r>
              <a:rPr lang="en-GB" sz="3400" dirty="0" err="1"/>
              <a:t>nni</a:t>
            </a:r>
            <a:r>
              <a:rPr lang="en-GB" sz="3400" dirty="0"/>
              <a:t>`,</a:t>
            </a:r>
            <a:r>
              <a:rPr lang="en-GB" sz="3400" dirty="0" err="1"/>
              <a:t>ricti`anoc</a:t>
            </a:r>
            <a:r>
              <a:rPr lang="en-GB" sz="3400" dirty="0"/>
              <a:t>@</a:t>
            </a:r>
          </a:p>
          <a:p>
            <a:r>
              <a:rPr lang="en-GB" sz="3400" dirty="0"/>
              <a:t> `</a:t>
            </a:r>
            <a:r>
              <a:rPr lang="en-GB" sz="3400" dirty="0" err="1"/>
              <a:t>ejen</a:t>
            </a:r>
            <a:r>
              <a:rPr lang="en-GB" sz="3400" dirty="0"/>
              <a:t> </a:t>
            </a:r>
            <a:r>
              <a:rPr lang="en-GB" sz="3400" dirty="0" err="1"/>
              <a:t>nenmo</a:t>
            </a:r>
            <a:r>
              <a:rPr lang="en-GB" sz="3400" dirty="0"/>
              <a:t>] `</a:t>
            </a:r>
            <a:r>
              <a:rPr lang="en-GB" sz="3400" dirty="0" err="1"/>
              <a:t>ndunatoc</a:t>
            </a:r>
            <a:r>
              <a:rPr lang="en-GB" sz="3400" dirty="0"/>
              <a:t>@ </a:t>
            </a:r>
            <a:r>
              <a:rPr lang="en-GB" sz="3400" dirty="0" err="1"/>
              <a:t>ouoh</a:t>
            </a:r>
            <a:r>
              <a:rPr lang="en-GB" sz="3400" dirty="0"/>
              <a:t> `</a:t>
            </a:r>
            <a:r>
              <a:rPr lang="en-GB" sz="3400" dirty="0" err="1"/>
              <a:t>ntenws</a:t>
            </a:r>
            <a:r>
              <a:rPr lang="en-GB" sz="3400" dirty="0"/>
              <a:t> `</a:t>
            </a:r>
            <a:r>
              <a:rPr lang="en-GB" sz="3400" dirty="0" err="1"/>
              <a:t>ebol</a:t>
            </a:r>
            <a:r>
              <a:rPr lang="en-GB" sz="3400" dirty="0"/>
              <a:t> </a:t>
            </a:r>
            <a:r>
              <a:rPr lang="en-GB" sz="3400" dirty="0" err="1"/>
              <a:t>rytwc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E7567-23E9-4856-B7FC-241F87B22D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نحملك على أعناقنا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ناصر المسيحيين بشجاعة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ونصرخ جهارأ.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16849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824668"/>
            <a:ext cx="9144001" cy="1033332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شوبتين إيروك: ذيكيؤس إك إم إبشا: إم إب أوأوو نيم إب طايو: نيم بيك يوت إن آغاثوس.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1335"/>
            <a:ext cx="9153803" cy="1033332"/>
          </a:xfrm>
        </p:spPr>
        <p:txBody>
          <a:bodyPr anchor="ctr"/>
          <a:lstStyle/>
          <a:p>
            <a:r>
              <a:rPr lang="nl-NL" sz="4000" dirty="0"/>
              <a:t>Ce penNyb sopten `erok@ dike`wc `k`em`psa@</a:t>
            </a:r>
          </a:p>
          <a:p>
            <a:r>
              <a:rPr lang="nl-NL" sz="4000" dirty="0"/>
              <a:t> `m`p`w`ou nem `ptaio@ nem Pekiwt `n`aga;oc.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074103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اقبلنا إليك، بالحقيقة أنت مستحق، المجد والإكرام، مع أبيك الصالح.</a:t>
            </a:r>
          </a:p>
        </p:txBody>
      </p:sp>
    </p:spTree>
    <p:extLst>
      <p:ext uri="{BB962C8B-B14F-4D97-AF65-F5344CB8AC3E}">
        <p14:creationId xmlns:p14="http://schemas.microsoft.com/office/powerpoint/2010/main" val="3638084231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579166"/>
            <a:ext cx="9144001" cy="1278834"/>
          </a:xfrm>
        </p:spPr>
        <p:txBody>
          <a:bodyPr anchor="ctr"/>
          <a:lstStyle/>
          <a:p>
            <a:r>
              <a:rPr kumimoji="0" lang="ar-EG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سيه بين نيب فا تي إكسوسيا: تين هوس إيروك خين ني إڤ فوميا: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5834"/>
            <a:ext cx="9153803" cy="1033332"/>
          </a:xfrm>
        </p:spPr>
        <p:txBody>
          <a:bodyPr anchor="ctr"/>
          <a:lstStyle/>
          <a:p>
            <a:r>
              <a:rPr lang="nl-NL" sz="4000" dirty="0"/>
              <a:t>Ce penNyb va ]`exoucia@ tenhwc `erok qen ni`euvomia@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828603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نعم يا سيدنا يا ذا السلطان، نسبحك بالمدائح، </a:t>
            </a:r>
          </a:p>
        </p:txBody>
      </p:sp>
    </p:spTree>
    <p:extLst>
      <p:ext uri="{BB962C8B-B14F-4D97-AF65-F5344CB8AC3E}">
        <p14:creationId xmlns:p14="http://schemas.microsoft.com/office/powerpoint/2010/main" val="318958886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579163"/>
            <a:ext cx="9144001" cy="1278837"/>
          </a:xfrm>
        </p:spPr>
        <p:txBody>
          <a:bodyPr anchor="ctr"/>
          <a:lstStyle/>
          <a:p>
            <a:r>
              <a:rPr kumimoji="0" lang="ar-EG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أووأوشت إمموك خين ني إكليسيا: يسچين تينو شا تي سين تيليا.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5831"/>
            <a:ext cx="9153803" cy="1033332"/>
          </a:xfrm>
        </p:spPr>
        <p:txBody>
          <a:bodyPr anchor="ctr"/>
          <a:lstStyle/>
          <a:p>
            <a:r>
              <a:rPr lang="nl-NL" sz="4000" dirty="0"/>
              <a:t>ten`ou`wst `mmok qen ni`ekklycia@ icjen ]nou sa ]cuntelia.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828601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ونسجد لك في الكنائس، من الآن وإلى الانقضاء.</a:t>
            </a:r>
          </a:p>
        </p:txBody>
      </p:sp>
    </p:spTree>
    <p:extLst>
      <p:ext uri="{BB962C8B-B14F-4D97-AF65-F5344CB8AC3E}">
        <p14:creationId xmlns:p14="http://schemas.microsoft.com/office/powerpoint/2010/main" val="229347042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715000"/>
            <a:ext cx="9144001" cy="1143000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توتيه رون ناخيسي آن: أووه بين لاس نا كاروف آن: إن ساچي إم إبطايو: إنتيه تي نيستيا نيم بي إشليل.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0259"/>
            <a:ext cx="9153803" cy="954782"/>
          </a:xfrm>
        </p:spPr>
        <p:txBody>
          <a:bodyPr anchor="ctr"/>
          <a:lstStyle/>
          <a:p>
            <a:r>
              <a:rPr lang="nl-NL" sz="3700" dirty="0"/>
              <a:t>Tote rwn naqici an@ ouoh penlac na,arwf an@ encaji `m`ptaio@ `nte ]nyctia nem pi`slyl.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143000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حينئذ لا يتعب فمنا، ولا يسكت لساننا، إذ ننطق بكرامة، الصوم والصلاة.</a:t>
            </a:r>
          </a:p>
        </p:txBody>
      </p:sp>
    </p:spTree>
    <p:extLst>
      <p:ext uri="{BB962C8B-B14F-4D97-AF65-F5344CB8AC3E}">
        <p14:creationId xmlns:p14="http://schemas.microsoft.com/office/powerpoint/2010/main" val="2094676899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715000"/>
            <a:ext cx="9144001" cy="1143000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كيريليسون كيريليسون: أنون خا بيك إبلازما سوتون: أووه ناي نان تيرين: أو بي أورو إن إبورانيون.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760218"/>
            <a:ext cx="9144001" cy="954782"/>
          </a:xfrm>
        </p:spPr>
        <p:txBody>
          <a:bodyPr anchor="ctr"/>
          <a:lstStyle/>
          <a:p>
            <a:r>
              <a:rPr lang="nl-NL" sz="3500" dirty="0"/>
              <a:t>Kurie `eleycon Kurie `eleycon@ `anon qa pek`placma </a:t>
            </a:r>
            <a:r>
              <a:rPr lang="nl-NL" sz="3400" dirty="0"/>
              <a:t>cotton@ ouoh nai nan tyren@ `w pi`Ouro `n`epouranion.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143000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رب ارحم يا رب ارحم، نحن جبلتك خلصنا، وإرحمنا كلنا، أيها الملك السمائي.</a:t>
            </a:r>
          </a:p>
        </p:txBody>
      </p:sp>
    </p:spTree>
    <p:extLst>
      <p:ext uri="{BB962C8B-B14F-4D97-AF65-F5344CB8AC3E}">
        <p14:creationId xmlns:p14="http://schemas.microsoft.com/office/powerpoint/2010/main" val="408942198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715000"/>
            <a:ext cx="9144001" cy="1143000"/>
          </a:xfrm>
        </p:spPr>
        <p:txBody>
          <a:bodyPr anchor="ctr"/>
          <a:lstStyle/>
          <a:p>
            <a:r>
              <a:rPr kumimoji="0" lang="ar-EG" sz="4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كيريليسون كيريليسون: جوك تين خين بي ناهتي إت سوتون: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545832"/>
            <a:ext cx="9144001" cy="1169168"/>
          </a:xfrm>
        </p:spPr>
        <p:txBody>
          <a:bodyPr anchor="ctr"/>
          <a:lstStyle/>
          <a:p>
            <a:r>
              <a:rPr lang="nl-NL" sz="4000" dirty="0"/>
              <a:t>Kurie `eleycon Kurie `eleycon@ jokten qen pinah] etcoutwn@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828602"/>
          </a:xfrm>
        </p:spPr>
        <p:txBody>
          <a:bodyPr anchor="ctr"/>
          <a:lstStyle/>
          <a:p>
            <a:r>
              <a:rPr lang="ar-EG" sz="4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رب ارحم يا رب ارحم، كملنا في الإيمان المستقيم، </a:t>
            </a:r>
          </a:p>
        </p:txBody>
      </p:sp>
    </p:spTree>
    <p:extLst>
      <p:ext uri="{BB962C8B-B14F-4D97-AF65-F5344CB8AC3E}">
        <p14:creationId xmlns:p14="http://schemas.microsoft.com/office/powerpoint/2010/main" val="3187342703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715000"/>
            <a:ext cx="9144001" cy="1143000"/>
          </a:xfrm>
        </p:spPr>
        <p:txBody>
          <a:bodyPr anchor="ctr"/>
          <a:lstStyle/>
          <a:p>
            <a:r>
              <a:rPr kumimoji="0" lang="ar-EG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أووه آريتين إن إم إبشا ليبون إثرينتشي: إيڤول خين نيك ميستيريون.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545832"/>
            <a:ext cx="9144001" cy="1169168"/>
          </a:xfrm>
        </p:spPr>
        <p:txBody>
          <a:bodyPr anchor="ctr"/>
          <a:lstStyle/>
          <a:p>
            <a:r>
              <a:rPr lang="nl-NL" sz="4000" dirty="0"/>
              <a:t>ouoh `ariten `n`em`psa loipon e;ren[i@ `ebolqen nekmuctyrion.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وأجعلنا أيضًا مستحقين، أن نتناول من أسرارك.</a:t>
            </a:r>
          </a:p>
        </p:txBody>
      </p:sp>
    </p:spTree>
    <p:extLst>
      <p:ext uri="{BB962C8B-B14F-4D97-AF65-F5344CB8AC3E}">
        <p14:creationId xmlns:p14="http://schemas.microsoft.com/office/powerpoint/2010/main" val="122325940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889812"/>
            <a:ext cx="9144001" cy="96818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كيريليسون كيريليسون: إمبير أولي إمبيك ناي إيڤول هارون: أوو ذيه بيك إبنيڤما إم باراكليطون: أللا أوأوو إنهيت إيجون.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886398"/>
            <a:ext cx="9144001" cy="968188"/>
          </a:xfrm>
        </p:spPr>
        <p:txBody>
          <a:bodyPr anchor="ctr"/>
          <a:lstStyle/>
          <a:p>
            <a:r>
              <a:rPr lang="nl-NL" sz="3400" dirty="0"/>
              <a:t>Kurie `eleycon</a:t>
            </a:r>
            <a:r>
              <a:rPr lang="en-US" sz="3400" dirty="0"/>
              <a:t>(=b)</a:t>
            </a:r>
            <a:r>
              <a:rPr lang="nl-NL" sz="3400" dirty="0"/>
              <a:t>@ `mper`wli `mpeknai `ebolharon@ `oude Pek`Pneuma `mParaklyton@ alla `w`ou`nhyt `ejwn.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0"/>
            <a:ext cx="9140825" cy="1133942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رب ارحم يا رب ارحم، لا تنزع عنا رحمتك، ولا روحك المعزي، بل تأن علينا.</a:t>
            </a:r>
          </a:p>
        </p:txBody>
      </p:sp>
    </p:spTree>
    <p:extLst>
      <p:ext uri="{BB962C8B-B14F-4D97-AF65-F5344CB8AC3E}">
        <p14:creationId xmlns:p14="http://schemas.microsoft.com/office/powerpoint/2010/main" val="3176968674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FD5F-916A-4229-AEE5-618FC733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ADEBA-8D77-47C3-A737-22AB61DF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889812"/>
            <a:ext cx="9144001" cy="968188"/>
          </a:xfrm>
        </p:spPr>
        <p:txBody>
          <a:bodyPr anchor="ctr"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مارين أووأوشت إمبين سوتير: بي ماي رومي إن آغاثوس: چيه إنثوف أف شينهيت خارون: أفئي أووه أفسوتي إممون.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39E52-53EC-4B6B-935A-E5149D33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6" y="4886398"/>
            <a:ext cx="9144001" cy="968188"/>
          </a:xfrm>
        </p:spPr>
        <p:txBody>
          <a:bodyPr anchor="ctr"/>
          <a:lstStyle/>
          <a:p>
            <a:r>
              <a:rPr lang="nl-NL" dirty="0"/>
              <a:t>Maren`ou`wst `mpenCwtyr@ piMairwmi `n`aga;oc@ je `N;of afsenhyt qaron@ af`i ouoh afcw] `mmon.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FA6B1-3F8A-4397-B140-41B5FDFBB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78624"/>
            <a:ext cx="9140825" cy="1072548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فلنسجد لمخلصنا، الصالح محب البشر، لأنه ترأف علينا، أتى وخلصنا.</a:t>
            </a:r>
          </a:p>
        </p:txBody>
      </p:sp>
    </p:spTree>
    <p:extLst>
      <p:ext uri="{BB962C8B-B14F-4D97-AF65-F5344CB8AC3E}">
        <p14:creationId xmlns:p14="http://schemas.microsoft.com/office/powerpoint/2010/main" val="284494135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1143000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عيد البشارة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آإفيوت جوشت إيفول خين إتفى: إيجين نى إتشوب هيجى بى كاهى: امبيف جيم فى إتؤنى إمموس: إمما ريا تى بارثينوس.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400" dirty="0"/>
              <a:t>`A `</a:t>
            </a:r>
            <a:r>
              <a:rPr lang="en-GB" sz="3400" dirty="0" err="1"/>
              <a:t>Viwt</a:t>
            </a:r>
            <a:r>
              <a:rPr lang="en-GB" sz="3400" dirty="0"/>
              <a:t> joust `</a:t>
            </a:r>
            <a:r>
              <a:rPr lang="en-GB" sz="3400" dirty="0" err="1"/>
              <a:t>ebol</a:t>
            </a:r>
            <a:r>
              <a:rPr lang="en-GB" sz="3400" dirty="0"/>
              <a:t> </a:t>
            </a:r>
            <a:r>
              <a:rPr lang="en-GB" sz="3400" dirty="0" err="1"/>
              <a:t>qen</a:t>
            </a:r>
            <a:r>
              <a:rPr lang="en-GB" sz="3400" dirty="0"/>
              <a:t> `</a:t>
            </a:r>
            <a:r>
              <a:rPr lang="en-GB" sz="3400" dirty="0" err="1"/>
              <a:t>tve</a:t>
            </a:r>
            <a:r>
              <a:rPr lang="en-GB" sz="3400" dirty="0"/>
              <a:t>@ `</a:t>
            </a:r>
            <a:r>
              <a:rPr lang="en-GB" sz="3400" dirty="0" err="1"/>
              <a:t>ejen</a:t>
            </a:r>
            <a:r>
              <a:rPr lang="en-GB" sz="3400" dirty="0"/>
              <a:t> </a:t>
            </a:r>
            <a:r>
              <a:rPr lang="en-GB" sz="3400" dirty="0" err="1"/>
              <a:t>nyetsop</a:t>
            </a:r>
            <a:r>
              <a:rPr lang="en-GB" sz="3400" dirty="0"/>
              <a:t> </a:t>
            </a:r>
            <a:r>
              <a:rPr lang="en-GB" sz="3400" dirty="0" err="1"/>
              <a:t>hijen</a:t>
            </a:r>
            <a:r>
              <a:rPr lang="en-GB" sz="3400" dirty="0"/>
              <a:t> </a:t>
            </a:r>
            <a:r>
              <a:rPr lang="en-GB" sz="3400" dirty="0" err="1"/>
              <a:t>pikahi</a:t>
            </a:r>
            <a:r>
              <a:rPr lang="en-GB" sz="3400" dirty="0"/>
              <a:t>@ `</a:t>
            </a:r>
            <a:r>
              <a:rPr lang="en-GB" sz="3400" dirty="0" err="1"/>
              <a:t>mpefjem</a:t>
            </a:r>
            <a:r>
              <a:rPr lang="en-GB" sz="3400" dirty="0"/>
              <a:t> </a:t>
            </a:r>
            <a:r>
              <a:rPr lang="en-GB" sz="3400" dirty="0" err="1"/>
              <a:t>vyet`oni</a:t>
            </a:r>
            <a:r>
              <a:rPr lang="en-GB" sz="3400" dirty="0"/>
              <a:t> `</a:t>
            </a:r>
            <a:r>
              <a:rPr lang="en-GB" sz="3400" dirty="0" err="1"/>
              <a:t>mmoc</a:t>
            </a:r>
            <a:r>
              <a:rPr lang="en-GB" sz="3400" dirty="0"/>
              <a:t>@ `</a:t>
            </a:r>
            <a:r>
              <a:rPr lang="en-GB" sz="3400" dirty="0" err="1"/>
              <a:t>mMaria</a:t>
            </a:r>
            <a:r>
              <a:rPr lang="en-GB" sz="3400" dirty="0"/>
              <a:t> }</a:t>
            </a:r>
            <a:r>
              <a:rPr lang="en-GB" sz="3400" dirty="0" err="1"/>
              <a:t>par;enoc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1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تطلع الآب من السماء، على سكان الأرض، فلم يجد من يُشبه، مريم العذراء.</a:t>
            </a:r>
          </a:p>
        </p:txBody>
      </p:sp>
    </p:spTree>
    <p:extLst>
      <p:ext uri="{BB962C8B-B14F-4D97-AF65-F5344CB8AC3E}">
        <p14:creationId xmlns:p14="http://schemas.microsoft.com/office/powerpoint/2010/main" val="90184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EBAD-EABB-47FD-B721-79D7D8B6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D4083-C6C0-41F6-9F74-BA2C4D4E9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إفراشي إنني خرستيانوس: بي تشرو أووفيه بي تيرانوس: نيم بين طاجرو أنون خا ني بيسطوس.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E866D-4ED1-49D0-9863-909472C32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&lt;ere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nak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`w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pi`ctauroc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vrasi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`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nni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`,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ricti`anoc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pi`[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ro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S New Athanasius" pitchFamily="34" charset="0"/>
              <a:ea typeface="+mn-ea"/>
              <a:cs typeface="Arial" pitchFamily="34" charset="0"/>
            </a:endParaRPr>
          </a:p>
          <a:p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oube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piturannoc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@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nem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pentajro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anon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qa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nipictoc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EFD41-D113-4410-B3EE-C9645A75EB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فرح المسيحيين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الغالب ضد المعاندين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وثباتنا نحن معشر المؤمنين.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071378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أفؤرب شاروس إن غابرييل: بى نيشتى إن أرشى أنجيلوس: أفهي شين نوفى ناس إنؤراشى: إمباى ريتى إفجو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57358"/>
            <a:ext cx="9144000" cy="1046923"/>
          </a:xfrm>
        </p:spPr>
        <p:txBody>
          <a:bodyPr anchor="ctr"/>
          <a:lstStyle/>
          <a:p>
            <a:r>
              <a:rPr lang="en-GB" sz="3500" dirty="0" err="1"/>
              <a:t>Afouwrp</a:t>
            </a:r>
            <a:r>
              <a:rPr lang="en-GB" sz="3500" dirty="0"/>
              <a:t> </a:t>
            </a:r>
            <a:r>
              <a:rPr lang="en-GB" sz="3500" dirty="0" err="1"/>
              <a:t>saroc</a:t>
            </a:r>
            <a:r>
              <a:rPr lang="en-GB" sz="3500" dirty="0"/>
              <a:t> `</a:t>
            </a:r>
            <a:r>
              <a:rPr lang="en-GB" sz="3500" dirty="0" err="1"/>
              <a:t>nGabriyl</a:t>
            </a:r>
            <a:r>
              <a:rPr lang="en-GB" sz="3500" dirty="0"/>
              <a:t>@ </a:t>
            </a:r>
            <a:r>
              <a:rPr lang="en-GB" sz="3500" dirty="0" err="1"/>
              <a:t>pinis</a:t>
            </a:r>
            <a:r>
              <a:rPr lang="en-GB" sz="3500" dirty="0"/>
              <a:t>] `</a:t>
            </a:r>
            <a:r>
              <a:rPr lang="en-GB" sz="3500" dirty="0" err="1"/>
              <a:t>nar,yaggeloc</a:t>
            </a:r>
            <a:r>
              <a:rPr lang="en-GB" sz="3500" dirty="0"/>
              <a:t>@</a:t>
            </a:r>
            <a:endParaRPr lang="ar-EG" sz="3500" dirty="0"/>
          </a:p>
          <a:p>
            <a:r>
              <a:rPr lang="en-GB" dirty="0"/>
              <a:t> </a:t>
            </a:r>
            <a:r>
              <a:rPr lang="en-GB" dirty="0" err="1"/>
              <a:t>afhisennoufi</a:t>
            </a:r>
            <a:r>
              <a:rPr lang="en-GB" dirty="0"/>
              <a:t> </a:t>
            </a:r>
            <a:r>
              <a:rPr lang="en-GB" dirty="0" err="1"/>
              <a:t>nac</a:t>
            </a:r>
            <a:r>
              <a:rPr lang="en-GB" dirty="0"/>
              <a:t> `</a:t>
            </a:r>
            <a:r>
              <a:rPr lang="en-GB" dirty="0" err="1"/>
              <a:t>nourasi</a:t>
            </a:r>
            <a:r>
              <a:rPr lang="en-GB" dirty="0"/>
              <a:t>@ `</a:t>
            </a:r>
            <a:r>
              <a:rPr lang="en-GB" dirty="0" err="1"/>
              <a:t>mpairy</a:t>
            </a:r>
            <a:r>
              <a:rPr lang="en-GB" dirty="0"/>
              <a:t>] </a:t>
            </a:r>
            <a:r>
              <a:rPr lang="en-GB" dirty="0" err="1"/>
              <a:t>efjw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1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أرسل إليها غبريال، رئيس الملائكة العظيم، فبشرها بفرح، قائلاً هكذا.</a:t>
            </a:r>
          </a:p>
        </p:txBody>
      </p:sp>
    </p:spTree>
    <p:extLst>
      <p:ext uri="{BB962C8B-B14F-4D97-AF65-F5344CB8AC3E}">
        <p14:creationId xmlns:p14="http://schemas.microsoft.com/office/powerpoint/2010/main" val="277568258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592757"/>
            <a:ext cx="9143999" cy="1265243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شيرى ثى اثميه إن إهموت: أووه إبشويس شوب نيمى: آرى جيمى غار إنؤ إهموت: خاتين إفنوتى إفيوت.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545834"/>
            <a:ext cx="9144000" cy="1046923"/>
          </a:xfrm>
        </p:spPr>
        <p:txBody>
          <a:bodyPr anchor="ctr"/>
          <a:lstStyle/>
          <a:p>
            <a:r>
              <a:rPr lang="en-GB" sz="3700" dirty="0"/>
              <a:t>Je ,ere ;</a:t>
            </a:r>
            <a:r>
              <a:rPr lang="en-GB" sz="3700" dirty="0" err="1"/>
              <a:t>ye;meh</a:t>
            </a:r>
            <a:r>
              <a:rPr lang="en-GB" sz="3700" dirty="0"/>
              <a:t> `</a:t>
            </a:r>
            <a:r>
              <a:rPr lang="en-GB" sz="3700" dirty="0" err="1"/>
              <a:t>n`hmot</a:t>
            </a:r>
            <a:r>
              <a:rPr lang="en-GB" sz="3700" dirty="0"/>
              <a:t>@ </a:t>
            </a:r>
            <a:r>
              <a:rPr lang="en-GB" sz="3700" dirty="0" err="1"/>
              <a:t>ouoh</a:t>
            </a:r>
            <a:r>
              <a:rPr lang="en-GB" sz="3700" dirty="0"/>
              <a:t> `P[</a:t>
            </a:r>
            <a:r>
              <a:rPr lang="en-GB" sz="3700" dirty="0" err="1"/>
              <a:t>oic</a:t>
            </a:r>
            <a:r>
              <a:rPr lang="en-GB" sz="3700" dirty="0"/>
              <a:t> sop </a:t>
            </a:r>
            <a:r>
              <a:rPr lang="en-GB" sz="3700" dirty="0" err="1"/>
              <a:t>neme</a:t>
            </a:r>
            <a:r>
              <a:rPr lang="en-GB" sz="3700" dirty="0"/>
              <a:t>@</a:t>
            </a:r>
            <a:endParaRPr lang="ar-EG" sz="3700" dirty="0"/>
          </a:p>
          <a:p>
            <a:r>
              <a:rPr lang="en-GB" sz="3700" dirty="0"/>
              <a:t> `</a:t>
            </a:r>
            <a:r>
              <a:rPr lang="en-GB" sz="3700" dirty="0" err="1"/>
              <a:t>arejimi</a:t>
            </a:r>
            <a:r>
              <a:rPr lang="en-GB" sz="3700" dirty="0"/>
              <a:t> gar `</a:t>
            </a:r>
            <a:r>
              <a:rPr lang="en-GB" sz="3700" dirty="0" err="1"/>
              <a:t>nou`hmot</a:t>
            </a:r>
            <a:r>
              <a:rPr lang="en-GB" sz="3700" dirty="0"/>
              <a:t>@ </a:t>
            </a:r>
            <a:r>
              <a:rPr lang="en-GB" sz="3700" dirty="0" err="1"/>
              <a:t>qaten</a:t>
            </a:r>
            <a:r>
              <a:rPr lang="en-GB" sz="3700" dirty="0"/>
              <a:t> `</a:t>
            </a:r>
            <a:r>
              <a:rPr lang="en-GB" sz="3700" dirty="0" err="1"/>
              <a:t>Vnou</a:t>
            </a:r>
            <a:r>
              <a:rPr lang="en-GB" sz="3700" dirty="0"/>
              <a:t>] `</a:t>
            </a:r>
            <a:r>
              <a:rPr lang="en-GB" sz="3700" dirty="0" err="1"/>
              <a:t>Viwt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2"/>
            <a:ext cx="9266742" cy="82860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"السلام للممتلئة نعمة، الرب معكِ، وجدتِ نعمة، عند الله الآب.</a:t>
            </a:r>
          </a:p>
        </p:txBody>
      </p:sp>
    </p:spTree>
    <p:extLst>
      <p:ext uri="{BB962C8B-B14F-4D97-AF65-F5344CB8AC3E}">
        <p14:creationId xmlns:p14="http://schemas.microsoft.com/office/powerpoint/2010/main" val="378869833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592757"/>
            <a:ext cx="9143999" cy="1265243"/>
          </a:xfrm>
        </p:spPr>
        <p:txBody>
          <a:bodyPr anchor="ctr"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هيبى غار تيرا إرفوكى: أووه أنتى ميسى إنؤشيرى: إفموتى إى بيفران جى إيسوس: إبشيرى إمفى إتتشوسى.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545834"/>
            <a:ext cx="9144000" cy="1046923"/>
          </a:xfrm>
        </p:spPr>
        <p:txBody>
          <a:bodyPr anchor="ctr"/>
          <a:lstStyle/>
          <a:p>
            <a:r>
              <a:rPr lang="en-GB" sz="3800" dirty="0" err="1"/>
              <a:t>Hyppe</a:t>
            </a:r>
            <a:r>
              <a:rPr lang="en-GB" sz="3800" dirty="0"/>
              <a:t> gar </a:t>
            </a:r>
            <a:r>
              <a:rPr lang="en-GB" sz="3800" dirty="0" err="1"/>
              <a:t>teraerboki</a:t>
            </a:r>
            <a:r>
              <a:rPr lang="en-GB" sz="3800" dirty="0"/>
              <a:t>@ </a:t>
            </a:r>
            <a:r>
              <a:rPr lang="en-GB" sz="3800" dirty="0" err="1"/>
              <a:t>ouoh</a:t>
            </a:r>
            <a:r>
              <a:rPr lang="en-GB" sz="3800" dirty="0"/>
              <a:t> `</a:t>
            </a:r>
            <a:r>
              <a:rPr lang="en-GB" sz="3800" dirty="0" err="1"/>
              <a:t>ntemici</a:t>
            </a:r>
            <a:r>
              <a:rPr lang="en-GB" sz="3800" dirty="0"/>
              <a:t> `</a:t>
            </a:r>
            <a:r>
              <a:rPr lang="en-GB" sz="3800" dirty="0" err="1"/>
              <a:t>nOusyri</a:t>
            </a:r>
            <a:r>
              <a:rPr lang="en-GB" sz="3800" dirty="0"/>
              <a:t>@ </a:t>
            </a:r>
            <a:r>
              <a:rPr lang="en-GB" sz="3800" dirty="0" err="1"/>
              <a:t>eu`emou</a:t>
            </a:r>
            <a:r>
              <a:rPr lang="en-GB" sz="3800" dirty="0"/>
              <a:t>] `</a:t>
            </a:r>
            <a:r>
              <a:rPr lang="en-GB" sz="3800" dirty="0" err="1"/>
              <a:t>epefran</a:t>
            </a:r>
            <a:r>
              <a:rPr lang="en-GB" sz="3800" dirty="0"/>
              <a:t> je </a:t>
            </a:r>
            <a:r>
              <a:rPr lang="en-GB" sz="3800" dirty="0" err="1"/>
              <a:t>Iycouc</a:t>
            </a:r>
            <a:r>
              <a:rPr lang="en-GB" sz="3800" dirty="0"/>
              <a:t>@ `</a:t>
            </a:r>
            <a:r>
              <a:rPr lang="en-GB" sz="3800" dirty="0" err="1"/>
              <a:t>Psyri</a:t>
            </a:r>
            <a:r>
              <a:rPr lang="en-GB" sz="3800" dirty="0"/>
              <a:t> `</a:t>
            </a:r>
            <a:r>
              <a:rPr lang="en-GB" sz="3800" dirty="0" err="1"/>
              <a:t>mVyet</a:t>
            </a:r>
            <a:r>
              <a:rPr lang="en-GB" sz="3800" dirty="0"/>
              <a:t>[</a:t>
            </a:r>
            <a:r>
              <a:rPr lang="en-GB" sz="3800" dirty="0" err="1"/>
              <a:t>oci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1371" y="3717232"/>
            <a:ext cx="9266742" cy="82860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لأنكِ ها ستحبلين، وتلدين إبناً، ويدعى إسمه يسوع، إبن العليْ.</a:t>
            </a:r>
          </a:p>
        </p:txBody>
      </p:sp>
    </p:spTree>
    <p:extLst>
      <p:ext uri="{BB962C8B-B14F-4D97-AF65-F5344CB8AC3E}">
        <p14:creationId xmlns:p14="http://schemas.microsoft.com/office/powerpoint/2010/main" val="2541822061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 anchor="ctr"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آفئ تيناف إنجى ابشويس إفنوتى: إمبى إثرونوس انتى دافيد بيف يوت: إفنائير أورو إيجين إبئى إن ياكوب: شا اينيه انتى بى اينيه.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10795" y="4764154"/>
            <a:ext cx="9352334" cy="1046923"/>
          </a:xfrm>
        </p:spPr>
        <p:txBody>
          <a:bodyPr anchor="ctr"/>
          <a:lstStyle/>
          <a:p>
            <a:r>
              <a:rPr lang="en-GB" sz="3500" dirty="0" err="1"/>
              <a:t>Ef`e</a:t>
            </a:r>
            <a:r>
              <a:rPr lang="en-GB" sz="3500" dirty="0"/>
              <a:t>] </a:t>
            </a:r>
            <a:r>
              <a:rPr lang="en-GB" sz="3500" dirty="0" err="1"/>
              <a:t>naf</a:t>
            </a:r>
            <a:r>
              <a:rPr lang="en-GB" sz="3500" dirty="0"/>
              <a:t> `</a:t>
            </a:r>
            <a:r>
              <a:rPr lang="en-GB" sz="3500" dirty="0" err="1"/>
              <a:t>nje</a:t>
            </a:r>
            <a:r>
              <a:rPr lang="en-GB" sz="3500" dirty="0"/>
              <a:t> `P[</a:t>
            </a:r>
            <a:r>
              <a:rPr lang="en-GB" sz="3500" dirty="0" err="1"/>
              <a:t>oic</a:t>
            </a:r>
            <a:r>
              <a:rPr lang="en-GB" sz="3500" dirty="0"/>
              <a:t> `</a:t>
            </a:r>
            <a:r>
              <a:rPr lang="en-GB" sz="3500" dirty="0" err="1"/>
              <a:t>Vnou</a:t>
            </a:r>
            <a:r>
              <a:rPr lang="en-GB" sz="3500" dirty="0"/>
              <a:t>]@ `</a:t>
            </a:r>
            <a:r>
              <a:rPr lang="en-GB" sz="3500" dirty="0" err="1"/>
              <a:t>mpi</a:t>
            </a:r>
            <a:r>
              <a:rPr lang="en-GB" sz="3500" dirty="0"/>
              <a:t>`;</a:t>
            </a:r>
            <a:r>
              <a:rPr lang="en-GB" sz="3500" dirty="0" err="1"/>
              <a:t>ronoc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Dauid</a:t>
            </a:r>
            <a:r>
              <a:rPr lang="en-GB" sz="3500" dirty="0"/>
              <a:t> </a:t>
            </a:r>
            <a:r>
              <a:rPr lang="en-GB" sz="3200" dirty="0" err="1"/>
              <a:t>pefiwt</a:t>
            </a:r>
            <a:r>
              <a:rPr lang="en-GB" sz="3200" dirty="0"/>
              <a:t>@ `</a:t>
            </a:r>
            <a:r>
              <a:rPr lang="en-GB" sz="3200" dirty="0" err="1"/>
              <a:t>fnaerouro</a:t>
            </a:r>
            <a:r>
              <a:rPr lang="en-GB" sz="3200" dirty="0"/>
              <a:t> `</a:t>
            </a:r>
            <a:r>
              <a:rPr lang="en-GB" sz="3200" dirty="0" err="1"/>
              <a:t>ejen</a:t>
            </a:r>
            <a:r>
              <a:rPr lang="en-GB" sz="3200" dirty="0"/>
              <a:t> `</a:t>
            </a:r>
            <a:r>
              <a:rPr lang="en-GB" sz="3200" dirty="0" err="1"/>
              <a:t>pyi</a:t>
            </a:r>
            <a:r>
              <a:rPr lang="en-GB" sz="3200" dirty="0"/>
              <a:t> `</a:t>
            </a:r>
            <a:r>
              <a:rPr lang="en-GB" sz="3200" dirty="0" err="1"/>
              <a:t>nIakwb</a:t>
            </a:r>
            <a:r>
              <a:rPr lang="en-GB" sz="3200" dirty="0"/>
              <a:t>@ </a:t>
            </a:r>
            <a:r>
              <a:rPr lang="en-GB" sz="3200" dirty="0" err="1"/>
              <a:t>sa</a:t>
            </a:r>
            <a:r>
              <a:rPr lang="en-GB" sz="3200" dirty="0"/>
              <a:t> `</a:t>
            </a:r>
            <a:r>
              <a:rPr lang="en-GB" sz="3200" dirty="0" err="1"/>
              <a:t>eneh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ar-EG" sz="3200" dirty="0"/>
              <a:t> </a:t>
            </a:r>
            <a:r>
              <a:rPr lang="en-GB" sz="3200" dirty="0" err="1"/>
              <a:t>pi`eneh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04692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ويعطيه الرب الإله، كرسي داود أبيه، ويملك على بيت يعقوب، إلى أبد الأبد.</a:t>
            </a:r>
          </a:p>
        </p:txBody>
      </p:sp>
    </p:spTree>
    <p:extLst>
      <p:ext uri="{BB962C8B-B14F-4D97-AF65-F5344CB8AC3E}">
        <p14:creationId xmlns:p14="http://schemas.microsoft.com/office/powerpoint/2010/main" val="327922902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01553"/>
            <a:ext cx="9143999" cy="1156447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أووه إن ناإرخائى: شوبى إنتى تيف ميت أورو: أووه مينينسا اثري ماسف: ارى أوهى إيريؤى امبارثينوس.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49729"/>
            <a:ext cx="9157257" cy="1151824"/>
          </a:xfrm>
        </p:spPr>
        <p:txBody>
          <a:bodyPr anchor="ctr"/>
          <a:lstStyle/>
          <a:p>
            <a:r>
              <a:rPr lang="en-GB" sz="4000" dirty="0" err="1"/>
              <a:t>Ouoh</a:t>
            </a:r>
            <a:r>
              <a:rPr lang="en-GB" sz="4000" dirty="0"/>
              <a:t> `</a:t>
            </a:r>
            <a:r>
              <a:rPr lang="en-GB" sz="4000" dirty="0" err="1"/>
              <a:t>nnaerqa`e</a:t>
            </a:r>
            <a:r>
              <a:rPr lang="en-GB" sz="4000" dirty="0"/>
              <a:t>@ </a:t>
            </a:r>
            <a:r>
              <a:rPr lang="en-GB" sz="4000" dirty="0" err="1"/>
              <a:t>swpi</a:t>
            </a:r>
            <a:r>
              <a:rPr lang="en-GB" sz="4000" dirty="0"/>
              <a:t> `</a:t>
            </a:r>
            <a:r>
              <a:rPr lang="en-GB" sz="4000" dirty="0" err="1"/>
              <a:t>nte</a:t>
            </a:r>
            <a:r>
              <a:rPr lang="en-GB" sz="4000" dirty="0"/>
              <a:t> </a:t>
            </a:r>
            <a:r>
              <a:rPr lang="en-GB" sz="4000" dirty="0" err="1"/>
              <a:t>tefmetouro</a:t>
            </a:r>
            <a:r>
              <a:rPr lang="en-GB" sz="4000" dirty="0"/>
              <a:t>@ </a:t>
            </a:r>
            <a:r>
              <a:rPr lang="en-GB" sz="4000" dirty="0" err="1"/>
              <a:t>ouoh</a:t>
            </a:r>
            <a:r>
              <a:rPr lang="en-GB" sz="4000" dirty="0"/>
              <a:t> </a:t>
            </a:r>
            <a:r>
              <a:rPr lang="en-GB" sz="4000" dirty="0" err="1"/>
              <a:t>menenca</a:t>
            </a:r>
            <a:r>
              <a:rPr lang="en-GB" sz="4000" dirty="0"/>
              <a:t> `;</a:t>
            </a:r>
            <a:r>
              <a:rPr lang="en-GB" sz="4000" dirty="0" err="1"/>
              <a:t>remacf</a:t>
            </a:r>
            <a:r>
              <a:rPr lang="en-GB" sz="4000" dirty="0"/>
              <a:t>@ `</a:t>
            </a:r>
            <a:r>
              <a:rPr lang="en-GB" sz="4000" dirty="0" err="1"/>
              <a:t>ere`ohi</a:t>
            </a:r>
            <a:r>
              <a:rPr lang="en-GB" sz="4000" dirty="0"/>
              <a:t> `</a:t>
            </a:r>
            <a:r>
              <a:rPr lang="en-GB" sz="4000" dirty="0" err="1"/>
              <a:t>ereoi</a:t>
            </a:r>
            <a:r>
              <a:rPr lang="en-GB" sz="4000" dirty="0"/>
              <a:t> `</a:t>
            </a:r>
            <a:r>
              <a:rPr lang="en-GB" sz="4000" dirty="0" err="1"/>
              <a:t>mpar;enoc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828602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ولا يكون، لملكه نهاية، وبعد أن تلديه، تظلي عذراء."</a:t>
            </a:r>
          </a:p>
        </p:txBody>
      </p:sp>
    </p:spTree>
    <p:extLst>
      <p:ext uri="{BB962C8B-B14F-4D97-AF65-F5344CB8AC3E}">
        <p14:creationId xmlns:p14="http://schemas.microsoft.com/office/powerpoint/2010/main" val="378509825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01553"/>
            <a:ext cx="9143999" cy="1156447"/>
          </a:xfrm>
        </p:spPr>
        <p:txBody>
          <a:bodyPr anchor="ctr"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بيجى ماريا تى بارثينوس: جى آنوك يس تى فوكى انتى ابشويس: اس اى شوبى نى كاطا بيك ساجى: أفشيناف إيفول إنجى بى آنجيلوس.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658"/>
            <a:ext cx="9238129" cy="941294"/>
          </a:xfrm>
        </p:spPr>
        <p:txBody>
          <a:bodyPr anchor="ctr"/>
          <a:lstStyle/>
          <a:p>
            <a:r>
              <a:rPr lang="en-GB" sz="3400" dirty="0" err="1"/>
              <a:t>Peje</a:t>
            </a:r>
            <a:r>
              <a:rPr lang="en-GB" sz="3400" dirty="0"/>
              <a:t> Maria }</a:t>
            </a:r>
            <a:r>
              <a:rPr lang="en-GB" sz="3400" dirty="0" err="1"/>
              <a:t>par;enoc</a:t>
            </a:r>
            <a:r>
              <a:rPr lang="en-GB" sz="3400" dirty="0"/>
              <a:t>@ je `</a:t>
            </a:r>
            <a:r>
              <a:rPr lang="en-GB" sz="3400" dirty="0" err="1"/>
              <a:t>anok</a:t>
            </a:r>
            <a:r>
              <a:rPr lang="en-GB" sz="3400" dirty="0"/>
              <a:t> </a:t>
            </a:r>
            <a:r>
              <a:rPr lang="en-GB" sz="3400" dirty="0" err="1"/>
              <a:t>ic</a:t>
            </a:r>
            <a:r>
              <a:rPr lang="en-GB" sz="3400" dirty="0"/>
              <a:t> ]</a:t>
            </a:r>
            <a:r>
              <a:rPr lang="en-GB" sz="3400" dirty="0" err="1"/>
              <a:t>bwki</a:t>
            </a:r>
            <a:r>
              <a:rPr lang="en-GB" sz="3400" dirty="0"/>
              <a:t> `</a:t>
            </a:r>
            <a:r>
              <a:rPr lang="en-GB" sz="3400" dirty="0" err="1"/>
              <a:t>nte</a:t>
            </a:r>
            <a:r>
              <a:rPr lang="en-GB" sz="3400" dirty="0"/>
              <a:t> `P[</a:t>
            </a:r>
            <a:r>
              <a:rPr lang="en-GB" sz="3400" dirty="0" err="1"/>
              <a:t>oic</a:t>
            </a:r>
            <a:r>
              <a:rPr lang="en-GB" sz="3400" dirty="0"/>
              <a:t>@ </a:t>
            </a:r>
            <a:r>
              <a:rPr lang="en-GB" sz="3400" dirty="0" err="1"/>
              <a:t>ec`eswpi</a:t>
            </a:r>
            <a:r>
              <a:rPr lang="en-GB" sz="3400" dirty="0"/>
              <a:t> kata </a:t>
            </a:r>
            <a:r>
              <a:rPr lang="en-GB" sz="3400" dirty="0" err="1"/>
              <a:t>pekcaji</a:t>
            </a:r>
            <a:r>
              <a:rPr lang="en-GB" sz="3400" dirty="0"/>
              <a:t>@ </a:t>
            </a:r>
            <a:r>
              <a:rPr lang="en-GB" sz="3400" dirty="0" err="1"/>
              <a:t>afsenaf</a:t>
            </a:r>
            <a:r>
              <a:rPr lang="en-GB" sz="3400" dirty="0"/>
              <a:t> `</a:t>
            </a:r>
            <a:r>
              <a:rPr lang="en-GB" sz="3400" dirty="0" err="1"/>
              <a:t>ebol</a:t>
            </a:r>
            <a:r>
              <a:rPr lang="en-GB" sz="3400" dirty="0"/>
              <a:t> `</a:t>
            </a:r>
            <a:r>
              <a:rPr lang="en-GB" sz="3400" dirty="0" err="1"/>
              <a:t>nje</a:t>
            </a:r>
            <a:r>
              <a:rPr lang="en-GB" sz="3400" dirty="0"/>
              <a:t> </a:t>
            </a:r>
            <a:r>
              <a:rPr lang="en-GB" sz="3400" dirty="0" err="1"/>
              <a:t>piaggeloc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15182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فأجابت مريم العذراء، "هوذا أنا أمة للرب، ليكن لي كقولك،" فمضى الملاك.</a:t>
            </a:r>
          </a:p>
        </p:txBody>
      </p:sp>
    </p:spTree>
    <p:extLst>
      <p:ext uri="{BB962C8B-B14F-4D97-AF65-F5344CB8AC3E}">
        <p14:creationId xmlns:p14="http://schemas.microsoft.com/office/powerpoint/2010/main" val="154051361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16706"/>
            <a:ext cx="9143999" cy="941294"/>
          </a:xfrm>
        </p:spPr>
        <p:txBody>
          <a:bodyPr anchor="ctr"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تين أوؤشت إمموك أوبخرستوس: في إيطاك ماى امبين جينوس: أكئى إى إثميترا إن تى بارثينوس: آكتشى ساركس إيفول انخيتس.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256" y="4922234"/>
            <a:ext cx="9157256" cy="941294"/>
          </a:xfrm>
        </p:spPr>
        <p:txBody>
          <a:bodyPr anchor="ctr"/>
          <a:lstStyle/>
          <a:p>
            <a:r>
              <a:rPr lang="en-GB" sz="3250" dirty="0" err="1"/>
              <a:t>Tenouwst</a:t>
            </a:r>
            <a:r>
              <a:rPr lang="en-GB" sz="3250" dirty="0"/>
              <a:t> `</a:t>
            </a:r>
            <a:r>
              <a:rPr lang="en-GB" sz="3250" dirty="0" err="1"/>
              <a:t>mmok</a:t>
            </a:r>
            <a:r>
              <a:rPr lang="en-GB" sz="3250" dirty="0"/>
              <a:t> `w Pi`,</a:t>
            </a:r>
            <a:r>
              <a:rPr lang="en-GB" sz="3250" dirty="0" err="1"/>
              <a:t>rictoc</a:t>
            </a:r>
            <a:r>
              <a:rPr lang="en-GB" sz="3250" dirty="0"/>
              <a:t>@ </a:t>
            </a:r>
            <a:r>
              <a:rPr lang="en-GB" sz="3250" dirty="0" err="1"/>
              <a:t>vy`etakmai</a:t>
            </a:r>
            <a:r>
              <a:rPr lang="en-GB" sz="3250" dirty="0"/>
              <a:t> `</a:t>
            </a:r>
            <a:r>
              <a:rPr lang="en-GB" sz="3250" dirty="0" err="1"/>
              <a:t>mpengenoc</a:t>
            </a:r>
            <a:r>
              <a:rPr lang="en-GB" sz="3250" dirty="0"/>
              <a:t>@</a:t>
            </a:r>
            <a:endParaRPr lang="ar-EG" sz="3250" dirty="0"/>
          </a:p>
          <a:p>
            <a:r>
              <a:rPr lang="en-GB" dirty="0"/>
              <a:t> </a:t>
            </a:r>
            <a:r>
              <a:rPr lang="en-GB" dirty="0" err="1"/>
              <a:t>ak`i</a:t>
            </a:r>
            <a:r>
              <a:rPr lang="en-GB" dirty="0"/>
              <a:t> `e`;</a:t>
            </a:r>
            <a:r>
              <a:rPr lang="en-GB" dirty="0" err="1"/>
              <a:t>mytra</a:t>
            </a:r>
            <a:r>
              <a:rPr lang="en-GB" dirty="0"/>
              <a:t> `n}</a:t>
            </a:r>
            <a:r>
              <a:rPr lang="en-GB" dirty="0" err="1"/>
              <a:t>par;enoc</a:t>
            </a:r>
            <a:r>
              <a:rPr lang="en-GB" dirty="0"/>
              <a:t>@ </a:t>
            </a:r>
            <a:r>
              <a:rPr lang="en-GB" dirty="0" err="1"/>
              <a:t>ak</a:t>
            </a:r>
            <a:r>
              <a:rPr lang="en-GB" dirty="0"/>
              <a:t>[</a:t>
            </a:r>
            <a:r>
              <a:rPr lang="en-GB" dirty="0" err="1"/>
              <a:t>icarx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`</a:t>
            </a:r>
            <a:r>
              <a:rPr lang="en-GB" dirty="0" err="1"/>
              <a:t>nqytc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15182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نسجد لك أيها المسيح، لأنك أحببت جنسنا، وأتيت إلى بطن العذراء، وتجسدت منها.</a:t>
            </a:r>
          </a:p>
        </p:txBody>
      </p:sp>
    </p:spTree>
    <p:extLst>
      <p:ext uri="{BB962C8B-B14F-4D97-AF65-F5344CB8AC3E}">
        <p14:creationId xmlns:p14="http://schemas.microsoft.com/office/powerpoint/2010/main" val="1835835083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63528"/>
            <a:ext cx="9143999" cy="994472"/>
          </a:xfrm>
        </p:spPr>
        <p:txBody>
          <a:bodyPr anchor="ctr"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تين هوس إروف تين تي أوؤناف: تين إرهوؤ تشيسي إمموف: هوس اغاثوس اووه إمماي رومي: ناي نان كاطا بيك نيشتي إنناي.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256" y="4814047"/>
            <a:ext cx="9157256" cy="1049481"/>
          </a:xfrm>
        </p:spPr>
        <p:txBody>
          <a:bodyPr anchor="ctr"/>
          <a:lstStyle/>
          <a:p>
            <a:r>
              <a:rPr lang="en-GB" sz="3300" dirty="0" err="1"/>
              <a:t>Tenhwc</a:t>
            </a:r>
            <a:r>
              <a:rPr lang="en-GB" sz="3300" dirty="0"/>
              <a:t> `</a:t>
            </a:r>
            <a:r>
              <a:rPr lang="en-GB" sz="3300" dirty="0" err="1"/>
              <a:t>erof</a:t>
            </a:r>
            <a:r>
              <a:rPr lang="en-GB" sz="3300" dirty="0"/>
              <a:t> ten]`</a:t>
            </a:r>
            <a:r>
              <a:rPr lang="en-GB" sz="3300" dirty="0" err="1"/>
              <a:t>wou</a:t>
            </a:r>
            <a:r>
              <a:rPr lang="en-GB" sz="3300" dirty="0"/>
              <a:t> </a:t>
            </a:r>
            <a:r>
              <a:rPr lang="en-GB" sz="3300" dirty="0" err="1"/>
              <a:t>naf</a:t>
            </a:r>
            <a:r>
              <a:rPr lang="en-GB" sz="3300" dirty="0"/>
              <a:t>@ </a:t>
            </a:r>
            <a:r>
              <a:rPr lang="en-GB" sz="3300" dirty="0" err="1"/>
              <a:t>tenerhou`o</a:t>
            </a:r>
            <a:r>
              <a:rPr lang="en-GB" sz="3300" dirty="0"/>
              <a:t> [</a:t>
            </a:r>
            <a:r>
              <a:rPr lang="en-GB" sz="3300" dirty="0" err="1"/>
              <a:t>ici</a:t>
            </a:r>
            <a:r>
              <a:rPr lang="en-GB" sz="3300" dirty="0"/>
              <a:t> `</a:t>
            </a:r>
            <a:r>
              <a:rPr lang="en-GB" sz="3300" dirty="0" err="1"/>
              <a:t>mmof</a:t>
            </a:r>
            <a:r>
              <a:rPr lang="en-GB" sz="3300" dirty="0"/>
              <a:t>@ </a:t>
            </a:r>
            <a:r>
              <a:rPr lang="en-GB" sz="3300" dirty="0" err="1"/>
              <a:t>hwc</a:t>
            </a:r>
            <a:endParaRPr lang="ar-EG" sz="3300" dirty="0"/>
          </a:p>
          <a:p>
            <a:r>
              <a:rPr lang="en-GB" sz="3300" dirty="0"/>
              <a:t> `</a:t>
            </a:r>
            <a:r>
              <a:rPr lang="en-GB" sz="3300" dirty="0" err="1"/>
              <a:t>Aga;oc</a:t>
            </a:r>
            <a:r>
              <a:rPr lang="en-GB" sz="3300" dirty="0"/>
              <a:t> </a:t>
            </a:r>
            <a:r>
              <a:rPr lang="en-GB" sz="3300" dirty="0" err="1"/>
              <a:t>ouoh</a:t>
            </a:r>
            <a:r>
              <a:rPr lang="en-GB" sz="3300" dirty="0"/>
              <a:t> `</a:t>
            </a:r>
            <a:r>
              <a:rPr lang="en-GB" sz="3300" dirty="0" err="1"/>
              <a:t>mMairwmi</a:t>
            </a:r>
            <a:r>
              <a:rPr lang="en-GB" sz="3300" dirty="0"/>
              <a:t>@ </a:t>
            </a:r>
            <a:r>
              <a:rPr lang="en-GB" sz="3300" dirty="0" err="1"/>
              <a:t>nai</a:t>
            </a:r>
            <a:r>
              <a:rPr lang="en-GB" sz="3300" dirty="0"/>
              <a:t> nan kata </a:t>
            </a:r>
            <a:r>
              <a:rPr lang="en-GB" sz="3300" dirty="0" err="1"/>
              <a:t>peknis</a:t>
            </a:r>
            <a:r>
              <a:rPr lang="en-GB" sz="3300" dirty="0"/>
              <a:t>] `</a:t>
            </a:r>
            <a:r>
              <a:rPr lang="en-GB" sz="3300" dirty="0" err="1"/>
              <a:t>nnai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096815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علواً، كصالح ومحب البشر، إرحمنا كعظيم رحمتك.</a:t>
            </a:r>
          </a:p>
        </p:txBody>
      </p:sp>
    </p:spTree>
    <p:extLst>
      <p:ext uri="{BB962C8B-B14F-4D97-AF65-F5344CB8AC3E}">
        <p14:creationId xmlns:p14="http://schemas.microsoft.com/office/powerpoint/2010/main" val="17636199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7210-9781-499D-98E9-7E9E6850A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E59D5-EFC9-442F-8634-0931F3B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63528"/>
            <a:ext cx="9143999" cy="994472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الليلويا الليلويا: الليلويا الليلويا: إيسوس بخرستوس إبشيري إم إفنوتي: أفتشي صاركس إيڤول خين تي بارثينوس.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5DB9-2109-4D59-BBFD-D0F007994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256" y="4814047"/>
            <a:ext cx="9157256" cy="1049481"/>
          </a:xfrm>
        </p:spPr>
        <p:txBody>
          <a:bodyPr anchor="ctr"/>
          <a:lstStyle/>
          <a:p>
            <a:r>
              <a:rPr lang="en-GB" sz="4000" dirty="0" err="1"/>
              <a:t>Allylouia</a:t>
            </a:r>
            <a:r>
              <a:rPr lang="en-GB" sz="4000" dirty="0"/>
              <a:t> (=d)@ </a:t>
            </a:r>
            <a:r>
              <a:rPr lang="en-GB" sz="4000" dirty="0" err="1"/>
              <a:t>Iycouc</a:t>
            </a:r>
            <a:r>
              <a:rPr lang="en-GB" sz="4000" dirty="0"/>
              <a:t> Pi`,</a:t>
            </a:r>
            <a:r>
              <a:rPr lang="en-GB" sz="4000" dirty="0" err="1"/>
              <a:t>rictoc</a:t>
            </a:r>
            <a:r>
              <a:rPr lang="en-GB" sz="4000" dirty="0"/>
              <a:t> `</a:t>
            </a:r>
            <a:r>
              <a:rPr lang="en-GB" sz="4000" dirty="0" err="1"/>
              <a:t>Psyri</a:t>
            </a:r>
            <a:endParaRPr lang="ar-EG" sz="4000" dirty="0"/>
          </a:p>
          <a:p>
            <a:r>
              <a:rPr lang="en-GB" sz="4000" dirty="0"/>
              <a:t> `</a:t>
            </a:r>
            <a:r>
              <a:rPr lang="en-GB" sz="4000" dirty="0" err="1"/>
              <a:t>m`Vnou</a:t>
            </a:r>
            <a:r>
              <a:rPr lang="en-GB" sz="4000" dirty="0"/>
              <a:t>]@ </a:t>
            </a:r>
            <a:r>
              <a:rPr lang="en-GB" sz="4000" dirty="0" err="1"/>
              <a:t>af</a:t>
            </a:r>
            <a:r>
              <a:rPr lang="en-GB" sz="4000" dirty="0"/>
              <a:t>[</a:t>
            </a:r>
            <a:r>
              <a:rPr lang="en-GB" sz="4000" dirty="0" err="1"/>
              <a:t>icarx</a:t>
            </a:r>
            <a:r>
              <a:rPr lang="en-GB" sz="4000" dirty="0"/>
              <a:t> `</a:t>
            </a:r>
            <a:r>
              <a:rPr lang="en-GB" sz="4000" dirty="0" err="1"/>
              <a:t>ebol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}</a:t>
            </a:r>
            <a:r>
              <a:rPr lang="en-GB" sz="4000" dirty="0" err="1"/>
              <a:t>par;enoc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4CAD9-67C6-4C52-BAFF-2F1D3D84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3256" y="3717232"/>
            <a:ext cx="9157256" cy="1096815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هلليلويا هلليلويا، هلليلويا هلليلويا، يسوع المسيح إبن الله، تجسد من العذراء.</a:t>
            </a:r>
          </a:p>
        </p:txBody>
      </p:sp>
    </p:spTree>
    <p:extLst>
      <p:ext uri="{BB962C8B-B14F-4D97-AF65-F5344CB8AC3E}">
        <p14:creationId xmlns:p14="http://schemas.microsoft.com/office/powerpoint/2010/main" val="211386330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1891D0-3D30-4D86-AF81-1AC3BB25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EF6BA-D8D1-4190-9821-F5638BD4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8A927-E29E-4EDC-B340-57ED8F907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AD11D-086B-4C68-BB17-88510F98F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/>
              <a:t>هذا الذى ينبغى له المجد، مع أبيه الصالح، والروح القدس، من الآن وإلى الأبد.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214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9FE5-8BE8-44B9-96A6-8E9CA72F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F7851-00B3-41CF-B7FE-8CA53E08E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إفنومتي إنني بيسطوس: أووه إبطاجرو إنني مارتيروس: شا إنتوو جوك إيفول إن نووفاصانوس.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7DBED-5250-48C0-893F-03D098386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200" dirty="0"/>
              <a:t>&lt;ere </a:t>
            </a:r>
            <a:r>
              <a:rPr lang="en-GB" sz="3200" dirty="0" err="1"/>
              <a:t>nak</a:t>
            </a:r>
            <a:r>
              <a:rPr lang="en-GB" sz="3200" dirty="0"/>
              <a:t> `w </a:t>
            </a:r>
            <a:r>
              <a:rPr lang="en-GB" sz="3200" dirty="0" err="1"/>
              <a:t>pi`ctauroc</a:t>
            </a:r>
            <a:r>
              <a:rPr lang="en-GB" sz="3200" dirty="0"/>
              <a:t>@ `</a:t>
            </a:r>
            <a:r>
              <a:rPr lang="en-GB" sz="3200" dirty="0" err="1"/>
              <a:t>vnom</a:t>
            </a:r>
            <a:r>
              <a:rPr lang="en-GB" sz="3200" dirty="0"/>
              <a:t>] `</a:t>
            </a:r>
            <a:r>
              <a:rPr lang="en-GB" sz="3200" dirty="0" err="1"/>
              <a:t>nnipctoc</a:t>
            </a:r>
            <a:r>
              <a:rPr lang="en-GB" sz="3200" dirty="0"/>
              <a:t>@ </a:t>
            </a:r>
            <a:r>
              <a:rPr lang="en-GB" sz="3200" dirty="0" err="1"/>
              <a:t>ouoh</a:t>
            </a:r>
            <a:endParaRPr lang="en-GB" sz="3200" dirty="0"/>
          </a:p>
          <a:p>
            <a:r>
              <a:rPr lang="en-GB" sz="3200" dirty="0"/>
              <a:t> `</a:t>
            </a:r>
            <a:r>
              <a:rPr lang="en-GB" sz="3200" dirty="0" err="1"/>
              <a:t>ptajro</a:t>
            </a:r>
            <a:r>
              <a:rPr lang="en-GB" sz="3200" dirty="0"/>
              <a:t> `</a:t>
            </a:r>
            <a:r>
              <a:rPr lang="en-GB" sz="3200" dirty="0" err="1"/>
              <a:t>nnimarturoc</a:t>
            </a:r>
            <a:r>
              <a:rPr lang="en-GB" sz="3200" dirty="0"/>
              <a:t>@ </a:t>
            </a:r>
            <a:r>
              <a:rPr lang="en-GB" sz="3200" dirty="0" err="1"/>
              <a:t>sa</a:t>
            </a:r>
            <a:r>
              <a:rPr lang="en-GB" sz="3200" dirty="0"/>
              <a:t> `</a:t>
            </a:r>
            <a:r>
              <a:rPr lang="en-GB" sz="3200" dirty="0" err="1"/>
              <a:t>ntoujwk</a:t>
            </a:r>
            <a:r>
              <a:rPr lang="en-GB" sz="3200" dirty="0"/>
              <a:t> `</a:t>
            </a:r>
            <a:r>
              <a:rPr lang="en-GB" sz="3200" dirty="0" err="1"/>
              <a:t>ebol</a:t>
            </a:r>
            <a:r>
              <a:rPr lang="en-GB" sz="3200" dirty="0"/>
              <a:t> `</a:t>
            </a:r>
            <a:r>
              <a:rPr lang="en-GB" sz="3200" dirty="0" err="1"/>
              <a:t>nnoubacanoc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26D18-125E-443C-A07F-315E30F5A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عزاء المؤمنين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وثبات الشهداء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حتى أكملوا عذاباتهم.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4461759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A232-7DB4-4AC4-B5F8-8FA25B35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17059" y="0"/>
            <a:ext cx="2017059" cy="1546412"/>
          </a:xfrm>
        </p:spPr>
        <p:txBody>
          <a:bodyPr/>
          <a:lstStyle/>
          <a:p>
            <a:r>
              <a:rPr lang="ar-EG" altLang="en-US" dirty="0"/>
              <a:t>ذكصولوجية أولى لأحد الشعانين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dirty="0"/>
              <a:t>آري سالبيزين خين أوس أواي: خين أوو إسمي إنسالبنغوس خين أوو إيهوؤ إن نيتين شاي: چيه أوو أهساهني إنثيؤس.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1" y="4867691"/>
            <a:ext cx="9144000" cy="943386"/>
          </a:xfrm>
        </p:spPr>
        <p:txBody>
          <a:bodyPr anchor="ctr"/>
          <a:lstStyle/>
          <a:p>
            <a:r>
              <a:rPr lang="en-GB" dirty="0" err="1"/>
              <a:t>Aricalpizin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oucouai</a:t>
            </a:r>
            <a:r>
              <a:rPr lang="en-GB" dirty="0"/>
              <a:t>@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ou`cmy</a:t>
            </a:r>
            <a:r>
              <a:rPr lang="en-GB" dirty="0"/>
              <a:t> `</a:t>
            </a:r>
            <a:r>
              <a:rPr lang="en-GB" dirty="0" err="1"/>
              <a:t>ncalpiggoc</a:t>
            </a:r>
            <a:r>
              <a:rPr lang="en-GB" dirty="0"/>
              <a:t>@ </a:t>
            </a:r>
            <a:r>
              <a:rPr lang="en-GB" sz="3800" dirty="0" err="1"/>
              <a:t>qen</a:t>
            </a:r>
            <a:r>
              <a:rPr lang="en-GB" sz="3800" dirty="0"/>
              <a:t> </a:t>
            </a:r>
            <a:r>
              <a:rPr lang="en-GB" sz="3800" dirty="0" err="1"/>
              <a:t>ou`ehoou</a:t>
            </a:r>
            <a:r>
              <a:rPr lang="en-GB" sz="3800" dirty="0"/>
              <a:t> `</a:t>
            </a:r>
            <a:r>
              <a:rPr lang="en-GB" sz="3800" dirty="0" err="1"/>
              <a:t>nnetensai</a:t>
            </a:r>
            <a:r>
              <a:rPr lang="en-GB" sz="3800" dirty="0"/>
              <a:t>@ je </a:t>
            </a:r>
            <a:r>
              <a:rPr lang="en-GB" sz="3800" dirty="0" err="1"/>
              <a:t>ouahcahni</a:t>
            </a:r>
            <a:r>
              <a:rPr lang="en-GB" sz="3800" dirty="0"/>
              <a:t> `</a:t>
            </a:r>
            <a:r>
              <a:rPr lang="en-GB" sz="3800" dirty="0" err="1"/>
              <a:t>n:eoc</a:t>
            </a:r>
            <a:r>
              <a:rPr lang="en-GB" sz="3800" dirty="0"/>
              <a:t>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46680"/>
            <a:ext cx="9140825" cy="1060514"/>
          </a:xfrm>
        </p:spPr>
        <p:txBody>
          <a:bodyPr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بوقوا في رأس الشهر، بصوت البوق، في يوم اعيادكم، لأنه أمر الله. 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88ABB145-57CB-437E-A125-67567D4C9D90}"/>
              </a:ext>
            </a:extLst>
          </p:cNvPr>
          <p:cNvSpPr/>
          <p:nvPr/>
        </p:nvSpPr>
        <p:spPr>
          <a:xfrm flipH="1">
            <a:off x="5646056" y="3254188"/>
            <a:ext cx="3497943" cy="479612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ذكصولوجية 2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(دافيد غار/</a:t>
            </a:r>
            <a:r>
              <a:rPr lang="ar-EG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لأن داود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168C34F0-BF89-47E4-A1C7-99765025252B}"/>
              </a:ext>
            </a:extLst>
          </p:cNvPr>
          <p:cNvSpPr/>
          <p:nvPr/>
        </p:nvSpPr>
        <p:spPr>
          <a:xfrm flipH="1">
            <a:off x="9801" y="3254188"/>
            <a:ext cx="3497943" cy="477768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ذكصولوجية 3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ar-EG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في إتهيمسى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/الجالس)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192201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43600"/>
            <a:ext cx="9143999" cy="914400"/>
          </a:xfrm>
        </p:spPr>
        <p:txBody>
          <a:bodyPr anchor="ctr"/>
          <a:lstStyle/>
          <a:p>
            <a:r>
              <a:rPr lang="ar-EG" dirty="0"/>
              <a:t>فى إتهيمسي هيچين ني شيروبيم: أفطالوف إيه أوو إيه أو: أفشيه إيخون إييروساليم: أوو بيه باي نيشتي إنثيڤيو.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2977" y="4791336"/>
            <a:ext cx="9144000" cy="1046923"/>
          </a:xfrm>
        </p:spPr>
        <p:txBody>
          <a:bodyPr anchor="ctr"/>
          <a:lstStyle/>
          <a:p>
            <a:r>
              <a:rPr lang="en-GB" sz="3800" dirty="0" err="1"/>
              <a:t>Vyethemci</a:t>
            </a:r>
            <a:r>
              <a:rPr lang="en-GB" sz="3800" dirty="0"/>
              <a:t> </a:t>
            </a:r>
            <a:r>
              <a:rPr lang="en-GB" sz="3800" dirty="0" err="1"/>
              <a:t>hijen</a:t>
            </a:r>
            <a:r>
              <a:rPr lang="en-GB" sz="3800" dirty="0"/>
              <a:t> </a:t>
            </a:r>
            <a:r>
              <a:rPr lang="en-GB" sz="3800" dirty="0" err="1"/>
              <a:t>ni</a:t>
            </a:r>
            <a:r>
              <a:rPr lang="en-GB" sz="3800" dirty="0"/>
              <a:t>&lt;</a:t>
            </a:r>
            <a:r>
              <a:rPr lang="en-GB" sz="3800" dirty="0" err="1"/>
              <a:t>eroubim</a:t>
            </a:r>
            <a:r>
              <a:rPr lang="en-GB" sz="3800" dirty="0"/>
              <a:t>@ </a:t>
            </a:r>
            <a:r>
              <a:rPr lang="en-GB" sz="3800" dirty="0" err="1"/>
              <a:t>aftalof</a:t>
            </a:r>
            <a:r>
              <a:rPr lang="en-GB" sz="3800" dirty="0"/>
              <a:t> `</a:t>
            </a:r>
            <a:r>
              <a:rPr lang="en-GB" sz="3800" dirty="0" err="1"/>
              <a:t>eou`e`w</a:t>
            </a:r>
            <a:r>
              <a:rPr lang="en-GB" sz="3800" dirty="0"/>
              <a:t>@ </a:t>
            </a:r>
            <a:r>
              <a:rPr lang="en-GB" sz="3800" dirty="0" err="1"/>
              <a:t>fse</a:t>
            </a:r>
            <a:r>
              <a:rPr lang="en-GB" sz="3800" dirty="0"/>
              <a:t> `</a:t>
            </a:r>
            <a:r>
              <a:rPr lang="en-GB" sz="3800" dirty="0" err="1"/>
              <a:t>eqoun</a:t>
            </a:r>
            <a:r>
              <a:rPr lang="en-GB" sz="3800" dirty="0"/>
              <a:t> `</a:t>
            </a:r>
            <a:r>
              <a:rPr lang="en-GB" sz="3800" dirty="0" err="1"/>
              <a:t>eIeroucalym</a:t>
            </a:r>
            <a:r>
              <a:rPr lang="en-GB" sz="3800" dirty="0"/>
              <a:t>@ </a:t>
            </a:r>
            <a:r>
              <a:rPr lang="en-GB" sz="3800" dirty="0" err="1"/>
              <a:t>oupe</a:t>
            </a:r>
            <a:r>
              <a:rPr lang="en-GB" sz="3800" dirty="0"/>
              <a:t> </a:t>
            </a:r>
            <a:r>
              <a:rPr lang="en-GB" sz="3800" dirty="0" err="1"/>
              <a:t>painis</a:t>
            </a:r>
            <a:r>
              <a:rPr lang="en-GB" sz="3800" dirty="0"/>
              <a:t>] `</a:t>
            </a:r>
            <a:r>
              <a:rPr lang="en-GB" sz="3800" dirty="0" err="1"/>
              <a:t>n;ebio</a:t>
            </a:r>
            <a:r>
              <a:rPr lang="en-GB" sz="3800" dirty="0"/>
              <a:t>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الجالس على الشاروبيم، ركب على أتان، ودخل الى اورشليم، ما هذا التواضع العظيم.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23941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49471"/>
            <a:ext cx="9143999" cy="1008529"/>
          </a:xfrm>
        </p:spPr>
        <p:txBody>
          <a:bodyPr anchor="ctr"/>
          <a:lstStyle/>
          <a:p>
            <a:r>
              <a:rPr lang="ar-EG" sz="3400" dirty="0"/>
              <a:t>كاطا إفريتي ايطاف جوس: إنچيه داڤيد خين بب ابسالموس: چيه </a:t>
            </a:r>
          </a:p>
          <a:p>
            <a:r>
              <a:rPr lang="ar-EG" sz="3200" dirty="0"/>
              <a:t>إف إسماروؤت إنچيه في إثنيو: خين افران ام إبتشويس إنتيه نيجوم.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471147"/>
            <a:ext cx="9144000" cy="1331259"/>
          </a:xfrm>
        </p:spPr>
        <p:txBody>
          <a:bodyPr anchor="ctr"/>
          <a:lstStyle/>
          <a:p>
            <a:r>
              <a:rPr lang="en-GB" dirty="0"/>
              <a:t>Kata `</a:t>
            </a:r>
            <a:r>
              <a:rPr lang="en-GB" dirty="0" err="1"/>
              <a:t>vry</a:t>
            </a:r>
            <a:r>
              <a:rPr lang="en-GB" dirty="0"/>
              <a:t>] `</a:t>
            </a:r>
            <a:r>
              <a:rPr lang="en-GB" dirty="0" err="1"/>
              <a:t>etafjoc</a:t>
            </a:r>
            <a:r>
              <a:rPr lang="en-GB" dirty="0"/>
              <a:t>@ `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Dauid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pi'almoc</a:t>
            </a:r>
            <a:r>
              <a:rPr lang="en-GB" dirty="0"/>
              <a:t>@ je `</a:t>
            </a:r>
            <a:r>
              <a:rPr lang="en-GB" dirty="0" err="1"/>
              <a:t>f`cmarwout</a:t>
            </a:r>
            <a:r>
              <a:rPr lang="en-GB" dirty="0"/>
              <a:t> `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vy`e;nyou</a:t>
            </a:r>
            <a:r>
              <a:rPr lang="en-GB" dirty="0"/>
              <a:t>@ </a:t>
            </a:r>
            <a:r>
              <a:rPr lang="en-GB" dirty="0" err="1"/>
              <a:t>qen</a:t>
            </a:r>
            <a:r>
              <a:rPr lang="en-GB" dirty="0"/>
              <a:t> `</a:t>
            </a:r>
            <a:r>
              <a:rPr lang="en-GB" dirty="0" err="1"/>
              <a:t>vran</a:t>
            </a:r>
            <a:r>
              <a:rPr lang="en-GB" dirty="0"/>
              <a:t> `</a:t>
            </a:r>
            <a:r>
              <a:rPr lang="en-GB" dirty="0" err="1"/>
              <a:t>m`P</a:t>
            </a:r>
            <a:r>
              <a:rPr lang="en-GB" dirty="0"/>
              <a:t>=o=c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nijom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720442"/>
          </a:xfrm>
        </p:spPr>
        <p:txBody>
          <a:bodyPr anchor="ctr"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كما قال، داود في المزمور، مبارك الآتي، باسم رب القوات.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330284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49471"/>
            <a:ext cx="9143999" cy="1008529"/>
          </a:xfrm>
        </p:spPr>
        <p:txBody>
          <a:bodyPr anchor="ctr"/>
          <a:lstStyle/>
          <a:p>
            <a:r>
              <a:rPr lang="ar-EG" dirty="0"/>
              <a:t>بالين أون أفجو إمموس: چيه ايڤول خين روؤ أنهان كوچي: إن آلوؤيي نيم ني اثؤ إمتشي: انثوك أكسيبتيه بي إسمو.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471147"/>
            <a:ext cx="9144000" cy="1331259"/>
          </a:xfrm>
        </p:spPr>
        <p:txBody>
          <a:bodyPr anchor="ctr"/>
          <a:lstStyle/>
          <a:p>
            <a:r>
              <a:rPr lang="en-GB" dirty="0"/>
              <a:t>Palin on </a:t>
            </a:r>
            <a:r>
              <a:rPr lang="en-GB" dirty="0" err="1"/>
              <a:t>afjw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@ je `</a:t>
            </a:r>
            <a:r>
              <a:rPr lang="en-GB" dirty="0" err="1"/>
              <a:t>ebolqen</a:t>
            </a:r>
            <a:r>
              <a:rPr lang="en-GB" dirty="0"/>
              <a:t> </a:t>
            </a:r>
            <a:r>
              <a:rPr lang="en-GB" dirty="0" err="1"/>
              <a:t>rwou</a:t>
            </a:r>
            <a:endParaRPr lang="en-GB" dirty="0"/>
          </a:p>
          <a:p>
            <a:r>
              <a:rPr lang="en-GB" dirty="0"/>
              <a:t>`</a:t>
            </a:r>
            <a:r>
              <a:rPr lang="en-GB" dirty="0" err="1"/>
              <a:t>nhankouji</a:t>
            </a:r>
            <a:r>
              <a:rPr lang="en-GB" dirty="0"/>
              <a:t>@ `</a:t>
            </a:r>
            <a:r>
              <a:rPr lang="en-GB" dirty="0" err="1"/>
              <a:t>n`alwoui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nye;ouem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@ `</a:t>
            </a:r>
            <a:r>
              <a:rPr lang="en-GB" dirty="0" err="1"/>
              <a:t>n;ok</a:t>
            </a:r>
            <a:r>
              <a:rPr lang="en-GB" dirty="0"/>
              <a:t> </a:t>
            </a:r>
            <a:r>
              <a:rPr lang="en-GB" dirty="0" err="1"/>
              <a:t>akcebte</a:t>
            </a:r>
            <a:r>
              <a:rPr lang="en-GB" dirty="0"/>
              <a:t> </a:t>
            </a:r>
            <a:r>
              <a:rPr lang="en-GB" dirty="0" err="1"/>
              <a:t>pi`cmou</a:t>
            </a:r>
            <a:r>
              <a:rPr lang="en-GB" dirty="0"/>
              <a:t>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720442"/>
          </a:xfrm>
        </p:spPr>
        <p:txBody>
          <a:bodyPr anchor="ctr"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وأيضاً قال، ان من افواه، الأطفال و الرضعان، أعددت سبحاً.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83735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55341"/>
            <a:ext cx="9144000" cy="110265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100" dirty="0"/>
              <a:t>توتيه أفجوك أيڤول إمبي ساچي: إنتيه داڤيد بي ابنيڤما تو فوروس: چيه إيڤول خين روؤ إنهان كوچي ان آلوؤيي: إمباي ريتي إفجو امموس.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424082"/>
            <a:ext cx="9144000" cy="1331259"/>
          </a:xfrm>
        </p:spPr>
        <p:txBody>
          <a:bodyPr anchor="ctr"/>
          <a:lstStyle/>
          <a:p>
            <a:r>
              <a:rPr lang="en-GB" dirty="0"/>
              <a:t>Tote </a:t>
            </a:r>
            <a:r>
              <a:rPr lang="en-GB" dirty="0" err="1"/>
              <a:t>afjwk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`</a:t>
            </a:r>
            <a:r>
              <a:rPr lang="en-GB" dirty="0" err="1"/>
              <a:t>mpicaji</a:t>
            </a:r>
            <a:r>
              <a:rPr lang="en-GB" dirty="0"/>
              <a:t>@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Dauid</a:t>
            </a:r>
            <a:r>
              <a:rPr lang="en-GB" dirty="0"/>
              <a:t> </a:t>
            </a:r>
            <a:r>
              <a:rPr lang="en-GB" dirty="0" err="1"/>
              <a:t>pi`pneumatovoroc</a:t>
            </a:r>
            <a:r>
              <a:rPr lang="en-GB" dirty="0"/>
              <a:t>@ je `</a:t>
            </a:r>
            <a:r>
              <a:rPr lang="en-GB" dirty="0" err="1"/>
              <a:t>ebolqen</a:t>
            </a:r>
            <a:r>
              <a:rPr lang="en-GB" dirty="0"/>
              <a:t> </a:t>
            </a:r>
            <a:r>
              <a:rPr lang="en-GB" dirty="0" err="1"/>
              <a:t>rwou</a:t>
            </a:r>
            <a:r>
              <a:rPr lang="en-GB" dirty="0"/>
              <a:t> `</a:t>
            </a:r>
            <a:r>
              <a:rPr lang="en-GB" dirty="0" err="1"/>
              <a:t>nhankouji</a:t>
            </a:r>
            <a:r>
              <a:rPr lang="en-GB" dirty="0"/>
              <a:t>@</a:t>
            </a:r>
            <a:endParaRPr lang="ar-EG" dirty="0"/>
          </a:p>
          <a:p>
            <a:r>
              <a:rPr lang="en-GB" dirty="0"/>
              <a:t> `</a:t>
            </a:r>
            <a:r>
              <a:rPr lang="en-GB" dirty="0" err="1"/>
              <a:t>n`alwoui</a:t>
            </a:r>
            <a:r>
              <a:rPr lang="en-GB" dirty="0"/>
              <a:t> `</a:t>
            </a:r>
            <a:r>
              <a:rPr lang="en-GB" dirty="0" err="1"/>
              <a:t>mpairy</a:t>
            </a:r>
            <a:r>
              <a:rPr lang="en-GB" dirty="0"/>
              <a:t>] </a:t>
            </a:r>
            <a:r>
              <a:rPr lang="en-GB" dirty="0" err="1"/>
              <a:t>efjw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720442"/>
          </a:xfrm>
        </p:spPr>
        <p:txBody>
          <a:bodyPr anchor="ctr"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حينئذ كمل، قول داود الروحي، من أفواه الأطفال الصغار، هكذا قائلا.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438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55341"/>
            <a:ext cx="9144000" cy="110265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500" dirty="0"/>
              <a:t>سيه هوس إيروف خين أوو نيهسي: أڤچيه فاي بيه إممانوئيل: أوصانا خين ني إتتشوسي: فاي بيه ابؤرو امبسرائيل.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806298"/>
            <a:ext cx="9144000" cy="949043"/>
          </a:xfrm>
        </p:spPr>
        <p:txBody>
          <a:bodyPr anchor="ctr"/>
          <a:lstStyle/>
          <a:p>
            <a:r>
              <a:rPr lang="en-GB" sz="3500" dirty="0" err="1"/>
              <a:t>Cehwc</a:t>
            </a:r>
            <a:r>
              <a:rPr lang="en-GB" sz="3500" dirty="0"/>
              <a:t> `</a:t>
            </a:r>
            <a:r>
              <a:rPr lang="en-GB" sz="3500" dirty="0" err="1"/>
              <a:t>erof</a:t>
            </a:r>
            <a:r>
              <a:rPr lang="en-GB" sz="3500" dirty="0"/>
              <a:t> </a:t>
            </a:r>
            <a:r>
              <a:rPr lang="en-GB" sz="3500" dirty="0" err="1"/>
              <a:t>qen</a:t>
            </a:r>
            <a:r>
              <a:rPr lang="en-GB" sz="3500" dirty="0"/>
              <a:t> </a:t>
            </a:r>
            <a:r>
              <a:rPr lang="en-GB" sz="3500" dirty="0" err="1"/>
              <a:t>ounehci</a:t>
            </a:r>
            <a:r>
              <a:rPr lang="en-GB" sz="3500" dirty="0"/>
              <a:t>@ </a:t>
            </a:r>
            <a:r>
              <a:rPr lang="en-GB" sz="3500" dirty="0" err="1"/>
              <a:t>auje</a:t>
            </a:r>
            <a:r>
              <a:rPr lang="en-GB" sz="3500" dirty="0"/>
              <a:t> </a:t>
            </a:r>
            <a:r>
              <a:rPr lang="en-GB" sz="3500" dirty="0" err="1"/>
              <a:t>vai</a:t>
            </a:r>
            <a:r>
              <a:rPr lang="en-GB" sz="3500" dirty="0"/>
              <a:t> pe </a:t>
            </a:r>
            <a:r>
              <a:rPr lang="en-GB" sz="3500" dirty="0" err="1"/>
              <a:t>Emmanouyl</a:t>
            </a:r>
            <a:r>
              <a:rPr lang="en-GB" sz="3500" dirty="0"/>
              <a:t>@ </a:t>
            </a:r>
            <a:r>
              <a:rPr lang="en-GB" dirty="0" err="1"/>
              <a:t>wcanna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nyet[</a:t>
            </a:r>
            <a:r>
              <a:rPr lang="en-GB" dirty="0" err="1"/>
              <a:t>oci</a:t>
            </a:r>
            <a:r>
              <a:rPr lang="en-GB" dirty="0"/>
              <a:t>@ </a:t>
            </a:r>
            <a:r>
              <a:rPr lang="en-GB" dirty="0" err="1"/>
              <a:t>vai</a:t>
            </a:r>
            <a:r>
              <a:rPr lang="en-GB" dirty="0"/>
              <a:t> pe `</a:t>
            </a:r>
            <a:r>
              <a:rPr lang="en-GB" dirty="0" err="1"/>
              <a:t>pouro</a:t>
            </a:r>
            <a:r>
              <a:rPr lang="en-GB" dirty="0"/>
              <a:t> `</a:t>
            </a:r>
            <a:r>
              <a:rPr lang="en-GB" dirty="0" err="1"/>
              <a:t>mpIcrayl</a:t>
            </a:r>
            <a:r>
              <a:rPr lang="en-GB" dirty="0"/>
              <a:t>.</a:t>
            </a:r>
            <a:endParaRPr lang="en-GB" sz="3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1102659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يسبحونه بيقظة قائلين، هذا هو عمانوئيل، أوصنا في الأعالي، هذا هو ملك اسرائيل.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33364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97851"/>
            <a:ext cx="9144000" cy="1260149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4000" dirty="0"/>
              <a:t>آنيؤيي إم إبتشويس إنني شيري إنتيه إفنوتي: آنيؤيي ام إبتشويس إن أوو أو أوو نيم أو طايو: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48808"/>
            <a:ext cx="9144000" cy="949043"/>
          </a:xfrm>
        </p:spPr>
        <p:txBody>
          <a:bodyPr anchor="ctr"/>
          <a:lstStyle/>
          <a:p>
            <a:r>
              <a:rPr lang="pt-BR" sz="3800" dirty="0"/>
              <a:t>Aniou`i `m`P=o=c `nnisyri `nte `Vnou]@ `anioui `m`P=o=c </a:t>
            </a:r>
            <a:endParaRPr lang="ar-EG" sz="3800" dirty="0"/>
          </a:p>
          <a:p>
            <a:r>
              <a:rPr lang="pt-BR" sz="3800" dirty="0"/>
              <a:t>`nou`wou nem outai`o@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787679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قدموا للرب يا أبناء الله، قدموا للرب مجداً وكرامة،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98904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611299"/>
            <a:ext cx="9144000" cy="1246701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4000" dirty="0"/>
              <a:t>إشليلويي ايڤول إمبين نوتي: خين هان ذوكسولوجيا إن إسمو.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18213"/>
            <a:ext cx="9144000" cy="1093086"/>
          </a:xfrm>
        </p:spPr>
        <p:txBody>
          <a:bodyPr anchor="ctr"/>
          <a:lstStyle/>
          <a:p>
            <a:r>
              <a:rPr lang="pt-BR" sz="4000" dirty="0"/>
              <a:t>`eslylou`i `ebol `mpennou]@ qen handoxologia `n`cmou.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814573"/>
          </a:xfrm>
        </p:spPr>
        <p:txBody>
          <a:bodyPr anchor="ctr"/>
          <a:lstStyle/>
          <a:p>
            <a:r>
              <a:rPr lang="ar-EG" sz="4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ورتلوا لإلهنا، بتماجيد البركة.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773861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41895"/>
            <a:ext cx="9144000" cy="111610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700" dirty="0"/>
              <a:t>إنثوك إفنوتي إفئير شاڤ ناك: إنچيه بيجو خين سيون: نيم ييروساليم إڤ ايه تي ناك: إنهان إڤشي شاني ايئون.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725"/>
            <a:ext cx="9144000" cy="945170"/>
          </a:xfrm>
        </p:spPr>
        <p:txBody>
          <a:bodyPr anchor="ctr"/>
          <a:lstStyle/>
          <a:p>
            <a:r>
              <a:rPr lang="pt-BR" sz="3800" dirty="0"/>
              <a:t>`N;ok `Vnou] `fersau nak@ `nje pijw qen Ciwn@ nem Ieroucalym eu`e] nak@ `nhaneu,y sa ni`ewn.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1093086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أنت الله يليق بك، النشيد فى صهيون، وفى أورشليم يقدمون لك، النذور إلى الدهور.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3430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41895"/>
            <a:ext cx="9144000" cy="111610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dirty="0"/>
              <a:t>أوصانا خين ني اتتشوسي: فاي بيه إبؤرو إمبيسرائيل: إف إسماروؤت إنچيه في إثنيو: خين إفران إم إبتشويس إنتيه نيجوم.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725"/>
            <a:ext cx="9144000" cy="945170"/>
          </a:xfrm>
        </p:spPr>
        <p:txBody>
          <a:bodyPr anchor="ctr"/>
          <a:lstStyle/>
          <a:p>
            <a:r>
              <a:rPr lang="pt-BR" sz="3800" dirty="0"/>
              <a:t>Wcanna qen ny`et[oci@ vai pe `pouro `mpIcrayl@</a:t>
            </a:r>
          </a:p>
          <a:p>
            <a:r>
              <a:rPr lang="pt-BR" sz="3800" dirty="0"/>
              <a:t>`</a:t>
            </a:r>
            <a:r>
              <a:rPr lang="pt-BR" sz="3300" dirty="0"/>
              <a:t>f`cmarwout `nje vy`e;nyou@ qen `vran `m`P=o=c `nte nijom.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03639"/>
            <a:ext cx="9140825" cy="1093086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اوصنا في الاعالي، هذا هو ملك اسرائيل، مبارك الآتي، باسم رب القوات.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983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FBB-8C54-4A55-B350-C63150C1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1BEB2-14E9-4B6F-B6CD-F01AE1ACE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بي هوبلون إنتيه بي تشرو: شيريه ناك أوبي سطافروس: بي إثرونوس إمبي أوورو.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7D85D-5312-4696-8683-2765F5850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666130"/>
            <a:ext cx="9144000" cy="1144948"/>
          </a:xfrm>
        </p:spPr>
        <p:txBody>
          <a:bodyPr anchor="ctr"/>
          <a:lstStyle/>
          <a:p>
            <a:r>
              <a:rPr lang="pl-PL" sz="4000" dirty="0"/>
              <a:t>&lt;ere nak `w pi`ctauroc@ pihoplon `nte pi`[ro@</a:t>
            </a:r>
            <a:endParaRPr lang="en-US" sz="4000" dirty="0"/>
          </a:p>
          <a:p>
            <a:r>
              <a:rPr lang="pl-PL" sz="4000" dirty="0"/>
              <a:t> ,ere nak `w pi`ctauroc@ pi`;ronoc `mpiouro.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D7849-3E2D-470A-A2CA-053DFCF1A7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سلاح الغلبة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عرش الملك.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27989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41895"/>
            <a:ext cx="9144000" cy="111610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300" dirty="0"/>
              <a:t>تين هوس إيروف تين تي أوؤناف: تينير هوؤ تشيسي إمموف: هوس آغاثوس أووه إمماي رومي: ناي نان كاطا بيك نيشتي إنناي.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96725"/>
            <a:ext cx="9144000" cy="945170"/>
          </a:xfrm>
        </p:spPr>
        <p:txBody>
          <a:bodyPr anchor="ctr"/>
          <a:lstStyle/>
          <a:p>
            <a:r>
              <a:rPr lang="pt-BR" sz="3300" dirty="0"/>
              <a:t>Tenhwc `erof ten]`wou naf@ tenerhou`o [ici `mmof@ hwc</a:t>
            </a:r>
          </a:p>
          <a:p>
            <a:r>
              <a:rPr lang="pt-BR" sz="3200" dirty="0"/>
              <a:t>`</a:t>
            </a:r>
            <a:r>
              <a:rPr lang="pt-BR" sz="3400" dirty="0"/>
              <a:t>aga;oc ouoh `mmairwmi@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851555"/>
            <a:ext cx="9140825" cy="945170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رفعة، كصالح ومحب البشر، إرحمنا كعظيم رحمتك.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4F876D-5FAB-4F2D-87FD-493DE641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4DEA4A37-ADBC-49EB-93FA-16E14BA2CE87}"/>
              </a:ext>
            </a:extLst>
          </p:cNvPr>
          <p:cNvSpPr/>
          <p:nvPr/>
        </p:nvSpPr>
        <p:spPr>
          <a:xfrm flipH="1">
            <a:off x="0" y="3277935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36E2211D-E954-4143-AB4C-4FA470373ABB}"/>
              </a:ext>
            </a:extLst>
          </p:cNvPr>
          <p:cNvSpPr/>
          <p:nvPr/>
        </p:nvSpPr>
        <p:spPr>
          <a:xfrm flipH="1">
            <a:off x="6836230" y="3277935"/>
            <a:ext cx="2307770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باقى ذكصولوجيات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17039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81520E8-8F6C-467C-A35C-40185C42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7741" y="-1"/>
            <a:ext cx="2097741" cy="1573307"/>
          </a:xfrm>
        </p:spPr>
        <p:txBody>
          <a:bodyPr/>
          <a:lstStyle/>
          <a:p>
            <a:r>
              <a:rPr kumimoji="0" lang="ar-EG" sz="36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ذكصولوجية ثانية لأحد الشعانين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CD2CA-94D6-46D1-AEBC-F026E3377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24669"/>
            <a:ext cx="9143999" cy="1046923"/>
          </a:xfrm>
        </p:spPr>
        <p:txBody>
          <a:bodyPr anchor="ctr"/>
          <a:lstStyle/>
          <a:p>
            <a:r>
              <a:rPr lang="ar-EG" dirty="0"/>
              <a:t>داڤيد غار بي هيمنوذوس: أووه إبؤرو إمبي إسرائيل: أفجو إم إبطايو امباي نيشتي إنشاي: امباي ريتي إفجو إمموس.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6BD6B2-62CF-4970-BC5B-57C455B28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4000" dirty="0" err="1"/>
              <a:t>Dauid</a:t>
            </a:r>
            <a:r>
              <a:rPr lang="en-GB" sz="4000" dirty="0"/>
              <a:t> gar </a:t>
            </a:r>
            <a:r>
              <a:rPr lang="en-GB" sz="4000" dirty="0" err="1"/>
              <a:t>pihumnodoc</a:t>
            </a:r>
            <a:r>
              <a:rPr lang="en-GB" sz="4000" dirty="0"/>
              <a:t>@ </a:t>
            </a:r>
            <a:r>
              <a:rPr lang="en-GB" sz="4000" dirty="0" err="1"/>
              <a:t>ouoh</a:t>
            </a:r>
            <a:r>
              <a:rPr lang="en-GB" sz="4000" dirty="0"/>
              <a:t> `</a:t>
            </a:r>
            <a:r>
              <a:rPr lang="en-GB" sz="4000" dirty="0" err="1"/>
              <a:t>pouro</a:t>
            </a:r>
            <a:r>
              <a:rPr lang="en-GB" sz="4000" dirty="0"/>
              <a:t> `</a:t>
            </a:r>
            <a:r>
              <a:rPr lang="en-GB" sz="4000" dirty="0" err="1"/>
              <a:t>mPi</a:t>
            </a:r>
            <a:r>
              <a:rPr lang="en-GB" sz="4000" dirty="0"/>
              <a:t>=c=l@ </a:t>
            </a:r>
            <a:r>
              <a:rPr lang="en-GB" dirty="0" err="1"/>
              <a:t>afjw</a:t>
            </a:r>
            <a:r>
              <a:rPr lang="en-GB" dirty="0"/>
              <a:t> `</a:t>
            </a:r>
            <a:r>
              <a:rPr lang="en-GB" dirty="0" err="1"/>
              <a:t>m`ptai`o</a:t>
            </a:r>
            <a:r>
              <a:rPr lang="en-GB" dirty="0"/>
              <a:t> `</a:t>
            </a:r>
            <a:r>
              <a:rPr lang="en-GB" dirty="0" err="1"/>
              <a:t>mpainis</a:t>
            </a:r>
            <a:r>
              <a:rPr lang="en-GB" dirty="0"/>
              <a:t>] `</a:t>
            </a:r>
            <a:r>
              <a:rPr lang="en-GB" dirty="0" err="1"/>
              <a:t>nsai</a:t>
            </a:r>
            <a:r>
              <a:rPr lang="en-GB" dirty="0"/>
              <a:t>@</a:t>
            </a:r>
            <a:r>
              <a:rPr lang="en-GB" sz="3500" dirty="0"/>
              <a:t> `</a:t>
            </a:r>
            <a:r>
              <a:rPr lang="en-GB" sz="3500" dirty="0" err="1"/>
              <a:t>mpairy</a:t>
            </a:r>
            <a:r>
              <a:rPr lang="en-GB" sz="3500" dirty="0"/>
              <a:t>] </a:t>
            </a:r>
            <a:r>
              <a:rPr lang="en-GB" sz="3500" dirty="0" err="1"/>
              <a:t>efjw</a:t>
            </a:r>
            <a:r>
              <a:rPr lang="en-GB" sz="3500" dirty="0"/>
              <a:t> `</a:t>
            </a:r>
            <a:r>
              <a:rPr lang="en-GB" sz="3500" dirty="0" err="1"/>
              <a:t>mmoc</a:t>
            </a:r>
            <a:r>
              <a:rPr lang="en-GB" sz="3500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41CFA-4213-42AA-B9B6-C0B4C47CE9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1046923"/>
          </a:xfrm>
        </p:spPr>
        <p:txBody>
          <a:bodyPr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 داود المرتل، وملك اسرائيل،</a:t>
            </a:r>
            <a:r>
              <a:rPr lang="en-US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نطق بكرامة هذا العيد، العظيم هكذا قائلاً. </a:t>
            </a:r>
          </a:p>
        </p:txBody>
      </p:sp>
      <p:sp>
        <p:nvSpPr>
          <p:cNvPr id="10" name="Rectangle 9">
            <a:hlinkClick r:id="rId2" action="ppaction://hlinksldjump"/>
            <a:extLst>
              <a:ext uri="{FF2B5EF4-FFF2-40B4-BE49-F238E27FC236}">
                <a16:creationId xmlns:a16="http://schemas.microsoft.com/office/drawing/2014/main" id="{816C83C8-8FE1-45FE-80E3-3E3A819FE7D4}"/>
              </a:ext>
            </a:extLst>
          </p:cNvPr>
          <p:cNvSpPr/>
          <p:nvPr/>
        </p:nvSpPr>
        <p:spPr>
          <a:xfrm flipH="1">
            <a:off x="5646056" y="3288733"/>
            <a:ext cx="3497943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ذكصولوجية 3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ar-EG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في إتهيمسى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/الجالس)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hlinkClick r:id="rId3" action="ppaction://hlinksldjump"/>
            <a:extLst>
              <a:ext uri="{FF2B5EF4-FFF2-40B4-BE49-F238E27FC236}">
                <a16:creationId xmlns:a16="http://schemas.microsoft.com/office/drawing/2014/main" id="{8EF56E10-85DD-4A56-A584-876B74F94F89}"/>
              </a:ext>
            </a:extLst>
          </p:cNvPr>
          <p:cNvSpPr/>
          <p:nvPr/>
        </p:nvSpPr>
        <p:spPr>
          <a:xfrm flipH="1">
            <a:off x="0" y="3277935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hlinkClick r:id="rId4" action="ppaction://hlinksldjump"/>
            <a:extLst>
              <a:ext uri="{FF2B5EF4-FFF2-40B4-BE49-F238E27FC236}">
                <a16:creationId xmlns:a16="http://schemas.microsoft.com/office/drawing/2014/main" id="{EC077BDD-26A1-48C9-87EF-EB88BFF06E9B}"/>
              </a:ext>
            </a:extLst>
          </p:cNvPr>
          <p:cNvSpPr/>
          <p:nvPr/>
        </p:nvSpPr>
        <p:spPr>
          <a:xfrm flipH="1">
            <a:off x="3077030" y="3288733"/>
            <a:ext cx="2307770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باقى ذكصولوجيات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11162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B5CE-E1ED-4451-85DC-AAC804CF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5431-A9FD-4B7F-86D5-E1C9FF07C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چيه إيڤول خين روؤ انهان كوچي: إن آلوؤيي نيم ني إثؤ</a:t>
            </a:r>
            <a:r>
              <a:rPr lang="en-US" dirty="0"/>
              <a:t> </a:t>
            </a:r>
            <a:r>
              <a:rPr lang="ar-EG" dirty="0"/>
              <a:t>إمتشي: انثوك أكسيبتيه بي اسمو: كاطا بيتيه ناك</a:t>
            </a:r>
            <a:r>
              <a:rPr lang="en-US" dirty="0"/>
              <a:t> </a:t>
            </a:r>
            <a:r>
              <a:rPr lang="ar-EG" dirty="0"/>
              <a:t>إبتشويس.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2001E-19FC-4691-B027-290A2D03B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764154"/>
            <a:ext cx="9153803" cy="1046923"/>
          </a:xfrm>
        </p:spPr>
        <p:txBody>
          <a:bodyPr anchor="ctr"/>
          <a:lstStyle/>
          <a:p>
            <a:r>
              <a:rPr lang="en-GB" dirty="0"/>
              <a:t>Je `</a:t>
            </a:r>
            <a:r>
              <a:rPr lang="en-GB" dirty="0" err="1"/>
              <a:t>ebolqen</a:t>
            </a:r>
            <a:r>
              <a:rPr lang="en-GB" dirty="0"/>
              <a:t> </a:t>
            </a:r>
            <a:r>
              <a:rPr lang="en-GB" dirty="0" err="1"/>
              <a:t>rwou</a:t>
            </a:r>
            <a:r>
              <a:rPr lang="en-GB" dirty="0"/>
              <a:t> `</a:t>
            </a:r>
            <a:r>
              <a:rPr lang="en-GB" dirty="0" err="1"/>
              <a:t>nhankouji</a:t>
            </a:r>
            <a:r>
              <a:rPr lang="en-GB" dirty="0"/>
              <a:t>@ `</a:t>
            </a:r>
            <a:r>
              <a:rPr lang="en-GB" dirty="0" err="1"/>
              <a:t>n`alwou`i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] </a:t>
            </a:r>
            <a:r>
              <a:rPr lang="en-GB" sz="3200" dirty="0" err="1"/>
              <a:t>nye;ouem</a:t>
            </a:r>
            <a:r>
              <a:rPr lang="en-GB" sz="3200" dirty="0"/>
              <a:t>[</a:t>
            </a:r>
            <a:r>
              <a:rPr lang="en-GB" sz="3200" dirty="0" err="1"/>
              <a:t>i</a:t>
            </a:r>
            <a:r>
              <a:rPr lang="en-GB" sz="3200" dirty="0"/>
              <a:t>@ `</a:t>
            </a:r>
            <a:r>
              <a:rPr lang="en-GB" sz="3200" dirty="0" err="1"/>
              <a:t>n;ok</a:t>
            </a:r>
            <a:r>
              <a:rPr lang="en-GB" sz="3200" dirty="0"/>
              <a:t> </a:t>
            </a:r>
            <a:r>
              <a:rPr lang="en-GB" sz="3200" dirty="0" err="1"/>
              <a:t>akcebte</a:t>
            </a:r>
            <a:r>
              <a:rPr lang="en-GB" sz="3200" dirty="0"/>
              <a:t> </a:t>
            </a:r>
            <a:r>
              <a:rPr lang="en-GB" sz="3200" dirty="0" err="1"/>
              <a:t>pi`cmou</a:t>
            </a:r>
            <a:r>
              <a:rPr lang="en-GB" sz="3200" dirty="0"/>
              <a:t>@ kata </a:t>
            </a:r>
            <a:r>
              <a:rPr lang="en-GB" sz="3200" dirty="0" err="1"/>
              <a:t>petehnak</a:t>
            </a:r>
            <a:r>
              <a:rPr lang="en-GB" sz="3200" dirty="0"/>
              <a:t> P=o=c.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37443-6541-43AB-A889-67B6EE369F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23073"/>
            <a:ext cx="9140825" cy="1080701"/>
          </a:xfrm>
        </p:spPr>
        <p:txBody>
          <a:bodyPr/>
          <a:lstStyle/>
          <a:p>
            <a:r>
              <a:rPr lang="ar-EG" sz="4000" dirty="0">
                <a:cs typeface="+mj-cs"/>
              </a:rPr>
              <a:t>أن من افواه، الاطفال والرضعان، انت اعددت سبحاً، كإرادتك يا رب. </a:t>
            </a:r>
          </a:p>
        </p:txBody>
      </p:sp>
    </p:spTree>
    <p:extLst>
      <p:ext uri="{BB962C8B-B14F-4D97-AF65-F5344CB8AC3E}">
        <p14:creationId xmlns:p14="http://schemas.microsoft.com/office/powerpoint/2010/main" val="3887680646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4E17-98C6-44F2-BC40-4F37E777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7A05E-DE94-41CC-A349-8372F25D3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 إسخيوت أون إمبير إرهوتي: أو اتشيري إنسيون: هيبيه غار بيه أورو إفنيو نيه: إفطاليوت إيچين أوو سيج.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160C4-901B-43A9-8DA0-C0EA6BC80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3800" dirty="0" err="1"/>
              <a:t>C`cqyout</a:t>
            </a:r>
            <a:r>
              <a:rPr lang="en-GB" sz="3800" dirty="0"/>
              <a:t> on `</a:t>
            </a:r>
            <a:r>
              <a:rPr lang="en-GB" sz="3800" dirty="0" err="1"/>
              <a:t>mpererho</a:t>
            </a:r>
            <a:r>
              <a:rPr lang="en-GB" sz="3800" dirty="0"/>
              <a:t>]@ `w `</a:t>
            </a:r>
            <a:r>
              <a:rPr lang="en-GB" sz="3800" dirty="0" err="1"/>
              <a:t>tseri</a:t>
            </a:r>
            <a:r>
              <a:rPr lang="en-GB" sz="3800" dirty="0"/>
              <a:t> `</a:t>
            </a:r>
            <a:r>
              <a:rPr lang="en-GB" sz="3800" dirty="0" err="1"/>
              <a:t>nCiwn</a:t>
            </a:r>
            <a:r>
              <a:rPr lang="en-GB" sz="3800" dirty="0"/>
              <a:t>@ </a:t>
            </a:r>
            <a:r>
              <a:rPr lang="en-GB" sz="3800" dirty="0" err="1"/>
              <a:t>hyppe</a:t>
            </a:r>
            <a:r>
              <a:rPr lang="en-GB" sz="3800" dirty="0"/>
              <a:t> gar </a:t>
            </a:r>
            <a:r>
              <a:rPr lang="en-GB" sz="3800" dirty="0" err="1"/>
              <a:t>peouro</a:t>
            </a:r>
            <a:r>
              <a:rPr lang="en-GB" sz="3800" dirty="0"/>
              <a:t> </a:t>
            </a:r>
            <a:r>
              <a:rPr lang="en-GB" sz="3800" dirty="0" err="1"/>
              <a:t>efnyou</a:t>
            </a:r>
            <a:r>
              <a:rPr lang="en-GB" sz="3800" dirty="0"/>
              <a:t> ne@ </a:t>
            </a:r>
            <a:r>
              <a:rPr lang="en-GB" sz="3800" dirty="0" err="1"/>
              <a:t>eftalyout</a:t>
            </a:r>
            <a:r>
              <a:rPr lang="en-GB" sz="3800" dirty="0"/>
              <a:t> `</a:t>
            </a:r>
            <a:r>
              <a:rPr lang="en-GB" sz="3800" dirty="0" err="1"/>
              <a:t>ejen</a:t>
            </a:r>
            <a:r>
              <a:rPr lang="en-GB" sz="3800" dirty="0"/>
              <a:t> </a:t>
            </a:r>
            <a:r>
              <a:rPr lang="en-GB" sz="3800" dirty="0" err="1"/>
              <a:t>oucyj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06294-8ED6-4D99-B030-07F3D86229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/>
          <a:lstStyle/>
          <a:p>
            <a:r>
              <a:rPr lang="ar-EG" dirty="0">
                <a:cs typeface="+mj-cs"/>
              </a:rPr>
              <a:t>و مكتوب ايضاً، لا تخافي يا ابنة صهيون، هوذا ملكك يأتيك، راكباً على جحش.</a:t>
            </a:r>
          </a:p>
        </p:txBody>
      </p:sp>
    </p:spTree>
    <p:extLst>
      <p:ext uri="{BB962C8B-B14F-4D97-AF65-F5344CB8AC3E}">
        <p14:creationId xmlns:p14="http://schemas.microsoft.com/office/powerpoint/2010/main" val="2560860888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DAC5-5A31-41E4-ACB9-FC2B1D81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C2483-4123-4C6F-AEC3-762396B6E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dirty="0"/>
              <a:t>أوو بيه باي نيشتي إنثيڤيو: في إيطاف أيف انچيه بين سوتير: ايطاف شيه ايخون اى ييروساليم: ايطاف آلى إيه أوو إيه أو.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6109C-590B-4A68-B105-ACDCBEA75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900" dirty="0" err="1"/>
              <a:t>Ou</a:t>
            </a:r>
            <a:r>
              <a:rPr lang="en-GB" sz="3900" dirty="0"/>
              <a:t> pe </a:t>
            </a:r>
            <a:r>
              <a:rPr lang="en-GB" sz="3900" dirty="0" err="1"/>
              <a:t>painis</a:t>
            </a:r>
            <a:r>
              <a:rPr lang="en-GB" sz="3900" dirty="0"/>
              <a:t>] `</a:t>
            </a:r>
            <a:r>
              <a:rPr lang="en-GB" sz="3900" dirty="0" err="1"/>
              <a:t>n;ebi`o</a:t>
            </a:r>
            <a:r>
              <a:rPr lang="en-GB" sz="3900" dirty="0"/>
              <a:t>@ </a:t>
            </a:r>
            <a:r>
              <a:rPr lang="en-GB" sz="3900" dirty="0" err="1"/>
              <a:t>vyetafaif</a:t>
            </a:r>
            <a:r>
              <a:rPr lang="en-GB" sz="3900" dirty="0"/>
              <a:t> `</a:t>
            </a:r>
            <a:r>
              <a:rPr lang="en-GB" sz="3900" dirty="0" err="1"/>
              <a:t>nje</a:t>
            </a:r>
            <a:r>
              <a:rPr lang="en-GB" sz="3900" dirty="0"/>
              <a:t> Pen=c=w=r @ `</a:t>
            </a:r>
            <a:r>
              <a:rPr lang="en-GB" sz="3900" dirty="0" err="1"/>
              <a:t>etafse</a:t>
            </a:r>
            <a:r>
              <a:rPr lang="en-GB" sz="3900" dirty="0"/>
              <a:t> `</a:t>
            </a:r>
            <a:r>
              <a:rPr lang="en-GB" sz="3900" dirty="0" err="1"/>
              <a:t>eqoun</a:t>
            </a:r>
            <a:r>
              <a:rPr lang="en-GB" sz="3900" dirty="0"/>
              <a:t> `</a:t>
            </a:r>
            <a:r>
              <a:rPr lang="en-GB" sz="3900" dirty="0" err="1"/>
              <a:t>eI</a:t>
            </a:r>
            <a:r>
              <a:rPr lang="en-GB" sz="3900" dirty="0"/>
              <a:t>=l=y=m @ </a:t>
            </a:r>
            <a:r>
              <a:rPr lang="en-GB" sz="3900" dirty="0" err="1"/>
              <a:t>etaf`alyi</a:t>
            </a:r>
            <a:r>
              <a:rPr lang="en-GB" sz="3900" dirty="0"/>
              <a:t> `</a:t>
            </a:r>
            <a:r>
              <a:rPr lang="en-GB" sz="3900" dirty="0" err="1"/>
              <a:t>eou`e`w</a:t>
            </a:r>
            <a:r>
              <a:rPr lang="en-GB" sz="39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1CEDE-4A7C-457A-9821-09F43E347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r>
              <a:rPr lang="ar-EG" dirty="0">
                <a:cs typeface="+mj-cs"/>
              </a:rPr>
              <a:t>يا لهذا التواضع العظيم، الذي صنعه مخلصنا، لما دخل الى اورشليم، راكباً على اتان. </a:t>
            </a:r>
          </a:p>
        </p:txBody>
      </p:sp>
    </p:spTree>
    <p:extLst>
      <p:ext uri="{BB962C8B-B14F-4D97-AF65-F5344CB8AC3E}">
        <p14:creationId xmlns:p14="http://schemas.microsoft.com/office/powerpoint/2010/main" val="2277426209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AF90-295F-458D-937D-363FED38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119E0-B39D-4D1A-A71E-8854EB6B7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sz="3800" dirty="0"/>
              <a:t>إمفوؤ غار أڤجوك ايڤول:</a:t>
            </a:r>
            <a:r>
              <a:rPr lang="en-US" sz="3800" dirty="0"/>
              <a:t> </a:t>
            </a:r>
            <a:r>
              <a:rPr lang="ar-EG" sz="3800" dirty="0"/>
              <a:t>انچيه ناي ابروفيتيا: هان</a:t>
            </a:r>
            <a:r>
              <a:rPr lang="en-US" sz="3800" dirty="0"/>
              <a:t> </a:t>
            </a:r>
            <a:r>
              <a:rPr lang="ar-EG" sz="3800" dirty="0"/>
              <a:t>أوؤن آڤتشي إنهان ڤاي:</a:t>
            </a:r>
            <a:r>
              <a:rPr lang="en-US" sz="3800" dirty="0"/>
              <a:t> </a:t>
            </a:r>
            <a:r>
              <a:rPr lang="ar-EG" sz="3800" dirty="0"/>
              <a:t>نيم هان إكلاذوس إنتيه هان جويت.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D31BD-D459-472A-A9DB-C22C8B74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4" y="4532242"/>
            <a:ext cx="9153803" cy="1278835"/>
          </a:xfrm>
        </p:spPr>
        <p:txBody>
          <a:bodyPr/>
          <a:lstStyle/>
          <a:p>
            <a:r>
              <a:rPr lang="en-GB" sz="3400" dirty="0"/>
              <a:t>`</a:t>
            </a:r>
            <a:r>
              <a:rPr lang="en-GB" sz="3400" dirty="0" err="1"/>
              <a:t>Mvoou</a:t>
            </a:r>
            <a:r>
              <a:rPr lang="en-GB" sz="3400" dirty="0"/>
              <a:t> gar </a:t>
            </a:r>
            <a:r>
              <a:rPr lang="en-GB" sz="3400" dirty="0" err="1"/>
              <a:t>aujwk</a:t>
            </a:r>
            <a:r>
              <a:rPr lang="en-GB" sz="3400" dirty="0"/>
              <a:t> `</a:t>
            </a:r>
            <a:r>
              <a:rPr lang="en-GB" sz="3400" dirty="0" err="1"/>
              <a:t>ebol</a:t>
            </a:r>
            <a:r>
              <a:rPr lang="en-GB" sz="3400" dirty="0"/>
              <a:t>@ `</a:t>
            </a:r>
            <a:r>
              <a:rPr lang="en-GB" sz="3400" dirty="0" err="1"/>
              <a:t>nje</a:t>
            </a:r>
            <a:r>
              <a:rPr lang="en-GB" sz="3400" dirty="0"/>
              <a:t> </a:t>
            </a:r>
            <a:r>
              <a:rPr lang="en-GB" sz="3400" dirty="0" err="1"/>
              <a:t>nai`provyti`a</a:t>
            </a:r>
            <a:r>
              <a:rPr lang="en-GB" sz="3400" dirty="0"/>
              <a:t>@ </a:t>
            </a:r>
            <a:r>
              <a:rPr lang="en-GB" sz="3400" dirty="0" err="1"/>
              <a:t>hanouon</a:t>
            </a:r>
            <a:r>
              <a:rPr lang="en-GB" sz="3400" dirty="0"/>
              <a:t> </a:t>
            </a:r>
            <a:r>
              <a:rPr lang="en-GB" dirty="0"/>
              <a:t>au[</a:t>
            </a:r>
            <a:r>
              <a:rPr lang="en-GB" dirty="0" err="1"/>
              <a:t>i</a:t>
            </a:r>
            <a:r>
              <a:rPr lang="en-GB" dirty="0"/>
              <a:t> `</a:t>
            </a:r>
            <a:r>
              <a:rPr lang="en-GB" dirty="0" err="1"/>
              <a:t>nhanbai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han`kladoc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hanjwit</a:t>
            </a:r>
            <a:r>
              <a:rPr lang="en-GB" dirty="0"/>
              <a:t>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4E5AD-6B25-4CA0-BC55-D8B4FD3D4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805" y="3722786"/>
            <a:ext cx="9140825" cy="1041368"/>
          </a:xfrm>
        </p:spPr>
        <p:txBody>
          <a:bodyPr/>
          <a:lstStyle/>
          <a:p>
            <a:r>
              <a:rPr lang="ar-EG" dirty="0">
                <a:cs typeface="+mj-cs"/>
              </a:rPr>
              <a:t>اليوم كملت، هذه النبوات، البعض أخذوا سعف النخل،</a:t>
            </a:r>
            <a:r>
              <a:rPr lang="en-US" dirty="0">
                <a:cs typeface="+mj-cs"/>
              </a:rPr>
              <a:t> </a:t>
            </a:r>
            <a:r>
              <a:rPr lang="ar-EG" dirty="0">
                <a:cs typeface="+mj-cs"/>
              </a:rPr>
              <a:t>وأغصان الزيتون.</a:t>
            </a:r>
          </a:p>
        </p:txBody>
      </p:sp>
    </p:spTree>
    <p:extLst>
      <p:ext uri="{BB962C8B-B14F-4D97-AF65-F5344CB8AC3E}">
        <p14:creationId xmlns:p14="http://schemas.microsoft.com/office/powerpoint/2010/main" val="1029013332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CB84-2006-440E-8859-C155B0AE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A601-D5DA-47F2-98CC-68D3B2F8D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هان كيكوؤني آڤ فورش إن نوإهڤوس: هى بيمويت امبيف إمثو: ني آلوؤيي آڤؤش إيڤول: چيه أوصانا إبشيري إن داڤيد.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7ED67-1AAE-441A-87AB-119D3B5C0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5" y="4745831"/>
            <a:ext cx="9288275" cy="1065246"/>
          </a:xfrm>
        </p:spPr>
        <p:txBody>
          <a:bodyPr/>
          <a:lstStyle/>
          <a:p>
            <a:r>
              <a:rPr lang="en-GB" sz="3400" dirty="0" err="1"/>
              <a:t>Hanke,wouni</a:t>
            </a:r>
            <a:r>
              <a:rPr lang="en-GB" sz="3400" dirty="0"/>
              <a:t> </a:t>
            </a:r>
            <a:r>
              <a:rPr lang="en-GB" sz="3400" dirty="0" err="1"/>
              <a:t>auvwrs</a:t>
            </a:r>
            <a:r>
              <a:rPr lang="en-GB" sz="3400" dirty="0"/>
              <a:t> `</a:t>
            </a:r>
            <a:r>
              <a:rPr lang="en-GB" sz="3400" dirty="0" err="1"/>
              <a:t>nnou`hbwc</a:t>
            </a:r>
            <a:r>
              <a:rPr lang="en-GB" sz="3400" dirty="0"/>
              <a:t>@ hi </a:t>
            </a:r>
            <a:r>
              <a:rPr lang="en-GB" sz="3400" dirty="0" err="1"/>
              <a:t>pimwit</a:t>
            </a:r>
            <a:r>
              <a:rPr lang="en-GB" sz="3400" dirty="0"/>
              <a:t> `</a:t>
            </a:r>
            <a:r>
              <a:rPr lang="en-GB" sz="3400" dirty="0" err="1"/>
              <a:t>mpef`m;o</a:t>
            </a:r>
            <a:r>
              <a:rPr lang="en-GB" sz="3400" dirty="0"/>
              <a:t> </a:t>
            </a:r>
            <a:r>
              <a:rPr lang="en-GB" dirty="0"/>
              <a:t>@ </a:t>
            </a:r>
            <a:r>
              <a:rPr lang="en-GB" dirty="0" err="1"/>
              <a:t>ni`alwou`i</a:t>
            </a:r>
            <a:r>
              <a:rPr lang="en-GB" dirty="0"/>
              <a:t> </a:t>
            </a:r>
            <a:r>
              <a:rPr lang="en-GB" dirty="0" err="1"/>
              <a:t>auws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@ je `</a:t>
            </a:r>
            <a:r>
              <a:rPr lang="en-GB" dirty="0" err="1"/>
              <a:t>wcanna</a:t>
            </a:r>
            <a:r>
              <a:rPr lang="en-GB" dirty="0"/>
              <a:t> `</a:t>
            </a:r>
            <a:r>
              <a:rPr lang="en-GB" dirty="0" err="1"/>
              <a:t>psyri</a:t>
            </a:r>
            <a:r>
              <a:rPr lang="en-GB" dirty="0"/>
              <a:t> `</a:t>
            </a:r>
            <a:r>
              <a:rPr lang="en-GB" dirty="0" err="1"/>
              <a:t>nDauid</a:t>
            </a:r>
            <a:r>
              <a:rPr lang="en-GB" dirty="0"/>
              <a:t>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0227E-C56C-4009-9BEB-EBF413DE7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18261"/>
            <a:ext cx="9140825" cy="1027570"/>
          </a:xfrm>
        </p:spPr>
        <p:txBody>
          <a:bodyPr/>
          <a:lstStyle/>
          <a:p>
            <a:r>
              <a:rPr lang="ar-EG" dirty="0">
                <a:cs typeface="+mj-cs"/>
              </a:rPr>
              <a:t>وآخرون فرشوا، ثيابهم في الطريق أمامه، والاطفال صرخوا قائلين، أوصنا لأبن داود.</a:t>
            </a:r>
          </a:p>
        </p:txBody>
      </p:sp>
    </p:spTree>
    <p:extLst>
      <p:ext uri="{BB962C8B-B14F-4D97-AF65-F5344CB8AC3E}">
        <p14:creationId xmlns:p14="http://schemas.microsoft.com/office/powerpoint/2010/main" val="1792469778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9B6C-023C-4320-86B4-19F2BFC6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97487"/>
            <a:ext cx="9143999" cy="10605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400" dirty="0"/>
              <a:t>أوصانا خين ني اتتشوسي: فاي بيه إبؤرو إمبيسرائيل: إف إسماروؤت إنچيه في إثنيو: خين إفران إم إبتشويس إنتيه نيجوم.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800" dirty="0"/>
              <a:t>Wcanna qen ny`et[oci@ vai pe `pouro `mpIcrayl@</a:t>
            </a:r>
          </a:p>
          <a:p>
            <a:r>
              <a:rPr lang="pt-BR" sz="3800" dirty="0"/>
              <a:t>`</a:t>
            </a:r>
            <a:r>
              <a:rPr lang="pt-BR" sz="3300" dirty="0"/>
              <a:t>f`cmarwout `nje vy`e;nyou@ qen `vran `m`P=o=c `nte nijom.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60514"/>
          </a:xfrm>
        </p:spPr>
        <p:txBody>
          <a:bodyPr anchor="ctr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اوصنا في الاعالي، هذا هو ملك اسرائيل، مبارك الآتي، باسم رب القوات. </a:t>
            </a:r>
          </a:p>
        </p:txBody>
      </p:sp>
    </p:spTree>
    <p:extLst>
      <p:ext uri="{BB962C8B-B14F-4D97-AF65-F5344CB8AC3E}">
        <p14:creationId xmlns:p14="http://schemas.microsoft.com/office/powerpoint/2010/main" val="119128741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E5A7-7C2F-4252-A463-9643E28D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300" dirty="0"/>
              <a:t>تين هوس إيروف تين تي أوؤناف: تينير هوؤ تشيسي إمموف: هوس آغاثوس أووه إمماي رومي: ناي نان كاطا بيك نيشتي إنناي.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300" dirty="0"/>
              <a:t>Tenhwc `erof ten]`wou naf@ tenerhou`o [ici `mmof@ hwc</a:t>
            </a:r>
          </a:p>
          <a:p>
            <a:r>
              <a:rPr lang="pt-BR" sz="3200" dirty="0"/>
              <a:t>`</a:t>
            </a:r>
            <a:r>
              <a:rPr lang="pt-BR" sz="3400" dirty="0"/>
              <a:t>aga;oc ouoh `mmairwmi@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رفعة، كصالح ومحب البشر، إرحمنا كعظيم رحمتك.</a:t>
            </a: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26544D31-A851-4FC1-9227-718314BDAF4B}"/>
              </a:ext>
            </a:extLst>
          </p:cNvPr>
          <p:cNvSpPr/>
          <p:nvPr/>
        </p:nvSpPr>
        <p:spPr>
          <a:xfrm flipH="1">
            <a:off x="0" y="3277935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hlinkClick r:id="rId3" action="ppaction://hlinksldjump"/>
            <a:extLst>
              <a:ext uri="{FF2B5EF4-FFF2-40B4-BE49-F238E27FC236}">
                <a16:creationId xmlns:a16="http://schemas.microsoft.com/office/drawing/2014/main" id="{C802BD85-4F19-4E66-B703-D98F7060F885}"/>
              </a:ext>
            </a:extLst>
          </p:cNvPr>
          <p:cNvSpPr/>
          <p:nvPr/>
        </p:nvSpPr>
        <p:spPr>
          <a:xfrm flipH="1">
            <a:off x="6836230" y="3277935"/>
            <a:ext cx="2307770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باقى ذكصولوجيات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63284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B05A-5F9B-4129-B62D-E9E4AC07E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EG" altLang="en-US" sz="2800" i="0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ذكصولوجية ثالثة لأحد الشعانين</a:t>
            </a:r>
            <a:endParaRPr lang="en-GB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576D6-E035-4CE4-BDBC-F978C3E30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43600"/>
            <a:ext cx="9143999" cy="914400"/>
          </a:xfrm>
        </p:spPr>
        <p:txBody>
          <a:bodyPr/>
          <a:lstStyle/>
          <a:p>
            <a:r>
              <a:rPr lang="ar-EG" sz="3100" dirty="0"/>
              <a:t>في إتهيمسى ﻫﻴﭽين ني شيروبيم: ﻫﻴﭽين بي إثرونوس انتيه بيف إوإوُ: آفهيمسي إيه إهرى اﻴﭽين إوُ إيه إو: آفشيه إيخون إيه يه يروساليم.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2C367-9C93-4BC2-A8DE-83444DCC1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5414" y="4808391"/>
            <a:ext cx="9274827" cy="1046923"/>
          </a:xfrm>
        </p:spPr>
        <p:txBody>
          <a:bodyPr anchor="ctr"/>
          <a:lstStyle/>
          <a:p>
            <a:r>
              <a:rPr lang="en-GB" dirty="0" err="1"/>
              <a:t>Vyethemci</a:t>
            </a:r>
            <a:r>
              <a:rPr lang="en-GB" dirty="0"/>
              <a:t> </a:t>
            </a:r>
            <a:r>
              <a:rPr lang="en-GB" dirty="0" err="1"/>
              <a:t>hijen</a:t>
            </a:r>
            <a:r>
              <a:rPr lang="en-GB" dirty="0"/>
              <a:t> </a:t>
            </a:r>
            <a:r>
              <a:rPr lang="en-GB" dirty="0" err="1"/>
              <a:t>Ni,eroubim</a:t>
            </a:r>
            <a:r>
              <a:rPr lang="en-GB" dirty="0"/>
              <a:t>@ </a:t>
            </a:r>
            <a:r>
              <a:rPr lang="en-GB" dirty="0" err="1"/>
              <a:t>hijen</a:t>
            </a:r>
            <a:r>
              <a:rPr lang="en-GB" dirty="0"/>
              <a:t> pi`;</a:t>
            </a:r>
            <a:r>
              <a:rPr lang="en-GB" dirty="0" err="1"/>
              <a:t>ronoc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sz="3400" dirty="0" err="1"/>
              <a:t>pef`wou</a:t>
            </a:r>
            <a:r>
              <a:rPr lang="en-GB" sz="3400" dirty="0"/>
              <a:t>@ </a:t>
            </a:r>
            <a:r>
              <a:rPr lang="en-GB" sz="3400" dirty="0" err="1"/>
              <a:t>afhemci</a:t>
            </a:r>
            <a:r>
              <a:rPr lang="en-GB" sz="3400" dirty="0"/>
              <a:t> `</a:t>
            </a:r>
            <a:r>
              <a:rPr lang="en-GB" sz="3400" dirty="0" err="1"/>
              <a:t>e`hryi</a:t>
            </a:r>
            <a:r>
              <a:rPr lang="en-GB" sz="3400" dirty="0"/>
              <a:t> `</a:t>
            </a:r>
            <a:r>
              <a:rPr lang="en-GB" sz="3400" dirty="0" err="1"/>
              <a:t>ejen</a:t>
            </a:r>
            <a:r>
              <a:rPr lang="en-GB" sz="3400" dirty="0"/>
              <a:t> </a:t>
            </a:r>
            <a:r>
              <a:rPr lang="en-GB" sz="3400" dirty="0" err="1"/>
              <a:t>ou`e`w</a:t>
            </a:r>
            <a:r>
              <a:rPr lang="en-GB" sz="3400" dirty="0"/>
              <a:t>@ </a:t>
            </a:r>
            <a:r>
              <a:rPr lang="en-GB" sz="3400" dirty="0" err="1"/>
              <a:t>afse</a:t>
            </a:r>
            <a:r>
              <a:rPr lang="en-GB" sz="3400" dirty="0"/>
              <a:t> `</a:t>
            </a:r>
            <a:r>
              <a:rPr lang="en-GB" sz="3400" dirty="0" err="1"/>
              <a:t>eqoun</a:t>
            </a:r>
            <a:r>
              <a:rPr lang="en-GB" sz="3400" dirty="0"/>
              <a:t> `</a:t>
            </a:r>
            <a:r>
              <a:rPr lang="en-GB" sz="3400" dirty="0" err="1"/>
              <a:t>eI</a:t>
            </a:r>
            <a:r>
              <a:rPr lang="en-GB" sz="3400" dirty="0"/>
              <a:t>=l=y=m.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AB2EC-0B5B-4881-BE1C-0B18D9450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61697"/>
            <a:ext cx="9140825" cy="828602"/>
          </a:xfrm>
        </p:spPr>
        <p:txBody>
          <a:bodyPr/>
          <a:lstStyle/>
          <a:p>
            <a:r>
              <a:rPr lang="ar-EG" dirty="0"/>
              <a:t>الجالس فوق الشاروبيم، على كرسي مجده،</a:t>
            </a:r>
            <a:r>
              <a:rPr lang="en-US" dirty="0"/>
              <a:t> </a:t>
            </a:r>
            <a:r>
              <a:rPr lang="ar-EG" dirty="0"/>
              <a:t>جلس على جحش، ودخل إلى اورشاليم. 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55831DB6-920F-4AED-A9E0-056F2F45B98A}"/>
              </a:ext>
            </a:extLst>
          </p:cNvPr>
          <p:cNvSpPr/>
          <p:nvPr/>
        </p:nvSpPr>
        <p:spPr>
          <a:xfrm flipH="1">
            <a:off x="0" y="3277935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hlinkClick r:id="rId3" action="ppaction://hlinksldjump"/>
            <a:extLst>
              <a:ext uri="{FF2B5EF4-FFF2-40B4-BE49-F238E27FC236}">
                <a16:creationId xmlns:a16="http://schemas.microsoft.com/office/drawing/2014/main" id="{C862C6F6-AA1E-4882-86BC-11ED25E2ABE7}"/>
              </a:ext>
            </a:extLst>
          </p:cNvPr>
          <p:cNvSpPr/>
          <p:nvPr/>
        </p:nvSpPr>
        <p:spPr>
          <a:xfrm flipH="1">
            <a:off x="6836230" y="3277935"/>
            <a:ext cx="2307770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باقى ذكصولوجيات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1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D04AF-DD90-401D-B516-2431F897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D79E-4301-4134-935E-D8D30A8AD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بي ميني إنتيه بي أووجاى: شيريه ناك أوبي سطافروس: بي أوو أويني إيطاف شاى.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9746C-36E6-4373-8071-848D4AC8A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kumimoji="0" lang="pl-PL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&lt;ere nak `w pi`ctauroc@ pimyini `nte pioujai@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S New Athanasius" pitchFamily="34" charset="0"/>
              <a:ea typeface="+mn-ea"/>
              <a:cs typeface="Arial" pitchFamily="34" charset="0"/>
            </a:endParaRPr>
          </a:p>
          <a:p>
            <a:r>
              <a:rPr kumimoji="0" lang="pl-PL" sz="4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 ,ere nak `w pi`ctauroc@ piouwini `etafsai.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0638A-495D-4343-873F-0C43F6810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علامة الخلاص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النور المشرق.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98721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8A9E04-B17F-4B8E-A64E-F591367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B4C46-D023-45B4-9BE0-1950130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ﭭيثانيا نيم ﭭيث فاجي: خاتين بي طوإوُ إنتيه ني جويّت: إيطاف إوُ إورب إن نيف ماثيتيس: إﻴﭭول إمماﭪ إﻨﭽيه بخرستوس.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7A904-B05A-4386-A2A9-49021FE5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6697" y="4750562"/>
            <a:ext cx="9261380" cy="1060515"/>
          </a:xfrm>
        </p:spPr>
        <p:txBody>
          <a:bodyPr/>
          <a:lstStyle/>
          <a:p>
            <a:r>
              <a:rPr lang="en-GB" sz="3500" dirty="0" err="1"/>
              <a:t>By;ani`a</a:t>
            </a:r>
            <a:r>
              <a:rPr lang="en-GB" sz="3500" dirty="0"/>
              <a:t> </a:t>
            </a:r>
            <a:r>
              <a:rPr lang="en-GB" sz="3500" dirty="0" err="1"/>
              <a:t>nem</a:t>
            </a:r>
            <a:r>
              <a:rPr lang="en-GB" sz="3500" dirty="0"/>
              <a:t> </a:t>
            </a:r>
            <a:r>
              <a:rPr lang="en-GB" sz="3500" dirty="0" err="1"/>
              <a:t>Byy;vagy</a:t>
            </a:r>
            <a:r>
              <a:rPr lang="en-GB" sz="3500" dirty="0"/>
              <a:t>@ </a:t>
            </a:r>
            <a:r>
              <a:rPr lang="en-GB" sz="3500" dirty="0" err="1"/>
              <a:t>qaten</a:t>
            </a:r>
            <a:r>
              <a:rPr lang="en-GB" sz="3500" dirty="0"/>
              <a:t> </a:t>
            </a:r>
            <a:r>
              <a:rPr lang="en-GB" sz="3500" dirty="0" err="1"/>
              <a:t>pitwou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nijwit</a:t>
            </a:r>
            <a:r>
              <a:rPr lang="en-GB" sz="3500" dirty="0"/>
              <a:t> @ `</a:t>
            </a:r>
            <a:r>
              <a:rPr lang="en-GB" sz="3500" dirty="0" err="1"/>
              <a:t>etafouwrp</a:t>
            </a:r>
            <a:r>
              <a:rPr lang="en-GB" sz="3500" dirty="0"/>
              <a:t> `</a:t>
            </a:r>
            <a:r>
              <a:rPr lang="en-GB" sz="3500" dirty="0" err="1"/>
              <a:t>nnefma;ytyc</a:t>
            </a:r>
            <a:r>
              <a:rPr lang="en-GB" sz="3500" dirty="0"/>
              <a:t>@ `</a:t>
            </a:r>
            <a:r>
              <a:rPr lang="en-GB" sz="3500" dirty="0" err="1"/>
              <a:t>ebol</a:t>
            </a:r>
            <a:r>
              <a:rPr lang="en-GB" sz="3500" dirty="0"/>
              <a:t> `</a:t>
            </a:r>
            <a:r>
              <a:rPr lang="en-GB" sz="3500" dirty="0" err="1"/>
              <a:t>mmau</a:t>
            </a:r>
            <a:r>
              <a:rPr lang="en-GB" sz="3500" dirty="0"/>
              <a:t> `</a:t>
            </a:r>
            <a:r>
              <a:rPr lang="en-GB" sz="3500" dirty="0" err="1"/>
              <a:t>nje</a:t>
            </a:r>
            <a:r>
              <a:rPr lang="en-GB" sz="3500" dirty="0"/>
              <a:t> P=,c.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0549F-5610-43C7-9D94-AC3801936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03639"/>
            <a:ext cx="9140825" cy="1046923"/>
          </a:xfrm>
        </p:spPr>
        <p:txBody>
          <a:bodyPr/>
          <a:lstStyle/>
          <a:p>
            <a:r>
              <a:rPr lang="ar-EG" dirty="0">
                <a:cs typeface="+mj-cs"/>
              </a:rPr>
              <a:t>بيت عنيا وبيت فاجي، عند جبل الزيتون، لما أرسل المسيح، تلميذيه من هناك.</a:t>
            </a:r>
          </a:p>
        </p:txBody>
      </p:sp>
    </p:spTree>
    <p:extLst>
      <p:ext uri="{BB962C8B-B14F-4D97-AF65-F5344CB8AC3E}">
        <p14:creationId xmlns:p14="http://schemas.microsoft.com/office/powerpoint/2010/main" val="408939383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8A9E04-B17F-4B8E-A64E-F591367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B4C46-D023-45B4-9BE0-1950130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500" dirty="0"/>
              <a:t>آﭪ ﭭول إﻴﭭول إن تي إيه إو: نيم بي سيج آﭪ إيه نوُ ناف: آﭭفورش إم موُإﻫﭭوس إيه جوإوُ: آفهيمسي صا إبشوي إم موإوُ.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7A904-B05A-4386-A2A9-49021FE5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4154"/>
            <a:ext cx="9144000" cy="1060515"/>
          </a:xfrm>
        </p:spPr>
        <p:txBody>
          <a:bodyPr/>
          <a:lstStyle/>
          <a:p>
            <a:r>
              <a:rPr lang="en-GB" dirty="0" err="1"/>
              <a:t>Aubwl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`n]`</a:t>
            </a:r>
            <a:r>
              <a:rPr lang="en-GB" dirty="0" err="1"/>
              <a:t>e`w</a:t>
            </a:r>
            <a:r>
              <a:rPr lang="en-GB" dirty="0"/>
              <a:t>@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picyj</a:t>
            </a:r>
            <a:r>
              <a:rPr lang="en-GB" dirty="0"/>
              <a:t> </a:t>
            </a:r>
            <a:r>
              <a:rPr lang="en-GB" dirty="0" err="1"/>
              <a:t>au`enou</a:t>
            </a:r>
            <a:r>
              <a:rPr lang="en-GB" dirty="0"/>
              <a:t> </a:t>
            </a:r>
            <a:r>
              <a:rPr lang="en-GB" dirty="0" err="1"/>
              <a:t>naf</a:t>
            </a:r>
            <a:r>
              <a:rPr lang="en-GB" dirty="0"/>
              <a:t>@ </a:t>
            </a:r>
            <a:r>
              <a:rPr lang="en-GB" sz="3500" dirty="0" err="1"/>
              <a:t>auvwrs</a:t>
            </a:r>
            <a:r>
              <a:rPr lang="en-GB" sz="3500" dirty="0"/>
              <a:t> `</a:t>
            </a:r>
            <a:r>
              <a:rPr lang="en-GB" sz="3500" dirty="0" err="1"/>
              <a:t>nnou`hbwc</a:t>
            </a:r>
            <a:r>
              <a:rPr lang="en-GB" sz="3500" dirty="0"/>
              <a:t> `</a:t>
            </a:r>
            <a:r>
              <a:rPr lang="en-GB" sz="3500" dirty="0" err="1"/>
              <a:t>ejwou</a:t>
            </a:r>
            <a:r>
              <a:rPr lang="en-GB" sz="3500" dirty="0"/>
              <a:t>@ </a:t>
            </a:r>
            <a:r>
              <a:rPr lang="en-GB" sz="3500" dirty="0" err="1"/>
              <a:t>afhemci</a:t>
            </a:r>
            <a:r>
              <a:rPr lang="en-GB" sz="3500" dirty="0"/>
              <a:t> </a:t>
            </a:r>
            <a:r>
              <a:rPr lang="en-GB" sz="3500" dirty="0" err="1"/>
              <a:t>ca`pswi</a:t>
            </a:r>
            <a:r>
              <a:rPr lang="en-GB" sz="3500" dirty="0"/>
              <a:t> `</a:t>
            </a:r>
            <a:r>
              <a:rPr lang="en-GB" sz="3500" dirty="0" err="1"/>
              <a:t>mmwou</a:t>
            </a:r>
            <a:r>
              <a:rPr lang="en-GB" sz="3500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0549F-5610-43C7-9D94-AC3801936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1046923"/>
          </a:xfrm>
        </p:spPr>
        <p:txBody>
          <a:bodyPr/>
          <a:lstStyle/>
          <a:p>
            <a:r>
              <a:rPr lang="ar-EG" dirty="0">
                <a:cs typeface="+mj-cs"/>
              </a:rPr>
              <a:t>فحلاَ الأتان والجحش، وآتيا بهما إليه، وفرشا ثيابهما عليهما، فجلس فوقهم. </a:t>
            </a:r>
          </a:p>
        </p:txBody>
      </p:sp>
    </p:spTree>
    <p:extLst>
      <p:ext uri="{BB962C8B-B14F-4D97-AF65-F5344CB8AC3E}">
        <p14:creationId xmlns:p14="http://schemas.microsoft.com/office/powerpoint/2010/main" val="425731988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8A9E04-B17F-4B8E-A64E-F591367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B4C46-D023-45B4-9BE0-1950130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إيطاف خونت إﻨﭽيه بخرستوس: ايه نيصا إنتيه يروساليم: آﭭراشي إﻨﭽيه نى ميش نيم ني ماثيتيس: إﺜﭭيه نى جوم إيطاﭪ ناﭪ ايه روإوُ.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7A904-B05A-4386-A2A9-49021FE5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4154"/>
            <a:ext cx="9144000" cy="1060515"/>
          </a:xfrm>
        </p:spPr>
        <p:txBody>
          <a:bodyPr anchor="t"/>
          <a:lstStyle/>
          <a:p>
            <a:r>
              <a:rPr lang="en-GB" sz="3500" dirty="0" err="1"/>
              <a:t>Etafqwnt</a:t>
            </a:r>
            <a:r>
              <a:rPr lang="en-GB" sz="3500" dirty="0"/>
              <a:t> `</a:t>
            </a:r>
            <a:r>
              <a:rPr lang="en-GB" sz="3500" dirty="0" err="1"/>
              <a:t>nje</a:t>
            </a:r>
            <a:r>
              <a:rPr lang="en-GB" sz="3500" dirty="0"/>
              <a:t> P=,=c@ `</a:t>
            </a:r>
            <a:r>
              <a:rPr lang="en-GB" sz="3500" dirty="0" err="1"/>
              <a:t>enica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I=l=y=m@ </a:t>
            </a:r>
            <a:r>
              <a:rPr lang="en-GB" sz="3500" dirty="0" err="1"/>
              <a:t>aurasi</a:t>
            </a:r>
            <a:r>
              <a:rPr lang="en-GB" sz="3500" dirty="0"/>
              <a:t> `</a:t>
            </a:r>
            <a:r>
              <a:rPr lang="en-GB" sz="3500" dirty="0" err="1"/>
              <a:t>nje</a:t>
            </a:r>
            <a:r>
              <a:rPr lang="en-GB" sz="3500" dirty="0"/>
              <a:t> </a:t>
            </a:r>
            <a:r>
              <a:rPr lang="en-GB" sz="3500" dirty="0" err="1"/>
              <a:t>nimys</a:t>
            </a:r>
            <a:r>
              <a:rPr lang="en-GB" sz="3500" dirty="0"/>
              <a:t> </a:t>
            </a:r>
            <a:r>
              <a:rPr lang="en-GB" sz="3500" dirty="0" err="1"/>
              <a:t>nem</a:t>
            </a:r>
            <a:r>
              <a:rPr lang="en-GB" sz="3500" dirty="0"/>
              <a:t> </a:t>
            </a:r>
            <a:r>
              <a:rPr lang="en-GB" sz="3500" dirty="0" err="1"/>
              <a:t>nima;ytyc</a:t>
            </a:r>
            <a:r>
              <a:rPr lang="en-GB" sz="3500" dirty="0"/>
              <a:t>@ </a:t>
            </a:r>
            <a:r>
              <a:rPr lang="en-GB" sz="3500" dirty="0" err="1"/>
              <a:t>e;be</a:t>
            </a:r>
            <a:r>
              <a:rPr lang="en-GB" sz="3500" dirty="0"/>
              <a:t> </a:t>
            </a:r>
            <a:r>
              <a:rPr lang="en-GB" sz="3500" dirty="0" err="1"/>
              <a:t>nijom</a:t>
            </a:r>
            <a:r>
              <a:rPr lang="en-GB" sz="3500" dirty="0"/>
              <a:t> </a:t>
            </a:r>
            <a:r>
              <a:rPr lang="en-GB" sz="3500" dirty="0" err="1"/>
              <a:t>etaunau</a:t>
            </a:r>
            <a:r>
              <a:rPr lang="en-GB" sz="3500" dirty="0"/>
              <a:t> `</a:t>
            </a:r>
            <a:r>
              <a:rPr lang="en-GB" sz="3500" dirty="0" err="1"/>
              <a:t>erwou</a:t>
            </a:r>
            <a:r>
              <a:rPr lang="en-GB" sz="3500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0549F-5610-43C7-9D94-AC3801936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1046923"/>
          </a:xfrm>
        </p:spPr>
        <p:txBody>
          <a:bodyPr/>
          <a:lstStyle/>
          <a:p>
            <a:r>
              <a:rPr lang="ar-EG" dirty="0">
                <a:cs typeface="+mj-cs"/>
              </a:rPr>
              <a:t>ولما قرب المسيح، إلى نواحي أورشاليم، فرحت الجموع مع التلاميذ، من اجل القوات التي رأوها.</a:t>
            </a:r>
          </a:p>
        </p:txBody>
      </p:sp>
    </p:spTree>
    <p:extLst>
      <p:ext uri="{BB962C8B-B14F-4D97-AF65-F5344CB8AC3E}">
        <p14:creationId xmlns:p14="http://schemas.microsoft.com/office/powerpoint/2010/main" val="208054135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8A9E04-B17F-4B8E-A64E-F5913678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0B4C46-D023-45B4-9BE0-1950130D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400" dirty="0"/>
              <a:t>نى آلو إوُي إنتيه نى ﻫﻴﭭريؤس: آﭭجو إم بى هيمنوس إنتيه إتفيه: ﭽيه إوصانا خين نى إتتشوسى: فاى بيه اب إورو إم بيسرائيل.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87A904-B05A-4386-A2A9-49021FE5F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4154"/>
            <a:ext cx="9144000" cy="1060515"/>
          </a:xfrm>
        </p:spPr>
        <p:txBody>
          <a:bodyPr anchor="t"/>
          <a:lstStyle/>
          <a:p>
            <a:r>
              <a:rPr lang="en-GB" sz="3500" dirty="0" err="1"/>
              <a:t>Ni`alwou`i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nihebreoc</a:t>
            </a:r>
            <a:r>
              <a:rPr lang="en-GB" sz="3500" dirty="0"/>
              <a:t>@ </a:t>
            </a:r>
            <a:r>
              <a:rPr lang="en-GB" sz="3500" dirty="0" err="1"/>
              <a:t>aujw</a:t>
            </a:r>
            <a:r>
              <a:rPr lang="en-GB" sz="3500" dirty="0"/>
              <a:t> `</a:t>
            </a:r>
            <a:r>
              <a:rPr lang="en-GB" sz="3500" dirty="0" err="1"/>
              <a:t>mpihumnoc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`</a:t>
            </a:r>
            <a:r>
              <a:rPr lang="en-GB" sz="3500" dirty="0" err="1"/>
              <a:t>tve</a:t>
            </a:r>
            <a:r>
              <a:rPr lang="en-GB" sz="3500" dirty="0"/>
              <a:t> </a:t>
            </a:r>
            <a:r>
              <a:rPr lang="en-GB" dirty="0"/>
              <a:t>@ je `</a:t>
            </a:r>
            <a:r>
              <a:rPr lang="en-GB" dirty="0" err="1"/>
              <a:t>wcanna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nyet[</a:t>
            </a:r>
            <a:r>
              <a:rPr lang="en-GB" dirty="0" err="1"/>
              <a:t>oci</a:t>
            </a:r>
            <a:r>
              <a:rPr lang="en-GB" dirty="0"/>
              <a:t>@ </a:t>
            </a:r>
            <a:r>
              <a:rPr lang="en-GB" dirty="0" err="1"/>
              <a:t>vai</a:t>
            </a:r>
            <a:r>
              <a:rPr lang="en-GB" dirty="0"/>
              <a:t> pe `</a:t>
            </a:r>
            <a:r>
              <a:rPr lang="en-GB" dirty="0" err="1"/>
              <a:t>Pouro</a:t>
            </a:r>
            <a:r>
              <a:rPr lang="en-GB" dirty="0"/>
              <a:t> `</a:t>
            </a:r>
            <a:r>
              <a:rPr lang="en-GB" dirty="0" err="1"/>
              <a:t>mPi</a:t>
            </a:r>
            <a:r>
              <a:rPr lang="en-GB" dirty="0"/>
              <a:t>=c=l.</a:t>
            </a:r>
            <a:endParaRPr lang="en-GB" sz="35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20549F-5610-43C7-9D94-AC3801936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7231"/>
            <a:ext cx="9140825" cy="1046923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أطفال العبرانين، نطقوا بالتسبيح السمائي، اوصنا في الأعالي، هذا هو ملك إسرائيل.</a:t>
            </a:r>
            <a:endParaRPr lang="ar-EG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791963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DAB-18D3-4189-B7FE-F90C0A6A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619B-9FFC-4C1A-88C9-0A96E692F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800" dirty="0"/>
              <a:t>نى إﭪ انجيليون آﭪ إيرميثريه: إﭭجو إمموس إمباي ريتي: ﭽيه آفطالوف إيه إوُ إيه إو: كاطا إبتيبوس إن نى شيروبيم.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DEC96-ABF4-45CC-907D-84D52E8E3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3800" dirty="0" err="1"/>
              <a:t>Nieuaggelion</a:t>
            </a:r>
            <a:r>
              <a:rPr lang="en-GB" sz="3800" dirty="0"/>
              <a:t> </a:t>
            </a:r>
            <a:r>
              <a:rPr lang="en-GB" sz="3800" dirty="0" err="1"/>
              <a:t>auerme;re</a:t>
            </a:r>
            <a:r>
              <a:rPr lang="en-GB" sz="3800" dirty="0"/>
              <a:t>@ </a:t>
            </a:r>
            <a:r>
              <a:rPr lang="en-GB" sz="3800" dirty="0" err="1"/>
              <a:t>eujw`mmoc</a:t>
            </a:r>
            <a:r>
              <a:rPr lang="en-GB" sz="3800" dirty="0"/>
              <a:t> `</a:t>
            </a:r>
            <a:r>
              <a:rPr lang="en-GB" sz="3800" dirty="0" err="1"/>
              <a:t>mpairy</a:t>
            </a:r>
            <a:r>
              <a:rPr lang="en-GB" sz="3800" dirty="0"/>
              <a:t>]@ je </a:t>
            </a:r>
            <a:r>
              <a:rPr lang="en-GB" sz="3800" dirty="0" err="1"/>
              <a:t>aftalof</a:t>
            </a:r>
            <a:r>
              <a:rPr lang="en-GB" sz="3800" dirty="0"/>
              <a:t> `</a:t>
            </a:r>
            <a:r>
              <a:rPr lang="en-GB" sz="3800" dirty="0" err="1"/>
              <a:t>eou`e`w</a:t>
            </a:r>
            <a:r>
              <a:rPr lang="en-GB" sz="3800" dirty="0"/>
              <a:t>@ kata `</a:t>
            </a:r>
            <a:r>
              <a:rPr lang="en-GB" sz="3800" dirty="0" err="1"/>
              <a:t>ptupoc</a:t>
            </a:r>
            <a:r>
              <a:rPr lang="en-GB" sz="3800" dirty="0"/>
              <a:t> `</a:t>
            </a:r>
            <a:r>
              <a:rPr lang="en-GB" sz="3800" dirty="0" err="1"/>
              <a:t>nNi,eroubim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936AA-D8A0-4921-8530-3E92BE24D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44564"/>
            <a:ext cx="9140825" cy="1019590"/>
          </a:xfrm>
        </p:spPr>
        <p:txBody>
          <a:bodyPr/>
          <a:lstStyle/>
          <a:p>
            <a:r>
              <a:rPr lang="ar-EG" dirty="0"/>
              <a:t>شهدت الأناجيل، قائلة هكذا، انه ركب الجحش، كمثال الشاروبيم.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6838307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7DAB-18D3-4189-B7FE-F90C0A6A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B619B-9FFC-4C1A-88C9-0A96E692F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ني صاخ ذيه هو إوُ إنتيه تي إكليسيا: آﭭؤش إﻴﭭول إﭭجو إمموس: ﭽيه إف إسماروإوُت إﻨﭽيه إبشويس إيسوس: في إيطافئى آفسوتي إممون.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DEC96-ABF4-45CC-907D-84D52E8E3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89951"/>
            <a:ext cx="9144000" cy="10195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3200" dirty="0" err="1"/>
              <a:t>Nicaq</a:t>
            </a:r>
            <a:r>
              <a:rPr lang="en-GB" sz="3200" dirty="0"/>
              <a:t> de </a:t>
            </a:r>
            <a:r>
              <a:rPr lang="en-GB" sz="3200" dirty="0" err="1"/>
              <a:t>hwou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]</a:t>
            </a:r>
            <a:r>
              <a:rPr lang="en-GB" sz="3200" dirty="0" err="1"/>
              <a:t>ekklyci`a</a:t>
            </a:r>
            <a:r>
              <a:rPr lang="en-GB" sz="3200" dirty="0"/>
              <a:t>@ </a:t>
            </a:r>
            <a:r>
              <a:rPr lang="en-GB" sz="3200" dirty="0" err="1"/>
              <a:t>auws</a:t>
            </a:r>
            <a:r>
              <a:rPr lang="en-GB" sz="3200" dirty="0"/>
              <a:t> `</a:t>
            </a:r>
            <a:r>
              <a:rPr lang="en-GB" sz="3200" dirty="0" err="1"/>
              <a:t>ebol</a:t>
            </a:r>
            <a:r>
              <a:rPr lang="en-GB" sz="3200" dirty="0"/>
              <a:t> </a:t>
            </a:r>
            <a:r>
              <a:rPr lang="en-GB" sz="3200" dirty="0" err="1"/>
              <a:t>eujw</a:t>
            </a:r>
            <a:r>
              <a:rPr lang="en-GB" sz="3200" dirty="0"/>
              <a:t> `</a:t>
            </a:r>
            <a:r>
              <a:rPr lang="en-GB" sz="3200" dirty="0" err="1"/>
              <a:t>mmoc</a:t>
            </a:r>
            <a:r>
              <a:rPr lang="en-GB" sz="3200" dirty="0"/>
              <a:t>@ </a:t>
            </a:r>
            <a:r>
              <a:rPr lang="en-GB" sz="3500" dirty="0"/>
              <a:t>je `</a:t>
            </a:r>
            <a:r>
              <a:rPr lang="en-GB" sz="3500" dirty="0" err="1"/>
              <a:t>f`cmarwout</a:t>
            </a:r>
            <a:r>
              <a:rPr lang="en-GB" sz="3500" dirty="0"/>
              <a:t> `</a:t>
            </a:r>
            <a:r>
              <a:rPr lang="en-GB" sz="3500" dirty="0" err="1"/>
              <a:t>njeP</a:t>
            </a:r>
            <a:r>
              <a:rPr lang="en-GB" sz="3500" dirty="0"/>
              <a:t>=o=c I=y=c @ </a:t>
            </a:r>
            <a:r>
              <a:rPr lang="en-GB" sz="3500" dirty="0" err="1"/>
              <a:t>vy`etaf`i</a:t>
            </a:r>
            <a:r>
              <a:rPr lang="en-GB" sz="3500" dirty="0"/>
              <a:t> </a:t>
            </a:r>
            <a:r>
              <a:rPr lang="en-GB" sz="3500" dirty="0" err="1"/>
              <a:t>afcw</a:t>
            </a:r>
            <a:r>
              <a:rPr lang="en-GB" sz="3500" dirty="0"/>
              <a:t>] `</a:t>
            </a:r>
            <a:r>
              <a:rPr lang="en-GB" sz="3500" dirty="0" err="1"/>
              <a:t>mmon</a:t>
            </a:r>
            <a:r>
              <a:rPr lang="en-GB" sz="3500" dirty="0"/>
              <a:t>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936AA-D8A0-4921-8530-3E92BE24DE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44564"/>
            <a:ext cx="9140825" cy="1019590"/>
          </a:xfrm>
        </p:spPr>
        <p:txBody>
          <a:bodyPr/>
          <a:lstStyle/>
          <a:p>
            <a:r>
              <a:rPr lang="ar-EG" dirty="0"/>
              <a:t>ومعلمو الكنيسة أيضاً، صرخوا قائلين، مبارك الرب يسوع، الذي أتى وخلصنا. </a:t>
            </a:r>
          </a:p>
        </p:txBody>
      </p:sp>
    </p:spTree>
    <p:extLst>
      <p:ext uri="{BB962C8B-B14F-4D97-AF65-F5344CB8AC3E}">
        <p14:creationId xmlns:p14="http://schemas.microsoft.com/office/powerpoint/2010/main" val="3626309268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ECB5-2DA8-4934-AF82-173938A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A650F-A868-4693-879A-7EF9C842F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sz="4000" dirty="0"/>
              <a:t>آنون ذى هون تين هوس إيروف: نيم ني آلو إوي إن إسماروإوُت: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6C5D-6F8E-4230-A446-C0219D1A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/>
              <a:t>Anon de </a:t>
            </a:r>
            <a:r>
              <a:rPr lang="en-GB" sz="4000" dirty="0" err="1"/>
              <a:t>hwn</a:t>
            </a:r>
            <a:r>
              <a:rPr lang="en-GB" sz="4000" dirty="0"/>
              <a:t> </a:t>
            </a:r>
            <a:r>
              <a:rPr lang="en-GB" sz="4000" dirty="0" err="1"/>
              <a:t>tenhwc</a:t>
            </a:r>
            <a:r>
              <a:rPr lang="en-GB" sz="4000" dirty="0"/>
              <a:t> `</a:t>
            </a:r>
            <a:r>
              <a:rPr lang="en-GB" sz="4000" dirty="0" err="1"/>
              <a:t>erof</a:t>
            </a:r>
            <a:r>
              <a:rPr lang="en-GB" sz="4000" dirty="0"/>
              <a:t> @ </a:t>
            </a:r>
            <a:r>
              <a:rPr lang="en-GB" sz="4000" dirty="0" err="1"/>
              <a:t>nem</a:t>
            </a:r>
            <a:r>
              <a:rPr lang="en-GB" sz="4000" dirty="0"/>
              <a:t> </a:t>
            </a:r>
            <a:r>
              <a:rPr lang="en-GB" sz="4000" dirty="0" err="1"/>
              <a:t>ni`alwou`i</a:t>
            </a:r>
            <a:r>
              <a:rPr lang="en-GB" sz="4000" dirty="0"/>
              <a:t> </a:t>
            </a:r>
            <a:r>
              <a:rPr lang="en-GB" sz="4000" dirty="0" err="1"/>
              <a:t>et`cmarwout</a:t>
            </a:r>
            <a:r>
              <a:rPr lang="en-GB" sz="4000" dirty="0"/>
              <a:t> 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900DF-79B1-40E2-82DE-B259F1AF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606" y="3703640"/>
            <a:ext cx="9140825" cy="828602"/>
          </a:xfrm>
        </p:spPr>
        <p:txBody>
          <a:bodyPr anchor="ctr"/>
          <a:lstStyle/>
          <a:p>
            <a:r>
              <a:rPr lang="ar-EG" sz="4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ونحن أيضاً نسبحه، مع الأطفال المباركين،</a:t>
            </a:r>
          </a:p>
        </p:txBody>
      </p:sp>
    </p:spTree>
    <p:extLst>
      <p:ext uri="{BB962C8B-B14F-4D97-AF65-F5344CB8AC3E}">
        <p14:creationId xmlns:p14="http://schemas.microsoft.com/office/powerpoint/2010/main" val="346767258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ECB5-2DA8-4934-AF82-173938A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A650F-A868-4693-879A-7EF9C842F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إيطاﭪ إتساﭭوإوُ خين بي إﺒﻨﭭما إثؤواب: ﭽيه إوصانا إبشيري إن داﭭيد.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6C5D-6F8E-4230-A446-C0219D1A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800" dirty="0" err="1"/>
              <a:t>etau`tcabwou</a:t>
            </a:r>
            <a:r>
              <a:rPr lang="en-GB" sz="3800" dirty="0"/>
              <a:t> </a:t>
            </a:r>
            <a:r>
              <a:rPr lang="en-GB" sz="3800" dirty="0" err="1"/>
              <a:t>qen</a:t>
            </a:r>
            <a:r>
              <a:rPr lang="en-GB" sz="3800" dirty="0"/>
              <a:t> Pi=p=n=a =e=;=u@ je `</a:t>
            </a:r>
            <a:r>
              <a:rPr lang="en-GB" sz="3800" dirty="0" err="1"/>
              <a:t>wcanna</a:t>
            </a:r>
            <a:r>
              <a:rPr lang="en-GB" sz="3800" dirty="0"/>
              <a:t> `</a:t>
            </a:r>
            <a:r>
              <a:rPr lang="en-GB" sz="3800" dirty="0" err="1"/>
              <a:t>psyri</a:t>
            </a:r>
            <a:endParaRPr lang="en-GB" sz="3800" dirty="0"/>
          </a:p>
          <a:p>
            <a:r>
              <a:rPr lang="en-GB" sz="3800" dirty="0"/>
              <a:t>`</a:t>
            </a:r>
            <a:r>
              <a:rPr lang="en-GB" sz="3800" dirty="0" err="1"/>
              <a:t>nDauid</a:t>
            </a:r>
            <a:r>
              <a:rPr lang="en-GB" sz="3800" dirty="0"/>
              <a:t>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900DF-79B1-40E2-82DE-B259F1AF0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5" y="3713164"/>
            <a:ext cx="9140825" cy="828602"/>
          </a:xfrm>
        </p:spPr>
        <p:txBody>
          <a:bodyPr anchor="ctr"/>
          <a:lstStyle/>
          <a:p>
            <a:r>
              <a:rPr lang="ar-EG" sz="40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الذين تعلموا من الروح القدس، قائلين اوصنا لابن داود.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17391779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ECB5-2DA8-4934-AF82-173938A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6C5D-6F8E-4230-A446-C0219D1A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4000" dirty="0" err="1"/>
              <a:t>F`cmarwout</a:t>
            </a:r>
            <a:r>
              <a:rPr lang="en-GB" sz="4000" dirty="0"/>
              <a:t> `</a:t>
            </a:r>
            <a:r>
              <a:rPr lang="en-GB" sz="4000" dirty="0" err="1"/>
              <a:t>nje</a:t>
            </a:r>
            <a:r>
              <a:rPr lang="en-GB" sz="4000" dirty="0"/>
              <a:t> </a:t>
            </a:r>
            <a:r>
              <a:rPr lang="en-GB" sz="4000" dirty="0" err="1"/>
              <a:t>vye;nyou</a:t>
            </a:r>
            <a:r>
              <a:rPr lang="en-GB" sz="4000" dirty="0"/>
              <a:t> @ </a:t>
            </a:r>
            <a:r>
              <a:rPr lang="en-GB" sz="4000" dirty="0" err="1"/>
              <a:t>qen</a:t>
            </a:r>
            <a:r>
              <a:rPr lang="en-GB" sz="4000" dirty="0"/>
              <a:t> `</a:t>
            </a:r>
            <a:r>
              <a:rPr lang="en-GB" sz="4000" dirty="0" err="1"/>
              <a:t>Vran</a:t>
            </a:r>
            <a:r>
              <a:rPr lang="en-GB" sz="4000" dirty="0"/>
              <a:t> `</a:t>
            </a:r>
            <a:r>
              <a:rPr lang="en-GB" sz="4000" dirty="0" err="1"/>
              <a:t>mP</a:t>
            </a:r>
            <a:r>
              <a:rPr lang="en-GB" sz="4000" dirty="0"/>
              <a:t>=o=c</a:t>
            </a:r>
          </a:p>
          <a:p>
            <a:r>
              <a:rPr lang="en-GB" sz="4000" dirty="0"/>
              <a:t> `</a:t>
            </a:r>
            <a:r>
              <a:rPr lang="en-GB" sz="4000" dirty="0" err="1"/>
              <a:t>nte</a:t>
            </a:r>
            <a:r>
              <a:rPr lang="en-GB" sz="4000" dirty="0"/>
              <a:t> </a:t>
            </a:r>
            <a:r>
              <a:rPr lang="en-GB" sz="4000" dirty="0" err="1"/>
              <a:t>nijom</a:t>
            </a:r>
            <a:r>
              <a:rPr lang="en-GB" sz="4000" dirty="0"/>
              <a:t> @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37F35-0208-4ECE-A592-0AEFC7EB1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إف إسماروؤُت إﻨﭽيه في إثنيو: خين افران ام إبتشويس إنتيه ني جوم: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669644-6A9C-4B96-B204-9A5E524F3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606" y="3730534"/>
            <a:ext cx="9140825" cy="1033619"/>
          </a:xfrm>
        </p:spPr>
        <p:txBody>
          <a:bodyPr anchor="ctr"/>
          <a:lstStyle/>
          <a:p>
            <a:r>
              <a:rPr lang="ar-EG" sz="5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مبارك الآتي، باسم رب القوات،</a:t>
            </a:r>
          </a:p>
        </p:txBody>
      </p:sp>
    </p:spTree>
    <p:extLst>
      <p:ext uri="{BB962C8B-B14F-4D97-AF65-F5344CB8AC3E}">
        <p14:creationId xmlns:p14="http://schemas.microsoft.com/office/powerpoint/2010/main" val="1168661964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ECB5-2DA8-4934-AF82-173938A0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16C5D-6F8E-4230-A446-C0219D1A8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 err="1"/>
              <a:t>ouoh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tefmah`cnou</a:t>
            </a:r>
            <a:r>
              <a:rPr lang="en-GB" sz="4000" dirty="0"/>
              <a:t>] `</a:t>
            </a:r>
            <a:r>
              <a:rPr lang="en-GB" sz="4000" dirty="0" err="1"/>
              <a:t>mparouci`a</a:t>
            </a:r>
            <a:r>
              <a:rPr lang="en-GB" sz="4000" dirty="0"/>
              <a:t>@ `</a:t>
            </a:r>
            <a:r>
              <a:rPr lang="en-GB" sz="4000" dirty="0" err="1"/>
              <a:t>ferhou`o</a:t>
            </a:r>
            <a:endParaRPr lang="en-GB" sz="4000" dirty="0"/>
          </a:p>
          <a:p>
            <a:r>
              <a:rPr lang="en-GB" sz="4000" dirty="0"/>
              <a:t> [</a:t>
            </a:r>
            <a:r>
              <a:rPr lang="en-GB" sz="4000" dirty="0" err="1"/>
              <a:t>oci</a:t>
            </a:r>
            <a:r>
              <a:rPr lang="en-GB" sz="4000" dirty="0"/>
              <a:t> </a:t>
            </a:r>
            <a:r>
              <a:rPr lang="en-GB" sz="4000" dirty="0" err="1"/>
              <a:t>sa</a:t>
            </a:r>
            <a:r>
              <a:rPr lang="en-GB" sz="4000" dirty="0"/>
              <a:t> </a:t>
            </a:r>
            <a:r>
              <a:rPr lang="en-GB" sz="4000" dirty="0" err="1"/>
              <a:t>ni`eneh</a:t>
            </a:r>
            <a:r>
              <a:rPr lang="en-GB" sz="4000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D7772D-8D74-4CDB-9BC0-D4BE3C413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828602"/>
          </a:xfrm>
        </p:spPr>
        <p:txBody>
          <a:bodyPr anchor="ctr"/>
          <a:lstStyle/>
          <a:p>
            <a:r>
              <a:rPr lang="ar-EG" sz="4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وفى ظهوره الثاني، يزداد رفعه إلى الآباد.</a:t>
            </a:r>
            <a:endParaRPr lang="en-GB" sz="4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73EBB6-3EEC-41F9-8349-6FB4BAF2D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800" dirty="0"/>
              <a:t>إوُوه خين تيف ماه إسنوتي إم باروسيا: إفئير هوؤ تشوسي شا ني إينيه.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3599555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AD6E-73E0-4737-B92C-7983F7C9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CA063-6676-452B-AD94-9278C4E1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تي سيفي إنتيه بي بنيفما: شيريه ناك أوبي سطافروس: تي موومي إننى خاريزما.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5BE2-88E2-4563-ADDA-41814BEDB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l-PL" sz="4000" dirty="0"/>
              <a:t>&lt;ere nak `w pi`ctauroc@ ]cyfi `nte pi`Pneuma@</a:t>
            </a:r>
            <a:endParaRPr lang="en-US" sz="4000" dirty="0"/>
          </a:p>
          <a:p>
            <a:r>
              <a:rPr lang="pl-PL" sz="4000" dirty="0"/>
              <a:t> ,ere nak `w pi`ctauroc@ ]moumi `nni,aricma.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404A2-9586-41BC-9B6C-46EBCC1FF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سيف الروح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ينبوع النعم.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46027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72DDE18-2C83-4DF9-9053-2C909F7F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E9C84-FCA3-411F-8909-8F4174BCD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ar-EG" sz="3300" dirty="0"/>
              <a:t>تين هوس إيروف تين تي أوؤناف: تينير هوؤ تشيسي إمموف: هوس آغاثوس أووه إمماي رومي: ناي نان كاطا بيك نيشتي إنناي.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B82CF-B80E-4003-94E0-259B582E8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pt-BR" sz="3300" dirty="0"/>
              <a:t>Tenhwc `erof ten]`wou naf@ tenerhou`o [ici `mmof@ hwc</a:t>
            </a:r>
          </a:p>
          <a:p>
            <a:r>
              <a:rPr lang="pt-BR" sz="3200" dirty="0"/>
              <a:t>`</a:t>
            </a:r>
            <a:r>
              <a:rPr lang="pt-BR" sz="3400" dirty="0"/>
              <a:t>aga;oc ouoh `mmairwmi@ nai nan kata peknis] `nnai.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C12C6-77E5-43BC-900A-7CA2D5209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36377"/>
            <a:ext cx="9140825" cy="1046922"/>
          </a:xfrm>
        </p:spPr>
        <p:txBody>
          <a:bodyPr anchor="t"/>
          <a:lstStyle/>
          <a:p>
            <a:r>
              <a:rPr lang="ar-EG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نسبحه ونمجده، ونزيده رفعة، كصالح ومحب البشر، إرحمنا كعظيم رحمتك.</a:t>
            </a:r>
          </a:p>
        </p:txBody>
      </p:sp>
      <p:sp>
        <p:nvSpPr>
          <p:cNvPr id="8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id="{25B415BE-0412-4F64-A6CA-7CAB68BB352B}"/>
              </a:ext>
            </a:extLst>
          </p:cNvPr>
          <p:cNvSpPr/>
          <p:nvPr/>
        </p:nvSpPr>
        <p:spPr>
          <a:xfrm flipH="1">
            <a:off x="6328226" y="3288734"/>
            <a:ext cx="2815774" cy="414906"/>
          </a:xfrm>
          <a:prstGeom prst="rect">
            <a:avLst/>
          </a:prstGeom>
          <a:noFill/>
          <a:ln w="38100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rgbClr val="FFC000"/>
                </a:solidFill>
                <a:cs typeface="Times New Roman" pitchFamily="18" charset="0"/>
              </a:rPr>
              <a:t>الختام</a:t>
            </a:r>
            <a:r>
              <a:rPr lang="ar-EG" sz="2800" b="1" dirty="0">
                <a:solidFill>
                  <a:srgbClr val="FFC000"/>
                </a:solidFill>
                <a:cs typeface="Times New Roman" pitchFamily="18" charset="0"/>
              </a:rPr>
              <a:t>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(شوبى انثو/كونى انت)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85206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4853-4739-4D65-8F95-42536E66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6171" y="0"/>
            <a:ext cx="2206171" cy="1278834"/>
          </a:xfrm>
        </p:spPr>
        <p:txBody>
          <a:bodyPr/>
          <a:lstStyle/>
          <a:p>
            <a:r>
              <a:rPr lang="ar-EG" dirty="0"/>
              <a:t>ذكصولوجية عيد القيامة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9799A-C989-49A8-BD21-1653AC1D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lang="ar-EG" sz="3400" b="1" dirty="0">
                <a:solidFill>
                  <a:schemeClr val="bg1"/>
                </a:solidFill>
                <a:latin typeface="CS New Athanasius" panose="020B0500000000000000" pitchFamily="34" charset="0"/>
                <a:cs typeface="Times New Roman" panose="02020603050405020304" pitchFamily="18" charset="0"/>
              </a:rPr>
              <a:t>طوتيه رون أفمو إنراشى: أووه بينلاس خين أو ثيليل: جيه بينشويس إيسوس بخرستوس: أفطونف إيفول خين نى أثموأوت.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9F92E-2C89-4B87-8739-9ECF845F7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5" y="4764154"/>
            <a:ext cx="9274827" cy="1046923"/>
          </a:xfrm>
        </p:spPr>
        <p:txBody>
          <a:bodyPr anchor="ctr"/>
          <a:lstStyle/>
          <a:p>
            <a:r>
              <a:rPr lang="en-GB" sz="3500" dirty="0"/>
              <a:t>Tote </a:t>
            </a:r>
            <a:r>
              <a:rPr lang="en-GB" sz="3500" dirty="0" err="1"/>
              <a:t>rwn</a:t>
            </a:r>
            <a:r>
              <a:rPr lang="en-GB" sz="3500" dirty="0"/>
              <a:t> </a:t>
            </a:r>
            <a:r>
              <a:rPr lang="en-GB" sz="3500" dirty="0" err="1"/>
              <a:t>afmoh</a:t>
            </a:r>
            <a:r>
              <a:rPr lang="en-GB" sz="3500" dirty="0"/>
              <a:t> `</a:t>
            </a:r>
            <a:r>
              <a:rPr lang="en-GB" sz="3500" dirty="0" err="1"/>
              <a:t>nrasi</a:t>
            </a:r>
            <a:r>
              <a:rPr lang="en-GB" sz="3500" dirty="0"/>
              <a:t>@ </a:t>
            </a:r>
            <a:r>
              <a:rPr lang="en-GB" sz="3500" dirty="0" err="1"/>
              <a:t>ouoh</a:t>
            </a:r>
            <a:r>
              <a:rPr lang="en-GB" sz="3500" dirty="0"/>
              <a:t> </a:t>
            </a:r>
            <a:r>
              <a:rPr lang="en-GB" sz="3500" dirty="0" err="1"/>
              <a:t>penlac</a:t>
            </a:r>
            <a:r>
              <a:rPr lang="en-GB" sz="3500" dirty="0"/>
              <a:t> </a:t>
            </a:r>
            <a:r>
              <a:rPr lang="en-GB" sz="3500" dirty="0" err="1"/>
              <a:t>qen</a:t>
            </a:r>
            <a:r>
              <a:rPr lang="en-GB" sz="3500" dirty="0"/>
              <a:t> `</a:t>
            </a:r>
            <a:r>
              <a:rPr lang="en-GB" sz="3500" dirty="0" err="1"/>
              <a:t>ou;elyl</a:t>
            </a:r>
            <a:r>
              <a:rPr lang="en-GB" sz="3500" dirty="0"/>
              <a:t>@</a:t>
            </a:r>
            <a:endParaRPr lang="ar-EG" sz="3500" dirty="0"/>
          </a:p>
          <a:p>
            <a:r>
              <a:rPr lang="en-GB" dirty="0"/>
              <a:t> je pen=o=c I=y=c P=,=c@ </a:t>
            </a:r>
            <a:r>
              <a:rPr lang="en-GB" dirty="0" err="1"/>
              <a:t>aftwnf</a:t>
            </a:r>
            <a:r>
              <a:rPr lang="en-GB" dirty="0"/>
              <a:t> `</a:t>
            </a:r>
            <a:r>
              <a:rPr lang="en-GB" dirty="0" err="1"/>
              <a:t>ebol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ny`e;mw`out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3A131-AE82-4B0A-A2CA-5C24EED566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48019"/>
            <a:ext cx="9140825" cy="1046923"/>
          </a:xfrm>
        </p:spPr>
        <p:txBody>
          <a:bodyPr anchor="t"/>
          <a:lstStyle/>
          <a:p>
            <a:r>
              <a:rPr lang="ar-EG" sz="3600" b="1" dirty="0">
                <a:solidFill>
                  <a:srgbClr val="FFFFFF"/>
                </a:solidFill>
                <a:latin typeface="CS New Athanasius" panose="020B0500000000000000" pitchFamily="34" charset="0"/>
                <a:cs typeface="Times New Roman" panose="02020603050405020304" pitchFamily="18" charset="0"/>
              </a:rPr>
              <a:t>حينئذ أمتلأ فمُنا فرحا، ولساننا تهليلا، لأن ربنا يسوع المسيح، قام من بين الأموات.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22711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A43E-4E04-4087-BE7A-A92E5185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FF8D6-6B3A-4A81-9F6B-2EF1F266D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أفكورف إم إفمو خين تيف جوم: أف إثريه إبؤنخ إير أوأوينى إيرون:  إنثوف أون فى إيطاف شيناف: إيه ني ما إت صابيسيت إم إبكاهي.</a:t>
            </a: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D9783-8F0D-46CC-A360-87810B957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1365" y="4764154"/>
            <a:ext cx="9443011" cy="1046923"/>
          </a:xfrm>
        </p:spPr>
        <p:txBody>
          <a:bodyPr anchor="ctr"/>
          <a:lstStyle/>
          <a:p>
            <a:r>
              <a:rPr lang="en-GB" dirty="0" err="1"/>
              <a:t>Afkwrf</a:t>
            </a:r>
            <a:r>
              <a:rPr lang="en-GB" dirty="0"/>
              <a:t> `</a:t>
            </a:r>
            <a:r>
              <a:rPr lang="en-GB" dirty="0" err="1"/>
              <a:t>m`vmou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tefjom</a:t>
            </a:r>
            <a:r>
              <a:rPr lang="en-GB" dirty="0"/>
              <a:t>@ </a:t>
            </a:r>
            <a:r>
              <a:rPr lang="en-GB" dirty="0" err="1"/>
              <a:t>af</a:t>
            </a:r>
            <a:r>
              <a:rPr lang="en-GB" dirty="0"/>
              <a:t>`;</a:t>
            </a:r>
            <a:r>
              <a:rPr lang="en-GB" dirty="0" err="1"/>
              <a:t>re`p`wnq</a:t>
            </a:r>
            <a:r>
              <a:rPr lang="en-GB" dirty="0"/>
              <a:t> `</a:t>
            </a:r>
            <a:r>
              <a:rPr lang="en-GB" dirty="0" err="1"/>
              <a:t>er`ou`wini</a:t>
            </a:r>
            <a:endParaRPr lang="en-GB" dirty="0"/>
          </a:p>
          <a:p>
            <a:r>
              <a:rPr lang="en-GB" sz="3300" dirty="0"/>
              <a:t> `</a:t>
            </a:r>
            <a:r>
              <a:rPr lang="en-GB" sz="3300" dirty="0" err="1"/>
              <a:t>eron</a:t>
            </a:r>
            <a:r>
              <a:rPr lang="en-GB" sz="3300" dirty="0"/>
              <a:t>@ `</a:t>
            </a:r>
            <a:r>
              <a:rPr lang="en-GB" sz="3300" dirty="0" err="1"/>
              <a:t>N;of</a:t>
            </a:r>
            <a:r>
              <a:rPr lang="en-GB" sz="3300" dirty="0"/>
              <a:t> on </a:t>
            </a:r>
            <a:r>
              <a:rPr lang="en-GB" sz="3300" dirty="0" err="1"/>
              <a:t>vy`etafsenaf</a:t>
            </a:r>
            <a:r>
              <a:rPr lang="en-GB" sz="3300" dirty="0"/>
              <a:t>@ `</a:t>
            </a:r>
            <a:r>
              <a:rPr lang="en-GB" sz="3300" dirty="0" err="1"/>
              <a:t>enima</a:t>
            </a:r>
            <a:r>
              <a:rPr lang="en-GB" sz="3300" dirty="0"/>
              <a:t> </a:t>
            </a:r>
            <a:r>
              <a:rPr lang="en-GB" sz="3300" dirty="0" err="1"/>
              <a:t>etcapecyt</a:t>
            </a:r>
            <a:r>
              <a:rPr lang="en-GB" sz="3300" dirty="0"/>
              <a:t> `</a:t>
            </a:r>
            <a:r>
              <a:rPr lang="en-GB" sz="3300" dirty="0" err="1"/>
              <a:t>m`pkahi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E48C9-319B-4831-9B10-7DC7F5EE8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بقوته أبطل الموت، وجعل الحياة تضىء لنا، و هو أيضاً الذى مضى، إلى الأماكن التى أسفل الأرض.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94040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DD48-992A-4E8D-8504-0BD22E79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9D1A9-BBC0-4B9A-B0BE-778106112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03D2F-5525-446B-B3E3-767E5A273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583E5-AAE6-4559-91AA-6AF562BA7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32615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B73B-C960-49FC-8AB3-ABCA7BE6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0"/>
            <a:ext cx="1616765" cy="804878"/>
          </a:xfrm>
        </p:spPr>
        <p:txBody>
          <a:bodyPr anchor="ctr"/>
          <a:lstStyle/>
          <a:p>
            <a:r>
              <a:rPr lang="ar-EG" sz="3200" dirty="0">
                <a:solidFill>
                  <a:srgbClr val="FFC000"/>
                </a:solidFill>
              </a:rPr>
              <a:t>عيد التجلي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A70F-A48C-4A7E-A859-9BD74A95E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مارين هوس إبخرستوس بين نوتى: بى أومو أوسيوس نيم إفيوت: في إيطاف ثاميو خين تيف ميثنوتى: ان نى إتؤنخ نيم نى ريفموؤت.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D7038-C3BB-4343-A19F-5FCB23EFD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774288"/>
            <a:ext cx="9144001" cy="1278835"/>
          </a:xfrm>
        </p:spPr>
        <p:txBody>
          <a:bodyPr/>
          <a:lstStyle/>
          <a:p>
            <a:r>
              <a:rPr lang="en-GB" sz="3200" dirty="0" err="1"/>
              <a:t>Marenhwc</a:t>
            </a:r>
            <a:r>
              <a:rPr lang="en-GB" sz="3200" dirty="0"/>
              <a:t> `</a:t>
            </a:r>
            <a:r>
              <a:rPr lang="en-GB" sz="3200" dirty="0" err="1"/>
              <a:t>eP</a:t>
            </a:r>
            <a:r>
              <a:rPr lang="en-GB" sz="3200" dirty="0"/>
              <a:t>=,=c </a:t>
            </a:r>
            <a:r>
              <a:rPr lang="en-GB" sz="3200" dirty="0" err="1"/>
              <a:t>penNou</a:t>
            </a:r>
            <a:r>
              <a:rPr lang="en-GB" sz="3200" dirty="0"/>
              <a:t>]@ </a:t>
            </a:r>
            <a:r>
              <a:rPr lang="en-GB" sz="3200" dirty="0" err="1"/>
              <a:t>pi`Omooucioc</a:t>
            </a:r>
            <a:r>
              <a:rPr lang="en-GB" sz="3200" dirty="0"/>
              <a:t> </a:t>
            </a:r>
            <a:r>
              <a:rPr lang="en-GB" sz="3200" dirty="0" err="1"/>
              <a:t>nem</a:t>
            </a:r>
            <a:r>
              <a:rPr lang="en-GB" sz="3200" dirty="0"/>
              <a:t> `</a:t>
            </a:r>
            <a:r>
              <a:rPr lang="en-GB" sz="3200" dirty="0" err="1"/>
              <a:t>Viwt</a:t>
            </a:r>
            <a:r>
              <a:rPr lang="en-GB" sz="3200" dirty="0"/>
              <a:t>@ </a:t>
            </a:r>
            <a:r>
              <a:rPr lang="en-GB" sz="3200" dirty="0" err="1"/>
              <a:t>vy`etaf;amio</a:t>
            </a:r>
            <a:r>
              <a:rPr lang="en-GB" sz="3200" dirty="0"/>
              <a:t> </a:t>
            </a:r>
            <a:r>
              <a:rPr lang="en-GB" sz="3200" dirty="0" err="1"/>
              <a:t>qen</a:t>
            </a:r>
            <a:r>
              <a:rPr lang="en-GB" sz="3200" dirty="0"/>
              <a:t> </a:t>
            </a:r>
            <a:r>
              <a:rPr lang="en-GB" sz="3200" dirty="0" err="1"/>
              <a:t>tefme;nou</a:t>
            </a:r>
            <a:r>
              <a:rPr lang="en-GB" sz="3200" dirty="0"/>
              <a:t>]@ `</a:t>
            </a:r>
            <a:r>
              <a:rPr lang="en-GB" sz="3200" dirty="0" err="1"/>
              <a:t>nnyetwnq</a:t>
            </a:r>
            <a:r>
              <a:rPr lang="en-GB" sz="3200" dirty="0"/>
              <a:t> </a:t>
            </a:r>
            <a:r>
              <a:rPr lang="en-GB" sz="3200" dirty="0" err="1"/>
              <a:t>nem</a:t>
            </a:r>
            <a:r>
              <a:rPr lang="en-GB" sz="3200" dirty="0"/>
              <a:t> </a:t>
            </a:r>
            <a:r>
              <a:rPr lang="en-GB" sz="3200" dirty="0" err="1"/>
              <a:t>nirefmwout</a:t>
            </a:r>
            <a:r>
              <a:rPr lang="en-GB" sz="3200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130447-7659-44F3-BCF7-BDDFB5A042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فلنسبح المسيح إلهنا، المساوي مع الآب في الجوهر، الذي خلق بلاهوته، الأحياء والأموات.</a:t>
            </a:r>
            <a:endParaRPr lang="en-GB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A6C17B5C-FD6C-45A9-8DEF-7023446964E4}"/>
              </a:ext>
            </a:extLst>
          </p:cNvPr>
          <p:cNvSpPr txBox="1"/>
          <p:nvPr/>
        </p:nvSpPr>
        <p:spPr>
          <a:xfrm>
            <a:off x="6650135" y="3303530"/>
            <a:ext cx="2484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44428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DB7E-924D-4823-A7B0-2DCAD03B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B6E88-6CD0-40AC-BA25-1A09C35FA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000" dirty="0"/>
              <a:t>إيسوس بخرستوس بيمونوجينيس: إڤشيناف سا إبشوى إمبى توؤ إنثافور: آفتشى نيماف إن نيف ماثيتييس: بيتروس نيم ياكوبوس نيم يؤانس.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4CA8F-B927-480C-90E6-4EDC71A16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33948"/>
            <a:ext cx="9144000" cy="1278835"/>
          </a:xfrm>
        </p:spPr>
        <p:txBody>
          <a:bodyPr anchor="ctr"/>
          <a:lstStyle/>
          <a:p>
            <a:r>
              <a:rPr lang="en-GB" sz="3100" dirty="0">
                <a:latin typeface="CS New Athanasius" panose="020B0500000000000000" pitchFamily="34" charset="0"/>
              </a:rPr>
              <a:t>I=y=c P=,=c </a:t>
            </a:r>
            <a:r>
              <a:rPr lang="en-GB" sz="3100" dirty="0" err="1">
                <a:latin typeface="CS New Athanasius" panose="020B0500000000000000" pitchFamily="34" charset="0"/>
              </a:rPr>
              <a:t>pimonogenyc</a:t>
            </a:r>
            <a:r>
              <a:rPr lang="en-GB" sz="3100" dirty="0">
                <a:latin typeface="CS New Athanasius" panose="020B0500000000000000" pitchFamily="34" charset="0"/>
              </a:rPr>
              <a:t>@ </a:t>
            </a:r>
            <a:r>
              <a:rPr lang="en-GB" sz="3100" dirty="0" err="1">
                <a:latin typeface="CS New Athanasius" panose="020B0500000000000000" pitchFamily="34" charset="0"/>
              </a:rPr>
              <a:t>afsenaf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ca`pswi</a:t>
            </a:r>
            <a:r>
              <a:rPr lang="en-GB" sz="3100" dirty="0">
                <a:latin typeface="CS New Athanasius" panose="020B0500000000000000" pitchFamily="34" charset="0"/>
              </a:rPr>
              <a:t> `</a:t>
            </a:r>
            <a:r>
              <a:rPr lang="en-GB" sz="3100" dirty="0" err="1">
                <a:latin typeface="CS New Athanasius" panose="020B0500000000000000" pitchFamily="34" charset="0"/>
              </a:rPr>
              <a:t>mpitwou</a:t>
            </a:r>
            <a:r>
              <a:rPr lang="en-GB" sz="3100" dirty="0">
                <a:latin typeface="CS New Athanasius" panose="020B0500000000000000" pitchFamily="34" charset="0"/>
              </a:rPr>
              <a:t> `</a:t>
            </a:r>
            <a:r>
              <a:rPr lang="en-GB" sz="3100" dirty="0" err="1">
                <a:latin typeface="CS New Athanasius" panose="020B0500000000000000" pitchFamily="34" charset="0"/>
              </a:rPr>
              <a:t>n:abwr</a:t>
            </a:r>
            <a:r>
              <a:rPr lang="en-GB" sz="3100" dirty="0">
                <a:latin typeface="CS New Athanasius" panose="020B0500000000000000" pitchFamily="34" charset="0"/>
              </a:rPr>
              <a:t>@ </a:t>
            </a:r>
            <a:r>
              <a:rPr lang="en-GB" sz="3100" dirty="0" err="1">
                <a:latin typeface="CS New Athanasius" panose="020B0500000000000000" pitchFamily="34" charset="0"/>
              </a:rPr>
              <a:t>af</a:t>
            </a:r>
            <a:r>
              <a:rPr lang="en-GB" sz="3100" dirty="0">
                <a:latin typeface="CS New Athanasius" panose="020B0500000000000000" pitchFamily="34" charset="0"/>
              </a:rPr>
              <a:t>[</a:t>
            </a:r>
            <a:r>
              <a:rPr lang="en-GB" sz="3100" dirty="0" err="1">
                <a:latin typeface="CS New Athanasius" panose="020B0500000000000000" pitchFamily="34" charset="0"/>
              </a:rPr>
              <a:t>i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nemaf</a:t>
            </a:r>
            <a:r>
              <a:rPr lang="en-GB" sz="3100" dirty="0">
                <a:latin typeface="CS New Athanasius" panose="020B0500000000000000" pitchFamily="34" charset="0"/>
              </a:rPr>
              <a:t> `</a:t>
            </a:r>
            <a:r>
              <a:rPr lang="en-GB" sz="3100" dirty="0" err="1">
                <a:latin typeface="CS New Athanasius" panose="020B0500000000000000" pitchFamily="34" charset="0"/>
              </a:rPr>
              <a:t>nnefma;ytyc</a:t>
            </a:r>
            <a:r>
              <a:rPr lang="en-GB" sz="3100" dirty="0">
                <a:latin typeface="CS New Athanasius" panose="020B0500000000000000" pitchFamily="34" charset="0"/>
              </a:rPr>
              <a:t>@ </a:t>
            </a:r>
            <a:r>
              <a:rPr lang="en-GB" sz="3100" dirty="0" err="1">
                <a:latin typeface="CS New Athanasius" panose="020B0500000000000000" pitchFamily="34" charset="0"/>
              </a:rPr>
              <a:t>Petroc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nem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Iakwboc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nem</a:t>
            </a:r>
            <a:r>
              <a:rPr lang="en-GB" sz="3100" dirty="0">
                <a:latin typeface="CS New Athanasius" panose="020B0500000000000000" pitchFamily="34" charset="0"/>
              </a:rPr>
              <a:t> </a:t>
            </a:r>
            <a:r>
              <a:rPr lang="en-GB" sz="3100" dirty="0" err="1">
                <a:latin typeface="CS New Athanasius" panose="020B0500000000000000" pitchFamily="34" charset="0"/>
              </a:rPr>
              <a:t>Iwannyc</a:t>
            </a:r>
            <a:r>
              <a:rPr lang="en-GB" sz="3100" dirty="0">
                <a:latin typeface="CS New Athanasius" panose="020B0500000000000000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A0CA6-1D51-4EEF-A456-E71E4BDF8B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يسوع المسيح الوحيد الجنس، صعد فوق جبل تابور، وأخذ معه تلاميذه، بطرس ويعقوب ويوحنا.</a:t>
            </a:r>
          </a:p>
        </p:txBody>
      </p:sp>
    </p:spTree>
    <p:extLst>
      <p:ext uri="{BB962C8B-B14F-4D97-AF65-F5344CB8AC3E}">
        <p14:creationId xmlns:p14="http://schemas.microsoft.com/office/powerpoint/2010/main" val="424971233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4113-C09A-405D-9D77-07A1185D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6E265-81D4-4735-A04A-2E90771F37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أووه آفتشى شيريب إمبو إمثو: بيفهو ناف إى روؤينى إيهوتى إفرى: نيف إهفوس إم إفريتى إنؤشيون: بى إبروفيتيس إسناف آفؤونه ناف.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7D285-87C5-4B66-BE05-87B50961D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64154"/>
            <a:ext cx="9134197" cy="1046923"/>
          </a:xfrm>
        </p:spPr>
        <p:txBody>
          <a:bodyPr/>
          <a:lstStyle/>
          <a:p>
            <a:r>
              <a:rPr lang="en-GB" sz="3100" dirty="0" err="1"/>
              <a:t>Ouoh</a:t>
            </a:r>
            <a:r>
              <a:rPr lang="en-GB" sz="3100" dirty="0"/>
              <a:t> </a:t>
            </a:r>
            <a:r>
              <a:rPr lang="en-GB" sz="3100" dirty="0" err="1"/>
              <a:t>af</a:t>
            </a:r>
            <a:r>
              <a:rPr lang="en-GB" sz="3100" dirty="0"/>
              <a:t>[</a:t>
            </a:r>
            <a:r>
              <a:rPr lang="en-GB" sz="3100" dirty="0" err="1"/>
              <a:t>i,ereb</a:t>
            </a:r>
            <a:r>
              <a:rPr lang="en-GB" sz="3100" dirty="0"/>
              <a:t> `</a:t>
            </a:r>
            <a:r>
              <a:rPr lang="en-GB" sz="3100" dirty="0" err="1"/>
              <a:t>mpou`m;o</a:t>
            </a:r>
            <a:r>
              <a:rPr lang="en-GB" sz="3100" dirty="0"/>
              <a:t>@ </a:t>
            </a:r>
            <a:r>
              <a:rPr lang="en-GB" sz="3100" dirty="0" err="1"/>
              <a:t>pefho</a:t>
            </a:r>
            <a:r>
              <a:rPr lang="en-GB" sz="3100" dirty="0"/>
              <a:t> </a:t>
            </a:r>
            <a:r>
              <a:rPr lang="en-GB" sz="3100" dirty="0" err="1"/>
              <a:t>naferouwini</a:t>
            </a:r>
            <a:r>
              <a:rPr lang="en-GB" sz="3100" dirty="0"/>
              <a:t> `</a:t>
            </a:r>
            <a:r>
              <a:rPr lang="en-GB" sz="3100" dirty="0" err="1"/>
              <a:t>ehote</a:t>
            </a:r>
            <a:r>
              <a:rPr lang="en-GB" sz="3100" dirty="0"/>
              <a:t> `</a:t>
            </a:r>
            <a:r>
              <a:rPr lang="en-GB" sz="3100" dirty="0" err="1"/>
              <a:t>vry</a:t>
            </a:r>
            <a:r>
              <a:rPr lang="en-GB" sz="3100" dirty="0"/>
              <a:t>@ </a:t>
            </a:r>
            <a:r>
              <a:rPr lang="en-GB" sz="3100" dirty="0" err="1"/>
              <a:t>nef`hbwc</a:t>
            </a:r>
            <a:r>
              <a:rPr lang="en-GB" sz="3100" dirty="0"/>
              <a:t> `</a:t>
            </a:r>
            <a:r>
              <a:rPr lang="en-GB" sz="3100" dirty="0" err="1"/>
              <a:t>m`vry</a:t>
            </a:r>
            <a:r>
              <a:rPr lang="en-GB" sz="3100" dirty="0"/>
              <a:t>] `</a:t>
            </a:r>
            <a:r>
              <a:rPr lang="en-GB" sz="3100" dirty="0" err="1"/>
              <a:t>nou,iwn</a:t>
            </a:r>
            <a:r>
              <a:rPr lang="en-GB" sz="3100" dirty="0"/>
              <a:t>@ </a:t>
            </a:r>
            <a:r>
              <a:rPr lang="en-GB" sz="3100" dirty="0" err="1"/>
              <a:t>pi`provytyc</a:t>
            </a:r>
            <a:r>
              <a:rPr lang="en-GB" sz="3100" dirty="0"/>
              <a:t> `</a:t>
            </a:r>
            <a:r>
              <a:rPr lang="en-GB" sz="3100" dirty="0" err="1"/>
              <a:t>cnau</a:t>
            </a:r>
            <a:r>
              <a:rPr lang="en-GB" sz="3100" dirty="0"/>
              <a:t> </a:t>
            </a:r>
            <a:r>
              <a:rPr lang="en-GB" sz="3100" dirty="0" err="1"/>
              <a:t>auouwnh</a:t>
            </a:r>
            <a:r>
              <a:rPr lang="en-GB" sz="3100" dirty="0"/>
              <a:t> </a:t>
            </a:r>
            <a:r>
              <a:rPr lang="en-GB" sz="3100" dirty="0" err="1"/>
              <a:t>naf</a:t>
            </a:r>
            <a:r>
              <a:rPr lang="en-GB" sz="31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CC59B-2C10-4868-866B-0B5630CFBC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وتجلى أمامهم، وكان وجهه يلمع أكثر من الشمس، وثيابه مثل الثلج، وظهر له النبيان.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9493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D8DF-17D6-4FED-AA7B-5F5E00DD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294AF-9244-4BE6-92F4-016CEFA5B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إيلياس نيم مويسيس بتيجور: آفناف إينف إهفوس هى ثابور: نيماثيتس أفئير جينيور: إنؤتشبى إسئير أوؤينى.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2E68-1145-4E65-9CA8-518B4E7B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500" dirty="0" err="1"/>
              <a:t>Yliac</a:t>
            </a:r>
            <a:r>
              <a:rPr lang="en-GB" sz="3500" dirty="0"/>
              <a:t> </a:t>
            </a:r>
            <a:r>
              <a:rPr lang="en-GB" sz="3500" dirty="0" err="1"/>
              <a:t>nem</a:t>
            </a:r>
            <a:r>
              <a:rPr lang="en-GB" sz="3500" dirty="0"/>
              <a:t> </a:t>
            </a:r>
            <a:r>
              <a:rPr lang="en-GB" sz="3500" dirty="0" err="1"/>
              <a:t>Mw`ucyc</a:t>
            </a:r>
            <a:r>
              <a:rPr lang="en-GB" sz="3500" dirty="0"/>
              <a:t> </a:t>
            </a:r>
            <a:r>
              <a:rPr lang="en-GB" sz="3500" dirty="0" err="1"/>
              <a:t>petjor</a:t>
            </a:r>
            <a:r>
              <a:rPr lang="en-GB" sz="3500" dirty="0"/>
              <a:t>@ </a:t>
            </a:r>
            <a:r>
              <a:rPr lang="en-GB" sz="3500" dirty="0" err="1"/>
              <a:t>aunau</a:t>
            </a:r>
            <a:r>
              <a:rPr lang="en-GB" sz="3500" dirty="0"/>
              <a:t> `</a:t>
            </a:r>
            <a:r>
              <a:rPr lang="en-GB" sz="3500" dirty="0" err="1"/>
              <a:t>enef`hbwc</a:t>
            </a:r>
            <a:r>
              <a:rPr lang="en-GB" sz="3500" dirty="0"/>
              <a:t> hi </a:t>
            </a:r>
          </a:p>
          <a:p>
            <a:r>
              <a:rPr lang="en-GB" sz="3500" dirty="0"/>
              <a:t>:</a:t>
            </a:r>
            <a:r>
              <a:rPr lang="en-GB" sz="3500" dirty="0" err="1"/>
              <a:t>abwr</a:t>
            </a:r>
            <a:r>
              <a:rPr lang="en-GB" sz="3500" dirty="0"/>
              <a:t>@ </a:t>
            </a:r>
            <a:r>
              <a:rPr lang="en-GB" sz="3500" dirty="0" err="1"/>
              <a:t>nima;ytyc</a:t>
            </a:r>
            <a:r>
              <a:rPr lang="en-GB" sz="3500" dirty="0"/>
              <a:t> </a:t>
            </a:r>
            <a:r>
              <a:rPr lang="en-GB" sz="3500" dirty="0" err="1"/>
              <a:t>auerjinior</a:t>
            </a:r>
            <a:r>
              <a:rPr lang="en-GB" sz="3500" dirty="0"/>
              <a:t>@ `</a:t>
            </a:r>
            <a:r>
              <a:rPr lang="en-GB" sz="3500" dirty="0" err="1"/>
              <a:t>nou</a:t>
            </a:r>
            <a:r>
              <a:rPr lang="en-GB" sz="3500" dirty="0"/>
              <a:t>[</a:t>
            </a:r>
            <a:r>
              <a:rPr lang="en-GB" sz="3500" dirty="0" err="1"/>
              <a:t>ypi</a:t>
            </a:r>
            <a:r>
              <a:rPr lang="en-GB" sz="3500" dirty="0"/>
              <a:t> </a:t>
            </a:r>
            <a:r>
              <a:rPr lang="en-GB" sz="3500" dirty="0" err="1"/>
              <a:t>ec`erouwini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158E0-F023-4C74-A9E5-AB015A5A6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3" y="3736521"/>
            <a:ext cx="9140825" cy="1060514"/>
          </a:xfrm>
        </p:spPr>
        <p:txBody>
          <a:bodyPr anchor="ctr"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نظر إيليا وموسى القوي، ثيابه فوق تابور، وعبر التلاميذ، سحابة نيرة.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372510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7C53-C4E8-41CE-BD27-79413176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D013-4676-4D57-ACDF-706082042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أووه يسى أو إسمى إيفول خين إتفى: ايفول هيتين افنوتى إفيوت: جى فاى بى باشيريه باميزيت: أف إر با أووش سوتيم إنسوف.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81757-A842-481F-817B-E185DC45B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5" y="4764154"/>
            <a:ext cx="9261379" cy="1046923"/>
          </a:xfrm>
        </p:spPr>
        <p:txBody>
          <a:bodyPr/>
          <a:lstStyle/>
          <a:p>
            <a:r>
              <a:rPr lang="en-GB" sz="3400" dirty="0" err="1"/>
              <a:t>Ouoh</a:t>
            </a:r>
            <a:r>
              <a:rPr lang="en-GB" sz="3400" dirty="0"/>
              <a:t> </a:t>
            </a:r>
            <a:r>
              <a:rPr lang="en-GB" sz="3400" dirty="0" err="1"/>
              <a:t>ic</a:t>
            </a:r>
            <a:r>
              <a:rPr lang="en-GB" sz="3400" dirty="0"/>
              <a:t> </a:t>
            </a:r>
            <a:r>
              <a:rPr lang="en-GB" sz="3400" dirty="0" err="1"/>
              <a:t>ou`cmy</a:t>
            </a:r>
            <a:r>
              <a:rPr lang="en-GB" sz="3400" dirty="0"/>
              <a:t> `</a:t>
            </a:r>
            <a:r>
              <a:rPr lang="en-GB" sz="3400" dirty="0" err="1"/>
              <a:t>ebolqen</a:t>
            </a:r>
            <a:r>
              <a:rPr lang="en-GB" sz="3400" dirty="0"/>
              <a:t> `</a:t>
            </a:r>
            <a:r>
              <a:rPr lang="en-GB" sz="3400" dirty="0" err="1"/>
              <a:t>tve</a:t>
            </a:r>
            <a:r>
              <a:rPr lang="en-GB" sz="3400" dirty="0"/>
              <a:t>@ `</a:t>
            </a:r>
            <a:r>
              <a:rPr lang="en-GB" sz="3400" dirty="0" err="1"/>
              <a:t>ebolhiten</a:t>
            </a:r>
            <a:r>
              <a:rPr lang="en-GB" sz="3400" dirty="0"/>
              <a:t> `V] `</a:t>
            </a:r>
            <a:r>
              <a:rPr lang="en-GB" sz="3400" dirty="0" err="1"/>
              <a:t>vIwt</a:t>
            </a:r>
            <a:r>
              <a:rPr lang="en-GB" sz="3400" dirty="0"/>
              <a:t>@ je </a:t>
            </a:r>
          </a:p>
          <a:p>
            <a:r>
              <a:rPr lang="en-GB" sz="3400" dirty="0" err="1"/>
              <a:t>vai</a:t>
            </a:r>
            <a:r>
              <a:rPr lang="en-GB" sz="3400" dirty="0"/>
              <a:t> pe </a:t>
            </a:r>
            <a:r>
              <a:rPr lang="en-GB" sz="3400" dirty="0" err="1"/>
              <a:t>Pasyri</a:t>
            </a:r>
            <a:r>
              <a:rPr lang="en-GB" sz="3400" dirty="0"/>
              <a:t> </a:t>
            </a:r>
            <a:r>
              <a:rPr lang="en-GB" sz="3400" dirty="0" err="1"/>
              <a:t>Pamenrit</a:t>
            </a:r>
            <a:r>
              <a:rPr lang="en-GB" sz="3400" dirty="0"/>
              <a:t>@ </a:t>
            </a:r>
            <a:r>
              <a:rPr lang="en-GB" sz="3400" dirty="0" err="1"/>
              <a:t>afer</a:t>
            </a:r>
            <a:r>
              <a:rPr lang="en-GB" sz="3400" dirty="0"/>
              <a:t> </a:t>
            </a:r>
            <a:r>
              <a:rPr lang="en-GB" sz="3400" dirty="0" err="1"/>
              <a:t>paouws</a:t>
            </a:r>
            <a:r>
              <a:rPr lang="en-GB" sz="3400" dirty="0"/>
              <a:t> </a:t>
            </a:r>
            <a:r>
              <a:rPr lang="en-GB" sz="3400" dirty="0" err="1"/>
              <a:t>cwtem</a:t>
            </a:r>
            <a:r>
              <a:rPr lang="en-GB" sz="3400" dirty="0"/>
              <a:t> `</a:t>
            </a:r>
            <a:r>
              <a:rPr lang="en-GB" sz="3400" dirty="0" err="1"/>
              <a:t>ncwf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A567E-A459-4730-8563-7B6C5E35C5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وإذا بصوت من السماء، من عند الله الآب قائلاً، هذا هو إبني حبيبي، قد صنع إرادتي فإسمعوا له.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89861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B6D3-2841-4709-A157-9F83E2A0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C1BCF-5609-45CA-840D-30A23640B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تينهوس ايروف تين تى أوؤناف: تينير هوؤتشيسى إمموف: </a:t>
            </a:r>
            <a:endParaRPr lang="en-US" sz="3200" dirty="0"/>
          </a:p>
          <a:p>
            <a:r>
              <a:rPr lang="ar-EG" sz="3200" dirty="0"/>
              <a:t>هوس آغاثوس أووه إمماى رومى: ناى نان كاطا بيك نيشتى إن ناى.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2B069-F5DF-4C3E-A781-418FD3790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53803" cy="1046923"/>
          </a:xfrm>
        </p:spPr>
        <p:txBody>
          <a:bodyPr anchor="ctr"/>
          <a:lstStyle/>
          <a:p>
            <a:r>
              <a:rPr lang="en-GB" sz="3300" dirty="0" err="1"/>
              <a:t>Tenhwc</a:t>
            </a:r>
            <a:r>
              <a:rPr lang="en-GB" sz="3300" dirty="0"/>
              <a:t> `</a:t>
            </a:r>
            <a:r>
              <a:rPr lang="en-GB" sz="3300" dirty="0" err="1"/>
              <a:t>erof</a:t>
            </a:r>
            <a:r>
              <a:rPr lang="en-GB" sz="3300" dirty="0"/>
              <a:t> ten]`</a:t>
            </a:r>
            <a:r>
              <a:rPr lang="en-GB" sz="3300" dirty="0" err="1"/>
              <a:t>wou</a:t>
            </a:r>
            <a:r>
              <a:rPr lang="en-GB" sz="3300" dirty="0"/>
              <a:t> </a:t>
            </a:r>
            <a:r>
              <a:rPr lang="en-GB" sz="3300" dirty="0" err="1"/>
              <a:t>naf</a:t>
            </a:r>
            <a:r>
              <a:rPr lang="en-GB" sz="3300" dirty="0"/>
              <a:t>@ </a:t>
            </a:r>
            <a:r>
              <a:rPr lang="en-GB" sz="3300" dirty="0" err="1"/>
              <a:t>tenerhou`o</a:t>
            </a:r>
            <a:r>
              <a:rPr lang="en-GB" sz="3300" dirty="0"/>
              <a:t> [</a:t>
            </a:r>
            <a:r>
              <a:rPr lang="en-GB" sz="3300" dirty="0" err="1"/>
              <a:t>ici</a:t>
            </a:r>
            <a:r>
              <a:rPr lang="en-GB" sz="3300" dirty="0"/>
              <a:t> `</a:t>
            </a:r>
            <a:r>
              <a:rPr lang="en-GB" sz="3300" dirty="0" err="1"/>
              <a:t>mmof</a:t>
            </a:r>
            <a:r>
              <a:rPr lang="en-GB" sz="3300" dirty="0"/>
              <a:t>@ </a:t>
            </a:r>
            <a:r>
              <a:rPr lang="en-GB" sz="3300" dirty="0" err="1"/>
              <a:t>hwc</a:t>
            </a:r>
            <a:endParaRPr lang="en-GB" sz="3300" dirty="0"/>
          </a:p>
          <a:p>
            <a:r>
              <a:rPr lang="en-GB" sz="3300" dirty="0"/>
              <a:t> `</a:t>
            </a:r>
            <a:r>
              <a:rPr lang="en-GB" sz="3300" dirty="0" err="1"/>
              <a:t>Aga;oc</a:t>
            </a:r>
            <a:r>
              <a:rPr lang="en-GB" sz="3300" dirty="0"/>
              <a:t> </a:t>
            </a:r>
            <a:r>
              <a:rPr lang="en-GB" sz="3300" dirty="0" err="1"/>
              <a:t>ouoh</a:t>
            </a:r>
            <a:r>
              <a:rPr lang="en-GB" sz="3300" dirty="0"/>
              <a:t> `</a:t>
            </a:r>
            <a:r>
              <a:rPr lang="en-GB" sz="3300" dirty="0" err="1"/>
              <a:t>mMairwmi</a:t>
            </a:r>
            <a:r>
              <a:rPr lang="en-GB" sz="3300" dirty="0"/>
              <a:t>@ </a:t>
            </a:r>
            <a:r>
              <a:rPr lang="en-GB" sz="3300" dirty="0" err="1"/>
              <a:t>nai</a:t>
            </a:r>
            <a:r>
              <a:rPr lang="en-GB" sz="3300" dirty="0"/>
              <a:t> nan kata </a:t>
            </a:r>
            <a:r>
              <a:rPr lang="en-GB" sz="3300" dirty="0" err="1"/>
              <a:t>peknis</a:t>
            </a:r>
            <a:r>
              <a:rPr lang="en-GB" sz="3300" dirty="0"/>
              <a:t>] `</a:t>
            </a:r>
            <a:r>
              <a:rPr lang="en-GB" sz="3300" dirty="0" err="1"/>
              <a:t>nnai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E3D69-E1A3-4067-BD55-FE610D6A5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cs typeface="+mj-cs"/>
              </a:rPr>
              <a:t>نسبحه ونمجده، ونزيده علواً، كصالح ومحب البشر، إرحمنا كعظيم رحمتك.</a:t>
            </a:r>
            <a:endParaRPr lang="en-GB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2096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5235-03DB-4818-9DC6-574C34B4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1D8F0-A921-42EE-B3E3-03A3D98C2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ناك أوبي سطافروس: بي ثيصافروس إنتيه ني أغاثون: شيريه ناك أوبي سطافروس: شا إبجوك إيفول إن إيه أون.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D6ABD-B8C4-46ED-A973-A0D16E343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0" lang="pl-PL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&lt;ere nak `w pi`ctauroc@ pi;ucauroc `nte ni`aga;on@ ,ere nak `w pi`ctauroc@ sa `pjwk `ebol `nni`ewn.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5776B-6EC9-4A99-864D-7E145A3B4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كنز الخيرات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إلى كمال الدهور.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736003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5BD0-A749-4A7C-B87A-AD86B938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A0A4-D77D-42D9-9E82-E5A526BAC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الليلويا الليلويا: الليلويا الليلويا : إيسوس بخرستوس إبشيريه إمفنوتى: أفشوفت إيجين بيتوؤ إنثابور.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024F5-ED7E-43E4-9FC6-995C460F0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Allylouia</a:t>
            </a:r>
            <a:r>
              <a:rPr lang="en-GB" dirty="0"/>
              <a:t> =a=l@ </a:t>
            </a:r>
            <a:r>
              <a:rPr lang="en-GB" dirty="0" err="1"/>
              <a:t>allylouia</a:t>
            </a:r>
            <a:r>
              <a:rPr lang="en-GB" dirty="0"/>
              <a:t> =a=l@ I=y=c P=,=c `</a:t>
            </a:r>
            <a:r>
              <a:rPr lang="en-GB" dirty="0" err="1"/>
              <a:t>pSyri</a:t>
            </a:r>
            <a:r>
              <a:rPr lang="en-GB" dirty="0"/>
              <a:t> `</a:t>
            </a:r>
            <a:r>
              <a:rPr lang="en-GB" dirty="0" err="1"/>
              <a:t>m`V</a:t>
            </a:r>
            <a:r>
              <a:rPr lang="en-GB" dirty="0"/>
              <a:t>]@ </a:t>
            </a:r>
            <a:r>
              <a:rPr lang="en-GB" dirty="0" err="1"/>
              <a:t>afswbt</a:t>
            </a:r>
            <a:r>
              <a:rPr lang="en-GB" dirty="0"/>
              <a:t> `</a:t>
            </a:r>
            <a:r>
              <a:rPr lang="en-GB" dirty="0" err="1"/>
              <a:t>ejen</a:t>
            </a:r>
            <a:r>
              <a:rPr lang="en-GB" dirty="0"/>
              <a:t> </a:t>
            </a:r>
            <a:r>
              <a:rPr lang="en-GB" dirty="0" err="1"/>
              <a:t>pitwou</a:t>
            </a:r>
            <a:r>
              <a:rPr lang="en-GB" dirty="0"/>
              <a:t> `</a:t>
            </a:r>
            <a:r>
              <a:rPr lang="en-GB" dirty="0" err="1"/>
              <a:t>n:abwr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24E0F-595E-4610-8373-12D82D6C12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هلليلويا هلليلويا، هلليلويا هلليلويا، يسوع المسيح إبن الله، تجلى على جبل تابور.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835669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96CC-E1BC-4ED0-92C0-5EB60054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EF6BA-D8D1-4190-9821-F5638BD4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فاى إيرى بى أو أوو إريب ريبى ناف: نيم بيف يوت إنا غاثوس: نيم بى إبنڤما إثؤاب: يسچين تينو نيم شا إنيه.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8A927-E29E-4EDC-B340-57ED8F907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pt-BR" dirty="0"/>
              <a:t>Vai `ere pi`w`ou er`prepi naf@ nem Pefiwt `n`aga;oc@ nem pi`Pneuma =e=;=u@ icjen ]nou nem sa 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AD11D-086B-4C68-BB17-88510F98F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39"/>
            <a:ext cx="9140825" cy="1046923"/>
          </a:xfrm>
        </p:spPr>
        <p:txBody>
          <a:bodyPr/>
          <a:lstStyle/>
          <a:p>
            <a:r>
              <a:rPr lang="ar-EG" dirty="0"/>
              <a:t>هذا الذى ينبغى له المجد، مع أبيه الصالح، والروح القدس، من الآن وإلى الأبد.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317202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80F8E7-D54D-4641-A680-9F0935B32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1074057"/>
          </a:xfrm>
        </p:spPr>
        <p:txBody>
          <a:bodyPr/>
          <a:lstStyle/>
          <a:p>
            <a:r>
              <a:rPr lang="ar-EG" sz="3600" dirty="0"/>
              <a:t>ذكصولوجيات القديسين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D926C-DC9A-47E3-9DFA-23C196E551BC}"/>
              </a:ext>
            </a:extLst>
          </p:cNvPr>
          <p:cNvSpPr txBox="1"/>
          <p:nvPr/>
        </p:nvSpPr>
        <p:spPr>
          <a:xfrm>
            <a:off x="-1978394" y="1407887"/>
            <a:ext cx="1978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EG" sz="3600" b="1" u="sng" dirty="0">
                <a:solidFill>
                  <a:schemeClr val="bg1"/>
                </a:solidFill>
                <a:cs typeface="+mj-cs"/>
              </a:rPr>
              <a:t>لا تزيل هذه الصفحة</a:t>
            </a:r>
            <a:endParaRPr lang="en-GB" sz="3600" b="1" u="sng" dirty="0">
              <a:solidFill>
                <a:schemeClr val="bg1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5400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6B2F-50C0-4A36-92FD-EDFEF5E7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36375" y="0"/>
            <a:ext cx="1936376" cy="1003495"/>
          </a:xfrm>
        </p:spPr>
        <p:txBody>
          <a:bodyPr anchor="ctr"/>
          <a:lstStyle/>
          <a:p>
            <a:pPr algn="ctr" rtl="1"/>
            <a:r>
              <a:rPr lang="ar-EG" b="1" dirty="0">
                <a:solidFill>
                  <a:srgbClr val="FFC000"/>
                </a:solidFill>
              </a:rPr>
              <a:t>العذراء (نصف الليل)</a:t>
            </a:r>
            <a:endParaRPr lang="en-GB" b="1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87B6-5CA7-4E98-90B9-094BBE3CC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تي ميت نيشتي أوماريا : تي بارثينوس إن أتثوليب : إس أوني إم إبتشيسي إمبي فيني: إيطا صولومون صاجي إثفيتف.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919B6-1660-462A-A35F-E743BA9944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400" dirty="0"/>
              <a:t>عظمتك يا مريم، العذراء غير الدنسة، تشبه علو النخلة، التي تكلم عنها سليمان. </a:t>
            </a:r>
          </a:p>
          <a:p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6B61E-3617-4521-815A-8CA15A2DD3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sz="3700" dirty="0" err="1"/>
              <a:t>Temetnis</a:t>
            </a:r>
            <a:r>
              <a:rPr lang="en-GB" sz="3700" dirty="0"/>
              <a:t>] `w Maria@</a:t>
            </a:r>
            <a:r>
              <a:rPr lang="ar-EG" sz="3700" dirty="0"/>
              <a:t> </a:t>
            </a:r>
            <a:r>
              <a:rPr lang="en-GB" sz="3700" dirty="0"/>
              <a:t>}</a:t>
            </a:r>
            <a:r>
              <a:rPr lang="en-GB" sz="3700" dirty="0" err="1"/>
              <a:t>par;enoc</a:t>
            </a:r>
            <a:r>
              <a:rPr lang="en-GB" sz="3700" dirty="0"/>
              <a:t> `</a:t>
            </a:r>
            <a:r>
              <a:rPr lang="en-GB" sz="3700" dirty="0" err="1"/>
              <a:t>nat;wleb</a:t>
            </a:r>
            <a:r>
              <a:rPr lang="en-GB" sz="3700" dirty="0"/>
              <a:t>@</a:t>
            </a:r>
            <a:endParaRPr lang="ar-EG" sz="3700" dirty="0"/>
          </a:p>
          <a:p>
            <a:pPr>
              <a:spcBef>
                <a:spcPts val="0"/>
              </a:spcBef>
            </a:pPr>
            <a:r>
              <a:rPr lang="en-GB" sz="3700" dirty="0"/>
              <a:t> `</a:t>
            </a:r>
            <a:r>
              <a:rPr lang="en-GB" sz="3700" dirty="0" err="1"/>
              <a:t>c`oni</a:t>
            </a:r>
            <a:r>
              <a:rPr lang="en-GB" sz="3700" dirty="0"/>
              <a:t> `</a:t>
            </a:r>
            <a:r>
              <a:rPr lang="en-GB" sz="3700" dirty="0" err="1"/>
              <a:t>mpi</a:t>
            </a:r>
            <a:r>
              <a:rPr lang="en-GB" sz="3700" dirty="0"/>
              <a:t>[</a:t>
            </a:r>
            <a:r>
              <a:rPr lang="en-GB" sz="3700" dirty="0" err="1"/>
              <a:t>ici</a:t>
            </a:r>
            <a:r>
              <a:rPr lang="en-GB" sz="3700" dirty="0"/>
              <a:t> `</a:t>
            </a:r>
            <a:r>
              <a:rPr lang="en-GB" sz="3700" dirty="0" err="1"/>
              <a:t>mpibeni</a:t>
            </a:r>
            <a:r>
              <a:rPr lang="en-GB" sz="3700" dirty="0"/>
              <a:t>@ `eta </a:t>
            </a:r>
            <a:r>
              <a:rPr lang="en-GB" sz="3700" dirty="0" err="1"/>
              <a:t>Colomwn</a:t>
            </a:r>
            <a:r>
              <a:rPr lang="en-GB" sz="3700" dirty="0"/>
              <a:t> </a:t>
            </a:r>
            <a:r>
              <a:rPr lang="en-GB" sz="3700" dirty="0" err="1"/>
              <a:t>caji</a:t>
            </a:r>
            <a:r>
              <a:rPr lang="en-GB" sz="3700" dirty="0"/>
              <a:t> </a:t>
            </a:r>
            <a:r>
              <a:rPr lang="en-GB" sz="3700" dirty="0" err="1"/>
              <a:t>e;bytf</a:t>
            </a:r>
            <a:r>
              <a:rPr lang="en-GB" sz="3700" dirty="0"/>
              <a:t>.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692DB207-73EF-4712-971A-5BD1C3C95485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49344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6AB9-C3D0-40B1-B793-407A5B47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3D896-9CF9-4501-8ACE-2E4D24E1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500" dirty="0"/>
              <a:t>إنثو تيه تي موومي إمموؤ إن أونخ : إتخاتي إمبي ليبانوس : إيطا بي إهموت إنتيه تي ميث نوتي : فيفي نان ايڤول إنخيتس.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568BF-D6BC-49BD-AB03-749D2ACBFF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أنتِ ينبوع ماء الحياة، الفائض من لبنان، التي نبعت لنا منه، نعمة اللاهوت.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016C6-FA71-40A4-87F4-0C916813C9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3600" dirty="0"/>
              <a:t>N;o te ]moumi `mmwou `nwnq@ etqa] `mPilibanoc@</a:t>
            </a:r>
            <a:endParaRPr lang="ar-EG" sz="3600" dirty="0"/>
          </a:p>
          <a:p>
            <a:pPr>
              <a:spcBef>
                <a:spcPts val="0"/>
              </a:spcBef>
            </a:pPr>
            <a:r>
              <a:rPr lang="pt-BR" sz="3600" dirty="0"/>
              <a:t>`eta pi`hmot `nte ]me;nou]@ bebi nan `ebol `nqytc.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784088731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3893-DB66-4812-9242-3BF51F0F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3AA98-F398-43A7-A481-45FD452D8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آري ميسي نان إن إممانوئيل: خين تي ميترا إمبارثينيكي : آف آيتين إن كليرونوموس : إن إهري خين إثميت أوورو إنني فيؤي.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308DC-AB90-49E4-902D-16DAEB0E93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ولدتِ لنا عمانوئيل، من أحشائِك البتول، وصيرنا وارثين، في ملكوت السموات.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813F3-3D65-4260-BEA5-D77A77A0A0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94130" y="4826129"/>
            <a:ext cx="9332259" cy="11897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it-IT" sz="3400" dirty="0"/>
              <a:t>Aremici nan `nEmmanouyl@ qen temetra `mpar;eniki@</a:t>
            </a:r>
            <a:endParaRPr lang="ar-EG" sz="3400" dirty="0"/>
          </a:p>
          <a:p>
            <a:pPr>
              <a:spcBef>
                <a:spcPts val="0"/>
              </a:spcBef>
            </a:pPr>
            <a:r>
              <a:rPr lang="it-IT" sz="3400" dirty="0"/>
              <a:t> afaiten `n`klyronomoc@ `n`hryi qen `;metouro `nnivyou`i.</a:t>
            </a:r>
          </a:p>
          <a:p>
            <a:pPr>
              <a:spcBef>
                <a:spcPts val="0"/>
              </a:spcBef>
            </a:pP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4173376866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9E5F-AD11-4AB6-AE15-22287E53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FBAC1-F949-4D4F-9290-228CBB4C8B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7236" y="5883965"/>
            <a:ext cx="9265024" cy="967409"/>
          </a:xfrm>
        </p:spPr>
        <p:txBody>
          <a:bodyPr/>
          <a:lstStyle/>
          <a:p>
            <a:r>
              <a:rPr lang="ar-EG" sz="3300" dirty="0"/>
              <a:t>كاطا بي أوش إيتاف أوش إمموف : إنتيه بين يوت إم باتريارشيس: إيتي فاي بيه إب أورو دافيد : آفئي آفجوكف نان ايڤول. 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A4E9F-887D-4BCC-8029-0AE5692A02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كالوعد الذي وعد به، أبانا رئيس الآباء، الذي هو الملك داود، أتى وأكمله لنا.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256BD-60FB-4D56-8504-F227E14E5A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300" dirty="0"/>
              <a:t>Kata </a:t>
            </a:r>
            <a:r>
              <a:rPr lang="en-GB" sz="3300" dirty="0" err="1"/>
              <a:t>piws</a:t>
            </a:r>
            <a:r>
              <a:rPr lang="en-GB" sz="3300" dirty="0"/>
              <a:t> `</a:t>
            </a:r>
            <a:r>
              <a:rPr lang="en-GB" sz="3300" dirty="0" err="1"/>
              <a:t>etafws</a:t>
            </a:r>
            <a:r>
              <a:rPr lang="en-GB" sz="3300" dirty="0"/>
              <a:t> `</a:t>
            </a:r>
            <a:r>
              <a:rPr lang="en-GB" sz="3300" dirty="0" err="1"/>
              <a:t>mmof</a:t>
            </a:r>
            <a:r>
              <a:rPr lang="en-GB" sz="3300" dirty="0"/>
              <a:t>@ `</a:t>
            </a:r>
            <a:r>
              <a:rPr lang="en-GB" sz="3300" dirty="0" err="1"/>
              <a:t>nte</a:t>
            </a:r>
            <a:r>
              <a:rPr lang="en-GB" sz="3300" dirty="0"/>
              <a:t> </a:t>
            </a:r>
            <a:r>
              <a:rPr lang="en-GB" sz="3300" dirty="0" err="1"/>
              <a:t>peniwt</a:t>
            </a:r>
            <a:r>
              <a:rPr lang="en-GB" sz="3300" dirty="0"/>
              <a:t> `</a:t>
            </a:r>
            <a:r>
              <a:rPr lang="en-GB" sz="3300" dirty="0" err="1"/>
              <a:t>mpatriar,yc</a:t>
            </a:r>
            <a:r>
              <a:rPr lang="en-GB" sz="3300" dirty="0"/>
              <a:t>@</a:t>
            </a:r>
            <a:endParaRPr lang="ar-EG" sz="3300" dirty="0"/>
          </a:p>
          <a:p>
            <a:r>
              <a:rPr lang="en-GB" sz="3600" dirty="0"/>
              <a:t> `</a:t>
            </a:r>
            <a:r>
              <a:rPr lang="en-GB" sz="3600" dirty="0" err="1"/>
              <a:t>ete</a:t>
            </a:r>
            <a:r>
              <a:rPr lang="en-GB" sz="3600" dirty="0"/>
              <a:t> </a:t>
            </a:r>
            <a:r>
              <a:rPr lang="en-GB" sz="3600" dirty="0" err="1"/>
              <a:t>vai</a:t>
            </a:r>
            <a:r>
              <a:rPr lang="en-GB" sz="3600" dirty="0"/>
              <a:t> pe `</a:t>
            </a:r>
            <a:r>
              <a:rPr lang="en-GB" sz="3600" dirty="0" err="1"/>
              <a:t>pouro</a:t>
            </a:r>
            <a:r>
              <a:rPr lang="en-GB" sz="3600" dirty="0"/>
              <a:t> </a:t>
            </a:r>
            <a:r>
              <a:rPr lang="en-GB" sz="3600" dirty="0" err="1"/>
              <a:t>Dauid</a:t>
            </a:r>
            <a:r>
              <a:rPr lang="en-GB" sz="3600" dirty="0"/>
              <a:t>@ </a:t>
            </a:r>
            <a:r>
              <a:rPr lang="en-GB" sz="3600" dirty="0" err="1"/>
              <a:t>af`i</a:t>
            </a:r>
            <a:r>
              <a:rPr lang="en-GB" sz="3600" dirty="0"/>
              <a:t> </a:t>
            </a:r>
            <a:r>
              <a:rPr lang="en-GB" sz="3600" dirty="0" err="1"/>
              <a:t>afjokf</a:t>
            </a:r>
            <a:r>
              <a:rPr lang="en-GB" sz="3600" dirty="0"/>
              <a:t> nan `</a:t>
            </a:r>
            <a:r>
              <a:rPr lang="en-GB" sz="3600" dirty="0" err="1"/>
              <a:t>ebol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4865118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22BC-06EF-4162-B958-4F8FA609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BFA9-575F-4D6C-AE54-11E47BD27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شيري ني اوتي بارثينوس: تي اورو اممي ان اليثيني : شيري ابشوشو انتيه بين جينوس: اري أجفو نان ايمانؤيل.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DF79-C340-4B4D-9EBE-499FC6D57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السلام لك أيتها العذراء، الملكة الحقيقية الحقانية، السلام لفخر جنسنا، ولدت لنا عمانوئيل.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BA198-92A3-45B5-95BB-568411969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09507"/>
            <a:ext cx="9144000" cy="1189740"/>
          </a:xfrm>
        </p:spPr>
        <p:txBody>
          <a:bodyPr/>
          <a:lstStyle/>
          <a:p>
            <a:r>
              <a:rPr lang="en-GB" sz="3800" dirty="0"/>
              <a:t>&lt;ere ne `w ]</a:t>
            </a:r>
            <a:r>
              <a:rPr lang="en-GB" sz="3800" dirty="0" err="1"/>
              <a:t>Par;enoc</a:t>
            </a:r>
            <a:r>
              <a:rPr lang="en-GB" sz="3800" dirty="0"/>
              <a:t>@ ]</a:t>
            </a:r>
            <a:r>
              <a:rPr lang="en-GB" sz="3800" dirty="0" err="1"/>
              <a:t>ourw</a:t>
            </a:r>
            <a:r>
              <a:rPr lang="en-GB" sz="3800" dirty="0"/>
              <a:t> `</a:t>
            </a:r>
            <a:r>
              <a:rPr lang="en-GB" sz="3800" dirty="0" err="1"/>
              <a:t>mmyi</a:t>
            </a:r>
            <a:r>
              <a:rPr lang="en-GB" sz="3800" dirty="0"/>
              <a:t> `</a:t>
            </a:r>
            <a:r>
              <a:rPr lang="en-GB" sz="3800" dirty="0" err="1"/>
              <a:t>n`aly;iny</a:t>
            </a:r>
            <a:r>
              <a:rPr lang="en-GB" sz="3800" dirty="0"/>
              <a:t>@ </a:t>
            </a:r>
            <a:r>
              <a:rPr lang="en-GB" sz="3200" dirty="0"/>
              <a:t>,ere `</a:t>
            </a:r>
            <a:r>
              <a:rPr lang="en-GB" sz="3200" dirty="0" err="1"/>
              <a:t>psousou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</a:t>
            </a:r>
            <a:r>
              <a:rPr lang="en-GB" sz="3200" dirty="0" err="1"/>
              <a:t>pengenoc</a:t>
            </a:r>
            <a:r>
              <a:rPr lang="en-GB" sz="3200" dirty="0"/>
              <a:t>@ </a:t>
            </a:r>
            <a:r>
              <a:rPr lang="en-GB" sz="3200" dirty="0" err="1"/>
              <a:t>are`jvo</a:t>
            </a:r>
            <a:r>
              <a:rPr lang="en-GB" sz="3200" dirty="0"/>
              <a:t> nan `</a:t>
            </a:r>
            <a:r>
              <a:rPr lang="en-GB" sz="3200" dirty="0" err="1"/>
              <a:t>nEmmanouyl</a:t>
            </a:r>
            <a:r>
              <a:rPr lang="en-GB" sz="3200" dirty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81407354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B176-1077-41DC-B0AA-45357BA6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4415-2039-49CA-A852-EEBECB651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7236" y="5883965"/>
            <a:ext cx="9265024" cy="967409"/>
          </a:xfrm>
        </p:spPr>
        <p:txBody>
          <a:bodyPr/>
          <a:lstStyle/>
          <a:p>
            <a:r>
              <a:rPr lang="ar-EG" sz="3200" dirty="0"/>
              <a:t>تين تي هو اري بين ميڤى : اوتي ابروس تاتيس اتيه انهوت : ناهرين بين شويس ايسوس  بى اخرستوس : انتيف كانين نوڤى نان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5550-824F-4C5E-901A-C1AFCE922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1036203"/>
          </a:xfrm>
        </p:spPr>
        <p:txBody>
          <a:bodyPr/>
          <a:lstStyle/>
          <a:p>
            <a:r>
              <a:rPr lang="ar-EG" sz="3600" dirty="0"/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780D-C62C-4F13-9CA3-612B4A2AA5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46812"/>
            <a:ext cx="9144000" cy="1189740"/>
          </a:xfrm>
        </p:spPr>
        <p:txBody>
          <a:bodyPr/>
          <a:lstStyle/>
          <a:p>
            <a:r>
              <a:rPr lang="en-GB" sz="3600" dirty="0"/>
              <a:t>Ten]</a:t>
            </a:r>
            <a:r>
              <a:rPr lang="en-GB" sz="3600" dirty="0" err="1"/>
              <a:t>ho</a:t>
            </a:r>
            <a:r>
              <a:rPr lang="en-GB" sz="3600" dirty="0"/>
              <a:t> `</a:t>
            </a:r>
            <a:r>
              <a:rPr lang="en-GB" sz="3600" dirty="0" err="1"/>
              <a:t>arepenmeu`i</a:t>
            </a:r>
            <a:r>
              <a:rPr lang="en-GB" sz="3600" dirty="0"/>
              <a:t>@ `w ]`</a:t>
            </a:r>
            <a:r>
              <a:rPr lang="en-GB" sz="3600" dirty="0" err="1"/>
              <a:t>proctatyc</a:t>
            </a:r>
            <a:r>
              <a:rPr lang="en-GB" sz="3600" dirty="0"/>
              <a:t> `</a:t>
            </a:r>
            <a:r>
              <a:rPr lang="en-GB" sz="3600" dirty="0" err="1"/>
              <a:t>etenhot</a:t>
            </a:r>
            <a:r>
              <a:rPr lang="en-GB" sz="3600" dirty="0"/>
              <a:t>@ </a:t>
            </a:r>
            <a:r>
              <a:rPr lang="en-GB" sz="3600" dirty="0" err="1"/>
              <a:t>nahren</a:t>
            </a:r>
            <a:r>
              <a:rPr lang="en-GB" sz="3600" dirty="0"/>
              <a:t> pen=o=c I=y=c P=,=c@ `</a:t>
            </a:r>
            <a:r>
              <a:rPr lang="en-GB" sz="3600" dirty="0" err="1"/>
              <a:t>ntef,a</a:t>
            </a:r>
            <a:r>
              <a:rPr lang="en-GB" sz="3600" dirty="0"/>
              <a:t> </a:t>
            </a:r>
            <a:r>
              <a:rPr lang="en-GB" sz="3600" dirty="0" err="1"/>
              <a:t>nennobi</a:t>
            </a:r>
            <a:r>
              <a:rPr lang="en-GB" sz="3600" dirty="0"/>
              <a:t> nan `</a:t>
            </a:r>
            <a:r>
              <a:rPr lang="en-GB" sz="3600" dirty="0" err="1"/>
              <a:t>ebol</a:t>
            </a:r>
            <a:r>
              <a:rPr lang="en-GB" sz="3600" dirty="0"/>
              <a:t>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E9B801E2-D93D-4DC2-BE8A-C2F2E9FD2E74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646492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B2A5-6C9F-4626-8B66-93E9A131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AEDE-4BA8-4BFA-8242-BD55FEC2A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0C23-FFE1-48DA-9976-722D07F84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11D3E-988E-4A1D-99F8-A6D00DE365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13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AD8B-C893-4D0F-BEF8-D1AC3711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D77D-BD3A-4588-AE56-0CB960A5B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جيه شيريه ناك أوبي سطافروس: في إيطا إبؤورو كوسطانتينوس: أولف نيماف إيه بي بوليموس: إفشارى إنني بارباروس.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1F0C4-2FBD-4039-ADAB-6DE247AD4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200" dirty="0"/>
              <a:t>Je ,ere </a:t>
            </a:r>
            <a:r>
              <a:rPr lang="en-GB" sz="3200" dirty="0" err="1"/>
              <a:t>nak</a:t>
            </a:r>
            <a:r>
              <a:rPr lang="en-GB" sz="3200" dirty="0"/>
              <a:t> `w </a:t>
            </a:r>
            <a:r>
              <a:rPr lang="en-GB" sz="3200" dirty="0" err="1"/>
              <a:t>pi`ctauroc</a:t>
            </a:r>
            <a:r>
              <a:rPr lang="en-GB" sz="3200" dirty="0"/>
              <a:t>@ </a:t>
            </a:r>
            <a:r>
              <a:rPr lang="en-GB" sz="3200" dirty="0" err="1"/>
              <a:t>vy`eta</a:t>
            </a:r>
            <a:r>
              <a:rPr lang="en-GB" sz="3200" dirty="0"/>
              <a:t> `</a:t>
            </a:r>
            <a:r>
              <a:rPr lang="en-GB" sz="3200" dirty="0" err="1"/>
              <a:t>pouro</a:t>
            </a:r>
            <a:r>
              <a:rPr lang="en-GB" sz="3200" dirty="0"/>
              <a:t> </a:t>
            </a:r>
            <a:r>
              <a:rPr lang="en-GB" sz="3200" dirty="0" err="1"/>
              <a:t>Kwctantinoc</a:t>
            </a:r>
            <a:r>
              <a:rPr lang="en-GB" sz="3200" dirty="0"/>
              <a:t>@ </a:t>
            </a:r>
            <a:r>
              <a:rPr lang="en-GB" sz="3200" dirty="0" err="1"/>
              <a:t>olf</a:t>
            </a:r>
            <a:r>
              <a:rPr lang="en-GB" sz="3200" dirty="0"/>
              <a:t> </a:t>
            </a:r>
            <a:r>
              <a:rPr lang="en-GB" sz="3200" dirty="0" err="1"/>
              <a:t>nemaf</a:t>
            </a:r>
            <a:r>
              <a:rPr lang="en-GB" sz="3200" dirty="0"/>
              <a:t> `</a:t>
            </a:r>
            <a:r>
              <a:rPr lang="en-GB" sz="3200" dirty="0" err="1"/>
              <a:t>epipolemoc</a:t>
            </a:r>
            <a:r>
              <a:rPr lang="en-GB" sz="3200" dirty="0"/>
              <a:t>@ </a:t>
            </a:r>
            <a:r>
              <a:rPr lang="en-GB" sz="3200" dirty="0" err="1"/>
              <a:t>afsari</a:t>
            </a:r>
            <a:r>
              <a:rPr lang="en-GB" sz="3200" dirty="0"/>
              <a:t> `</a:t>
            </a:r>
            <a:r>
              <a:rPr lang="en-GB" sz="3200" dirty="0" err="1"/>
              <a:t>nniBarbaroc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BB4CD1-39C2-472B-BF29-3C6400983A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قائلين السلام لك أيها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الذى حمله الملك قسطنطين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معه إلى الحرب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وقتل البربر.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034554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العذراء (عشية)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143999" cy="1089778"/>
          </a:xfrm>
        </p:spPr>
        <p:txBody>
          <a:bodyPr/>
          <a:lstStyle/>
          <a:p>
            <a:pPr>
              <a:buSzPct val="65000"/>
            </a:pPr>
            <a:r>
              <a:rPr lang="en-US" altLang="zh-CN" sz="3500" dirty="0">
                <a:ea typeface="SimSun" pitchFamily="2" charset="-122"/>
              </a:rPr>
              <a:t> </a:t>
            </a:r>
            <a:r>
              <a:rPr lang="ar-KW" altLang="zh-CN" sz="3500" dirty="0"/>
              <a:t>آرى إبسول سيل إم</a:t>
            </a:r>
            <a:r>
              <a:rPr lang="ar-EG" altLang="zh-CN" sz="3500" dirty="0"/>
              <a:t>م</a:t>
            </a:r>
            <a:r>
              <a:rPr lang="ar-KW" altLang="zh-CN" sz="3500" dirty="0"/>
              <a:t>اريام : خين ني فيئويإيتسا إبشوي : سا أوي نام أم بيس مينريت : إيس طوبه إى إهري إيإمموف جون.</a:t>
            </a:r>
            <a:endParaRPr lang="en-US" sz="35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</p:spPr>
        <p:txBody>
          <a:bodyPr anchor="ctr"/>
          <a:lstStyle/>
          <a:p>
            <a:pPr algn="ctr" rtl="0"/>
            <a:r>
              <a:rPr lang="en-US" sz="3700" b="0" i="0" u="none" strike="noStrike" dirty="0">
                <a:effectLst/>
                <a:latin typeface="CS New Athanasius" pitchFamily="34" charset="0"/>
              </a:rPr>
              <a:t>Ere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pcolcel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mMariam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qen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nivyou`i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e`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tca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``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pswi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@</a:t>
            </a:r>
            <a:r>
              <a:rPr lang="en-US" sz="3700" b="0" i="0" u="none" strike="noStrike" baseline="0" dirty="0">
                <a:effectLst/>
                <a:latin typeface="CS New Athanasius" pitchFamily="34" charset="0"/>
              </a:rPr>
              <a:t> 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caou`inam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mpecmenrit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ectwbh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mmof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e`hryi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700" b="0" i="0" u="none" strike="noStrike" dirty="0" err="1">
                <a:effectLst/>
                <a:latin typeface="CS New Athanasius" pitchFamily="34" charset="0"/>
              </a:rPr>
              <a:t>ejwn</a:t>
            </a:r>
            <a:r>
              <a:rPr lang="en-US" sz="3700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E56E1-0BAF-4549-BCDD-9F7C6DC1EC6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KW" altLang="zh-CN" sz="3800" dirty="0"/>
              <a:t>زينـة مريم</a:t>
            </a:r>
            <a:r>
              <a:rPr lang="ar-EG" altLang="zh-CN" sz="3800" dirty="0"/>
              <a:t>،</a:t>
            </a:r>
            <a:r>
              <a:rPr lang="ar-KW" altLang="zh-CN" sz="3800" dirty="0"/>
              <a:t> في السموات</a:t>
            </a:r>
            <a:r>
              <a:rPr lang="en-US" altLang="zh-CN" sz="3800" dirty="0">
                <a:ea typeface="SimSun" pitchFamily="2" charset="-122"/>
              </a:rPr>
              <a:t> </a:t>
            </a:r>
            <a:r>
              <a:rPr lang="ar-KW" altLang="zh-CN" sz="3800" dirty="0"/>
              <a:t>العلوية</a:t>
            </a:r>
            <a:r>
              <a:rPr lang="ar-EG" altLang="zh-CN" sz="3800" dirty="0"/>
              <a:t>،</a:t>
            </a:r>
            <a:r>
              <a:rPr lang="ar-KW" altLang="zh-CN" sz="3800" dirty="0"/>
              <a:t> عن يمين حبيبها</a:t>
            </a:r>
            <a:r>
              <a:rPr lang="ar-EG" altLang="zh-CN" sz="3800" dirty="0"/>
              <a:t>،</a:t>
            </a:r>
          </a:p>
          <a:p>
            <a:pPr>
              <a:spcBef>
                <a:spcPts val="0"/>
              </a:spcBef>
            </a:pPr>
            <a:r>
              <a:rPr lang="ar-KW" altLang="zh-CN" sz="3800" dirty="0"/>
              <a:t> تطلب منه عنا</a:t>
            </a:r>
            <a:r>
              <a:rPr lang="ar-EG" altLang="zh-CN" sz="3800" dirty="0"/>
              <a:t>.</a:t>
            </a:r>
            <a:endParaRPr lang="en-US" sz="3800" dirty="0"/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841FA353-59CC-488F-BDCA-B46C164B412C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384500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49693-D91A-4D70-A0E2-734CCB68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spcBef>
                <a:spcPts val="0"/>
              </a:spcBef>
              <a:buSzPct val="65000"/>
            </a:pPr>
            <a:r>
              <a:rPr lang="ar-KW" altLang="zh-CN" sz="3500" dirty="0"/>
              <a:t>كاطا إفريتي أيطاف جوس: أنجي دافيد خين بي أبسالوموس: </a:t>
            </a:r>
            <a:endParaRPr lang="ar-EG" altLang="zh-CN" sz="3500" dirty="0"/>
          </a:p>
          <a:p>
            <a:pPr>
              <a:spcBef>
                <a:spcPts val="0"/>
              </a:spcBef>
              <a:buSzPct val="65000"/>
            </a:pPr>
            <a:r>
              <a:rPr lang="ar-KW" altLang="zh-CN" sz="3500" dirty="0"/>
              <a:t>جي أسؤهي أيراتس أنجي تي أورو : سا أوي نام امموك ابؤرو.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0"/>
            <a:r>
              <a:rPr lang="en-US" sz="3500" b="0" i="0" u="none" strike="noStrike" dirty="0">
                <a:effectLst/>
                <a:latin typeface="CS New Athanasius" pitchFamily="34" charset="0"/>
              </a:rPr>
              <a:t>Kata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vry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]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etafjoc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nje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Dauid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qen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pi`'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alomc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je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ac`ohi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eratc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nje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]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ourw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caou`inam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mmok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pOuro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  <a:endParaRPr lang="ar-EG" sz="3500" b="0" i="0" u="none" strike="noStrike" dirty="0">
              <a:effectLst/>
              <a:latin typeface="CS New Athanasius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5394FD-AD7A-45B4-8310-36E7D95DA19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كما قال، داود في المزمور، قامت الملكة، عن يمينك أيها الملك.</a:t>
            </a:r>
          </a:p>
        </p:txBody>
      </p:sp>
    </p:spTree>
    <p:extLst>
      <p:ext uri="{BB962C8B-B14F-4D97-AF65-F5344CB8AC3E}">
        <p14:creationId xmlns:p14="http://schemas.microsoft.com/office/powerpoint/2010/main" val="1378632674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2663B6-1F0B-40DC-8AFC-6901F2A49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ar-EG" altLang="zh-CN" sz="3600" dirty="0">
                <a:latin typeface="Calibri"/>
                <a:ea typeface="SimSun" pitchFamily="2" charset="-122"/>
                <a:cs typeface="+mn-cs"/>
              </a:rPr>
              <a:t>سولولمون موتي إيروس: خين بيجو إنتي ني جو: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ar-EG" altLang="zh-CN" sz="3600" dirty="0">
                <a:latin typeface="Calibri"/>
                <a:ea typeface="SimSun" pitchFamily="2" charset="-122"/>
                <a:cs typeface="+mn-cs"/>
              </a:rPr>
              <a:t>جي تاسوني اووه تا إشفيري: تا بوليس اممي ييروساليم.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3"/>
          </a:xfrm>
        </p:spPr>
        <p:txBody>
          <a:bodyPr anchor="b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en-US" b="0" i="0" u="none" strike="noStrike" dirty="0" err="1">
                <a:effectLst/>
              </a:rPr>
              <a:t>Colomwn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mou</a:t>
            </a:r>
            <a:r>
              <a:rPr lang="en-US" b="0" i="0" u="none" strike="noStrike" dirty="0">
                <a:effectLst/>
              </a:rPr>
              <a:t>] </a:t>
            </a:r>
            <a:r>
              <a:rPr lang="en-US" b="0" i="0" u="none" strike="noStrike" dirty="0" err="1">
                <a:effectLst/>
              </a:rPr>
              <a:t>eroc</a:t>
            </a:r>
            <a:r>
              <a:rPr lang="en-US" b="0" i="0" u="none" strike="noStrike" dirty="0">
                <a:effectLst/>
              </a:rPr>
              <a:t>@ </a:t>
            </a:r>
            <a:r>
              <a:rPr lang="en-US" b="0" i="0" u="none" strike="noStrike" dirty="0" err="1">
                <a:effectLst/>
              </a:rPr>
              <a:t>qen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pijw</a:t>
            </a:r>
            <a:r>
              <a:rPr lang="en-US" b="0" i="0" u="none" strike="noStrike" dirty="0">
                <a:effectLst/>
              </a:rPr>
              <a:t> `</a:t>
            </a:r>
            <a:r>
              <a:rPr lang="en-US" b="0" i="0" u="none" strike="noStrike" dirty="0" err="1">
                <a:effectLst/>
              </a:rPr>
              <a:t>nte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nijw</a:t>
            </a:r>
            <a:r>
              <a:rPr lang="en-US" b="0" i="0" u="none" strike="noStrike" dirty="0">
                <a:effectLst/>
              </a:rPr>
              <a:t>@ je </a:t>
            </a:r>
            <a:r>
              <a:rPr lang="en-US" b="0" i="0" u="none" strike="noStrike" dirty="0" err="1">
                <a:effectLst/>
              </a:rPr>
              <a:t>tacwni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ouoh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ta`sveri</a:t>
            </a:r>
            <a:r>
              <a:rPr lang="en-US" b="0" i="0" u="none" strike="noStrike" dirty="0">
                <a:effectLst/>
              </a:rPr>
              <a:t>@ </a:t>
            </a:r>
            <a:r>
              <a:rPr lang="en-US" b="0" i="0" u="none" strike="noStrike" dirty="0" err="1">
                <a:effectLst/>
              </a:rPr>
              <a:t>tapolic</a:t>
            </a:r>
            <a:r>
              <a:rPr lang="en-US" b="0" i="0" u="none" strike="noStrike" dirty="0">
                <a:effectLst/>
              </a:rPr>
              <a:t> `</a:t>
            </a:r>
            <a:r>
              <a:rPr lang="en-US" b="0" i="0" u="none" strike="noStrike" dirty="0" err="1">
                <a:effectLst/>
              </a:rPr>
              <a:t>mmyi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Ieroucalym</a:t>
            </a:r>
            <a:r>
              <a:rPr lang="en-US" b="0" i="0" u="none" strike="noStrike" dirty="0">
                <a:effectLst/>
              </a:rPr>
              <a:t>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EEE2C2-B2F7-457B-BB10-6DB626F2F2C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9779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سليمان دعاها، في نشيد الأنشاد، أختي و صديقتي، مدينتي الحقيقية أورشليم.</a:t>
            </a:r>
          </a:p>
        </p:txBody>
      </p:sp>
    </p:spTree>
    <p:extLst>
      <p:ext uri="{BB962C8B-B14F-4D97-AF65-F5344CB8AC3E}">
        <p14:creationId xmlns:p14="http://schemas.microsoft.com/office/powerpoint/2010/main" val="249973849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711CF9-EC7F-4E73-86CB-727387E8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lvl="0">
              <a:lnSpc>
                <a:spcPct val="100000"/>
              </a:lnSpc>
              <a:spcBef>
                <a:spcPts val="0"/>
              </a:spcBef>
              <a:buSzPct val="65000"/>
            </a:pPr>
            <a:r>
              <a:rPr lang="ar-KW" altLang="zh-CN" sz="3600" dirty="0">
                <a:latin typeface="Calibri"/>
                <a:cs typeface="Arial" panose="020B0604020202020204" pitchFamily="34" charset="0"/>
              </a:rPr>
              <a:t>أفتي مينى غار إيروس: خين هان ميش إنران إفتشوسي : جي آمي ايڤول خين بيك إيبوس : أوثي إتسوتب إن آروماطا.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0" y="4787152"/>
            <a:ext cx="9144000" cy="991015"/>
          </a:xfrm>
        </p:spPr>
        <p:txBody>
          <a:bodyPr/>
          <a:lstStyle/>
          <a:p>
            <a:r>
              <a:rPr lang="en-US" sz="38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Af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]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myini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 gar `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eroc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qen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hanmys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nran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eu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[</a:t>
            </a:r>
            <a:r>
              <a:rPr lang="en-US" sz="3800" b="0" i="0" u="none" strike="noStrike" dirty="0" err="1">
                <a:effectLst/>
                <a:latin typeface="CS New Athanasius" pitchFamily="34" charset="0"/>
              </a:rPr>
              <a:t>oci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@</a:t>
            </a:r>
          </a:p>
          <a:p>
            <a:r>
              <a:rPr lang="en-US" sz="3500" b="0" i="0" u="none" strike="noStrike" dirty="0">
                <a:effectLst/>
                <a:latin typeface="CS New Athanasius" pitchFamily="34" charset="0"/>
              </a:rPr>
              <a:t>je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amy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ebolqen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pek`ypoc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`w</a:t>
            </a:r>
            <a:r>
              <a:rPr lang="ar-EG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;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y`etacwtp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n`arwmata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  <a:endParaRPr lang="en-GB" sz="35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F50F5C-C9F7-4775-AFB2-82CA8AD3154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لأنه أعطي علامة عنها، بأسماء كثيرة عالية،</a:t>
            </a:r>
            <a:r>
              <a:rPr lang="ar-EG" sz="3600" dirty="0">
                <a:latin typeface="Times New Roman" pitchFamily="18" charset="0"/>
              </a:rPr>
              <a:t> </a:t>
            </a: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قائلا  أخرجي من بستانك، أيتها العنبر المختار.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18649123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BE6B0B-AB58-4851-94B3-9715207D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>
                <a:solidFill>
                  <a:schemeClr val="lt1"/>
                </a:solidFill>
              </a:rPr>
              <a:t>شيرى نى أوتي بارثينوس : تي اورو اممي ان اليثيني: شيرى ابشوشو انتى بين جينوس : اري اجفو نان ان اممانوئيل.</a:t>
            </a:r>
            <a:endParaRPr lang="ar-EG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80683" y="4822861"/>
            <a:ext cx="9305365" cy="1089778"/>
          </a:xfrm>
        </p:spPr>
        <p:txBody>
          <a:bodyPr/>
          <a:lstStyle/>
          <a:p>
            <a:r>
              <a:rPr lang="en-US" sz="3500" b="0" i="0" u="none" strike="noStrike" dirty="0">
                <a:effectLst/>
                <a:latin typeface="CS New Athanasius" pitchFamily="34" charset="0"/>
              </a:rPr>
              <a:t>&lt;ere ne `w ]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Par;enoc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]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ourw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mmyi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n`aly;iny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,ere</a:t>
            </a:r>
          </a:p>
          <a:p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psousou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nte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pengenoc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are`jvo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nan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nEmmanouyl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  <a:endParaRPr lang="en-US" sz="3500" dirty="0">
              <a:latin typeface="Avva_Shenouda" pitchFamily="34" charset="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F7DA7-8171-4E26-884B-CD2B9626F45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9778"/>
          </a:xfrm>
        </p:spPr>
        <p:txBody>
          <a:bodyPr/>
          <a:lstStyle/>
          <a:p>
            <a:r>
              <a:rPr lang="ar-EG" sz="3600" dirty="0"/>
              <a:t> السلام لك ايتها العذراء ، الملكة الحقيقية الحقانية، </a:t>
            </a:r>
            <a:r>
              <a:rPr lang="ar-EG" sz="3600" dirty="0">
                <a:solidFill>
                  <a:schemeClr val="lt1"/>
                </a:solidFill>
              </a:rPr>
              <a:t>السلام لفخر جنسنا ، ولدت لنا عمانوئيل</a:t>
            </a:r>
            <a:endParaRPr lang="ar-SA" sz="35600" dirty="0"/>
          </a:p>
        </p:txBody>
      </p:sp>
    </p:spTree>
    <p:extLst>
      <p:ext uri="{BB962C8B-B14F-4D97-AF65-F5344CB8AC3E}">
        <p14:creationId xmlns:p14="http://schemas.microsoft.com/office/powerpoint/2010/main" val="3559911277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6009-70D5-4B90-B7A5-121D6CC1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تين تي هو اري بين ميفي : اوتي ابروس تا تيس ايتين هوت: ناهرين بين تشويس ايسوس بى خريستوس : انتيف كانين نوفي نان ايفول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" y="4759937"/>
            <a:ext cx="9144000" cy="1089778"/>
          </a:xfrm>
        </p:spPr>
        <p:txBody>
          <a:bodyPr/>
          <a:lstStyle/>
          <a:p>
            <a:r>
              <a:rPr lang="en-US" b="0" i="0" u="none" strike="noStrike" dirty="0">
                <a:effectLst/>
              </a:rPr>
              <a:t>Ten]ho `</a:t>
            </a:r>
            <a:r>
              <a:rPr lang="en-US" b="0" i="0" u="none" strike="noStrike" dirty="0" err="1">
                <a:effectLst/>
              </a:rPr>
              <a:t>arepenmeu`i</a:t>
            </a:r>
            <a:r>
              <a:rPr lang="en-US" b="0" i="0" u="none" strike="noStrike" dirty="0">
                <a:effectLst/>
              </a:rPr>
              <a:t>@ `w ]`</a:t>
            </a:r>
            <a:r>
              <a:rPr lang="en-US" b="0" i="0" u="none" strike="noStrike" dirty="0" err="1">
                <a:effectLst/>
              </a:rPr>
              <a:t>proctatyc</a:t>
            </a:r>
            <a:r>
              <a:rPr lang="en-US" b="0" i="0" u="none" strike="noStrike" dirty="0">
                <a:effectLst/>
              </a:rPr>
              <a:t> `</a:t>
            </a:r>
            <a:r>
              <a:rPr lang="en-US" b="0" i="0" u="none" strike="noStrike" dirty="0" err="1">
                <a:effectLst/>
              </a:rPr>
              <a:t>etenhot</a:t>
            </a:r>
            <a:r>
              <a:rPr lang="en-US" b="0" i="0" u="none" strike="noStrike" dirty="0">
                <a:effectLst/>
              </a:rPr>
              <a:t>@</a:t>
            </a:r>
            <a:endParaRPr lang="ar-EG" b="0" i="0" u="none" strike="noStrike" dirty="0">
              <a:effectLst/>
            </a:endParaRPr>
          </a:p>
          <a:p>
            <a:r>
              <a:rPr lang="en-US" b="0" i="0" u="none" strike="noStrike" dirty="0" err="1">
                <a:effectLst/>
              </a:rPr>
              <a:t>nahren</a:t>
            </a:r>
            <a:r>
              <a:rPr lang="en-US" b="0" i="0" u="none" strike="noStrike" dirty="0">
                <a:effectLst/>
              </a:rPr>
              <a:t> pen=o=c I=y=c P=,=c@ `</a:t>
            </a:r>
            <a:r>
              <a:rPr lang="en-US" b="0" i="0" u="none" strike="noStrike" dirty="0" err="1">
                <a:effectLst/>
              </a:rPr>
              <a:t>ntef,a</a:t>
            </a:r>
            <a:r>
              <a:rPr lang="en-US" b="0" i="0" u="none" strike="noStrike" dirty="0">
                <a:effectLst/>
              </a:rPr>
              <a:t> </a:t>
            </a:r>
            <a:r>
              <a:rPr lang="en-US" b="0" i="0" u="none" strike="noStrike" dirty="0" err="1">
                <a:effectLst/>
              </a:rPr>
              <a:t>nennobi</a:t>
            </a:r>
            <a:r>
              <a:rPr lang="en-US" b="0" i="0" u="none" strike="noStrike" dirty="0">
                <a:effectLst/>
              </a:rPr>
              <a:t> nan `</a:t>
            </a:r>
            <a:r>
              <a:rPr lang="en-US" b="0" i="0" u="none" strike="noStrike" dirty="0" err="1">
                <a:effectLst/>
              </a:rPr>
              <a:t>ebol</a:t>
            </a:r>
            <a:r>
              <a:rPr lang="en-US" b="0" i="0" u="none" strike="noStrike" dirty="0">
                <a:effectLst/>
              </a:rPr>
              <a:t>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12CBF-92A2-4C7E-B25A-31698F67DB2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07541"/>
          </a:xfrm>
        </p:spPr>
        <p:txBody>
          <a:bodyPr/>
          <a:lstStyle/>
          <a:p>
            <a:r>
              <a:rPr lang="ar-EG" sz="3500" dirty="0">
                <a:solidFill>
                  <a:schemeClr val="lt1"/>
                </a:solidFill>
              </a:rPr>
              <a:t>نسألك أذكرينا، ايتها الشفيعة المؤتمنة، أمام ربنا يسوع المسيح، ليغفر لنا خطايانا.</a:t>
            </a:r>
            <a:endParaRPr lang="ar-SA" sz="3500" dirty="0"/>
          </a:p>
        </p:txBody>
      </p:sp>
    </p:spTree>
    <p:extLst>
      <p:ext uri="{BB962C8B-B14F-4D97-AF65-F5344CB8AC3E}">
        <p14:creationId xmlns:p14="http://schemas.microsoft.com/office/powerpoint/2010/main" val="541222278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B2A5-6C9F-4626-8B66-93E9A131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AEDE-4BA8-4BFA-8242-BD55FEC2A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0C23-FFE1-48DA-9976-722D07F84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11D3E-988E-4A1D-99F8-A6D00DE365D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8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70847" y="0"/>
            <a:ext cx="2070847" cy="782372"/>
          </a:xfrm>
        </p:spPr>
        <p:txBody>
          <a:bodyPr>
            <a:normAutofit/>
          </a:bodyPr>
          <a:lstStyle/>
          <a:p>
            <a:r>
              <a:rPr lang="ar-SA" sz="3200" dirty="0"/>
              <a:t>العذراء (باكر)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/>
              <a:t>أوؤنياتى إنثو ماريا: تى سافى أووه إنسيمنى: تى ماه إسنوتى إن إسكينى : بى آهو إم ابنفما تيكون.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4640979"/>
            <a:ext cx="9144000" cy="1089779"/>
          </a:xfrm>
          <a:prstGeom prst="rect">
            <a:avLst/>
          </a:prstGeom>
        </p:spPr>
        <p:txBody>
          <a:bodyPr/>
          <a:lstStyle/>
          <a:p>
            <a:r>
              <a:rPr lang="pt-BR" sz="4000" dirty="0"/>
              <a:t>Wounia] `n;o Mari`a@ ]cabe ouoh `ncemne@ ]mah`cnou] `n`ckyny@ pi`Aho `m`Pneumatikon.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2013-3289-496D-9E74-83228173DC6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107577" y="3811197"/>
            <a:ext cx="9345707" cy="782372"/>
          </a:xfrm>
          <a:prstGeom prst="rect">
            <a:avLst/>
          </a:prstGeom>
        </p:spPr>
        <p:txBody>
          <a:bodyPr/>
          <a:lstStyle/>
          <a:p>
            <a:r>
              <a:rPr lang="ar-EG" sz="35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طوباك أنتِ يا مريم، الحكيمة العفيفة، القبة الثانية، الكنز الروحى.</a:t>
            </a:r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D6F69284-4F82-4D27-8175-3E0E2DD0BCC3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11964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FF507C-B48E-412D-BFC9-632D829D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dirty="0"/>
              <a:t>تى إتشروم إبشال إنكاثاروس: ثى إيطاس موتى خين بين كاهى: </a:t>
            </a:r>
            <a:endParaRPr lang="en-US" sz="3500" dirty="0"/>
          </a:p>
          <a:p>
            <a:pPr>
              <a:spcBef>
                <a:spcPts val="0"/>
              </a:spcBef>
            </a:pPr>
            <a:r>
              <a:rPr lang="ar-EG" sz="3500" dirty="0"/>
              <a:t>أووه أسفيرى نان ايڤول: إنؤ كاربوس إنتيه بى إبنفما.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500" dirty="0"/>
              <a:t> }[</a:t>
            </a:r>
            <a:r>
              <a:rPr lang="en-US" sz="3500" dirty="0" err="1"/>
              <a:t>rompsal</a:t>
            </a:r>
            <a:r>
              <a:rPr lang="en-US" sz="3500" dirty="0"/>
              <a:t> `</a:t>
            </a:r>
            <a:r>
              <a:rPr lang="en-US" sz="3500" dirty="0" err="1"/>
              <a:t>nka;aroc</a:t>
            </a:r>
            <a:r>
              <a:rPr lang="en-US" sz="3500" dirty="0"/>
              <a:t>@ ;</a:t>
            </a:r>
            <a:r>
              <a:rPr lang="en-US" sz="3500" dirty="0" err="1"/>
              <a:t>yetacmou</a:t>
            </a:r>
            <a:r>
              <a:rPr lang="en-US" sz="3500" dirty="0"/>
              <a:t>] </a:t>
            </a:r>
            <a:r>
              <a:rPr lang="en-US" sz="3500" dirty="0" err="1"/>
              <a:t>qen</a:t>
            </a:r>
            <a:r>
              <a:rPr lang="en-US" sz="3500" dirty="0"/>
              <a:t> </a:t>
            </a:r>
            <a:r>
              <a:rPr lang="en-US" sz="3500" dirty="0" err="1"/>
              <a:t>penkahi</a:t>
            </a:r>
            <a:r>
              <a:rPr lang="en-US" sz="3500" dirty="0"/>
              <a:t>@ </a:t>
            </a:r>
            <a:r>
              <a:rPr lang="en-US" sz="3500" dirty="0" err="1"/>
              <a:t>ouoh</a:t>
            </a:r>
            <a:r>
              <a:rPr lang="en-US" sz="3500" dirty="0"/>
              <a:t> </a:t>
            </a:r>
            <a:r>
              <a:rPr lang="en-US" sz="3500" dirty="0" err="1"/>
              <a:t>acviri</a:t>
            </a:r>
            <a:r>
              <a:rPr lang="en-US" sz="3500" dirty="0"/>
              <a:t> nan `</a:t>
            </a:r>
            <a:r>
              <a:rPr lang="en-US" sz="3500" dirty="0" err="1"/>
              <a:t>ebol</a:t>
            </a:r>
            <a:r>
              <a:rPr lang="en-US" sz="3500" dirty="0"/>
              <a:t>@ `</a:t>
            </a:r>
            <a:r>
              <a:rPr lang="en-US" sz="3500" dirty="0" err="1"/>
              <a:t>noukarpoc</a:t>
            </a:r>
            <a:r>
              <a:rPr lang="en-US" sz="3500" dirty="0"/>
              <a:t> `</a:t>
            </a:r>
            <a:r>
              <a:rPr lang="en-US" sz="3500" dirty="0" err="1"/>
              <a:t>nte</a:t>
            </a:r>
            <a:r>
              <a:rPr lang="en-US" sz="3500" dirty="0"/>
              <a:t> </a:t>
            </a:r>
            <a:r>
              <a:rPr lang="en-US" sz="3500" dirty="0" err="1"/>
              <a:t>pi`Pneuma</a:t>
            </a:r>
            <a:r>
              <a:rPr lang="en-US" sz="35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DC68-3AC1-41CF-974C-6D3DAEC7971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اليمامة النقية، التى نادت فى أرضنا، و أينعت لنا، ثمرة الروح.</a:t>
            </a:r>
          </a:p>
        </p:txBody>
      </p:sp>
    </p:spTree>
    <p:extLst>
      <p:ext uri="{BB962C8B-B14F-4D97-AF65-F5344CB8AC3E}">
        <p14:creationId xmlns:p14="http://schemas.microsoft.com/office/powerpoint/2010/main" val="1217531993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7C58AF-2641-4D29-B95D-8CE081A2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600" dirty="0"/>
              <a:t>بى إبنفما إمباراكليتون : فى إيطافئى إيجين بيشيرى : هيجين نى مو أوو إنتيه بى يورذانيس : كاطا إبتيبوس إن نوئى.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sv-SE" sz="3500" dirty="0"/>
              <a:t>Pi`Pneuma `mparaklyton@ vy`etaf`i ejen peSyri@ hijen nimwou `nte piIordanyc@ kata `ptupoc `nNw`e.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6B55B-71E0-4282-BF8B-B6F59D35ED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الروح المعزى، الذى حلِّ على إبنك، فى مياه الأردن، كمثال نوح.</a:t>
            </a:r>
          </a:p>
        </p:txBody>
      </p:sp>
    </p:spTree>
    <p:extLst>
      <p:ext uri="{BB962C8B-B14F-4D97-AF65-F5344CB8AC3E}">
        <p14:creationId xmlns:p14="http://schemas.microsoft.com/office/powerpoint/2010/main" val="199920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1A771A80-0519-4095-BB28-3DAB767AED66}"/>
              </a:ext>
            </a:extLst>
          </p:cNvPr>
          <p:cNvSpPr/>
          <p:nvPr/>
        </p:nvSpPr>
        <p:spPr>
          <a:xfrm flipH="1">
            <a:off x="6454586" y="93771"/>
            <a:ext cx="2649039" cy="13854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الصوم الكبير 1 </a:t>
            </a: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(نيك ناى أو باتشويس /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أسبح مراحمك يا ربى)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E338151-0A82-459B-9FDC-52EDA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4" y="-19903"/>
            <a:ext cx="1815353" cy="636361"/>
          </a:xfrm>
        </p:spPr>
        <p:txBody>
          <a:bodyPr/>
          <a:lstStyle/>
          <a:p>
            <a:r>
              <a:rPr lang="ar-EG" dirty="0"/>
              <a:t>الاعياد 2</a:t>
            </a:r>
            <a:endParaRPr lang="en-GB" dirty="0"/>
          </a:p>
        </p:txBody>
      </p:sp>
      <p:sp>
        <p:nvSpPr>
          <p:cNvPr id="35" name="Rectangle 34">
            <a:hlinkClick r:id="rId3" action="ppaction://hlinksldjump"/>
            <a:extLst>
              <a:ext uri="{FF2B5EF4-FFF2-40B4-BE49-F238E27FC236}">
                <a16:creationId xmlns:a16="http://schemas.microsoft.com/office/drawing/2014/main" id="{6BC1552B-57FD-4ECC-B43C-74AFC952A585}"/>
              </a:ext>
            </a:extLst>
          </p:cNvPr>
          <p:cNvSpPr/>
          <p:nvPr/>
        </p:nvSpPr>
        <p:spPr>
          <a:xfrm flipH="1">
            <a:off x="2740332" y="93771"/>
            <a:ext cx="3627698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3600" b="1" dirty="0">
                <a:solidFill>
                  <a:srgbClr val="FFC000"/>
                </a:solidFill>
                <a:cs typeface="+mj-cs"/>
              </a:rPr>
              <a:t>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1900" b="1" dirty="0">
                <a:solidFill>
                  <a:schemeClr val="bg1"/>
                </a:solidFill>
                <a:cs typeface="+mj-cs"/>
              </a:rPr>
              <a:t>(تى نيستيَّا نيم بي إشليل إنثؤو بيبه إبسوتى /الصوم والصلاة، هما خلاص نفوسنا)</a:t>
            </a:r>
          </a:p>
        </p:txBody>
      </p:sp>
      <p:sp>
        <p:nvSpPr>
          <p:cNvPr id="36" name="Rectangle 35">
            <a:hlinkClick r:id="rId4" action="ppaction://hlinksldjump"/>
            <a:extLst>
              <a:ext uri="{FF2B5EF4-FFF2-40B4-BE49-F238E27FC236}">
                <a16:creationId xmlns:a16="http://schemas.microsoft.com/office/drawing/2014/main" id="{4E0968CA-135E-4768-BCF7-B94D9CD56A2D}"/>
              </a:ext>
            </a:extLst>
          </p:cNvPr>
          <p:cNvSpPr/>
          <p:nvPr/>
        </p:nvSpPr>
        <p:spPr>
          <a:xfrm flipH="1">
            <a:off x="25195" y="93771"/>
            <a:ext cx="2649600" cy="13860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4000" b="1" dirty="0">
                <a:solidFill>
                  <a:srgbClr val="FFC000"/>
                </a:solidFill>
                <a:cs typeface="+mj-cs"/>
              </a:rPr>
              <a:t>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(أمويني أناڤ إيه بين سوتير/ تعالوا أنظروا مخلصنا)</a:t>
            </a:r>
          </a:p>
        </p:txBody>
      </p:sp>
      <p:sp>
        <p:nvSpPr>
          <p:cNvPr id="37" name="Rectangle 36">
            <a:hlinkClick r:id="rId5" action="ppaction://hlinksldjump"/>
            <a:extLst>
              <a:ext uri="{FF2B5EF4-FFF2-40B4-BE49-F238E27FC236}">
                <a16:creationId xmlns:a16="http://schemas.microsoft.com/office/drawing/2014/main" id="{F92C35EF-DF7C-4A9F-9394-F8BA94F73DB3}"/>
              </a:ext>
            </a:extLst>
          </p:cNvPr>
          <p:cNvSpPr/>
          <p:nvPr/>
        </p:nvSpPr>
        <p:spPr>
          <a:xfrm flipH="1">
            <a:off x="4598628" y="1596969"/>
            <a:ext cx="4504996" cy="15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(بي ماي رومي إن آغاثوس/ يا سيدي يسوع محب البشر)</a:t>
            </a:r>
          </a:p>
        </p:txBody>
      </p:sp>
      <p:sp>
        <p:nvSpPr>
          <p:cNvPr id="38" name="Rectangle 37">
            <a:hlinkClick r:id="rId6" action="ppaction://hlinksldjump"/>
            <a:extLst>
              <a:ext uri="{FF2B5EF4-FFF2-40B4-BE49-F238E27FC236}">
                <a16:creationId xmlns:a16="http://schemas.microsoft.com/office/drawing/2014/main" id="{A3AFEAD2-AD4B-4180-AEB3-B4CF19A118EE}"/>
              </a:ext>
            </a:extLst>
          </p:cNvPr>
          <p:cNvSpPr/>
          <p:nvPr/>
        </p:nvSpPr>
        <p:spPr>
          <a:xfrm flipH="1">
            <a:off x="26693" y="1599489"/>
            <a:ext cx="4504966" cy="15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الصوم الكبير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(تي نيستيا نيم بي إشليل خين أوو طوڤو نيم أوو ميت / الصوم والصلاة، بطهارة وعفاف)</a:t>
            </a:r>
          </a:p>
        </p:txBody>
      </p:sp>
      <p:sp>
        <p:nvSpPr>
          <p:cNvPr id="19" name="Rectangle 18">
            <a:hlinkClick r:id="rId7" action="ppaction://hlinksldjump"/>
            <a:extLst>
              <a:ext uri="{FF2B5EF4-FFF2-40B4-BE49-F238E27FC236}">
                <a16:creationId xmlns:a16="http://schemas.microsoft.com/office/drawing/2014/main" id="{3AC1F7D6-05A0-4324-BCE0-90C37B7C675B}"/>
              </a:ext>
            </a:extLst>
          </p:cNvPr>
          <p:cNvSpPr/>
          <p:nvPr/>
        </p:nvSpPr>
        <p:spPr>
          <a:xfrm flipH="1">
            <a:off x="4133812" y="3265001"/>
            <a:ext cx="2930684" cy="622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600" b="1" dirty="0">
                <a:solidFill>
                  <a:srgbClr val="FFC000"/>
                </a:solidFill>
                <a:cs typeface="Times New Roman" pitchFamily="18" charset="0"/>
              </a:rPr>
              <a:t>عيد دخول المسيح الهيكل</a:t>
            </a:r>
            <a:endParaRPr lang="en-US" sz="2600" b="1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hlinkClick r:id="rId8" action="ppaction://hlinksldjump"/>
            <a:extLst>
              <a:ext uri="{FF2B5EF4-FFF2-40B4-BE49-F238E27FC236}">
                <a16:creationId xmlns:a16="http://schemas.microsoft.com/office/drawing/2014/main" id="{369D5455-866B-4304-B4FB-409BBEDBC188}"/>
              </a:ext>
            </a:extLst>
          </p:cNvPr>
          <p:cNvSpPr/>
          <p:nvPr/>
        </p:nvSpPr>
        <p:spPr>
          <a:xfrm flipH="1">
            <a:off x="2079503" y="3265001"/>
            <a:ext cx="1924631" cy="622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البشارة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hlinkClick r:id="rId9" action="ppaction://hlinksldjump"/>
            <a:extLst>
              <a:ext uri="{FF2B5EF4-FFF2-40B4-BE49-F238E27FC236}">
                <a16:creationId xmlns:a16="http://schemas.microsoft.com/office/drawing/2014/main" id="{D9A4FC3C-0802-4A1C-93FD-57DC9C047697}"/>
              </a:ext>
            </a:extLst>
          </p:cNvPr>
          <p:cNvSpPr/>
          <p:nvPr/>
        </p:nvSpPr>
        <p:spPr>
          <a:xfrm flipH="1">
            <a:off x="6150870" y="3997983"/>
            <a:ext cx="2952752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أحد الشعانين 1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600" b="1" dirty="0">
                <a:solidFill>
                  <a:schemeClr val="bg1"/>
                </a:solidFill>
                <a:cs typeface="+mj-cs"/>
              </a:rPr>
              <a:t>(</a:t>
            </a:r>
            <a:r>
              <a:rPr lang="ar-EG" sz="2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آري سالبيزين/بوقوا في</a:t>
            </a:r>
            <a:r>
              <a:rPr lang="ar-EG" sz="2600" b="1" dirty="0">
                <a:solidFill>
                  <a:schemeClr val="bg1"/>
                </a:solidFill>
                <a:cs typeface="+mj-cs"/>
              </a:rPr>
              <a:t>)</a:t>
            </a:r>
            <a:endParaRPr lang="en-US" sz="26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2" name="Rectangle 21">
            <a:hlinkClick r:id="rId10" action="ppaction://hlinksldjump"/>
            <a:extLst>
              <a:ext uri="{FF2B5EF4-FFF2-40B4-BE49-F238E27FC236}">
                <a16:creationId xmlns:a16="http://schemas.microsoft.com/office/drawing/2014/main" id="{A9062890-591B-4A65-B238-22E54455A89B}"/>
              </a:ext>
            </a:extLst>
          </p:cNvPr>
          <p:cNvSpPr/>
          <p:nvPr/>
        </p:nvSpPr>
        <p:spPr>
          <a:xfrm flipH="1">
            <a:off x="3088032" y="4000989"/>
            <a:ext cx="2952752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أحد الشعانين 2</a:t>
            </a:r>
            <a:r>
              <a:rPr lang="en-US" sz="40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800" b="1" dirty="0">
                <a:solidFill>
                  <a:schemeClr val="bg1"/>
                </a:solidFill>
                <a:cs typeface="+mj-cs"/>
              </a:rPr>
              <a:t>(دافيد غار/لأن داود)</a:t>
            </a:r>
            <a:endParaRPr lang="en-US" sz="28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3" name="Rectangle 22">
            <a:hlinkClick r:id="rId11" action="ppaction://hlinksldjump"/>
            <a:extLst>
              <a:ext uri="{FF2B5EF4-FFF2-40B4-BE49-F238E27FC236}">
                <a16:creationId xmlns:a16="http://schemas.microsoft.com/office/drawing/2014/main" id="{A66B3E61-F3E5-4B9F-B410-66194A8E9805}"/>
              </a:ext>
            </a:extLst>
          </p:cNvPr>
          <p:cNvSpPr/>
          <p:nvPr/>
        </p:nvSpPr>
        <p:spPr>
          <a:xfrm flipH="1">
            <a:off x="25194" y="4000989"/>
            <a:ext cx="2952752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+mj-cs"/>
              </a:rPr>
              <a:t>أحد الشعانين 3</a:t>
            </a:r>
            <a:endParaRPr lang="en-US" sz="4000" b="1" dirty="0">
              <a:solidFill>
                <a:srgbClr val="FFC000"/>
              </a:solidFill>
              <a:cs typeface="+mj-cs"/>
            </a:endParaRP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800" b="1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ar-EG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في إتهيمسى</a:t>
            </a:r>
            <a:r>
              <a:rPr lang="ar-EG" sz="2800" b="1" dirty="0">
                <a:solidFill>
                  <a:schemeClr val="bg1"/>
                </a:solidFill>
                <a:cs typeface="Times New Roman" pitchFamily="18" charset="0"/>
              </a:rPr>
              <a:t>/الجالس)</a:t>
            </a:r>
            <a:endParaRPr lang="en-US" sz="28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24" name="Rectangle 23">
            <a:hlinkClick r:id="rId7" action="ppaction://hlinksldjump"/>
            <a:extLst>
              <a:ext uri="{FF2B5EF4-FFF2-40B4-BE49-F238E27FC236}">
                <a16:creationId xmlns:a16="http://schemas.microsoft.com/office/drawing/2014/main" id="{0290CA70-CDB2-4E0D-9D84-A909E4195EC9}"/>
              </a:ext>
            </a:extLst>
          </p:cNvPr>
          <p:cNvSpPr/>
          <p:nvPr/>
        </p:nvSpPr>
        <p:spPr>
          <a:xfrm flipH="1">
            <a:off x="2864223" y="5498970"/>
            <a:ext cx="3400587" cy="12765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سبت الفرح و القيامة </a:t>
            </a:r>
            <a:r>
              <a:rPr lang="ar-EG" sz="2000" b="1" dirty="0">
                <a:solidFill>
                  <a:schemeClr val="bg1"/>
                </a:solidFill>
              </a:rPr>
              <a:t>(في إيطاف شانش إم بيسرائيل / الذى عالَ إسرائيل)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hlinkClick r:id="rId7" action="ppaction://hlinksldjump"/>
            <a:extLst>
              <a:ext uri="{FF2B5EF4-FFF2-40B4-BE49-F238E27FC236}">
                <a16:creationId xmlns:a16="http://schemas.microsoft.com/office/drawing/2014/main" id="{19FDF22F-ADB1-423E-B077-C91193422539}"/>
              </a:ext>
            </a:extLst>
          </p:cNvPr>
          <p:cNvSpPr/>
          <p:nvPr/>
        </p:nvSpPr>
        <p:spPr>
          <a:xfrm flipH="1">
            <a:off x="6368030" y="5498970"/>
            <a:ext cx="2735592" cy="12765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عيد القيامة</a:t>
            </a:r>
          </a:p>
          <a:p>
            <a:pPr algn="ctr" rtl="1"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(طوتيه رون/ حينئذ أمتلأ)</a:t>
            </a:r>
          </a:p>
        </p:txBody>
      </p:sp>
      <p:sp>
        <p:nvSpPr>
          <p:cNvPr id="15" name="Rectangle 14">
            <a:hlinkClick r:id="rId7" action="ppaction://hlinksldjump"/>
            <a:extLst>
              <a:ext uri="{FF2B5EF4-FFF2-40B4-BE49-F238E27FC236}">
                <a16:creationId xmlns:a16="http://schemas.microsoft.com/office/drawing/2014/main" id="{4C6F17F3-05CD-41E1-B692-AA4587816B40}"/>
              </a:ext>
            </a:extLst>
          </p:cNvPr>
          <p:cNvSpPr/>
          <p:nvPr/>
        </p:nvSpPr>
        <p:spPr>
          <a:xfrm flipH="1">
            <a:off x="25194" y="5498970"/>
            <a:ext cx="2735808" cy="127659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احد توما</a:t>
            </a:r>
          </a:p>
          <a:p>
            <a:pPr algn="ctr" rtl="1">
              <a:defRPr/>
            </a:pPr>
            <a:r>
              <a:rPr lang="ar-EG" sz="2000" b="1" dirty="0">
                <a:solidFill>
                  <a:schemeClr val="bg1"/>
                </a:solidFill>
                <a:cs typeface="Times New Roman" pitchFamily="18" charset="0"/>
              </a:rPr>
              <a:t>(خين بيماه إشمين إن إيهوؤ/ في اليوم الثامن)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96C5BD-E065-426B-8BDB-5464E6832D10}"/>
              </a:ext>
            </a:extLst>
          </p:cNvPr>
          <p:cNvSpPr/>
          <p:nvPr/>
        </p:nvSpPr>
        <p:spPr>
          <a:xfrm flipH="1">
            <a:off x="25194" y="3265001"/>
            <a:ext cx="1924630" cy="622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سبت لعازر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17" name="Rectangle 16">
            <a:hlinkClick r:id="rId12" action="ppaction://hlinksldjump"/>
            <a:extLst>
              <a:ext uri="{FF2B5EF4-FFF2-40B4-BE49-F238E27FC236}">
                <a16:creationId xmlns:a16="http://schemas.microsoft.com/office/drawing/2014/main" id="{D4349037-214B-4B1C-996B-EB047BEDD818}"/>
              </a:ext>
            </a:extLst>
          </p:cNvPr>
          <p:cNvSpPr/>
          <p:nvPr/>
        </p:nvSpPr>
        <p:spPr>
          <a:xfrm flipH="1">
            <a:off x="7178991" y="3265001"/>
            <a:ext cx="1924631" cy="6228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3600" b="1" dirty="0">
                <a:solidFill>
                  <a:srgbClr val="FFC000"/>
                </a:solidFill>
                <a:cs typeface="Times New Roman" pitchFamily="18" charset="0"/>
              </a:rPr>
              <a:t>صوم نينوى</a:t>
            </a:r>
            <a:endParaRPr lang="en-US" sz="3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657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7B57-B167-45A3-A6AF-47A52BFC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55342-B76D-4541-A732-FD2397D39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إفطايوت غارإيماشو: إنجيه بي ميني إنتيه بي سطافروس:</a:t>
            </a:r>
            <a:endParaRPr kumimoji="0" lang="en-US" sz="35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إنتيه إيسووس بي خرستوس إبؤورو: بين نووتي إن أليثينوس.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9425C-C678-4F25-AD80-8EFF2A8F9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0145" y="4532242"/>
            <a:ext cx="9274827" cy="1278835"/>
          </a:xfrm>
        </p:spPr>
        <p:txBody>
          <a:bodyPr/>
          <a:lstStyle/>
          <a:p>
            <a:r>
              <a:rPr lang="en-GB" dirty="0"/>
              <a:t>`</a:t>
            </a:r>
            <a:r>
              <a:rPr lang="en-GB" dirty="0" err="1"/>
              <a:t>Ftai`yout</a:t>
            </a:r>
            <a:r>
              <a:rPr lang="en-GB" dirty="0"/>
              <a:t> gar `</a:t>
            </a:r>
            <a:r>
              <a:rPr lang="en-GB" dirty="0" err="1"/>
              <a:t>emasw</a:t>
            </a:r>
            <a:r>
              <a:rPr lang="en-GB" dirty="0"/>
              <a:t>@ `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pimyini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pi`ctauroc</a:t>
            </a:r>
            <a:r>
              <a:rPr lang="en-GB" dirty="0"/>
              <a:t>@</a:t>
            </a:r>
          </a:p>
          <a:p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I=y=c P=,=c `</a:t>
            </a:r>
            <a:r>
              <a:rPr lang="en-GB" dirty="0" err="1"/>
              <a:t>pOuro</a:t>
            </a:r>
            <a:r>
              <a:rPr lang="en-GB" dirty="0"/>
              <a:t>@ </a:t>
            </a:r>
            <a:r>
              <a:rPr lang="en-GB" dirty="0" err="1"/>
              <a:t>penNou</a:t>
            </a:r>
            <a:r>
              <a:rPr lang="en-GB" dirty="0"/>
              <a:t>] `</a:t>
            </a:r>
            <a:r>
              <a:rPr lang="en-GB" dirty="0" err="1"/>
              <a:t>n`aly;inoc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AA2BE-1789-49F2-9FE8-021C9294B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مكرمة جداً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علامة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الذى ليسوع المسيح الملك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b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إلهنا الحقيقى.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100057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679A5F-0D95-4035-A360-3C0C8B82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143999" cy="1089778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dirty="0"/>
              <a:t>تى إتشرومبى غار إيتيه إمماف: إنثوس اسهى شين نوڤى نان: </a:t>
            </a:r>
            <a:endParaRPr lang="en-US" sz="3500" dirty="0"/>
          </a:p>
          <a:p>
            <a:pPr>
              <a:spcBef>
                <a:spcPts val="0"/>
              </a:spcBef>
            </a:pPr>
            <a:r>
              <a:rPr lang="ar-EG" sz="3500" dirty="0"/>
              <a:t>إنتى هيرينى إنتيه إفنوتى: ثى إيطاس شوبى شانى رومى.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3700" dirty="0"/>
              <a:t>}[</a:t>
            </a:r>
            <a:r>
              <a:rPr lang="en-US" sz="3700" dirty="0" err="1"/>
              <a:t>rompi</a:t>
            </a:r>
            <a:r>
              <a:rPr lang="en-US" sz="3700" dirty="0"/>
              <a:t> gar </a:t>
            </a:r>
            <a:r>
              <a:rPr lang="en-US" sz="3700" dirty="0" err="1"/>
              <a:t>ete</a:t>
            </a:r>
            <a:r>
              <a:rPr lang="en-US" sz="3700" dirty="0"/>
              <a:t> `</a:t>
            </a:r>
            <a:r>
              <a:rPr lang="en-US" sz="3700" dirty="0" err="1"/>
              <a:t>mmau</a:t>
            </a:r>
            <a:r>
              <a:rPr lang="en-US" sz="3700" dirty="0"/>
              <a:t>@ `</a:t>
            </a:r>
            <a:r>
              <a:rPr lang="en-US" sz="3700" dirty="0" err="1"/>
              <a:t>n;oc</a:t>
            </a:r>
            <a:r>
              <a:rPr lang="en-US" sz="3700" dirty="0"/>
              <a:t> </a:t>
            </a:r>
            <a:r>
              <a:rPr lang="en-US" sz="3700" dirty="0" err="1"/>
              <a:t>achisennoufi</a:t>
            </a:r>
            <a:r>
              <a:rPr lang="en-US" sz="3700" dirty="0"/>
              <a:t> nan@</a:t>
            </a:r>
          </a:p>
          <a:p>
            <a:r>
              <a:rPr lang="en-US" sz="3700" dirty="0"/>
              <a:t> `n]</a:t>
            </a:r>
            <a:r>
              <a:rPr lang="en-US" sz="3700" dirty="0" err="1"/>
              <a:t>hiryny</a:t>
            </a:r>
            <a:r>
              <a:rPr lang="en-US" sz="3700" dirty="0"/>
              <a:t> `</a:t>
            </a:r>
            <a:r>
              <a:rPr lang="en-US" sz="3700" dirty="0" err="1"/>
              <a:t>nte</a:t>
            </a:r>
            <a:r>
              <a:rPr lang="en-US" sz="3700" dirty="0"/>
              <a:t> V]@ ;</a:t>
            </a:r>
            <a:r>
              <a:rPr lang="en-US" sz="3700" dirty="0" err="1"/>
              <a:t>yetacswpi</a:t>
            </a:r>
            <a:r>
              <a:rPr lang="en-US" sz="3700" dirty="0"/>
              <a:t> </a:t>
            </a:r>
            <a:r>
              <a:rPr lang="en-US" sz="3700" dirty="0" err="1"/>
              <a:t>sa</a:t>
            </a:r>
            <a:r>
              <a:rPr lang="en-US" sz="3700" dirty="0"/>
              <a:t> </a:t>
            </a:r>
            <a:r>
              <a:rPr lang="en-US" sz="3700" dirty="0" err="1"/>
              <a:t>nirwmi</a:t>
            </a:r>
            <a:r>
              <a:rPr lang="en-US" sz="37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8025-A886-4BAC-8449-7C348D4A605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7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لأن تلك الحمامة، هى بشرتنا، بسلام اللـه، الذى صار للبشر.</a:t>
            </a:r>
          </a:p>
        </p:txBody>
      </p:sp>
    </p:spTree>
    <p:extLst>
      <p:ext uri="{BB962C8B-B14F-4D97-AF65-F5344CB8AC3E}">
        <p14:creationId xmlns:p14="http://schemas.microsoft.com/office/powerpoint/2010/main" val="2172524846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E46E52-8137-41FC-A998-0379A42A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/>
              <a:t>إنثو هوى اوتين هيلبيس : تى إتشروم إبشال إننو إيتيه : </a:t>
            </a:r>
            <a:endParaRPr lang="en-US" sz="3600" dirty="0"/>
          </a:p>
          <a:p>
            <a:pPr>
              <a:spcBef>
                <a:spcPts val="0"/>
              </a:spcBef>
            </a:pPr>
            <a:r>
              <a:rPr lang="ar-EG" sz="3600" dirty="0"/>
              <a:t>آرى إينى إمبى ناى نان : آريه فاى خاروف خين تيه نيجى.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4795010"/>
            <a:ext cx="9144000" cy="983157"/>
          </a:xfrm>
          <a:prstGeom prst="rect">
            <a:avLst/>
          </a:prstGeom>
        </p:spPr>
        <p:txBody>
          <a:bodyPr/>
          <a:lstStyle/>
          <a:p>
            <a:r>
              <a:rPr lang="en-US" sz="4000" dirty="0"/>
              <a:t>`</a:t>
            </a:r>
            <a:r>
              <a:rPr lang="en-US" sz="4000" dirty="0" err="1"/>
              <a:t>N;o</a:t>
            </a:r>
            <a:r>
              <a:rPr lang="en-US" sz="4000" dirty="0"/>
              <a:t> </a:t>
            </a:r>
            <a:r>
              <a:rPr lang="en-US" sz="4000" dirty="0" err="1"/>
              <a:t>hwi</a:t>
            </a:r>
            <a:r>
              <a:rPr lang="en-US" sz="4000" dirty="0"/>
              <a:t> `w </a:t>
            </a:r>
            <a:r>
              <a:rPr lang="en-US" sz="4000" dirty="0" err="1"/>
              <a:t>tenhelpic</a:t>
            </a:r>
            <a:r>
              <a:rPr lang="en-US" sz="4000" dirty="0"/>
              <a:t>@ ][</a:t>
            </a:r>
            <a:r>
              <a:rPr lang="en-US" sz="4000" dirty="0" err="1"/>
              <a:t>rom`psal</a:t>
            </a:r>
            <a:r>
              <a:rPr lang="en-US" sz="4000" dirty="0"/>
              <a:t> `</a:t>
            </a:r>
            <a:r>
              <a:rPr lang="en-US" sz="4000" dirty="0" err="1"/>
              <a:t>nno`yte</a:t>
            </a:r>
            <a:r>
              <a:rPr lang="en-US" sz="4000" dirty="0"/>
              <a:t>@ </a:t>
            </a:r>
            <a:r>
              <a:rPr lang="en-US" sz="4000" dirty="0" err="1"/>
              <a:t>are`ini</a:t>
            </a:r>
            <a:r>
              <a:rPr lang="en-US" sz="4000" dirty="0"/>
              <a:t> `</a:t>
            </a:r>
            <a:r>
              <a:rPr lang="en-US" sz="4000" dirty="0" err="1"/>
              <a:t>mpinai</a:t>
            </a:r>
            <a:r>
              <a:rPr lang="en-US" sz="4000" dirty="0"/>
              <a:t> nan@ </a:t>
            </a:r>
            <a:r>
              <a:rPr lang="en-US" sz="4000" dirty="0" err="1"/>
              <a:t>arefai</a:t>
            </a:r>
            <a:r>
              <a:rPr lang="en-US" sz="4000" dirty="0"/>
              <a:t> </a:t>
            </a:r>
            <a:r>
              <a:rPr lang="en-US" sz="4000" dirty="0" err="1"/>
              <a:t>qarof</a:t>
            </a:r>
            <a:r>
              <a:rPr lang="en-US" sz="4000" dirty="0"/>
              <a:t> </a:t>
            </a:r>
            <a:r>
              <a:rPr lang="en-US" sz="4000" dirty="0" err="1"/>
              <a:t>qen</a:t>
            </a:r>
            <a:r>
              <a:rPr lang="en-US" sz="4000" dirty="0"/>
              <a:t> </a:t>
            </a:r>
            <a:r>
              <a:rPr lang="en-US" sz="4000" dirty="0" err="1"/>
              <a:t>teneji</a:t>
            </a:r>
            <a:r>
              <a:rPr lang="en-US" sz="40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364BF-31F7-45C0-9294-1DF76DDA722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1" y="3705234"/>
            <a:ext cx="9143999" cy="1089777"/>
          </a:xfrm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 أنت أيضاً يا رجاءنا، اليمامة العقلية، أتيت لنا بالرحمة، و حملته فى بطنك.</a:t>
            </a:r>
          </a:p>
        </p:txBody>
      </p:sp>
    </p:spTree>
    <p:extLst>
      <p:ext uri="{BB962C8B-B14F-4D97-AF65-F5344CB8AC3E}">
        <p14:creationId xmlns:p14="http://schemas.microsoft.com/office/powerpoint/2010/main" val="1016293075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7D01FB-8DCC-4F05-9D41-1E7344AA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800" dirty="0"/>
              <a:t>إيتيه فاى بيه إيسوس : بى ميسى ايڤول خين إفيوت : </a:t>
            </a:r>
            <a:endParaRPr lang="en-US" sz="3800" dirty="0"/>
          </a:p>
          <a:p>
            <a:pPr>
              <a:spcBef>
                <a:spcPts val="0"/>
              </a:spcBef>
            </a:pPr>
            <a:r>
              <a:rPr lang="ar-EG" sz="3800" dirty="0"/>
              <a:t>آفماسف نان ايڤول إنخيتى : آفئير بين جينوس إنريمهيه.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" y="4611579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sz="3800" dirty="0" err="1"/>
              <a:t>Ete</a:t>
            </a:r>
            <a:r>
              <a:rPr lang="en-US" sz="3800" dirty="0"/>
              <a:t> </a:t>
            </a:r>
            <a:r>
              <a:rPr lang="en-US" sz="3800" dirty="0" err="1"/>
              <a:t>vai</a:t>
            </a:r>
            <a:r>
              <a:rPr lang="en-US" sz="3800" dirty="0"/>
              <a:t> pe I=y=c@ </a:t>
            </a:r>
            <a:r>
              <a:rPr lang="en-US" sz="3800" dirty="0" err="1"/>
              <a:t>pimici</a:t>
            </a:r>
            <a:r>
              <a:rPr lang="en-US" sz="3800" dirty="0"/>
              <a:t> `</a:t>
            </a:r>
            <a:r>
              <a:rPr lang="en-US" sz="3800" dirty="0" err="1"/>
              <a:t>ebolqen</a:t>
            </a:r>
            <a:r>
              <a:rPr lang="en-US" sz="3800" dirty="0"/>
              <a:t> `</a:t>
            </a:r>
            <a:r>
              <a:rPr lang="en-US" sz="3800" dirty="0" err="1"/>
              <a:t>Viwt</a:t>
            </a:r>
            <a:r>
              <a:rPr lang="en-US" sz="3800" dirty="0"/>
              <a:t>@ </a:t>
            </a:r>
          </a:p>
          <a:p>
            <a:pPr>
              <a:lnSpc>
                <a:spcPct val="80000"/>
              </a:lnSpc>
            </a:pPr>
            <a:r>
              <a:rPr lang="en-US" sz="3800" dirty="0" err="1"/>
              <a:t>aumacf</a:t>
            </a:r>
            <a:r>
              <a:rPr lang="en-US" sz="3800" dirty="0"/>
              <a:t> nan `</a:t>
            </a:r>
            <a:r>
              <a:rPr lang="en-US" sz="3800" dirty="0" err="1"/>
              <a:t>ebol</a:t>
            </a:r>
            <a:r>
              <a:rPr lang="en-US" sz="3800" dirty="0"/>
              <a:t> `</a:t>
            </a:r>
            <a:r>
              <a:rPr lang="en-US" sz="3800" dirty="0" err="1"/>
              <a:t>nqy</a:t>
            </a:r>
            <a:r>
              <a:rPr lang="en-US" sz="3800" dirty="0"/>
              <a:t>]@ </a:t>
            </a:r>
            <a:r>
              <a:rPr lang="en-US" sz="3800" dirty="0" err="1"/>
              <a:t>afer</a:t>
            </a:r>
            <a:r>
              <a:rPr lang="en-US" sz="3800" dirty="0"/>
              <a:t> </a:t>
            </a:r>
            <a:r>
              <a:rPr lang="en-US" sz="3800" dirty="0" err="1"/>
              <a:t>penjenoc</a:t>
            </a:r>
            <a:r>
              <a:rPr lang="en-US" sz="3800" dirty="0"/>
              <a:t> `</a:t>
            </a:r>
            <a:r>
              <a:rPr lang="en-US" sz="3800" dirty="0" err="1"/>
              <a:t>nremhe</a:t>
            </a:r>
            <a:r>
              <a:rPr lang="en-US" sz="38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91533-3BA7-4E55-8BBD-4B2D98F5C97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8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أى يسوع، المولود من الآب، وُلد لنا منك، و حرر جنسنا. </a:t>
            </a:r>
          </a:p>
        </p:txBody>
      </p:sp>
    </p:spTree>
    <p:extLst>
      <p:ext uri="{BB962C8B-B14F-4D97-AF65-F5344CB8AC3E}">
        <p14:creationId xmlns:p14="http://schemas.microsoft.com/office/powerpoint/2010/main" val="651967243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81CF15-CB10-4425-B083-7AFF6601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500" dirty="0"/>
              <a:t>فاى غار مارين طا أووأوف: ايڤول خين بين هيت إنشورب:</a:t>
            </a:r>
            <a:endParaRPr lang="en-US" sz="3500" dirty="0"/>
          </a:p>
          <a:p>
            <a:pPr>
              <a:spcBef>
                <a:spcPts val="0"/>
              </a:spcBef>
            </a:pPr>
            <a:r>
              <a:rPr lang="ar-EG" sz="3500" dirty="0"/>
              <a:t> مين إنسوس أون خين بين كيلاس: إنؤش ايڤول إنجو إمموس.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3500" dirty="0"/>
              <a:t>Vai gar marentaouof@ `ebolqen penhyt `nsorp@ menencwc on qen penkelac@ enws `ebol enjw `mmoc.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BB129-8DA1-4746-829B-82198FAD369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3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فلنقل هذا، من قلبنا أولاً، و بعد ذلك بلساننا أيضاً، صارخين قائلين. </a:t>
            </a:r>
          </a:p>
        </p:txBody>
      </p:sp>
    </p:spTree>
    <p:extLst>
      <p:ext uri="{BB962C8B-B14F-4D97-AF65-F5344CB8AC3E}">
        <p14:creationId xmlns:p14="http://schemas.microsoft.com/office/powerpoint/2010/main" val="3341850545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97C5DD-5E8A-47CB-A702-25036424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53788" y="5778168"/>
            <a:ext cx="9291917" cy="1089778"/>
          </a:xfrm>
          <a:prstGeom prst="rect">
            <a:avLst/>
          </a:prstGeom>
        </p:spPr>
        <p:txBody>
          <a:bodyPr/>
          <a:lstStyle/>
          <a:p>
            <a:r>
              <a:rPr lang="ar-EG" sz="3400" dirty="0"/>
              <a:t>جيه بينشويس إيسوس بخرستوس : ماثاميو ناك إن إخرى إنخيتين: إنؤ إرفى إنتيه بيك إبنفما إثؤاب : إفتى ذوكسيولوجيا ناك.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34471" y="4795966"/>
            <a:ext cx="9412941" cy="1089778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 Je pen=o=c I=y=c P=,=c@ </a:t>
            </a:r>
            <a:r>
              <a:rPr lang="en-US" dirty="0" err="1"/>
              <a:t>ma;ami`o</a:t>
            </a:r>
            <a:r>
              <a:rPr lang="en-US" dirty="0"/>
              <a:t> </a:t>
            </a:r>
            <a:r>
              <a:rPr lang="en-US" dirty="0" err="1"/>
              <a:t>nak</a:t>
            </a:r>
            <a:r>
              <a:rPr lang="en-US" dirty="0"/>
              <a:t> `</a:t>
            </a:r>
            <a:r>
              <a:rPr lang="en-US" dirty="0" err="1"/>
              <a:t>n`qryi</a:t>
            </a:r>
            <a:r>
              <a:rPr lang="en-US" dirty="0"/>
              <a:t> `</a:t>
            </a:r>
            <a:r>
              <a:rPr lang="en-US" dirty="0" err="1"/>
              <a:t>nqyten</a:t>
            </a:r>
            <a:r>
              <a:rPr lang="en-US" dirty="0"/>
              <a:t>@</a:t>
            </a:r>
          </a:p>
          <a:p>
            <a:r>
              <a:rPr lang="en-US" dirty="0"/>
              <a:t> `</a:t>
            </a:r>
            <a:r>
              <a:rPr lang="en-US" dirty="0" err="1"/>
              <a:t>nou`ervei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Pek`Pneuma</a:t>
            </a:r>
            <a:r>
              <a:rPr lang="en-US" dirty="0"/>
              <a:t> =e=;=u@ </a:t>
            </a:r>
            <a:r>
              <a:rPr lang="en-US" dirty="0" err="1"/>
              <a:t>eu</a:t>
            </a:r>
            <a:r>
              <a:rPr lang="en-US" dirty="0"/>
              <a:t>]</a:t>
            </a:r>
            <a:r>
              <a:rPr lang="en-US" dirty="0" err="1"/>
              <a:t>doxologi`a</a:t>
            </a:r>
            <a:r>
              <a:rPr lang="en-US" dirty="0"/>
              <a:t> </a:t>
            </a:r>
            <a:r>
              <a:rPr lang="en-US" dirty="0" err="1"/>
              <a:t>nak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8B461-658E-471F-B1B7-D5BB82C1647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43570"/>
          </a:xfrm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يا ربنا يسوع المسيح، أجعل لك فينا، هيكلاً لروحك القدوس، يعطيك تمجيداً.</a:t>
            </a:r>
          </a:p>
        </p:txBody>
      </p:sp>
    </p:spTree>
    <p:extLst>
      <p:ext uri="{BB962C8B-B14F-4D97-AF65-F5344CB8AC3E}">
        <p14:creationId xmlns:p14="http://schemas.microsoft.com/office/powerpoint/2010/main" val="647807319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22BC-06EF-4162-B958-4F8FA609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BFA9-575F-4D6C-AE54-11E47BD27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شيري ني اوتي بارثينوس: تي اورو اممي ان اليثيني : شيري ابشوشو انتيه بين جينوس: اري أجفو نان ايمانؤيل.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DF79-C340-4B4D-9EBE-499FC6D57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السلام لك أيتها العذراء، الملكة الحقيقية الحقانية، السلام لفخر جنسنا، ولدت لنا عمانوئيل.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BA198-92A3-45B5-95BB-568411969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09507"/>
            <a:ext cx="9144000" cy="1189740"/>
          </a:xfrm>
        </p:spPr>
        <p:txBody>
          <a:bodyPr/>
          <a:lstStyle/>
          <a:p>
            <a:r>
              <a:rPr lang="en-GB" sz="3800" dirty="0"/>
              <a:t>&lt;ere ne `w ]</a:t>
            </a:r>
            <a:r>
              <a:rPr lang="en-GB" sz="3800" dirty="0" err="1"/>
              <a:t>Par;enoc</a:t>
            </a:r>
            <a:r>
              <a:rPr lang="en-GB" sz="3800" dirty="0"/>
              <a:t>@ ]</a:t>
            </a:r>
            <a:r>
              <a:rPr lang="en-GB" sz="3800" dirty="0" err="1"/>
              <a:t>ourw</a:t>
            </a:r>
            <a:r>
              <a:rPr lang="en-GB" sz="3800" dirty="0"/>
              <a:t> `</a:t>
            </a:r>
            <a:r>
              <a:rPr lang="en-GB" sz="3800" dirty="0" err="1"/>
              <a:t>mmyi</a:t>
            </a:r>
            <a:r>
              <a:rPr lang="en-GB" sz="3800" dirty="0"/>
              <a:t> `</a:t>
            </a:r>
            <a:r>
              <a:rPr lang="en-GB" sz="3800" dirty="0" err="1"/>
              <a:t>n`aly;iny</a:t>
            </a:r>
            <a:r>
              <a:rPr lang="en-GB" sz="3800" dirty="0"/>
              <a:t>@ </a:t>
            </a:r>
            <a:r>
              <a:rPr lang="en-GB" sz="3200" dirty="0"/>
              <a:t>,ere `</a:t>
            </a:r>
            <a:r>
              <a:rPr lang="en-GB" sz="3200" dirty="0" err="1"/>
              <a:t>psousou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</a:t>
            </a:r>
            <a:r>
              <a:rPr lang="en-GB" sz="3200" dirty="0" err="1"/>
              <a:t>pengenoc</a:t>
            </a:r>
            <a:r>
              <a:rPr lang="en-GB" sz="3200" dirty="0"/>
              <a:t>@ </a:t>
            </a:r>
            <a:r>
              <a:rPr lang="en-GB" sz="3200" dirty="0" err="1"/>
              <a:t>are`jvo</a:t>
            </a:r>
            <a:r>
              <a:rPr lang="en-GB" sz="3200" dirty="0"/>
              <a:t> nan `</a:t>
            </a:r>
            <a:r>
              <a:rPr lang="en-GB" sz="3200" dirty="0" err="1"/>
              <a:t>nEmmanouyl</a:t>
            </a:r>
            <a:r>
              <a:rPr lang="en-GB" sz="3200" dirty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84541003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B176-1077-41DC-B0AA-45357BA6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4415-2039-49CA-A852-EEBECB651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7236" y="5883965"/>
            <a:ext cx="9265024" cy="967409"/>
          </a:xfrm>
        </p:spPr>
        <p:txBody>
          <a:bodyPr/>
          <a:lstStyle/>
          <a:p>
            <a:r>
              <a:rPr lang="ar-EG" sz="3200" dirty="0"/>
              <a:t>تين تي هو اري بين ميڤى : اوتي ابروس تاتيس اتيه انهوت : ناهرين بين شويس ايسوس  بى اخرستوس : انتيف كانين نوڤى نان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5550-824F-4C5E-901A-C1AFCE922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1036203"/>
          </a:xfrm>
        </p:spPr>
        <p:txBody>
          <a:bodyPr/>
          <a:lstStyle/>
          <a:p>
            <a:r>
              <a:rPr lang="ar-EG" sz="3600" dirty="0"/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780D-C62C-4F13-9CA3-612B4A2AA5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46812"/>
            <a:ext cx="9144000" cy="1189740"/>
          </a:xfrm>
        </p:spPr>
        <p:txBody>
          <a:bodyPr/>
          <a:lstStyle/>
          <a:p>
            <a:r>
              <a:rPr lang="en-GB" sz="3600" dirty="0"/>
              <a:t>Ten]</a:t>
            </a:r>
            <a:r>
              <a:rPr lang="en-GB" sz="3600" dirty="0" err="1"/>
              <a:t>ho</a:t>
            </a:r>
            <a:r>
              <a:rPr lang="en-GB" sz="3600" dirty="0"/>
              <a:t> `</a:t>
            </a:r>
            <a:r>
              <a:rPr lang="en-GB" sz="3600" dirty="0" err="1"/>
              <a:t>arepenmeu`i</a:t>
            </a:r>
            <a:r>
              <a:rPr lang="en-GB" sz="3600" dirty="0"/>
              <a:t>@ `w ]`</a:t>
            </a:r>
            <a:r>
              <a:rPr lang="en-GB" sz="3600" dirty="0" err="1"/>
              <a:t>proctatyc</a:t>
            </a:r>
            <a:r>
              <a:rPr lang="en-GB" sz="3600" dirty="0"/>
              <a:t> `</a:t>
            </a:r>
            <a:r>
              <a:rPr lang="en-GB" sz="3600" dirty="0" err="1"/>
              <a:t>etenhot</a:t>
            </a:r>
            <a:r>
              <a:rPr lang="en-GB" sz="3600" dirty="0"/>
              <a:t>@ </a:t>
            </a:r>
            <a:r>
              <a:rPr lang="en-GB" sz="3600" dirty="0" err="1"/>
              <a:t>nahren</a:t>
            </a:r>
            <a:r>
              <a:rPr lang="en-GB" sz="3600" dirty="0"/>
              <a:t> pen=o=c I=y=c P=,=c@ `</a:t>
            </a:r>
            <a:r>
              <a:rPr lang="en-GB" sz="3600" dirty="0" err="1"/>
              <a:t>ntef,a</a:t>
            </a:r>
            <a:r>
              <a:rPr lang="en-GB" sz="3600" dirty="0"/>
              <a:t> </a:t>
            </a:r>
            <a:r>
              <a:rPr lang="en-GB" sz="3600" dirty="0" err="1"/>
              <a:t>nennobi</a:t>
            </a:r>
            <a:r>
              <a:rPr lang="en-GB" sz="3600" dirty="0"/>
              <a:t> nan `</a:t>
            </a:r>
            <a:r>
              <a:rPr lang="en-GB" sz="3600" dirty="0" err="1"/>
              <a:t>ebol</a:t>
            </a:r>
            <a:r>
              <a:rPr lang="en-GB" sz="3600" dirty="0"/>
              <a:t>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E9B801E2-D93D-4DC2-BE8A-C2F2E9FD2E74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846498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A530DB-FCCE-49EF-AED4-5D6BD5627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899D32-A973-4F37-80FC-BCD813D92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6EA4DD-9F6F-4A48-9EAA-CEB325223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7DC4F28-82B8-4955-9660-B0AD68F8029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27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0" y="1181100"/>
            <a:ext cx="5161827" cy="2514600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1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60000"/>
              <a:buFont typeface="Wingdings" pitchFamily="2" charset="2"/>
              <a:buChar char="v"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53D95F-67C7-46C3-BD26-5A51C6BB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7010" y="3146"/>
            <a:ext cx="1577010" cy="1047299"/>
          </a:xfrm>
        </p:spPr>
        <p:txBody>
          <a:bodyPr>
            <a:noAutofit/>
          </a:bodyPr>
          <a:lstStyle/>
          <a:p>
            <a:r>
              <a:rPr lang="ar-EG" sz="3600" dirty="0"/>
              <a:t>الملاك ميخائيل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B017A-5D45-437D-9C15-2A6EAA453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778095"/>
            <a:ext cx="9144000" cy="1073279"/>
          </a:xfrm>
          <a:prstGeom prst="rect">
            <a:avLst/>
          </a:prstGeom>
        </p:spPr>
        <p:txBody>
          <a:bodyPr/>
          <a:lstStyle/>
          <a:p>
            <a:r>
              <a:rPr lang="ar-EG" sz="3300" dirty="0"/>
              <a:t> ميخائيل إب أرخون أن نانيفيئوي: إنثوف إت أوي إنشورب : خين ني طاكسيس إن أنجيليكون : إيف شمشي إم بي إمثو إم إبشويس 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6E971D-6566-4244-BF50-D6F6B58AD9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823413"/>
            <a:ext cx="9144000" cy="984142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Mi,ayl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p`ar,wn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nna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nivyoui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n;of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on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etoi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nsor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</a:t>
            </a:r>
            <a:endParaRPr lang="ar-EG" sz="3600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qen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nitaxic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n`aggelikon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efsemsi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mpe`m;o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mP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=o=c.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7A5C08-6F74-460F-93F4-70FF8F264A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723861"/>
            <a:ext cx="9144000" cy="1099552"/>
          </a:xfrm>
          <a:prstGeom prst="rect">
            <a:avLst/>
          </a:prstGeom>
        </p:spPr>
        <p:txBody>
          <a:bodyPr anchor="ctr"/>
          <a:lstStyle/>
          <a:p>
            <a:pPr rtl="1"/>
            <a:r>
              <a:rPr lang="ar-KW" altLang="zh-CN" sz="3600" dirty="0"/>
              <a:t> ميخائيل رئيس السمائيين</a:t>
            </a:r>
            <a:r>
              <a:rPr lang="ar-EG" altLang="zh-CN" sz="3600" dirty="0"/>
              <a:t>،</a:t>
            </a:r>
            <a:r>
              <a:rPr lang="ar-KW" altLang="zh-CN" sz="3600" dirty="0"/>
              <a:t> هو الأول</a:t>
            </a:r>
            <a:r>
              <a:rPr lang="ar-EG" altLang="zh-CN" sz="3600" dirty="0"/>
              <a:t>،</a:t>
            </a:r>
            <a:r>
              <a:rPr lang="ar-KW" altLang="zh-CN" sz="3600" dirty="0"/>
              <a:t> في الطقوس الملائكية</a:t>
            </a:r>
            <a:r>
              <a:rPr lang="ar-EG" altLang="zh-CN" sz="3600" dirty="0"/>
              <a:t>،</a:t>
            </a:r>
            <a:r>
              <a:rPr lang="ar-KW" altLang="zh-CN" sz="3600" dirty="0"/>
              <a:t> يخدم أمام الرب</a:t>
            </a:r>
            <a:r>
              <a:rPr lang="ar-EG" altLang="zh-CN" sz="3600" dirty="0"/>
              <a:t>.</a:t>
            </a:r>
            <a:endParaRPr lang="en-GB" sz="3600" dirty="0"/>
          </a:p>
        </p:txBody>
      </p:sp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0973E2FF-511B-4F09-BA9F-ADB93D204C3F}"/>
              </a:ext>
            </a:extLst>
          </p:cNvPr>
          <p:cNvSpPr txBox="1"/>
          <p:nvPr/>
        </p:nvSpPr>
        <p:spPr>
          <a:xfrm>
            <a:off x="0" y="3263495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E1C82245-EF37-4B39-A9E1-F3CE81E85BB2}"/>
              </a:ext>
            </a:extLst>
          </p:cNvPr>
          <p:cNvSpPr txBox="1"/>
          <p:nvPr/>
        </p:nvSpPr>
        <p:spPr>
          <a:xfrm>
            <a:off x="6705601" y="3325050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hlinkClick r:id="" action="ppaction://noaction"/>
            <a:extLst>
              <a:ext uri="{FF2B5EF4-FFF2-40B4-BE49-F238E27FC236}">
                <a16:creationId xmlns:a16="http://schemas.microsoft.com/office/drawing/2014/main" id="{1B8F2409-4B84-4942-B8A1-D8A2610317BC}"/>
              </a:ext>
            </a:extLst>
          </p:cNvPr>
          <p:cNvSpPr txBox="1"/>
          <p:nvPr/>
        </p:nvSpPr>
        <p:spPr>
          <a:xfrm>
            <a:off x="2322319" y="3325050"/>
            <a:ext cx="3051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السمائين</a:t>
            </a:r>
            <a:r>
              <a:rPr lang="ar-EG" b="1" dirty="0">
                <a:solidFill>
                  <a:srgbClr val="FFC000"/>
                </a:solidFill>
              </a:rPr>
              <a:t> </a:t>
            </a:r>
            <a:r>
              <a:rPr lang="ar-EG" sz="1600" b="1" dirty="0">
                <a:solidFill>
                  <a:schemeClr val="bg1"/>
                </a:solidFill>
              </a:rPr>
              <a:t>(شاشف ان ارشي/سبع رؤساء)</a:t>
            </a:r>
            <a:endParaRPr lang="en-GB" sz="1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99157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F67C889-A313-40BB-AC64-18B54C8E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3FF42-7F66-485E-8831-D8C18F8C1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5883965"/>
            <a:ext cx="9144001" cy="967409"/>
          </a:xfrm>
          <a:prstGeom prst="rect">
            <a:avLst/>
          </a:prstGeom>
        </p:spPr>
        <p:txBody>
          <a:bodyPr/>
          <a:lstStyle/>
          <a:p>
            <a:r>
              <a:rPr lang="ar-EG" sz="3500" dirty="0"/>
              <a:t>شارى إفنوتي أوأورب نان : إن نيف ناي نيـم نيف ميت شنهيت: هيتين ني تيهو إنتى ميخائيل: بي نيشتي أن أرشي أنجيلوس.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8029D-09AD-4F61-85FF-6C2967716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rtl="0">
              <a:spcBef>
                <a:spcPts val="0"/>
              </a:spcBef>
            </a:pP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Sare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V]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ouwrp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nan@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nnefnai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nem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nefmetsenhyt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hiten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]ho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nte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Mi,ayl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pinis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]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n`ar,y`aggeloc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E1342-3EF9-40A3-8DDE-EB9EF89080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800" dirty="0">
                <a:latin typeface="Tahoma" panose="020B0604030504040204" pitchFamily="34" charset="0"/>
              </a:rPr>
              <a:t>إن الله يرسل لنا، مراحمه ورأفاته، بسؤال ميخائيل، رئيس الملائكة العظيم.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1237031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87F6-89D6-4117-9281-662CFD3C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8D19-957D-4CC6-8350-FA09B5724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في إيطاف أشف إيه بي سطافروس: شا إنتيف صوتي إم بين</a:t>
            </a:r>
            <a:r>
              <a:rPr kumimoji="0" lang="en-US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جينوس: أنون ذيه هون مارين طايوف: إنؤش إيفول إنجو إمموس.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AEE2-4917-4BB7-91BE-39BF2938B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kumimoji="0" lang="pl-PL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itchFamily="34" charset="0"/>
                <a:ea typeface="+mn-ea"/>
                <a:cs typeface="Arial" pitchFamily="34" charset="0"/>
              </a:rPr>
              <a:t>Vy`etau`asf `epi`ctauroc@ sa`ntefcw] `mpengenoc@ `anon de hwn marentaiof@ enws `ebol enjw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18875-4CA2-4FB1-8F96-A18482F976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الذى صُلب على الصليب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حتى خلص جنسنا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ونحن أيضاً فلنكرمه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صارخين قائلين.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060614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188C8EE-638C-43D3-A710-704B7C28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1F9E5-BED9-40F1-9A91-B505682CA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KW" altLang="zh-CN" sz="3200" b="1" dirty="0"/>
              <a:t>شاف جوك إيفول إنجى ني كاربوس: هيتين نين طوبه إم ميخائيل:</a:t>
            </a:r>
            <a:r>
              <a:rPr lang="ar-EG" altLang="zh-CN" sz="3200" dirty="0"/>
              <a:t> </a:t>
            </a:r>
          </a:p>
          <a:p>
            <a:pPr>
              <a:spcBef>
                <a:spcPts val="0"/>
              </a:spcBef>
            </a:pPr>
            <a:r>
              <a:rPr lang="ar-KW" altLang="zh-CN" sz="3200" b="1" dirty="0"/>
              <a:t>جى إنثوف إيت خينت إيخون إى إفنوتي:</a:t>
            </a:r>
            <a:r>
              <a:rPr lang="ar-EG" altLang="zh-CN" sz="3200" b="1" dirty="0"/>
              <a:t> </a:t>
            </a:r>
            <a:r>
              <a:rPr lang="ar-KW" altLang="zh-CN" sz="3200" b="1" dirty="0"/>
              <a:t>إيف تيهو إى إهري إيجون.</a:t>
            </a:r>
            <a:r>
              <a:rPr lang="en-US" altLang="zh-CN" sz="3200" b="1" dirty="0">
                <a:ea typeface="SimSun" pitchFamily="2" charset="-122"/>
              </a:rPr>
              <a:t> </a:t>
            </a:r>
            <a:endParaRPr lang="en-US"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0B6AF-78AA-4B7C-9F09-B5758DA524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913808"/>
            <a:ext cx="9144000" cy="967409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Saujwk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nje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nikarpoc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hiten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nentwbh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mMi,ayl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@ je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n;of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etqent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eqoun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`eV]@ 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ef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]ho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e`hryi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200" b="0" i="0" u="none" strike="noStrike" dirty="0" err="1">
                <a:effectLst/>
                <a:latin typeface="CS New Athanasius" pitchFamily="34" charset="0"/>
              </a:rPr>
              <a:t>ejwn</a:t>
            </a:r>
            <a:r>
              <a:rPr lang="en-US" sz="3200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9C69C-BAE2-400C-845A-41E87C7282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723860"/>
            <a:ext cx="9144000" cy="1187199"/>
          </a:xfrm>
          <a:prstGeom prst="rect">
            <a:avLst/>
          </a:prstGeom>
        </p:spPr>
        <p:txBody>
          <a:bodyPr anchor="ctr"/>
          <a:lstStyle/>
          <a:p>
            <a:r>
              <a:rPr lang="ar-KW" altLang="zh-CN" dirty="0"/>
              <a:t>وتكمل الأثمار</a:t>
            </a:r>
            <a:r>
              <a:rPr lang="ar-EG" altLang="zh-CN" dirty="0"/>
              <a:t>،</a:t>
            </a:r>
            <a:r>
              <a:rPr lang="ar-KW" altLang="zh-CN" dirty="0"/>
              <a:t> بسـؤالات</a:t>
            </a:r>
            <a:r>
              <a:rPr lang="en-US" altLang="zh-CN" dirty="0"/>
              <a:t> </a:t>
            </a:r>
            <a:r>
              <a:rPr lang="ar-KW" altLang="zh-CN" dirty="0"/>
              <a:t>ميخائيل</a:t>
            </a:r>
            <a:r>
              <a:rPr lang="ar-EG" altLang="zh-CN" dirty="0"/>
              <a:t>،</a:t>
            </a:r>
            <a:r>
              <a:rPr lang="ar-KW" altLang="zh-CN" dirty="0"/>
              <a:t> لأنه قريب إلى الله</a:t>
            </a:r>
            <a:r>
              <a:rPr lang="ar-EG" altLang="zh-CN" dirty="0"/>
              <a:t>،</a:t>
            </a:r>
            <a:r>
              <a:rPr lang="ar-KW" altLang="zh-CN" dirty="0"/>
              <a:t> يسأل عنّا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951369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EBBFEF4-334B-4DD7-9371-E0E291F8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7494D-707F-4390-BE83-96F341D72C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تايو نيفين إثنانيف: نيم ذورون نيفين إتجيك إيفول: 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إيفنيو نان إيفول إم إبشوى: هيتين إفيوت إنتى نى أو أوى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D172C-3671-4439-A574-0FCF7A5CE9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rtl="0"/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Taio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niben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e;naneu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nem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dwron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niben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etjyk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eunyou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nan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m`pswi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hiten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Viwt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nte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500" b="0" i="0" u="none" strike="noStrike" dirty="0" err="1">
                <a:effectLst/>
                <a:latin typeface="CS New Athanasius" pitchFamily="34" charset="0"/>
              </a:rPr>
              <a:t>niouwini</a:t>
            </a:r>
            <a:r>
              <a:rPr lang="en-US" sz="3500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81718-B29A-455A-9B00-4B934E3327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كل عطية صالحة، وكل موهبة تامة، انما تهبط لنا من فوق، من عند ابي الانوار.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89086551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839E986-1FD3-41AE-BA2C-A0875945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2CFBA-1380-4B78-A831-DE61106908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741895"/>
            <a:ext cx="9144000" cy="1109480"/>
          </a:xfrm>
          <a:prstGeom prst="rect">
            <a:avLst/>
          </a:prstGeom>
        </p:spPr>
        <p:txBody>
          <a:bodyPr anchor="ctr"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مارن هوس إنتين تى أو أو: إنتين أو أوشت إن تى إترياس إثؤاب: إت أوى إن أوموسيوس : إثمين إيفول شا إينيه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DCB69-79A4-470D-AB96-80C3768E52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506232"/>
            <a:ext cx="9144000" cy="1235662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en-US" b="0" i="0" u="none" strike="noStrike" dirty="0" err="1">
                <a:effectLst/>
                <a:latin typeface="CS New Athanasius" pitchFamily="34" charset="0"/>
              </a:rPr>
              <a:t>Marenhwc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nten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]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wou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ntenouwst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`n]`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Triac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e=;=u@ 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etoi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nomooucioc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@ 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e;myn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sa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b="0" i="0" u="none" strike="noStrike" dirty="0" err="1">
                <a:effectLst/>
                <a:latin typeface="CS New Athanasius" pitchFamily="34" charset="0"/>
              </a:rPr>
              <a:t>eneh</a:t>
            </a:r>
            <a:r>
              <a:rPr lang="en-US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43D15-0D20-4237-8728-BACBA03F34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723861"/>
            <a:ext cx="9144000" cy="782371"/>
          </a:xfrm>
          <a:prstGeom prst="rect">
            <a:avLst/>
          </a:prstGeom>
        </p:spPr>
        <p:txBody>
          <a:bodyPr anchor="ctr"/>
          <a:lstStyle/>
          <a:p>
            <a:r>
              <a:rPr lang="ar-EG" sz="3500" dirty="0">
                <a:latin typeface="Tahoma" panose="020B0604030504040204" pitchFamily="34" charset="0"/>
              </a:rPr>
              <a:t>فلنسبح ونمجد ونسجد للثالوث المقدس المساوي الدائم الى الأبد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892054544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AD5D3F-B0F0-4AF7-9FE1-0EA81B3E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A527-B103-40CE-B9DC-00A65F2B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dirty="0">
                <a:effectLst/>
                <a:latin typeface="Tahoma" panose="020B0604030504040204" pitchFamily="34" charset="0"/>
              </a:rPr>
              <a:t>أرى إبريسفيفين إ إهرى إيجون: أوبى أرشى أنجيلوس إثؤاب: ميخائيل إب أرخون إننا نى فيؤوى: إنتيف كا نين نوفى نان إيفول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C7A8F-1E0B-42F2-AE82-C6AA8C7EBF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691478"/>
            <a:ext cx="9144000" cy="1090757"/>
          </a:xfrm>
          <a:prstGeom prst="rect">
            <a:avLst/>
          </a:prstGeom>
        </p:spPr>
        <p:txBody>
          <a:bodyPr/>
          <a:lstStyle/>
          <a:p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Ariprecbeuin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e`hryi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ejwn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 w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pi`ar,y`aggeloc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=e=;=u@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Mi,ayl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p`ar,wn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nna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nivyoui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@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ntef,a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nennobi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 nan `</a:t>
            </a:r>
            <a:r>
              <a:rPr lang="en-US" sz="3600" b="0" i="0" u="none" strike="noStrike" dirty="0" err="1">
                <a:effectLst/>
                <a:latin typeface="CS New Athanasius" pitchFamily="34" charset="0"/>
              </a:rPr>
              <a:t>ebol</a:t>
            </a:r>
            <a:r>
              <a:rPr lang="en-US" sz="3600" b="0" i="0" u="none" strike="noStrike" dirty="0">
                <a:effectLst/>
                <a:latin typeface="CS New Athanasius" pitchFamily="34" charset="0"/>
              </a:rPr>
              <a:t>.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0E099-B3B1-483C-BD62-AD99B39747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200" dirty="0">
                <a:latin typeface="Tahoma" panose="020B0604030504040204" pitchFamily="34" charset="0"/>
              </a:rPr>
              <a:t>اشفع فينا يا رئيس الملائكة الطاهر ميخائيل رئيس السمائيين ليغفر لنا خطايانا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37522845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4296-0DEF-454C-BF37-370ADA1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8932" y="1"/>
            <a:ext cx="1398932" cy="510988"/>
          </a:xfrm>
        </p:spPr>
        <p:txBody>
          <a:bodyPr/>
          <a:lstStyle/>
          <a:p>
            <a:pPr algn="r" rtl="1"/>
            <a:r>
              <a:rPr lang="ar-EG" dirty="0">
                <a:solidFill>
                  <a:srgbClr val="FFC000"/>
                </a:solidFill>
              </a:rPr>
              <a:t>السمائين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86BFA-F09C-410F-88B0-39B85F18F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300" dirty="0">
                <a:cs typeface="+mj-cs"/>
              </a:rPr>
              <a:t> شاشف إن آرشي آنجيلوس: سى أوهي إيراطوإف إرهيمنوس:</a:t>
            </a:r>
          </a:p>
          <a:p>
            <a:pPr>
              <a:spcBef>
                <a:spcPts val="0"/>
              </a:spcBef>
            </a:pPr>
            <a:r>
              <a:rPr lang="ar-EG" sz="3300" dirty="0">
                <a:cs typeface="+mj-cs"/>
              </a:rPr>
              <a:t>إم بي إمثو إم بي بانطوكراطور: إيف شيمشي إم ميستيريون إتهيب.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3EDD5-5BA6-4911-9531-1D810E3A5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1076544"/>
          </a:xfrm>
        </p:spPr>
        <p:txBody>
          <a:bodyPr/>
          <a:lstStyle/>
          <a:p>
            <a:r>
              <a:rPr lang="ar-EG" sz="3600" dirty="0"/>
              <a:t>سبعة رؤساء ملائكة، وقـوف يسبحون، أمام الضابط الكل، يخدمون السر الخفي .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EE9F5-2B87-4E2E-A955-E04816B4DC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87153"/>
            <a:ext cx="9144000" cy="1067352"/>
          </a:xfrm>
        </p:spPr>
        <p:txBody>
          <a:bodyPr/>
          <a:lstStyle/>
          <a:p>
            <a:r>
              <a:rPr lang="en-GB" sz="3600" dirty="0" err="1"/>
              <a:t>Sasf</a:t>
            </a:r>
            <a:r>
              <a:rPr lang="en-GB" sz="3600" dirty="0"/>
              <a:t> `</a:t>
            </a:r>
            <a:r>
              <a:rPr lang="en-GB" sz="3600" dirty="0" err="1"/>
              <a:t>n`ar,y`aggeloc</a:t>
            </a:r>
            <a:r>
              <a:rPr lang="en-GB" sz="3600" dirty="0"/>
              <a:t>@</a:t>
            </a:r>
            <a:r>
              <a:rPr lang="ar-EG" sz="3600" dirty="0"/>
              <a:t> </a:t>
            </a:r>
            <a:r>
              <a:rPr lang="en-GB" sz="3600" dirty="0" err="1"/>
              <a:t>ce`ohi</a:t>
            </a:r>
            <a:r>
              <a:rPr lang="en-GB" sz="3600" dirty="0"/>
              <a:t> `</a:t>
            </a:r>
            <a:r>
              <a:rPr lang="en-GB" sz="3600" dirty="0" err="1"/>
              <a:t>eratou</a:t>
            </a:r>
            <a:r>
              <a:rPr lang="en-GB" sz="3600" dirty="0"/>
              <a:t> `</a:t>
            </a:r>
            <a:r>
              <a:rPr lang="en-GB" sz="3600" dirty="0" err="1"/>
              <a:t>eu`erhumnoc</a:t>
            </a:r>
            <a:r>
              <a:rPr lang="en-GB" sz="3600" dirty="0"/>
              <a:t>@</a:t>
            </a:r>
            <a:endParaRPr lang="ar-EG" sz="3600" dirty="0"/>
          </a:p>
          <a:p>
            <a:r>
              <a:rPr lang="en-GB" sz="3200" dirty="0"/>
              <a:t> `</a:t>
            </a:r>
            <a:r>
              <a:rPr lang="en-GB" sz="3200" dirty="0" err="1"/>
              <a:t>mpe`m;o</a:t>
            </a:r>
            <a:r>
              <a:rPr lang="en-GB" sz="3200" dirty="0"/>
              <a:t> `</a:t>
            </a:r>
            <a:r>
              <a:rPr lang="en-GB" sz="3200" dirty="0" err="1"/>
              <a:t>mpiPantokratwr</a:t>
            </a:r>
            <a:r>
              <a:rPr lang="en-GB" sz="3200" dirty="0"/>
              <a:t>@`eusemsi `</a:t>
            </a:r>
            <a:r>
              <a:rPr lang="en-GB" sz="3200" dirty="0" err="1"/>
              <a:t>mmuctyrion</a:t>
            </a:r>
            <a:r>
              <a:rPr lang="en-GB" sz="3200" dirty="0"/>
              <a:t> `</a:t>
            </a:r>
            <a:r>
              <a:rPr lang="en-GB" sz="3200" dirty="0" err="1"/>
              <a:t>ethyp</a:t>
            </a:r>
            <a:endParaRPr lang="en-GB" sz="3200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EE20F3AA-6B13-419F-9620-AED6E72DF7E2}"/>
              </a:ext>
            </a:extLst>
          </p:cNvPr>
          <p:cNvSpPr txBox="1"/>
          <p:nvPr/>
        </p:nvSpPr>
        <p:spPr>
          <a:xfrm>
            <a:off x="6669741" y="3349097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758989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FCF5-443F-497D-B1FB-7DDA6255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0885C-425A-4687-BEF1-01295328C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/>
              <a:t>ميخائيل بى بي هويت : غـابرييل بى بي ماه إسناف : </a:t>
            </a:r>
          </a:p>
          <a:p>
            <a:pPr>
              <a:spcBef>
                <a:spcPts val="0"/>
              </a:spcBef>
            </a:pPr>
            <a:r>
              <a:rPr lang="ar-EG" sz="3600" dirty="0"/>
              <a:t>رافائيل بى بي ماه شمت : كاتا إبتيبوس إن تي إترياس.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748FC-4461-46E0-9459-4CBC7D8DB8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40069"/>
            <a:ext cx="9144000" cy="778143"/>
          </a:xfrm>
        </p:spPr>
        <p:txBody>
          <a:bodyPr/>
          <a:lstStyle/>
          <a:p>
            <a:r>
              <a:rPr lang="ar-EG" sz="3600" dirty="0"/>
              <a:t>ميخائيل هو الأول، غبريال هـو الثاني، رافائيل هو الثالث، كمثال الثالوث. 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61E09-4817-4185-BCE6-12A42B9A2F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600" dirty="0" err="1"/>
              <a:t>Mi,ayl</a:t>
            </a:r>
            <a:r>
              <a:rPr lang="en-GB" sz="3600" dirty="0"/>
              <a:t> pe </a:t>
            </a:r>
            <a:r>
              <a:rPr lang="en-GB" sz="3600" dirty="0" err="1"/>
              <a:t>pihouit</a:t>
            </a:r>
            <a:r>
              <a:rPr lang="en-GB" sz="3600" dirty="0"/>
              <a:t>@</a:t>
            </a:r>
            <a:r>
              <a:rPr lang="ar-EG" sz="3600" dirty="0"/>
              <a:t> </a:t>
            </a:r>
            <a:r>
              <a:rPr lang="en-GB" sz="3600" dirty="0" err="1"/>
              <a:t>Gabriyl</a:t>
            </a:r>
            <a:r>
              <a:rPr lang="en-GB" sz="3600" dirty="0"/>
              <a:t> pe </a:t>
            </a:r>
            <a:r>
              <a:rPr lang="en-GB" sz="3600" dirty="0" err="1"/>
              <a:t>pimah</a:t>
            </a:r>
            <a:r>
              <a:rPr lang="en-GB" sz="3600" dirty="0"/>
              <a:t> `</a:t>
            </a:r>
            <a:r>
              <a:rPr lang="en-GB" sz="3600" dirty="0" err="1"/>
              <a:t>cnau</a:t>
            </a:r>
            <a:r>
              <a:rPr lang="en-GB" sz="3600" dirty="0"/>
              <a:t>@</a:t>
            </a:r>
            <a:endParaRPr lang="ar-EG" sz="3600" dirty="0"/>
          </a:p>
          <a:p>
            <a:r>
              <a:rPr lang="en-GB" sz="3600" dirty="0" err="1"/>
              <a:t>Ravayl</a:t>
            </a:r>
            <a:r>
              <a:rPr lang="en-GB" sz="3600" dirty="0"/>
              <a:t> pe </a:t>
            </a:r>
            <a:r>
              <a:rPr lang="en-GB" sz="3600" dirty="0" err="1"/>
              <a:t>pimah</a:t>
            </a:r>
            <a:r>
              <a:rPr lang="en-GB" sz="3600" dirty="0"/>
              <a:t> </a:t>
            </a:r>
            <a:r>
              <a:rPr lang="en-GB" sz="3600" dirty="0" err="1"/>
              <a:t>somt@kata</a:t>
            </a:r>
            <a:r>
              <a:rPr lang="en-GB" sz="3600" dirty="0"/>
              <a:t> `</a:t>
            </a:r>
            <a:r>
              <a:rPr lang="en-GB" sz="3600" dirty="0" err="1"/>
              <a:t>ptupoc</a:t>
            </a:r>
            <a:r>
              <a:rPr lang="en-GB" sz="3600" dirty="0"/>
              <a:t> `n]`</a:t>
            </a:r>
            <a:r>
              <a:rPr lang="en-GB" sz="3600" dirty="0" err="1"/>
              <a:t>Triac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5715414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5AC43-4F8E-413E-810C-42A88D9D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E9A19-82DA-4849-860D-EE38F4A8E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500" dirty="0"/>
              <a:t>سورييل سيداكيل : ساراثييل نيم آنانييل : ناى نيشتى إنريف إر أوؤينى إثؤاب : نى إت طوبه إمموف إى إهرى إيجين بيسونت.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81D94-E6C8-4C99-BC18-BAD37FE55D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200" dirty="0"/>
              <a:t> سوريال سداكيال : سراتيال وأنانيال هؤلاء المنيرون العظماء الأطهار يطلبون منه عن الخليقة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AB358-77C2-44F9-8FB2-9210848DFE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sz="3400" dirty="0" err="1"/>
              <a:t>Couriyl</a:t>
            </a:r>
            <a:r>
              <a:rPr lang="en-GB" sz="3400" dirty="0"/>
              <a:t> </a:t>
            </a:r>
            <a:r>
              <a:rPr lang="en-GB" sz="3400" dirty="0" err="1"/>
              <a:t>Cedakiyl</a:t>
            </a:r>
            <a:r>
              <a:rPr lang="en-GB" sz="3400" dirty="0"/>
              <a:t>@ </a:t>
            </a:r>
            <a:r>
              <a:rPr lang="en-GB" sz="3400" dirty="0" err="1"/>
              <a:t>Cara;iyl</a:t>
            </a:r>
            <a:r>
              <a:rPr lang="en-GB" sz="3400" dirty="0"/>
              <a:t> </a:t>
            </a:r>
            <a:r>
              <a:rPr lang="en-GB" sz="3400" dirty="0" err="1"/>
              <a:t>nem</a:t>
            </a:r>
            <a:r>
              <a:rPr lang="en-GB" sz="3400" dirty="0"/>
              <a:t> </a:t>
            </a:r>
            <a:r>
              <a:rPr lang="en-GB" sz="3400" dirty="0" err="1"/>
              <a:t>Ananiyl</a:t>
            </a:r>
            <a:r>
              <a:rPr lang="en-GB" sz="3400" dirty="0"/>
              <a:t>@ </a:t>
            </a:r>
            <a:r>
              <a:rPr lang="en-GB" sz="3400" dirty="0" err="1"/>
              <a:t>nainis</a:t>
            </a:r>
            <a:r>
              <a:rPr lang="en-GB" sz="3400" dirty="0"/>
              <a:t>]</a:t>
            </a:r>
            <a:endParaRPr lang="ar-EG" sz="3400" dirty="0"/>
          </a:p>
          <a:p>
            <a:pPr>
              <a:spcBef>
                <a:spcPts val="0"/>
              </a:spcBef>
            </a:pPr>
            <a:r>
              <a:rPr lang="en-GB" sz="3400" dirty="0"/>
              <a:t> `</a:t>
            </a:r>
            <a:r>
              <a:rPr lang="en-GB" sz="3400" dirty="0" err="1"/>
              <a:t>nref`erouwini</a:t>
            </a:r>
            <a:r>
              <a:rPr lang="en-GB" sz="3400" dirty="0"/>
              <a:t> =e=;=u@ </a:t>
            </a:r>
            <a:r>
              <a:rPr lang="en-GB" sz="3400" dirty="0" err="1"/>
              <a:t>ny`etwbh</a:t>
            </a:r>
            <a:r>
              <a:rPr lang="en-GB" sz="3400" dirty="0"/>
              <a:t> `</a:t>
            </a:r>
            <a:r>
              <a:rPr lang="en-GB" sz="3400" dirty="0" err="1"/>
              <a:t>mmof</a:t>
            </a:r>
            <a:r>
              <a:rPr lang="en-GB" sz="3400" dirty="0"/>
              <a:t> `</a:t>
            </a:r>
            <a:r>
              <a:rPr lang="en-GB" sz="3400" dirty="0" err="1"/>
              <a:t>e`hryi</a:t>
            </a:r>
            <a:r>
              <a:rPr lang="en-GB" sz="3400" dirty="0"/>
              <a:t> `</a:t>
            </a:r>
            <a:r>
              <a:rPr lang="en-GB" sz="3400" dirty="0" err="1"/>
              <a:t>ejen</a:t>
            </a:r>
            <a:r>
              <a:rPr lang="ar-EG" sz="3400" dirty="0"/>
              <a:t> </a:t>
            </a:r>
            <a:r>
              <a:rPr lang="en-GB" sz="3400" dirty="0" err="1"/>
              <a:t>picwnt</a:t>
            </a:r>
            <a:r>
              <a:rPr lang="en-GB" sz="3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1355324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1E17-CD5C-402E-9322-768F0D51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8C37C-46B1-4BA0-B03B-73183F171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200" dirty="0"/>
              <a:t>نى شيروبيم نيم نى سيرافيم: نى إثرونوس نى ميت شويس نى جوم : بى إفتو إنزوؤن إن آسوماطوس : إطفاى خابى هارما إنثيؤس.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D0B94-2898-46D9-81FB-956FAB78D1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200" dirty="0"/>
              <a:t>الشاروبيم و السارافيم، الكراسي و الربوبيات و القوات، و الأربعة الحيوانات الغير متجسدين، الحاملون مركبة اللـه.</a:t>
            </a:r>
          </a:p>
          <a:p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BE03D-DC8B-450C-8D55-24B6F7DF64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GB" sz="3300" dirty="0"/>
              <a:t>Ni&lt;</a:t>
            </a:r>
            <a:r>
              <a:rPr lang="en-GB" sz="3300" dirty="0" err="1"/>
              <a:t>erobim</a:t>
            </a:r>
            <a:r>
              <a:rPr lang="en-GB" sz="3300" dirty="0"/>
              <a:t> </a:t>
            </a:r>
            <a:r>
              <a:rPr lang="en-GB" sz="3300" dirty="0" err="1"/>
              <a:t>nem</a:t>
            </a:r>
            <a:r>
              <a:rPr lang="en-GB" sz="3300" dirty="0"/>
              <a:t> </a:t>
            </a:r>
            <a:r>
              <a:rPr lang="en-GB" sz="3300" dirty="0" err="1"/>
              <a:t>niCeravim</a:t>
            </a:r>
            <a:r>
              <a:rPr lang="en-GB" sz="3300" dirty="0"/>
              <a:t>@ </a:t>
            </a:r>
            <a:r>
              <a:rPr lang="en-GB" sz="3300" dirty="0" err="1"/>
              <a:t>ni</a:t>
            </a:r>
            <a:r>
              <a:rPr lang="en-GB" sz="3300" dirty="0"/>
              <a:t>`;</a:t>
            </a:r>
            <a:r>
              <a:rPr lang="en-GB" sz="3300" dirty="0" err="1"/>
              <a:t>ronoc</a:t>
            </a:r>
            <a:r>
              <a:rPr lang="en-GB" sz="3300" dirty="0"/>
              <a:t> </a:t>
            </a:r>
            <a:r>
              <a:rPr lang="en-GB" sz="3300" dirty="0" err="1"/>
              <a:t>nimet</a:t>
            </a:r>
            <a:r>
              <a:rPr lang="en-GB" sz="3300" dirty="0"/>
              <a:t>=o=c </a:t>
            </a:r>
            <a:r>
              <a:rPr lang="en-GB" sz="3300" dirty="0" err="1"/>
              <a:t>nijom</a:t>
            </a:r>
            <a:r>
              <a:rPr lang="en-GB" sz="3300" dirty="0"/>
              <a:t>@ </a:t>
            </a:r>
            <a:r>
              <a:rPr lang="en-GB" sz="3300" dirty="0" err="1"/>
              <a:t>pi`ftoou</a:t>
            </a:r>
            <a:r>
              <a:rPr lang="en-GB" sz="3300" dirty="0"/>
              <a:t> `</a:t>
            </a:r>
            <a:r>
              <a:rPr lang="en-GB" sz="3300" dirty="0" err="1"/>
              <a:t>nzwon</a:t>
            </a:r>
            <a:r>
              <a:rPr lang="en-GB" sz="3300" dirty="0"/>
              <a:t> `</a:t>
            </a:r>
            <a:r>
              <a:rPr lang="en-GB" sz="3300" dirty="0" err="1"/>
              <a:t>n`acwmatoc</a:t>
            </a:r>
            <a:r>
              <a:rPr lang="en-GB" sz="3300" dirty="0"/>
              <a:t>@ </a:t>
            </a:r>
            <a:r>
              <a:rPr lang="en-GB" sz="3300" dirty="0" err="1"/>
              <a:t>etfai</a:t>
            </a:r>
            <a:r>
              <a:rPr lang="en-GB" sz="3300" dirty="0"/>
              <a:t> </a:t>
            </a:r>
            <a:r>
              <a:rPr lang="en-GB" sz="3300" dirty="0" err="1"/>
              <a:t>qa</a:t>
            </a:r>
            <a:r>
              <a:rPr lang="en-GB" sz="3300" dirty="0"/>
              <a:t> </a:t>
            </a:r>
            <a:r>
              <a:rPr lang="en-GB" sz="3300" dirty="0" err="1"/>
              <a:t>piharma</a:t>
            </a:r>
            <a:r>
              <a:rPr lang="en-GB" sz="3300" dirty="0"/>
              <a:t> `</a:t>
            </a:r>
            <a:r>
              <a:rPr lang="en-GB" sz="3300" dirty="0" err="1"/>
              <a:t>n:eoc</a:t>
            </a:r>
            <a:r>
              <a:rPr lang="en-GB" sz="3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15999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1B38-D549-45C9-AD75-F026F331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EBEB0-F2DA-4EB7-9E3E-E3E6C594D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dirty="0"/>
              <a:t>بى جوت إفتو إم ابريسفيتيروس: خين تى إكليسيا انتى نى شورب امميسى: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1747F-A452-473C-80E1-79482DCE17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الأربعة و عشرون قسيساً، فى الكنيسة الأبكار،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3E699-3ED1-4A85-9992-B8BB77BE05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600" dirty="0" err="1"/>
              <a:t>Pijout</a:t>
            </a:r>
            <a:r>
              <a:rPr lang="en-GB" sz="3600" dirty="0"/>
              <a:t> `</a:t>
            </a:r>
            <a:r>
              <a:rPr lang="en-GB" sz="3600" dirty="0" err="1"/>
              <a:t>ftoou</a:t>
            </a:r>
            <a:r>
              <a:rPr lang="en-GB" sz="3600" dirty="0"/>
              <a:t> `</a:t>
            </a:r>
            <a:r>
              <a:rPr lang="en-GB" sz="3600" dirty="0" err="1"/>
              <a:t>m`precbuteroc</a:t>
            </a:r>
            <a:r>
              <a:rPr lang="en-GB" sz="3600" dirty="0"/>
              <a:t>@ </a:t>
            </a:r>
            <a:r>
              <a:rPr lang="en-GB" sz="3600" dirty="0" err="1"/>
              <a:t>qen</a:t>
            </a:r>
            <a:r>
              <a:rPr lang="en-GB" sz="3600" dirty="0"/>
              <a:t> ]`</a:t>
            </a:r>
            <a:r>
              <a:rPr lang="en-GB" sz="3600" dirty="0" err="1"/>
              <a:t>ekklycia</a:t>
            </a:r>
            <a:r>
              <a:rPr lang="en-GB" sz="3600" dirty="0"/>
              <a:t> `</a:t>
            </a:r>
            <a:r>
              <a:rPr lang="en-GB" sz="3600" dirty="0" err="1"/>
              <a:t>nte</a:t>
            </a:r>
            <a:r>
              <a:rPr lang="en-GB" sz="3600" dirty="0"/>
              <a:t> </a:t>
            </a:r>
            <a:r>
              <a:rPr lang="en-GB" sz="3600" dirty="0" err="1"/>
              <a:t>nisorp</a:t>
            </a:r>
            <a:r>
              <a:rPr lang="en-GB" sz="3600" dirty="0"/>
              <a:t> `</a:t>
            </a:r>
            <a:r>
              <a:rPr lang="en-GB" sz="3600" dirty="0" err="1"/>
              <a:t>mmici</a:t>
            </a:r>
            <a:r>
              <a:rPr lang="en-GB" sz="3600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3329072503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F1B8-76FA-4247-9DDB-235C0C09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1C319-DC6C-41F4-BB11-17CAFBC36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افهوس ايروف خين أو ميت أتمونك: إفوش ايڤول إفجو إمموس. 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FB393-21DC-4993-8D9B-FC197FF4FA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يسبحون بلا فتور، صارخين قائلين. 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9FE696-5D86-42A3-8219-58FB510BF2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4000" dirty="0"/>
              <a:t>`</a:t>
            </a:r>
            <a:r>
              <a:rPr lang="en-GB" sz="4000" dirty="0" err="1"/>
              <a:t>euhwc</a:t>
            </a:r>
            <a:r>
              <a:rPr lang="en-GB" sz="4000" dirty="0"/>
              <a:t> `</a:t>
            </a:r>
            <a:r>
              <a:rPr lang="en-GB" sz="4000" dirty="0" err="1"/>
              <a:t>erof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oumet`atmounk</a:t>
            </a:r>
            <a:r>
              <a:rPr lang="en-GB" sz="4000" dirty="0"/>
              <a:t>@ </a:t>
            </a:r>
            <a:r>
              <a:rPr lang="en-GB" sz="4000" dirty="0" err="1"/>
              <a:t>euws</a:t>
            </a:r>
            <a:r>
              <a:rPr lang="en-GB" sz="4000" dirty="0"/>
              <a:t> `</a:t>
            </a:r>
            <a:r>
              <a:rPr lang="en-GB" sz="4000" dirty="0" err="1"/>
              <a:t>ebol</a:t>
            </a:r>
            <a:r>
              <a:rPr lang="en-GB" sz="4000" dirty="0"/>
              <a:t> </a:t>
            </a:r>
            <a:r>
              <a:rPr lang="en-GB" sz="4000" dirty="0" err="1"/>
              <a:t>eujw</a:t>
            </a:r>
            <a:r>
              <a:rPr lang="en-GB" sz="4000" dirty="0"/>
              <a:t> `</a:t>
            </a:r>
            <a:r>
              <a:rPr lang="en-GB" sz="4000" dirty="0" err="1"/>
              <a:t>mmoc</a:t>
            </a:r>
            <a:r>
              <a:rPr lang="en-GB" sz="4000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605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44A3-CDF5-4808-A47C-FC436095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3AF2E-69A2-4D8E-9F5E-4F9160A25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3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 سطافروس بين هوبلون: بي سطافروس بيه تين هيلبيس: بي سطافروس بيه بين طاجرو: خين نين هوج هيج نيم نين إثليبسيس.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17037-F702-4016-9BF3-F0C8BA32E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sz="3200" dirty="0" err="1"/>
              <a:t>Pi`ctauroc</a:t>
            </a:r>
            <a:r>
              <a:rPr lang="en-GB" sz="3200" dirty="0"/>
              <a:t> pe </a:t>
            </a:r>
            <a:r>
              <a:rPr lang="en-GB" sz="3200" dirty="0" err="1"/>
              <a:t>penhoplon</a:t>
            </a:r>
            <a:r>
              <a:rPr lang="en-GB" sz="3200" dirty="0"/>
              <a:t>@ </a:t>
            </a:r>
            <a:r>
              <a:rPr lang="en-GB" sz="3200" dirty="0" err="1"/>
              <a:t>pi`ctauroc</a:t>
            </a:r>
            <a:r>
              <a:rPr lang="en-GB" sz="3200" dirty="0"/>
              <a:t> pe </a:t>
            </a:r>
            <a:r>
              <a:rPr lang="en-GB" sz="3200" dirty="0" err="1"/>
              <a:t>tenhelpic</a:t>
            </a:r>
            <a:r>
              <a:rPr lang="en-GB" sz="3200" dirty="0"/>
              <a:t>@ </a:t>
            </a:r>
            <a:r>
              <a:rPr lang="en-GB" sz="3200" dirty="0" err="1"/>
              <a:t>pi`ctauroc</a:t>
            </a:r>
            <a:r>
              <a:rPr lang="en-GB" sz="3200" dirty="0"/>
              <a:t> pe </a:t>
            </a:r>
            <a:r>
              <a:rPr lang="en-GB" sz="3200" dirty="0" err="1"/>
              <a:t>pentajro</a:t>
            </a:r>
            <a:r>
              <a:rPr lang="en-GB" sz="3200" dirty="0"/>
              <a:t>@ </a:t>
            </a:r>
            <a:r>
              <a:rPr lang="en-GB" sz="3200" dirty="0" err="1"/>
              <a:t>qen</a:t>
            </a:r>
            <a:r>
              <a:rPr lang="en-GB" sz="3200" dirty="0"/>
              <a:t> </a:t>
            </a:r>
            <a:r>
              <a:rPr lang="en-GB" sz="3200" dirty="0" err="1"/>
              <a:t>nenhojhej</a:t>
            </a:r>
            <a:r>
              <a:rPr lang="en-GB" sz="3200" dirty="0"/>
              <a:t> </a:t>
            </a:r>
            <a:r>
              <a:rPr lang="en-GB" sz="3200" dirty="0" err="1"/>
              <a:t>nem</a:t>
            </a:r>
            <a:r>
              <a:rPr lang="en-GB" sz="3200" dirty="0"/>
              <a:t> </a:t>
            </a:r>
            <a:r>
              <a:rPr lang="en-GB" sz="3200" dirty="0" err="1"/>
              <a:t>nen</a:t>
            </a:r>
            <a:r>
              <a:rPr lang="en-GB" sz="3200" dirty="0"/>
              <a:t>`;</a:t>
            </a:r>
            <a:r>
              <a:rPr lang="en-GB" sz="3200" dirty="0" err="1"/>
              <a:t>li'ic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2F4B3-7844-49C2-AF6D-7A4E21414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الصليب هو سلاحنا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الصليب هو رجاؤنا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الصليب هو ثباتنا</a:t>
            </a:r>
            <a:r>
              <a:rPr lang="ar-E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فى ضيقاتنا وشدائدنا.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205981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637B-F033-4B23-B408-ADCAEA31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3E57-8451-45D6-9175-4D9D9C2E5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800" dirty="0"/>
              <a:t>جى آجيوس أو ثيؤس : نى إتشونى ما طالتشوؤ : آجيوس يسشيروس : نى ايطاف انكوت إبشويس ما إمطون نوؤ.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F1172-028B-4EDC-847A-957D5C3C3A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646238"/>
          </a:xfrm>
        </p:spPr>
        <p:txBody>
          <a:bodyPr anchor="ctr"/>
          <a:lstStyle/>
          <a:p>
            <a:r>
              <a:rPr lang="ar-EG" sz="3200" dirty="0"/>
              <a:t>قدوس اللـه، المرضى إشفهم، قدوس القوى، الراقدين يارب نيحهم.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B2F40-C128-4166-98F5-4F43785544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42434"/>
            <a:ext cx="9144000" cy="1189740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pl-PL" sz="3600" dirty="0"/>
              <a:t>Je `agioc `o :eoc@ ny`etswni matal`[wou@</a:t>
            </a:r>
            <a:endParaRPr lang="ar-EG" sz="3600" dirty="0"/>
          </a:p>
          <a:p>
            <a:pPr>
              <a:spcBef>
                <a:spcPts val="0"/>
              </a:spcBef>
            </a:pPr>
            <a:r>
              <a:rPr lang="pl-PL" sz="3600" dirty="0"/>
              <a:t> `agioc Ic,uroc@ ny`etau`enkot P=o=c ma`mton nwou.</a:t>
            </a:r>
          </a:p>
        </p:txBody>
      </p:sp>
    </p:spTree>
    <p:extLst>
      <p:ext uri="{BB962C8B-B14F-4D97-AF65-F5344CB8AC3E}">
        <p14:creationId xmlns:p14="http://schemas.microsoft.com/office/powerpoint/2010/main" val="356166752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1095-4954-4BCC-8B45-91BB98F9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282F9-2C1F-4DAE-95D7-EAD9AA24AD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آجيوس آثاناتوس : إزمو إيتيك إكليرونوميا : مارى بيك ناى نيم تيك هيرينى : اوى إنسوبت إمبيك لاؤس.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85B4E-6CD0-48D3-9183-5CE927E2D3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قدوس الذى لا يموت، بارك ميراثك، و لتكن رحمتك و سلامك، حصناً لشعبك.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2B557-E803-475E-B910-3AC8B7E45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800" dirty="0" err="1"/>
              <a:t>Agioc</a:t>
            </a:r>
            <a:r>
              <a:rPr lang="en-GB" sz="3800" dirty="0"/>
              <a:t> `</a:t>
            </a:r>
            <a:r>
              <a:rPr lang="en-GB" sz="3800" dirty="0" err="1"/>
              <a:t>A;anatoc</a:t>
            </a:r>
            <a:r>
              <a:rPr lang="en-GB" sz="3800" dirty="0"/>
              <a:t>@ `</a:t>
            </a:r>
            <a:r>
              <a:rPr lang="en-GB" sz="3800" dirty="0" err="1"/>
              <a:t>cmou</a:t>
            </a:r>
            <a:r>
              <a:rPr lang="en-GB" sz="3800" dirty="0"/>
              <a:t> `</a:t>
            </a:r>
            <a:r>
              <a:rPr lang="en-GB" sz="3800" dirty="0" err="1"/>
              <a:t>etek`klyronomia</a:t>
            </a:r>
            <a:r>
              <a:rPr lang="en-GB" sz="3800" dirty="0"/>
              <a:t>@ mare </a:t>
            </a:r>
            <a:r>
              <a:rPr lang="en-GB" sz="3800" dirty="0" err="1"/>
              <a:t>peknai</a:t>
            </a:r>
            <a:r>
              <a:rPr lang="en-GB" sz="3800" dirty="0"/>
              <a:t> </a:t>
            </a:r>
            <a:r>
              <a:rPr lang="en-GB" sz="3800" dirty="0" err="1"/>
              <a:t>nem</a:t>
            </a:r>
            <a:r>
              <a:rPr lang="en-GB" sz="3800" dirty="0"/>
              <a:t> </a:t>
            </a:r>
            <a:r>
              <a:rPr lang="en-GB" sz="3800" dirty="0" err="1"/>
              <a:t>tekhiryny</a:t>
            </a:r>
            <a:r>
              <a:rPr lang="en-GB" sz="3800" dirty="0"/>
              <a:t>@ oi `</a:t>
            </a:r>
            <a:r>
              <a:rPr lang="en-GB" sz="3800" dirty="0" err="1"/>
              <a:t>ncobt</a:t>
            </a:r>
            <a:r>
              <a:rPr lang="en-GB" sz="3800" dirty="0"/>
              <a:t> `</a:t>
            </a:r>
            <a:r>
              <a:rPr lang="en-GB" sz="3800" dirty="0" err="1"/>
              <a:t>mpeklaoc</a:t>
            </a:r>
            <a:r>
              <a:rPr lang="en-GB" sz="3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4663429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76C2-300C-40BC-8401-81DFBF31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7FDFF-34FB-4B1E-AA39-81AB045F80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/>
              <a:t>جى إكؤاب اووه إكؤاب : إكؤاب ابشويس سآڤاؤت : </a:t>
            </a:r>
          </a:p>
          <a:p>
            <a:pPr>
              <a:spcBef>
                <a:spcPts val="0"/>
              </a:spcBef>
            </a:pPr>
            <a:r>
              <a:rPr lang="ar-EG" sz="3600" dirty="0"/>
              <a:t>اتفى نيم ابكاهى ميه ايڤول: خين بيك أوؤ نيم بيك طايو.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896FE-88BB-41D1-A7F0-46B197FAD9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200" dirty="0"/>
              <a:t>قدوس قدوس، قدوس رب الصاباؤت، السماء و الأرض، مملوؤتان من مجدك و كرامتك.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E528E-6415-46EC-B1A1-37B1F81C53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3600" dirty="0"/>
              <a:t>Je `,</a:t>
            </a:r>
            <a:r>
              <a:rPr lang="en-GB" sz="3600" dirty="0" err="1"/>
              <a:t>ouab</a:t>
            </a:r>
            <a:r>
              <a:rPr lang="en-GB" sz="3600" dirty="0"/>
              <a:t> </a:t>
            </a:r>
            <a:r>
              <a:rPr lang="en-GB" sz="3600" dirty="0" err="1"/>
              <a:t>ouoh</a:t>
            </a:r>
            <a:r>
              <a:rPr lang="en-GB" sz="3600" dirty="0"/>
              <a:t> `,</a:t>
            </a:r>
            <a:r>
              <a:rPr lang="en-GB" sz="3600" dirty="0" err="1"/>
              <a:t>ouab</a:t>
            </a:r>
            <a:r>
              <a:rPr lang="en-GB" sz="3600" dirty="0"/>
              <a:t>@ `,</a:t>
            </a:r>
            <a:r>
              <a:rPr lang="en-GB" sz="3600" dirty="0" err="1"/>
              <a:t>ouab</a:t>
            </a:r>
            <a:r>
              <a:rPr lang="en-GB" sz="3600" dirty="0"/>
              <a:t> P=o=c </a:t>
            </a:r>
            <a:r>
              <a:rPr lang="en-GB" sz="3600" dirty="0" err="1"/>
              <a:t>cabaw</a:t>
            </a:r>
            <a:r>
              <a:rPr lang="en-GB" sz="3600" dirty="0"/>
              <a:t>;@ `</a:t>
            </a:r>
            <a:r>
              <a:rPr lang="en-GB" sz="3600" dirty="0" err="1"/>
              <a:t>tve</a:t>
            </a:r>
            <a:r>
              <a:rPr lang="en-GB" sz="3600" dirty="0"/>
              <a:t> </a:t>
            </a:r>
            <a:r>
              <a:rPr lang="en-GB" sz="3600" dirty="0" err="1"/>
              <a:t>nem</a:t>
            </a:r>
            <a:r>
              <a:rPr lang="en-GB" sz="3600" dirty="0"/>
              <a:t> `</a:t>
            </a:r>
            <a:r>
              <a:rPr lang="en-GB" sz="3600" dirty="0" err="1"/>
              <a:t>pkahi</a:t>
            </a:r>
            <a:r>
              <a:rPr lang="en-GB" sz="3600" dirty="0"/>
              <a:t> meh `</a:t>
            </a:r>
            <a:r>
              <a:rPr lang="en-GB" sz="3600" dirty="0" err="1"/>
              <a:t>ebol</a:t>
            </a:r>
            <a:r>
              <a:rPr lang="en-GB" sz="3600" dirty="0"/>
              <a:t>@ </a:t>
            </a:r>
            <a:r>
              <a:rPr lang="en-GB" sz="3600" dirty="0" err="1"/>
              <a:t>qen</a:t>
            </a:r>
            <a:r>
              <a:rPr lang="en-GB" sz="3600" dirty="0"/>
              <a:t> </a:t>
            </a:r>
            <a:r>
              <a:rPr lang="en-GB" sz="3600" dirty="0" err="1"/>
              <a:t>pek`wou</a:t>
            </a:r>
            <a:r>
              <a:rPr lang="en-GB" sz="3600" dirty="0"/>
              <a:t> </a:t>
            </a:r>
            <a:r>
              <a:rPr lang="en-GB" sz="3600" dirty="0" err="1"/>
              <a:t>nem</a:t>
            </a:r>
            <a:r>
              <a:rPr lang="en-GB" sz="3600" dirty="0"/>
              <a:t> </a:t>
            </a:r>
            <a:r>
              <a:rPr lang="en-GB" sz="3600" dirty="0" err="1"/>
              <a:t>pektaio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85351795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78B6-1944-41DF-8820-9905B916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0F3AD-230E-48AE-B628-ABF6307A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800" dirty="0"/>
              <a:t>افشان جوس إمبى الليلويا: شارى نانى فيؤيى أووه إمموؤ : جى آجيوس أمين الليلويا بى أوأوؤفا بين نوتى بيه.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F543-0DFC-45ED-BABA-6B831DE82A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200" dirty="0"/>
              <a:t>إذا ما قالوا هليلويا، يتبعهم سمائيون قائلين، قدوس آمين هليلويا، المجد هو لإلهنا.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2F9FD-166E-4513-9B07-2FC4575401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sz="3500" dirty="0" err="1"/>
              <a:t>Ausanjoc</a:t>
            </a:r>
            <a:r>
              <a:rPr lang="en-GB" sz="3500" dirty="0"/>
              <a:t> `</a:t>
            </a:r>
            <a:r>
              <a:rPr lang="en-GB" sz="3500" dirty="0" err="1"/>
              <a:t>mpi</a:t>
            </a:r>
            <a:r>
              <a:rPr lang="en-GB" sz="3500" dirty="0"/>
              <a:t> =a=l@ </a:t>
            </a:r>
            <a:r>
              <a:rPr lang="en-GB" sz="3500" dirty="0" err="1"/>
              <a:t>sare</a:t>
            </a:r>
            <a:r>
              <a:rPr lang="en-GB" sz="3500" dirty="0"/>
              <a:t> nan </a:t>
            </a:r>
            <a:r>
              <a:rPr lang="en-GB" sz="3500" dirty="0" err="1"/>
              <a:t>nivyou`i</a:t>
            </a:r>
            <a:r>
              <a:rPr lang="en-GB" sz="3500" dirty="0"/>
              <a:t> </a:t>
            </a:r>
            <a:r>
              <a:rPr lang="en-GB" sz="3500" dirty="0" err="1"/>
              <a:t>ouoh</a:t>
            </a:r>
            <a:r>
              <a:rPr lang="en-GB" sz="3500" dirty="0"/>
              <a:t> `</a:t>
            </a:r>
            <a:r>
              <a:rPr lang="en-GB" sz="3500" dirty="0" err="1"/>
              <a:t>mmwou</a:t>
            </a:r>
            <a:r>
              <a:rPr lang="en-GB" sz="3500" dirty="0"/>
              <a:t>@</a:t>
            </a:r>
            <a:endParaRPr lang="ar-EG" sz="3500" dirty="0"/>
          </a:p>
          <a:p>
            <a:pPr>
              <a:spcBef>
                <a:spcPts val="0"/>
              </a:spcBef>
            </a:pPr>
            <a:r>
              <a:rPr lang="en-GB" sz="3500" dirty="0"/>
              <a:t> je `</a:t>
            </a:r>
            <a:r>
              <a:rPr lang="en-GB" sz="3500" dirty="0" err="1"/>
              <a:t>agioc</a:t>
            </a:r>
            <a:r>
              <a:rPr lang="en-GB" sz="3500" dirty="0"/>
              <a:t> `</a:t>
            </a:r>
            <a:r>
              <a:rPr lang="en-GB" sz="3500" dirty="0" err="1"/>
              <a:t>amyn</a:t>
            </a:r>
            <a:r>
              <a:rPr lang="en-GB" sz="3500" dirty="0"/>
              <a:t> =a=l@ </a:t>
            </a:r>
            <a:r>
              <a:rPr lang="en-GB" sz="3500" dirty="0" err="1"/>
              <a:t>pi`wou</a:t>
            </a:r>
            <a:r>
              <a:rPr lang="en-GB" sz="3500" dirty="0"/>
              <a:t> </a:t>
            </a:r>
            <a:r>
              <a:rPr lang="en-GB" sz="3500" dirty="0" err="1"/>
              <a:t>va</a:t>
            </a:r>
            <a:r>
              <a:rPr lang="en-GB" sz="3500" dirty="0"/>
              <a:t> </a:t>
            </a:r>
            <a:r>
              <a:rPr lang="en-GB" sz="3500" dirty="0" err="1"/>
              <a:t>penNou</a:t>
            </a:r>
            <a:r>
              <a:rPr lang="en-GB" sz="3500" dirty="0"/>
              <a:t>] pe.</a:t>
            </a:r>
          </a:p>
        </p:txBody>
      </p:sp>
    </p:spTree>
    <p:extLst>
      <p:ext uri="{BB962C8B-B14F-4D97-AF65-F5344CB8AC3E}">
        <p14:creationId xmlns:p14="http://schemas.microsoft.com/office/powerpoint/2010/main" val="3362188376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1DE5-1664-488C-8E75-9ED18CF6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9A9D6-ED14-45BE-9FD1-0CC42144F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آرى إبريس فيفين إاهرى إيجون : نى ستراتيا ان انجيليكون : نيم نى طاغما إن إيبورانيون : إنتيف كانين نوڤى نان ايڤول.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F68D2-A82B-4740-B246-B990C53A48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إشفعوا فينا، أيها العساكر الملائكية، و الطغمات السمائية، ليغفر لنا خطايانا.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3AB2C-4076-45AD-92BF-5ECF524E5B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GB" sz="3600" dirty="0" err="1"/>
              <a:t>Ari`precbeuin</a:t>
            </a:r>
            <a:r>
              <a:rPr lang="en-GB" sz="3600" dirty="0"/>
              <a:t> `</a:t>
            </a:r>
            <a:r>
              <a:rPr lang="en-GB" sz="3600" dirty="0" err="1"/>
              <a:t>e`hryi</a:t>
            </a:r>
            <a:r>
              <a:rPr lang="en-GB" sz="3600" dirty="0"/>
              <a:t> `</a:t>
            </a:r>
            <a:r>
              <a:rPr lang="en-GB" sz="3600" dirty="0" err="1"/>
              <a:t>ejwn</a:t>
            </a:r>
            <a:r>
              <a:rPr lang="en-GB" sz="3600" dirty="0"/>
              <a:t>@ </a:t>
            </a:r>
            <a:r>
              <a:rPr lang="en-GB" sz="3600" dirty="0" err="1"/>
              <a:t>ni`ctratia</a:t>
            </a:r>
            <a:r>
              <a:rPr lang="en-GB" sz="3600" dirty="0"/>
              <a:t> `</a:t>
            </a:r>
            <a:r>
              <a:rPr lang="en-GB" sz="3600" dirty="0" err="1"/>
              <a:t>n`aggelikon</a:t>
            </a:r>
            <a:r>
              <a:rPr lang="en-GB" sz="3600" dirty="0"/>
              <a:t>@ </a:t>
            </a:r>
            <a:r>
              <a:rPr lang="en-GB" sz="3300" dirty="0" err="1"/>
              <a:t>nem</a:t>
            </a:r>
            <a:r>
              <a:rPr lang="en-GB" sz="3300" dirty="0"/>
              <a:t> </a:t>
            </a:r>
            <a:r>
              <a:rPr lang="en-GB" sz="3300" dirty="0" err="1"/>
              <a:t>nitagma</a:t>
            </a:r>
            <a:r>
              <a:rPr lang="en-GB" sz="3300" dirty="0"/>
              <a:t> `</a:t>
            </a:r>
            <a:r>
              <a:rPr lang="en-GB" sz="3300" dirty="0" err="1"/>
              <a:t>n`epouranion</a:t>
            </a:r>
            <a:r>
              <a:rPr lang="en-GB" sz="3300" dirty="0"/>
              <a:t>@ `</a:t>
            </a:r>
            <a:r>
              <a:rPr lang="en-GB" sz="3300" dirty="0" err="1"/>
              <a:t>ntef</a:t>
            </a:r>
            <a:r>
              <a:rPr lang="en-GB" sz="3300" dirty="0"/>
              <a:t> ,a </a:t>
            </a:r>
            <a:r>
              <a:rPr lang="en-GB" sz="3300" dirty="0" err="1"/>
              <a:t>nennobi</a:t>
            </a:r>
            <a:r>
              <a:rPr lang="en-GB" sz="3300" dirty="0"/>
              <a:t> nan </a:t>
            </a:r>
            <a:r>
              <a:rPr lang="en-GB" sz="3300" dirty="0" err="1"/>
              <a:t>ebol</a:t>
            </a:r>
            <a:r>
              <a:rPr lang="en-GB" sz="3300" dirty="0"/>
              <a:t>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7CC376D4-AE38-496F-A506-F98526A3C7BA}"/>
              </a:ext>
            </a:extLst>
          </p:cNvPr>
          <p:cNvSpPr txBox="1"/>
          <p:nvPr/>
        </p:nvSpPr>
        <p:spPr>
          <a:xfrm>
            <a:off x="-13449" y="3310499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189680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dirty="0"/>
              <a:t>يوحنا المعمدان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144000" cy="1089778"/>
          </a:xfrm>
          <a:prstGeom prst="rect">
            <a:avLst/>
          </a:prstGeom>
        </p:spPr>
        <p:txBody>
          <a:bodyPr/>
          <a:lstStyle/>
          <a:p>
            <a:r>
              <a:rPr lang="ar-EG" sz="3100" dirty="0"/>
              <a:t>ام بى او أون تونف خين نى جين ميسى : انتى ني هيومى إفؤنى إمموك: إنثوك أو نيشتى خين نى إثؤواب تيرو : يوأنس بى ريف تى اومس .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0" y="4706310"/>
            <a:ext cx="9144000" cy="121977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Mpe ouon twnf qen nijinmici@ `nte nihiomi efoni </a:t>
            </a:r>
            <a:endParaRPr lang="ar-EG" b="0" i="0" u="none" strike="noStrike" dirty="0">
              <a:effectLst/>
              <a:latin typeface="CS New Athanasius" pitchFamily="34" charset="0"/>
            </a:endParaRPr>
          </a:p>
          <a:p>
            <a:pPr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`mmok@ `n;ok ounis] qen ny=e=;=u tyrou@ Iwannyc piref]wmc.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56732-B9D5-401C-8677-1656018F398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0" y="3752396"/>
            <a:ext cx="9144000" cy="836774"/>
          </a:xfrm>
          <a:prstGeom prst="rect">
            <a:avLst/>
          </a:prstGeom>
        </p:spPr>
        <p:txBody>
          <a:bodyPr/>
          <a:lstStyle/>
          <a:p>
            <a:r>
              <a:rPr lang="ar-EG" altLang="zh-CN" dirty="0"/>
              <a:t> لم يقم في مواليد النساء، من يشبهك، أنت عظيم في جميع القديسين، يا يوحنا المعمدان</a:t>
            </a:r>
            <a:endParaRPr lang="en-US" dirty="0"/>
          </a:p>
        </p:txBody>
      </p:sp>
      <p:sp>
        <p:nvSpPr>
          <p:cNvPr id="8" name="TextBox 7">
            <a:hlinkClick r:id="rId2" action="ppaction://hlinksldjump"/>
            <a:extLst>
              <a:ext uri="{FF2B5EF4-FFF2-40B4-BE49-F238E27FC236}">
                <a16:creationId xmlns:a16="http://schemas.microsoft.com/office/drawing/2014/main" id="{DDEE91AD-0792-4FF6-BF83-8822BBE949DD}"/>
              </a:ext>
            </a:extLst>
          </p:cNvPr>
          <p:cNvSpPr txBox="1"/>
          <p:nvPr/>
        </p:nvSpPr>
        <p:spPr>
          <a:xfrm>
            <a:off x="3124200" y="3323227"/>
            <a:ext cx="264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الرسل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(كيريوس/ الرب يسوع)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hlinkClick r:id="rId3" action="ppaction://hlinksldjump"/>
            <a:extLst>
              <a:ext uri="{FF2B5EF4-FFF2-40B4-BE49-F238E27FC236}">
                <a16:creationId xmlns:a16="http://schemas.microsoft.com/office/drawing/2014/main" id="{498B1B1E-E447-4C68-B919-FBA1817C0A92}"/>
              </a:ext>
            </a:extLst>
          </p:cNvPr>
          <p:cNvSpPr txBox="1"/>
          <p:nvPr/>
        </p:nvSpPr>
        <p:spPr>
          <a:xfrm>
            <a:off x="76203" y="3316942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hlinkClick r:id="" action="ppaction://noaction"/>
            <a:extLst>
              <a:ext uri="{FF2B5EF4-FFF2-40B4-BE49-F238E27FC236}">
                <a16:creationId xmlns:a16="http://schemas.microsoft.com/office/drawing/2014/main" id="{B1F733E2-49E9-4246-B858-708BE7D2610F}"/>
              </a:ext>
            </a:extLst>
          </p:cNvPr>
          <p:cNvSpPr txBox="1"/>
          <p:nvPr/>
        </p:nvSpPr>
        <p:spPr>
          <a:xfrm>
            <a:off x="6705600" y="3363246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458045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EF0D80-E19E-4C0A-9717-F960B07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7802-CCD1-4362-B2AE-97E5DB0B8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إنثوك أوو هوؤو إمبروفيتيس : أكتشيسي خين تي ميثمي : 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إنثوك بيه إب إشفير إمبي بات شيليت بي هييب إنتيه إفنوتي  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12F1B-2FEC-4805-A6C4-BD81DFB40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800" b="0" i="0" u="none" strike="noStrike" dirty="0">
                <a:effectLst/>
                <a:latin typeface="CS New Athanasius" pitchFamily="34" charset="0"/>
              </a:rPr>
              <a:t> `N;ok ouhou`o `m`provytyc@ ak[ici qen ]me;myi@</a:t>
            </a:r>
            <a:endParaRPr lang="en-US" sz="3800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800" b="0" i="0" u="none" strike="noStrike" dirty="0">
                <a:effectLst/>
                <a:latin typeface="CS New Athanasius" pitchFamily="34" charset="0"/>
              </a:rPr>
              <a:t> `n;ok pe `p`svyr `mpipatselet@ pihiyb `nte V].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00FA9-8288-4642-AD65-D8E0B02F8E1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800" dirty="0">
                <a:latin typeface="Tahoma" panose="020B0604030504040204" pitchFamily="34" charset="0"/>
              </a:rPr>
              <a:t>أنت أفضل من نبي، تعاليت في البر، أنت هو صديق الختن، حمل الله.</a:t>
            </a:r>
            <a:endParaRPr lang="en-GB" sz="3800" dirty="0"/>
          </a:p>
        </p:txBody>
      </p:sp>
    </p:spTree>
    <p:extLst>
      <p:ext uri="{BB962C8B-B14F-4D97-AF65-F5344CB8AC3E}">
        <p14:creationId xmlns:p14="http://schemas.microsoft.com/office/powerpoint/2010/main" val="2491218177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B6F42A-A0DA-4C60-B326-8E073836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D45F4-AF20-48F3-98B7-16199A1E4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2" y="5778168"/>
            <a:ext cx="9305365" cy="1089778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effectLst/>
                <a:latin typeface="Tahoma" panose="020B0604030504040204" pitchFamily="34" charset="0"/>
              </a:rPr>
              <a:t>أك إر ميثريه خا بي أووأويني: إنطا إفمي إطاف إي إ بي كوزموس: ني إثناهتي إ بيف ران: أف شوبي إنشيري إنتيه بي أووأويني  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FBE0-003B-40F0-93E5-CFFD8EBC7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6894" y="4814047"/>
            <a:ext cx="9224682" cy="964121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Akerme;re qa piouwini@ `nta`vmyi etaf`i `epikocmoc@ ny`e;nah] `epefran@ auswpi `nsyri `nte piouwini.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CD470-779C-478F-BA5E-6A37DB95930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61649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شهدت للنور الحقيقي، الذي أتي إلي العالم، و الذين يؤمنون باسمه، صاروا أبناء النور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2586586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1317A5-ABCC-47B2-81D8-11E6BBB7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8F86-D384-49F8-A5A9-2DE5606A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dirty="0">
                <a:effectLst/>
                <a:latin typeface="Tahoma" panose="020B0604030504040204" pitchFamily="34" charset="0"/>
              </a:rPr>
              <a:t>أري بريسفيفين إ إهري إجون: أو بي بروذروموس إمفا بتيس تيس: يوأنيس بي ريف تي أومس: إتيف كا نين نوفي نان إفول  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E83A-67F0-4698-9135-AC14FBE1F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34766"/>
            <a:ext cx="9144000" cy="1243401"/>
          </a:xfrm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Ari`precbeuin `e`hryi ejwn@ `w pi`prodromoc</a:t>
            </a:r>
            <a:endParaRPr lang="ar-EG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 `mbaptictyc@ Iwannyc piref]wmc@ `ntef,a nennobi nan 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0D869-227B-4C17-A3B1-C09277AF7DA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53787" y="3752395"/>
            <a:ext cx="9291917" cy="782371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إشفع فينا، أيها السابق الصابغ، يوحنا المعمدان، ليغفر لنا خطايانا.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691565576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7F4-1FFE-43F0-9D68-281ECED1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39787" y="0"/>
            <a:ext cx="2339786" cy="75303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ar-EG" sz="3200" dirty="0"/>
              <a:t>بطرس و بولس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E00DF-044E-40C3-83BC-308D589B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بيتروس بي آبوسطولوس: نيـم بافلوس فا بي سوفوس: </a:t>
            </a:r>
          </a:p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ني آرشي إمماثيتيس : إنتى بين شويس إن إيسوس بخرستوس.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FD24D-3804-4187-80CD-AFBCC6B17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4000" b="0" i="0" u="none" strike="noStrike" dirty="0">
                <a:effectLst/>
                <a:latin typeface="CS New Athanasius" pitchFamily="34" charset="0"/>
              </a:rPr>
              <a:t>Petroc pi`apoctoloc@ nem Pauloc picovoc@ ni`ar,y `mma;ytyc@ `nte pen=o=c I=y=c 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7AA2E-03B0-4A89-B574-CF5A6C962D9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5296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بطرس الرسـول، وبـولس ذو الحكمة، رؤساء تلاميذ، </a:t>
            </a:r>
          </a:p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ربنا يسوع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58819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3694C-4F9D-4370-BB51-B393DFBD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GB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3AC8C-32AB-498A-A229-D48D06087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جيه إف إسماروؤوت إنحيه بي خرستوس بين نووتي: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نيم بي سطافروس إنريف طانخو: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72588-DFB9-424C-8849-627FEE33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GB" sz="4000" dirty="0"/>
              <a:t>Je `</a:t>
            </a:r>
            <a:r>
              <a:rPr lang="en-GB" sz="4000" dirty="0" err="1"/>
              <a:t>f`cmarwout</a:t>
            </a:r>
            <a:r>
              <a:rPr lang="en-GB" sz="4000" dirty="0"/>
              <a:t> `</a:t>
            </a:r>
            <a:r>
              <a:rPr lang="en-GB" sz="4000" dirty="0" err="1"/>
              <a:t>nje</a:t>
            </a:r>
            <a:r>
              <a:rPr lang="en-GB" sz="4000" dirty="0"/>
              <a:t> P=,=c </a:t>
            </a:r>
            <a:r>
              <a:rPr lang="en-GB" sz="4000" dirty="0" err="1"/>
              <a:t>penNou</a:t>
            </a:r>
            <a:r>
              <a:rPr lang="en-GB" sz="4000" dirty="0"/>
              <a:t>]@ </a:t>
            </a:r>
            <a:r>
              <a:rPr lang="en-GB" sz="4000" dirty="0" err="1"/>
              <a:t>nem</a:t>
            </a:r>
            <a:r>
              <a:rPr lang="en-GB" sz="4000" dirty="0"/>
              <a:t> </a:t>
            </a:r>
            <a:r>
              <a:rPr lang="en-GB" sz="4000" dirty="0" err="1"/>
              <a:t>pef`ctauroc</a:t>
            </a:r>
            <a:r>
              <a:rPr lang="en-GB" sz="4000" dirty="0"/>
              <a:t> `</a:t>
            </a:r>
            <a:r>
              <a:rPr lang="en-GB" sz="4000" dirty="0" err="1"/>
              <a:t>nreftanqo</a:t>
            </a:r>
            <a:r>
              <a:rPr lang="en-GB" sz="4000" dirty="0"/>
              <a:t>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4880C-B36B-435E-BC20-08430CCC3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لأنه مبارك المسيح إلهنا</a:t>
            </a:r>
            <a:r>
              <a:rPr lang="ar-EG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وصليبه المحيى</a:t>
            </a:r>
            <a:r>
              <a:rPr lang="ar-EG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582145380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223F-107A-4569-9C89-D82318B7EF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3EB4-52F5-4806-BB39-66CBA861D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بيتروس نيم بافلوس: آف جوكف إن إتجــوم إنتـى إبساطاناس: أووه آف طاستو إن ني إثنوس: إيخون إثناهتي إن تي إترياس.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0217D-428B-44BA-B9F5-10FCC2F05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72571" y="4534767"/>
            <a:ext cx="9303657" cy="1243401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500" b="0" i="0" u="none" strike="noStrike" dirty="0">
                <a:effectLst/>
                <a:latin typeface="CS New Athanasius" pitchFamily="34" charset="0"/>
              </a:rPr>
              <a:t>Petroc nem Pauloc@ aukwrf `n`tjom `nte `pcatanac@ </a:t>
            </a:r>
            <a:r>
              <a:rPr lang="pl-PL" b="0" i="0" u="none" strike="noStrike" dirty="0">
                <a:effectLst/>
                <a:latin typeface="CS New Athanasius" pitchFamily="34" charset="0"/>
              </a:rPr>
              <a:t>ouoh autac;o `nni`e;noc@ `eqoun `e`vnah] `n}triac.</a:t>
            </a:r>
            <a:endParaRPr lang="pl-PL" sz="35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8F9AD-8D0E-4849-BEDD-540DE793BBB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782371"/>
          </a:xfr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بطرس وبولس سحقا قوة الشيطان وردوا الامم للايمان بالثالوث.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831619536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07D6-809C-497E-8279-0C0500E7275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D8D47-E58B-42AF-B9C4-064329A4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7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بيتـروس نيـم بافـلـوس: ذيئــون نـي أوويب إم إبنفماتيكون: آف شورشير إن نيفيئوي: نيم إب شيمشي إن ني ذولون.</a:t>
            </a:r>
            <a:endParaRPr lang="en-GB" sz="3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5B008-E1D0-44FF-BB0C-CF93C02FB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800" b="0" i="0" u="none" strike="noStrike" dirty="0">
                <a:effectLst/>
                <a:latin typeface="CS New Athanasius" pitchFamily="34" charset="0"/>
              </a:rPr>
              <a:t>Petroc nem Pauloc@ de on niouyb `m`=p=n=atikon@ afsorser `nni`ervyou`i@ nem `psemsi `nni`idwlon.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FCE10-BEC0-4326-8A64-7C6D364049B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72569" y="3752396"/>
            <a:ext cx="9289142" cy="782372"/>
          </a:xfr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بطرس وبولس هما الكهنة الروحيين هدما هياكل وعبادة الأوثان.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783563652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19E-7CCC-499C-81B8-9D0978C79E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700E8-9CF7-4601-929F-BA6EEC21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بيتروس نيم بافلوس : إف سوب ني إرغاتيس نيف إرهوب : آف طاستو إن ني إثنوس تيرو : إى بي ريف ثاميو إنكيسوب.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9D98A-B4AF-45BB-9765-85327C3E5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72571" y="4787152"/>
            <a:ext cx="9274629" cy="991015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b="0" i="0" u="none" strike="noStrike" dirty="0">
                <a:effectLst/>
                <a:latin typeface="CS New Athanasius" pitchFamily="34" charset="0"/>
              </a:rPr>
              <a:t>Petroc nem Pauloc@ eucop ny`ergatyc `nreferhwb@ autac;o `nni`e;noc tyrou@ `epiref;amio `nkecop.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B69A4-D327-4743-8BF4-C9D769B088E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بطـرس وبـولـس، همـا الفـاعلين العاملين، ردّا جميع الأمم، إلى الخالق دفعة أخرى.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661803469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19E-7CCC-499C-81B8-9D0978C79E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700E8-9CF7-4601-929F-BA6EEC21B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بيتروس نيم بين ساخ بافلـوس: آف شــوبي خين بي إستاذيون: إنتى تي ميت آبوسطولوس: خين أونيشتي إن آجون.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9D98A-B4AF-45BB-9765-85327C3E5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81282"/>
            <a:ext cx="9143999" cy="896885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400" b="0" i="0" u="none" strike="noStrike" dirty="0">
                <a:effectLst/>
                <a:latin typeface="CS New Athanasius" pitchFamily="34" charset="0"/>
              </a:rPr>
              <a:t>Petroc nem pencaq Pauloc@ auswpi qen pi`ctadion@</a:t>
            </a:r>
            <a:endParaRPr lang="ar-EG" sz="3400" b="0" i="0" u="none" strike="noStrike" dirty="0">
              <a:effectLst/>
              <a:latin typeface="CS New Athanasius" pitchFamily="34" charset="0"/>
            </a:endParaRPr>
          </a:p>
          <a:p>
            <a:pPr algn="ctr" rtl="0"/>
            <a:r>
              <a:rPr lang="pl-PL" sz="3400" b="0" i="0" u="none" strike="noStrike" dirty="0">
                <a:effectLst/>
                <a:latin typeface="CS New Athanasius" pitchFamily="34" charset="0"/>
              </a:rPr>
              <a:t>`nte ]met`apoctoloc@ qen ounis] `nagwn.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B69A4-D327-4743-8BF4-C9D769B088E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بطـرس ومعلمنـا بولس، كانـا فـي ميدان، الرسولية، </a:t>
            </a:r>
          </a:p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في جهاد عظيم.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73309976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35B1-B772-4060-A9F0-3FC1723743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endParaRPr lang="en-GB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192D7-D474-4710-A8DD-7434A696F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211236" cy="1089778"/>
          </a:xfrm>
          <a:prstGeom prst="rect">
            <a:avLst/>
          </a:prstGeom>
        </p:spPr>
        <p:txBody>
          <a:bodyPr/>
          <a:lstStyle/>
          <a:p>
            <a:r>
              <a:rPr lang="ar-EG" sz="33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بين يوت بيتروس جوك ايڤول: خين أوموأو إنتى إستافروس: خين أونيشتي إم بوليس رومين: إثفـى إفــران إن إيسوس بي إخرستوس.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80F7F-1C9C-4A0F-8AB0-3397A6170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9" y="4867834"/>
            <a:ext cx="9265025" cy="910333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400" b="0" i="0" u="none" strike="noStrike" dirty="0">
                <a:effectLst/>
                <a:latin typeface="CS New Athanasius" pitchFamily="34" charset="0"/>
              </a:rPr>
              <a:t>Peniwt Petroc jwk `ebol@ qen oumou `nte pi`ctauroc@ qen ]nis] `mpolic Rwme@ e;be `vran `nI=y=c 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D697A-E683-4581-9FA1-C1856E3943A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07864"/>
          </a:xfr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أبونا بطرس، أكمـل بمــوت الصليب، في مدينة روما العظمى، لأجل إسم ربنا يسوع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86011108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DEC0-5384-4EF5-B61E-71A5BBF9BA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8933-AA68-4E35-A0CB-213F20ED9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dirty="0">
                <a:effectLst/>
                <a:latin typeface="Tahoma" panose="020B0604030504040204" pitchFamily="34" charset="0"/>
              </a:rPr>
              <a:t>بافلوس ذى أون إم باي ريتي: آف أولي إنتيـف آف إي إمماف: ايڤول هيتين إب أورو نيرون : خين بي إيهوأو إن أو أوت.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85EDF-29B4-4EA3-ABEF-2E732DD4E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22639"/>
            <a:ext cx="9144000" cy="1009318"/>
          </a:xfrm>
          <a:prstGeom prst="rect">
            <a:avLst/>
          </a:prstGeom>
        </p:spPr>
        <p:txBody>
          <a:bodyPr/>
          <a:lstStyle/>
          <a:p>
            <a:r>
              <a:rPr lang="en-GB" sz="3800" dirty="0" err="1">
                <a:effectLst/>
              </a:rPr>
              <a:t>Pauloc</a:t>
            </a:r>
            <a:r>
              <a:rPr lang="en-GB" sz="3800" dirty="0">
                <a:effectLst/>
              </a:rPr>
              <a:t> de on `</a:t>
            </a:r>
            <a:r>
              <a:rPr lang="en-GB" sz="3800" dirty="0" err="1">
                <a:effectLst/>
              </a:rPr>
              <a:t>mpairy</a:t>
            </a:r>
            <a:r>
              <a:rPr lang="en-GB" sz="3800" dirty="0">
                <a:effectLst/>
              </a:rPr>
              <a:t>]@ </a:t>
            </a:r>
            <a:r>
              <a:rPr lang="en-GB" sz="3800" dirty="0" err="1">
                <a:effectLst/>
              </a:rPr>
              <a:t>au`wli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ntef`ave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mmau</a:t>
            </a:r>
            <a:r>
              <a:rPr lang="en-GB" sz="3800" dirty="0">
                <a:effectLst/>
              </a:rPr>
              <a:t>@</a:t>
            </a:r>
            <a:endParaRPr lang="ar-EG" sz="3800" dirty="0">
              <a:effectLst/>
            </a:endParaRPr>
          </a:p>
          <a:p>
            <a:r>
              <a:rPr lang="en-GB" sz="3800" dirty="0">
                <a:effectLst/>
              </a:rPr>
              <a:t>`</a:t>
            </a:r>
            <a:r>
              <a:rPr lang="en-GB" sz="3800" dirty="0" err="1">
                <a:effectLst/>
              </a:rPr>
              <a:t>ebolhiten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pouro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Niron</a:t>
            </a:r>
            <a:r>
              <a:rPr lang="en-GB" sz="3800" dirty="0">
                <a:effectLst/>
              </a:rPr>
              <a:t>@ </a:t>
            </a:r>
            <a:r>
              <a:rPr lang="en-GB" sz="3800" dirty="0" err="1">
                <a:effectLst/>
              </a:rPr>
              <a:t>qen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pi`ehoou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nouwt</a:t>
            </a:r>
            <a:r>
              <a:rPr lang="en-GB" sz="38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4C821-F1C7-4192-B664-E7F2D0E93AF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67234" y="3752395"/>
            <a:ext cx="9305364" cy="1070243"/>
          </a:xfrm>
        </p:spPr>
        <p:txBody>
          <a:bodyPr anchor="t"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وهكـذا أيضـاً بولس، نُزعت رأسـه هناك، من قِبَل الملك نيرون، في يوم واحد.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219753045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05B8-91C5-4A9B-AEBB-AB14A0866A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endParaRPr lang="en-GB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8BD64-9D17-4FAB-91DE-488E863B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76364"/>
            <a:ext cx="9143999" cy="991581"/>
          </a:xfrm>
          <a:prstGeom prst="rect">
            <a:avLst/>
          </a:prstGeom>
        </p:spPr>
        <p:txBody>
          <a:bodyPr/>
          <a:lstStyle/>
          <a:p>
            <a:r>
              <a:rPr lang="ar-EG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آف شـوب أوأو ها إب أورو بـي إخرستوس: أووه آف إمطون إمموأو نيماف: خين تيف ميت أورو إن إينيه: نيم بي اونخ إثمين ايڤول.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336F3-5E9A-4CD8-9347-7D1017C88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0683" y="4743978"/>
            <a:ext cx="9332260" cy="1132386"/>
          </a:xfrm>
          <a:prstGeom prst="rect">
            <a:avLst/>
          </a:prstGeom>
        </p:spPr>
        <p:txBody>
          <a:bodyPr/>
          <a:lstStyle/>
          <a:p>
            <a:r>
              <a:rPr lang="pl-PL" sz="3400" b="0" i="0" u="none" strike="noStrike" dirty="0">
                <a:effectLst/>
                <a:latin typeface="CS New Athanasius" pitchFamily="34" charset="0"/>
              </a:rPr>
              <a:t>Ausep wou ha pouro P=,=c@ ouoh au`mton `mmwou nemaf@ qen tefmetouro `n`eneh@ nem piwnq efmyn `ebol.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62385-324A-4B1E-9AE0-1AECC75DA52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991582"/>
          </a:xfrm>
        </p:spPr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ونالا المجـد من الملك المسيح، وإستراحا معه، في ملكوته الأبدي، والحياة الدائمة.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6048244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D581-0902-4D7A-834D-08B0699BD4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endParaRPr lang="en-GB" sz="2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1022-DF08-4421-861C-053D87E4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03258"/>
            <a:ext cx="9143999" cy="964687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آنـون ذى هون تين طايو إمموأو: نيم دافيد أب أورو بي هيمنودوس: جى آبوإخروأو شيناف ايڤول: هيجين إب هوأو إم إبكاهي تيرف.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DE0A7-5D2A-4A30-8D02-AADDA3C5F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66128"/>
            <a:ext cx="9144000" cy="1237129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Anon de hwn tentai`o `mmwou@ nem Dauid `pouro pihumnodoc@ je `apou`qrwou senaf `ebol@ hijen `pho `m`pkahi tyr</a:t>
            </a:r>
            <a:r>
              <a:rPr lang="en-US" dirty="0"/>
              <a:t>f</a:t>
            </a:r>
            <a:r>
              <a:rPr lang="pl-PL" b="0" i="0" u="none" strike="noStrike" dirty="0">
                <a:effectLst/>
                <a:latin typeface="CS New Athanasius" pitchFamily="34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614A5-BD30-4FE1-8251-71898F529FC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13731"/>
          </a:xfrm>
        </p:spPr>
        <p:txBody>
          <a:bodyPr/>
          <a:lstStyle/>
          <a:p>
            <a:r>
              <a:rPr lang="ar-EG" sz="32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ونحن أيضــاً نكرّمهمــا، مع داود الملك المرنم، أن أصواتهم خرجت، إلى وجه الأرض كلها.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160323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6943-1D64-4676-8944-C21050CE18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endParaRPr lang="en-GB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3E041-B4A9-46E4-B349-040B6BF9A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48351"/>
            <a:ext cx="9143999" cy="1019596"/>
          </a:xfrm>
          <a:prstGeom prst="rect">
            <a:avLst/>
          </a:prstGeom>
        </p:spPr>
        <p:txBody>
          <a:bodyPr anchor="ctr"/>
          <a:lstStyle/>
          <a:p>
            <a:r>
              <a:rPr lang="ar-EG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طـوبه ...: أوناشويس إنيوتي إن آبوسطولوس: بين يوت بيتروس نيم بين ساخ بافلوس: إنتيف كانين ...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85FA1-458B-4012-B2F9-AF265BA10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046"/>
            <a:ext cx="9144000" cy="1034305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t-BR" sz="4000" b="0" i="0" u="none" strike="noStrike" dirty="0">
                <a:effectLst/>
                <a:latin typeface="CS New Athanasius" pitchFamily="34" charset="0"/>
              </a:rPr>
              <a:t>T</a:t>
            </a:r>
            <a:r>
              <a:rPr lang="en-US" sz="4000" dirty="0"/>
              <a:t>=</a:t>
            </a:r>
            <a:r>
              <a:rPr lang="pt-BR" sz="4000" b="0" i="0" u="none" strike="noStrike" dirty="0">
                <a:effectLst/>
                <a:latin typeface="CS New Athanasius" pitchFamily="34" charset="0"/>
              </a:rPr>
              <a:t>w=b=h `@ `w na=o=c `nio] `n`apoctoloc@ peniwt Petroc nem pencaq Pauloc@ `=n=t=e=f.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209AE-159D-4F21-A51A-8A08FD53B89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78355"/>
          </a:xfr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أطلبا..، عنا يا سيدي الآباء الرسل أنبا بطرس ومعلمنا بولس ليغفر لنا خطايانا.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929717139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5709-38D7-4B19-8352-6B8E6111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dirty="0"/>
              <a:t>الرسل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28F86-D384-49F8-A5A9-2DE5606A0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7576" y="5778168"/>
            <a:ext cx="9305364" cy="1089778"/>
          </a:xfrm>
          <a:prstGeom prst="rect">
            <a:avLst/>
          </a:prstGeom>
        </p:spPr>
        <p:txBody>
          <a:bodyPr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كيريوس إيسووس بي خريستوس: أف سوتب إن نيف أبوسطولوس: إيتيه بيتروس نيم أنيدرياس: يوأنيس نيم ياكوبوس. 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E83A-67F0-4698-9135-AC14FBE1F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49945"/>
            <a:ext cx="9144000" cy="1089778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Kurioc Iycouc Pi`,rictoc@ afcwtp `nnef`apoctloc@</a:t>
            </a:r>
            <a:endParaRPr lang="en-US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 `ete Petroc nem Andreac@ Iwannyc nem Iakwboc.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ED84D-481D-4525-867B-14F6609C042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97549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الرب يسوع المسيح، اختار رسله، و هم بطرس و أندراوس، ويوحنا ويعقوب.</a:t>
            </a:r>
            <a:endParaRPr lang="en-GB" sz="3600" dirty="0"/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7284887D-6397-4D55-A027-A9DE317C29FC}"/>
              </a:ext>
            </a:extLst>
          </p:cNvPr>
          <p:cNvSpPr txBox="1"/>
          <p:nvPr/>
        </p:nvSpPr>
        <p:spPr>
          <a:xfrm>
            <a:off x="0" y="3313236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87DAD039-BEA2-4F23-B4DE-B27015E6ADB0}"/>
              </a:ext>
            </a:extLst>
          </p:cNvPr>
          <p:cNvSpPr txBox="1"/>
          <p:nvPr/>
        </p:nvSpPr>
        <p:spPr>
          <a:xfrm>
            <a:off x="6705600" y="3313236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474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A9A2-A211-425E-906E-947A3CC4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GB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B6172-65FC-412D-A451-52D2CBCEC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في إيطاف أشف إإهرى إيجوف: شا إنتيف صوتتين خين نين نوفي.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EE756-0EBC-43B4-8015-9A6F2DBE6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 err="1"/>
              <a:t>vy`etauasf</a:t>
            </a:r>
            <a:r>
              <a:rPr lang="en-GB" sz="4000" dirty="0"/>
              <a:t> `</a:t>
            </a:r>
            <a:r>
              <a:rPr lang="en-GB" sz="4000" dirty="0" err="1"/>
              <a:t>e`hryi</a:t>
            </a:r>
            <a:r>
              <a:rPr lang="en-GB" sz="4000" dirty="0"/>
              <a:t> `</a:t>
            </a:r>
            <a:r>
              <a:rPr lang="en-GB" sz="4000" dirty="0" err="1"/>
              <a:t>ejwf</a:t>
            </a:r>
            <a:r>
              <a:rPr lang="en-GB" sz="4000" dirty="0"/>
              <a:t>@ </a:t>
            </a:r>
            <a:r>
              <a:rPr lang="en-GB" sz="4000" dirty="0" err="1"/>
              <a:t>sa</a:t>
            </a:r>
            <a:r>
              <a:rPr lang="en-GB" sz="4000" dirty="0"/>
              <a:t> `</a:t>
            </a:r>
            <a:r>
              <a:rPr lang="en-GB" sz="4000" dirty="0" err="1"/>
              <a:t>ntef</a:t>
            </a:r>
            <a:r>
              <a:rPr lang="en-GB" sz="4000" dirty="0"/>
              <a:t> cotton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nennobi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73D79-A7EF-44A2-8417-7FBF0604A0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الذى صُلب عليه</a:t>
            </a:r>
            <a:r>
              <a:rPr lang="ar-EG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حتى خلصنا من خطايانا.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749723509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4DA754-1B08-4FF1-BA86-2451BE3A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724F6-4B12-4442-AE74-BA642942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ليبون فيليبوس نيم ماتيؤس: بارثولوميئوس نيم توماس: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ياكوبوس إنتيه ألفيؤس: نيم سيمون بي كانا نيؤس.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CB6B6-6FBE-49FB-A906-A62480B4F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300" b="0" i="0" u="none" strike="noStrike" dirty="0">
                <a:effectLst/>
                <a:latin typeface="CS New Athanasius" pitchFamily="34" charset="0"/>
              </a:rPr>
              <a:t>Loipon Villippoc nem Ma;eoc@ Bar;olomeoc nem :wmac@ Iakwboc `nte Alveoc@ nem Cimwn pikananeoc.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0B846-02F5-4F06-98C0-26570832481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و فيلبس و متي، وبرثلماوس و توما، و يعقوب بن حلفى، وسمعان القانوى.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45626159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26D454-2568-4CB8-8B82-94F48845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69CF-BA71-496F-89EE-08715DA3E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78168"/>
            <a:ext cx="9144000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تاديؤس نيم ماتيؤس: بافلوس نيم ماركوس نيم لوكاس: نيم إبسيبي إنتيه ني ماثيتيس: ني إطاف موشي إنصا بين سوتير  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6A7F-AFFD-48D0-89B5-EEDD1ABB7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8" y="4800600"/>
            <a:ext cx="9278471" cy="977568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sz="3100" b="0" i="0" u="none" strike="noStrike" dirty="0">
                <a:effectLst/>
                <a:latin typeface="CS New Athanasius" pitchFamily="34" charset="0"/>
              </a:rPr>
              <a:t>:addeoc nem Mat;iac@ Pauloc nem Markoc nem Loukac@ nem `pcepi `nte nyma;ytyc@ ny`etaumosi `nca penCwtyr.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FB329-09C4-46A6-86BA-26FD0B6DCC8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وتداوس ومتياس، وبولس ومرقس ولوقا، وبقية التلاميذ، الذين تبعوا مخلصنا.</a:t>
            </a:r>
          </a:p>
        </p:txBody>
      </p:sp>
    </p:spTree>
    <p:extLst>
      <p:ext uri="{BB962C8B-B14F-4D97-AF65-F5344CB8AC3E}">
        <p14:creationId xmlns:p14="http://schemas.microsoft.com/office/powerpoint/2010/main" val="4214678273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D76344-65C1-4792-B060-0AAEE19A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7AAF4-98BB-45E1-BBE3-DE2AFFB0A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ماتياس في إطاف شوبي: إن إتشيفيو إن يووداس: </a:t>
            </a:r>
          </a:p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نيم إب جوك إفول نيم إبسيبي: ني إتاف موشي إنصا ذيس بوطا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F1243-C60E-47CD-A167-484339C82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795964"/>
            <a:ext cx="9144000" cy="1089779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t-BR" b="0" i="0" u="none" strike="noStrike" dirty="0">
                <a:effectLst/>
                <a:latin typeface="CS New Athanasius" pitchFamily="34" charset="0"/>
              </a:rPr>
              <a:t>Mat;iac vy`etafswpi@ `n`tsebiw `nIoudac@ nem</a:t>
            </a:r>
            <a:endParaRPr lang="ar-EG" b="0" i="0" u="none" strike="noStrike" dirty="0">
              <a:effectLst/>
              <a:latin typeface="CS New Athanasius" pitchFamily="34" charset="0"/>
            </a:endParaRPr>
          </a:p>
          <a:p>
            <a:pPr algn="ctr" rtl="0"/>
            <a:r>
              <a:rPr lang="pt-BR" b="0" i="0" u="none" strike="noStrike" dirty="0">
                <a:effectLst/>
                <a:latin typeface="CS New Athanasius" pitchFamily="34" charset="0"/>
              </a:rPr>
              <a:t> `pjwk `ebol nem `pcepi@ ny`etaumosi `nca Decpota.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F8817-ED80-4ECB-9C3F-2BC11ADC1E7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43569"/>
          </a:xfrm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متياس الذي صار، عِوضاً عن يهوذا، وكامل بقية التلاميذ، الذين تبعوا السيد.</a:t>
            </a:r>
          </a:p>
        </p:txBody>
      </p:sp>
    </p:spTree>
    <p:extLst>
      <p:ext uri="{BB962C8B-B14F-4D97-AF65-F5344CB8AC3E}">
        <p14:creationId xmlns:p14="http://schemas.microsoft.com/office/powerpoint/2010/main" val="1918627948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95DE46-6B61-4462-A49E-81858652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D2DC1-AD72-4992-973B-C829F3BA6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أ بو إخروؤو شيناف إيفول: هيجين إبهو إم إبكاهي تيرف: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أووه نوو صاجي أف فوه: شا أفريجس إنتي إيكووميني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582B-94E1-420F-AA42-7CD3DB5BB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54388"/>
            <a:ext cx="9144000" cy="923780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b="0" i="0" u="none" strike="noStrike" dirty="0">
                <a:effectLst/>
                <a:latin typeface="CS New Athanasius" pitchFamily="34" charset="0"/>
              </a:rPr>
              <a:t>Apou`qrwou senaf `ebol@ hijen `pho `m`pkahi tyrf@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b="0" i="0" u="none" strike="noStrike" dirty="0">
                <a:effectLst/>
                <a:latin typeface="CS New Athanasius" pitchFamily="34" charset="0"/>
              </a:rPr>
              <a:t> ouoh noucaji auvoh@ sa auryjc `n]oikoumeny.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83671-6036-442C-86DE-8DA7BEA6EC2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101992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خرجت أصواتهم، إلي وجه الأرض كلها، وبلغ كلامهم،</a:t>
            </a:r>
          </a:p>
          <a:p>
            <a:r>
              <a:rPr lang="ar-EG" sz="3600" dirty="0">
                <a:latin typeface="Tahoma" panose="020B0604030504040204" pitchFamily="34" charset="0"/>
              </a:rPr>
              <a:t> إلي أقطار المسكونة.</a:t>
            </a:r>
          </a:p>
        </p:txBody>
      </p:sp>
    </p:spTree>
    <p:extLst>
      <p:ext uri="{BB962C8B-B14F-4D97-AF65-F5344CB8AC3E}">
        <p14:creationId xmlns:p14="http://schemas.microsoft.com/office/powerpoint/2010/main" val="2436049787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6001-B515-44C7-88A7-262E6AAA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CDC04-37D7-4B89-8A4D-ED8465BA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76930"/>
            <a:ext cx="9144000" cy="991016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طوبه إم إبتشويس إ إهري إجون: أو ناتشويس إن يوتي إن أبوسطولوس: نيم بي إشفيه إمماثيتيس: إنتيف كا نين ...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EB0FF-AB86-43AE-98FC-EDBDC86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663"/>
            <a:ext cx="9144000" cy="991015"/>
          </a:xfrm>
          <a:prstGeom prst="rect">
            <a:avLst/>
          </a:prstGeom>
        </p:spPr>
        <p:txBody>
          <a:bodyPr anchor="b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sz="3500" b="0" i="0" u="none" strike="noStrike" dirty="0">
                <a:effectLst/>
                <a:latin typeface="CS New Athanasius" pitchFamily="34" charset="0"/>
              </a:rPr>
              <a:t>Twbh `m`P=o=c `e`hryi `ejwn@ `w na=o=c `nio] `n`apoctoloc@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t-BR" sz="3500" b="0" i="0" u="none" strike="noStrike" dirty="0">
                <a:effectLst/>
                <a:latin typeface="CS New Athanasius" pitchFamily="34" charset="0"/>
              </a:rPr>
              <a:t> nem pi`sbe `mma;ytyc@ `ntef ,a nen</a:t>
            </a:r>
            <a:r>
              <a:rPr lang="en-US" sz="3500" dirty="0"/>
              <a:t>n</a:t>
            </a:r>
            <a:r>
              <a:rPr lang="pt-BR" sz="3500" b="0" i="0" u="none" strike="noStrike" dirty="0">
                <a:effectLst/>
                <a:latin typeface="CS New Athanasius" pitchFamily="34" charset="0"/>
              </a:rPr>
              <a:t>obi nan `ebol.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A7F77-B377-436F-A6CC-711116F60DD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107575" y="3752396"/>
            <a:ext cx="9332258" cy="991016"/>
          </a:xfrm>
          <a:prstGeom prst="rect">
            <a:avLst/>
          </a:prstGeom>
        </p:spPr>
        <p:txBody>
          <a:bodyPr/>
          <a:lstStyle/>
          <a:p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أطلبوا من الرب عنا، يا سادتي الآباء الرسل، والسبعون تلميذاً، ليغفر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795855859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70B4-BCE9-49A8-B10A-144E6199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3200" dirty="0"/>
              <a:t>مارمرقس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CDC04-37D7-4B89-8A4D-ED8465BA1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ماركوس بي أبوسطولوس : أووة بي إف أنجيليستيس :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بي ميثريه خا ني إمكافه : إنتيه بي مونوجينيس إن نووتي  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EB0FF-AB86-43AE-98FC-EDBDC86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88388"/>
            <a:ext cx="9144000" cy="1089779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en-GB" sz="3800" dirty="0" err="1">
                <a:effectLst/>
              </a:rPr>
              <a:t>Markoc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piapoctoloc</a:t>
            </a:r>
            <a:r>
              <a:rPr lang="en-GB" sz="3800" dirty="0">
                <a:effectLst/>
              </a:rPr>
              <a:t>@ </a:t>
            </a:r>
            <a:r>
              <a:rPr lang="en-GB" sz="3800" dirty="0" err="1">
                <a:effectLst/>
              </a:rPr>
              <a:t>ouoh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pieuaggelictyc</a:t>
            </a:r>
            <a:r>
              <a:rPr lang="en-GB" sz="3800" dirty="0">
                <a:effectLst/>
              </a:rPr>
              <a:t>@</a:t>
            </a:r>
            <a:r>
              <a:rPr lang="en-US" sz="3800" dirty="0"/>
              <a:t> </a:t>
            </a:r>
            <a:r>
              <a:rPr lang="en-GB" sz="3800" dirty="0" err="1"/>
              <a:t>p</a:t>
            </a:r>
            <a:r>
              <a:rPr lang="en-GB" sz="3800" dirty="0" err="1">
                <a:effectLst/>
              </a:rPr>
              <a:t>ime;re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qa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ni`mkauh</a:t>
            </a:r>
            <a:r>
              <a:rPr lang="en-GB" sz="3800" dirty="0"/>
              <a:t>@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nte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pimonojenyc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nnou</a:t>
            </a:r>
            <a:r>
              <a:rPr lang="en-GB" sz="3800" dirty="0">
                <a:effectLst/>
              </a:rPr>
              <a:t>]. </a:t>
            </a:r>
            <a:endParaRPr lang="en-GB" sz="3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3A087-CB4A-4550-9C31-D027109122C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97547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يا مرقس الرسول، و الإنجيلي، الشاهد لآلام،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 الإله الوحيد الجنس.</a:t>
            </a:r>
            <a:endParaRPr lang="en-GB" sz="36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02C31E48-3B60-4C8F-A891-E30C26F34CD2}"/>
              </a:ext>
            </a:extLst>
          </p:cNvPr>
          <p:cNvSpPr txBox="1"/>
          <p:nvPr/>
        </p:nvSpPr>
        <p:spPr>
          <a:xfrm>
            <a:off x="0" y="3334263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0AFC7EEA-16BA-441A-8D44-B6581C6E51FD}"/>
              </a:ext>
            </a:extLst>
          </p:cNvPr>
          <p:cNvSpPr txBox="1"/>
          <p:nvPr/>
        </p:nvSpPr>
        <p:spPr>
          <a:xfrm>
            <a:off x="6705600" y="3334263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997688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8FFAF0-7C49-4496-A9DE-F12F2257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7533E-064F-4D55-81B6-AD376C696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800" dirty="0">
                <a:effectLst/>
                <a:latin typeface="Tahoma" panose="020B0604030504040204" pitchFamily="34" charset="0"/>
              </a:rPr>
              <a:t>أك إي أك إر أووأويني إرون: هيتين بيك إف أنجيليون: </a:t>
            </a:r>
            <a:endParaRPr lang="en-US" sz="38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800" dirty="0">
                <a:effectLst/>
                <a:latin typeface="Tahoma" panose="020B0604030504040204" pitchFamily="34" charset="0"/>
              </a:rPr>
              <a:t>أك إتسافون إم إفيوت نيم إبشيري: نيم بي بنيفما إثؤواب.</a:t>
            </a:r>
            <a:endParaRPr lang="en-GB" sz="3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58875-CB28-4BF3-AD38-D7C81C2FA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0341" y="4558392"/>
            <a:ext cx="9251576" cy="1219776"/>
          </a:xfrm>
          <a:prstGeom prst="rect">
            <a:avLst/>
          </a:prstGeom>
        </p:spPr>
        <p:txBody>
          <a:bodyPr/>
          <a:lstStyle/>
          <a:p>
            <a:r>
              <a:rPr lang="en-GB" dirty="0" err="1">
                <a:effectLst/>
              </a:rPr>
              <a:t>Ak`i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akerouwini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eron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hiten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pekeuaggelion</a:t>
            </a:r>
            <a:r>
              <a:rPr lang="en-GB" dirty="0"/>
              <a:t>@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ak`tcabon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m`fiwt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nem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psyri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nem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pipneuma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e;ouab</a:t>
            </a:r>
            <a:r>
              <a:rPr lang="en-GB" dirty="0">
                <a:effectLst/>
              </a:rPr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C2A7E-0167-4C11-BC86-34D34FD6ABC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أتيت و أنرت لنا، بإنجيلك، وعلمتنا الآب و الابن، و الروح القدس.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3898911105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C156B8-1BD2-4ED6-80E1-9420CD1B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3EDCD-529D-443B-9E82-3D1B06C8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400" dirty="0">
                <a:effectLst/>
                <a:latin typeface="Tahoma" panose="020B0604030504040204" pitchFamily="34" charset="0"/>
                <a:cs typeface="+mj-cs"/>
              </a:rPr>
              <a:t>أك إنتين إفول خين </a:t>
            </a:r>
            <a:r>
              <a:rPr lang="ar-EG" sz="3400" dirty="0">
                <a:effectLst/>
                <a:latin typeface="Times New Roman" panose="02020603050405020304" pitchFamily="18" charset="0"/>
              </a:rPr>
              <a:t>إبكاهي: إخوون</a:t>
            </a:r>
            <a:r>
              <a:rPr lang="ar-EG" sz="3400" dirty="0">
                <a:effectLst/>
                <a:latin typeface="Tahoma" panose="020B0604030504040204" pitchFamily="34" charset="0"/>
                <a:cs typeface="+mj-cs"/>
              </a:rPr>
              <a:t> إبي أووأويني إممي: أك تيم مون إم بي أويك إنتيه إب أونخ</a:t>
            </a:r>
            <a:r>
              <a:rPr lang="ar-EG" sz="3400" dirty="0">
                <a:latin typeface="Tahoma" panose="020B0604030504040204" pitchFamily="34" charset="0"/>
                <a:cs typeface="+mj-cs"/>
              </a:rPr>
              <a:t>: </a:t>
            </a:r>
            <a:r>
              <a:rPr lang="ar-EG" sz="3400" dirty="0">
                <a:effectLst/>
                <a:latin typeface="Tahoma" panose="020B0604030504040204" pitchFamily="34" charset="0"/>
                <a:cs typeface="+mj-cs"/>
              </a:rPr>
              <a:t>إطاف إي إبيسيت إفول خين إتفيه</a:t>
            </a:r>
            <a:endParaRPr lang="en-GB" sz="3400" dirty="0"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BBAA2-2EB1-4074-BEA0-FC1CC1CF5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" y="4689622"/>
            <a:ext cx="9144001" cy="108854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GB" sz="3200" kern="1200" dirty="0" err="1">
                <a:cs typeface="Times New Roman" pitchFamily="18" charset="0"/>
              </a:rPr>
              <a:t>Akenten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ebolqen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p,aki</a:t>
            </a:r>
            <a:r>
              <a:rPr lang="en-GB" sz="3200" kern="1200" dirty="0">
                <a:cs typeface="Times New Roman" pitchFamily="18" charset="0"/>
              </a:rPr>
              <a:t>@ </a:t>
            </a:r>
            <a:r>
              <a:rPr lang="en-GB" sz="3200" kern="1200" dirty="0" err="1">
                <a:cs typeface="Times New Roman" pitchFamily="18" charset="0"/>
              </a:rPr>
              <a:t>eqoun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epiOuwini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mmyi</a:t>
            </a:r>
            <a:r>
              <a:rPr lang="en-GB" sz="3200" kern="1200" dirty="0">
                <a:cs typeface="Times New Roman" pitchFamily="18" charset="0"/>
              </a:rPr>
              <a:t>@ </a:t>
            </a:r>
            <a:r>
              <a:rPr lang="en-GB" sz="3200" kern="1200" dirty="0" err="1">
                <a:cs typeface="Times New Roman" pitchFamily="18" charset="0"/>
              </a:rPr>
              <a:t>aktemmon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mpiwik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nte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pwnq</a:t>
            </a:r>
            <a:r>
              <a:rPr lang="en-GB" sz="3200" kern="1200" dirty="0">
                <a:cs typeface="Times New Roman" pitchFamily="18" charset="0"/>
              </a:rPr>
              <a:t>@</a:t>
            </a:r>
            <a:r>
              <a:rPr lang="ar-EG" sz="3200" kern="1200" dirty="0">
                <a:cs typeface="Times New Roman" pitchFamily="18" charset="0"/>
              </a:rPr>
              <a:t> </a:t>
            </a:r>
            <a:r>
              <a:rPr lang="en-GB" sz="3200" kern="1200" dirty="0" err="1">
                <a:cs typeface="Times New Roman" pitchFamily="18" charset="0"/>
              </a:rPr>
              <a:t>etaf`i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epecyt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ebolqen</a:t>
            </a:r>
            <a:r>
              <a:rPr lang="en-GB" sz="3200" kern="1200" dirty="0">
                <a:cs typeface="Times New Roman" pitchFamily="18" charset="0"/>
              </a:rPr>
              <a:t> `</a:t>
            </a:r>
            <a:r>
              <a:rPr lang="en-GB" sz="3200" kern="1200" dirty="0" err="1">
                <a:cs typeface="Times New Roman" pitchFamily="18" charset="0"/>
              </a:rPr>
              <a:t>tve</a:t>
            </a:r>
            <a:r>
              <a:rPr lang="en-GB" sz="3200" kern="1200" dirty="0">
                <a:cs typeface="Times New Roman" pitchFamily="18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15C53-D376-4E59-A84C-A76E39F6DD5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935994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و أخرجتنا من الظلمة، إلي النور الحقيقي، و أطعمتنا خبز الحياة، الذي نزل من السماء.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88544795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43F01E-E25F-4638-9DF9-6A955086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06A23-3AAB-4AFE-BCE7-4789F834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أف تشي إسموو إن إخري إنخيتك: إنجيه ني فيلي تيروو إنتيه إبكاهي:</a:t>
            </a:r>
            <a:r>
              <a:rPr lang="en-US" sz="3400" dirty="0">
                <a:effectLst/>
                <a:latin typeface="Tahoma" panose="020B0604030504040204" pitchFamily="34" charset="0"/>
              </a:rPr>
              <a:t> </a:t>
            </a:r>
            <a:r>
              <a:rPr lang="ar-EG" sz="3400" dirty="0">
                <a:effectLst/>
                <a:latin typeface="Tahoma" panose="020B0604030504040204" pitchFamily="34" charset="0"/>
              </a:rPr>
              <a:t>أووه نيك صاجي أف فوه: شا أفريجس إنتي إي كووميني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312B9-1A54-40DC-A934-12CB35D4F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47918" y="4410634"/>
            <a:ext cx="9480176" cy="1367533"/>
          </a:xfrm>
          <a:prstGeom prst="rect">
            <a:avLst/>
          </a:prstGeom>
        </p:spPr>
        <p:txBody>
          <a:bodyPr/>
          <a:lstStyle/>
          <a:p>
            <a:r>
              <a:rPr lang="en-GB" sz="3400" dirty="0">
                <a:effectLst/>
              </a:rPr>
              <a:t>Au[</a:t>
            </a:r>
            <a:r>
              <a:rPr lang="en-GB" sz="3400" dirty="0" err="1">
                <a:effectLst/>
              </a:rPr>
              <a:t>i`cmou</a:t>
            </a:r>
            <a:r>
              <a:rPr lang="en-GB" sz="3400" dirty="0">
                <a:effectLst/>
              </a:rPr>
              <a:t> `</a:t>
            </a:r>
            <a:r>
              <a:rPr lang="en-GB" sz="3400" dirty="0" err="1">
                <a:effectLst/>
              </a:rPr>
              <a:t>n`qryi</a:t>
            </a:r>
            <a:r>
              <a:rPr lang="en-GB" sz="3400" dirty="0">
                <a:effectLst/>
              </a:rPr>
              <a:t> `</a:t>
            </a:r>
            <a:r>
              <a:rPr lang="en-GB" sz="3400" dirty="0" err="1">
                <a:effectLst/>
              </a:rPr>
              <a:t>nqytk</a:t>
            </a:r>
            <a:r>
              <a:rPr lang="en-GB" sz="3400" dirty="0">
                <a:effectLst/>
              </a:rPr>
              <a:t>@ `</a:t>
            </a:r>
            <a:r>
              <a:rPr lang="en-GB" sz="3400" dirty="0" err="1">
                <a:effectLst/>
              </a:rPr>
              <a:t>nje</a:t>
            </a:r>
            <a:r>
              <a:rPr lang="en-GB" sz="3400" dirty="0">
                <a:effectLst/>
              </a:rPr>
              <a:t> </a:t>
            </a:r>
            <a:r>
              <a:rPr lang="en-GB" sz="3400" dirty="0" err="1">
                <a:effectLst/>
              </a:rPr>
              <a:t>nivuly</a:t>
            </a:r>
            <a:r>
              <a:rPr lang="en-GB" sz="3400" dirty="0">
                <a:effectLst/>
              </a:rPr>
              <a:t> </a:t>
            </a:r>
            <a:r>
              <a:rPr lang="en-GB" sz="3400" dirty="0" err="1">
                <a:effectLst/>
              </a:rPr>
              <a:t>tyrou</a:t>
            </a:r>
            <a:r>
              <a:rPr lang="en-GB" sz="3400" dirty="0">
                <a:effectLst/>
              </a:rPr>
              <a:t> `</a:t>
            </a:r>
            <a:r>
              <a:rPr lang="en-GB" sz="3400" dirty="0" err="1">
                <a:effectLst/>
              </a:rPr>
              <a:t>nte</a:t>
            </a:r>
            <a:r>
              <a:rPr lang="en-GB" sz="3400" dirty="0">
                <a:effectLst/>
              </a:rPr>
              <a:t> `</a:t>
            </a:r>
            <a:r>
              <a:rPr lang="en-GB" sz="3400" dirty="0" err="1">
                <a:effectLst/>
              </a:rPr>
              <a:t>pkahi</a:t>
            </a:r>
            <a:r>
              <a:rPr lang="en-GB" sz="3400" dirty="0">
                <a:effectLst/>
              </a:rPr>
              <a:t>@ </a:t>
            </a:r>
            <a:r>
              <a:rPr lang="en-GB" dirty="0" err="1">
                <a:effectLst/>
              </a:rPr>
              <a:t>ouoh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nekcaji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auvoh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sa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auryjc</a:t>
            </a:r>
            <a:r>
              <a:rPr lang="en-GB" dirty="0">
                <a:effectLst/>
              </a:rPr>
              <a:t> `n]</a:t>
            </a:r>
            <a:r>
              <a:rPr lang="en-GB" dirty="0" err="1">
                <a:effectLst/>
              </a:rPr>
              <a:t>oikoumeny</a:t>
            </a:r>
            <a:r>
              <a:rPr lang="en-GB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D9CF3-3009-492E-B184-05519F7D3D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336176" y="3752396"/>
            <a:ext cx="9480176" cy="658239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تباركت بك، كل قبائل الأرض، وأقوالك بلغت، إلي أقطار المسكونة.  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696794221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2C8577-F831-4593-8787-513E8B87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812CB-451A-48BB-9E70-8EAB774A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شيريه ناك أو بي مارتيروس: شيري بي إف أنجيليستيس: شيريه بي أبوسطولوس: ماركوس بي ثيئوريموس.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BBE7A-40CC-4552-A38E-1916A1168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3"/>
            <a:ext cx="9144000" cy="985150"/>
          </a:xfrm>
          <a:prstGeom prst="rect">
            <a:avLst/>
          </a:prstGeom>
        </p:spPr>
        <p:txBody>
          <a:bodyPr/>
          <a:lstStyle/>
          <a:p>
            <a:r>
              <a:rPr lang="en-GB" sz="3800" dirty="0">
                <a:effectLst/>
              </a:rPr>
              <a:t>&lt;ere </a:t>
            </a:r>
            <a:r>
              <a:rPr lang="en-GB" sz="3800" dirty="0" err="1">
                <a:effectLst/>
              </a:rPr>
              <a:t>nak</a:t>
            </a:r>
            <a:r>
              <a:rPr lang="en-GB" sz="3800" dirty="0">
                <a:effectLst/>
              </a:rPr>
              <a:t> w </a:t>
            </a:r>
            <a:r>
              <a:rPr lang="en-GB" sz="3800" dirty="0" err="1">
                <a:effectLst/>
              </a:rPr>
              <a:t>pimarturoc</a:t>
            </a:r>
            <a:r>
              <a:rPr lang="en-US" sz="3800" dirty="0">
                <a:effectLst/>
              </a:rPr>
              <a:t>@ </a:t>
            </a:r>
            <a:r>
              <a:rPr lang="en-GB" sz="3800" dirty="0">
                <a:effectLst/>
              </a:rPr>
              <a:t>,ere </a:t>
            </a:r>
            <a:r>
              <a:rPr lang="en-GB" sz="3800" dirty="0" err="1">
                <a:effectLst/>
              </a:rPr>
              <a:t>pieuaggelictyc</a:t>
            </a:r>
            <a:r>
              <a:rPr lang="en-US" sz="3800" dirty="0">
                <a:effectLst/>
              </a:rPr>
              <a:t>@ </a:t>
            </a:r>
            <a:r>
              <a:rPr lang="en-GB" sz="3800" dirty="0">
                <a:effectLst/>
              </a:rPr>
              <a:t>,ere </a:t>
            </a:r>
            <a:r>
              <a:rPr lang="en-GB" sz="3800" dirty="0" err="1">
                <a:effectLst/>
              </a:rPr>
              <a:t>piapoctoloc</a:t>
            </a:r>
            <a:r>
              <a:rPr lang="en-GB" sz="3800" dirty="0"/>
              <a:t>@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Markoc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pi;ewrimoc</a:t>
            </a:r>
            <a:r>
              <a:rPr lang="en-GB" sz="3800" dirty="0">
                <a:effectLst/>
              </a:rPr>
              <a:t> </a:t>
            </a:r>
            <a:endParaRPr lang="en-GB" sz="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4C893-C34E-43DF-A601-947D0E31BE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السلام لك أيها الشهيد، السلام للإنجيلي، السلام للرسول، مرقس ناظر الإله.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72084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6444-B634-431F-945A-3C31C67D3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endParaRPr lang="en-GB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54A5E-740A-426C-BE59-B38A35285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هوس إيروف تين تي أوأووناف: تين إيرهووؤ تشيسي إمموف: هوس أغاثوس: أووه إمماى رومي: ناى نان كاطا بيك نيشتي إنناى.</a:t>
            </a:r>
            <a:endParaRPr lang="en-GB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1B82A-91C3-499A-BA79-EF63EFFAB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727" y="4532242"/>
            <a:ext cx="9140825" cy="1278835"/>
          </a:xfrm>
        </p:spPr>
        <p:txBody>
          <a:bodyPr anchor="ctr"/>
          <a:lstStyle/>
          <a:p>
            <a:r>
              <a:rPr lang="en-GB" dirty="0" err="1"/>
              <a:t>Tenhwc</a:t>
            </a:r>
            <a:r>
              <a:rPr lang="en-GB" dirty="0"/>
              <a:t> `</a:t>
            </a:r>
            <a:r>
              <a:rPr lang="en-GB" dirty="0" err="1"/>
              <a:t>erof</a:t>
            </a:r>
            <a:r>
              <a:rPr lang="en-GB" dirty="0"/>
              <a:t> ten]`</a:t>
            </a:r>
            <a:r>
              <a:rPr lang="en-GB" dirty="0" err="1"/>
              <a:t>wou</a:t>
            </a:r>
            <a:r>
              <a:rPr lang="en-GB" dirty="0"/>
              <a:t> </a:t>
            </a:r>
            <a:r>
              <a:rPr lang="en-GB" dirty="0" err="1"/>
              <a:t>naf</a:t>
            </a:r>
            <a:r>
              <a:rPr lang="en-GB" dirty="0"/>
              <a:t>@ </a:t>
            </a:r>
            <a:r>
              <a:rPr lang="en-GB" dirty="0" err="1"/>
              <a:t>tenerhou`o</a:t>
            </a:r>
            <a:r>
              <a:rPr lang="en-GB" dirty="0"/>
              <a:t> [</a:t>
            </a:r>
            <a:r>
              <a:rPr lang="en-GB" dirty="0" err="1"/>
              <a:t>ici</a:t>
            </a:r>
            <a:r>
              <a:rPr lang="en-GB" dirty="0"/>
              <a:t> `</a:t>
            </a:r>
            <a:r>
              <a:rPr lang="en-GB" dirty="0" err="1"/>
              <a:t>mmof</a:t>
            </a:r>
            <a:r>
              <a:rPr lang="en-GB" dirty="0"/>
              <a:t>@ </a:t>
            </a:r>
            <a:r>
              <a:rPr lang="en-GB" dirty="0" err="1"/>
              <a:t>hwc</a:t>
            </a:r>
            <a:r>
              <a:rPr lang="en-GB" dirty="0"/>
              <a:t> `</a:t>
            </a:r>
            <a:r>
              <a:rPr lang="en-GB" dirty="0" err="1"/>
              <a:t>aga;oc</a:t>
            </a:r>
            <a:r>
              <a:rPr lang="en-GB" dirty="0"/>
              <a:t> </a:t>
            </a:r>
            <a:r>
              <a:rPr lang="en-GB" dirty="0" err="1"/>
              <a:t>ouoh</a:t>
            </a:r>
            <a:r>
              <a:rPr lang="en-GB" dirty="0"/>
              <a:t> `</a:t>
            </a:r>
            <a:r>
              <a:rPr lang="en-GB" dirty="0" err="1"/>
              <a:t>mmairwmi</a:t>
            </a:r>
            <a:r>
              <a:rPr lang="en-GB" dirty="0"/>
              <a:t>@ </a:t>
            </a:r>
            <a:r>
              <a:rPr lang="en-GB" dirty="0" err="1"/>
              <a:t>nai</a:t>
            </a:r>
            <a:r>
              <a:rPr lang="en-GB" dirty="0"/>
              <a:t> nan kata </a:t>
            </a:r>
            <a:r>
              <a:rPr lang="en-GB" dirty="0" err="1"/>
              <a:t>peknis</a:t>
            </a:r>
            <a:r>
              <a:rPr lang="en-GB" dirty="0"/>
              <a:t>] `</a:t>
            </a:r>
            <a:r>
              <a:rPr lang="en-GB" dirty="0" err="1"/>
              <a:t>nnai</a:t>
            </a:r>
            <a:r>
              <a:rPr lang="en-GB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E60D20-6E94-4C2E-86F6-4CAFDD926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0416" y="3703640"/>
            <a:ext cx="9258204" cy="828602"/>
          </a:xfrm>
        </p:spPr>
        <p:txBody>
          <a:bodyPr anchor="ctr"/>
          <a:lstStyle/>
          <a:p>
            <a:r>
              <a:rPr lang="ar-SA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نسبحه ونمجده</a:t>
            </a:r>
            <a:r>
              <a:rPr lang="ar-EG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ونزيده علواً</a:t>
            </a:r>
            <a:r>
              <a:rPr lang="ar-EG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كصالح ومحب البشر</a:t>
            </a:r>
            <a:r>
              <a:rPr lang="ar-EG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،</a:t>
            </a:r>
            <a:r>
              <a:rPr lang="ar-SA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إرحمنا كعظيم رحمتك.</a:t>
            </a:r>
            <a:endParaRPr lang="en-GB" sz="3000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838A7C3C-5FA7-4EE4-9A0A-662CFACF1A60}"/>
              </a:ext>
            </a:extLst>
          </p:cNvPr>
          <p:cNvSpPr txBox="1"/>
          <p:nvPr/>
        </p:nvSpPr>
        <p:spPr>
          <a:xfrm>
            <a:off x="-2" y="335162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الختام </a:t>
            </a:r>
            <a:r>
              <a:rPr lang="ar-EG" b="1" dirty="0">
                <a:solidFill>
                  <a:schemeClr val="bg1"/>
                </a:solidFill>
              </a:rPr>
              <a:t>(شوبي انثو/كوني انت)</a:t>
            </a: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F29AA94E-A5C0-406C-84A6-D1F0F4DAA09F}"/>
              </a:ext>
            </a:extLst>
          </p:cNvPr>
          <p:cNvSpPr txBox="1"/>
          <p:nvPr/>
        </p:nvSpPr>
        <p:spPr>
          <a:xfrm>
            <a:off x="7221071" y="3359996"/>
            <a:ext cx="192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EG" sz="2000" b="1" dirty="0">
                <a:solidFill>
                  <a:srgbClr val="FFC000"/>
                </a:solidFill>
              </a:rPr>
              <a:t>ذكصولوجية العذراء</a:t>
            </a:r>
            <a:endParaRPr lang="en-GB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32938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C4C9CC-FFF4-4392-8038-00DFB48D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BC94B-272B-4C5D-88D3-4DBADC88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21908"/>
            <a:ext cx="9143999" cy="1046038"/>
          </a:xfrm>
          <a:prstGeom prst="rect">
            <a:avLst/>
          </a:prstGeom>
        </p:spPr>
        <p:txBody>
          <a:bodyPr anchor="ctr"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طوبه امبشويس إهرى ايجون: أوبي ثيؤريموس إن إيف انجيليستيس: آڤا ماركوس بي آبوسطولوس: إنتيف كانين ...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04F15-111A-4D40-9E33-14A531F1B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40941"/>
            <a:ext cx="9143999" cy="980967"/>
          </a:xfrm>
          <a:prstGeom prst="rect">
            <a:avLst/>
          </a:prstGeom>
        </p:spPr>
        <p:txBody>
          <a:bodyPr/>
          <a:lstStyle/>
          <a:p>
            <a:r>
              <a:rPr lang="en-GB" dirty="0" err="1">
                <a:effectLst/>
              </a:rPr>
              <a:t>Twbh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m`P</a:t>
            </a:r>
            <a:r>
              <a:rPr lang="en-GB" dirty="0">
                <a:effectLst/>
              </a:rPr>
              <a:t>=o=c `</a:t>
            </a:r>
            <a:r>
              <a:rPr lang="en-GB" dirty="0" err="1">
                <a:effectLst/>
              </a:rPr>
              <a:t>e`hryi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ejwn</a:t>
            </a:r>
            <a:r>
              <a:rPr lang="en-GB" dirty="0">
                <a:effectLst/>
              </a:rPr>
              <a:t>@ w </a:t>
            </a:r>
            <a:r>
              <a:rPr lang="en-GB" dirty="0" err="1">
                <a:effectLst/>
              </a:rPr>
              <a:t>pi;ewrimoc</a:t>
            </a:r>
            <a:endParaRPr lang="en-GB" dirty="0">
              <a:effectLst/>
            </a:endParaRPr>
          </a:p>
          <a:p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n`eu`aggelictyc</a:t>
            </a:r>
            <a:r>
              <a:rPr lang="en-GB" dirty="0">
                <a:effectLst/>
              </a:rPr>
              <a:t>@ abba </a:t>
            </a:r>
            <a:r>
              <a:rPr lang="en-GB" dirty="0" err="1">
                <a:effectLst/>
              </a:rPr>
              <a:t>Markoc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pi`apoctoloc</a:t>
            </a:r>
            <a:r>
              <a:rPr lang="en-GB" dirty="0">
                <a:effectLst/>
              </a:rPr>
              <a:t>@ `</a:t>
            </a:r>
            <a:r>
              <a:rPr lang="en-US" dirty="0"/>
              <a:t>=</a:t>
            </a:r>
            <a:r>
              <a:rPr lang="en-GB" dirty="0">
                <a:effectLst/>
              </a:rPr>
              <a:t>n=t=e=f.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4D3F2-4666-425A-8BA6-41ACF8785E2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80967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اطلب من الرب عنا، يا ناظر الإله الإنجيلي، مرقس الرسول، ليغفر لنا خطايانا.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76296679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7E87-C8F5-408F-A1AC-1BF8F0F1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dirty="0">
                <a:latin typeface="Tahoma" panose="020B0604030504040204" pitchFamily="34" charset="0"/>
              </a:rPr>
              <a:t>اسطفانوس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BC94B-272B-4C5D-88D3-4DBADC88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03258"/>
            <a:ext cx="9143999" cy="964687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في إت طايوت إم مارتيروس: إنتيه بين تشويس إيسوس بي إخريستوس: في إثوؤاب ستيفانوس: إيتيه بيف اوؤهيم بيه بي اكلوم  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04F15-111A-4D40-9E33-14A531F1B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14046"/>
            <a:ext cx="9144000" cy="1089211"/>
          </a:xfrm>
          <a:prstGeom prst="rect">
            <a:avLst/>
          </a:prstGeom>
        </p:spPr>
        <p:txBody>
          <a:bodyPr/>
          <a:lstStyle/>
          <a:p>
            <a:r>
              <a:rPr lang="en-GB" sz="3800" dirty="0" err="1">
                <a:effectLst/>
              </a:rPr>
              <a:t>Vyettaiyout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mmarturoc</a:t>
            </a:r>
            <a:r>
              <a:rPr lang="en-GB" sz="3800" dirty="0">
                <a:effectLst/>
              </a:rPr>
              <a:t>@ `</a:t>
            </a:r>
            <a:r>
              <a:rPr lang="en-GB" sz="3800" dirty="0" err="1">
                <a:effectLst/>
              </a:rPr>
              <a:t>nte</a:t>
            </a:r>
            <a:r>
              <a:rPr lang="en-GB" sz="3800" dirty="0">
                <a:effectLst/>
              </a:rPr>
              <a:t> pen=o=c I=y=c P=,=c@ </a:t>
            </a:r>
            <a:r>
              <a:rPr lang="en-GB" sz="3800" dirty="0" err="1">
                <a:effectLst/>
              </a:rPr>
              <a:t>vy</a:t>
            </a:r>
            <a:r>
              <a:rPr lang="en-GB" sz="3800" dirty="0">
                <a:effectLst/>
              </a:rPr>
              <a:t>=e=;=u `</a:t>
            </a:r>
            <a:r>
              <a:rPr lang="en-GB" sz="3800" dirty="0" err="1">
                <a:effectLst/>
              </a:rPr>
              <a:t>Ctevanoc</a:t>
            </a:r>
            <a:r>
              <a:rPr lang="en-GB" sz="3800" dirty="0">
                <a:effectLst/>
              </a:rPr>
              <a:t>@ `</a:t>
            </a:r>
            <a:r>
              <a:rPr lang="en-GB" sz="3800" dirty="0" err="1">
                <a:effectLst/>
              </a:rPr>
              <a:t>ete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pefou`whem</a:t>
            </a:r>
            <a:r>
              <a:rPr lang="en-GB" sz="3800" dirty="0">
                <a:effectLst/>
              </a:rPr>
              <a:t> pe pi`,</a:t>
            </a:r>
            <a:r>
              <a:rPr lang="en-GB" sz="3800" dirty="0" err="1">
                <a:effectLst/>
              </a:rPr>
              <a:t>lom</a:t>
            </a:r>
            <a:r>
              <a:rPr lang="en-GB" sz="3800" dirty="0">
                <a:effectLst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D92A20-7594-4445-ACFF-D8978FA43DC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61649"/>
          </a:xfrm>
          <a:prstGeom prst="rect">
            <a:avLst/>
          </a:prstGeo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الشهيد المكرم، الذي لربنا يسوع المسيح، القديس اسطفانوس، الذي تأويله الإكليل،</a:t>
            </a:r>
            <a:endParaRPr lang="en-GB" sz="35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AD2FB4DB-14AA-4F1C-8A1B-58DB1C01965A}"/>
              </a:ext>
            </a:extLst>
          </p:cNvPr>
          <p:cNvSpPr txBox="1"/>
          <p:nvPr/>
        </p:nvSpPr>
        <p:spPr>
          <a:xfrm>
            <a:off x="27986" y="3309654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AE73F373-31C9-4AFE-B0A1-55AD32A4AB7E}"/>
              </a:ext>
            </a:extLst>
          </p:cNvPr>
          <p:cNvSpPr txBox="1"/>
          <p:nvPr/>
        </p:nvSpPr>
        <p:spPr>
          <a:xfrm>
            <a:off x="6705600" y="3340431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849669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A15876-FB26-4750-B96C-3B0A7F78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A846-ACAD-400E-B313-348DAD67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48350"/>
            <a:ext cx="9143999" cy="101959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في إيطا إفنوتي تشورب إروف: إنهان نيشتي إممي ستيبيون: </a:t>
            </a:r>
            <a:endParaRPr lang="en-US" sz="34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اف تشي اوؤيني إنـﭽيه بيفهو: إم إفريتي إم إبهو إن او انجيلوس.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8ED8C-009C-44EF-A2C1-59E363734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646669"/>
            <a:ext cx="9144000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3700" dirty="0" err="1">
                <a:effectLst/>
              </a:rPr>
              <a:t>Vy`eta</a:t>
            </a:r>
            <a:r>
              <a:rPr lang="en-GB" sz="3700" dirty="0">
                <a:effectLst/>
              </a:rPr>
              <a:t> V] [</a:t>
            </a:r>
            <a:r>
              <a:rPr lang="en-GB" sz="3700" dirty="0" err="1">
                <a:effectLst/>
              </a:rPr>
              <a:t>wrp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erof</a:t>
            </a:r>
            <a:r>
              <a:rPr lang="en-GB" sz="3700" dirty="0">
                <a:effectLst/>
              </a:rPr>
              <a:t>@ `</a:t>
            </a:r>
            <a:r>
              <a:rPr lang="en-GB" sz="3700" dirty="0" err="1">
                <a:effectLst/>
              </a:rPr>
              <a:t>nhannis</a:t>
            </a:r>
            <a:r>
              <a:rPr lang="en-GB" sz="3700" dirty="0">
                <a:effectLst/>
              </a:rPr>
              <a:t>] `</a:t>
            </a:r>
            <a:r>
              <a:rPr lang="en-GB" sz="3700" dirty="0" err="1">
                <a:effectLst/>
              </a:rPr>
              <a:t>mmuctyrion</a:t>
            </a:r>
            <a:r>
              <a:rPr lang="en-GB" sz="3700" dirty="0">
                <a:effectLst/>
              </a:rPr>
              <a:t>@ </a:t>
            </a:r>
            <a:r>
              <a:rPr lang="en-GB" sz="3700" dirty="0" err="1">
                <a:effectLst/>
              </a:rPr>
              <a:t>af</a:t>
            </a:r>
            <a:r>
              <a:rPr lang="en-GB" sz="3700" dirty="0">
                <a:effectLst/>
              </a:rPr>
              <a:t>[</a:t>
            </a:r>
            <a:r>
              <a:rPr lang="en-GB" sz="3700" dirty="0" err="1">
                <a:effectLst/>
              </a:rPr>
              <a:t>iouwini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nje</a:t>
            </a:r>
            <a:r>
              <a:rPr lang="en-GB" sz="3700" dirty="0">
                <a:effectLst/>
              </a:rPr>
              <a:t> </a:t>
            </a:r>
            <a:r>
              <a:rPr lang="en-GB" sz="3700" dirty="0" err="1">
                <a:effectLst/>
              </a:rPr>
              <a:t>pefho</a:t>
            </a:r>
            <a:r>
              <a:rPr lang="en-GB" sz="3700" dirty="0">
                <a:effectLst/>
              </a:rPr>
              <a:t>@ `</a:t>
            </a:r>
            <a:r>
              <a:rPr lang="en-GB" sz="3700" dirty="0" err="1">
                <a:effectLst/>
              </a:rPr>
              <a:t>m`vry</a:t>
            </a:r>
            <a:r>
              <a:rPr lang="en-GB" sz="3700" dirty="0">
                <a:effectLst/>
              </a:rPr>
              <a:t>] `</a:t>
            </a:r>
            <a:r>
              <a:rPr lang="en-GB" sz="3700" dirty="0" err="1">
                <a:effectLst/>
              </a:rPr>
              <a:t>m`pho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nou`aggeloc</a:t>
            </a:r>
            <a:r>
              <a:rPr lang="en-GB" sz="37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CD22B-1966-4E95-B7CD-96AA43AF3DD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88899" y="3752396"/>
            <a:ext cx="9359899" cy="782371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الذي كشفً له الله، أسراراً عظيمة، واستنار وجهه، مثل وجه ملاك.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2523948847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10E72F-C773-40E5-B01D-6C1AB032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4A18-7920-4B16-B06E-D59B3668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في إيت افتاڤ إي ني فيؤي إف اووين تي اووه با تشويس إيسوس صاوؤي نام إمبيف يوت: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20F4D-8D83-4578-A6A4-9935BE4C2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en-GB" dirty="0" err="1">
                <a:effectLst/>
              </a:rPr>
              <a:t>Vy`etafnau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enivyou`i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euouyn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ouoh</a:t>
            </a:r>
            <a:r>
              <a:rPr lang="en-GB" dirty="0">
                <a:effectLst/>
              </a:rPr>
              <a:t> pa=o=c I=y=c </a:t>
            </a:r>
            <a:r>
              <a:rPr lang="en-GB" dirty="0" err="1">
                <a:effectLst/>
              </a:rPr>
              <a:t>caouinam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mPefiwt</a:t>
            </a:r>
            <a:r>
              <a:rPr lang="en-GB" dirty="0">
                <a:effectLst/>
              </a:rPr>
              <a:t>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04654-FA0B-4241-B0EC-8AC4C3658FA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53787" y="3752396"/>
            <a:ext cx="9265023" cy="782372"/>
          </a:xfrm>
          <a:prstGeom prst="rect">
            <a:avLst/>
          </a:prstGeo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الذي رأى السموات مفتوحة، وربنا يسوع المسيح عن يمين ابيه،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171079716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3262BE-3B7D-4B0F-A569-6B257403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97DF8-743D-40F8-8F12-3745E04F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97388"/>
            <a:ext cx="9143999" cy="870558"/>
          </a:xfrm>
          <a:prstGeom prst="rect">
            <a:avLst/>
          </a:prstGeom>
        </p:spPr>
        <p:txBody>
          <a:bodyPr/>
          <a:lstStyle/>
          <a:p>
            <a:r>
              <a:rPr lang="ar-EG" sz="4000" dirty="0">
                <a:effectLst/>
                <a:latin typeface="Tahoma" panose="020B0604030504040204" pitchFamily="34" charset="0"/>
              </a:rPr>
              <a:t>ني إتاف هي اويني إيجوف: ناف طوبه إنصا بو اوجاي.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06560-CDD7-4287-9CDB-10060DBD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58392"/>
            <a:ext cx="9144000" cy="1438996"/>
          </a:xfrm>
          <a:prstGeom prst="rect">
            <a:avLst/>
          </a:prstGeom>
        </p:spPr>
        <p:txBody>
          <a:bodyPr/>
          <a:lstStyle/>
          <a:p>
            <a:r>
              <a:rPr lang="en-GB" sz="4800" dirty="0" err="1">
                <a:effectLst/>
              </a:rPr>
              <a:t>ny`etauhi`wni</a:t>
            </a:r>
            <a:r>
              <a:rPr lang="en-GB" sz="4800" dirty="0">
                <a:effectLst/>
              </a:rPr>
              <a:t> `</a:t>
            </a:r>
            <a:r>
              <a:rPr lang="en-GB" sz="4800" dirty="0" err="1">
                <a:effectLst/>
              </a:rPr>
              <a:t>ejwf</a:t>
            </a:r>
            <a:r>
              <a:rPr lang="en-GB" sz="4800" dirty="0">
                <a:effectLst/>
              </a:rPr>
              <a:t>@ </a:t>
            </a:r>
            <a:r>
              <a:rPr lang="en-GB" sz="4800" dirty="0" err="1">
                <a:effectLst/>
              </a:rPr>
              <a:t>naftwbh</a:t>
            </a:r>
            <a:r>
              <a:rPr lang="en-GB" sz="4800" dirty="0">
                <a:effectLst/>
              </a:rPr>
              <a:t> `</a:t>
            </a:r>
            <a:r>
              <a:rPr lang="en-GB" sz="4800" dirty="0" err="1">
                <a:effectLst/>
              </a:rPr>
              <a:t>nca</a:t>
            </a:r>
            <a:r>
              <a:rPr lang="en-GB" sz="4800" dirty="0">
                <a:effectLst/>
              </a:rPr>
              <a:t> </a:t>
            </a:r>
            <a:r>
              <a:rPr lang="en-GB" sz="4800" dirty="0" err="1">
                <a:effectLst/>
              </a:rPr>
              <a:t>pououjai</a:t>
            </a:r>
            <a:r>
              <a:rPr lang="en-GB" sz="4800" dirty="0">
                <a:effectLst/>
              </a:rPr>
              <a:t>.</a:t>
            </a:r>
            <a:endParaRPr lang="en-GB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C15C2-8375-41F8-9349-93BA58DCAE5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4400" dirty="0">
                <a:latin typeface="Tahoma" panose="020B0604030504040204" pitchFamily="34" charset="0"/>
              </a:rPr>
              <a:t>والذين يرجمونه. كان يطلب عن خلاصهم. 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299855906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EA35AD-183E-495E-A302-B9DA9144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510B-9FD6-4FDC-8474-48375925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03258"/>
            <a:ext cx="9143999" cy="964687"/>
          </a:xfrm>
          <a:prstGeom prst="rect">
            <a:avLst/>
          </a:prstGeom>
        </p:spPr>
        <p:txBody>
          <a:bodyPr/>
          <a:lstStyle/>
          <a:p>
            <a:r>
              <a:rPr lang="ar-EG" sz="3100" dirty="0">
                <a:effectLst/>
                <a:latin typeface="Tahoma" panose="020B0604030504040204" pitchFamily="34" charset="0"/>
              </a:rPr>
              <a:t>إف اوش إيـﭭول إفجو إمموس: ﭽيه با تشويس إيسوس بي إخريستوس: شيب با بنيـﭭما إروك: إمبي ريب باي نوﭭي إي ناي رومي.</a:t>
            </a:r>
            <a:endParaRPr lang="en-GB" sz="31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D2DF9-AF08-48DD-A08A-7847CB836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760258"/>
            <a:ext cx="9144000" cy="1142999"/>
          </a:xfrm>
          <a:prstGeom prst="rect">
            <a:avLst/>
          </a:prstGeom>
        </p:spPr>
        <p:txBody>
          <a:bodyPr/>
          <a:lstStyle/>
          <a:p>
            <a:r>
              <a:rPr lang="en-GB" sz="3800" dirty="0" err="1">
                <a:effectLst/>
              </a:rPr>
              <a:t>Efws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ebol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efjw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mmoc</a:t>
            </a:r>
            <a:r>
              <a:rPr lang="en-GB" sz="3800" dirty="0">
                <a:effectLst/>
              </a:rPr>
              <a:t>@ je pa=o=c I=y=c P=,=c@ </a:t>
            </a:r>
            <a:endParaRPr lang="ar-EG" sz="3800" dirty="0">
              <a:effectLst/>
            </a:endParaRPr>
          </a:p>
          <a:p>
            <a:r>
              <a:rPr lang="en-GB" sz="3800" dirty="0" err="1">
                <a:effectLst/>
              </a:rPr>
              <a:t>sep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pa`pneuma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erok</a:t>
            </a:r>
            <a:r>
              <a:rPr lang="en-GB" sz="3800" dirty="0">
                <a:effectLst/>
              </a:rPr>
              <a:t>@ `</a:t>
            </a:r>
            <a:r>
              <a:rPr lang="en-GB" sz="3800" dirty="0" err="1">
                <a:effectLst/>
              </a:rPr>
              <a:t>mperep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painobi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enairwmi</a:t>
            </a:r>
            <a:r>
              <a:rPr lang="en-GB" sz="38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A8561-FEA2-4FD8-BAC6-A74041D3D2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078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صارخاً قائلاً. ياربي يسوع المسيح. إقبل روحي إليك. 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ولا تحسب هذه الخطية على هؤلاء الناس. 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23685018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7E56FD-BF94-4D56-931B-20F11D07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C889-9711-4193-B203-47AF5BAD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ﭽيه إن سي سوؤن إن إهلي ان: خين إن شيت او إيري إموؤ: 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إثـﭭيه بي ثوم إنتيه بوو هيت: إبتشويس إمبير سوهي إموؤ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1AE55-7238-4E27-BD36-166E8A13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3800" dirty="0">
                <a:effectLst/>
              </a:rPr>
              <a:t>Je `</a:t>
            </a:r>
            <a:r>
              <a:rPr lang="en-GB" sz="3800" dirty="0" err="1">
                <a:effectLst/>
              </a:rPr>
              <a:t>ncecwoun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n`hli</a:t>
            </a:r>
            <a:r>
              <a:rPr lang="en-GB" sz="3800" dirty="0">
                <a:effectLst/>
              </a:rPr>
              <a:t> an@ </a:t>
            </a:r>
            <a:r>
              <a:rPr lang="en-GB" sz="3800" dirty="0" err="1">
                <a:effectLst/>
              </a:rPr>
              <a:t>qen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ny`etou`iri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mmwou</a:t>
            </a:r>
            <a:r>
              <a:rPr lang="en-GB" sz="3800" dirty="0">
                <a:effectLst/>
              </a:rPr>
              <a:t>@ </a:t>
            </a:r>
          </a:p>
          <a:p>
            <a:pPr>
              <a:spcBef>
                <a:spcPts val="0"/>
              </a:spcBef>
            </a:pPr>
            <a:r>
              <a:rPr lang="en-GB" sz="3800" dirty="0">
                <a:effectLst/>
              </a:rPr>
              <a:t>`</a:t>
            </a:r>
            <a:r>
              <a:rPr lang="en-GB" sz="3800" dirty="0" err="1">
                <a:effectLst/>
              </a:rPr>
              <a:t>e;be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pi;wm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nte</a:t>
            </a:r>
            <a:r>
              <a:rPr lang="en-GB" sz="3800" dirty="0">
                <a:effectLst/>
              </a:rPr>
              <a:t> </a:t>
            </a:r>
            <a:r>
              <a:rPr lang="en-GB" sz="3800" dirty="0" err="1">
                <a:effectLst/>
              </a:rPr>
              <a:t>pouhyt</a:t>
            </a:r>
            <a:r>
              <a:rPr lang="en-GB" sz="3800" dirty="0">
                <a:effectLst/>
              </a:rPr>
              <a:t>@ P=o=c `</a:t>
            </a:r>
            <a:r>
              <a:rPr lang="en-GB" sz="3800" dirty="0" err="1">
                <a:effectLst/>
              </a:rPr>
              <a:t>mpercohi</a:t>
            </a:r>
            <a:r>
              <a:rPr lang="en-GB" sz="3800" dirty="0">
                <a:effectLst/>
              </a:rPr>
              <a:t> `</a:t>
            </a:r>
            <a:r>
              <a:rPr lang="en-GB" sz="3800" dirty="0" err="1">
                <a:effectLst/>
              </a:rPr>
              <a:t>mmwou</a:t>
            </a:r>
            <a:r>
              <a:rPr lang="en-GB" sz="38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4AFD-E508-438D-A318-55880DE3037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dirty="0">
                <a:latin typeface="Tahoma" panose="020B0604030504040204" pitchFamily="34" charset="0"/>
              </a:rPr>
              <a:t>لأنهم لا يدرون. ماذا يصنعون. من أجل عمى قلوبهم. يارب لا تبكتهم. 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726225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052FA7-D20F-4ED5-A415-F3F7F8BF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AC889-9711-4193-B203-47AF5BADB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بيف ذروموس افجوكف إيڤول: اووه افموو إيﭽين تي ميثمي: 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اف إر فورين إمب إكلوم إن اتلوم: إنتيه تي ميت مارتيروس.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1AE55-7238-4E27-BD36-166E8A13C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34767"/>
            <a:ext cx="9144000" cy="1089778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en-GB" sz="3400" dirty="0" err="1">
                <a:effectLst/>
                <a:latin typeface="CS New Athanasius" panose="020B0500000000000000" pitchFamily="34" charset="0"/>
              </a:rPr>
              <a:t>Pef`dromoc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afjokf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ebol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@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ouoh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afmou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ejen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 ]</a:t>
            </a:r>
            <a:r>
              <a:rPr lang="en-GB" sz="3400" dirty="0" err="1">
                <a:effectLst/>
                <a:latin typeface="CS New Athanasius" panose="020B0500000000000000" pitchFamily="34" charset="0"/>
              </a:rPr>
              <a:t>me;myi</a:t>
            </a:r>
            <a:r>
              <a:rPr lang="en-GB" sz="3400" dirty="0">
                <a:effectLst/>
                <a:latin typeface="CS New Athanasius" panose="020B0500000000000000" pitchFamily="34" charset="0"/>
              </a:rPr>
              <a:t>@ 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afervorin</a:t>
            </a:r>
            <a:r>
              <a:rPr lang="en-GB" dirty="0">
                <a:effectLst/>
                <a:latin typeface="CS New Athanasius" panose="020B0500000000000000" pitchFamily="34" charset="0"/>
              </a:rPr>
              <a:t> `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mpi</a:t>
            </a:r>
            <a:r>
              <a:rPr lang="en-GB" dirty="0">
                <a:effectLst/>
                <a:latin typeface="CS New Athanasius" panose="020B0500000000000000" pitchFamily="34" charset="0"/>
              </a:rPr>
              <a:t>`,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lom</a:t>
            </a:r>
            <a:r>
              <a:rPr lang="en-GB" dirty="0">
                <a:effectLst/>
                <a:latin typeface="CS New Athanasius" panose="020B0500000000000000" pitchFamily="34" charset="0"/>
              </a:rPr>
              <a:t> `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natlwm</a:t>
            </a:r>
            <a:r>
              <a:rPr lang="en-GB" dirty="0">
                <a:effectLst/>
                <a:latin typeface="CS New Athanasius" panose="020B0500000000000000" pitchFamily="34" charset="0"/>
              </a:rPr>
              <a:t>@ `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nte</a:t>
            </a:r>
            <a:r>
              <a:rPr lang="en-GB" dirty="0">
                <a:effectLst/>
                <a:latin typeface="CS New Athanasius" panose="020B0500000000000000" pitchFamily="34" charset="0"/>
              </a:rPr>
              <a:t> ]</a:t>
            </a:r>
            <a:r>
              <a:rPr lang="en-GB" dirty="0" err="1">
                <a:effectLst/>
                <a:latin typeface="CS New Athanasius" panose="020B0500000000000000" pitchFamily="34" charset="0"/>
              </a:rPr>
              <a:t>metmarturoc</a:t>
            </a:r>
            <a:r>
              <a:rPr lang="en-GB" dirty="0">
                <a:effectLst/>
                <a:latin typeface="CS New Athanasius" panose="020B0500000000000000" pitchFamily="34" charset="0"/>
              </a:rPr>
              <a:t>.</a:t>
            </a:r>
            <a:endParaRPr lang="en-GB" sz="3400" dirty="0">
              <a:effectLst/>
              <a:latin typeface="CS New Athanasius" panose="020B0500000000000000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187F4-5B36-4593-8A2E-55F7CCF417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782371"/>
          </a:xfrm>
        </p:spPr>
        <p:txBody>
          <a:bodyPr/>
          <a:lstStyle/>
          <a:p>
            <a:r>
              <a:rPr lang="ar-EG" sz="3300" dirty="0">
                <a:latin typeface="Tahoma" panose="020B0604030504040204" pitchFamily="34" charset="0"/>
              </a:rPr>
              <a:t>أكمل سعيه، ومات على الحق، ولبس إكليل الشهادة، غير المضمحل. </a:t>
            </a:r>
          </a:p>
        </p:txBody>
      </p:sp>
    </p:spTree>
    <p:extLst>
      <p:ext uri="{BB962C8B-B14F-4D97-AF65-F5344CB8AC3E}">
        <p14:creationId xmlns:p14="http://schemas.microsoft.com/office/powerpoint/2010/main" val="1253864399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DF1539-5BB7-49B1-A842-4C910E15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90726-7CA1-4D2A-8DC0-D42DE264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8" y="5778168"/>
            <a:ext cx="9305365" cy="1089778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300" dirty="0">
                <a:effectLst/>
                <a:latin typeface="Tahoma" panose="020B0604030504040204" pitchFamily="34" charset="0"/>
              </a:rPr>
              <a:t>شيري ناك اوبي اثليتيس: إنتيه بين تشويس إيسوس بي إخريستوس:</a:t>
            </a:r>
            <a:r>
              <a:rPr lang="en-US" sz="3300" dirty="0">
                <a:effectLst/>
                <a:latin typeface="Tahoma" panose="020B0604030504040204" pitchFamily="34" charset="0"/>
              </a:rPr>
              <a:t> </a:t>
            </a:r>
            <a:r>
              <a:rPr lang="ar-EG" sz="3300" dirty="0">
                <a:effectLst/>
                <a:latin typeface="Tahoma" panose="020B0604030504040204" pitchFamily="34" charset="0"/>
              </a:rPr>
              <a:t>في إثوؤاب ستيفانوس: إيتيه بيف اؤوهيم بيه بي إكلوم 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9CA7C-0459-4DA1-805D-7478328C3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</p:spPr>
        <p:txBody>
          <a:bodyPr anchor="ctr"/>
          <a:lstStyle/>
          <a:p>
            <a:r>
              <a:rPr lang="pl-PL" sz="3900" dirty="0">
                <a:effectLst/>
                <a:latin typeface="CS New Athanasius" panose="020B0500000000000000" pitchFamily="34" charset="0"/>
              </a:rPr>
              <a:t>&lt;ere nak `w pi`a;lytyc@ `nte pen=o=c I=y=c P=,=c@ vy=e=;=u `Ctevanoc@ e`te pefou`whem pe pi`,lom.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CD09D-C503-4473-9BAF-B70F219B94C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السلام لك أيها المجاهد، الذي لربنا يسوع المسيح،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القديس اسطفانوس، الذي تأويله الإكليل.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32905163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72B686-AED2-4102-B24B-446C9DE6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EB20-A0A5-4599-9907-B64F7F75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916706"/>
            <a:ext cx="9143999" cy="951240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  <a:cs typeface="+mj-cs"/>
              </a:rPr>
              <a:t>طوبه إم إبتشويس إ إهري إجون: اوو بي ارشي ذياكون إت إسماروؤت: إستيفانوس بي شورب إم مارتيروس: إنتيف كا نين </a:t>
            </a:r>
            <a:r>
              <a:rPr lang="ar-EG" dirty="0">
                <a:latin typeface="Tahoma" panose="020B0604030504040204" pitchFamily="34" charset="0"/>
                <a:cs typeface="+mj-cs"/>
              </a:rPr>
              <a:t>...</a:t>
            </a:r>
            <a:r>
              <a:rPr lang="ar-EG" dirty="0">
                <a:effectLst/>
                <a:latin typeface="Tahoma" panose="020B0604030504040204" pitchFamily="34" charset="0"/>
                <a:cs typeface="+mj-cs"/>
              </a:rPr>
              <a:t>  </a:t>
            </a:r>
            <a:endParaRPr lang="en-GB" dirty="0"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230DE-9831-423A-BC6A-8A89E9207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27494"/>
            <a:ext cx="9144000" cy="1089212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400" i="0" u="none" strike="noStrike" dirty="0">
                <a:effectLst/>
                <a:latin typeface="CS New Athanasius" pitchFamily="34" charset="0"/>
              </a:rPr>
              <a:t> Twbh `mP=o=c `e`hryi `ejwn@ `w pi`ar,ydiakwn et`cmarwout@ `Ctevanoc pisorp `mmarturoc@ `</a:t>
            </a:r>
            <a:r>
              <a:rPr lang="en-US" sz="3400" dirty="0"/>
              <a:t>=</a:t>
            </a:r>
            <a:r>
              <a:rPr lang="pl-PL" sz="3400" i="0" u="none" strike="noStrike" dirty="0">
                <a:effectLst/>
                <a:latin typeface="CS New Athanasius" pitchFamily="34" charset="0"/>
              </a:rPr>
              <a:t>n</a:t>
            </a:r>
            <a:r>
              <a:rPr lang="en-US" sz="3400" i="0" u="none" strike="noStrike" dirty="0">
                <a:effectLst/>
                <a:latin typeface="CS New Athanasius" pitchFamily="34" charset="0"/>
              </a:rPr>
              <a:t>=</a:t>
            </a:r>
            <a:r>
              <a:rPr lang="pl-PL" sz="3400" i="0" u="none" strike="noStrike" dirty="0">
                <a:effectLst/>
                <a:latin typeface="CS New Athanasius" pitchFamily="34" charset="0"/>
              </a:rPr>
              <a:t>t</a:t>
            </a:r>
            <a:r>
              <a:rPr lang="en-US" sz="3400" i="0" u="none" strike="noStrike" dirty="0">
                <a:effectLst/>
                <a:latin typeface="CS New Athanasius" pitchFamily="34" charset="0"/>
              </a:rPr>
              <a:t>=</a:t>
            </a:r>
            <a:r>
              <a:rPr lang="pl-PL" sz="3400" i="0" u="none" strike="noStrike" dirty="0">
                <a:effectLst/>
                <a:latin typeface="CS New Athanasius" pitchFamily="34" charset="0"/>
              </a:rPr>
              <a:t>e</a:t>
            </a:r>
            <a:r>
              <a:rPr lang="en-US" sz="3400" i="0" u="none" strike="noStrike" dirty="0">
                <a:effectLst/>
                <a:latin typeface="CS New Athanasius" pitchFamily="34" charset="0"/>
              </a:rPr>
              <a:t>=</a:t>
            </a:r>
            <a:r>
              <a:rPr lang="pl-PL" sz="3400" i="0" u="none" strike="noStrike" dirty="0">
                <a:effectLst/>
                <a:latin typeface="CS New Athanasius" pitchFamily="34" charset="0"/>
              </a:rPr>
              <a:t>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C4938-986B-4BC1-9E75-95D2CCE9DBE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7509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اطلب من الرب عنا يا رئيس الشمامسة المبارك اسطفانوس الشهيد الأول. ليغفر لنا خطايانا.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49587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466010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E021-922D-497D-B35C-EAB9BF0A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dirty="0"/>
              <a:t>مارجرجس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EB20-A0A5-4599-9907-B64F7F75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شاشف إن رومبي أفجوكوو إفول : إنجيه في إثؤواب جيؤرجيوس: إريه بي إشفيه إن أوورو إن أنوموس إف تي هاب إروف إمميني  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230DE-9831-423A-BC6A-8A89E9207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500" b="0" i="0" u="none" strike="noStrike" dirty="0">
                <a:effectLst/>
                <a:latin typeface="CS New Athanasius" pitchFamily="34" charset="0"/>
              </a:rPr>
              <a:t>Sasf `nrompi afjokou `ebol@ `nje vy=e=;=u Ge`wrgioc@</a:t>
            </a:r>
            <a:endParaRPr lang="en-US" sz="3500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500" b="0" i="0" u="none" strike="noStrike" dirty="0">
                <a:effectLst/>
                <a:latin typeface="CS New Athanasius" pitchFamily="34" charset="0"/>
              </a:rPr>
              <a:t> `ere pi`sbe `nouro `n`anomoc@ eu]hap `erof `mmyni.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BBAAA6-320A-4C97-BA29-C4C0A4498C4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سبع سنين أكملها. القديس جورجيوس. والسبعون ملكا المنافقون، يحكمون عليه كل يوم.</a:t>
            </a:r>
            <a:endParaRPr lang="en-GB" sz="34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B1965AF7-7AB0-4459-A8CA-A6D9A78BB463}"/>
              </a:ext>
            </a:extLst>
          </p:cNvPr>
          <p:cNvSpPr txBox="1"/>
          <p:nvPr/>
        </p:nvSpPr>
        <p:spPr>
          <a:xfrm>
            <a:off x="0" y="3368151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CCC1DE8C-EE3F-4B8B-8C0F-C30633644EB7}"/>
              </a:ext>
            </a:extLst>
          </p:cNvPr>
          <p:cNvSpPr txBox="1"/>
          <p:nvPr/>
        </p:nvSpPr>
        <p:spPr>
          <a:xfrm>
            <a:off x="6705600" y="334593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270849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A3E499-07AB-4937-9135-F60BCC24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DCFE-5DB8-4BDE-A72A-814F2DA7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1792"/>
            <a:ext cx="9143999" cy="1066154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إمبوو إش فونه إمبيف لوجيزموس: أوذيه بيف ناهتي إت سوتون: أوذيه تيف نيشتي إن أغابي : إخوون إب أوورو بي خريستوس.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A6183-C4D3-474B-BC8F-A66CD9970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8" y="4885785"/>
            <a:ext cx="9251576" cy="1066155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pl-PL" sz="3350" b="0" i="0" u="none" strike="noStrike" dirty="0">
                <a:effectLst/>
                <a:latin typeface="CS New Athanasius" pitchFamily="34" charset="0"/>
              </a:rPr>
              <a:t>Mpou`svwnh `mpeflogicmoc@ oude pefnah] etcoutwn@ </a:t>
            </a:r>
            <a:r>
              <a:rPr lang="pl-PL" sz="4000" b="0" i="0" u="none" strike="noStrike" dirty="0">
                <a:effectLst/>
                <a:latin typeface="CS New Athanasius" pitchFamily="34" charset="0"/>
              </a:rPr>
              <a:t>oude tefnis] `n`agapy@ `eqoun `e`pOuro P=,=c.</a:t>
            </a:r>
            <a:endParaRPr lang="en-GB" sz="33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E0CC-18B9-4C39-9848-4FF6F815BBF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208910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و لم يقدروا أن يميلوا أفكاره، و لا إيمانه المستقيم، و لا عظم محبته، في الملك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812497368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D96D95-7210-4F1F-B0EC-55487B66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1A70-253D-4D8A-9C11-15C3953C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813876"/>
            <a:ext cx="9144001" cy="1054070"/>
          </a:xfrm>
          <a:prstGeom prst="rect">
            <a:avLst/>
          </a:prstGeom>
        </p:spPr>
        <p:txBody>
          <a:bodyPr/>
          <a:lstStyle/>
          <a:p>
            <a:r>
              <a:rPr lang="ar-EG" sz="3000" dirty="0">
                <a:effectLst/>
                <a:latin typeface="Tahoma" panose="020B0604030504040204" pitchFamily="34" charset="0"/>
              </a:rPr>
              <a:t>ناف إربسالين نيم دافيد: جيه أف كوتي إروي إنجيه ني إثنوس تيروو:</a:t>
            </a:r>
          </a:p>
          <a:p>
            <a:r>
              <a:rPr lang="ar-EG" sz="3000" dirty="0">
                <a:effectLst/>
                <a:latin typeface="Tahoma" panose="020B0604030504040204" pitchFamily="34" charset="0"/>
              </a:rPr>
              <a:t>ألا خين إفران إن إيسووس بانووتي: إي تشي إمبا تشي إم إبشيش نيموؤو</a:t>
            </a:r>
            <a:endParaRPr lang="en-GB" sz="3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F1919-2B13-4A2E-816B-FB310B951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77882"/>
            <a:ext cx="9144000" cy="900286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000" b="0" i="0" u="none" strike="noStrike" dirty="0">
                <a:effectLst/>
                <a:latin typeface="CS New Athanasius" pitchFamily="34" charset="0"/>
              </a:rPr>
              <a:t>Naf`er'lin nem Dauid@ je aukw] `eroi `nje ni`e;noc tyrou@ </a:t>
            </a:r>
            <a:r>
              <a:rPr lang="pl-PL" sz="3200" b="0" i="0" u="none" strike="noStrike" dirty="0">
                <a:effectLst/>
                <a:latin typeface="CS New Athanasius" pitchFamily="34" charset="0"/>
              </a:rPr>
              <a:t>alla qen `vran `nI=y=c paNou]@ ai[i `mpa[i `m`psis nemwou.</a:t>
            </a:r>
            <a:endParaRPr lang="pl-PL" sz="30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55148-D923-4289-B1D3-DB7490381D1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125486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و كان يرتل مع داود قائلاً: أحاط بي جميع الأمم. لكن باسم يسوع إلهي. انتقمت منهم.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4090335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F7EE96-36E9-4F0B-A560-3E06C05B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A9186-C695-4444-AFAA-A204B2625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dirty="0">
                <a:effectLst/>
                <a:latin typeface="Tahoma" panose="020B0604030504040204" pitchFamily="34" charset="0"/>
              </a:rPr>
              <a:t>أوو نيشتي غار بيه بيك طايو: أو باتشيوس إب أوورو جيؤرجيوس: </a:t>
            </a:r>
          </a:p>
          <a:p>
            <a:pPr>
              <a:spcBef>
                <a:spcPts val="0"/>
              </a:spcBef>
            </a:pPr>
            <a:r>
              <a:rPr lang="ar-EG" dirty="0">
                <a:effectLst/>
                <a:latin typeface="Tahoma" panose="020B0604030504040204" pitchFamily="34" charset="0"/>
              </a:rPr>
              <a:t>إريه بيخريستوس راشي نيماك: خين يرووساليم إنتيه إتفيه.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3F1FF-6E87-4168-8081-35A23EEF0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992256"/>
            <a:ext cx="9144000" cy="937227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Ounis] gar pe pektaio@ `w pa=o=c `pouro Ge`wrgioc@</a:t>
            </a:r>
            <a:endParaRPr lang="en-US" b="0" i="0" u="none" strike="noStrike" dirty="0">
              <a:effectLst/>
              <a:latin typeface="CS New Athanasius" pitchFamily="34" charset="0"/>
            </a:endParaRP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b="0" i="0" u="none" strike="noStrike" dirty="0">
                <a:effectLst/>
                <a:latin typeface="CS New Athanasius" pitchFamily="34" charset="0"/>
              </a:rPr>
              <a:t> `ere P=,=c rasi nemak@ qen Ieroucalym `nte `tve.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159FC-13A1-43AA-A182-535BE1B214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8546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عظيمة هي كرامتك، يا سيدى الملك جورجيوس، المسيح يفرح معك، في أورشليم السمائية.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57441254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FE24CB-A8DD-44D4-A9B1-8F7F3EF1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0EFFE-18A4-4854-8491-96DD0EC0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شيريه ناك أو بي مارتيروس: شيريه بي شويج إن جينيؤس:</a:t>
            </a:r>
            <a:r>
              <a:rPr lang="en-US" sz="3600" dirty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شيريه بي أثلوفوروس: باتشويس إب أوورو جيؤرجيوس.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1D10B-5A3F-4F7F-A3D2-1538DB501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87152"/>
            <a:ext cx="9144000" cy="991015"/>
          </a:xfrm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700" b="0" i="0" u="none" strike="noStrike" dirty="0">
                <a:effectLst/>
                <a:latin typeface="CS New Athanasius" pitchFamily="34" charset="0"/>
              </a:rPr>
              <a:t>&lt;ere nak `w pimarturoc@ ,ere piswij `ngenneoc@ ,ere pi`a;lovoroc@ pa=o=c `pouro Ge`wrgioc.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A494B-81B3-42E9-B961-44BAF389585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latin typeface="Tahoma" panose="020B0604030504040204" pitchFamily="34" charset="0"/>
              </a:rPr>
              <a:t>السلام لك أيها الشهيد. السلام للشجاع المجاهد. السلام للابس الجهاد. سيدى الملك جورجيوس.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737591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990CCE-3A33-4BBE-BED7-8CE95E965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AAE1-95FD-4C2D-9344-6CDA1A76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طوبه إم إبتشويس إ إهري إجون: أو بي أثلوفوروس إممارتيروس: باتشويس إب أوورو جيؤرجيوس: إنتيف كا نين نوفي نان إفول.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C6562-DFD8-4E10-80AB-D8C382F29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00034"/>
            <a:ext cx="9144000" cy="1089778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pl-PL" sz="3400" b="0" i="0" u="none" strike="noStrike" dirty="0">
                <a:effectLst/>
                <a:latin typeface="CS New Athanasius" pitchFamily="34" charset="0"/>
              </a:rPr>
              <a:t>Twbh `mP=o=c `e`hryi `ejwn@ `w pi`a;lovoroc `mmarturoc@ pa=o=c `pouro Ge`wrgioc@ `ntef ,a nennobi nan 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4D913-601D-4FCB-BA0F-0631A73C36B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29745"/>
            <a:ext cx="9143999" cy="1089777"/>
          </a:xfrm>
          <a:prstGeom prst="rect">
            <a:avLst/>
          </a:prstGeom>
        </p:spPr>
        <p:txBody>
          <a:bodyPr/>
          <a:lstStyle/>
          <a:p>
            <a:r>
              <a:rPr lang="ar-EG" sz="3300" dirty="0">
                <a:latin typeface="Tahoma" panose="020B0604030504040204" pitchFamily="34" charset="0"/>
              </a:rPr>
              <a:t>اطلب من الرب عنا. أيها الشهيد المجاهد.</a:t>
            </a:r>
            <a:r>
              <a:rPr lang="en-US" sz="3300" dirty="0">
                <a:latin typeface="Tahoma" panose="020B0604030504040204" pitchFamily="34" charset="0"/>
              </a:rPr>
              <a:t> </a:t>
            </a:r>
            <a:r>
              <a:rPr lang="ar-EG" sz="3300" dirty="0">
                <a:latin typeface="Tahoma" panose="020B0604030504040204" pitchFamily="34" charset="0"/>
              </a:rPr>
              <a:t>سيدى الملك جورجيوس.</a:t>
            </a:r>
            <a:r>
              <a:rPr lang="en-US" sz="3300" dirty="0">
                <a:latin typeface="Tahoma" panose="020B0604030504040204" pitchFamily="34" charset="0"/>
              </a:rPr>
              <a:t> </a:t>
            </a:r>
            <a:r>
              <a:rPr lang="ar-EG" sz="3300" dirty="0">
                <a:latin typeface="Tahoma" panose="020B0604030504040204" pitchFamily="34" charset="0"/>
              </a:rPr>
              <a:t>ليغفر لنا خطايانا.</a:t>
            </a:r>
            <a:endParaRPr lang="en-GB" sz="3300" dirty="0"/>
          </a:p>
        </p:txBody>
      </p:sp>
    </p:spTree>
    <p:extLst>
      <p:ext uri="{BB962C8B-B14F-4D97-AF65-F5344CB8AC3E}">
        <p14:creationId xmlns:p14="http://schemas.microsoft.com/office/powerpoint/2010/main" val="3583392436"/>
      </p:ext>
    </p:extLst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BF8-F8C0-4E67-A4A0-A028BDDA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000" dirty="0"/>
              <a:t>ابو سيفين</a:t>
            </a:r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AAE1-95FD-4C2D-9344-6CDA1A762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فيلوباتير ميركوريوس: بى ريم إنجوم انتى بخرستوس: 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أفتى هيوتف إنتى بانوبوليا: نيم بى خوك تيرف انتى بى ناهتى.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C6562-DFD8-4E10-80AB-D8C382F29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87152"/>
            <a:ext cx="9144000" cy="991015"/>
          </a:xfrm>
          <a:prstGeom prst="rect">
            <a:avLst/>
          </a:prstGeom>
        </p:spPr>
        <p:txBody>
          <a:bodyPr/>
          <a:lstStyle/>
          <a:p>
            <a:r>
              <a:rPr lang="pt-BR" sz="3400" dirty="0">
                <a:effectLst/>
              </a:rPr>
              <a:t>Vilopatyr Merkourioc@ pirem`njom `nte P=,=c@ af]hiwtf `n]panopli`a@ nem piqwk tyrf `nte pinah].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6B1516-BE57-4D87-9020-BFBF39FCC06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محب الآب مرقوريوس، القوي بالمسيح، لبس الخوذة، 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وكل سلاح الايمان.  </a:t>
            </a:r>
            <a:endParaRPr lang="en-GB" sz="36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ECDB3466-3E01-4961-9044-B538DBD84730}"/>
              </a:ext>
            </a:extLst>
          </p:cNvPr>
          <p:cNvSpPr txBox="1"/>
          <p:nvPr/>
        </p:nvSpPr>
        <p:spPr>
          <a:xfrm>
            <a:off x="0" y="3322350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8F327249-E4D5-4CE8-A396-06C7F868B498}"/>
              </a:ext>
            </a:extLst>
          </p:cNvPr>
          <p:cNvSpPr txBox="1"/>
          <p:nvPr/>
        </p:nvSpPr>
        <p:spPr>
          <a:xfrm>
            <a:off x="6705600" y="3353127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400990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4574A0-71EC-4175-967D-BD5659DC4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98448-1D2F-4867-9FDC-485FB34F3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300" dirty="0">
                <a:effectLst/>
                <a:latin typeface="Tahoma" panose="020B0604030504040204" pitchFamily="34" charset="0"/>
              </a:rPr>
              <a:t>أووه آفتشى خين تيف جيج: إن تسى سيفى إنرو إسناف: ثى إيطابى أنجيلوس: انتى إبشويس طاجروس: خين تيف جيج إنؤينام .  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63782-651B-49FC-A257-C1988A795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534766"/>
            <a:ext cx="9144000" cy="1225777"/>
          </a:xfrm>
          <a:prstGeom prst="rect">
            <a:avLst/>
          </a:prstGeom>
        </p:spPr>
        <p:txBody>
          <a:bodyPr/>
          <a:lstStyle/>
          <a:p>
            <a:r>
              <a:rPr lang="en-GB" dirty="0" err="1">
                <a:effectLst/>
              </a:rPr>
              <a:t>Ouoh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af</a:t>
            </a:r>
            <a:r>
              <a:rPr lang="en-GB" dirty="0">
                <a:effectLst/>
              </a:rPr>
              <a:t>[</a:t>
            </a:r>
            <a:r>
              <a:rPr lang="en-GB" dirty="0" err="1">
                <a:effectLst/>
              </a:rPr>
              <a:t>i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qen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tefjij</a:t>
            </a:r>
            <a:r>
              <a:rPr lang="en-GB" dirty="0">
                <a:effectLst/>
              </a:rPr>
              <a:t>@ `n]</a:t>
            </a:r>
            <a:r>
              <a:rPr lang="en-GB" dirty="0" err="1">
                <a:effectLst/>
              </a:rPr>
              <a:t>cyfi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nro`cnau</a:t>
            </a:r>
            <a:r>
              <a:rPr lang="en-GB" dirty="0">
                <a:effectLst/>
              </a:rPr>
              <a:t>@ ;</a:t>
            </a:r>
            <a:r>
              <a:rPr lang="en-GB" dirty="0" err="1">
                <a:effectLst/>
              </a:rPr>
              <a:t>y`eta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pi`aggeloc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nte</a:t>
            </a:r>
            <a:r>
              <a:rPr lang="en-GB" dirty="0">
                <a:effectLst/>
              </a:rPr>
              <a:t> P=o=c </a:t>
            </a:r>
            <a:r>
              <a:rPr lang="en-GB" dirty="0" err="1">
                <a:effectLst/>
              </a:rPr>
              <a:t>tajroc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qen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tefjij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nou`inam</a:t>
            </a:r>
            <a:r>
              <a:rPr lang="en-GB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3C500-9EC2-4483-924D-166194856C7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201706" y="3752396"/>
            <a:ext cx="9412941" cy="764746"/>
          </a:xfrm>
          <a:prstGeom prst="rect">
            <a:avLst/>
          </a:prstGeom>
        </p:spPr>
        <p:txBody>
          <a:bodyPr/>
          <a:lstStyle/>
          <a:p>
            <a:r>
              <a:rPr lang="ar-EG" sz="3400" dirty="0">
                <a:latin typeface="Tahoma" panose="020B0604030504040204" pitchFamily="34" charset="0"/>
              </a:rPr>
              <a:t>واخذ بيده، السيف ذا الحدين، الذي ثبته ملاك الرب، في يده اليمنى.  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4116021887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84ADB9-B9BB-4DB1-81D2-4B2BC1B2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FAB52-00FB-4068-ABF0-98F092C0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أفشناف إى بى بوليموس: خين تى جوم إنتى بخرستوس: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افشارى إينيبارباروس: خين أونيشتى إن إرخوت.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CA3E8-0318-4DF5-A140-AFC631A67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sz="4000" dirty="0" err="1">
                <a:effectLst/>
              </a:rPr>
              <a:t>Afsenaf</a:t>
            </a:r>
            <a:r>
              <a:rPr lang="en-GB" sz="4000" dirty="0">
                <a:effectLst/>
              </a:rPr>
              <a:t> `</a:t>
            </a:r>
            <a:r>
              <a:rPr lang="en-GB" sz="4000" dirty="0" err="1">
                <a:effectLst/>
              </a:rPr>
              <a:t>epipolemoc</a:t>
            </a:r>
            <a:r>
              <a:rPr lang="en-GB" sz="4000" dirty="0">
                <a:effectLst/>
              </a:rPr>
              <a:t>@ </a:t>
            </a:r>
            <a:r>
              <a:rPr lang="en-GB" sz="4000" dirty="0" err="1">
                <a:effectLst/>
              </a:rPr>
              <a:t>qen</a:t>
            </a:r>
            <a:r>
              <a:rPr lang="en-GB" sz="4000" dirty="0">
                <a:effectLst/>
              </a:rPr>
              <a:t> ]</a:t>
            </a:r>
            <a:r>
              <a:rPr lang="en-GB" sz="4000" dirty="0" err="1">
                <a:effectLst/>
              </a:rPr>
              <a:t>jom</a:t>
            </a:r>
            <a:r>
              <a:rPr lang="en-GB" sz="4000" dirty="0">
                <a:effectLst/>
              </a:rPr>
              <a:t> `</a:t>
            </a:r>
            <a:r>
              <a:rPr lang="en-GB" sz="4000" dirty="0" err="1">
                <a:effectLst/>
              </a:rPr>
              <a:t>nte</a:t>
            </a:r>
            <a:r>
              <a:rPr lang="en-GB" sz="4000" dirty="0">
                <a:effectLst/>
              </a:rPr>
              <a:t> P=,=c@ </a:t>
            </a:r>
            <a:r>
              <a:rPr lang="en-GB" sz="4000" dirty="0" err="1">
                <a:effectLst/>
              </a:rPr>
              <a:t>afsari</a:t>
            </a:r>
            <a:r>
              <a:rPr lang="en-GB" sz="4000" dirty="0">
                <a:effectLst/>
              </a:rPr>
              <a:t> `</a:t>
            </a:r>
            <a:r>
              <a:rPr lang="en-GB" sz="4000" dirty="0" err="1">
                <a:effectLst/>
              </a:rPr>
              <a:t>eniBarbaroc</a:t>
            </a:r>
            <a:r>
              <a:rPr lang="en-GB" sz="4000" dirty="0">
                <a:effectLst/>
              </a:rPr>
              <a:t>@ </a:t>
            </a:r>
            <a:r>
              <a:rPr lang="en-GB" sz="4000" dirty="0" err="1">
                <a:effectLst/>
              </a:rPr>
              <a:t>qen</a:t>
            </a:r>
            <a:r>
              <a:rPr lang="en-GB" sz="4000" dirty="0">
                <a:effectLst/>
              </a:rPr>
              <a:t> </a:t>
            </a:r>
            <a:r>
              <a:rPr lang="en-GB" sz="4000" dirty="0" err="1">
                <a:effectLst/>
              </a:rPr>
              <a:t>ounis</a:t>
            </a:r>
            <a:r>
              <a:rPr lang="en-GB" sz="4000" dirty="0">
                <a:effectLst/>
              </a:rPr>
              <a:t>] `</a:t>
            </a:r>
            <a:r>
              <a:rPr lang="en-GB" sz="4000" dirty="0" err="1">
                <a:effectLst/>
              </a:rPr>
              <a:t>nerqot</a:t>
            </a:r>
            <a:r>
              <a:rPr lang="en-GB" sz="40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7E242-866E-4F16-892D-2E12771C721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مضى الى الحرب. بقوة المسيح. وقتل البربر. بجراحات عظيمة.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3385822901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4BDD31-BCAB-408F-B328-FDB56CA7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CFC72-9FC7-4D8B-B3B5-CADA17F3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700" dirty="0">
                <a:effectLst/>
                <a:latin typeface="Tahoma" panose="020B0604030504040204" pitchFamily="34" charset="0"/>
              </a:rPr>
              <a:t>أفير نيمفين إيفول هانا إبكاهى: أووه إفكوتى إينا نى فيؤيى:</a:t>
            </a:r>
            <a:endParaRPr lang="en-US" sz="37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700" dirty="0">
                <a:effectLst/>
                <a:latin typeface="Tahoma" panose="020B0604030504040204" pitchFamily="34" charset="0"/>
              </a:rPr>
              <a:t> آفتشوجى خين بى إسطاذى أون: انتى تى ميت مارتيروس.</a:t>
            </a:r>
            <a:endParaRPr lang="en-GB" sz="37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86CF0-D552-42F8-A8DD-0628029E0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00853" y="4622708"/>
            <a:ext cx="9318812" cy="950674"/>
          </a:xfrm>
          <a:prstGeom prst="rect">
            <a:avLst/>
          </a:prstGeom>
        </p:spPr>
        <p:txBody>
          <a:bodyPr/>
          <a:lstStyle/>
          <a:p>
            <a:r>
              <a:rPr lang="en-GB" sz="3500" dirty="0" err="1">
                <a:effectLst/>
              </a:rPr>
              <a:t>Afernumvin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ebolha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na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pkahi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ouoh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afkw</a:t>
            </a:r>
            <a:r>
              <a:rPr lang="en-GB" sz="3500" dirty="0">
                <a:effectLst/>
              </a:rPr>
              <a:t>] `</a:t>
            </a:r>
            <a:r>
              <a:rPr lang="en-GB" sz="3500" dirty="0" err="1">
                <a:effectLst/>
              </a:rPr>
              <a:t>nna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nivyou`i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af</a:t>
            </a:r>
            <a:r>
              <a:rPr lang="en-GB" sz="3500" dirty="0">
                <a:effectLst/>
              </a:rPr>
              <a:t>[</a:t>
            </a:r>
            <a:r>
              <a:rPr lang="en-GB" sz="3500" dirty="0" err="1">
                <a:effectLst/>
              </a:rPr>
              <a:t>oji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qen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pi`ctadion</a:t>
            </a:r>
            <a:r>
              <a:rPr lang="en-GB" sz="3500" dirty="0">
                <a:effectLst/>
              </a:rPr>
              <a:t>@ `</a:t>
            </a:r>
            <a:r>
              <a:rPr lang="en-GB" sz="3500" dirty="0" err="1">
                <a:effectLst/>
              </a:rPr>
              <a:t>nte</a:t>
            </a:r>
            <a:r>
              <a:rPr lang="en-GB" sz="3500" dirty="0">
                <a:effectLst/>
              </a:rPr>
              <a:t> ]</a:t>
            </a:r>
            <a:r>
              <a:rPr lang="en-GB" sz="3500" dirty="0" err="1">
                <a:effectLst/>
              </a:rPr>
              <a:t>metmarturoc</a:t>
            </a:r>
            <a:r>
              <a:rPr lang="en-GB" sz="35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512E3-BB84-4C2F-9147-5A4B99AFD75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147917" y="3752396"/>
            <a:ext cx="9412940" cy="782371"/>
          </a:xfrm>
          <a:prstGeom prst="rect">
            <a:avLst/>
          </a:prstGeom>
        </p:spPr>
        <p:txBody>
          <a:bodyPr/>
          <a:lstStyle/>
          <a:p>
            <a:r>
              <a:rPr lang="ar-EG" sz="3350" dirty="0">
                <a:latin typeface="Tahoma" panose="020B0604030504040204" pitchFamily="34" charset="0"/>
              </a:rPr>
              <a:t>تيقظ عن الأرضيات، وطلب السمائيات، وتشجع، في ميدان الشهادة.</a:t>
            </a:r>
            <a:endParaRPr lang="en-GB" sz="3350" dirty="0"/>
          </a:p>
        </p:txBody>
      </p:sp>
    </p:spTree>
    <p:extLst>
      <p:ext uri="{BB962C8B-B14F-4D97-AF65-F5344CB8AC3E}">
        <p14:creationId xmlns:p14="http://schemas.microsoft.com/office/powerpoint/2010/main" val="3572639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1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كى غار إيشان ساچ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إثڤ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 أوب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هارما إن شيروبيم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كون: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بالاس ناخيس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آن إينيه: تين إير ماكار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زين إممو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en-US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0683" y="4532242"/>
            <a:ext cx="9359153" cy="1278835"/>
          </a:xfrm>
        </p:spPr>
        <p:txBody>
          <a:bodyPr/>
          <a:lstStyle/>
          <a:p>
            <a:r>
              <a:rPr lang="en-GB" sz="3500" dirty="0" err="1"/>
              <a:t>Ke</a:t>
            </a:r>
            <a:r>
              <a:rPr lang="en-GB" sz="3500" dirty="0"/>
              <a:t> gar </a:t>
            </a:r>
            <a:r>
              <a:rPr lang="en-GB" sz="3500" dirty="0" err="1"/>
              <a:t>aisancaji</a:t>
            </a:r>
            <a:r>
              <a:rPr lang="en-GB" sz="3500" dirty="0"/>
              <a:t> </a:t>
            </a:r>
            <a:r>
              <a:rPr lang="en-GB" sz="3500" dirty="0" err="1"/>
              <a:t>e;by</a:t>
            </a:r>
            <a:r>
              <a:rPr lang="en-GB" sz="3500" dirty="0"/>
              <a:t>]@ `w </a:t>
            </a:r>
            <a:r>
              <a:rPr lang="en-GB" sz="3500" dirty="0" err="1"/>
              <a:t>piharma</a:t>
            </a:r>
            <a:r>
              <a:rPr lang="en-GB" sz="3500" dirty="0"/>
              <a:t> `</a:t>
            </a:r>
            <a:r>
              <a:rPr lang="en-GB" sz="3500" dirty="0" err="1"/>
              <a:t>n,eroubimikon</a:t>
            </a:r>
            <a:r>
              <a:rPr lang="en-GB" sz="3500" dirty="0"/>
              <a:t>@ </a:t>
            </a:r>
            <a:r>
              <a:rPr lang="en-GB" sz="3500" dirty="0" err="1"/>
              <a:t>palac</a:t>
            </a:r>
            <a:r>
              <a:rPr lang="en-GB" sz="3500" dirty="0"/>
              <a:t> </a:t>
            </a:r>
            <a:r>
              <a:rPr lang="en-GB" sz="3500" dirty="0" err="1"/>
              <a:t>naqici</a:t>
            </a:r>
            <a:r>
              <a:rPr lang="en-GB" sz="3500" dirty="0"/>
              <a:t> an `</a:t>
            </a:r>
            <a:r>
              <a:rPr lang="en-GB" sz="3500" dirty="0" err="1"/>
              <a:t>eneh</a:t>
            </a:r>
            <a:r>
              <a:rPr lang="en-GB" sz="3500" dirty="0"/>
              <a:t>@ </a:t>
            </a:r>
            <a:r>
              <a:rPr lang="en-GB" sz="3500" dirty="0" err="1"/>
              <a:t>tenermakarizin</a:t>
            </a:r>
            <a:r>
              <a:rPr lang="en-GB" sz="3500" dirty="0"/>
              <a:t> `</a:t>
            </a:r>
            <a:r>
              <a:rPr lang="en-GB" sz="3500" dirty="0" err="1"/>
              <a:t>mmo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لاني إذا ما تكلمت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،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من أجلك أيتها المركبة الشاروبيمية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،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ar-EG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فأن لسان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ي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لا يتعب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،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أبد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ً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 ف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ي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تطويبك.</a:t>
            </a: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0EFA5C3B-7899-4B99-9A97-4163E0724CD0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258653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5C4D9-6857-4DF7-8A03-FB98D4E0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EC4AF-71BC-4443-BA13-11238742A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800" dirty="0">
                <a:effectLst/>
                <a:latin typeface="Tahoma" panose="020B0604030504040204" pitchFamily="34" charset="0"/>
              </a:rPr>
              <a:t>أفتى شيبى إن ديكيوس: بى أورو إن آسيفيس: هيتين تيف نيشتى إنهيبومونى: نيم إبخيسى انتى نى فاسانوس.</a:t>
            </a:r>
            <a:endParaRPr lang="en-GB" sz="3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D6991-3086-4C7A-A69F-C5F019CC9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900" b="0" i="0" u="none" strike="noStrike" dirty="0">
                <a:effectLst/>
                <a:latin typeface="CS New Athanasius" pitchFamily="34" charset="0"/>
              </a:rPr>
              <a:t>Af]sipi `nDekioc@ piouro `n`acebyc@ hiten tefnis] `nhupomony@ nem `pqici `nte nibacanoc.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5D0F9-D5C6-4EE5-A76E-0FD1D308D7D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أفضح داكيوس. الملك المنافق. بصبره العظيم. وتعب العذابات.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22167287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7536F-7FC0-489D-BF72-EEE512D4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AE4C8-993A-4AFD-B4A1-AC16A84A4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300" dirty="0">
                <a:effectLst/>
                <a:latin typeface="Tahoma" panose="020B0604030504040204" pitchFamily="34" charset="0"/>
              </a:rPr>
              <a:t>خين ناى أفئيرفورين إمبى إكلوم إتآتلوم: إنتى تى ميت مارتيروس:</a:t>
            </a:r>
            <a:endParaRPr lang="en-US" sz="33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300" dirty="0">
                <a:effectLst/>
                <a:latin typeface="Tahoma" panose="020B0604030504040204" pitchFamily="34" charset="0"/>
              </a:rPr>
              <a:t>أفئيرشاى نيم نى إثؤاب تيرو: خين إتخورا إنتى نى إتؤنخ.</a:t>
            </a:r>
            <a:endParaRPr lang="en-GB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AACD0-7C5E-4AF7-BC7B-D2CDAC236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42174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pl-PL" sz="3000" b="0" i="0" u="none" strike="noStrike" dirty="0">
                <a:effectLst/>
                <a:latin typeface="CS New Athanasius" pitchFamily="34" charset="0"/>
              </a:rPr>
              <a:t> Qen nai afervorin `mpi`,lom `natlwm; `nte</a:t>
            </a:r>
            <a:r>
              <a:rPr lang="en-US" sz="30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pl-PL" sz="3000" b="0" i="0" u="none" strike="noStrike" dirty="0">
                <a:effectLst/>
                <a:latin typeface="CS New Athanasius" pitchFamily="34" charset="0"/>
              </a:rPr>
              <a:t>]metmarturoc@ </a:t>
            </a:r>
            <a:r>
              <a:rPr lang="pl-PL" sz="3200" b="0" i="0" u="none" strike="noStrike" dirty="0">
                <a:effectLst/>
                <a:latin typeface="CS New Athanasius" pitchFamily="34" charset="0"/>
              </a:rPr>
              <a:t>afersai nem ny=e=;=u tyrou@ qen `t,wra `nte ny`etonq.</a:t>
            </a:r>
            <a:endParaRPr lang="pl-PL" sz="30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DAFF8-E2AE-4FC8-A661-3A5E784571B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وبهذا لبس اكليل.</a:t>
            </a:r>
            <a:r>
              <a:rPr lang="en-US" sz="3600" dirty="0">
                <a:latin typeface="Tahoma" panose="020B0604030504040204" pitchFamily="34" charset="0"/>
              </a:rPr>
              <a:t> </a:t>
            </a:r>
            <a:r>
              <a:rPr lang="ar-EG" sz="3600" dirty="0">
                <a:latin typeface="Tahoma" panose="020B0604030504040204" pitchFamily="34" charset="0"/>
              </a:rPr>
              <a:t>الشهادة غير المضمحل. وعيد مع جميع القديسين.</a:t>
            </a:r>
            <a:r>
              <a:rPr lang="en-US" sz="3600" dirty="0">
                <a:latin typeface="Tahoma" panose="020B0604030504040204" pitchFamily="34" charset="0"/>
              </a:rPr>
              <a:t> </a:t>
            </a:r>
            <a:r>
              <a:rPr lang="ar-EG" sz="3600" dirty="0">
                <a:latin typeface="Tahoma" panose="020B0604030504040204" pitchFamily="34" charset="0"/>
              </a:rPr>
              <a:t>في كورة الأحياء.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99025675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93833BD-2DF2-443A-9ADC-CDF2B8AF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6C062-EAB9-4321-B22E-635D7D13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/>
              <a:t>شيرى ناك أوبى مارتيروس: شيرى بى تشويج إنجين نيؤس:</a:t>
            </a:r>
            <a:endParaRPr lang="en-US" sz="3600" dirty="0"/>
          </a:p>
          <a:p>
            <a:pPr>
              <a:spcBef>
                <a:spcPts val="0"/>
              </a:spcBef>
            </a:pPr>
            <a:r>
              <a:rPr lang="ar-EG" sz="3600" dirty="0"/>
              <a:t> شيرى بى أثلوفوروس: فيلوباتير ميركوريوس.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77584-394F-44AD-91A5-A40635970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42177"/>
            <a:ext cx="9144000" cy="93599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nb-NO" dirty="0">
                <a:effectLst/>
              </a:rPr>
              <a:t>&lt;ere nak `w pimarturoc@ ,ere piswij `ngenneoc@ ,ere pi`a;lovoroc@ Vilopatyr Merkourioc.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46C76-42F7-4B7D-95DC-0875624CD50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السلام لك أيها الشهيد. السلام للشجاع البطل. السلام للمجاهد محب الآب مرقوريوس.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033154706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2024681-0125-46C0-8207-444D0DBA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76A4-0D1A-4793-913B-C89258DA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01792"/>
            <a:ext cx="9143999" cy="106615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طوبه إم إبتشويس ..: أو بي أثلوفوروس إممارتيروس: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فيلوباتير ميركوريوس</a:t>
            </a:r>
            <a:r>
              <a:rPr lang="ar-EG" sz="3600" dirty="0">
                <a:latin typeface="Tahoma" panose="020B0604030504040204" pitchFamily="34" charset="0"/>
              </a:rPr>
              <a:t>: </a:t>
            </a:r>
            <a:r>
              <a:rPr lang="ar-EG" sz="3600" dirty="0">
                <a:effectLst/>
                <a:latin typeface="Tahoma" panose="020B0604030504040204" pitchFamily="34" charset="0"/>
              </a:rPr>
              <a:t>إنتيف كا نين ..</a:t>
            </a:r>
            <a:r>
              <a:rPr lang="ar-EG" sz="3600" dirty="0">
                <a:latin typeface="Tahoma" panose="020B0604030504040204" pitchFamily="34" charset="0"/>
              </a:rPr>
              <a:t>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15C5-2440-459D-B830-FBAF83DE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046"/>
            <a:ext cx="9144000" cy="964121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nb-NO" sz="3400" b="0" i="0" u="none" strike="noStrike" dirty="0">
                <a:effectLst/>
                <a:latin typeface="CS New Athanasius" pitchFamily="34" charset="0"/>
              </a:rPr>
              <a:t>Twbh `mP=o=c `e`hryi ejwn@ `w pi`a;lovoroc `mmarturoc@ Vilopatyr Merkourioc@ `ntef ,a nennobi nan ebol.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45C4C-E7C8-4DFD-97F3-783A1558DB9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61650"/>
          </a:xfrm>
          <a:prstGeom prst="rect">
            <a:avLst/>
          </a:prstGeom>
        </p:spPr>
        <p:txBody>
          <a:bodyPr anchor="t"/>
          <a:lstStyle/>
          <a:p>
            <a:r>
              <a:rPr lang="ar-EG" sz="3600" dirty="0">
                <a:latin typeface="Tahoma" panose="020B0604030504040204" pitchFamily="34" charset="0"/>
              </a:rPr>
              <a:t>أطلب من الرب عنا، أيها الشهيد المجاهد، محب الآب ميرقوريوس، ليغفر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2748929011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3467-918F-43FC-A740-E2441BDDE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3200" dirty="0"/>
              <a:t>مارمينا</a:t>
            </a:r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FB63C-E3EC-40AE-B86B-69CF6E237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إيشوب أون إنتى بى رومى: جيم هيو إمبى كوزموس تيرف: إنتيفتى أوسى إنتيف إبسيشى: أوبى باى أونخ إن إى إفليو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3B494-5D77-40F8-807F-15A752686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 err="1">
                <a:effectLst/>
              </a:rPr>
              <a:t>Eswp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oun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nte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pirwmi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jemhyou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mpikocmoc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tyrf</a:t>
            </a:r>
            <a:r>
              <a:rPr lang="en-GB" dirty="0">
                <a:effectLst/>
              </a:rPr>
              <a:t>@</a:t>
            </a:r>
          </a:p>
          <a:p>
            <a:pPr>
              <a:spcBef>
                <a:spcPts val="0"/>
              </a:spcBef>
            </a:pP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ntef</a:t>
            </a:r>
            <a:r>
              <a:rPr lang="en-GB" dirty="0">
                <a:effectLst/>
              </a:rPr>
              <a:t>]`</a:t>
            </a:r>
            <a:r>
              <a:rPr lang="en-GB" dirty="0" err="1">
                <a:effectLst/>
              </a:rPr>
              <a:t>oci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ntefu,y</a:t>
            </a:r>
            <a:r>
              <a:rPr lang="en-GB" dirty="0">
                <a:effectLst/>
              </a:rPr>
              <a:t>@ </a:t>
            </a:r>
            <a:r>
              <a:rPr lang="en-GB" dirty="0" err="1">
                <a:effectLst/>
              </a:rPr>
              <a:t>ou</a:t>
            </a:r>
            <a:r>
              <a:rPr lang="en-GB" dirty="0">
                <a:effectLst/>
              </a:rPr>
              <a:t> pe pai </a:t>
            </a:r>
            <a:r>
              <a:rPr lang="en-GB" dirty="0" err="1">
                <a:effectLst/>
              </a:rPr>
              <a:t>wnq</a:t>
            </a:r>
            <a:r>
              <a:rPr lang="en-GB" dirty="0">
                <a:effectLst/>
              </a:rPr>
              <a:t> `</a:t>
            </a:r>
            <a:r>
              <a:rPr lang="en-GB" dirty="0" err="1">
                <a:effectLst/>
              </a:rPr>
              <a:t>n`e`vlyou</a:t>
            </a:r>
            <a:r>
              <a:rPr lang="en-GB" dirty="0">
                <a:effectLst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B7AF3-B909-4848-9AEE-3B5B07DA7AF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dirty="0">
                <a:latin typeface="Tahoma" panose="020B0604030504040204" pitchFamily="34" charset="0"/>
              </a:rPr>
              <a:t>اذا ربح الانسان العالم كله. وخسر نفسه. فما هي هذه. الحياة الباطلة.</a:t>
            </a:r>
            <a:endParaRPr lang="en-GB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A1CB9A95-2E90-41E9-A4A7-CF64D7F767FC}"/>
              </a:ext>
            </a:extLst>
          </p:cNvPr>
          <p:cNvSpPr txBox="1"/>
          <p:nvPr/>
        </p:nvSpPr>
        <p:spPr>
          <a:xfrm>
            <a:off x="0" y="3370328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10C6B9BD-31CD-4827-AFAE-0F70E3052C59}"/>
              </a:ext>
            </a:extLst>
          </p:cNvPr>
          <p:cNvSpPr txBox="1"/>
          <p:nvPr/>
        </p:nvSpPr>
        <p:spPr>
          <a:xfrm>
            <a:off x="6705600" y="3370328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894990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680289-1440-4E82-AE86-1EF35153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45B58-F78F-417E-A6DC-76D27800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بى آجيوس آبا مينا: أفسوتيم إنسا تى إسمى إن نوتى: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أفكو إمبى كوزموس تيرف إنسوف: نيم بيف أوأوو إثنا طاكو.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419F7-FA72-46D9-921A-59070C31F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7" y="4738388"/>
            <a:ext cx="9278472" cy="1089778"/>
          </a:xfrm>
          <a:prstGeom prst="rect">
            <a:avLst/>
          </a:prstGeom>
        </p:spPr>
        <p:txBody>
          <a:bodyPr/>
          <a:lstStyle/>
          <a:p>
            <a:r>
              <a:rPr lang="en-GB" sz="3500" dirty="0" err="1">
                <a:effectLst/>
              </a:rPr>
              <a:t>Pi`agioc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apa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Myna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afcwtem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nca</a:t>
            </a:r>
            <a:r>
              <a:rPr lang="en-GB" sz="3500" dirty="0">
                <a:effectLst/>
              </a:rPr>
              <a:t> ]</a:t>
            </a:r>
            <a:r>
              <a:rPr lang="en-GB" sz="3500" dirty="0" err="1">
                <a:effectLst/>
              </a:rPr>
              <a:t>cmy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nnou</a:t>
            </a:r>
            <a:r>
              <a:rPr lang="en-GB" sz="3500" dirty="0">
                <a:effectLst/>
              </a:rPr>
              <a:t>]@ </a:t>
            </a:r>
            <a:r>
              <a:rPr lang="en-GB" sz="3500" dirty="0" err="1">
                <a:effectLst/>
              </a:rPr>
              <a:t>af,w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mpikocmoc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tyrf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ncwf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nem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pef`wou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e;natako</a:t>
            </a:r>
            <a:r>
              <a:rPr lang="en-GB" sz="35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9D911-CD9E-4A75-81D4-58AEE635107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8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القدسي ابا مينا، سمع الصوت الالهي، وترك عنه العالم كله، 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ومجده الفاسد.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620942139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2DFB1F-CB08-4205-BD8F-1B15AFAB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4A8AD-EE56-4FB8-B7AE-959D766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500" dirty="0">
                <a:effectLst/>
                <a:latin typeface="Tahoma" panose="020B0604030504040204" pitchFamily="34" charset="0"/>
              </a:rPr>
              <a:t>أفتى إنتيف إبسيشى اى إفمو: نيم بيف سوما إيبى إكروم: أفشيب هان نيشتى إمفاسانوس: إتفى إبشيرى إم إفنوتى إتؤنخ.</a:t>
            </a:r>
            <a:endParaRPr lang="en-GB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C7000-7721-4871-8FC3-5CFB2155F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54387"/>
            <a:ext cx="9144000" cy="99101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sz="3500" dirty="0" err="1">
                <a:effectLst/>
              </a:rPr>
              <a:t>Af</a:t>
            </a:r>
            <a:r>
              <a:rPr lang="en-GB" sz="3500" dirty="0">
                <a:effectLst/>
              </a:rPr>
              <a:t>] `</a:t>
            </a:r>
            <a:r>
              <a:rPr lang="en-GB" sz="3500" dirty="0" err="1">
                <a:effectLst/>
              </a:rPr>
              <a:t>ntefu,y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evmou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nem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pefcwma</a:t>
            </a:r>
            <a:r>
              <a:rPr lang="en-GB" sz="3500" dirty="0">
                <a:effectLst/>
              </a:rPr>
              <a:t> `epi`,</a:t>
            </a:r>
            <a:r>
              <a:rPr lang="en-GB" sz="3500" dirty="0" err="1">
                <a:effectLst/>
              </a:rPr>
              <a:t>rwm</a:t>
            </a:r>
            <a:r>
              <a:rPr lang="en-GB" sz="3500" dirty="0">
                <a:effectLst/>
              </a:rPr>
              <a:t>@ </a:t>
            </a:r>
            <a:endParaRPr lang="ar-EG" sz="3500" dirty="0">
              <a:effectLst/>
            </a:endParaRPr>
          </a:p>
          <a:p>
            <a:pPr>
              <a:spcBef>
                <a:spcPts val="0"/>
              </a:spcBef>
            </a:pPr>
            <a:r>
              <a:rPr lang="en-GB" sz="3500" dirty="0" err="1">
                <a:effectLst/>
              </a:rPr>
              <a:t>afsep</a:t>
            </a:r>
            <a:r>
              <a:rPr lang="en-GB" sz="3500" dirty="0">
                <a:effectLst/>
              </a:rPr>
              <a:t> </a:t>
            </a:r>
            <a:r>
              <a:rPr lang="en-GB" sz="3500" dirty="0" err="1">
                <a:effectLst/>
              </a:rPr>
              <a:t>hannis</a:t>
            </a:r>
            <a:r>
              <a:rPr lang="en-GB" sz="3500" dirty="0">
                <a:effectLst/>
              </a:rPr>
              <a:t>] `</a:t>
            </a:r>
            <a:r>
              <a:rPr lang="en-GB" sz="3500" dirty="0" err="1">
                <a:effectLst/>
              </a:rPr>
              <a:t>mbacanoc</a:t>
            </a:r>
            <a:r>
              <a:rPr lang="en-GB" sz="3500" dirty="0">
                <a:effectLst/>
              </a:rPr>
              <a:t>@ </a:t>
            </a:r>
            <a:r>
              <a:rPr lang="en-GB" sz="3500" dirty="0" err="1">
                <a:effectLst/>
              </a:rPr>
              <a:t>e;be</a:t>
            </a:r>
            <a:r>
              <a:rPr lang="en-GB" sz="3500" dirty="0">
                <a:effectLst/>
              </a:rPr>
              <a:t> `</a:t>
            </a:r>
            <a:r>
              <a:rPr lang="en-GB" sz="3500" dirty="0" err="1">
                <a:effectLst/>
              </a:rPr>
              <a:t>Psyri</a:t>
            </a:r>
            <a:r>
              <a:rPr lang="en-GB" sz="3500" dirty="0">
                <a:effectLst/>
              </a:rPr>
              <a:t> `mV] </a:t>
            </a:r>
            <a:r>
              <a:rPr lang="en-GB" sz="3500" dirty="0" err="1">
                <a:effectLst/>
              </a:rPr>
              <a:t>etonq</a:t>
            </a:r>
            <a:r>
              <a:rPr lang="en-GB" sz="35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960AF-7D91-493B-8B78-056EF55E152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وبذل نفسه للموت، وجسده للنار، وقبل عذابات عظيمة،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 لأجل ابن الله الحي.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446040685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9720A0-7347-4809-9C7C-B30D200F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78FAD-1D64-44A2-A9DF-0AE164BCB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إثفيه فاى ا بين صوتير: أولف إيخوون إيه تيف ميت أوورو:</a:t>
            </a:r>
            <a:endParaRPr lang="en-US" sz="3600" dirty="0">
              <a:effectLst/>
              <a:latin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أفتي ناف إنني أغاثو</a:t>
            </a:r>
            <a:r>
              <a:rPr lang="ar-EG" sz="3600" dirty="0">
                <a:latin typeface="Tahoma" panose="020B0604030504040204" pitchFamily="34" charset="0"/>
              </a:rPr>
              <a:t>ن:</a:t>
            </a:r>
            <a:r>
              <a:rPr lang="ar-EG" sz="3600" dirty="0">
                <a:effectLst/>
                <a:latin typeface="Tahoma" panose="020B0604030504040204" pitchFamily="34" charset="0"/>
              </a:rPr>
              <a:t> ني إيتيه إمبيه فال ناف إيروؤو .  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7BD97-C3CC-4339-B43C-2227B7E1B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534767"/>
            <a:ext cx="9144000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3800" dirty="0">
                <a:effectLst/>
              </a:rPr>
              <a:t>E;be vai `apenCwtyr@ olf `eqoun `etefmetouro@ af]naf `nni`aga;on@ `ny`ete `mpebal nau `erwou.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08592-E880-4CEF-B96D-7B051D661F7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782371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فلهذا رفعه مخلصنا، إلى ملكوته، وأعطاه الخيرات، التي لم</a:t>
            </a:r>
            <a:r>
              <a:rPr lang="en-US" dirty="0">
                <a:effectLst/>
                <a:latin typeface="Tahoma" panose="020B0604030504040204" pitchFamily="34" charset="0"/>
              </a:rPr>
              <a:t> </a:t>
            </a:r>
            <a:r>
              <a:rPr lang="ar-EG" dirty="0">
                <a:effectLst/>
                <a:latin typeface="Tahoma" panose="020B0604030504040204" pitchFamily="34" charset="0"/>
              </a:rPr>
              <a:t>ترها عين.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714226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C53037-F848-4CF9-9BCC-B7C0B8A1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9757A-423A-4420-9D99-DA28E93C2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4000" dirty="0">
                <a:effectLst/>
                <a:latin typeface="Tahoma" panose="020B0604030504040204" pitchFamily="34" charset="0"/>
              </a:rPr>
              <a:t> شيري ناك او بي مارتيروس: شيري بي اتشويج ان جينيئوس: شيري بي اثلوفوروس: بي اجيوس ابا مينا.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F0E7A-1238-4054-83C7-A9D944DEB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4"/>
          </a:xfrm>
          <a:prstGeom prst="rect">
            <a:avLst/>
          </a:prstGeom>
        </p:spPr>
        <p:txBody>
          <a:bodyPr/>
          <a:lstStyle/>
          <a:p>
            <a:r>
              <a:rPr lang="en-GB" sz="3700" dirty="0">
                <a:effectLst/>
              </a:rPr>
              <a:t>&lt;ere </a:t>
            </a:r>
            <a:r>
              <a:rPr lang="en-GB" sz="3700" dirty="0" err="1">
                <a:effectLst/>
              </a:rPr>
              <a:t>nak</a:t>
            </a:r>
            <a:r>
              <a:rPr lang="en-GB" sz="3700" dirty="0">
                <a:effectLst/>
              </a:rPr>
              <a:t> `w </a:t>
            </a:r>
            <a:r>
              <a:rPr lang="en-GB" sz="3700" dirty="0" err="1">
                <a:effectLst/>
              </a:rPr>
              <a:t>pimarturoc</a:t>
            </a:r>
            <a:r>
              <a:rPr lang="en-GB" sz="3700" dirty="0">
                <a:effectLst/>
              </a:rPr>
              <a:t>@ ,ere </a:t>
            </a:r>
            <a:r>
              <a:rPr lang="en-GB" sz="3700" dirty="0" err="1">
                <a:effectLst/>
              </a:rPr>
              <a:t>piswij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ngenneoc</a:t>
            </a:r>
            <a:r>
              <a:rPr lang="en-GB" sz="3700" dirty="0">
                <a:effectLst/>
              </a:rPr>
              <a:t>@ ,ere </a:t>
            </a:r>
            <a:r>
              <a:rPr lang="en-GB" sz="3700" dirty="0" err="1">
                <a:effectLst/>
              </a:rPr>
              <a:t>pi`a;lovoroc</a:t>
            </a:r>
            <a:r>
              <a:rPr lang="en-GB" sz="3700" dirty="0">
                <a:effectLst/>
              </a:rPr>
              <a:t>@ </a:t>
            </a:r>
            <a:r>
              <a:rPr lang="en-GB" sz="3700" dirty="0" err="1">
                <a:effectLst/>
              </a:rPr>
              <a:t>pi`agioc</a:t>
            </a:r>
            <a:r>
              <a:rPr lang="en-GB" sz="3700" dirty="0">
                <a:effectLst/>
              </a:rPr>
              <a:t> `</a:t>
            </a:r>
            <a:r>
              <a:rPr lang="en-GB" sz="3700" dirty="0" err="1">
                <a:effectLst/>
              </a:rPr>
              <a:t>apa</a:t>
            </a:r>
            <a:r>
              <a:rPr lang="en-GB" sz="3700" dirty="0">
                <a:effectLst/>
              </a:rPr>
              <a:t> </a:t>
            </a:r>
            <a:r>
              <a:rPr lang="en-GB" sz="3700" dirty="0" err="1">
                <a:effectLst/>
              </a:rPr>
              <a:t>Myna</a:t>
            </a:r>
            <a:r>
              <a:rPr lang="en-GB" sz="3700" dirty="0">
                <a:effectLst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421C6-EC5F-4008-8826-E02349E4F2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السلام لك ايها الشهيد، السلام للشجاع البطل، السلام للمجاهد، القديس ابا مينا.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229093185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C155A2-886E-434D-A2F3-BFEB1242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76A4-0D1A-4793-913B-C89258DA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500" dirty="0">
                <a:effectLst/>
                <a:latin typeface="Tahoma" panose="020B0604030504040204" pitchFamily="34" charset="0"/>
              </a:rPr>
              <a:t>طوبه امبشويس إهرى ايجون: اوبى أثلوفوروس إممارتيروس: بى آجيوس آبا مينا: إنتيف كانين نوڤى نان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15C5-2440-459D-B830-FBAF83DE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42174"/>
            <a:ext cx="9144000" cy="935993"/>
          </a:xfrm>
          <a:prstGeom prst="rect">
            <a:avLst/>
          </a:prstGeom>
        </p:spPr>
        <p:txBody>
          <a:bodyPr/>
          <a:lstStyle/>
          <a:p>
            <a:pPr algn="ctr" rtl="0"/>
            <a:r>
              <a:rPr lang="nb-NO" sz="3400" b="0" i="0" u="none" strike="noStrike" dirty="0">
                <a:effectLst/>
                <a:latin typeface="CS New Athanasius" pitchFamily="34" charset="0"/>
              </a:rPr>
              <a:t>Twbh `mP=o=c `e`hryi `ejwn@ `w pi`a;lovoroc `mmarturoc@</a:t>
            </a:r>
            <a:endParaRPr lang="ar-EG" sz="3400" b="0" i="0" u="none" strike="noStrike" dirty="0">
              <a:effectLst/>
              <a:latin typeface="CS New Athanasius" pitchFamily="34" charset="0"/>
            </a:endParaRPr>
          </a:p>
          <a:p>
            <a:pPr algn="ctr" rtl="0"/>
            <a:r>
              <a:rPr lang="nb-NO" sz="3400" b="0" i="0" u="none" strike="noStrike" dirty="0">
                <a:effectLst/>
                <a:latin typeface="CS New Athanasius" pitchFamily="34" charset="0"/>
              </a:rPr>
              <a:t> pi`agioc `apa Myna@ `ntef ,a nennobi nan ebol.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A933B8-2420-4B2D-94B9-859F9C454B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85832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أطلب من الرب عنا، أيها الشهيد المجاهد، القديس أبا مينا، ليغفر لنا خطايانا.</a:t>
            </a:r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A6C518F0-D6A9-4A3B-A648-FF80CE2AB38F}"/>
              </a:ext>
            </a:extLst>
          </p:cNvPr>
          <p:cNvSpPr txBox="1"/>
          <p:nvPr/>
        </p:nvSpPr>
        <p:spPr>
          <a:xfrm>
            <a:off x="0" y="3290731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CB0BFE44-D82E-44A8-8CF0-93AA3DEE9D10}"/>
              </a:ext>
            </a:extLst>
          </p:cNvPr>
          <p:cNvSpPr txBox="1"/>
          <p:nvPr/>
        </p:nvSpPr>
        <p:spPr>
          <a:xfrm>
            <a:off x="6705600" y="334833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281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أونضوس غار تينا شيني: شا ني آڤليو إنتيه إب إى إن داڤيد: إنتاتشي إن أو إسمي إيڤول هيطوطف: إثري ساچي إمبيه طايو.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74811" y="4750562"/>
            <a:ext cx="9466730" cy="1060515"/>
          </a:xfrm>
        </p:spPr>
        <p:txBody>
          <a:bodyPr anchor="ctr"/>
          <a:lstStyle/>
          <a:p>
            <a:r>
              <a:rPr lang="en-GB" sz="3300" dirty="0"/>
              <a:t>Je </a:t>
            </a:r>
            <a:r>
              <a:rPr lang="en-GB" sz="3300" dirty="0" err="1"/>
              <a:t>ontwc</a:t>
            </a:r>
            <a:r>
              <a:rPr lang="en-GB" sz="3300" dirty="0"/>
              <a:t> gar ]</a:t>
            </a:r>
            <a:r>
              <a:rPr lang="en-GB" sz="3300" dirty="0" err="1"/>
              <a:t>nasenyi</a:t>
            </a:r>
            <a:r>
              <a:rPr lang="en-GB" sz="3300" dirty="0"/>
              <a:t>@ </a:t>
            </a:r>
            <a:r>
              <a:rPr lang="en-GB" sz="3300" dirty="0" err="1"/>
              <a:t>sa</a:t>
            </a:r>
            <a:r>
              <a:rPr lang="en-US" sz="3300" dirty="0"/>
              <a:t> </a:t>
            </a:r>
            <a:r>
              <a:rPr lang="en-GB" sz="3300" dirty="0" err="1"/>
              <a:t>niauleyou</a:t>
            </a:r>
            <a:r>
              <a:rPr lang="en-GB" sz="3300" dirty="0"/>
              <a:t> `</a:t>
            </a:r>
            <a:r>
              <a:rPr lang="en-GB" sz="3300" dirty="0" err="1"/>
              <a:t>nte</a:t>
            </a:r>
            <a:r>
              <a:rPr lang="en-GB" sz="3300" dirty="0"/>
              <a:t> `</a:t>
            </a:r>
            <a:r>
              <a:rPr lang="en-GB" sz="3300" dirty="0" err="1"/>
              <a:t>pyi</a:t>
            </a:r>
            <a:endParaRPr lang="en-GB" sz="3300" dirty="0"/>
          </a:p>
          <a:p>
            <a:r>
              <a:rPr lang="en-GB" sz="3300" dirty="0"/>
              <a:t> `</a:t>
            </a:r>
            <a:r>
              <a:rPr lang="en-GB" sz="3300" dirty="0" err="1"/>
              <a:t>nDauid</a:t>
            </a:r>
            <a:r>
              <a:rPr lang="en-GB" sz="3300" dirty="0"/>
              <a:t>@ `</a:t>
            </a:r>
            <a:r>
              <a:rPr lang="en-GB" sz="3300" dirty="0" err="1"/>
              <a:t>nta</a:t>
            </a:r>
            <a:r>
              <a:rPr lang="en-GB" sz="3300" dirty="0"/>
              <a:t>[</a:t>
            </a:r>
            <a:r>
              <a:rPr lang="en-GB" sz="3300" dirty="0" err="1"/>
              <a:t>i</a:t>
            </a:r>
            <a:r>
              <a:rPr lang="en-GB" sz="3300" dirty="0"/>
              <a:t> `</a:t>
            </a:r>
            <a:r>
              <a:rPr lang="en-GB" sz="3300" dirty="0" err="1"/>
              <a:t>nou`cmy</a:t>
            </a:r>
            <a:r>
              <a:rPr lang="en-GB" sz="3300" dirty="0"/>
              <a:t> `</a:t>
            </a:r>
            <a:r>
              <a:rPr lang="en-GB" sz="3300" dirty="0" err="1"/>
              <a:t>ebol</a:t>
            </a:r>
            <a:r>
              <a:rPr lang="en-GB" sz="3300" dirty="0"/>
              <a:t> </a:t>
            </a:r>
            <a:r>
              <a:rPr lang="en-GB" sz="3300" dirty="0" err="1"/>
              <a:t>hitotf</a:t>
            </a:r>
            <a:r>
              <a:rPr lang="en-GB" sz="3300" dirty="0"/>
              <a:t>@ </a:t>
            </a:r>
            <a:r>
              <a:rPr lang="en-GB" sz="3300" dirty="0" err="1"/>
              <a:t>e;ricaji</a:t>
            </a:r>
            <a:r>
              <a:rPr lang="en-GB" sz="3300" dirty="0"/>
              <a:t> `</a:t>
            </a:r>
            <a:r>
              <a:rPr lang="en-GB" sz="3300" dirty="0" err="1"/>
              <a:t>mpetaio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للأني حقًا أمضي، إلى ديار بيت داود، لأخذ صوتًا من قبله، لكي أنطق بكرامتِك.</a:t>
            </a:r>
          </a:p>
        </p:txBody>
      </p:sp>
    </p:spTree>
    <p:extLst>
      <p:ext uri="{BB962C8B-B14F-4D97-AF65-F5344CB8AC3E}">
        <p14:creationId xmlns:p14="http://schemas.microsoft.com/office/powerpoint/2010/main" val="1476320489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7FF7-29DE-4D76-B7E5-FDE39D33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dirty="0"/>
              <a:t>الأنبا أنطونيوس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776A4-0D1A-4793-913B-C89258DA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000" dirty="0">
                <a:effectLst/>
                <a:latin typeface="Tahoma" panose="020B0604030504040204" pitchFamily="34" charset="0"/>
              </a:rPr>
              <a:t>فول أيفول خين نيتينهيت: إننى موك ميك إنتى تى كاكيا:</a:t>
            </a:r>
          </a:p>
          <a:p>
            <a:pPr>
              <a:spcBef>
                <a:spcPts val="0"/>
              </a:spcBef>
            </a:pPr>
            <a:r>
              <a:rPr lang="ar-EG" sz="4000" dirty="0">
                <a:effectLst/>
                <a:latin typeface="Tahoma" panose="020B0604030504040204" pitchFamily="34" charset="0"/>
              </a:rPr>
              <a:t> نيم نى ميفئى إتشيف شوب إتئيرى إمبى نوس إنكاكى</a:t>
            </a:r>
            <a:endParaRPr lang="en-GB" sz="6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15C5-2440-459D-B830-FBAF83DE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b="0" i="0" u="none" strike="noStrike" dirty="0">
                <a:effectLst/>
                <a:latin typeface="CS New Athanasius" pitchFamily="34" charset="0"/>
              </a:rPr>
              <a:t>Bwl `ebol qen netenhyt@ `nnimokmek `nte ],akia@ nem nimeu`i etsebswb@ et`iri `mpinouc `n,aki.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5E578-34EB-413F-9665-796AEEDDB73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800" dirty="0">
                <a:latin typeface="Tahoma" panose="020B0604030504040204" pitchFamily="34" charset="0"/>
              </a:rPr>
              <a:t>أنزعوا من قلوبكم الشر والظنون الخداعة التى تظلم العقل.</a:t>
            </a:r>
            <a:endParaRPr lang="en-GB" sz="38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BFF1A7CD-875D-4E99-9433-5FD28A713372}"/>
              </a:ext>
            </a:extLst>
          </p:cNvPr>
          <p:cNvSpPr txBox="1"/>
          <p:nvPr/>
        </p:nvSpPr>
        <p:spPr>
          <a:xfrm>
            <a:off x="-1" y="3358239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9C2E2FD9-F0D7-42D3-8D77-818FC6610BE6}"/>
              </a:ext>
            </a:extLst>
          </p:cNvPr>
          <p:cNvSpPr txBox="1"/>
          <p:nvPr/>
        </p:nvSpPr>
        <p:spPr>
          <a:xfrm>
            <a:off x="6705601" y="3358239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361725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03C11E-A80E-4271-A389-32690C9C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22B92-3A0F-490A-9BC3-D092D8D5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آرينوين خين أوتى إهتيف: إن نى كاثار طوما إتتشوسى: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انتى بين ماكاريوس إنيوت: باشويس بى نيشتى آفا أنطونى.</a:t>
            </a:r>
            <a:endParaRPr lang="en-GB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A91DF-64CA-43CC-AA7F-A6FA66F5B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4129" y="4787152"/>
            <a:ext cx="9372600" cy="991015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500" b="0" i="0" u="none" strike="noStrike" dirty="0">
                <a:effectLst/>
                <a:latin typeface="CS New Athanasius" pitchFamily="34" charset="0"/>
              </a:rPr>
              <a:t>Arinoin qen ou]`h;yf@ `nnika;artwma et[oci@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500" b="0" i="0" u="none" strike="noStrike" dirty="0">
                <a:effectLst/>
                <a:latin typeface="CS New Athanasius" pitchFamily="34" charset="0"/>
              </a:rPr>
              <a:t> `nte penmakarioc `niwt@ pa=o=c pinis] Abba Antwni.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4A6B0-BB48-433B-9CF2-0B06004D454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34755"/>
          </a:xfrm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تفهوا بتأمل، إلى المعجزات العالية، التي لأبينا الطوباوى، سيدى العظيم أنبا أنطونيوس. 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899102601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B327C1-3B01-4B39-972E-504A237F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8146-255C-49ED-8539-8A2EDBC3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فاى إيطاف شوبى نان إتتشافمويت: إنليمين انتى بى أوجاى: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أفئو هيم إممون خين أو إرو أوت: إيخون إيه بى أونخ إن إنيه.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9055A-5DC6-4DD2-A77C-0ECCCDD2E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046"/>
            <a:ext cx="9144000" cy="964121"/>
          </a:xfrm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400" b="0" i="0" u="none" strike="noStrike" dirty="0">
                <a:effectLst/>
                <a:latin typeface="CS New Athanasius" pitchFamily="34" charset="0"/>
              </a:rPr>
              <a:t>Vai `etafswpi nan `n[aumwit@ `nlumyn `nte pioujai@ af;whem `mmon qen ou`erouwt@ `eqoun `epiwnq `n`eneh.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6DBF2-7EB8-48BF-B421-5D28F19D728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61649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هذا الذى صار، مرشداً وميناء خلاص، ودعانا بفرح، 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إلى الحياة الأبدية.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583702823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5B9490-54B1-45B8-9E1D-F685A729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1E356-C660-4BDA-BB11-358C99065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788" y="5838824"/>
            <a:ext cx="9251576" cy="102912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آبى إستوى نوفى إنتى نيف آريتى: تى إم ابؤنوف إن تين إبسيشى:</a:t>
            </a:r>
          </a:p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إم افريتى امبى آروماطا: إتريتى خين بى باراديسوس. </a:t>
            </a:r>
            <a:endParaRPr lang="en-GB" sz="3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FBA3-1D7D-4822-BDE5-33120FED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902830"/>
            <a:ext cx="9144000" cy="935994"/>
          </a:xfrm>
          <a:prstGeom prst="rect">
            <a:avLst/>
          </a:prstGeom>
        </p:spPr>
        <p:txBody>
          <a:bodyPr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700" b="0" i="0" u="none" strike="noStrike" dirty="0">
                <a:effectLst/>
                <a:latin typeface="CS New Athanasius" pitchFamily="34" charset="0"/>
              </a:rPr>
              <a:t>Apic;oinofi `nte nefarety@ ] `m`pounof `nnenu,y@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700" b="0" i="0" u="none" strike="noStrike" dirty="0">
                <a:effectLst/>
                <a:latin typeface="CS New Athanasius" pitchFamily="34" charset="0"/>
              </a:rPr>
              <a:t> `m`vry] `mpiarwmata@ etryt qen piparadicoc.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F07E9-CB66-40DC-AE71-5FF10391684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15043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بخور فضائله، أعطى الفرح لنفوسنا، مثل العنبر المزهر، </a:t>
            </a:r>
          </a:p>
          <a:p>
            <a:pPr>
              <a:spcBef>
                <a:spcPts val="0"/>
              </a:spcBef>
            </a:pPr>
            <a:r>
              <a:rPr lang="ar-EG" sz="3600" dirty="0">
                <a:latin typeface="Tahoma" panose="020B0604030504040204" pitchFamily="34" charset="0"/>
              </a:rPr>
              <a:t>في الفردوس.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211020441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FC5069-E0CF-48CB-9BC9-66E92F64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214DA-7F33-488B-8CCD-F206784C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مارين طاجرون خين بي ناهتي: إتسووطون خين أوو ميثمي: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 إنتيه بي نيشتي أفا أنطونيوس: إنؤش إيفول إنجو إمموس.</a:t>
            </a:r>
            <a:endParaRPr lang="en-GB" sz="5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06BE-7A6F-457C-95BF-F87AEE0A3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54388"/>
            <a:ext cx="9144000" cy="923780"/>
          </a:xfrm>
          <a:prstGeom prst="rect">
            <a:avLst/>
          </a:prstGeom>
        </p:spPr>
        <p:txBody>
          <a:bodyPr anchor="ctr"/>
          <a:lstStyle/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400" b="0" i="0" u="none" strike="noStrike" dirty="0">
                <a:effectLst/>
                <a:latin typeface="CS New Athanasius" pitchFamily="34" charset="0"/>
              </a:rPr>
              <a:t>Marentajron qen pinah]@ etcoutwn qen oume;myi@</a:t>
            </a:r>
          </a:p>
          <a:p>
            <a:pPr algn="ctr" rtl="0">
              <a:lnSpc>
                <a:spcPct val="80000"/>
              </a:lnSpc>
              <a:spcBef>
                <a:spcPts val="0"/>
              </a:spcBef>
            </a:pPr>
            <a:r>
              <a:rPr lang="nb-NO" sz="3400" b="0" i="0" u="none" strike="noStrike" dirty="0">
                <a:effectLst/>
                <a:latin typeface="CS New Athanasius" pitchFamily="34" charset="0"/>
              </a:rPr>
              <a:t> `nte pinis] Antwnioc@ enws `ebol `enjw `mmoc.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7519D-DCEA-47E3-AA5D-00A9E669554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80681" y="3752396"/>
            <a:ext cx="9265023" cy="1101992"/>
          </a:xfrm>
          <a:prstGeom prst="rect">
            <a:avLst/>
          </a:prstGeom>
        </p:spPr>
        <p:txBody>
          <a:bodyPr anchor="t"/>
          <a:lstStyle/>
          <a:p>
            <a:r>
              <a:rPr lang="ar-EG" sz="3600" dirty="0">
                <a:latin typeface="Tahoma" panose="020B0604030504040204" pitchFamily="34" charset="0"/>
              </a:rPr>
              <a:t>فلنثبت بالحقيقة، في الإيمان المستقيم، الذى للعظيم انطونيوس، صارخين قائلين.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65091861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E0C7A4-C914-4372-A84F-589DC70F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FC91-5B92-4622-B83B-730B4D524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671794"/>
            <a:ext cx="9143999" cy="1196152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000" dirty="0">
                <a:effectLst/>
                <a:latin typeface="Tahoma" panose="020B0604030504040204" pitchFamily="34" charset="0"/>
              </a:rPr>
              <a:t>جى آيكوتى أووه آيجيمى: آى إيريتين أووه آيتشى:</a:t>
            </a:r>
          </a:p>
          <a:p>
            <a:pPr>
              <a:spcBef>
                <a:spcPts val="0"/>
              </a:spcBef>
            </a:pPr>
            <a:r>
              <a:rPr lang="ar-EG" sz="4000" dirty="0">
                <a:effectLst/>
                <a:latin typeface="Tahoma" panose="020B0604030504040204" pitchFamily="34" charset="0"/>
              </a:rPr>
              <a:t> آيكوله أووه تى ناهتى: جى سينا آ أوؤن نى  .  </a:t>
            </a:r>
            <a:endParaRPr lang="en-GB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4C3FA-257C-4E73-817A-75B7B062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58392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nb-NO" sz="4000" b="0" i="0" u="none" strike="noStrike" dirty="0">
                <a:effectLst/>
                <a:latin typeface="CS New Athanasius" pitchFamily="34" charset="0"/>
              </a:rPr>
              <a:t>Je aikw] ouoh aijimi@ ai`eretin ouoh ai[i@ aikwlh ouoh ]nah]@ je cena`aouwn nyi.</a:t>
            </a:r>
            <a:endParaRPr lang="en-GB" sz="6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C8286-3AB9-4C5B-BC2A-877924FBC71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>
                <a:latin typeface="Tahoma" panose="020B0604030504040204" pitchFamily="34" charset="0"/>
              </a:rPr>
              <a:t>طلبت فوجدت. سألت فأخذت. قرعت و أؤمن. أنه سيفتح لى.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705221593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0CE99D-2154-4916-ADA3-73A8BFDD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6AA7F-3C86-402A-A4F2-254AE847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400" dirty="0">
                <a:effectLst/>
                <a:latin typeface="Tahoma" panose="020B0604030504040204" pitchFamily="34" charset="0"/>
              </a:rPr>
              <a:t>شيرى بين يوت أنطونيوس: بى خيبس إنتى تى ميت موناخوس:</a:t>
            </a:r>
          </a:p>
          <a:p>
            <a:pPr>
              <a:spcBef>
                <a:spcPts val="0"/>
              </a:spcBef>
            </a:pPr>
            <a:r>
              <a:rPr lang="ar-EG" sz="3600" dirty="0">
                <a:effectLst/>
                <a:latin typeface="Tahoma" panose="020B0604030504040204" pitchFamily="34" charset="0"/>
              </a:rPr>
              <a:t>شيرى بين يوت آفا بافلى: بى منريت انتى بخرستوس.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B6010-C1F8-4164-80F2-C4EA8566C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4" y="4842174"/>
            <a:ext cx="9359152" cy="935994"/>
          </a:xfrm>
          <a:prstGeom prst="rect">
            <a:avLst/>
          </a:prstGeom>
        </p:spPr>
        <p:txBody>
          <a:bodyPr anchor="t"/>
          <a:lstStyle/>
          <a:p>
            <a:pPr algn="ctr" rtl="0"/>
            <a:r>
              <a:rPr lang="nb-NO" sz="3200" b="0" i="0" u="none" strike="noStrike" dirty="0">
                <a:effectLst/>
                <a:latin typeface="CS New Athanasius" pitchFamily="34" charset="0"/>
              </a:rPr>
              <a:t>&lt;ere peniwt abba Antwnioc@ piqybc `nte ]metmona,oc@ </a:t>
            </a:r>
            <a:r>
              <a:rPr lang="nb-NO" b="0" i="0" u="none" strike="noStrike" dirty="0">
                <a:effectLst/>
                <a:latin typeface="CS New Athanasius" pitchFamily="34" charset="0"/>
              </a:rPr>
              <a:t>,ere peniwt abba Paule@ pimenrit `nte P=,=c.</a:t>
            </a:r>
            <a:endParaRPr lang="nb-NO" sz="32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15456-B8B6-4D70-8C9D-0979EF8089F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500" dirty="0">
                <a:latin typeface="Tahoma" panose="020B0604030504040204" pitchFamily="34" charset="0"/>
              </a:rPr>
              <a:t>السلام لأبينا أنطونيوس، مصباح الرهبنة، السلام لأبينا أنبا بولا، حبيب المسيح.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645765052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CFF81DA-42D2-4B10-AA86-9AD5D6C3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B13A7-DEA9-407D-A815-A07B2760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طوبه ... : أوناتشويس إنيوتى إمماى نوشيرى: أفا أنطونيوس نيم آفا بافلى: إنتيف …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E8AB1-BE4A-4B33-B9A4-B1CE56BA6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88390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nb-NO" sz="4000" b="0" i="0" u="none" strike="noStrike" dirty="0">
                <a:effectLst/>
                <a:latin typeface="CS New Athanasius" panose="020B0500000000000000" pitchFamily="34" charset="0"/>
              </a:rPr>
              <a:t>Twbh</a:t>
            </a:r>
            <a:r>
              <a:rPr lang="en-GB" sz="4000" dirty="0">
                <a:latin typeface="CS New Athanasius" panose="020B0500000000000000" pitchFamily="34" charset="0"/>
              </a:rPr>
              <a:t> ... @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anose="020B0500000000000000" pitchFamily="34" charset="0"/>
              </a:rPr>
              <a:t> </a:t>
            </a:r>
            <a:r>
              <a:rPr lang="nb-NO" sz="4000" b="0" i="0" u="none" strike="noStrike" dirty="0">
                <a:effectLst/>
                <a:latin typeface="CS New Athanasius" panose="020B0500000000000000" pitchFamily="34" charset="0"/>
              </a:rPr>
              <a:t>w na=o=c `nio] `mmainousyri@ abba Antwnioc nem abba Paule@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anose="020B0500000000000000" pitchFamily="34" charset="0"/>
              </a:rPr>
              <a:t> `</a:t>
            </a:r>
            <a:r>
              <a:rPr kumimoji="0" lang="en-GB" sz="4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S New Athanasius" panose="020B0500000000000000" pitchFamily="34" charset="0"/>
              </a:rPr>
              <a:t>ntef,a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S New Athanasius" panose="020B0500000000000000" pitchFamily="34" charset="0"/>
              </a:rPr>
              <a:t> . . 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E07F8D-C34E-4D97-950C-A629266F212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934021"/>
          </a:xfrm>
          <a:prstGeom prst="rect">
            <a:avLst/>
          </a:prstGeom>
        </p:spPr>
        <p:txBody>
          <a:bodyPr/>
          <a:lstStyle/>
          <a:p>
            <a:r>
              <a:rPr lang="ar-EG" dirty="0">
                <a:latin typeface="Tahoma" panose="020B0604030504040204" pitchFamily="34" charset="0"/>
              </a:rPr>
              <a:t>أطلبا... يا سيدى الأبوين محبى أولادهما. أنبا أنطونيوس وأنبا بولا. ليغفر لنا خطايانا.</a:t>
            </a:r>
            <a:endParaRPr lang="en-GB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40A9E903-8738-4A35-BBB5-6FD9A5095152}"/>
              </a:ext>
            </a:extLst>
          </p:cNvPr>
          <p:cNvSpPr txBox="1"/>
          <p:nvPr/>
        </p:nvSpPr>
        <p:spPr>
          <a:xfrm>
            <a:off x="-1" y="3288757"/>
            <a:ext cx="995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C2D911CF-4726-4F8F-B452-14F752D0D921}"/>
              </a:ext>
            </a:extLst>
          </p:cNvPr>
          <p:cNvSpPr txBox="1"/>
          <p:nvPr/>
        </p:nvSpPr>
        <p:spPr>
          <a:xfrm>
            <a:off x="6704477" y="3348339"/>
            <a:ext cx="2439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415057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B2A3-6C23-4213-9B84-561F2054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2800" dirty="0"/>
              <a:t>الانبا بولا</a:t>
            </a:r>
            <a:endParaRPr lang="en-GB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82069-BDE5-4145-ABF7-4C5E6BD09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9" y="5778168"/>
            <a:ext cx="9345706" cy="108977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dirty="0"/>
              <a:t>بين يوت إثؤواب آڤا باڤلى: أفشوبي إنهويت هي إبشافيه: </a:t>
            </a:r>
          </a:p>
          <a:p>
            <a:pPr>
              <a:spcBef>
                <a:spcPts val="0"/>
              </a:spcBef>
            </a:pPr>
            <a:r>
              <a:rPr lang="ar-EG" sz="3600" dirty="0"/>
              <a:t>أف إراسكين خين أوميت أتمونك: إمبي إيهوؤو نيم بي إيجوره.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270C-BC52-4B78-8BC4-A50F97AE0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96471"/>
            <a:ext cx="9144000" cy="935995"/>
          </a:xfrm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en-GB" sz="3300" dirty="0" err="1">
                <a:latin typeface="CS New Athanasius" panose="020B0500000000000000" pitchFamily="34" charset="0"/>
              </a:rPr>
              <a:t>Peniwt</a:t>
            </a:r>
            <a:r>
              <a:rPr lang="en-GB" sz="3300" dirty="0">
                <a:latin typeface="CS New Athanasius" panose="020B0500000000000000" pitchFamily="34" charset="0"/>
              </a:rPr>
              <a:t> =e=;=u abba </a:t>
            </a:r>
            <a:r>
              <a:rPr lang="en-GB" sz="3300" dirty="0" err="1">
                <a:latin typeface="CS New Athanasius" panose="020B0500000000000000" pitchFamily="34" charset="0"/>
              </a:rPr>
              <a:t>Paule</a:t>
            </a:r>
            <a:r>
              <a:rPr lang="en-GB" sz="3300" dirty="0">
                <a:latin typeface="CS New Athanasius" panose="020B0500000000000000" pitchFamily="34" charset="0"/>
              </a:rPr>
              <a:t>@ </a:t>
            </a:r>
            <a:r>
              <a:rPr lang="en-GB" sz="3300" dirty="0" err="1">
                <a:latin typeface="CS New Athanasius" panose="020B0500000000000000" pitchFamily="34" charset="0"/>
              </a:rPr>
              <a:t>afswpi</a:t>
            </a:r>
            <a:r>
              <a:rPr lang="en-GB" sz="3300" dirty="0">
                <a:latin typeface="CS New Athanasius" panose="020B0500000000000000" pitchFamily="34" charset="0"/>
              </a:rPr>
              <a:t> `</a:t>
            </a:r>
            <a:r>
              <a:rPr lang="en-GB" sz="3300" dirty="0" err="1">
                <a:latin typeface="CS New Athanasius" panose="020B0500000000000000" pitchFamily="34" charset="0"/>
              </a:rPr>
              <a:t>nhouit</a:t>
            </a:r>
            <a:r>
              <a:rPr lang="en-GB" sz="3300" dirty="0">
                <a:latin typeface="CS New Athanasius" panose="020B0500000000000000" pitchFamily="34" charset="0"/>
              </a:rPr>
              <a:t> hi `</a:t>
            </a:r>
            <a:r>
              <a:rPr lang="en-GB" sz="3300" dirty="0" err="1">
                <a:latin typeface="CS New Athanasius" panose="020B0500000000000000" pitchFamily="34" charset="0"/>
              </a:rPr>
              <a:t>psafe</a:t>
            </a:r>
            <a:r>
              <a:rPr lang="en-GB" sz="3300" dirty="0">
                <a:latin typeface="CS New Athanasius" panose="020B0500000000000000" pitchFamily="34" charset="0"/>
              </a:rPr>
              <a:t>@ </a:t>
            </a:r>
            <a:r>
              <a:rPr lang="en-GB" sz="3300" dirty="0" err="1">
                <a:latin typeface="CS New Athanasius" panose="020B0500000000000000" pitchFamily="34" charset="0"/>
              </a:rPr>
              <a:t>aferackin</a:t>
            </a:r>
            <a:r>
              <a:rPr lang="en-GB" sz="3300" dirty="0">
                <a:latin typeface="CS New Athanasius" panose="020B0500000000000000" pitchFamily="34" charset="0"/>
              </a:rPr>
              <a:t> </a:t>
            </a:r>
            <a:r>
              <a:rPr lang="en-GB" sz="3300" dirty="0" err="1">
                <a:latin typeface="CS New Athanasius" panose="020B0500000000000000" pitchFamily="34" charset="0"/>
              </a:rPr>
              <a:t>qen</a:t>
            </a:r>
            <a:r>
              <a:rPr lang="ar-EG" sz="3300" dirty="0">
                <a:latin typeface="CS New Athanasius" panose="020B0500000000000000" pitchFamily="34" charset="0"/>
              </a:rPr>
              <a:t> </a:t>
            </a:r>
            <a:r>
              <a:rPr lang="en-GB" sz="3300" dirty="0" err="1">
                <a:latin typeface="CS New Athanasius" panose="020B0500000000000000" pitchFamily="34" charset="0"/>
              </a:rPr>
              <a:t>oumeta;mounk</a:t>
            </a:r>
            <a:r>
              <a:rPr lang="en-GB" sz="3300" dirty="0">
                <a:latin typeface="CS New Athanasius" panose="020B0500000000000000" pitchFamily="34" charset="0"/>
              </a:rPr>
              <a:t>@ `</a:t>
            </a:r>
            <a:r>
              <a:rPr lang="en-GB" sz="3300" dirty="0" err="1">
                <a:latin typeface="CS New Athanasius" panose="020B0500000000000000" pitchFamily="34" charset="0"/>
              </a:rPr>
              <a:t>mpi`ehoou</a:t>
            </a:r>
            <a:r>
              <a:rPr lang="en-GB" sz="3300" dirty="0">
                <a:latin typeface="CS New Athanasius" panose="020B0500000000000000" pitchFamily="34" charset="0"/>
              </a:rPr>
              <a:t> </a:t>
            </a:r>
            <a:r>
              <a:rPr lang="en-GB" sz="3300" dirty="0" err="1">
                <a:latin typeface="CS New Athanasius" panose="020B0500000000000000" pitchFamily="34" charset="0"/>
              </a:rPr>
              <a:t>nem</a:t>
            </a:r>
            <a:r>
              <a:rPr lang="en-GB" sz="3300" dirty="0">
                <a:latin typeface="CS New Athanasius" panose="020B0500000000000000" pitchFamily="34" charset="0"/>
              </a:rPr>
              <a:t> </a:t>
            </a:r>
            <a:r>
              <a:rPr lang="en-GB" sz="3300" dirty="0" err="1">
                <a:latin typeface="CS New Athanasius" panose="020B0500000000000000" pitchFamily="34" charset="0"/>
              </a:rPr>
              <a:t>pi`ejwrh</a:t>
            </a:r>
            <a:r>
              <a:rPr lang="en-GB" sz="3300" dirty="0">
                <a:latin typeface="CS New Athanasius" panose="020B0500000000000000" pitchFamily="34" charset="0"/>
              </a:rPr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EA6881-517D-4E15-8558-1F590081882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142334"/>
          </a:xfrm>
          <a:prstGeom prst="rect">
            <a:avLst/>
          </a:prstGeom>
        </p:spPr>
        <p:txBody>
          <a:bodyPr/>
          <a:lstStyle/>
          <a:p>
            <a:r>
              <a:rPr lang="ar-EG" sz="3600" dirty="0"/>
              <a:t>أبونا القديس أنبا بولا، صار أولًا في البرية، وتنسك بغير انقطاع، نهارًا وليلاً.</a:t>
            </a:r>
            <a:endParaRPr lang="en-GB" sz="36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146EB9FD-6276-4CD2-82EA-74EE62469B5D}"/>
              </a:ext>
            </a:extLst>
          </p:cNvPr>
          <p:cNvSpPr txBox="1"/>
          <p:nvPr/>
        </p:nvSpPr>
        <p:spPr>
          <a:xfrm>
            <a:off x="-1" y="3358555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3E48E131-2A22-4951-A5E3-87DAC8B7B1A6}"/>
              </a:ext>
            </a:extLst>
          </p:cNvPr>
          <p:cNvSpPr txBox="1"/>
          <p:nvPr/>
        </p:nvSpPr>
        <p:spPr>
          <a:xfrm>
            <a:off x="6705601" y="3358555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494899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521D85-09AA-4C4F-8872-5959725F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F4CC6-9FDB-4FDB-A23D-0AE44606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400" dirty="0"/>
              <a:t>آفتشوچي خين بي إستاذيون: إنتيه تي ميت إڤسيڤيس: </a:t>
            </a:r>
          </a:p>
          <a:p>
            <a:pPr>
              <a:spcBef>
                <a:spcPts val="0"/>
              </a:spcBef>
            </a:pPr>
            <a:r>
              <a:rPr lang="ar-EG" sz="3400" dirty="0"/>
              <a:t>آفتشي إمبي ڤاي إنتيه بي تشرو: هيتين إتجوم إنتيه بخريستوس.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2FA71-562D-4617-9571-812A8A187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nb-NO" sz="4000" b="0" i="0" u="none" strike="noStrike" dirty="0">
                <a:effectLst/>
                <a:latin typeface="CS New Athanasius" pitchFamily="34" charset="0"/>
              </a:rPr>
              <a:t>Af[oji qen pi`ctadion@ </a:t>
            </a:r>
            <a:r>
              <a:rPr lang="en-US" sz="4000" b="0" i="0" u="none" strike="noStrike" dirty="0">
                <a:effectLst/>
                <a:latin typeface="CS New Athanasius" pitchFamily="34" charset="0"/>
              </a:rPr>
              <a:t>`</a:t>
            </a:r>
            <a:r>
              <a:rPr lang="nb-NO" sz="4000" b="0" i="0" u="none" strike="noStrike" dirty="0">
                <a:effectLst/>
                <a:latin typeface="CS New Athanasius" pitchFamily="34" charset="0"/>
              </a:rPr>
              <a:t>nte ]meteucebyc@ af[i `mpibai `nte pi`[ro@ hiten `tjom `nte P=,=c.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5EAB5-1ECE-496F-84FE-4938FF5CE9F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وجاهد، في ميدان العبادة، ونال جائزة الغلبة، بقوة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118294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80681" y="5811077"/>
            <a:ext cx="9291917" cy="1046923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چيه آإفنوتي أوهي إيراتف: خين ني ثوش إنتيه تي يوذي اه: </a:t>
            </a:r>
            <a:endParaRPr kumimoji="0" lang="en-US" sz="3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أفتي إنتيف إسمي خين أوو ثيليل: آ إتفيلي إن يودا شوبف إيروس.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50562"/>
            <a:ext cx="9150628" cy="1060515"/>
          </a:xfrm>
        </p:spPr>
        <p:txBody>
          <a:bodyPr anchor="ctr"/>
          <a:lstStyle/>
          <a:p>
            <a:r>
              <a:rPr lang="en-GB" sz="3300" dirty="0"/>
              <a:t>Je `a `</a:t>
            </a:r>
            <a:r>
              <a:rPr lang="en-GB" sz="3300" dirty="0" err="1"/>
              <a:t>Vnou</a:t>
            </a:r>
            <a:r>
              <a:rPr lang="en-GB" sz="3300" dirty="0"/>
              <a:t>] `</a:t>
            </a:r>
            <a:r>
              <a:rPr lang="en-GB" sz="3300" dirty="0" err="1"/>
              <a:t>ohi</a:t>
            </a:r>
            <a:r>
              <a:rPr lang="en-GB" sz="3300" dirty="0"/>
              <a:t> `</a:t>
            </a:r>
            <a:r>
              <a:rPr lang="en-GB" sz="3300" dirty="0" err="1"/>
              <a:t>eratf</a:t>
            </a:r>
            <a:r>
              <a:rPr lang="en-GB" sz="3300" dirty="0"/>
              <a:t>@ </a:t>
            </a:r>
            <a:r>
              <a:rPr lang="en-GB" sz="3300" dirty="0" err="1"/>
              <a:t>qen</a:t>
            </a:r>
            <a:r>
              <a:rPr lang="en-GB" sz="3300" dirty="0"/>
              <a:t> </a:t>
            </a:r>
            <a:r>
              <a:rPr lang="en-GB" sz="3300" dirty="0" err="1"/>
              <a:t>ni;ws</a:t>
            </a:r>
            <a:r>
              <a:rPr lang="en-GB" sz="3300" dirty="0"/>
              <a:t> `</a:t>
            </a:r>
            <a:r>
              <a:rPr lang="en-GB" sz="3300" dirty="0" err="1"/>
              <a:t>nte</a:t>
            </a:r>
            <a:r>
              <a:rPr lang="en-GB" sz="3300" dirty="0"/>
              <a:t> }</a:t>
            </a:r>
            <a:r>
              <a:rPr lang="en-GB" sz="3300" dirty="0" err="1"/>
              <a:t>ioude`a</a:t>
            </a:r>
            <a:r>
              <a:rPr lang="en-GB" sz="3300" dirty="0"/>
              <a:t>@ </a:t>
            </a:r>
            <a:r>
              <a:rPr lang="en-GB" sz="3300" dirty="0" err="1"/>
              <a:t>af</a:t>
            </a:r>
            <a:r>
              <a:rPr lang="en-GB" sz="3300" dirty="0"/>
              <a:t>]</a:t>
            </a:r>
          </a:p>
          <a:p>
            <a:r>
              <a:rPr lang="en-GB" sz="3300" dirty="0"/>
              <a:t> `</a:t>
            </a:r>
            <a:r>
              <a:rPr lang="en-GB" sz="3300" dirty="0" err="1"/>
              <a:t>ntef`cmy</a:t>
            </a:r>
            <a:r>
              <a:rPr lang="en-GB" sz="3300" dirty="0"/>
              <a:t> </a:t>
            </a:r>
            <a:r>
              <a:rPr lang="en-GB" sz="3300" dirty="0" err="1"/>
              <a:t>qen</a:t>
            </a:r>
            <a:r>
              <a:rPr lang="en-GB" sz="3300" dirty="0"/>
              <a:t> </a:t>
            </a:r>
            <a:r>
              <a:rPr lang="en-GB" sz="3300" dirty="0" err="1"/>
              <a:t>ou;elyl</a:t>
            </a:r>
            <a:r>
              <a:rPr lang="en-GB" sz="3300" dirty="0"/>
              <a:t>@ `a `</a:t>
            </a:r>
            <a:r>
              <a:rPr lang="en-GB" sz="3300" dirty="0" err="1"/>
              <a:t>tvuly</a:t>
            </a:r>
            <a:r>
              <a:rPr lang="en-GB" sz="3300" dirty="0"/>
              <a:t> `</a:t>
            </a:r>
            <a:r>
              <a:rPr lang="en-GB" sz="3300" dirty="0" err="1"/>
              <a:t>nIouda</a:t>
            </a:r>
            <a:r>
              <a:rPr lang="en-GB" sz="3300" dirty="0"/>
              <a:t> </a:t>
            </a:r>
            <a:r>
              <a:rPr lang="en-GB" sz="3300" dirty="0" err="1"/>
              <a:t>sopf</a:t>
            </a:r>
            <a:r>
              <a:rPr lang="en-GB" sz="3300" dirty="0"/>
              <a:t> `</a:t>
            </a:r>
            <a:r>
              <a:rPr lang="en-GB" sz="3300" dirty="0" err="1"/>
              <a:t>eroc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لأن الله وقف، في حدود اليهودية، وأعطى صوته بتهليل، وسبط يهوذا قبله إليه.</a:t>
            </a:r>
          </a:p>
        </p:txBody>
      </p:sp>
    </p:spTree>
    <p:extLst>
      <p:ext uri="{BB962C8B-B14F-4D97-AF65-F5344CB8AC3E}">
        <p14:creationId xmlns:p14="http://schemas.microsoft.com/office/powerpoint/2010/main" val="1452689697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E1F478-DE1C-47BA-A635-EBC6E648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E2D30-9DFD-45B0-BF58-C2224B88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إفؤش إيڤول إفجو إمموس: إم إفريتي إمبي سوفوس باڤلوس: إمبيه إمثو إم بينيوت بي إثمي: بي نيشتي إثؤواب أنطونيوس.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784F2-B48F-40A0-90CE-05BB07AC4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nb-NO" b="0" i="0" u="none" strike="noStrike" dirty="0">
                <a:effectLst/>
                <a:latin typeface="CS New Athanasius" pitchFamily="34" charset="0"/>
              </a:rPr>
              <a:t>Efws `ebol efjw `mmoc@ `m`vry] `mpicovoc Pauloc@</a:t>
            </a:r>
            <a:endParaRPr lang="ar-EG" b="0" i="0" u="none" strike="noStrike" dirty="0">
              <a:effectLst/>
              <a:latin typeface="CS New Athanasius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nb-NO" b="0" i="0" u="none" strike="noStrike" dirty="0">
                <a:effectLst/>
                <a:latin typeface="CS New Athanasius" pitchFamily="34" charset="0"/>
              </a:rPr>
              <a:t> `mpe`m;o `mpeniwt pi`;myi@ pinis] =e=;=u Antwnioc.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27084-74E4-4EEF-BBC5-5CAA59592839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2900" dirty="0"/>
              <a:t>صارخًا قائلاً، مثل الحكيم بولس، أمام أبينا البار، العظيم القديس أنطونيوس.</a:t>
            </a:r>
            <a:endParaRPr lang="en-GB" sz="2900" dirty="0"/>
          </a:p>
        </p:txBody>
      </p:sp>
    </p:spTree>
    <p:extLst>
      <p:ext uri="{BB962C8B-B14F-4D97-AF65-F5344CB8AC3E}">
        <p14:creationId xmlns:p14="http://schemas.microsoft.com/office/powerpoint/2010/main" val="163178826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7FBFB2-4914-43E5-982C-1E8BD4AF8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4B467-BBD9-4FB0-8F6B-1029D97C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/>
              <a:t>آنوك بي آغون إثنانيف: آى إر اغوني زيستيه إمموف:</a:t>
            </a:r>
          </a:p>
          <a:p>
            <a:pPr>
              <a:spcBef>
                <a:spcPts val="0"/>
              </a:spcBef>
            </a:pPr>
            <a:r>
              <a:rPr lang="ar-EG" sz="3600" dirty="0"/>
              <a:t> بي إذروموس آي جوكف إيڤول: بيناهتي آي آريه إيروف.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136C2-73C8-45E1-9E59-899E2CE99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</a:pPr>
            <a:r>
              <a:rPr lang="nb-NO" sz="3900" b="0" i="0" u="none" strike="noStrike" dirty="0">
                <a:effectLst/>
                <a:latin typeface="CS New Athanasius" pitchFamily="34" charset="0"/>
              </a:rPr>
              <a:t>Anok pi`agwn e;nanef@ aier`agwnizec;e `mmof@ pi`dromoc aijokf `ebol@ pinah] ai`areh `erof.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793DD-1BD0-414F-8CC2-5B30E8F7DF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قد جاهدت، الجهاد الحسن، وأكملت السعي، وحفظت الإيمان.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09988620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7D0CD6-4A8E-41F5-AB92-EFA046B3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0166F-405A-4CCE-A34A-161460951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بالين إفكي ني إنچيه بي إكلوم: إنتيه تي ذيكيؤسيني: </a:t>
            </a:r>
          </a:p>
          <a:p>
            <a:pPr>
              <a:spcBef>
                <a:spcPts val="0"/>
              </a:spcBef>
            </a:pP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فاي إيتيه إبتشويس ناتيف ني: خين بي إيهوؤو إيتيه إمماڤ.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F834E-DF78-4995-800B-C27C6C885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88390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nb-NO" sz="3800" b="0" i="0" u="none" strike="noStrike" dirty="0">
                <a:effectLst/>
                <a:latin typeface="CS New Athanasius" pitchFamily="34" charset="0"/>
              </a:rPr>
              <a:t>Palin `f,y nyi `nje pi`,lom@ `nte ]dikeocuny@ vai `ete P=o=c natyif nyi@ qen pi`ehoou `ete `mmau.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CD279-F736-4810-8649-CFB699BD64F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935994"/>
          </a:xfrm>
          <a:prstGeom prst="rect">
            <a:avLst/>
          </a:prstGeom>
        </p:spPr>
        <p:txBody>
          <a:bodyPr/>
          <a:lstStyle/>
          <a:p>
            <a:r>
              <a:rPr lang="ar-EG" dirty="0"/>
              <a:t>وأيضًا وضع، لي إكليل البر، هذا الذي الرب يعطيه لي، في ذلك اليوم.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553403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5F0303-BEEB-4561-90C0-64059D6D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5D7CE-88A2-47B1-AC19-1FCB3F60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طوبه ... </a:t>
            </a:r>
            <a:r>
              <a:rPr lang="ar-EG" sz="3600" b="1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: أوبي نيشتي إثؤواب آڤا باڤلى: هينا إنتيه إبتشويس في إيطاك مين ريتف: انتيف كانين نوڤى نان إيڤول.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4CEC6-339D-4BB4-8018-1DAF04C12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14046"/>
            <a:ext cx="9144000" cy="96412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nb-NO" sz="3800" b="0" i="0" u="none" strike="noStrike" dirty="0">
                <a:effectLst/>
                <a:latin typeface="CS New Athanasius" pitchFamily="34" charset="0"/>
              </a:rPr>
              <a:t>Twbh</a:t>
            </a:r>
            <a:r>
              <a:rPr lang="en-US" sz="3800" dirty="0">
                <a:latin typeface="CS New Athanasius" pitchFamily="34" charset="0"/>
              </a:rPr>
              <a:t> ... </a:t>
            </a:r>
            <a:r>
              <a:rPr lang="nb-NO" sz="3800" b="0" i="0" u="none" strike="noStrike" dirty="0">
                <a:effectLst/>
                <a:latin typeface="CS New Athanasius" pitchFamily="34" charset="0"/>
              </a:rPr>
              <a:t>@</a:t>
            </a:r>
            <a:r>
              <a:rPr lang="pt-BR" sz="3800" b="0" i="0" u="none" strike="noStrike" dirty="0">
                <a:effectLst/>
                <a:latin typeface="CS New Athanasius" pitchFamily="34" charset="0"/>
              </a:rPr>
              <a:t> `w pinis] =e=;=u abba Paule@ hina `nte P=o=c vy`etakmenritf@ ,a nennobi nan `ebol</a:t>
            </a:r>
            <a:r>
              <a:rPr lang="en-US" sz="3800" b="0" i="0" u="none" strike="noStrike" dirty="0">
                <a:effectLst/>
                <a:latin typeface="CS New Athanasius" pitchFamily="34" charset="0"/>
              </a:rPr>
              <a:t>.</a:t>
            </a:r>
            <a:endParaRPr lang="nb-NO" sz="38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827E6-4B15-465F-A280-A8813705FF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5"/>
            <a:ext cx="9143999" cy="1061649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dirty="0"/>
              <a:t>أطلب...، أيها القديس العظيم أنبا بولا، من الرب الذى أحببته،</a:t>
            </a:r>
          </a:p>
          <a:p>
            <a:pPr>
              <a:spcBef>
                <a:spcPts val="0"/>
              </a:spcBef>
            </a:pPr>
            <a:r>
              <a:rPr lang="ar-EG" dirty="0"/>
              <a:t>ليغفر لنا خطايانا.</a:t>
            </a:r>
            <a:endParaRPr lang="en-GB" dirty="0"/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8A65C2F3-19DC-411D-AA7A-279B5D45C182}"/>
              </a:ext>
            </a:extLst>
          </p:cNvPr>
          <p:cNvSpPr txBox="1"/>
          <p:nvPr/>
        </p:nvSpPr>
        <p:spPr>
          <a:xfrm>
            <a:off x="0" y="3335537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hlinkClick r:id="" action="ppaction://noaction"/>
            <a:extLst>
              <a:ext uri="{FF2B5EF4-FFF2-40B4-BE49-F238E27FC236}">
                <a16:creationId xmlns:a16="http://schemas.microsoft.com/office/drawing/2014/main" id="{E6580403-B011-47E9-813B-D86274F17315}"/>
              </a:ext>
            </a:extLst>
          </p:cNvPr>
          <p:cNvSpPr txBox="1"/>
          <p:nvPr/>
        </p:nvSpPr>
        <p:spPr>
          <a:xfrm>
            <a:off x="6705600" y="3366314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801174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3101-24EB-4784-82BF-A1D69615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3600" dirty="0"/>
              <a:t>الأنبا بيشوى و الأنبا بولا</a:t>
            </a:r>
            <a:endParaRPr lang="en-GB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89A72-1F20-4449-AD94-A967941A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ar-EG" sz="3600" dirty="0"/>
              <a:t>يوسيف بى آرشى إيريفس: إنتى تى نيشتى إمفاكى راكوتى: بى بارثينوس إت طوفيوت: إتجوله إمبى ثيفيو إممى.</a:t>
            </a:r>
            <a:endParaRPr lang="en-GB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99966-D0CC-4362-9D16-C3160E575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62961"/>
            <a:ext cx="9144000" cy="97756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nb-NO" sz="3700" b="0" i="0" u="none" strike="noStrike" dirty="0">
                <a:effectLst/>
                <a:latin typeface="CS New Athanasius" pitchFamily="34" charset="0"/>
              </a:rPr>
              <a:t>Iwcyv piar,y`ereuc@ `nte ]nis] `mbaki Rako]@</a:t>
            </a:r>
            <a:r>
              <a:rPr lang="en-US" sz="3700" dirty="0"/>
              <a:t> </a:t>
            </a:r>
            <a:r>
              <a:rPr lang="nb-NO" sz="3700" b="0" i="0" u="none" strike="noStrike" dirty="0">
                <a:effectLst/>
                <a:latin typeface="CS New Athanasius" pitchFamily="34" charset="0"/>
              </a:rPr>
              <a:t>pipar;enoc eutoubyout@ etjolh `mpi;ebio `mmyi.</a:t>
            </a:r>
            <a:endParaRPr lang="en-GB" sz="37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A7B084-3157-4AA2-8F87-9484839CB7A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400" dirty="0"/>
              <a:t>يا يوساب رئيس كهنة، المدينة العظمى الاسكندرية، البتول النقي، الملتحف بالتواضع الحقيقي.</a:t>
            </a:r>
            <a:endParaRPr lang="en-GB" sz="3400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F9491567-6127-4ED0-9D60-943542494445}"/>
              </a:ext>
            </a:extLst>
          </p:cNvPr>
          <p:cNvSpPr txBox="1"/>
          <p:nvPr/>
        </p:nvSpPr>
        <p:spPr>
          <a:xfrm>
            <a:off x="0" y="3310965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hlinkClick r:id="" action="ppaction://noaction"/>
            <a:extLst>
              <a:ext uri="{FF2B5EF4-FFF2-40B4-BE49-F238E27FC236}">
                <a16:creationId xmlns:a16="http://schemas.microsoft.com/office/drawing/2014/main" id="{DB964B92-320C-4B11-BA05-ED1BB38ECE5A}"/>
              </a:ext>
            </a:extLst>
          </p:cNvPr>
          <p:cNvSpPr txBox="1"/>
          <p:nvPr/>
        </p:nvSpPr>
        <p:spPr>
          <a:xfrm>
            <a:off x="6705600" y="3343556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624406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F727AD-82D7-4A00-B0A2-BED197F4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98BE4-0774-4492-B912-E61C9095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4000" dirty="0"/>
              <a:t>إن إهرى خين نى إيهوؤ: انتى تيك ميت أرشى إيريفس: </a:t>
            </a:r>
          </a:p>
          <a:p>
            <a:pPr>
              <a:spcBef>
                <a:spcPts val="0"/>
              </a:spcBef>
            </a:pPr>
            <a:r>
              <a:rPr lang="ar-EG" sz="4000" dirty="0"/>
              <a:t>آباى نيشتى إن إهموت طاهون: آنون خانى آت إم إبشا.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4384-3FF4-41FC-B0A2-69C8518A8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fi-FI" sz="3900" b="0" i="0" u="none" strike="noStrike" dirty="0">
                <a:effectLst/>
                <a:latin typeface="CS New Athanasius" pitchFamily="34" charset="0"/>
              </a:rPr>
              <a:t>`Nhryi qen ni`ehoou@ `nte tekmetar,y`ereuc@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fi-FI" sz="3900" b="0" i="0" u="none" strike="noStrike" dirty="0">
                <a:effectLst/>
                <a:latin typeface="CS New Athanasius" pitchFamily="34" charset="0"/>
              </a:rPr>
              <a:t> `apainis] `n`hmot tahon@ `anon qa niatem`psa.</a:t>
            </a:r>
            <a:endParaRPr lang="en-GB" sz="39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E3426-088B-49B6-A56C-42248C57DAF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-67234" y="3752396"/>
            <a:ext cx="9265023" cy="782372"/>
          </a:xfrm>
          <a:prstGeom prst="rect">
            <a:avLst/>
          </a:prstGeom>
        </p:spPr>
        <p:txBody>
          <a:bodyPr/>
          <a:lstStyle/>
          <a:p>
            <a:r>
              <a:rPr lang="ar-EG" sz="3300" dirty="0"/>
              <a:t>في أيام رئاستك، أدركتنا، هذه النعمة العظيمة، نحن غير المستحقين.</a:t>
            </a:r>
            <a:endParaRPr lang="en-GB" sz="3300" dirty="0"/>
          </a:p>
        </p:txBody>
      </p:sp>
    </p:spTree>
    <p:extLst>
      <p:ext uri="{BB962C8B-B14F-4D97-AF65-F5344CB8AC3E}">
        <p14:creationId xmlns:p14="http://schemas.microsoft.com/office/powerpoint/2010/main" val="3108431056"/>
      </p:ext>
    </p:extLst>
  </p:cSld>
  <p:clrMapOvr>
    <a:masterClrMapping/>
  </p:clrMapOvr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5FA24C-3B32-4FDB-9555-07D34864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50542-7E1E-4FDE-9D94-ABDE2AA9C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ar-EG" sz="3800" dirty="0"/>
              <a:t>إيتى بى جينئى شارون:</a:t>
            </a:r>
            <a:r>
              <a:rPr lang="en-US" sz="3800" dirty="0"/>
              <a:t> </a:t>
            </a:r>
            <a:r>
              <a:rPr lang="ar-EG" sz="3800" dirty="0"/>
              <a:t>انتى نين يوتى إن ستافروفورس: آڤا بيشوى نيم آڤا بافلى: نى فوستير إتئير أوؤينى.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0A494-3DB6-40F4-8C87-DFF860DFA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4876648"/>
            <a:ext cx="9144000" cy="90152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fi-FI" sz="3500" b="0" i="0" u="none" strike="noStrike" dirty="0">
                <a:effectLst/>
                <a:latin typeface="CS New Athanasius" pitchFamily="34" charset="0"/>
              </a:rPr>
              <a:t>Ete pijin`i saron@ `nte nenio] `n`ctaurovoroc@</a:t>
            </a:r>
            <a:r>
              <a:rPr lang="ar-EG" sz="3500" b="0" i="0" u="none" strike="noStrike" dirty="0">
                <a:effectLst/>
                <a:latin typeface="CS New Athanasius" pitchFamily="34" charset="0"/>
              </a:rPr>
              <a:t> </a:t>
            </a:r>
            <a:r>
              <a:rPr lang="fi-FI" sz="3500" b="0" i="0" u="none" strike="noStrike" dirty="0">
                <a:effectLst/>
                <a:latin typeface="CS New Athanasius" pitchFamily="34" charset="0"/>
              </a:rPr>
              <a:t>abba Piswi nem abba Paule@ nivwctyr eterouwini.</a:t>
            </a:r>
            <a:endParaRPr lang="en-GB" sz="35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9E6F1-1CC8-48BE-86BC-2EF6E6466F3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89778"/>
          </a:xfrm>
          <a:prstGeom prst="rect">
            <a:avLst/>
          </a:prstGeom>
        </p:spPr>
        <p:txBody>
          <a:bodyPr/>
          <a:lstStyle/>
          <a:p>
            <a:r>
              <a:rPr lang="ar-EG" sz="3600" dirty="0"/>
              <a:t>أي مجىء أبوينا، لابسي الصليب إلينا، أنبا بيشوي وأنبا بولا، الكوكبين النيرين.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6467005"/>
      </p:ext>
    </p:extLst>
  </p:cSld>
  <p:clrMapOvr>
    <a:masterClrMapping/>
  </p:clrMapOvr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B4E5FC-EA01-4D19-8397-4E9B26D4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017A0-A051-4DC9-960E-901658522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sz="3600" dirty="0"/>
              <a:t>ناى إيطاف شوبى نان إمبى اسناف إنليمين انتى بى أوجاى: </a:t>
            </a:r>
            <a:endParaRPr lang="en-US" sz="3600" dirty="0"/>
          </a:p>
          <a:p>
            <a:pPr>
              <a:spcBef>
                <a:spcPts val="0"/>
              </a:spcBef>
            </a:pPr>
            <a:r>
              <a:rPr lang="ar-EG" sz="3600" dirty="0"/>
              <a:t>أفئير أوؤينى إن نين إبسيشى: هيتين نوليم بسانون إثؤاب.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4F1EF-582B-4574-83AA-15B8F684B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00600"/>
            <a:ext cx="9144000" cy="97756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fi-FI" sz="3800" b="0" i="0" u="none" strike="noStrike" dirty="0">
                <a:effectLst/>
                <a:latin typeface="CS New Athanasius" pitchFamily="34" charset="0"/>
              </a:rPr>
              <a:t>Nai `etauswpi nan@ `cnau `nlumyn `nte pioujai@ auerouwini `nnen'u,y@ hiten noulumanon =e=;=u.</a:t>
            </a:r>
            <a:endParaRPr lang="en-GB" sz="3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88D74-F4D5-44ED-B652-0211E79CE4F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48204"/>
          </a:xfrm>
          <a:prstGeom prst="rect">
            <a:avLst/>
          </a:prstGeom>
        </p:spPr>
        <p:txBody>
          <a:bodyPr/>
          <a:lstStyle/>
          <a:p>
            <a:r>
              <a:rPr lang="ar-EG" sz="3500" dirty="0"/>
              <a:t>هذين اللذين صارا لنا، ميناء للخلاص، وأضاءا أنفسنا بواسطة، جسديهما الطاهرين.</a:t>
            </a:r>
            <a:endParaRPr lang="en-GB" sz="3500" dirty="0"/>
          </a:p>
        </p:txBody>
      </p:sp>
    </p:spTree>
    <p:extLst>
      <p:ext uri="{BB962C8B-B14F-4D97-AF65-F5344CB8AC3E}">
        <p14:creationId xmlns:p14="http://schemas.microsoft.com/office/powerpoint/2010/main" val="2838545049"/>
      </p:ext>
    </p:extLst>
  </p:cSld>
  <p:clrMapOvr>
    <a:masterClrMapping/>
  </p:clrMapOvr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93D72D-2D54-49AD-84DE-99AF9A5C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BA991-6E48-40D0-8BFB-E5852988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شيرى بين يوت آڤا بيشوى: بى إثمى بى رومى إنتيليوس: شيرى بين يوت آڤا بافلى : بى مينريت إنتى بخرستوس.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30CA1-9C23-4333-9C8F-C7F4304FB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27494"/>
            <a:ext cx="9144000" cy="9506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fi-FI" sz="3600" b="0" i="0" u="none" strike="noStrike" dirty="0">
                <a:effectLst/>
                <a:latin typeface="CS New Athanasius" pitchFamily="34" charset="0"/>
              </a:rPr>
              <a:t>&lt;ere peniwt abba Piswi@ pi`;myi pirwmi `ntelioc@ ,ere peniwt abba Paule@ pimenrit `nte P=,=c.</a:t>
            </a:r>
            <a:endParaRPr lang="nb-NO" sz="3600" b="0" i="0" u="none" strike="noStrike" dirty="0">
              <a:effectLst/>
              <a:latin typeface="CS New Athanasius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2C5F7-CC00-4F2E-907F-E7CF7AD3C20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1075098"/>
          </a:xfrm>
          <a:prstGeom prst="rect">
            <a:avLst/>
          </a:prstGeom>
        </p:spPr>
        <p:txBody>
          <a:bodyPr/>
          <a:lstStyle/>
          <a:p>
            <a:r>
              <a:rPr lang="ar-EG" sz="3600" dirty="0"/>
              <a:t>السلام لأبينا أنبا بيشوي، الرجل البار الكامل، السلام لأبينا أنبا بولا، حبيب المسيح.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44879243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71FA8A-337B-4F0C-9B6E-5E9D8126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FD23B-D74A-4FE7-ACF0-D8F16CB42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ar-EG" sz="3600" dirty="0"/>
              <a:t>طوبه إم إبتشويس إهري إيجون: أوناشويس إنيوتى إمماي نو شيرى. آڤا بيشوى نيم آڤا بافلى: انتيف كانين نوڤى نان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25F7E-2984-4FE0-B71B-E80F50ECF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88390"/>
            <a:ext cx="9144000" cy="108977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4000" b="0" i="0" u="none" strike="noStrike" dirty="0">
                <a:effectLst/>
                <a:latin typeface="CS New Athanasius" pitchFamily="34" charset="0"/>
              </a:rPr>
              <a:t>Twbh...@ `w na=o=c `nio] `mmainousyri@ abba Piswi nem abba Paule@ `=n=t=e=f.</a:t>
            </a:r>
            <a:endParaRPr lang="en-GB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35532D-DD20-4087-ABF7-74401A0C429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" y="3752396"/>
            <a:ext cx="9143999" cy="876750"/>
          </a:xfrm>
          <a:prstGeom prst="rect">
            <a:avLst/>
          </a:prstGeom>
        </p:spPr>
        <p:txBody>
          <a:bodyPr/>
          <a:lstStyle/>
          <a:p>
            <a:r>
              <a:rPr lang="ar-EG" dirty="0"/>
              <a:t>أطلبا... ، يا سيدي الأبوين، محبي أولادهما، أنبا بيشوي وأنبا بولا، ليغفر...</a:t>
            </a:r>
            <a:endParaRPr lang="en-GB" dirty="0"/>
          </a:p>
        </p:txBody>
      </p:sp>
      <p:sp>
        <p:nvSpPr>
          <p:cNvPr id="5" name="TextBox 4">
            <a:hlinkClick r:id="" action="ppaction://noaction"/>
            <a:extLst>
              <a:ext uri="{FF2B5EF4-FFF2-40B4-BE49-F238E27FC236}">
                <a16:creationId xmlns:a16="http://schemas.microsoft.com/office/drawing/2014/main" id="{1335BB88-1159-400F-9C07-EEF236D4135F}"/>
              </a:ext>
            </a:extLst>
          </p:cNvPr>
          <p:cNvSpPr txBox="1"/>
          <p:nvPr/>
        </p:nvSpPr>
        <p:spPr>
          <a:xfrm>
            <a:off x="0" y="3326351"/>
            <a:ext cx="990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القائمة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hlinkClick r:id="" action="ppaction://noaction"/>
            <a:extLst>
              <a:ext uri="{FF2B5EF4-FFF2-40B4-BE49-F238E27FC236}">
                <a16:creationId xmlns:a16="http://schemas.microsoft.com/office/drawing/2014/main" id="{138D56E3-4983-4470-A3A8-3CC6C837F8D0}"/>
              </a:ext>
            </a:extLst>
          </p:cNvPr>
          <p:cNvSpPr txBox="1"/>
          <p:nvPr/>
        </p:nvSpPr>
        <p:spPr>
          <a:xfrm>
            <a:off x="6705601" y="3328662"/>
            <a:ext cx="2438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(شوبى إنثو/كونى انت)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9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hlinkClick r:id="rId2" action="ppaction://hlinksldjump"/>
            <a:extLst>
              <a:ext uri="{FF2B5EF4-FFF2-40B4-BE49-F238E27FC236}">
                <a16:creationId xmlns:a16="http://schemas.microsoft.com/office/drawing/2014/main" id="{1A771A80-0519-4095-BB28-3DAB767AED66}"/>
              </a:ext>
            </a:extLst>
          </p:cNvPr>
          <p:cNvSpPr/>
          <p:nvPr/>
        </p:nvSpPr>
        <p:spPr>
          <a:xfrm flipH="1">
            <a:off x="4661721" y="93771"/>
            <a:ext cx="4441904" cy="138540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6000" b="1" dirty="0">
                <a:solidFill>
                  <a:srgbClr val="FFC000"/>
                </a:solidFill>
                <a:cs typeface="Times New Roman" pitchFamily="18" charset="0"/>
              </a:rPr>
              <a:t>عيد الصعود</a:t>
            </a:r>
            <a:endParaRPr lang="ar-EG" sz="60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9E338151-0A82-459B-9FDC-52EDAD6C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5354" y="-19903"/>
            <a:ext cx="1815353" cy="636361"/>
          </a:xfrm>
        </p:spPr>
        <p:txBody>
          <a:bodyPr/>
          <a:lstStyle/>
          <a:p>
            <a:r>
              <a:rPr lang="ar-EG" dirty="0"/>
              <a:t>الاعياد 3</a:t>
            </a:r>
            <a:endParaRPr lang="en-GB" dirty="0"/>
          </a:p>
        </p:txBody>
      </p:sp>
      <p:sp>
        <p:nvSpPr>
          <p:cNvPr id="35" name="Rectangle 34">
            <a:hlinkClick r:id="rId2" action="ppaction://hlinksldjump"/>
            <a:extLst>
              <a:ext uri="{FF2B5EF4-FFF2-40B4-BE49-F238E27FC236}">
                <a16:creationId xmlns:a16="http://schemas.microsoft.com/office/drawing/2014/main" id="{6BC1552B-57FD-4ECC-B43C-74AFC952A585}"/>
              </a:ext>
            </a:extLst>
          </p:cNvPr>
          <p:cNvSpPr/>
          <p:nvPr/>
        </p:nvSpPr>
        <p:spPr>
          <a:xfrm flipH="1">
            <a:off x="46214" y="94877"/>
            <a:ext cx="4442400" cy="13831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عيد حلول الروح القدس</a:t>
            </a:r>
            <a:endParaRPr lang="ar-EG" sz="4000" b="1" dirty="0">
              <a:solidFill>
                <a:schemeClr val="bg1"/>
              </a:solidFill>
              <a:cs typeface="+mj-cs"/>
            </a:endParaRPr>
          </a:p>
        </p:txBody>
      </p:sp>
      <p:sp>
        <p:nvSpPr>
          <p:cNvPr id="37" name="Rectangle 36">
            <a:hlinkClick r:id="rId3" action="ppaction://hlinksldjump"/>
            <a:extLst>
              <a:ext uri="{FF2B5EF4-FFF2-40B4-BE49-F238E27FC236}">
                <a16:creationId xmlns:a16="http://schemas.microsoft.com/office/drawing/2014/main" id="{F92C35EF-DF7C-4A9F-9394-F8BA94F73DB3}"/>
              </a:ext>
            </a:extLst>
          </p:cNvPr>
          <p:cNvSpPr/>
          <p:nvPr/>
        </p:nvSpPr>
        <p:spPr>
          <a:xfrm flipH="1">
            <a:off x="46214" y="1598564"/>
            <a:ext cx="4442400" cy="15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6000" b="1" dirty="0">
                <a:solidFill>
                  <a:srgbClr val="FFC000"/>
                </a:solidFill>
                <a:cs typeface="Times New Roman" pitchFamily="18" charset="0"/>
              </a:rPr>
              <a:t>عيد التجلى</a:t>
            </a:r>
            <a:endParaRPr lang="en-US" sz="6000" b="1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hlinkClick r:id="rId4" action="ppaction://hlinksldjump"/>
            <a:extLst>
              <a:ext uri="{FF2B5EF4-FFF2-40B4-BE49-F238E27FC236}">
                <a16:creationId xmlns:a16="http://schemas.microsoft.com/office/drawing/2014/main" id="{369D5455-866B-4304-B4FB-409BBEDBC188}"/>
              </a:ext>
            </a:extLst>
          </p:cNvPr>
          <p:cNvSpPr/>
          <p:nvPr/>
        </p:nvSpPr>
        <p:spPr>
          <a:xfrm flipH="1">
            <a:off x="25193" y="3262794"/>
            <a:ext cx="9078431" cy="168572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6000" b="1" dirty="0">
                <a:solidFill>
                  <a:srgbClr val="FFC000"/>
                </a:solidFill>
                <a:cs typeface="Times New Roman" pitchFamily="18" charset="0"/>
              </a:rPr>
              <a:t>تذكار البشارة و الميلاد و القيامة</a:t>
            </a:r>
            <a:endParaRPr lang="en-US" sz="6000" b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hlinkClick r:id="rId5" action="ppaction://hlinksldjump"/>
            <a:extLst>
              <a:ext uri="{FF2B5EF4-FFF2-40B4-BE49-F238E27FC236}">
                <a16:creationId xmlns:a16="http://schemas.microsoft.com/office/drawing/2014/main" id="{9D6E4F5D-6592-463E-8864-D7196ACD38FE}"/>
              </a:ext>
            </a:extLst>
          </p:cNvPr>
          <p:cNvSpPr/>
          <p:nvPr/>
        </p:nvSpPr>
        <p:spPr>
          <a:xfrm flipH="1">
            <a:off x="4661754" y="1598564"/>
            <a:ext cx="4441903" cy="1542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عيد دخول المسيح</a:t>
            </a:r>
            <a:endParaRPr lang="en-US" sz="4000" b="1" dirty="0">
              <a:solidFill>
                <a:srgbClr val="FFC000"/>
              </a:solidFill>
              <a:cs typeface="Times New Roman" pitchFamily="18" charset="0"/>
            </a:endParaRP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000" b="1" dirty="0">
                <a:solidFill>
                  <a:srgbClr val="FFC000"/>
                </a:solidFill>
                <a:cs typeface="Times New Roman" pitchFamily="18" charset="0"/>
              </a:rPr>
              <a:t>ارض مصر</a:t>
            </a:r>
            <a:endParaRPr lang="en-US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95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44000" cy="1046923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إتفيلي إن يودا تيه تي بارثينوس: ثي إيطاس ميسي إمبين سوتير: أووه أون مينينسا إثريس ماسف: أسؤهي إسؤي إمبارثينوس.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6894" y="4750562"/>
            <a:ext cx="9265024" cy="1060515"/>
          </a:xfrm>
        </p:spPr>
        <p:txBody>
          <a:bodyPr anchor="ctr"/>
          <a:lstStyle/>
          <a:p>
            <a:r>
              <a:rPr lang="en-GB" sz="3200" dirty="0" err="1"/>
              <a:t>Tvuly</a:t>
            </a:r>
            <a:r>
              <a:rPr lang="en-GB" sz="3200" dirty="0"/>
              <a:t> `</a:t>
            </a:r>
            <a:r>
              <a:rPr lang="en-GB" sz="3200" dirty="0" err="1"/>
              <a:t>nIouda</a:t>
            </a:r>
            <a:r>
              <a:rPr lang="en-GB" sz="3200" dirty="0"/>
              <a:t> </a:t>
            </a:r>
            <a:r>
              <a:rPr lang="en-GB" sz="3200" dirty="0" err="1"/>
              <a:t>te</a:t>
            </a:r>
            <a:r>
              <a:rPr lang="en-GB" sz="3200" dirty="0"/>
              <a:t> }</a:t>
            </a:r>
            <a:r>
              <a:rPr lang="en-GB" sz="3200" dirty="0" err="1"/>
              <a:t>par;enoc</a:t>
            </a:r>
            <a:r>
              <a:rPr lang="en-GB" sz="3200" dirty="0"/>
              <a:t>@ ;</a:t>
            </a:r>
            <a:r>
              <a:rPr lang="en-GB" sz="3200" dirty="0" err="1"/>
              <a:t>y`etacmici</a:t>
            </a:r>
            <a:r>
              <a:rPr lang="en-GB" sz="3200" dirty="0"/>
              <a:t> `</a:t>
            </a:r>
            <a:r>
              <a:rPr lang="en-GB" sz="3200" dirty="0" err="1"/>
              <a:t>mPencwtyr</a:t>
            </a:r>
            <a:r>
              <a:rPr lang="en-GB" sz="3200" dirty="0"/>
              <a:t>@</a:t>
            </a:r>
          </a:p>
          <a:p>
            <a:r>
              <a:rPr lang="en-GB" dirty="0"/>
              <a:t> </a:t>
            </a:r>
            <a:r>
              <a:rPr lang="en-GB" dirty="0" err="1"/>
              <a:t>ouoh</a:t>
            </a:r>
            <a:r>
              <a:rPr lang="en-GB" dirty="0"/>
              <a:t> on </a:t>
            </a:r>
            <a:r>
              <a:rPr lang="en-GB" dirty="0" err="1"/>
              <a:t>menenca</a:t>
            </a:r>
            <a:r>
              <a:rPr lang="en-GB" dirty="0"/>
              <a:t> `;</a:t>
            </a:r>
            <a:r>
              <a:rPr lang="en-GB" dirty="0" err="1"/>
              <a:t>recmacf</a:t>
            </a:r>
            <a:r>
              <a:rPr lang="en-GB" dirty="0"/>
              <a:t>@ </a:t>
            </a:r>
            <a:r>
              <a:rPr lang="en-GB" dirty="0" err="1"/>
              <a:t>ac`ohi</a:t>
            </a:r>
            <a:r>
              <a:rPr lang="en-GB" dirty="0"/>
              <a:t> </a:t>
            </a:r>
            <a:r>
              <a:rPr lang="en-GB" dirty="0" err="1"/>
              <a:t>ecoi</a:t>
            </a:r>
            <a:r>
              <a:rPr lang="en-GB" dirty="0"/>
              <a:t> `</a:t>
            </a:r>
            <a:r>
              <a:rPr lang="en-GB" dirty="0" err="1"/>
              <a:t>mpar;enoc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سبط يهوذا هو العذراء، التي ولدت مخلصنا، وأيضًا بعدما ولدته، بقيت عذراء.</a:t>
            </a:r>
          </a:p>
        </p:txBody>
      </p:sp>
    </p:spTree>
    <p:extLst>
      <p:ext uri="{BB962C8B-B14F-4D97-AF65-F5344CB8AC3E}">
        <p14:creationId xmlns:p14="http://schemas.microsoft.com/office/powerpoint/2010/main" val="2455724909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8E0B-E6EF-4985-BBA4-496D4BA93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9482" y="1"/>
            <a:ext cx="1909482" cy="967410"/>
          </a:xfrm>
        </p:spPr>
        <p:txBody>
          <a:bodyPr/>
          <a:lstStyle/>
          <a:p>
            <a:pPr algn="r" rtl="1"/>
            <a:r>
              <a:rPr lang="ar-EG" sz="2800" b="1" dirty="0">
                <a:solidFill>
                  <a:schemeClr val="bg1"/>
                </a:solidFill>
              </a:rPr>
              <a:t>ختام الذكصولوجيات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68A1-BF04-4813-BCB4-FA0B9A17E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dirty="0"/>
              <a:t>شوبى إنثو إرى سومس إيجون: 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ar-EG" dirty="0"/>
              <a:t>خين نى ماتشوسى إيطار كى إنخيتو: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14A34-7451-4C8F-B9CF-95D4B936C1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780709"/>
          </a:xfrm>
        </p:spPr>
        <p:txBody>
          <a:bodyPr anchor="ctr"/>
          <a:lstStyle/>
          <a:p>
            <a:r>
              <a:rPr lang="ar-EG" sz="3400" dirty="0"/>
              <a:t>كوني أنت ناظرة علينا في المواضع العالية التي أنت كائنة فيها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07DC3-7506-4160-9675-E45C8A0802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91318"/>
            <a:ext cx="9144000" cy="118974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 err="1"/>
              <a:t>Swpi</a:t>
            </a:r>
            <a:r>
              <a:rPr lang="en-GB" dirty="0"/>
              <a:t> `</a:t>
            </a:r>
            <a:r>
              <a:rPr lang="en-GB" dirty="0" err="1"/>
              <a:t>n;o</a:t>
            </a:r>
            <a:r>
              <a:rPr lang="en-GB" dirty="0"/>
              <a:t> `ere </a:t>
            </a:r>
            <a:r>
              <a:rPr lang="en-GB" dirty="0" err="1"/>
              <a:t>comc</a:t>
            </a:r>
            <a:r>
              <a:rPr lang="en-GB" dirty="0"/>
              <a:t> `</a:t>
            </a:r>
            <a:r>
              <a:rPr lang="en-GB" dirty="0" err="1"/>
              <a:t>ejwn</a:t>
            </a:r>
            <a:r>
              <a:rPr lang="en-GB" dirty="0"/>
              <a:t>@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nima</a:t>
            </a:r>
            <a:r>
              <a:rPr lang="en-GB" dirty="0"/>
              <a:t> et[</a:t>
            </a:r>
            <a:r>
              <a:rPr lang="en-GB" dirty="0" err="1"/>
              <a:t>oci</a:t>
            </a:r>
            <a:r>
              <a:rPr lang="en-GB" dirty="0"/>
              <a:t> `</a:t>
            </a:r>
            <a:r>
              <a:rPr lang="en-GB" dirty="0" err="1"/>
              <a:t>etere,y</a:t>
            </a:r>
            <a:r>
              <a:rPr lang="en-GB" dirty="0"/>
              <a:t> `</a:t>
            </a:r>
            <a:r>
              <a:rPr lang="en-GB" dirty="0" err="1"/>
              <a:t>nqytou</a:t>
            </a:r>
            <a:r>
              <a:rPr lang="en-US" dirty="0"/>
              <a:t>@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997762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85DD8-4164-4CEA-BB50-BEDC102A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BBC51-298B-42A3-B6ED-9628F678F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dirty="0"/>
              <a:t>أوتين شويس انيب ترين تى ثيؤطوكوس: 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ar-EG" dirty="0"/>
              <a:t>ات اوى إمبارثينوس إنسيو نيفين. 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4CCA5-50C5-4B9B-B589-DCFA3D8C0F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753815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lang="ar-EG" dirty="0"/>
              <a:t>يا سيدتنا كلنا والدة الاله، العذراء كل حين.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65E70-857E-4103-813A-83209D5ED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64424"/>
            <a:ext cx="9144000" cy="1189740"/>
          </a:xfrm>
        </p:spPr>
        <p:txBody>
          <a:bodyPr/>
          <a:lstStyle/>
          <a:p>
            <a:r>
              <a:rPr lang="en-GB" sz="4000" dirty="0"/>
              <a:t>`w ten=o=c `</a:t>
            </a:r>
            <a:r>
              <a:rPr lang="en-GB" sz="4000" dirty="0" err="1"/>
              <a:t>nnyb</a:t>
            </a:r>
            <a:r>
              <a:rPr lang="en-GB" sz="4000" dirty="0"/>
              <a:t> </a:t>
            </a:r>
            <a:r>
              <a:rPr lang="en-GB" sz="4000" dirty="0" err="1"/>
              <a:t>tyren</a:t>
            </a:r>
            <a:r>
              <a:rPr lang="en-GB" sz="4000" dirty="0"/>
              <a:t> ];</a:t>
            </a:r>
            <a:r>
              <a:rPr lang="en-GB" sz="4000" dirty="0" err="1"/>
              <a:t>e`otokoc</a:t>
            </a:r>
            <a:r>
              <a:rPr lang="en-GB" sz="4000" dirty="0"/>
              <a:t>@ </a:t>
            </a:r>
            <a:r>
              <a:rPr lang="en-GB" sz="4000" dirty="0" err="1"/>
              <a:t>etoi</a:t>
            </a:r>
            <a:r>
              <a:rPr lang="en-GB" sz="4000" dirty="0"/>
              <a:t> `</a:t>
            </a:r>
            <a:r>
              <a:rPr lang="en-GB" sz="4000" dirty="0" err="1"/>
              <a:t>mPar;enoc</a:t>
            </a:r>
            <a:r>
              <a:rPr lang="en-GB" sz="4000" dirty="0"/>
              <a:t> `</a:t>
            </a:r>
            <a:r>
              <a:rPr lang="en-GB" sz="4000" dirty="0" err="1"/>
              <a:t>ncyou</a:t>
            </a:r>
            <a:r>
              <a:rPr lang="en-GB" sz="4000" dirty="0"/>
              <a:t> </a:t>
            </a:r>
            <a:r>
              <a:rPr lang="en-GB" sz="4000" dirty="0" err="1"/>
              <a:t>niben</a:t>
            </a:r>
            <a:r>
              <a:rPr lang="en-GB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606265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7CBF-BA4F-46A8-A401-A0431576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3FBEB-64CC-4ADC-8020-599B1DFB3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EG" dirty="0"/>
              <a:t>ماتيهو امفى ايطارى ماسف: بين سوتير إن أغاثوس: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C11E5-C4D9-4D53-97A9-A51EDFFD6D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lang="ar-EG" dirty="0"/>
              <a:t>اسألي الذي ولدته، مخلصنا الصالح،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1E8AE-7F59-42D3-A8BF-27CFCC9626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4400" dirty="0"/>
              <a:t>Ma]</a:t>
            </a:r>
            <a:r>
              <a:rPr lang="en-GB" sz="4400" dirty="0" err="1"/>
              <a:t>ho</a:t>
            </a:r>
            <a:r>
              <a:rPr lang="en-GB" sz="4400" dirty="0"/>
              <a:t> `</a:t>
            </a:r>
            <a:r>
              <a:rPr lang="en-GB" sz="4400" dirty="0" err="1"/>
              <a:t>mvy`etaremacf</a:t>
            </a:r>
            <a:r>
              <a:rPr lang="en-GB" sz="4400" dirty="0"/>
              <a:t>@ </a:t>
            </a:r>
            <a:r>
              <a:rPr lang="en-GB" sz="4400" dirty="0" err="1"/>
              <a:t>penCwtyr</a:t>
            </a:r>
            <a:r>
              <a:rPr lang="en-GB" sz="4400" dirty="0"/>
              <a:t> `</a:t>
            </a:r>
            <a:r>
              <a:rPr lang="en-GB" sz="4400" dirty="0" err="1"/>
              <a:t>n`aga;oc</a:t>
            </a:r>
            <a:r>
              <a:rPr lang="en-GB" sz="4400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4163116054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5109-57DE-48D9-91B2-7D408F60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575CA-60EF-4588-B8F0-B3CB627A7C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632175"/>
            <a:ext cx="9144000" cy="1219200"/>
          </a:xfrm>
        </p:spPr>
        <p:txBody>
          <a:bodyPr anchor="ctr"/>
          <a:lstStyle/>
          <a:p>
            <a:r>
              <a:rPr lang="ar-EG" dirty="0"/>
              <a:t>إنتيف أولى إنايخيسى ايڤول هارون: </a:t>
            </a:r>
            <a:endParaRPr lang="en-US" dirty="0"/>
          </a:p>
          <a:p>
            <a:r>
              <a:rPr lang="ar-EG" dirty="0"/>
              <a:t>إنتيف سيمنى نان إنتيف هيرينى.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E6592-8F8B-4A48-879E-B24837B82A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710609"/>
            <a:ext cx="9144000" cy="646238"/>
          </a:xfrm>
        </p:spPr>
        <p:txBody>
          <a:bodyPr anchor="ctr"/>
          <a:lstStyle/>
          <a:p>
            <a:r>
              <a:rPr lang="ar-EG" dirty="0"/>
              <a:t>أن يرفع عنا هذه الأتعاب، ويقرر لنا سلامه. 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9FEED-1106-4224-AC73-96A4839608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356847"/>
            <a:ext cx="9144000" cy="1219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`</a:t>
            </a:r>
            <a:r>
              <a:rPr lang="en-GB" dirty="0" err="1"/>
              <a:t>ntef`wli</a:t>
            </a:r>
            <a:r>
              <a:rPr lang="en-GB" dirty="0"/>
              <a:t> `</a:t>
            </a:r>
            <a:r>
              <a:rPr lang="en-GB" dirty="0" err="1"/>
              <a:t>nnaiqici</a:t>
            </a:r>
            <a:r>
              <a:rPr lang="en-GB" dirty="0"/>
              <a:t> `</a:t>
            </a:r>
            <a:r>
              <a:rPr lang="en-GB" dirty="0" err="1"/>
              <a:t>ebolharon</a:t>
            </a:r>
            <a:r>
              <a:rPr lang="en-GB" dirty="0"/>
              <a:t>@</a:t>
            </a:r>
          </a:p>
          <a:p>
            <a:pPr>
              <a:spcBef>
                <a:spcPts val="0"/>
              </a:spcBef>
            </a:pPr>
            <a:r>
              <a:rPr lang="en-GB" dirty="0"/>
              <a:t> `</a:t>
            </a:r>
            <a:r>
              <a:rPr lang="en-GB" dirty="0" err="1"/>
              <a:t>ntefcemni</a:t>
            </a:r>
            <a:r>
              <a:rPr lang="en-GB" dirty="0"/>
              <a:t> nan `</a:t>
            </a:r>
            <a:r>
              <a:rPr lang="en-GB" dirty="0" err="1"/>
              <a:t>ntefhiryny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855372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4E0F10-34D1-4317-A391-B435EFE8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7BFA9-575F-4D6C-AE54-11E47BD27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ar-EG" sz="3600" dirty="0"/>
              <a:t>شيري ني اوتي بارثينوس: تي اورو اممي ان اليثيني : شيري ابشوشو انتيه بين جينوس: اري أجفو نان ايمانؤيل.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BDF79-C340-4B4D-9EBE-499FC6D57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السلام لك أيتها العذراء، الملكة الحقيقية الحقانية، السلام لفخر جنسنا، ولدت لنا عمانوئيل.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BA198-92A3-45B5-95BB-5684119697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694225"/>
            <a:ext cx="9144000" cy="1189740"/>
          </a:xfrm>
        </p:spPr>
        <p:txBody>
          <a:bodyPr/>
          <a:lstStyle/>
          <a:p>
            <a:r>
              <a:rPr lang="en-GB" sz="3800" dirty="0"/>
              <a:t>&lt;ere ne `w ]</a:t>
            </a:r>
            <a:r>
              <a:rPr lang="en-GB" sz="3800" dirty="0" err="1"/>
              <a:t>Par;enoc</a:t>
            </a:r>
            <a:r>
              <a:rPr lang="en-GB" sz="3800" dirty="0"/>
              <a:t>@ ]</a:t>
            </a:r>
            <a:r>
              <a:rPr lang="en-GB" sz="3800" dirty="0" err="1"/>
              <a:t>ourw</a:t>
            </a:r>
            <a:r>
              <a:rPr lang="en-GB" sz="3800" dirty="0"/>
              <a:t> `</a:t>
            </a:r>
            <a:r>
              <a:rPr lang="en-GB" sz="3800" dirty="0" err="1"/>
              <a:t>mmyi</a:t>
            </a:r>
            <a:r>
              <a:rPr lang="en-GB" sz="3800" dirty="0"/>
              <a:t> `</a:t>
            </a:r>
            <a:r>
              <a:rPr lang="en-GB" sz="3800" dirty="0" err="1"/>
              <a:t>n`aly;iny</a:t>
            </a:r>
            <a:r>
              <a:rPr lang="en-GB" sz="3800" dirty="0"/>
              <a:t>@ </a:t>
            </a:r>
            <a:r>
              <a:rPr lang="en-GB" sz="3200" dirty="0"/>
              <a:t>,ere `</a:t>
            </a:r>
            <a:r>
              <a:rPr lang="en-GB" sz="3200" dirty="0" err="1"/>
              <a:t>psousou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</a:t>
            </a:r>
            <a:r>
              <a:rPr lang="en-GB" sz="3200" dirty="0" err="1"/>
              <a:t>pengenoc</a:t>
            </a:r>
            <a:r>
              <a:rPr lang="en-GB" sz="3200" dirty="0"/>
              <a:t>@ </a:t>
            </a:r>
            <a:r>
              <a:rPr lang="en-GB" sz="3200" dirty="0" err="1"/>
              <a:t>are`jvo</a:t>
            </a:r>
            <a:r>
              <a:rPr lang="en-GB" sz="3200" dirty="0"/>
              <a:t> nan `</a:t>
            </a:r>
            <a:r>
              <a:rPr lang="en-GB" sz="3200" dirty="0" err="1"/>
              <a:t>nEmmanouyl</a:t>
            </a:r>
            <a:r>
              <a:rPr lang="en-GB" sz="3200" dirty="0"/>
              <a:t>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314835675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B84748-8341-4884-8AA2-F8FC0502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4415-2039-49CA-A852-EEBECB651D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7236" y="5883965"/>
            <a:ext cx="9265024" cy="967409"/>
          </a:xfrm>
        </p:spPr>
        <p:txBody>
          <a:bodyPr/>
          <a:lstStyle/>
          <a:p>
            <a:r>
              <a:rPr lang="ar-EG" sz="3200" dirty="0"/>
              <a:t>تين تي هو اري بين ميڤى : اوتي ابروس تاتيس اتيه انهوت : ناهرين بين شويس ايسوس  بى اخرستوس : انتيف كانين نوڤى نان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5550-824F-4C5E-901A-C1AFCE922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sz="3600" dirty="0"/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B780D-C62C-4F13-9CA3-612B4A2AA5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799236"/>
            <a:ext cx="9144000" cy="1189740"/>
          </a:xfrm>
        </p:spPr>
        <p:txBody>
          <a:bodyPr/>
          <a:lstStyle/>
          <a:p>
            <a:r>
              <a:rPr lang="en-GB" sz="3600" dirty="0"/>
              <a:t>Ten]</a:t>
            </a:r>
            <a:r>
              <a:rPr lang="en-GB" sz="3600" dirty="0" err="1"/>
              <a:t>ho</a:t>
            </a:r>
            <a:r>
              <a:rPr lang="en-GB" sz="3600" dirty="0"/>
              <a:t> `</a:t>
            </a:r>
            <a:r>
              <a:rPr lang="en-GB" sz="3600" dirty="0" err="1"/>
              <a:t>arepenmeu`i</a:t>
            </a:r>
            <a:r>
              <a:rPr lang="en-GB" sz="3600" dirty="0"/>
              <a:t>@ `w ]`</a:t>
            </a:r>
            <a:r>
              <a:rPr lang="en-GB" sz="3600" dirty="0" err="1"/>
              <a:t>proctatyc</a:t>
            </a:r>
            <a:r>
              <a:rPr lang="en-GB" sz="3600" dirty="0"/>
              <a:t> `</a:t>
            </a:r>
            <a:r>
              <a:rPr lang="en-GB" sz="3600" dirty="0" err="1"/>
              <a:t>etenhot</a:t>
            </a:r>
            <a:r>
              <a:rPr lang="en-GB" sz="3600" dirty="0"/>
              <a:t>@ </a:t>
            </a:r>
            <a:r>
              <a:rPr lang="en-GB" sz="3600" dirty="0" err="1"/>
              <a:t>nahren</a:t>
            </a:r>
            <a:r>
              <a:rPr lang="en-GB" sz="3600" dirty="0"/>
              <a:t> pen=o=c I=y=c P=,=c@ `</a:t>
            </a:r>
            <a:r>
              <a:rPr lang="en-GB" sz="3600" dirty="0" err="1"/>
              <a:t>ntef,a</a:t>
            </a:r>
            <a:r>
              <a:rPr lang="en-GB" sz="3600" dirty="0"/>
              <a:t> </a:t>
            </a:r>
            <a:r>
              <a:rPr lang="en-GB" sz="3600" dirty="0" err="1"/>
              <a:t>nennobi</a:t>
            </a:r>
            <a:r>
              <a:rPr lang="en-GB" sz="3600" dirty="0"/>
              <a:t> nan `</a:t>
            </a:r>
            <a:r>
              <a:rPr lang="en-GB" sz="3600" dirty="0" err="1"/>
              <a:t>ebol</a:t>
            </a:r>
            <a:r>
              <a:rPr lang="en-GB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524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44000" cy="1046923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إيڤول غار هيتين تي فوني: إنتيه غابرييل بي أنجيلوس: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تي نيه إمبي شيريه تيزموس: أوتي ثيؤطوكوس ماريا.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50562"/>
            <a:ext cx="9144000" cy="1060515"/>
          </a:xfrm>
        </p:spPr>
        <p:txBody>
          <a:bodyPr anchor="ctr"/>
          <a:lstStyle/>
          <a:p>
            <a:r>
              <a:rPr lang="en-GB" dirty="0" err="1"/>
              <a:t>Ebol</a:t>
            </a:r>
            <a:r>
              <a:rPr lang="en-GB" dirty="0"/>
              <a:t> gar </a:t>
            </a:r>
            <a:r>
              <a:rPr lang="en-GB" dirty="0" err="1"/>
              <a:t>hiten</a:t>
            </a:r>
            <a:r>
              <a:rPr lang="en-GB" dirty="0"/>
              <a:t> ]</a:t>
            </a:r>
            <a:r>
              <a:rPr lang="en-GB" dirty="0" err="1"/>
              <a:t>vwny</a:t>
            </a:r>
            <a:r>
              <a:rPr lang="en-GB" dirty="0"/>
              <a:t>@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Gabriyl</a:t>
            </a:r>
            <a:r>
              <a:rPr lang="en-GB" dirty="0"/>
              <a:t> </a:t>
            </a:r>
            <a:r>
              <a:rPr lang="en-GB" dirty="0" err="1"/>
              <a:t>piaggeloc</a:t>
            </a:r>
            <a:r>
              <a:rPr lang="en-GB" dirty="0"/>
              <a:t>@ ten] ne `</a:t>
            </a:r>
            <a:r>
              <a:rPr lang="en-GB" dirty="0" err="1"/>
              <a:t>mpi,ereticmoc</a:t>
            </a:r>
            <a:r>
              <a:rPr lang="en-GB" dirty="0"/>
              <a:t>@ `w };</a:t>
            </a:r>
            <a:r>
              <a:rPr lang="en-GB" dirty="0" err="1"/>
              <a:t>e`otokoc</a:t>
            </a:r>
            <a:r>
              <a:rPr lang="en-GB" dirty="0"/>
              <a:t> Maria.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فمن قِبَل صوت، غبريـال الملاك، نُعطيكِ السلام، 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يا والدة الإله مريم.</a:t>
            </a:r>
          </a:p>
        </p:txBody>
      </p:sp>
    </p:spTree>
    <p:extLst>
      <p:ext uri="{BB962C8B-B14F-4D97-AF65-F5344CB8AC3E}">
        <p14:creationId xmlns:p14="http://schemas.microsoft.com/office/powerpoint/2010/main" val="1259179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30" y="5811077"/>
            <a:ext cx="9318812" cy="1046923"/>
          </a:xfrm>
        </p:spPr>
        <p:txBody>
          <a:bodyPr/>
          <a:lstStyle/>
          <a:p>
            <a:r>
              <a:rPr kumimoji="0" lang="ar-SA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شيريه نيه إيڤول هيتين إفنوتي: شيريه نيه إيڤول هيتين غابرييل: شيريه نيه إيڤول هي توتين: چيه شيريه نيه تين إتشيسي إممو.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6" y="4750562"/>
            <a:ext cx="9318812" cy="1060515"/>
          </a:xfrm>
        </p:spPr>
        <p:txBody>
          <a:bodyPr anchor="ctr"/>
          <a:lstStyle/>
          <a:p>
            <a:r>
              <a:rPr lang="en-GB" dirty="0"/>
              <a:t>&lt;ere ne `</a:t>
            </a:r>
            <a:r>
              <a:rPr lang="en-GB" dirty="0" err="1"/>
              <a:t>ebol</a:t>
            </a:r>
            <a:r>
              <a:rPr lang="en-GB" dirty="0"/>
              <a:t> </a:t>
            </a:r>
            <a:r>
              <a:rPr lang="en-GB" dirty="0" err="1"/>
              <a:t>hiten</a:t>
            </a:r>
            <a:r>
              <a:rPr lang="en-GB" dirty="0"/>
              <a:t> `</a:t>
            </a:r>
            <a:r>
              <a:rPr lang="en-GB" dirty="0" err="1"/>
              <a:t>Vnou</a:t>
            </a:r>
            <a:r>
              <a:rPr lang="en-GB" dirty="0"/>
              <a:t>]@ ,ere ne `</a:t>
            </a:r>
            <a:r>
              <a:rPr lang="en-GB" dirty="0" err="1"/>
              <a:t>ebol</a:t>
            </a:r>
            <a:r>
              <a:rPr lang="en-GB" dirty="0"/>
              <a:t> </a:t>
            </a:r>
            <a:r>
              <a:rPr lang="en-GB" dirty="0" err="1"/>
              <a:t>hiten</a:t>
            </a:r>
            <a:r>
              <a:rPr lang="en-GB" dirty="0"/>
              <a:t> </a:t>
            </a:r>
            <a:r>
              <a:rPr lang="en-GB" sz="3300" dirty="0" err="1"/>
              <a:t>Gabriyl</a:t>
            </a:r>
            <a:r>
              <a:rPr lang="en-GB" sz="3300" dirty="0"/>
              <a:t>@ ,ere ne `</a:t>
            </a:r>
            <a:r>
              <a:rPr lang="en-GB" sz="3300" dirty="0" err="1"/>
              <a:t>ebol</a:t>
            </a:r>
            <a:r>
              <a:rPr lang="en-GB" sz="3300" dirty="0"/>
              <a:t> </a:t>
            </a:r>
            <a:r>
              <a:rPr lang="en-GB" sz="3300" dirty="0" err="1"/>
              <a:t>hitoten</a:t>
            </a:r>
            <a:r>
              <a:rPr lang="en-GB" sz="3300" dirty="0"/>
              <a:t>@ je ,ere ne ten[</a:t>
            </a:r>
            <a:r>
              <a:rPr lang="en-GB" sz="3300" dirty="0" err="1"/>
              <a:t>ici</a:t>
            </a:r>
            <a:r>
              <a:rPr lang="en-GB" sz="3300" dirty="0"/>
              <a:t> `</a:t>
            </a:r>
            <a:r>
              <a:rPr lang="en-GB" sz="3300" dirty="0" err="1"/>
              <a:t>mmo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لكِ من قِبَل الله، السلام لكِ من قِبَل غبريـال، 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لكِ من قِبَلنا، قائلين "السلام لكِ نرفعك."</a:t>
            </a:r>
          </a:p>
        </p:txBody>
      </p:sp>
    </p:spTree>
    <p:extLst>
      <p:ext uri="{BB962C8B-B14F-4D97-AF65-F5344CB8AC3E}">
        <p14:creationId xmlns:p14="http://schemas.microsoft.com/office/powerpoint/2010/main" val="272559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30" y="5811077"/>
            <a:ext cx="9305365" cy="1046923"/>
          </a:xfrm>
        </p:spPr>
        <p:txBody>
          <a:bodyPr/>
          <a:lstStyle/>
          <a:p>
            <a:r>
              <a:rPr lang="ar-EG" sz="3450" dirty="0">
                <a:solidFill>
                  <a:schemeClr val="bg1"/>
                </a:solidFill>
              </a:rPr>
              <a:t>ب</a:t>
            </a:r>
            <a:r>
              <a:rPr kumimoji="0" lang="ar-SA" sz="345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ي أنجيلوس إثؤواب غابرييل: أفهي شين نوفي إن تي بارثينوس: مينينسا بي أسبازموس: أفتاجرو إمموس</a:t>
            </a:r>
            <a:r>
              <a:rPr kumimoji="0" lang="en-US" sz="345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345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خين بيف ساچي.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40341" y="4750562"/>
            <a:ext cx="9224682" cy="1060515"/>
          </a:xfrm>
        </p:spPr>
        <p:txBody>
          <a:bodyPr anchor="ctr"/>
          <a:lstStyle/>
          <a:p>
            <a:r>
              <a:rPr lang="en-GB" sz="3200" dirty="0" err="1"/>
              <a:t>Piaggeloc</a:t>
            </a:r>
            <a:r>
              <a:rPr lang="en-GB" sz="3200" dirty="0"/>
              <a:t> </a:t>
            </a:r>
            <a:r>
              <a:rPr lang="en-GB" sz="3200" dirty="0" err="1"/>
              <a:t>e;ouab</a:t>
            </a:r>
            <a:r>
              <a:rPr lang="en-GB" sz="3200" dirty="0"/>
              <a:t> </a:t>
            </a:r>
            <a:r>
              <a:rPr lang="en-GB" sz="3200" dirty="0" err="1"/>
              <a:t>Gabriyl</a:t>
            </a:r>
            <a:r>
              <a:rPr lang="en-GB" sz="3200" dirty="0"/>
              <a:t>@ </a:t>
            </a:r>
            <a:r>
              <a:rPr lang="en-GB" sz="3200" dirty="0" err="1"/>
              <a:t>afhisennoufi</a:t>
            </a:r>
            <a:r>
              <a:rPr lang="en-GB" sz="3200" dirty="0"/>
              <a:t> `n}</a:t>
            </a:r>
            <a:r>
              <a:rPr lang="en-GB" sz="3200" dirty="0" err="1"/>
              <a:t>par;enoc</a:t>
            </a:r>
            <a:r>
              <a:rPr lang="en-GB" sz="3200" dirty="0"/>
              <a:t>@ </a:t>
            </a:r>
            <a:r>
              <a:rPr lang="en-GB" dirty="0" err="1"/>
              <a:t>menenca</a:t>
            </a:r>
            <a:r>
              <a:rPr lang="en-GB" dirty="0"/>
              <a:t> </a:t>
            </a:r>
            <a:r>
              <a:rPr lang="en-GB" dirty="0" err="1"/>
              <a:t>piacpacmoc</a:t>
            </a:r>
            <a:r>
              <a:rPr lang="en-GB" dirty="0"/>
              <a:t>@ </a:t>
            </a:r>
            <a:r>
              <a:rPr lang="en-GB" dirty="0" err="1"/>
              <a:t>aftajro</a:t>
            </a:r>
            <a:r>
              <a:rPr lang="en-GB" dirty="0"/>
              <a:t> `</a:t>
            </a:r>
            <a:r>
              <a:rPr lang="en-GB" dirty="0" err="1"/>
              <a:t>mmoc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pefcaji</a:t>
            </a:r>
            <a:r>
              <a:rPr lang="en-GB" dirty="0"/>
              <a:t>.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الملاك المقدس غبريـال، بشَّر العذراء، وبعد أن أهداها السلام، قوَّاها بقوله.</a:t>
            </a:r>
          </a:p>
        </p:txBody>
      </p:sp>
    </p:spTree>
    <p:extLst>
      <p:ext uri="{BB962C8B-B14F-4D97-AF65-F5344CB8AC3E}">
        <p14:creationId xmlns:p14="http://schemas.microsoft.com/office/powerpoint/2010/main" val="3516539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4129" y="5811077"/>
            <a:ext cx="9314330" cy="1046923"/>
          </a:xfrm>
        </p:spPr>
        <p:txBody>
          <a:bodyPr/>
          <a:lstStyle/>
          <a:p>
            <a:r>
              <a:rPr lang="ar-EG" sz="3400" dirty="0">
                <a:solidFill>
                  <a:schemeClr val="bg1"/>
                </a:solidFill>
              </a:rPr>
              <a:t>چيه</a:t>
            </a:r>
            <a:r>
              <a:rPr lang="ar-EG" sz="3450" dirty="0">
                <a:solidFill>
                  <a:schemeClr val="bg1"/>
                </a:solidFill>
              </a:rPr>
              <a:t> إمبير إيرهوتي ماريام: أريه چيمى غار إن أوو إهموت: خاتين إفنوتي هيبّيه غار تيرا إرڤوكي: أووه إنتيه ميسي إن أوو شيري.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4471" y="4750562"/>
            <a:ext cx="9399494" cy="1060515"/>
          </a:xfrm>
        </p:spPr>
        <p:txBody>
          <a:bodyPr anchor="ctr"/>
          <a:lstStyle/>
          <a:p>
            <a:r>
              <a:rPr lang="en-GB" sz="3400" dirty="0"/>
              <a:t>Je `</a:t>
            </a:r>
            <a:r>
              <a:rPr lang="en-GB" sz="3400" dirty="0" err="1"/>
              <a:t>mpererho</a:t>
            </a:r>
            <a:r>
              <a:rPr lang="en-GB" sz="3400" dirty="0"/>
              <a:t>] Mariam@ `</a:t>
            </a:r>
            <a:r>
              <a:rPr lang="en-GB" sz="3400" dirty="0" err="1"/>
              <a:t>arejimi</a:t>
            </a:r>
            <a:r>
              <a:rPr lang="en-GB" sz="3400" dirty="0"/>
              <a:t> gar `</a:t>
            </a:r>
            <a:r>
              <a:rPr lang="en-GB" sz="3400" dirty="0" err="1"/>
              <a:t>nou`hmot</a:t>
            </a:r>
            <a:r>
              <a:rPr lang="en-GB" sz="3400" dirty="0"/>
              <a:t>@ </a:t>
            </a:r>
            <a:r>
              <a:rPr lang="en-GB" sz="3400" dirty="0" err="1"/>
              <a:t>qaten</a:t>
            </a:r>
            <a:endParaRPr lang="ar-EG" sz="3400" dirty="0"/>
          </a:p>
          <a:p>
            <a:r>
              <a:rPr lang="en-GB" sz="3400" dirty="0"/>
              <a:t> `</a:t>
            </a:r>
            <a:r>
              <a:rPr lang="en-GB" sz="3400" dirty="0" err="1"/>
              <a:t>Vnou</a:t>
            </a:r>
            <a:r>
              <a:rPr lang="en-GB" sz="3400" dirty="0"/>
              <a:t>] </a:t>
            </a:r>
            <a:r>
              <a:rPr lang="en-GB" sz="3400" dirty="0" err="1"/>
              <a:t>hyppe</a:t>
            </a:r>
            <a:r>
              <a:rPr lang="en-GB" sz="3400" dirty="0"/>
              <a:t> gar </a:t>
            </a:r>
            <a:r>
              <a:rPr lang="en-GB" sz="3400" dirty="0" err="1"/>
              <a:t>teraerboki</a:t>
            </a:r>
            <a:r>
              <a:rPr lang="en-GB" sz="3400" dirty="0"/>
              <a:t>@ </a:t>
            </a:r>
            <a:r>
              <a:rPr lang="en-GB" sz="3400" dirty="0" err="1"/>
              <a:t>ouoh</a:t>
            </a:r>
            <a:r>
              <a:rPr lang="en-GB" sz="3400" dirty="0"/>
              <a:t> `</a:t>
            </a:r>
            <a:r>
              <a:rPr lang="en-GB" sz="3400" dirty="0" err="1"/>
              <a:t>ntemici</a:t>
            </a:r>
            <a:r>
              <a:rPr lang="en-GB" sz="3400" dirty="0"/>
              <a:t> `</a:t>
            </a:r>
            <a:r>
              <a:rPr lang="en-GB" sz="3400" dirty="0" err="1"/>
              <a:t>nOusyri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"لا تخافي يا مريم، لأنكِ وجدتِ نعمة، عند الله ها ستحبلين، وتلدين إبنًا.</a:t>
            </a:r>
          </a:p>
        </p:txBody>
      </p:sp>
    </p:spTree>
    <p:extLst>
      <p:ext uri="{BB962C8B-B14F-4D97-AF65-F5344CB8AC3E}">
        <p14:creationId xmlns:p14="http://schemas.microsoft.com/office/powerpoint/2010/main" val="301939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916706"/>
            <a:ext cx="9150628" cy="941294"/>
          </a:xfrm>
        </p:spPr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إف إيتي ناف إنچيه إبتشويس إفنوتي: إمبي إثرونوس إنتيه داڤيد بيف يوت: إفنا إر أورو إيچين إب إي إن ياكوب: شا إينيه إنتيه بي إينيه.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8479" y="4812949"/>
            <a:ext cx="9314330" cy="1060515"/>
          </a:xfrm>
        </p:spPr>
        <p:txBody>
          <a:bodyPr anchor="ctr"/>
          <a:lstStyle/>
          <a:p>
            <a:r>
              <a:rPr lang="en-GB" sz="3400" dirty="0" err="1"/>
              <a:t>Ef`e</a:t>
            </a:r>
            <a:r>
              <a:rPr lang="en-GB" sz="3400" dirty="0"/>
              <a:t>] </a:t>
            </a:r>
            <a:r>
              <a:rPr lang="en-GB" sz="3400" dirty="0" err="1"/>
              <a:t>naf</a:t>
            </a:r>
            <a:r>
              <a:rPr lang="en-GB" sz="3400" dirty="0"/>
              <a:t> `</a:t>
            </a:r>
            <a:r>
              <a:rPr lang="en-GB" sz="3400" dirty="0" err="1"/>
              <a:t>nje</a:t>
            </a:r>
            <a:r>
              <a:rPr lang="en-GB" sz="3400" dirty="0"/>
              <a:t> `P[</a:t>
            </a:r>
            <a:r>
              <a:rPr lang="en-GB" sz="3400" dirty="0" err="1"/>
              <a:t>oic</a:t>
            </a:r>
            <a:r>
              <a:rPr lang="en-GB" sz="3400" dirty="0"/>
              <a:t> `</a:t>
            </a:r>
            <a:r>
              <a:rPr lang="en-GB" sz="3400" dirty="0" err="1"/>
              <a:t>Vnou</a:t>
            </a:r>
            <a:r>
              <a:rPr lang="en-GB" sz="3400" dirty="0"/>
              <a:t>]@ `</a:t>
            </a:r>
            <a:r>
              <a:rPr lang="en-GB" sz="3400" dirty="0" err="1"/>
              <a:t>mpi</a:t>
            </a:r>
            <a:r>
              <a:rPr lang="en-GB" sz="3400" dirty="0"/>
              <a:t>`;</a:t>
            </a:r>
            <a:r>
              <a:rPr lang="en-GB" sz="3400" dirty="0" err="1"/>
              <a:t>ronoc</a:t>
            </a:r>
            <a:r>
              <a:rPr lang="en-GB" sz="3400" dirty="0"/>
              <a:t> `</a:t>
            </a:r>
            <a:r>
              <a:rPr lang="en-GB" sz="3400" dirty="0" err="1"/>
              <a:t>nte</a:t>
            </a:r>
            <a:r>
              <a:rPr lang="en-GB" sz="3400" dirty="0"/>
              <a:t> </a:t>
            </a:r>
            <a:r>
              <a:rPr lang="en-GB" sz="3400" dirty="0" err="1"/>
              <a:t>Dauid</a:t>
            </a:r>
            <a:endParaRPr lang="ar-EG" sz="3400" dirty="0"/>
          </a:p>
          <a:p>
            <a:r>
              <a:rPr lang="en-GB" dirty="0"/>
              <a:t> </a:t>
            </a:r>
            <a:r>
              <a:rPr lang="en-GB" sz="3200" dirty="0" err="1"/>
              <a:t>pefiwt</a:t>
            </a:r>
            <a:r>
              <a:rPr lang="en-GB" sz="3200" dirty="0"/>
              <a:t>@ `</a:t>
            </a:r>
            <a:r>
              <a:rPr lang="en-GB" sz="3200" dirty="0" err="1"/>
              <a:t>fnaerouro</a:t>
            </a:r>
            <a:r>
              <a:rPr lang="en-GB" sz="3200" dirty="0"/>
              <a:t> `</a:t>
            </a:r>
            <a:r>
              <a:rPr lang="en-GB" sz="3200" dirty="0" err="1"/>
              <a:t>ejen</a:t>
            </a:r>
            <a:r>
              <a:rPr lang="en-GB" sz="3200" dirty="0"/>
              <a:t> `</a:t>
            </a:r>
            <a:r>
              <a:rPr lang="en-GB" sz="3200" dirty="0" err="1"/>
              <a:t>pyi</a:t>
            </a:r>
            <a:r>
              <a:rPr lang="en-GB" sz="3200" dirty="0"/>
              <a:t> `</a:t>
            </a:r>
            <a:r>
              <a:rPr lang="en-GB" sz="3200" dirty="0" err="1"/>
              <a:t>nIakwb</a:t>
            </a:r>
            <a:r>
              <a:rPr lang="en-GB" sz="3200" dirty="0"/>
              <a:t>@ </a:t>
            </a:r>
            <a:r>
              <a:rPr lang="en-GB" sz="3200" dirty="0" err="1"/>
              <a:t>sa</a:t>
            </a:r>
            <a:r>
              <a:rPr lang="en-GB" sz="3200" dirty="0"/>
              <a:t> `</a:t>
            </a:r>
            <a:r>
              <a:rPr lang="en-GB" sz="3200" dirty="0" err="1"/>
              <a:t>eneh</a:t>
            </a:r>
            <a:r>
              <a:rPr lang="en-GB" sz="3200" dirty="0"/>
              <a:t> `</a:t>
            </a:r>
            <a:r>
              <a:rPr lang="en-GB" sz="3200" dirty="0" err="1"/>
              <a:t>nte</a:t>
            </a:r>
            <a:r>
              <a:rPr lang="en-GB" sz="3200" dirty="0"/>
              <a:t> </a:t>
            </a:r>
            <a:r>
              <a:rPr lang="en-GB" sz="3200" dirty="0" err="1"/>
              <a:t>pi`eneh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9016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ويعطيه الرب الإله، كرسي داود أبيه، ويملك على بيت يعقوب، إلى أبد الأبد."</a:t>
            </a:r>
          </a:p>
        </p:txBody>
      </p:sp>
    </p:spTree>
    <p:extLst>
      <p:ext uri="{BB962C8B-B14F-4D97-AF65-F5344CB8AC3E}">
        <p14:creationId xmlns:p14="http://schemas.microsoft.com/office/powerpoint/2010/main" val="461789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lang="ar-EG" dirty="0">
                <a:solidFill>
                  <a:schemeClr val="bg1"/>
                </a:solidFill>
              </a:rPr>
              <a:t>إثڤيه فاي تين تي أوأوو نيه: هوس ثيؤطوكوس إنسيو نيڤين: </a:t>
            </a:r>
          </a:p>
          <a:p>
            <a:r>
              <a:rPr lang="ar-EG" dirty="0">
                <a:solidFill>
                  <a:schemeClr val="bg1"/>
                </a:solidFill>
              </a:rPr>
              <a:t>ماتيهو إإبتشويس إإهري إيجون: إنتيف كانين نوڤي إيڤول.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750562"/>
            <a:ext cx="9150628" cy="1060515"/>
          </a:xfrm>
        </p:spPr>
        <p:txBody>
          <a:bodyPr anchor="ctr"/>
          <a:lstStyle/>
          <a:p>
            <a:r>
              <a:rPr lang="en-GB" sz="3400" dirty="0" err="1"/>
              <a:t>E;be</a:t>
            </a:r>
            <a:r>
              <a:rPr lang="en-GB" sz="3400" dirty="0"/>
              <a:t> </a:t>
            </a:r>
            <a:r>
              <a:rPr lang="en-GB" sz="3400" dirty="0" err="1"/>
              <a:t>vai</a:t>
            </a:r>
            <a:r>
              <a:rPr lang="en-GB" sz="3400" dirty="0"/>
              <a:t> ten]`</a:t>
            </a:r>
            <a:r>
              <a:rPr lang="en-GB" sz="3400" dirty="0" err="1"/>
              <a:t>wou</a:t>
            </a:r>
            <a:r>
              <a:rPr lang="en-GB" sz="3400" dirty="0"/>
              <a:t> ne@ </a:t>
            </a:r>
            <a:r>
              <a:rPr lang="en-GB" sz="3400" dirty="0" err="1"/>
              <a:t>hwc</a:t>
            </a:r>
            <a:r>
              <a:rPr lang="en-GB" sz="3400" dirty="0"/>
              <a:t> :</a:t>
            </a:r>
            <a:r>
              <a:rPr lang="en-GB" sz="3400" dirty="0" err="1"/>
              <a:t>e`otokoc</a:t>
            </a:r>
            <a:r>
              <a:rPr lang="en-GB" sz="3400" dirty="0"/>
              <a:t> `</a:t>
            </a:r>
            <a:r>
              <a:rPr lang="en-GB" sz="3400" dirty="0" err="1"/>
              <a:t>ncyou</a:t>
            </a:r>
            <a:r>
              <a:rPr lang="en-GB" sz="3400" dirty="0"/>
              <a:t> </a:t>
            </a:r>
            <a:r>
              <a:rPr lang="en-GB" sz="3400" dirty="0" err="1"/>
              <a:t>niben</a:t>
            </a:r>
            <a:r>
              <a:rPr lang="en-GB" sz="3400" dirty="0"/>
              <a:t>@ ma]</a:t>
            </a:r>
            <a:r>
              <a:rPr lang="en-GB" sz="3400" dirty="0" err="1"/>
              <a:t>ho</a:t>
            </a:r>
            <a:r>
              <a:rPr lang="en-GB" sz="3400" dirty="0"/>
              <a:t> `</a:t>
            </a:r>
            <a:r>
              <a:rPr lang="en-GB" sz="3400" dirty="0" err="1"/>
              <a:t>e`P</a:t>
            </a:r>
            <a:r>
              <a:rPr lang="en-GB" sz="3400" dirty="0"/>
              <a:t>[</a:t>
            </a:r>
            <a:r>
              <a:rPr lang="en-GB" sz="3400" dirty="0" err="1"/>
              <a:t>oic</a:t>
            </a:r>
            <a:r>
              <a:rPr lang="en-GB" sz="3400" dirty="0"/>
              <a:t> `</a:t>
            </a:r>
            <a:r>
              <a:rPr lang="en-GB" sz="3400" dirty="0" err="1"/>
              <a:t>e`hryi</a:t>
            </a:r>
            <a:r>
              <a:rPr lang="en-GB" sz="3400" dirty="0"/>
              <a:t> `</a:t>
            </a:r>
            <a:r>
              <a:rPr lang="en-GB" sz="3400" dirty="0" err="1"/>
              <a:t>ejwn</a:t>
            </a:r>
            <a:r>
              <a:rPr lang="en-GB" sz="3400" dirty="0"/>
              <a:t>@ `</a:t>
            </a:r>
            <a:r>
              <a:rPr lang="en-GB" sz="3400" dirty="0" err="1"/>
              <a:t>ntef,a</a:t>
            </a:r>
            <a:r>
              <a:rPr lang="en-GB" sz="3400" dirty="0"/>
              <a:t> </a:t>
            </a:r>
            <a:r>
              <a:rPr lang="en-GB" sz="3400" dirty="0" err="1"/>
              <a:t>nennobi</a:t>
            </a:r>
            <a:r>
              <a:rPr lang="en-GB" sz="3400" dirty="0"/>
              <a:t> nan `</a:t>
            </a:r>
            <a:r>
              <a:rPr lang="en-GB" sz="3400" dirty="0" err="1"/>
              <a:t>ebol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من أجل هذا نمجدِك، كوالدة الإله كل حين، إسألي الرب عنا، ليغفر لنا خطايانا.</a:t>
            </a:r>
          </a:p>
        </p:txBody>
      </p:sp>
    </p:spTree>
    <p:extLst>
      <p:ext uri="{BB962C8B-B14F-4D97-AF65-F5344CB8AC3E}">
        <p14:creationId xmlns:p14="http://schemas.microsoft.com/office/powerpoint/2010/main" val="41480261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lang="ar-EG" dirty="0">
                <a:solidFill>
                  <a:schemeClr val="bg1"/>
                </a:solidFill>
              </a:rPr>
              <a:t>شيريه نيه أوتي بارثينوس: تي أورو إممي إن آليثيني: شيريه إبشوشو إنتيه بين جينوس: آريه إجفو نان إن إممانوئيل.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750562"/>
            <a:ext cx="9150629" cy="1060515"/>
          </a:xfrm>
        </p:spPr>
        <p:txBody>
          <a:bodyPr anchor="ctr"/>
          <a:lstStyle/>
          <a:p>
            <a:r>
              <a:rPr lang="en-GB" sz="3500" dirty="0"/>
              <a:t>&lt;ere ne `w ]</a:t>
            </a:r>
            <a:r>
              <a:rPr lang="en-GB" sz="3500" dirty="0" err="1"/>
              <a:t>Par;enoc</a:t>
            </a:r>
            <a:r>
              <a:rPr lang="en-GB" sz="3500" dirty="0"/>
              <a:t>@ ]</a:t>
            </a:r>
            <a:r>
              <a:rPr lang="en-GB" sz="3500" dirty="0" err="1"/>
              <a:t>ourw</a:t>
            </a:r>
            <a:r>
              <a:rPr lang="en-GB" sz="3500" dirty="0"/>
              <a:t> `</a:t>
            </a:r>
            <a:r>
              <a:rPr lang="en-GB" sz="3500" dirty="0" err="1"/>
              <a:t>mmyi</a:t>
            </a:r>
            <a:r>
              <a:rPr lang="en-GB" sz="3500" dirty="0"/>
              <a:t> `</a:t>
            </a:r>
            <a:r>
              <a:rPr lang="en-GB" sz="3500" dirty="0" err="1"/>
              <a:t>n`aly;iny</a:t>
            </a:r>
            <a:r>
              <a:rPr lang="en-GB" sz="3500" dirty="0"/>
              <a:t>@ ,ere</a:t>
            </a:r>
            <a:endParaRPr lang="ar-EG" sz="3500" dirty="0"/>
          </a:p>
          <a:p>
            <a:r>
              <a:rPr lang="en-GB" sz="3500" dirty="0"/>
              <a:t> `</a:t>
            </a:r>
            <a:r>
              <a:rPr lang="en-GB" sz="3500" dirty="0" err="1"/>
              <a:t>psousou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</a:t>
            </a:r>
            <a:r>
              <a:rPr lang="en-GB" sz="3500" dirty="0" err="1"/>
              <a:t>pengenoc</a:t>
            </a:r>
            <a:r>
              <a:rPr lang="en-GB" sz="3500" dirty="0"/>
              <a:t>@ </a:t>
            </a:r>
            <a:r>
              <a:rPr lang="en-GB" sz="3500" dirty="0" err="1"/>
              <a:t>are`jvo</a:t>
            </a:r>
            <a:r>
              <a:rPr lang="en-GB" sz="3500" dirty="0"/>
              <a:t> nan `</a:t>
            </a:r>
            <a:r>
              <a:rPr lang="en-GB" sz="3500" dirty="0" err="1"/>
              <a:t>nEmmanouyl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 أيتها العذراء، الملكة الحقيقية الحقَّانية، السلام لفخر جنسنا، ولدت لنا عمانوئيل.</a:t>
            </a:r>
          </a:p>
        </p:txBody>
      </p:sp>
    </p:spTree>
    <p:extLst>
      <p:ext uri="{BB962C8B-B14F-4D97-AF65-F5344CB8AC3E}">
        <p14:creationId xmlns:p14="http://schemas.microsoft.com/office/powerpoint/2010/main" val="911948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EEE2-F2EA-4DAD-8AA3-3C33320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58675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تين تي هو آريه بين ميڤئي: أوتي إبروس طاتيس إتين هوت: ناهرين بين تشويس إيسوس بي إخرستوس: إنتيف كانين نوڤي نان إيڤول.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750562"/>
            <a:ext cx="9150629" cy="1060515"/>
          </a:xfrm>
        </p:spPr>
        <p:txBody>
          <a:bodyPr anchor="ctr"/>
          <a:lstStyle/>
          <a:p>
            <a:r>
              <a:rPr lang="en-GB" dirty="0"/>
              <a:t>Ten]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arepenmeu`i</a:t>
            </a:r>
            <a:r>
              <a:rPr lang="en-GB" dirty="0"/>
              <a:t>@ `w ]`</a:t>
            </a:r>
            <a:r>
              <a:rPr lang="en-GB" dirty="0" err="1"/>
              <a:t>proctatyc</a:t>
            </a:r>
            <a:r>
              <a:rPr lang="en-GB" dirty="0"/>
              <a:t> `</a:t>
            </a:r>
            <a:r>
              <a:rPr lang="en-GB" dirty="0" err="1"/>
              <a:t>etenhot</a:t>
            </a:r>
            <a:r>
              <a:rPr lang="en-GB" dirty="0"/>
              <a:t>@ </a:t>
            </a:r>
            <a:r>
              <a:rPr lang="en-GB" dirty="0" err="1"/>
              <a:t>nahren</a:t>
            </a:r>
            <a:r>
              <a:rPr lang="en-GB" dirty="0"/>
              <a:t> pen=o=c I=y=c P=,=c@ `</a:t>
            </a:r>
            <a:r>
              <a:rPr lang="en-GB" dirty="0" err="1"/>
              <a:t>ntef,a</a:t>
            </a:r>
            <a:r>
              <a:rPr lang="en-GB" dirty="0"/>
              <a:t> </a:t>
            </a:r>
            <a:r>
              <a:rPr lang="en-GB" dirty="0" err="1"/>
              <a:t>nennobi</a:t>
            </a:r>
            <a:r>
              <a:rPr lang="en-GB" dirty="0"/>
              <a:t> nan `</a:t>
            </a:r>
            <a:r>
              <a:rPr lang="en-GB" dirty="0" err="1"/>
              <a:t>ebol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2785"/>
            <a:ext cx="9150628" cy="10469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568C7FCD-BF13-41F1-9882-8BA8713ABD61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450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2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A1E1-E748-40CB-AB0F-424AC957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97940"/>
            <a:ext cx="9144000" cy="3160059"/>
          </a:xfrm>
        </p:spPr>
        <p:txBody>
          <a:bodyPr anchor="ctr"/>
          <a:lstStyle/>
          <a:p>
            <a:r>
              <a:rPr lang="ar-EG" sz="13800" b="1" dirty="0">
                <a:solidFill>
                  <a:srgbClr val="FFC000"/>
                </a:solidFill>
              </a:rPr>
              <a:t>الذكصولوجيات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250276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19C5-501E-4FE8-9DAD-57FCDCC2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2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72AE0-5DD9-4DF1-8D25-EE7CBBBB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5" y="5811077"/>
            <a:ext cx="9265024" cy="1046923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إيريب سولسيل إنتيه بارثينوس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ماريا إتشيرى ام إبؤورو داڤيد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سأووى نام إن إيسوس بخرستوس</a:t>
            </a:r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ابشيرى إميفنوتى بى منيريت.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7B18A-CEF2-46BD-B9FB-E824C5FC3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dirty="0"/>
              <a:t>Ere `</a:t>
            </a:r>
            <a:r>
              <a:rPr lang="en-GB" dirty="0" err="1"/>
              <a:t>pcolcel</a:t>
            </a:r>
            <a:r>
              <a:rPr lang="en-GB" dirty="0"/>
              <a:t> `n}</a:t>
            </a:r>
            <a:r>
              <a:rPr lang="en-GB" dirty="0" err="1"/>
              <a:t>par;enoc</a:t>
            </a:r>
            <a:r>
              <a:rPr lang="en-GB" dirty="0"/>
              <a:t>@ Maria `</a:t>
            </a:r>
            <a:r>
              <a:rPr lang="en-GB" dirty="0" err="1"/>
              <a:t>tseri</a:t>
            </a:r>
            <a:r>
              <a:rPr lang="en-GB" dirty="0"/>
              <a:t> `</a:t>
            </a:r>
            <a:r>
              <a:rPr lang="en-GB" dirty="0" err="1"/>
              <a:t>m`pouro</a:t>
            </a:r>
            <a:r>
              <a:rPr lang="en-GB" sz="3400" dirty="0"/>
              <a:t> </a:t>
            </a:r>
            <a:r>
              <a:rPr lang="en-GB" sz="3400" dirty="0" err="1"/>
              <a:t>Dauid</a:t>
            </a:r>
            <a:r>
              <a:rPr lang="en-GB" sz="3400" dirty="0"/>
              <a:t>@ </a:t>
            </a:r>
            <a:r>
              <a:rPr lang="en-GB" sz="3400" dirty="0" err="1"/>
              <a:t>caou`inam</a:t>
            </a:r>
            <a:r>
              <a:rPr lang="en-GB" sz="3400" dirty="0"/>
              <a:t> `</a:t>
            </a:r>
            <a:r>
              <a:rPr lang="en-US" sz="3400" dirty="0"/>
              <a:t>n</a:t>
            </a:r>
            <a:r>
              <a:rPr lang="en-GB" sz="3400" dirty="0"/>
              <a:t>I=y=c P=,=c @ `</a:t>
            </a:r>
            <a:r>
              <a:rPr lang="en-GB" sz="3400" dirty="0" err="1"/>
              <a:t>Psyri</a:t>
            </a:r>
            <a:r>
              <a:rPr lang="en-GB" sz="3400" dirty="0"/>
              <a:t> `</a:t>
            </a:r>
            <a:r>
              <a:rPr lang="en-GB" sz="3400" dirty="0" err="1"/>
              <a:t>m`V</a:t>
            </a:r>
            <a:r>
              <a:rPr lang="en-GB" sz="3400" dirty="0"/>
              <a:t>] </a:t>
            </a:r>
            <a:r>
              <a:rPr lang="en-GB" sz="3400" dirty="0" err="1"/>
              <a:t>Pimenrit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80FE-682F-4576-9B97-048A65750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1"/>
          </a:xfrm>
        </p:spPr>
        <p:txBody>
          <a:bodyPr/>
          <a:lstStyle/>
          <a:p>
            <a:r>
              <a:rPr kumimoji="0" lang="ar-EG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زينة العذراء يا مريم، إبنة الملك داود، عن يمين يسوع المسيح، إبن الله الحبيب.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A3CEE115-01A5-48D6-A3B1-04E342AB2B08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751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19C5-501E-4FE8-9DAD-57FCDCC2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72AE0-5DD9-4DF1-8D25-EE7CBBBB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5" y="5838261"/>
            <a:ext cx="9265024" cy="1019739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كاطا</a:t>
            </a:r>
            <a:r>
              <a:rPr kumimoji="0" lang="en-US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بساچى انداڤيد أبؤورو: بى هيمنودوس خين بيبسالموس: </a:t>
            </a:r>
            <a:endParaRPr kumimoji="0" lang="en-US" sz="3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أسؤوهى إراتس إنچى تى أورو: ساو أوى نام إم بى إثرونوس.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7B18A-CEF2-46BD-B9FB-E824C5FC3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26895" y="4806878"/>
            <a:ext cx="9197789" cy="1033331"/>
          </a:xfrm>
        </p:spPr>
        <p:txBody>
          <a:bodyPr anchor="ctr"/>
          <a:lstStyle/>
          <a:p>
            <a:r>
              <a:rPr lang="en-GB" sz="3200" dirty="0"/>
              <a:t>Kata `</a:t>
            </a:r>
            <a:r>
              <a:rPr lang="en-GB" sz="3200" dirty="0" err="1"/>
              <a:t>pcaji</a:t>
            </a:r>
            <a:r>
              <a:rPr lang="en-GB" sz="3200" dirty="0"/>
              <a:t> `</a:t>
            </a:r>
            <a:r>
              <a:rPr lang="en-GB" sz="3200" dirty="0" err="1"/>
              <a:t>nDauid</a:t>
            </a:r>
            <a:r>
              <a:rPr lang="en-GB" sz="3200" dirty="0"/>
              <a:t> `</a:t>
            </a:r>
            <a:r>
              <a:rPr lang="en-GB" sz="3200" dirty="0" err="1"/>
              <a:t>pouro</a:t>
            </a:r>
            <a:r>
              <a:rPr lang="en-GB" sz="3200" dirty="0"/>
              <a:t>@ </a:t>
            </a:r>
            <a:r>
              <a:rPr lang="en-GB" sz="3200" dirty="0" err="1"/>
              <a:t>pihumnodoc</a:t>
            </a:r>
            <a:r>
              <a:rPr lang="en-GB" sz="3200" dirty="0"/>
              <a:t> </a:t>
            </a:r>
            <a:r>
              <a:rPr lang="en-GB" sz="3200" dirty="0" err="1"/>
              <a:t>qen</a:t>
            </a:r>
            <a:r>
              <a:rPr lang="en-GB" sz="3200" dirty="0"/>
              <a:t> </a:t>
            </a:r>
            <a:r>
              <a:rPr lang="en-GB" sz="3200" dirty="0" err="1"/>
              <a:t>pi'almoc</a:t>
            </a:r>
            <a:r>
              <a:rPr lang="en-GB" sz="3200" dirty="0"/>
              <a:t>@ </a:t>
            </a:r>
            <a:r>
              <a:rPr lang="en-GB" dirty="0"/>
              <a:t>je </a:t>
            </a:r>
            <a:r>
              <a:rPr lang="en-GB" dirty="0" err="1"/>
              <a:t>ac`ohi</a:t>
            </a:r>
            <a:r>
              <a:rPr lang="en-GB" dirty="0"/>
              <a:t> `</a:t>
            </a:r>
            <a:r>
              <a:rPr lang="en-GB" dirty="0" err="1"/>
              <a:t>eratc</a:t>
            </a:r>
            <a:r>
              <a:rPr lang="en-GB" dirty="0"/>
              <a:t> `</a:t>
            </a:r>
            <a:r>
              <a:rPr lang="en-GB" dirty="0" err="1"/>
              <a:t>nje</a:t>
            </a:r>
            <a:r>
              <a:rPr lang="en-GB" dirty="0"/>
              <a:t> ]</a:t>
            </a:r>
            <a:r>
              <a:rPr lang="en-GB" dirty="0" err="1"/>
              <a:t>ourw</a:t>
            </a:r>
            <a:r>
              <a:rPr lang="en-GB" dirty="0"/>
              <a:t>@ </a:t>
            </a:r>
            <a:r>
              <a:rPr lang="en-GB" dirty="0" err="1"/>
              <a:t>caou`inam</a:t>
            </a:r>
            <a:r>
              <a:rPr lang="en-GB" dirty="0"/>
              <a:t> `</a:t>
            </a:r>
            <a:r>
              <a:rPr lang="en-GB" dirty="0" err="1"/>
              <a:t>mpi</a:t>
            </a:r>
            <a:r>
              <a:rPr lang="en-GB" dirty="0"/>
              <a:t>`;</a:t>
            </a:r>
            <a:r>
              <a:rPr lang="en-GB" dirty="0" err="1"/>
              <a:t>ronoc</a:t>
            </a:r>
            <a:r>
              <a:rPr lang="en-GB" dirty="0"/>
              <a:t>.</a:t>
            </a:r>
            <a:endParaRPr lang="en-GB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180FE-682F-4576-9B97-048A65750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1"/>
          </a:xfrm>
        </p:spPr>
        <p:txBody>
          <a:bodyPr/>
          <a:lstStyle/>
          <a:p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كقول داود الملك، المرتل في المزمور، 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"قامت الملكة، عن يمين العرش."</a:t>
            </a:r>
          </a:p>
        </p:txBody>
      </p:sp>
    </p:spTree>
    <p:extLst>
      <p:ext uri="{BB962C8B-B14F-4D97-AF65-F5344CB8AC3E}">
        <p14:creationId xmlns:p14="http://schemas.microsoft.com/office/powerpoint/2010/main" val="2444271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17380" y="4532242"/>
            <a:ext cx="9436191" cy="1278835"/>
          </a:xfrm>
        </p:spPr>
        <p:txBody>
          <a:bodyPr/>
          <a:lstStyle/>
          <a:p>
            <a:r>
              <a:rPr lang="nl-NL" sz="3550" dirty="0"/>
              <a:t>Te[oci `eNi,eroubim@ `w `:mau `m`Vnou] va pi`amahi@ tetaiyout `eNiceravim@ qen `tve nem hijen pikahi.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0144" y="5811077"/>
            <a:ext cx="9274827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اتشوسى إى ني شيروبيم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أو اثماف إم إفنوتى فا بى أماهى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تيتايوت إى ني سيرافيم</a:t>
            </a:r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خين إتفى نيم هيچين بى كاهى.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938686"/>
          </a:xfrm>
        </p:spPr>
        <p:txBody>
          <a:bodyPr/>
          <a:lstStyle/>
          <a:p>
            <a:r>
              <a:rPr kumimoji="0" lang="ar-EG" sz="3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أنتِ أرفع من الشاروبيم، يا أم الله ذي العزة، وأكرم من السارافيم، في السماء وعلى الأرض.</a:t>
            </a:r>
          </a:p>
        </p:txBody>
      </p:sp>
    </p:spTree>
    <p:extLst>
      <p:ext uri="{BB962C8B-B14F-4D97-AF65-F5344CB8AC3E}">
        <p14:creationId xmlns:p14="http://schemas.microsoft.com/office/powerpoint/2010/main" val="35660707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44204"/>
            <a:ext cx="9140825" cy="1134109"/>
          </a:xfrm>
        </p:spPr>
        <p:txBody>
          <a:bodyPr/>
          <a:lstStyle/>
          <a:p>
            <a:r>
              <a:rPr lang="nl-NL" sz="3800" dirty="0"/>
              <a:t>Wounia] `n;o Maria@ je `are`jvo `mPi`aly;inoc@ ectob `nje tepar;enia@ `ere`ohi `ereoi `mpar;enoc.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40825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أوأونياتى إنثو ماريا: چى آرى إجفو إم بى آليثينوس: </a:t>
            </a:r>
            <a:endParaRPr kumimoji="0" lang="en-US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إستوف إنچى تيبارثينيا: إيرى أوهى إيرى أوى إمبارثينوس.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938686"/>
          </a:xfrm>
        </p:spPr>
        <p:txBody>
          <a:bodyPr/>
          <a:lstStyle/>
          <a:p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طوباكِ أنتِ يا مريم، لأنكِ ولدتِ الحقيقي، وبتوليتِك مختومة، وأنتِ باقية عذراء.</a:t>
            </a:r>
          </a:p>
        </p:txBody>
      </p:sp>
    </p:spTree>
    <p:extLst>
      <p:ext uri="{BB962C8B-B14F-4D97-AF65-F5344CB8AC3E}">
        <p14:creationId xmlns:p14="http://schemas.microsoft.com/office/powerpoint/2010/main" val="16301782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7235" y="4744204"/>
            <a:ext cx="9359153" cy="1134109"/>
          </a:xfrm>
        </p:spPr>
        <p:txBody>
          <a:bodyPr/>
          <a:lstStyle/>
          <a:p>
            <a:r>
              <a:rPr lang="nl-NL" sz="3400" dirty="0"/>
              <a:t>Kata `vry] `etafjoc@ `nje `Yca`yac qen ou`cmy `n;elyl@ </a:t>
            </a:r>
            <a:r>
              <a:rPr lang="nl-NL" dirty="0"/>
              <a:t>je ic `alou `mpar;enoc@ ec`emici nan `nEmmanouyl.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811077"/>
            <a:ext cx="9140825" cy="1046923"/>
          </a:xfrm>
        </p:spPr>
        <p:txBody>
          <a:bodyPr/>
          <a:lstStyle/>
          <a:p>
            <a:r>
              <a:rPr kumimoji="0" lang="ar-SA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كاطا افريتى إتاف جوس: إنچى إسائياس خين أو اسمى انثيليل: چى ييس ألو أمبارثينوس: إس إى ميسى نان إن إمانوئيل.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1005922"/>
          </a:xfrm>
        </p:spPr>
        <p:txBody>
          <a:bodyPr/>
          <a:lstStyle/>
          <a:p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كما قال أشعياء، بصوت التهليل، </a:t>
            </a:r>
            <a:endParaRPr kumimoji="0" lang="en-US" sz="3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"ها فتاه عذراء، ستلد لنا عمانوئيل."</a:t>
            </a:r>
          </a:p>
        </p:txBody>
      </p:sp>
    </p:spTree>
    <p:extLst>
      <p:ext uri="{BB962C8B-B14F-4D97-AF65-F5344CB8AC3E}">
        <p14:creationId xmlns:p14="http://schemas.microsoft.com/office/powerpoint/2010/main" val="1852759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47919" y="4744204"/>
            <a:ext cx="9453283" cy="1134109"/>
          </a:xfrm>
        </p:spPr>
        <p:txBody>
          <a:bodyPr/>
          <a:lstStyle/>
          <a:p>
            <a:r>
              <a:rPr lang="nl-NL" sz="3500" dirty="0"/>
              <a:t>Ten[ici `mmo `mmyni `mmyni@ enjw `mmoc nem Gabriyl@ </a:t>
            </a:r>
            <a:r>
              <a:rPr lang="nl-NL" dirty="0"/>
              <a:t>je ,ere ke ,aritwmeny@ `o Kurioc meta cou.</a:t>
            </a:r>
            <a:endParaRPr lang="nl-NL" sz="35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97630"/>
            <a:ext cx="9140825" cy="104692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تينت شيسى إمو إمينى إمينى: إنجو إموس نيم غابرييل: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شيرى كي خاريتومينى: أو كيريوس ميتاسو.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1005922"/>
          </a:xfrm>
        </p:spPr>
        <p:txBody>
          <a:bodyPr/>
          <a:lstStyle/>
          <a:p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نرفعُكِ يوماً فيوماً، قائلين مع غبريـال، "إفرحي يا ممتلئة نعمة، الرب معكِ."</a:t>
            </a:r>
          </a:p>
        </p:txBody>
      </p:sp>
    </p:spTree>
    <p:extLst>
      <p:ext uri="{BB962C8B-B14F-4D97-AF65-F5344CB8AC3E}">
        <p14:creationId xmlns:p14="http://schemas.microsoft.com/office/powerpoint/2010/main" val="1954669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C9BC6D-54FB-428E-B0D4-B3C97669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BFFC23-D642-46D3-B6E5-BCF26E61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3175" y="4615202"/>
            <a:ext cx="9144000" cy="1182428"/>
          </a:xfrm>
        </p:spPr>
        <p:txBody>
          <a:bodyPr/>
          <a:lstStyle/>
          <a:p>
            <a:r>
              <a:rPr lang="nl-NL" sz="3800" dirty="0"/>
              <a:t>&lt;ere ne `w }par;enoc@ tenermakarizin `mmo@ </a:t>
            </a:r>
          </a:p>
          <a:p>
            <a:r>
              <a:rPr lang="nl-NL" sz="3800" dirty="0"/>
              <a:t>nem Gabriyl pi`aggeloc@ ouoh `P[oic sop neme.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27B3F6-D825-42A1-9494-0523EAB2E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97630"/>
            <a:ext cx="9140825" cy="104692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 ني أوتي بارثينوس تين إير ماكارين زين إممو: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نيم غبرييل بى أنجيلوس: أووه إبتشويس شوب نى ميه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kumimoji="0" lang="ar-SA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61B936-B4DF-4705-B652-9551EC928A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38282"/>
            <a:ext cx="9140825" cy="828602"/>
          </a:xfrm>
        </p:spPr>
        <p:txBody>
          <a:bodyPr anchor="ctr"/>
          <a:lstStyle/>
          <a:p>
            <a:r>
              <a:rPr kumimoji="0" lang="ar-EG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لكِ أيتها العذراء، نطوبكِ، مع غبريـال الملاك، الرب معكِ.</a:t>
            </a:r>
          </a:p>
        </p:txBody>
      </p:sp>
    </p:spTree>
    <p:extLst>
      <p:ext uri="{BB962C8B-B14F-4D97-AF65-F5344CB8AC3E}">
        <p14:creationId xmlns:p14="http://schemas.microsoft.com/office/powerpoint/2010/main" val="2447563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EECF6F-FBD4-4847-AFB6-EF9B2804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تين تي هو آريه بين ميڤئي: أوتي إبروس طاتيس إتين هوت: ناهرين بين تشويس إيسوس بي إخرستوس: إنتيف كانين نوڤي نان إيڤول.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dirty="0"/>
              <a:t>Ten]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arepenmeu`i</a:t>
            </a:r>
            <a:r>
              <a:rPr lang="en-GB" dirty="0"/>
              <a:t>@ `w ]`</a:t>
            </a:r>
            <a:r>
              <a:rPr lang="en-GB" dirty="0" err="1"/>
              <a:t>proctatyc</a:t>
            </a:r>
            <a:r>
              <a:rPr lang="en-GB" dirty="0"/>
              <a:t> `</a:t>
            </a:r>
            <a:r>
              <a:rPr lang="en-GB" dirty="0" err="1"/>
              <a:t>etenhot</a:t>
            </a:r>
            <a:r>
              <a:rPr lang="en-GB" dirty="0"/>
              <a:t>@ </a:t>
            </a:r>
            <a:r>
              <a:rPr lang="en-GB" dirty="0" err="1"/>
              <a:t>nahren</a:t>
            </a:r>
            <a:r>
              <a:rPr lang="en-GB" dirty="0"/>
              <a:t> pen=o=c I=y=c P=,=c@ `</a:t>
            </a:r>
            <a:r>
              <a:rPr lang="en-GB" dirty="0" err="1"/>
              <a:t>ntef,a</a:t>
            </a:r>
            <a:r>
              <a:rPr lang="en-GB" dirty="0"/>
              <a:t> </a:t>
            </a:r>
            <a:r>
              <a:rPr lang="en-GB" dirty="0" err="1"/>
              <a:t>nennobi</a:t>
            </a:r>
            <a:r>
              <a:rPr lang="en-GB" dirty="0"/>
              <a:t> nan `</a:t>
            </a:r>
            <a:r>
              <a:rPr lang="en-GB" dirty="0" err="1"/>
              <a:t>ebol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D76E2862-0918-4324-A432-01091AAE57F6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209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139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3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0340" y="5811077"/>
            <a:ext cx="9265023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غابرييل بى انجيلوس: افهي شينوفى إنتيه بارثينوس: </a:t>
            </a:r>
            <a:endParaRPr kumimoji="0" lang="ar-EG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 إرهيتس إم بى أس باسموس: چى شيرى ثى إثمين اهموت.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" y="4652682"/>
            <a:ext cx="9143999" cy="1158395"/>
          </a:xfrm>
        </p:spPr>
        <p:txBody>
          <a:bodyPr/>
          <a:lstStyle/>
          <a:p>
            <a:r>
              <a:rPr lang="en-GB" sz="3700" dirty="0" err="1"/>
              <a:t>Gabiryl</a:t>
            </a:r>
            <a:r>
              <a:rPr lang="en-GB" sz="3700" dirty="0"/>
              <a:t> </a:t>
            </a:r>
            <a:r>
              <a:rPr lang="en-GB" sz="3700" dirty="0" err="1"/>
              <a:t>piaggeloc</a:t>
            </a:r>
            <a:r>
              <a:rPr lang="en-GB" sz="3700" dirty="0"/>
              <a:t>@ </a:t>
            </a:r>
            <a:r>
              <a:rPr lang="en-GB" sz="3700" dirty="0" err="1"/>
              <a:t>afhisenoufi</a:t>
            </a:r>
            <a:r>
              <a:rPr lang="en-GB" sz="3700" dirty="0"/>
              <a:t> `n}</a:t>
            </a:r>
            <a:r>
              <a:rPr lang="en-GB" sz="3700" dirty="0" err="1"/>
              <a:t>par;enoc</a:t>
            </a:r>
            <a:r>
              <a:rPr lang="en-GB" sz="3700" dirty="0"/>
              <a:t>@ </a:t>
            </a:r>
            <a:r>
              <a:rPr lang="en-GB" sz="3700" dirty="0" err="1"/>
              <a:t>aferhytc</a:t>
            </a:r>
            <a:r>
              <a:rPr lang="en-GB" sz="3700" dirty="0"/>
              <a:t> `</a:t>
            </a:r>
            <a:r>
              <a:rPr lang="en-GB" sz="3700" dirty="0" err="1"/>
              <a:t>mpiacpacmoc</a:t>
            </a:r>
            <a:r>
              <a:rPr lang="en-GB" sz="3700" dirty="0"/>
              <a:t>@ je ,ere ;</a:t>
            </a:r>
            <a:r>
              <a:rPr lang="en-GB" sz="3700" dirty="0" err="1"/>
              <a:t>ye;meh</a:t>
            </a:r>
            <a:r>
              <a:rPr lang="en-GB" sz="3700" dirty="0"/>
              <a:t> `</a:t>
            </a:r>
            <a:r>
              <a:rPr lang="en-GB" sz="3700" dirty="0" err="1"/>
              <a:t>n`hmot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927847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جبرائيل الملاك، بشَّر العذراء، وإبتدأ بالسلام قائلاً، "السلام لكِ يا ممتلئة نعمة."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0D4B0692-AEE1-40B6-8714-8560320EFC49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74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5D0702-0D8D-447B-BE8A-6AB7C0AF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28799" y="-1"/>
            <a:ext cx="1828800" cy="658907"/>
          </a:xfrm>
        </p:spPr>
        <p:txBody>
          <a:bodyPr anchor="ctr"/>
          <a:lstStyle/>
          <a:p>
            <a:r>
              <a:rPr lang="ar-EG" sz="3200" dirty="0">
                <a:solidFill>
                  <a:srgbClr val="FFC000"/>
                </a:solidFill>
              </a:rPr>
              <a:t>عيد النيروز</a:t>
            </a:r>
            <a:endParaRPr lang="en-GB" sz="3200" dirty="0">
              <a:solidFill>
                <a:srgbClr val="FFC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3398B-8918-42B2-820C-38B703D73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ar-EG" b="1" kern="1200" dirty="0">
                <a:solidFill>
                  <a:srgbClr val="FFFF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هوس إإبتشويس خين أووهوس إم فَيرى: أونى لاؤس إمماى بى خرستوس بين نووتى: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26037-69BE-4B99-B69B-9BB5D1B7E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>
              <a:lnSpc>
                <a:spcPct val="80000"/>
              </a:lnSpc>
            </a:pPr>
            <a:r>
              <a:rPr lang="en-GB" sz="4000" dirty="0" err="1"/>
              <a:t>Hwc</a:t>
            </a:r>
            <a:r>
              <a:rPr lang="en-GB" sz="4000" dirty="0"/>
              <a:t> `</a:t>
            </a:r>
            <a:r>
              <a:rPr lang="en-GB" sz="4000" dirty="0" err="1"/>
              <a:t>eP</a:t>
            </a:r>
            <a:r>
              <a:rPr lang="en-GB" sz="4000" dirty="0"/>
              <a:t>=o=c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ouhwc</a:t>
            </a:r>
            <a:r>
              <a:rPr lang="en-GB" sz="4000" dirty="0"/>
              <a:t> `</a:t>
            </a:r>
            <a:r>
              <a:rPr lang="en-GB" sz="4000" dirty="0" err="1"/>
              <a:t>mberi</a:t>
            </a:r>
            <a:r>
              <a:rPr lang="en-GB" sz="4000" dirty="0"/>
              <a:t>@ `</a:t>
            </a:r>
            <a:r>
              <a:rPr lang="en-GB" sz="4000" dirty="0" err="1"/>
              <a:t>wnilaoc</a:t>
            </a:r>
            <a:r>
              <a:rPr lang="en-GB" sz="4000" dirty="0"/>
              <a:t> `</a:t>
            </a:r>
            <a:r>
              <a:rPr lang="en-GB" sz="4000" dirty="0" err="1"/>
              <a:t>mmai</a:t>
            </a:r>
            <a:r>
              <a:rPr lang="en-GB" sz="4000" dirty="0"/>
              <a:t> P=,=c </a:t>
            </a:r>
            <a:r>
              <a:rPr lang="en-GB" sz="4000" dirty="0" err="1"/>
              <a:t>penNou</a:t>
            </a:r>
            <a:r>
              <a:rPr lang="en-GB" sz="4000" dirty="0"/>
              <a:t>]@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A40340-6DC1-4FA3-8E0A-059D4E9B32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EG" dirty="0">
                <a:latin typeface="Times New Roman" pitchFamily="18" charset="0"/>
                <a:cs typeface="Times New Roman" pitchFamily="18" charset="0"/>
              </a:rPr>
              <a:t>سبحوا الرب تسبيحاً جديداً، أيها الشعوب محبو المسيح إلهنا، </a:t>
            </a:r>
            <a:endParaRPr lang="en-GB" dirty="0"/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95B79E57-0753-4FD9-AFFC-DC8C7CDBCC8D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254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4000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ايتاس سوتيم إى تيف إسمى: انچى تى ألو إنسيمنى: </a:t>
            </a:r>
            <a:endParaRPr kumimoji="0" lang="ar-EG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أسئيرو أو خين أو ميتسافى: أووه أسموك ميك چى أوبى فاى.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" y="4764154"/>
            <a:ext cx="9143999" cy="1046923"/>
          </a:xfrm>
        </p:spPr>
        <p:txBody>
          <a:bodyPr/>
          <a:lstStyle/>
          <a:p>
            <a:r>
              <a:rPr lang="en-GB" dirty="0"/>
              <a:t>`</a:t>
            </a:r>
            <a:r>
              <a:rPr lang="en-GB" dirty="0" err="1"/>
              <a:t>Etaccwtem</a:t>
            </a:r>
            <a:r>
              <a:rPr lang="en-GB" dirty="0"/>
              <a:t> `</a:t>
            </a:r>
            <a:r>
              <a:rPr lang="en-GB" dirty="0" err="1"/>
              <a:t>etef`cmy</a:t>
            </a:r>
            <a:r>
              <a:rPr lang="en-GB" dirty="0"/>
              <a:t>@ `</a:t>
            </a:r>
            <a:r>
              <a:rPr lang="en-GB" dirty="0" err="1"/>
              <a:t>nje</a:t>
            </a:r>
            <a:r>
              <a:rPr lang="en-GB" dirty="0"/>
              <a:t> ]`</a:t>
            </a:r>
            <a:r>
              <a:rPr lang="en-GB" dirty="0" err="1"/>
              <a:t>alou</a:t>
            </a:r>
            <a:r>
              <a:rPr lang="en-GB" dirty="0"/>
              <a:t> `</a:t>
            </a:r>
            <a:r>
              <a:rPr lang="en-GB" dirty="0" err="1"/>
              <a:t>ncemne</a:t>
            </a:r>
            <a:r>
              <a:rPr lang="en-GB" dirty="0"/>
              <a:t>@ </a:t>
            </a:r>
            <a:r>
              <a:rPr lang="en-GB" dirty="0" err="1"/>
              <a:t>acerou`w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oumetcabe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acmokmek</a:t>
            </a:r>
            <a:r>
              <a:rPr lang="en-GB" dirty="0"/>
              <a:t> je </a:t>
            </a:r>
            <a:r>
              <a:rPr lang="en-GB" dirty="0" err="1"/>
              <a:t>ou</a:t>
            </a:r>
            <a:r>
              <a:rPr lang="en-GB" dirty="0"/>
              <a:t> pe </a:t>
            </a:r>
            <a:r>
              <a:rPr lang="en-GB" dirty="0" err="1"/>
              <a:t>vai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فلما سمعت صوته، الفتاة العفيفة، أجابت بحكمة، </a:t>
            </a: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وفكرت "ما هو هذا؟"</a:t>
            </a:r>
          </a:p>
        </p:txBody>
      </p:sp>
    </p:spTree>
    <p:extLst>
      <p:ext uri="{BB962C8B-B14F-4D97-AF65-F5344CB8AC3E}">
        <p14:creationId xmlns:p14="http://schemas.microsoft.com/office/powerpoint/2010/main" val="3603964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8680"/>
            <a:ext cx="9144000" cy="1039320"/>
          </a:xfrm>
        </p:spPr>
        <p:txBody>
          <a:bodyPr/>
          <a:lstStyle/>
          <a:p>
            <a:r>
              <a:rPr kumimoji="0" lang="ar-SA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بيجاف ناس انجى بى أنجيلوس: بى شاه إنيكروم إن أسوماتوس: چى تاشويس إمبارثينوس: ريك بي ماشج سوتيم ايروى.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0747" y="4825545"/>
            <a:ext cx="9265494" cy="1046923"/>
          </a:xfrm>
        </p:spPr>
        <p:txBody>
          <a:bodyPr/>
          <a:lstStyle/>
          <a:p>
            <a:r>
              <a:rPr lang="en-GB" sz="3400" dirty="0" err="1"/>
              <a:t>Pejaf</a:t>
            </a:r>
            <a:r>
              <a:rPr lang="en-GB" sz="3400" dirty="0"/>
              <a:t> </a:t>
            </a:r>
            <a:r>
              <a:rPr lang="en-GB" sz="3400" dirty="0" err="1"/>
              <a:t>nac</a:t>
            </a:r>
            <a:r>
              <a:rPr lang="en-GB" sz="3400" dirty="0"/>
              <a:t> `</a:t>
            </a:r>
            <a:r>
              <a:rPr lang="en-GB" sz="3400" dirty="0" err="1"/>
              <a:t>nje</a:t>
            </a:r>
            <a:r>
              <a:rPr lang="en-GB" sz="3400" dirty="0"/>
              <a:t> </a:t>
            </a:r>
            <a:r>
              <a:rPr lang="en-GB" sz="3400" dirty="0" err="1"/>
              <a:t>piaggeloc</a:t>
            </a:r>
            <a:r>
              <a:rPr lang="en-GB" sz="3400" dirty="0"/>
              <a:t>@ </a:t>
            </a:r>
            <a:r>
              <a:rPr lang="en-GB" sz="3400" dirty="0" err="1"/>
              <a:t>pisah</a:t>
            </a:r>
            <a:r>
              <a:rPr lang="en-GB" sz="3400" dirty="0"/>
              <a:t> `n`,</a:t>
            </a:r>
            <a:r>
              <a:rPr lang="en-GB" sz="3400" dirty="0" err="1"/>
              <a:t>rwm</a:t>
            </a:r>
            <a:r>
              <a:rPr lang="en-GB" sz="3400" dirty="0"/>
              <a:t> `</a:t>
            </a:r>
            <a:r>
              <a:rPr lang="en-GB" sz="3400" dirty="0" err="1"/>
              <a:t>n`acwmatoc</a:t>
            </a:r>
            <a:r>
              <a:rPr lang="en-GB" sz="3400" dirty="0"/>
              <a:t>@ </a:t>
            </a:r>
            <a:r>
              <a:rPr lang="en-GB" dirty="0"/>
              <a:t>je ta[</a:t>
            </a:r>
            <a:r>
              <a:rPr lang="en-GB" dirty="0" err="1"/>
              <a:t>oic</a:t>
            </a:r>
            <a:r>
              <a:rPr lang="en-GB" dirty="0"/>
              <a:t> `</a:t>
            </a:r>
            <a:r>
              <a:rPr lang="en-GB" dirty="0" err="1"/>
              <a:t>mPar;enoc</a:t>
            </a:r>
            <a:r>
              <a:rPr lang="en-GB" dirty="0"/>
              <a:t>@ </a:t>
            </a:r>
            <a:r>
              <a:rPr lang="en-GB" dirty="0" err="1"/>
              <a:t>rek</a:t>
            </a:r>
            <a:r>
              <a:rPr lang="en-GB" dirty="0"/>
              <a:t> </a:t>
            </a:r>
            <a:r>
              <a:rPr lang="en-GB" dirty="0" err="1"/>
              <a:t>pemasj</a:t>
            </a:r>
            <a:r>
              <a:rPr lang="en-GB" dirty="0"/>
              <a:t> </a:t>
            </a:r>
            <a:r>
              <a:rPr lang="en-GB" dirty="0" err="1"/>
              <a:t>cwtem</a:t>
            </a:r>
            <a:r>
              <a:rPr lang="en-GB" dirty="0"/>
              <a:t> `</a:t>
            </a:r>
            <a:r>
              <a:rPr lang="en-GB" dirty="0" err="1"/>
              <a:t>eroi</a:t>
            </a:r>
            <a:r>
              <a:rPr lang="en-GB" sz="3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فقال لها الملاك، الملتهب ناراً الغير الجسداني، </a:t>
            </a: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"يا سيدتي العذراء، أميلي سمعِك وإسمعي مني.</a:t>
            </a:r>
          </a:p>
        </p:txBody>
      </p:sp>
    </p:spTree>
    <p:extLst>
      <p:ext uri="{BB962C8B-B14F-4D97-AF65-F5344CB8AC3E}">
        <p14:creationId xmlns:p14="http://schemas.microsoft.com/office/powerpoint/2010/main" val="13861398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8680"/>
            <a:ext cx="9144000" cy="1039320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ام بير إرهوتى أوذى إم بيركيم: ماريا اتشيرى انيوواكيم: إبتشويس إفنوتى إنى سيرافيم: أفسوتب إمو إفما إنشوبى ناف.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9" y="4825545"/>
            <a:ext cx="9150629" cy="1046923"/>
          </a:xfrm>
        </p:spPr>
        <p:txBody>
          <a:bodyPr/>
          <a:lstStyle/>
          <a:p>
            <a:r>
              <a:rPr lang="en-GB" sz="3300" dirty="0"/>
              <a:t>`</a:t>
            </a:r>
            <a:r>
              <a:rPr lang="en-GB" sz="3300" dirty="0" err="1"/>
              <a:t>Mpererho</a:t>
            </a:r>
            <a:r>
              <a:rPr lang="en-GB" sz="3300" dirty="0"/>
              <a:t>] </a:t>
            </a:r>
            <a:r>
              <a:rPr lang="en-GB" sz="3300" dirty="0" err="1"/>
              <a:t>oude</a:t>
            </a:r>
            <a:r>
              <a:rPr lang="en-GB" sz="3300" dirty="0"/>
              <a:t> `</a:t>
            </a:r>
            <a:r>
              <a:rPr lang="en-GB" sz="3300" dirty="0" err="1"/>
              <a:t>mperkim</a:t>
            </a:r>
            <a:r>
              <a:rPr lang="en-GB" sz="3300" dirty="0"/>
              <a:t>@</a:t>
            </a:r>
            <a:r>
              <a:rPr lang="ar-EG" sz="3300" dirty="0"/>
              <a:t> </a:t>
            </a:r>
            <a:r>
              <a:rPr lang="en-GB" sz="3300" dirty="0"/>
              <a:t>Maria `</a:t>
            </a:r>
            <a:r>
              <a:rPr lang="en-GB" sz="3300" dirty="0" err="1"/>
              <a:t>tseri</a:t>
            </a:r>
            <a:r>
              <a:rPr lang="en-GB" sz="3300" dirty="0"/>
              <a:t> `</a:t>
            </a:r>
            <a:r>
              <a:rPr lang="en-GB" sz="3300" dirty="0" err="1"/>
              <a:t>nIwakim</a:t>
            </a:r>
            <a:r>
              <a:rPr lang="en-GB" sz="3300" dirty="0"/>
              <a:t>@ `P[</a:t>
            </a:r>
            <a:r>
              <a:rPr lang="en-GB" sz="3300" dirty="0" err="1"/>
              <a:t>oic</a:t>
            </a:r>
            <a:endParaRPr lang="ar-EG" sz="3300" dirty="0"/>
          </a:p>
          <a:p>
            <a:r>
              <a:rPr lang="en-GB" sz="3300" dirty="0"/>
              <a:t> `</a:t>
            </a:r>
            <a:r>
              <a:rPr lang="en-GB" sz="3300" dirty="0" err="1"/>
              <a:t>Vnou</a:t>
            </a:r>
            <a:r>
              <a:rPr lang="en-GB" sz="3300" dirty="0"/>
              <a:t>] `</a:t>
            </a:r>
            <a:r>
              <a:rPr lang="en-GB" sz="3300" dirty="0" err="1"/>
              <a:t>nNiceravim</a:t>
            </a:r>
            <a:r>
              <a:rPr lang="en-GB" sz="3300" dirty="0"/>
              <a:t>@ </a:t>
            </a:r>
            <a:r>
              <a:rPr lang="en-GB" sz="3300" dirty="0" err="1"/>
              <a:t>afcwtp</a:t>
            </a:r>
            <a:r>
              <a:rPr lang="en-GB" sz="3300" dirty="0"/>
              <a:t> `</a:t>
            </a:r>
            <a:r>
              <a:rPr lang="en-GB" sz="3300" dirty="0" err="1"/>
              <a:t>mmo</a:t>
            </a:r>
            <a:r>
              <a:rPr lang="en-GB" sz="3300" dirty="0"/>
              <a:t> </a:t>
            </a:r>
            <a:r>
              <a:rPr lang="en-GB" sz="3300" dirty="0" err="1"/>
              <a:t>euma</a:t>
            </a:r>
            <a:r>
              <a:rPr lang="en-GB" sz="3300" dirty="0"/>
              <a:t> `</a:t>
            </a:r>
            <a:r>
              <a:rPr lang="en-GB" sz="3300" dirty="0" err="1"/>
              <a:t>nswpi</a:t>
            </a:r>
            <a:r>
              <a:rPr lang="en-GB" sz="3300" dirty="0"/>
              <a:t> </a:t>
            </a:r>
            <a:r>
              <a:rPr lang="en-GB" sz="3300" dirty="0" err="1"/>
              <a:t>naf</a:t>
            </a:r>
            <a:r>
              <a:rPr lang="en-GB" sz="33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لا تخافِ ولا تتزعزعي، يا مريم إبنة يواقيم، </a:t>
            </a: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الرب إله السيرافيم، إختاركِ مسكناً له."</a:t>
            </a:r>
          </a:p>
        </p:txBody>
      </p:sp>
    </p:spTree>
    <p:extLst>
      <p:ext uri="{BB962C8B-B14F-4D97-AF65-F5344CB8AC3E}">
        <p14:creationId xmlns:p14="http://schemas.microsoft.com/office/powerpoint/2010/main" val="2219246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آليثوس تيرا ايرڤوكى: امبيلوغوس إتاف إرهيكى:</a:t>
            </a:r>
            <a:endParaRPr kumimoji="0" lang="ar-EG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اثڤي تين أنون خانيهيكى: شا إنتيفاى تين إنراماؤ.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741155"/>
            <a:ext cx="9150629" cy="1046923"/>
          </a:xfrm>
        </p:spPr>
        <p:txBody>
          <a:bodyPr/>
          <a:lstStyle/>
          <a:p>
            <a:r>
              <a:rPr lang="en-GB" dirty="0" err="1"/>
              <a:t>Aly;wc</a:t>
            </a:r>
            <a:r>
              <a:rPr lang="en-GB" dirty="0"/>
              <a:t> </a:t>
            </a:r>
            <a:r>
              <a:rPr lang="en-GB" dirty="0" err="1"/>
              <a:t>teraerboki</a:t>
            </a:r>
            <a:r>
              <a:rPr lang="en-GB" dirty="0"/>
              <a:t>@ `</a:t>
            </a:r>
            <a:r>
              <a:rPr lang="en-GB" dirty="0" err="1"/>
              <a:t>mPilogoc</a:t>
            </a:r>
            <a:r>
              <a:rPr lang="en-GB" dirty="0"/>
              <a:t> `</a:t>
            </a:r>
            <a:r>
              <a:rPr lang="en-GB" dirty="0" err="1"/>
              <a:t>etaferhyki</a:t>
            </a:r>
            <a:r>
              <a:rPr lang="en-GB" dirty="0"/>
              <a:t>@ </a:t>
            </a:r>
            <a:r>
              <a:rPr lang="en-GB" dirty="0" err="1"/>
              <a:t>e;byten</a:t>
            </a:r>
            <a:r>
              <a:rPr lang="en-GB" dirty="0"/>
              <a:t> `anon </a:t>
            </a:r>
            <a:r>
              <a:rPr lang="en-GB" dirty="0" err="1"/>
              <a:t>qa</a:t>
            </a:r>
            <a:r>
              <a:rPr lang="en-GB" dirty="0"/>
              <a:t> </a:t>
            </a:r>
            <a:r>
              <a:rPr lang="en-GB" dirty="0" err="1"/>
              <a:t>nihyki</a:t>
            </a:r>
            <a:r>
              <a:rPr lang="en-GB" dirty="0"/>
              <a:t>@ </a:t>
            </a:r>
            <a:r>
              <a:rPr lang="en-GB" dirty="0" err="1"/>
              <a:t>sa</a:t>
            </a:r>
            <a:r>
              <a:rPr lang="en-GB" dirty="0"/>
              <a:t> `</a:t>
            </a:r>
            <a:r>
              <a:rPr lang="en-GB" dirty="0" err="1"/>
              <a:t>ntefaiten</a:t>
            </a:r>
            <a:r>
              <a:rPr lang="en-GB" dirty="0"/>
              <a:t> `</a:t>
            </a:r>
            <a:r>
              <a:rPr lang="en-GB" dirty="0" err="1"/>
              <a:t>nrama`o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بالحقيقة تحبلين، بالكلمة الذي إفتقر، لأجلنا نحن الفقراء، </a:t>
            </a:r>
          </a:p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حتى يجعلنا أغنياء.</a:t>
            </a:r>
          </a:p>
        </p:txBody>
      </p:sp>
    </p:spTree>
    <p:extLst>
      <p:ext uri="{BB962C8B-B14F-4D97-AF65-F5344CB8AC3E}">
        <p14:creationId xmlns:p14="http://schemas.microsoft.com/office/powerpoint/2010/main" val="42000470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بوس فاى ناشوبى إموى: امبى إهلى شى ايخون إيروى: </a:t>
            </a:r>
            <a:endParaRPr kumimoji="0" lang="ar-EG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تيهو ايروك ماتاموى: إمبيرهوب إن إهلى إيجوى.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2" y="4785488"/>
            <a:ext cx="9150629" cy="1023924"/>
          </a:xfrm>
        </p:spPr>
        <p:txBody>
          <a:bodyPr/>
          <a:lstStyle/>
          <a:p>
            <a:r>
              <a:rPr lang="en-GB" dirty="0" err="1"/>
              <a:t>Pwc</a:t>
            </a:r>
            <a:r>
              <a:rPr lang="en-GB" dirty="0"/>
              <a:t> </a:t>
            </a:r>
            <a:r>
              <a:rPr lang="en-GB" dirty="0" err="1"/>
              <a:t>vai</a:t>
            </a:r>
            <a:r>
              <a:rPr lang="en-GB" dirty="0"/>
              <a:t> </a:t>
            </a:r>
            <a:r>
              <a:rPr lang="en-GB" dirty="0" err="1"/>
              <a:t>naswpi</a:t>
            </a:r>
            <a:r>
              <a:rPr lang="en-GB" dirty="0"/>
              <a:t> `</a:t>
            </a:r>
            <a:r>
              <a:rPr lang="en-GB" dirty="0" err="1"/>
              <a:t>mmoi</a:t>
            </a:r>
            <a:r>
              <a:rPr lang="en-GB" dirty="0"/>
              <a:t>@ `</a:t>
            </a:r>
            <a:r>
              <a:rPr lang="en-GB" dirty="0" err="1"/>
              <a:t>mpe</a:t>
            </a:r>
            <a:r>
              <a:rPr lang="en-GB" dirty="0"/>
              <a:t> `</a:t>
            </a:r>
            <a:r>
              <a:rPr lang="en-GB" dirty="0" err="1"/>
              <a:t>hli</a:t>
            </a:r>
            <a:r>
              <a:rPr lang="en-GB" dirty="0"/>
              <a:t> se `</a:t>
            </a:r>
            <a:r>
              <a:rPr lang="en-GB" dirty="0" err="1"/>
              <a:t>eqoun</a:t>
            </a:r>
            <a:r>
              <a:rPr lang="en-GB" dirty="0"/>
              <a:t> `</a:t>
            </a:r>
            <a:r>
              <a:rPr lang="en-GB" dirty="0" err="1"/>
              <a:t>eroi</a:t>
            </a:r>
            <a:r>
              <a:rPr lang="en-GB" dirty="0"/>
              <a:t>@ ]]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erok</a:t>
            </a:r>
            <a:r>
              <a:rPr lang="en-GB" dirty="0"/>
              <a:t> </a:t>
            </a:r>
            <a:r>
              <a:rPr lang="en-GB" dirty="0" err="1"/>
              <a:t>matamoi</a:t>
            </a:r>
            <a:r>
              <a:rPr lang="en-GB" dirty="0"/>
              <a:t>@ `</a:t>
            </a:r>
            <a:r>
              <a:rPr lang="en-GB" dirty="0" err="1"/>
              <a:t>mperhwp</a:t>
            </a:r>
            <a:r>
              <a:rPr lang="en-GB" dirty="0"/>
              <a:t> `</a:t>
            </a:r>
            <a:r>
              <a:rPr lang="en-GB" dirty="0" err="1"/>
              <a:t>n`hli</a:t>
            </a:r>
            <a:r>
              <a:rPr lang="en-GB" dirty="0"/>
              <a:t> `</a:t>
            </a:r>
            <a:r>
              <a:rPr lang="en-GB" dirty="0" err="1"/>
              <a:t>ejwi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10393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"كيف يكون لي هذا، لو لم يدخل إليَّ أحد، أسألك أخبرني، </a:t>
            </a:r>
          </a:p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ولا تخف عني شيئاً."</a:t>
            </a:r>
          </a:p>
        </p:txBody>
      </p:sp>
    </p:spTree>
    <p:extLst>
      <p:ext uri="{BB962C8B-B14F-4D97-AF65-F5344CB8AC3E}">
        <p14:creationId xmlns:p14="http://schemas.microsoft.com/office/powerpoint/2010/main" val="1307325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بى ابنفما إثؤاب اثنيو ايجو: ايجوم إنتيه في اتيتشوسى إثنا إرخيفى إرو: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26622"/>
            <a:ext cx="9134197" cy="1153853"/>
          </a:xfrm>
        </p:spPr>
        <p:txBody>
          <a:bodyPr/>
          <a:lstStyle/>
          <a:p>
            <a:r>
              <a:rPr lang="en-GB" sz="4000" dirty="0" err="1"/>
              <a:t>Pi`pneuma</a:t>
            </a:r>
            <a:r>
              <a:rPr lang="en-GB" sz="4000" dirty="0"/>
              <a:t> </a:t>
            </a:r>
            <a:r>
              <a:rPr lang="en-GB" sz="4000" dirty="0" err="1"/>
              <a:t>E;ouab</a:t>
            </a:r>
            <a:r>
              <a:rPr lang="en-GB" sz="4000" dirty="0"/>
              <a:t> </a:t>
            </a:r>
            <a:r>
              <a:rPr lang="en-GB" sz="4000" dirty="0" err="1"/>
              <a:t>e;nyou</a:t>
            </a:r>
            <a:r>
              <a:rPr lang="en-GB" sz="4000" dirty="0"/>
              <a:t> `</a:t>
            </a:r>
            <a:r>
              <a:rPr lang="en-GB" sz="4000" dirty="0" err="1"/>
              <a:t>ejw</a:t>
            </a:r>
            <a:r>
              <a:rPr lang="en-GB" sz="4000" dirty="0"/>
              <a:t>@ </a:t>
            </a:r>
            <a:r>
              <a:rPr lang="en-GB" sz="4000" dirty="0" err="1"/>
              <a:t>oujom</a:t>
            </a:r>
            <a:r>
              <a:rPr lang="en-GB" sz="4000" dirty="0"/>
              <a:t> `</a:t>
            </a:r>
            <a:r>
              <a:rPr lang="en-GB" sz="4000" dirty="0" err="1"/>
              <a:t>nte</a:t>
            </a:r>
            <a:r>
              <a:rPr lang="en-GB" sz="4000" dirty="0"/>
              <a:t> </a:t>
            </a:r>
            <a:r>
              <a:rPr lang="en-GB" sz="4000" dirty="0" err="1"/>
              <a:t>Vyet</a:t>
            </a:r>
            <a:r>
              <a:rPr lang="en-GB" sz="4000" dirty="0"/>
              <a:t>[</a:t>
            </a:r>
            <a:r>
              <a:rPr lang="en-GB" sz="4000" dirty="0" err="1"/>
              <a:t>oci</a:t>
            </a:r>
            <a:r>
              <a:rPr lang="en-GB" sz="4000" dirty="0"/>
              <a:t> </a:t>
            </a:r>
            <a:r>
              <a:rPr lang="en-GB" sz="4000" dirty="0" err="1"/>
              <a:t>e;naerqyibi</a:t>
            </a:r>
            <a:r>
              <a:rPr lang="en-GB" sz="4000" dirty="0"/>
              <a:t> `</a:t>
            </a:r>
            <a:r>
              <a:rPr lang="en-GB" sz="4000" dirty="0" err="1"/>
              <a:t>ero</a:t>
            </a:r>
            <a:r>
              <a:rPr lang="en-GB" sz="4000" dirty="0"/>
              <a:t>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24834"/>
            <a:ext cx="9140825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"الروح القدس يحل عليكِ، وقوة العليْ تظلكِ، </a:t>
            </a:r>
          </a:p>
        </p:txBody>
      </p:sp>
    </p:spTree>
    <p:extLst>
      <p:ext uri="{BB962C8B-B14F-4D97-AF65-F5344CB8AC3E}">
        <p14:creationId xmlns:p14="http://schemas.microsoft.com/office/powerpoint/2010/main" val="20340587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نى أنجيلوس سيهوس إيرو: إثفى إتهوتى إمبو ريفسونت.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2" y="4668441"/>
            <a:ext cx="9143999" cy="1023924"/>
          </a:xfrm>
        </p:spPr>
        <p:txBody>
          <a:bodyPr anchor="ctr"/>
          <a:lstStyle/>
          <a:p>
            <a:r>
              <a:rPr lang="en-GB" sz="3700" dirty="0" err="1"/>
              <a:t>niaggeloc</a:t>
            </a:r>
            <a:r>
              <a:rPr lang="en-GB" sz="3700" dirty="0"/>
              <a:t> </a:t>
            </a:r>
            <a:r>
              <a:rPr lang="en-GB" sz="3700" dirty="0" err="1"/>
              <a:t>cehwc</a:t>
            </a:r>
            <a:r>
              <a:rPr lang="en-GB" sz="3700" dirty="0"/>
              <a:t> `</a:t>
            </a:r>
            <a:r>
              <a:rPr lang="en-GB" sz="3700" dirty="0" err="1"/>
              <a:t>ero</a:t>
            </a:r>
            <a:r>
              <a:rPr lang="en-GB" sz="3700" dirty="0"/>
              <a:t>@ </a:t>
            </a:r>
            <a:r>
              <a:rPr lang="en-GB" sz="3700" dirty="0" err="1"/>
              <a:t>e;be</a:t>
            </a:r>
            <a:r>
              <a:rPr lang="en-GB" sz="3700" dirty="0"/>
              <a:t> `</a:t>
            </a:r>
            <a:r>
              <a:rPr lang="en-GB" sz="3700" dirty="0" err="1"/>
              <a:t>tho</a:t>
            </a:r>
            <a:r>
              <a:rPr lang="en-GB" sz="3700" dirty="0"/>
              <a:t>] `</a:t>
            </a:r>
            <a:r>
              <a:rPr lang="en-GB" sz="3700" dirty="0" err="1"/>
              <a:t>mPourefcwnt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1728"/>
            <a:ext cx="9140825" cy="828602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الملائكة تسبحكِ، من أجل خوف خالقهم."</a:t>
            </a:r>
          </a:p>
        </p:txBody>
      </p:sp>
    </p:spTree>
    <p:extLst>
      <p:ext uri="{BB962C8B-B14F-4D97-AF65-F5344CB8AC3E}">
        <p14:creationId xmlns:p14="http://schemas.microsoft.com/office/powerpoint/2010/main" val="9554082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تيراميسى إميب شيرى اميفنوتى: أووه تى سوفياً إنتيه إفنوتى: جى انثوف بى افنوتى إنتيه نينوتى: إمون كى أواى إڤيل إروف.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77870"/>
            <a:ext cx="9140685" cy="1302605"/>
          </a:xfrm>
        </p:spPr>
        <p:txBody>
          <a:bodyPr anchor="ctr"/>
          <a:lstStyle/>
          <a:p>
            <a:r>
              <a:rPr lang="en-GB" dirty="0" err="1"/>
              <a:t>Teramici</a:t>
            </a:r>
            <a:r>
              <a:rPr lang="en-GB" dirty="0"/>
              <a:t> `</a:t>
            </a:r>
            <a:r>
              <a:rPr lang="en-GB" dirty="0" err="1"/>
              <a:t>m`Psyri</a:t>
            </a:r>
            <a:r>
              <a:rPr lang="en-GB" dirty="0"/>
              <a:t> `</a:t>
            </a:r>
            <a:r>
              <a:rPr lang="en-GB" dirty="0" err="1"/>
              <a:t>m`Vnou</a:t>
            </a:r>
            <a:r>
              <a:rPr lang="en-GB" dirty="0"/>
              <a:t>]@ </a:t>
            </a:r>
            <a:r>
              <a:rPr lang="en-GB" dirty="0" err="1"/>
              <a:t>ouoh</a:t>
            </a:r>
            <a:r>
              <a:rPr lang="en-GB" dirty="0"/>
              <a:t> }</a:t>
            </a:r>
            <a:r>
              <a:rPr lang="en-GB" dirty="0" err="1"/>
              <a:t>covia</a:t>
            </a:r>
            <a:endParaRPr lang="ar-EG" dirty="0"/>
          </a:p>
          <a:p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`</a:t>
            </a:r>
            <a:r>
              <a:rPr lang="en-GB" dirty="0" err="1"/>
              <a:t>Vnou</a:t>
            </a:r>
            <a:r>
              <a:rPr lang="en-GB" dirty="0"/>
              <a:t>]@ je `</a:t>
            </a:r>
            <a:r>
              <a:rPr lang="en-GB" dirty="0" err="1"/>
              <a:t>n;of</a:t>
            </a:r>
            <a:r>
              <a:rPr lang="en-GB" dirty="0"/>
              <a:t> pe `</a:t>
            </a:r>
            <a:r>
              <a:rPr lang="en-GB" dirty="0" err="1"/>
              <a:t>Vnou</a:t>
            </a:r>
            <a:r>
              <a:rPr lang="en-GB" dirty="0"/>
              <a:t>]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nenio</a:t>
            </a:r>
            <a:r>
              <a:rPr lang="en-GB" dirty="0"/>
              <a:t>]@</a:t>
            </a:r>
            <a:endParaRPr lang="ar-EG" dirty="0"/>
          </a:p>
          <a:p>
            <a:r>
              <a:rPr lang="en-GB" dirty="0"/>
              <a:t> `</a:t>
            </a:r>
            <a:r>
              <a:rPr lang="en-GB" dirty="0" err="1"/>
              <a:t>mmon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ouai</a:t>
            </a:r>
            <a:r>
              <a:rPr lang="en-GB" dirty="0"/>
              <a:t> `</a:t>
            </a:r>
            <a:r>
              <a:rPr lang="en-GB" dirty="0" err="1"/>
              <a:t>ebyl</a:t>
            </a:r>
            <a:r>
              <a:rPr lang="en-GB" dirty="0"/>
              <a:t> `</a:t>
            </a:r>
            <a:r>
              <a:rPr lang="en-GB" dirty="0" err="1"/>
              <a:t>erof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73863" y="3751728"/>
            <a:ext cx="9285099" cy="72614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ستلدين إبن الله، وحكمة الله، لأنه هو إله آبائنا، وليس آخر سواه.</a:t>
            </a:r>
          </a:p>
        </p:txBody>
      </p:sp>
    </p:spTree>
    <p:extLst>
      <p:ext uri="{BB962C8B-B14F-4D97-AF65-F5344CB8AC3E}">
        <p14:creationId xmlns:p14="http://schemas.microsoft.com/office/powerpoint/2010/main" val="27048406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21024" y="5780476"/>
            <a:ext cx="9332260" cy="1077524"/>
          </a:xfrm>
        </p:spPr>
        <p:txBody>
          <a:bodyPr anchor="ctr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ايناشينى إيڤول هيتوتى: إبشيرى إم إفنوتى ناشوبى خين توتى: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531660"/>
            <a:ext cx="9140685" cy="1302605"/>
          </a:xfrm>
        </p:spPr>
        <p:txBody>
          <a:bodyPr anchor="ctr"/>
          <a:lstStyle/>
          <a:p>
            <a:r>
              <a:rPr lang="en-GB" sz="4000" dirty="0" err="1"/>
              <a:t>Ainase</a:t>
            </a:r>
            <a:r>
              <a:rPr lang="en-GB" sz="4000" dirty="0"/>
              <a:t> </a:t>
            </a:r>
            <a:r>
              <a:rPr lang="en-GB" sz="4000" dirty="0" err="1"/>
              <a:t>nyi</a:t>
            </a:r>
            <a:r>
              <a:rPr lang="en-GB" sz="4000" dirty="0"/>
              <a:t> `</a:t>
            </a:r>
            <a:r>
              <a:rPr lang="en-GB" sz="4000" dirty="0" err="1"/>
              <a:t>ebol</a:t>
            </a:r>
            <a:r>
              <a:rPr lang="en-GB" sz="4000" dirty="0"/>
              <a:t> </a:t>
            </a:r>
            <a:r>
              <a:rPr lang="en-GB" sz="4000" dirty="0" err="1"/>
              <a:t>hito</a:t>
            </a:r>
            <a:r>
              <a:rPr lang="en-GB" sz="4000" dirty="0"/>
              <a:t>]@ `</a:t>
            </a:r>
            <a:r>
              <a:rPr lang="en-GB" sz="4000" dirty="0" err="1"/>
              <a:t>Psyri</a:t>
            </a:r>
            <a:r>
              <a:rPr lang="en-GB" sz="4000" dirty="0"/>
              <a:t> `</a:t>
            </a:r>
            <a:r>
              <a:rPr lang="en-GB" sz="4000" dirty="0" err="1"/>
              <a:t>m`Vnou</a:t>
            </a:r>
            <a:r>
              <a:rPr lang="en-GB" sz="4000" dirty="0"/>
              <a:t>] </a:t>
            </a:r>
            <a:r>
              <a:rPr lang="en-GB" sz="4000" dirty="0" err="1"/>
              <a:t>naswpi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to]@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51728"/>
            <a:ext cx="9140685" cy="72614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3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"أذهب بالقول إنه من قبلِك، إبن الله يصير في المستودع، </a:t>
            </a:r>
          </a:p>
        </p:txBody>
      </p:sp>
    </p:spTree>
    <p:extLst>
      <p:ext uri="{BB962C8B-B14F-4D97-AF65-F5344CB8AC3E}">
        <p14:creationId xmlns:p14="http://schemas.microsoft.com/office/powerpoint/2010/main" val="30898688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أناڤ أون إم بيريرهوتى: جى إب تيرف نانوهيم إيڤول هيتوتى.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477870"/>
            <a:ext cx="9140685" cy="1302605"/>
          </a:xfrm>
        </p:spPr>
        <p:txBody>
          <a:bodyPr anchor="ctr"/>
          <a:lstStyle/>
          <a:p>
            <a:r>
              <a:rPr lang="en-GB" sz="4400" dirty="0"/>
              <a:t>`</a:t>
            </a:r>
            <a:r>
              <a:rPr lang="en-GB" sz="4400" dirty="0" err="1"/>
              <a:t>anau</a:t>
            </a:r>
            <a:r>
              <a:rPr lang="en-GB" sz="4400" dirty="0"/>
              <a:t> </a:t>
            </a:r>
            <a:r>
              <a:rPr lang="en-GB" sz="4400" dirty="0" err="1"/>
              <a:t>oun</a:t>
            </a:r>
            <a:r>
              <a:rPr lang="en-GB" sz="4400" dirty="0"/>
              <a:t> `</a:t>
            </a:r>
            <a:r>
              <a:rPr lang="en-GB" sz="4400" dirty="0" err="1"/>
              <a:t>mpererho</a:t>
            </a:r>
            <a:r>
              <a:rPr lang="en-GB" sz="4400" dirty="0"/>
              <a:t>]@ je `</a:t>
            </a:r>
            <a:r>
              <a:rPr lang="en-GB" sz="4400" dirty="0" err="1"/>
              <a:t>ptyrf</a:t>
            </a:r>
            <a:r>
              <a:rPr lang="en-GB" sz="4400" dirty="0"/>
              <a:t> </a:t>
            </a:r>
            <a:r>
              <a:rPr lang="en-GB" sz="4400" dirty="0" err="1"/>
              <a:t>nanohem</a:t>
            </a:r>
            <a:r>
              <a:rPr lang="en-GB" sz="4400" dirty="0"/>
              <a:t> `</a:t>
            </a:r>
            <a:r>
              <a:rPr lang="en-GB" sz="4400" dirty="0" err="1"/>
              <a:t>ebol</a:t>
            </a:r>
            <a:r>
              <a:rPr lang="en-GB" sz="4400" dirty="0"/>
              <a:t> </a:t>
            </a:r>
            <a:r>
              <a:rPr lang="en-GB" sz="4400" dirty="0" err="1"/>
              <a:t>hito</a:t>
            </a:r>
            <a:r>
              <a:rPr lang="en-GB" sz="4400" dirty="0"/>
              <a:t>].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751728"/>
            <a:ext cx="9140685" cy="72614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4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فأنظري لا تخافي، لأن الكل يخلص من قِبَلكِ."</a:t>
            </a:r>
          </a:p>
        </p:txBody>
      </p:sp>
    </p:spTree>
    <p:extLst>
      <p:ext uri="{BB962C8B-B14F-4D97-AF65-F5344CB8AC3E}">
        <p14:creationId xmlns:p14="http://schemas.microsoft.com/office/powerpoint/2010/main" val="67641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BB94-108F-419F-AB33-CA138F78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785257"/>
          </a:xfrm>
        </p:spPr>
        <p:txBody>
          <a:bodyPr anchor="ctr"/>
          <a:lstStyle/>
          <a:p>
            <a:endParaRPr lang="en-GB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F0C54-7FCD-475C-8EAE-1A296480A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b="1" kern="1200" dirty="0">
                <a:latin typeface="Times New Roman" pitchFamily="18" charset="0"/>
                <a:ea typeface="+mn-ea"/>
                <a:cs typeface="Times New Roman" pitchFamily="18" charset="0"/>
              </a:rPr>
              <a:t>جيه أفجيم بين شينى خين بيف أووجاى: هوس آغاثوس أووه إمماى رومى.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5EB54-DFBA-4FE6-8BCC-256F5758E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4000" dirty="0"/>
              <a:t>je </a:t>
            </a:r>
            <a:r>
              <a:rPr lang="en-GB" sz="4000" dirty="0" err="1"/>
              <a:t>afjempensini</a:t>
            </a:r>
            <a:r>
              <a:rPr lang="en-GB" sz="4000" dirty="0"/>
              <a:t> </a:t>
            </a:r>
            <a:r>
              <a:rPr lang="en-GB" sz="4000" dirty="0" err="1"/>
              <a:t>qen</a:t>
            </a:r>
            <a:r>
              <a:rPr lang="en-GB" sz="4000" dirty="0"/>
              <a:t> </a:t>
            </a:r>
            <a:r>
              <a:rPr lang="en-GB" sz="4000" dirty="0" err="1"/>
              <a:t>pefoujai</a:t>
            </a:r>
            <a:r>
              <a:rPr lang="en-GB" sz="4000" dirty="0"/>
              <a:t>@ </a:t>
            </a:r>
            <a:r>
              <a:rPr lang="en-GB" sz="4000" dirty="0" err="1"/>
              <a:t>hwc</a:t>
            </a:r>
            <a:r>
              <a:rPr lang="en-GB" sz="4000" dirty="0"/>
              <a:t> </a:t>
            </a:r>
            <a:r>
              <a:rPr lang="en-GB" sz="4000" dirty="0" err="1"/>
              <a:t>aga;oc</a:t>
            </a:r>
            <a:r>
              <a:rPr lang="en-GB" sz="4000" dirty="0"/>
              <a:t> </a:t>
            </a:r>
            <a:r>
              <a:rPr lang="en-GB" sz="4000" dirty="0" err="1"/>
              <a:t>ouoh</a:t>
            </a:r>
            <a:r>
              <a:rPr lang="en-GB" sz="4000" dirty="0"/>
              <a:t> `</a:t>
            </a:r>
            <a:r>
              <a:rPr lang="en-GB" sz="4000" dirty="0" err="1"/>
              <a:t>mmairwmi</a:t>
            </a:r>
            <a:r>
              <a:rPr lang="en-GB" sz="40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015833-9EA3-48D4-A1F5-0CA392FEB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ar-EG" sz="4400" dirty="0">
                <a:latin typeface="Times New Roman" pitchFamily="18" charset="0"/>
                <a:cs typeface="Times New Roman" pitchFamily="18" charset="0"/>
              </a:rPr>
              <a:t>لأنه قد تعهدنا بخلاصه، كصالح ومحب البشر.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6793162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تى بارثينوس ماريام: خين بى اسبرما إن ابراآم: </a:t>
            </a:r>
            <a:endParaRPr kumimoji="0" lang="en-US" sz="38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ثيئيتا سئوهيم إن آدام: ايڤول ها ابساهوى إنتيه إفنوتى.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15" y="4829253"/>
            <a:ext cx="9137370" cy="951222"/>
          </a:xfrm>
        </p:spPr>
        <p:txBody>
          <a:bodyPr anchor="ctr"/>
          <a:lstStyle/>
          <a:p>
            <a:r>
              <a:rPr lang="en-GB" sz="3500" dirty="0"/>
              <a:t>}</a:t>
            </a:r>
            <a:r>
              <a:rPr lang="en-GB" sz="3500" dirty="0" err="1"/>
              <a:t>par;enoc</a:t>
            </a:r>
            <a:r>
              <a:rPr lang="en-GB" sz="3500" dirty="0"/>
              <a:t> Mariam@ </a:t>
            </a:r>
            <a:r>
              <a:rPr lang="en-GB" sz="3500" dirty="0" err="1"/>
              <a:t>qen</a:t>
            </a:r>
            <a:r>
              <a:rPr lang="en-GB" sz="3500" dirty="0"/>
              <a:t> </a:t>
            </a:r>
            <a:r>
              <a:rPr lang="en-GB" sz="3500" dirty="0" err="1"/>
              <a:t>pi`cperma</a:t>
            </a:r>
            <a:r>
              <a:rPr lang="en-GB" sz="3500" dirty="0"/>
              <a:t> `</a:t>
            </a:r>
            <a:r>
              <a:rPr lang="en-GB" sz="3500" dirty="0" err="1"/>
              <a:t>nAbraam</a:t>
            </a:r>
            <a:r>
              <a:rPr lang="en-GB" sz="3500" dirty="0"/>
              <a:t>@ ;</a:t>
            </a:r>
            <a:r>
              <a:rPr lang="en-GB" sz="3500" dirty="0" err="1"/>
              <a:t>y`etacnohem</a:t>
            </a:r>
            <a:r>
              <a:rPr lang="en-GB" sz="3500" dirty="0"/>
              <a:t> `</a:t>
            </a:r>
            <a:r>
              <a:rPr lang="en-GB" sz="3500" dirty="0" err="1"/>
              <a:t>n`Adam</a:t>
            </a:r>
            <a:r>
              <a:rPr lang="en-GB" sz="3500" dirty="0"/>
              <a:t>@ `</a:t>
            </a:r>
            <a:r>
              <a:rPr lang="en-GB" sz="3500" dirty="0" err="1"/>
              <a:t>ebol</a:t>
            </a:r>
            <a:r>
              <a:rPr lang="en-GB" sz="3500" dirty="0"/>
              <a:t> ha `</a:t>
            </a:r>
            <a:r>
              <a:rPr lang="en-GB" sz="3500" dirty="0" err="1"/>
              <a:t>pcahou`i</a:t>
            </a:r>
            <a:r>
              <a:rPr lang="en-GB" sz="3500" dirty="0"/>
              <a:t> `</a:t>
            </a:r>
            <a:r>
              <a:rPr lang="en-GB" sz="3500" dirty="0" err="1"/>
              <a:t>nte</a:t>
            </a:r>
            <a:r>
              <a:rPr lang="en-GB" sz="3500" dirty="0"/>
              <a:t> `</a:t>
            </a:r>
            <a:r>
              <a:rPr lang="en-GB" sz="3500" dirty="0" err="1"/>
              <a:t>vnobi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5" y="3751728"/>
            <a:ext cx="9144000" cy="1077524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العذراء مريم، من زرع إبراهيم، التي خلَّصت آدم، </a:t>
            </a:r>
            <a:endParaRPr kumimoji="0" lang="en-US" sz="3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من لعنة الخطية.</a:t>
            </a:r>
          </a:p>
        </p:txBody>
      </p:sp>
    </p:spTree>
    <p:extLst>
      <p:ext uri="{BB962C8B-B14F-4D97-AF65-F5344CB8AC3E}">
        <p14:creationId xmlns:p14="http://schemas.microsoft.com/office/powerpoint/2010/main" val="16077804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3687-5F2E-4651-8758-7E7A0A9F6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CE51F-9410-4385-97AE-8C3CB7F82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780476"/>
            <a:ext cx="9144000" cy="1077524"/>
          </a:xfrm>
        </p:spPr>
        <p:txBody>
          <a:bodyPr anchor="ctr"/>
          <a:lstStyle/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 ني أوتي بارثينوس</a:t>
            </a:r>
            <a:r>
              <a:rPr kumimoji="0" lang="en-US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تي أورو إمي إن أليثيني</a:t>
            </a:r>
            <a:r>
              <a:rPr kumimoji="0" lang="en-US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شيري أبشوشو إنتيه بينجينوس</a:t>
            </a:r>
            <a:r>
              <a:rPr kumimoji="0" lang="en-US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:</a:t>
            </a:r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 آري أجفو نان إممانوئيل</a:t>
            </a:r>
            <a:r>
              <a:rPr kumimoji="0" lang="en-US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  <a:endParaRPr kumimoji="0" lang="ar-SA" sz="38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7E756-A850-42A9-AB53-913AFB7D9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829252"/>
            <a:ext cx="9137370" cy="951222"/>
          </a:xfrm>
        </p:spPr>
        <p:txBody>
          <a:bodyPr anchor="ctr"/>
          <a:lstStyle/>
          <a:p>
            <a:r>
              <a:rPr lang="en-GB" sz="3400" dirty="0"/>
              <a:t>&lt;ere ne `w ]</a:t>
            </a:r>
            <a:r>
              <a:rPr lang="en-GB" sz="3400" dirty="0" err="1"/>
              <a:t>par;enoc</a:t>
            </a:r>
            <a:r>
              <a:rPr lang="en-GB" sz="3400" dirty="0"/>
              <a:t>@ ]</a:t>
            </a:r>
            <a:r>
              <a:rPr lang="en-GB" sz="3400" dirty="0" err="1"/>
              <a:t>ourw</a:t>
            </a:r>
            <a:r>
              <a:rPr lang="en-GB" sz="3400" dirty="0"/>
              <a:t> `</a:t>
            </a:r>
            <a:r>
              <a:rPr lang="en-GB" sz="3400" dirty="0" err="1"/>
              <a:t>mmyi</a:t>
            </a:r>
            <a:r>
              <a:rPr lang="en-GB" sz="3400" dirty="0"/>
              <a:t> `</a:t>
            </a:r>
            <a:r>
              <a:rPr lang="en-GB" sz="3400" dirty="0" err="1"/>
              <a:t>n`aly;iny</a:t>
            </a:r>
            <a:r>
              <a:rPr lang="en-GB" sz="3400" dirty="0"/>
              <a:t>@ ,ere</a:t>
            </a:r>
          </a:p>
          <a:p>
            <a:r>
              <a:rPr lang="en-GB" sz="3400" dirty="0"/>
              <a:t> `</a:t>
            </a:r>
            <a:r>
              <a:rPr lang="en-GB" sz="3400" dirty="0" err="1"/>
              <a:t>psousou</a:t>
            </a:r>
            <a:r>
              <a:rPr lang="en-GB" sz="3400" dirty="0"/>
              <a:t> `</a:t>
            </a:r>
            <a:r>
              <a:rPr lang="en-GB" sz="3400" dirty="0" err="1"/>
              <a:t>nte</a:t>
            </a:r>
            <a:r>
              <a:rPr lang="en-GB" sz="3400" dirty="0"/>
              <a:t> </a:t>
            </a:r>
            <a:r>
              <a:rPr lang="en-GB" sz="3400" dirty="0" err="1"/>
              <a:t>pengenoc</a:t>
            </a:r>
            <a:r>
              <a:rPr lang="en-GB" sz="3400" dirty="0"/>
              <a:t>@ `</a:t>
            </a:r>
            <a:r>
              <a:rPr lang="en-GB" sz="3400" dirty="0" err="1"/>
              <a:t>are`jvo</a:t>
            </a:r>
            <a:r>
              <a:rPr lang="en-GB" sz="3400" dirty="0"/>
              <a:t> nan `</a:t>
            </a:r>
            <a:r>
              <a:rPr lang="en-GB" sz="3400" dirty="0" err="1"/>
              <a:t>nEmmanouyl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B7ACA-63D6-4AEF-AA6D-989D3240B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5" y="3751728"/>
            <a:ext cx="9144000" cy="1077524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 أيتها العذراء الملكة الحقيقية الحقانية. السلام لفخر جنسنا. ولدت لنا عمانوئيل.</a:t>
            </a:r>
          </a:p>
        </p:txBody>
      </p:sp>
    </p:spTree>
    <p:extLst>
      <p:ext uri="{BB962C8B-B14F-4D97-AF65-F5344CB8AC3E}">
        <p14:creationId xmlns:p14="http://schemas.microsoft.com/office/powerpoint/2010/main" val="10584026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8392-2920-485B-B084-12D8397B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تين تي هو آريه بين ميڤئي: أوتي إبروس طاتيس إتين هوت: ناهرين بين تشويس إيسوس بي إخرستوس: إنتيف كانين نوڤي نان إيڤول.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 anchor="ctr"/>
          <a:lstStyle/>
          <a:p>
            <a:r>
              <a:rPr lang="en-GB" dirty="0"/>
              <a:t>Ten]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arepenmeu`i</a:t>
            </a:r>
            <a:r>
              <a:rPr lang="en-GB" dirty="0"/>
              <a:t>@ `w ]`</a:t>
            </a:r>
            <a:r>
              <a:rPr lang="en-GB" dirty="0" err="1"/>
              <a:t>proctatyc</a:t>
            </a:r>
            <a:r>
              <a:rPr lang="en-GB" dirty="0"/>
              <a:t> `</a:t>
            </a:r>
            <a:r>
              <a:rPr lang="en-GB" dirty="0" err="1"/>
              <a:t>etenhot</a:t>
            </a:r>
            <a:r>
              <a:rPr lang="en-GB" dirty="0"/>
              <a:t>@ </a:t>
            </a:r>
            <a:r>
              <a:rPr lang="en-GB" dirty="0" err="1"/>
              <a:t>nahren</a:t>
            </a:r>
            <a:r>
              <a:rPr lang="en-GB" dirty="0"/>
              <a:t> pen=o=c I=y=c P=,=c@ `</a:t>
            </a:r>
            <a:r>
              <a:rPr lang="en-GB" dirty="0" err="1"/>
              <a:t>ntef,a</a:t>
            </a:r>
            <a:r>
              <a:rPr lang="en-GB" dirty="0"/>
              <a:t> </a:t>
            </a:r>
            <a:r>
              <a:rPr lang="en-GB" dirty="0" err="1"/>
              <a:t>nennobi</a:t>
            </a:r>
            <a:r>
              <a:rPr lang="en-GB" dirty="0"/>
              <a:t> nan `</a:t>
            </a:r>
            <a:r>
              <a:rPr lang="en-GB" dirty="0" err="1"/>
              <a:t>ebol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0947F637-2852-49CE-9785-1E306D43497B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5778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202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4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خين بى أفوت إماهسو: أفؤ ؤرب إن غابرييل: خين بى إڤ أنجيليون إثؤاب: أفهى شينوفى إم ماريا.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44000" cy="1046923"/>
          </a:xfrm>
        </p:spPr>
        <p:txBody>
          <a:bodyPr/>
          <a:lstStyle/>
          <a:p>
            <a:r>
              <a:rPr lang="en-GB" sz="3700" dirty="0" err="1"/>
              <a:t>Qen</a:t>
            </a:r>
            <a:r>
              <a:rPr lang="en-GB" sz="3700" dirty="0"/>
              <a:t> </a:t>
            </a:r>
            <a:r>
              <a:rPr lang="en-GB" sz="3700" dirty="0" err="1"/>
              <a:t>pi`abot</a:t>
            </a:r>
            <a:r>
              <a:rPr lang="en-GB" sz="3700" dirty="0"/>
              <a:t> `</a:t>
            </a:r>
            <a:r>
              <a:rPr lang="en-GB" sz="3700" dirty="0" err="1"/>
              <a:t>mmahcoou</a:t>
            </a:r>
            <a:r>
              <a:rPr lang="en-GB" sz="3700" dirty="0"/>
              <a:t>@ </a:t>
            </a:r>
            <a:r>
              <a:rPr lang="en-GB" sz="3700" dirty="0" err="1"/>
              <a:t>auouwrp</a:t>
            </a:r>
            <a:r>
              <a:rPr lang="en-GB" sz="3700" dirty="0"/>
              <a:t> `</a:t>
            </a:r>
            <a:r>
              <a:rPr lang="en-GB" sz="3700" dirty="0" err="1"/>
              <a:t>nGabriyl</a:t>
            </a:r>
            <a:r>
              <a:rPr lang="en-GB" sz="3700" dirty="0"/>
              <a:t>@ </a:t>
            </a:r>
            <a:endParaRPr lang="ar-EG" sz="3700" dirty="0"/>
          </a:p>
          <a:p>
            <a:r>
              <a:rPr lang="en-GB" sz="3700" dirty="0" err="1"/>
              <a:t>qen</a:t>
            </a:r>
            <a:r>
              <a:rPr lang="en-GB" sz="3700" dirty="0"/>
              <a:t> </a:t>
            </a:r>
            <a:r>
              <a:rPr lang="en-GB" sz="3700" dirty="0" err="1"/>
              <a:t>pieuaggelion</a:t>
            </a:r>
            <a:r>
              <a:rPr lang="en-GB" sz="3700" dirty="0"/>
              <a:t> </a:t>
            </a:r>
            <a:r>
              <a:rPr lang="en-GB" sz="3700" dirty="0" err="1"/>
              <a:t>e;ouab</a:t>
            </a:r>
            <a:r>
              <a:rPr lang="en-GB" sz="3700" dirty="0"/>
              <a:t>@ </a:t>
            </a:r>
            <a:r>
              <a:rPr lang="en-GB" sz="3700" dirty="0" err="1"/>
              <a:t>afhisennoufi</a:t>
            </a:r>
            <a:r>
              <a:rPr lang="en-GB" sz="3700" dirty="0"/>
              <a:t> `</a:t>
            </a:r>
            <a:r>
              <a:rPr lang="en-GB" sz="3700" dirty="0" err="1"/>
              <a:t>mMaria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0"/>
            <a:ext cx="9140825" cy="1033331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في الشهر السادس، أُرسِلَ جبرائيل، كما في الإنجيل المقدس، بشر مريم.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94EA284A-4B64-40B5-BF2F-EA2CCBBF6E0C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73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آفؤ ؤرب إن غابرييل: أفئر ذياكونين إم بى أوجاى: افؤو أرب إم بى فوك ان أسوماتوس:  شا تى بارثينوس إن أتثوليب.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0683" y="4764154"/>
            <a:ext cx="9295562" cy="1046923"/>
          </a:xfrm>
        </p:spPr>
        <p:txBody>
          <a:bodyPr/>
          <a:lstStyle/>
          <a:p>
            <a:r>
              <a:rPr lang="en-GB" sz="3300" dirty="0" err="1"/>
              <a:t>Auouwrp</a:t>
            </a:r>
            <a:r>
              <a:rPr lang="en-GB" sz="3300" dirty="0"/>
              <a:t> `</a:t>
            </a:r>
            <a:r>
              <a:rPr lang="en-GB" sz="3300" dirty="0" err="1"/>
              <a:t>nGabriyl</a:t>
            </a:r>
            <a:r>
              <a:rPr lang="en-GB" sz="3300" dirty="0"/>
              <a:t>@ </a:t>
            </a:r>
            <a:r>
              <a:rPr lang="en-GB" sz="3300" dirty="0" err="1"/>
              <a:t>aferdiakonin</a:t>
            </a:r>
            <a:r>
              <a:rPr lang="ar-EG" sz="3300" dirty="0"/>
              <a:t> </a:t>
            </a:r>
            <a:r>
              <a:rPr lang="en-GB" sz="3300" dirty="0"/>
              <a:t>`</a:t>
            </a:r>
            <a:r>
              <a:rPr lang="en-GB" sz="3300" dirty="0" err="1"/>
              <a:t>mpioujai</a:t>
            </a:r>
            <a:r>
              <a:rPr lang="en-GB" sz="3300" dirty="0"/>
              <a:t>@ </a:t>
            </a:r>
            <a:r>
              <a:rPr lang="en-GB" sz="3300" dirty="0" err="1"/>
              <a:t>auouwrp</a:t>
            </a:r>
            <a:endParaRPr lang="ar-EG" sz="3300" dirty="0"/>
          </a:p>
          <a:p>
            <a:r>
              <a:rPr lang="en-GB" dirty="0"/>
              <a:t>`</a:t>
            </a:r>
            <a:r>
              <a:rPr lang="en-GB" dirty="0" err="1"/>
              <a:t>mpibwk</a:t>
            </a:r>
            <a:r>
              <a:rPr lang="en-GB" dirty="0"/>
              <a:t> `</a:t>
            </a:r>
            <a:r>
              <a:rPr lang="en-GB" dirty="0" err="1"/>
              <a:t>n`acwmatoc</a:t>
            </a:r>
            <a:r>
              <a:rPr lang="en-GB" dirty="0"/>
              <a:t>@ </a:t>
            </a:r>
            <a:r>
              <a:rPr lang="en-GB" dirty="0" err="1"/>
              <a:t>sa</a:t>
            </a:r>
            <a:r>
              <a:rPr lang="en-GB" dirty="0"/>
              <a:t> }</a:t>
            </a:r>
            <a:r>
              <a:rPr lang="en-GB" dirty="0" err="1"/>
              <a:t>par;enoc</a:t>
            </a:r>
            <a:r>
              <a:rPr lang="en-GB" dirty="0"/>
              <a:t> `</a:t>
            </a:r>
            <a:r>
              <a:rPr lang="en-GB" dirty="0" err="1"/>
              <a:t>nat;wleb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0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أُرسِلَ جبرائيل، خادم الخلاص، أُرسِلَ العبد الغير الجسداني، إلى العذراء الغير الدنسة.</a:t>
            </a:r>
          </a:p>
        </p:txBody>
      </p:sp>
    </p:spTree>
    <p:extLst>
      <p:ext uri="{BB962C8B-B14F-4D97-AF65-F5344CB8AC3E}">
        <p14:creationId xmlns:p14="http://schemas.microsoft.com/office/powerpoint/2010/main" val="4841280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أفؤ ؤرب إن غايرييل: افتونوستين خين بى ثوهيم امڤيرى: </a:t>
            </a:r>
            <a:endParaRPr kumimoji="0" lang="en-US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 أو أورب إمبى إليڤ ثيروس: شا تى ألو انسيمنى.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315168" cy="1046923"/>
          </a:xfrm>
        </p:spPr>
        <p:txBody>
          <a:bodyPr/>
          <a:lstStyle/>
          <a:p>
            <a:r>
              <a:rPr lang="en-GB" sz="3300" dirty="0" err="1"/>
              <a:t>Auouwrp</a:t>
            </a:r>
            <a:r>
              <a:rPr lang="en-GB" sz="3300" dirty="0"/>
              <a:t> `</a:t>
            </a:r>
            <a:r>
              <a:rPr lang="en-GB" sz="3300" dirty="0" err="1"/>
              <a:t>nGabriyl</a:t>
            </a:r>
            <a:r>
              <a:rPr lang="en-GB" sz="3300" dirty="0"/>
              <a:t>@ </a:t>
            </a:r>
            <a:r>
              <a:rPr lang="en-GB" sz="3300" dirty="0" err="1"/>
              <a:t>aftounocten</a:t>
            </a:r>
            <a:r>
              <a:rPr lang="en-GB" sz="3300" dirty="0"/>
              <a:t> </a:t>
            </a:r>
            <a:r>
              <a:rPr lang="en-GB" sz="3300" dirty="0" err="1"/>
              <a:t>qen</a:t>
            </a:r>
            <a:r>
              <a:rPr lang="en-GB" sz="3300" dirty="0"/>
              <a:t> </a:t>
            </a:r>
            <a:r>
              <a:rPr lang="en-GB" sz="3300" dirty="0" err="1"/>
              <a:t>pi;whem</a:t>
            </a:r>
            <a:r>
              <a:rPr lang="en-GB" sz="3300" dirty="0"/>
              <a:t> `</a:t>
            </a:r>
            <a:r>
              <a:rPr lang="en-GB" sz="3300" dirty="0" err="1"/>
              <a:t>mberi</a:t>
            </a:r>
            <a:r>
              <a:rPr lang="en-GB" sz="3300" dirty="0"/>
              <a:t>@ </a:t>
            </a:r>
            <a:r>
              <a:rPr lang="en-GB" dirty="0" err="1"/>
              <a:t>auouwrp</a:t>
            </a:r>
            <a:r>
              <a:rPr lang="en-GB" dirty="0"/>
              <a:t> `</a:t>
            </a:r>
            <a:r>
              <a:rPr lang="en-GB" dirty="0" err="1"/>
              <a:t>mpi`eleu;eroc</a:t>
            </a:r>
            <a:r>
              <a:rPr lang="en-GB" dirty="0"/>
              <a:t>@ </a:t>
            </a:r>
            <a:r>
              <a:rPr lang="en-GB" dirty="0" err="1"/>
              <a:t>sa</a:t>
            </a:r>
            <a:r>
              <a:rPr lang="en-GB" dirty="0"/>
              <a:t> ]`</a:t>
            </a:r>
            <a:r>
              <a:rPr lang="en-GB" dirty="0" err="1"/>
              <a:t>alou</a:t>
            </a:r>
            <a:r>
              <a:rPr lang="en-GB" dirty="0"/>
              <a:t> `</a:t>
            </a:r>
            <a:r>
              <a:rPr lang="en-GB" dirty="0" err="1"/>
              <a:t>ncemne</a:t>
            </a:r>
            <a:r>
              <a:rPr lang="en-GB" dirty="0"/>
              <a:t>.</a:t>
            </a:r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818965"/>
            <a:ext cx="9140825" cy="931596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أُرسِلَ جبرائيل، أقامنا بالدعوة الجديدة، أُرسِلَ الحر، إلى الفتاة العفيفية.</a:t>
            </a:r>
          </a:p>
        </p:txBody>
      </p:sp>
    </p:spTree>
    <p:extLst>
      <p:ext uri="{BB962C8B-B14F-4D97-AF65-F5344CB8AC3E}">
        <p14:creationId xmlns:p14="http://schemas.microsoft.com/office/powerpoint/2010/main" val="19052628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أفؤ ؤرب ان غابرييل: إى سيفتى بينمفيوس إمى: افؤوأورب إن غابرييل: شا بالاتى أون إم ابتشيسى إيكون.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4154"/>
            <a:ext cx="9153803" cy="1046923"/>
          </a:xfrm>
        </p:spPr>
        <p:txBody>
          <a:bodyPr/>
          <a:lstStyle/>
          <a:p>
            <a:r>
              <a:rPr lang="en-GB" sz="3800" dirty="0" err="1"/>
              <a:t>Auouwrp</a:t>
            </a:r>
            <a:r>
              <a:rPr lang="en-GB" sz="3800" dirty="0"/>
              <a:t> `</a:t>
            </a:r>
            <a:r>
              <a:rPr lang="en-GB" sz="3800" dirty="0" err="1"/>
              <a:t>nGabriyl</a:t>
            </a:r>
            <a:r>
              <a:rPr lang="en-GB" sz="3800" dirty="0"/>
              <a:t>@ `</a:t>
            </a:r>
            <a:r>
              <a:rPr lang="en-GB" sz="3800" dirty="0" err="1"/>
              <a:t>ecebte</a:t>
            </a:r>
            <a:r>
              <a:rPr lang="en-GB" sz="3800" dirty="0"/>
              <a:t> </a:t>
            </a:r>
            <a:r>
              <a:rPr lang="en-GB" sz="3800" dirty="0" err="1"/>
              <a:t>Pinumvioc</a:t>
            </a:r>
            <a:r>
              <a:rPr lang="en-GB" sz="3800" dirty="0"/>
              <a:t> `</a:t>
            </a:r>
            <a:r>
              <a:rPr lang="en-GB" sz="3800" dirty="0" err="1"/>
              <a:t>mmyi</a:t>
            </a:r>
            <a:r>
              <a:rPr lang="en-GB" sz="3800" dirty="0"/>
              <a:t>@ </a:t>
            </a:r>
            <a:r>
              <a:rPr lang="en-GB" sz="3800" dirty="0" err="1"/>
              <a:t>auouwrp</a:t>
            </a:r>
            <a:r>
              <a:rPr lang="en-GB" sz="3800" dirty="0"/>
              <a:t> `</a:t>
            </a:r>
            <a:r>
              <a:rPr lang="en-GB" sz="3800" dirty="0" err="1"/>
              <a:t>nGabriyl</a:t>
            </a:r>
            <a:r>
              <a:rPr lang="en-GB" sz="3800" dirty="0"/>
              <a:t>@ </a:t>
            </a:r>
            <a:r>
              <a:rPr lang="en-GB" sz="3800" dirty="0" err="1"/>
              <a:t>sa</a:t>
            </a:r>
            <a:r>
              <a:rPr lang="en-GB" sz="3800" dirty="0"/>
              <a:t> </a:t>
            </a:r>
            <a:r>
              <a:rPr lang="en-GB" sz="3800" dirty="0" err="1"/>
              <a:t>palation</a:t>
            </a:r>
            <a:r>
              <a:rPr lang="en-GB" sz="3800" dirty="0"/>
              <a:t> `</a:t>
            </a:r>
            <a:r>
              <a:rPr lang="en-GB" sz="3800" dirty="0" err="1"/>
              <a:t>m`p</a:t>
            </a:r>
            <a:r>
              <a:rPr lang="en-GB" sz="3800" dirty="0"/>
              <a:t>[</a:t>
            </a:r>
            <a:r>
              <a:rPr lang="en-GB" sz="3800" dirty="0" err="1"/>
              <a:t>ici`ikon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1033330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أُرسِلَ جبرائيل، ليهيئ الخدر الحقيقي، أُرسِلَ غبريـال، إلى البلاط العلوي.</a:t>
            </a:r>
          </a:p>
        </p:txBody>
      </p:sp>
    </p:spTree>
    <p:extLst>
      <p:ext uri="{BB962C8B-B14F-4D97-AF65-F5344CB8AC3E}">
        <p14:creationId xmlns:p14="http://schemas.microsoft.com/office/powerpoint/2010/main" val="3459149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 ميستريون إن إشفيرى: أووه إم بارا ذوكسون إتيتشوسى: چى بيلوغوس إنتيه إفيوت: أفشوبى نيم نى رومى.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54993"/>
            <a:ext cx="9153803" cy="1046923"/>
          </a:xfrm>
        </p:spPr>
        <p:txBody>
          <a:bodyPr/>
          <a:lstStyle/>
          <a:p>
            <a:r>
              <a:rPr lang="en-GB" dirty="0" err="1"/>
              <a:t>Oumuctyrion</a:t>
            </a:r>
            <a:r>
              <a:rPr lang="en-GB" dirty="0"/>
              <a:t> `</a:t>
            </a:r>
            <a:r>
              <a:rPr lang="en-GB" dirty="0" err="1"/>
              <a:t>n`svyri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`</a:t>
            </a:r>
            <a:r>
              <a:rPr lang="en-GB" dirty="0" err="1"/>
              <a:t>mparadoxon</a:t>
            </a:r>
            <a:r>
              <a:rPr lang="en-GB" dirty="0"/>
              <a:t> et[</a:t>
            </a:r>
            <a:r>
              <a:rPr lang="en-GB" dirty="0" err="1"/>
              <a:t>oci</a:t>
            </a:r>
            <a:r>
              <a:rPr lang="en-GB" dirty="0"/>
              <a:t>@ </a:t>
            </a:r>
            <a:r>
              <a:rPr lang="en-GB" sz="3800" dirty="0"/>
              <a:t>je </a:t>
            </a:r>
            <a:r>
              <a:rPr lang="en-GB" sz="3800" dirty="0" err="1"/>
              <a:t>Pilogoc</a:t>
            </a:r>
            <a:r>
              <a:rPr lang="en-GB" sz="3800" dirty="0"/>
              <a:t> `</a:t>
            </a:r>
            <a:r>
              <a:rPr lang="en-GB" sz="3800" dirty="0" err="1"/>
              <a:t>nte</a:t>
            </a:r>
            <a:r>
              <a:rPr lang="en-GB" sz="3800" dirty="0"/>
              <a:t> `</a:t>
            </a:r>
            <a:r>
              <a:rPr lang="en-GB" sz="3800" dirty="0" err="1"/>
              <a:t>Viwt</a:t>
            </a:r>
            <a:r>
              <a:rPr lang="en-GB" sz="3800" dirty="0"/>
              <a:t>@ </a:t>
            </a:r>
            <a:r>
              <a:rPr lang="en-GB" sz="3800" dirty="0" err="1"/>
              <a:t>afswpi</a:t>
            </a:r>
            <a:r>
              <a:rPr lang="en-GB" sz="3800" dirty="0"/>
              <a:t> </a:t>
            </a:r>
            <a:r>
              <a:rPr lang="en-GB" sz="3800" dirty="0" err="1"/>
              <a:t>nem</a:t>
            </a:r>
            <a:r>
              <a:rPr lang="en-GB" sz="3800" dirty="0"/>
              <a:t> </a:t>
            </a:r>
            <a:r>
              <a:rPr lang="en-GB" sz="3800" dirty="0" err="1"/>
              <a:t>nirwmi</a:t>
            </a:r>
            <a:r>
              <a:rPr lang="en-GB" sz="38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828602"/>
          </a:xfrm>
        </p:spPr>
        <p:txBody>
          <a:bodyPr anchor="ctr"/>
          <a:lstStyle/>
          <a:p>
            <a:r>
              <a:rPr kumimoji="0" lang="ar-EG" sz="3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سر عجيب، ومعجز مرتفع، لأن كلمة الآب، صار مع البشر.</a:t>
            </a:r>
          </a:p>
        </p:txBody>
      </p:sp>
    </p:spTree>
    <p:extLst>
      <p:ext uri="{BB962C8B-B14F-4D97-AF65-F5344CB8AC3E}">
        <p14:creationId xmlns:p14="http://schemas.microsoft.com/office/powerpoint/2010/main" val="3523414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F6A9-5714-444E-A1D5-9D7D878C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DCA3-D495-4C44-8C91-0DCBD122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811077"/>
            <a:ext cx="9143999" cy="1046923"/>
          </a:xfrm>
        </p:spPr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أو أوشت إموف تين تى أو أو ناف: نيم بيف يوت إن أتيش تاهوف: نيم بيب نيڤما امباراكليتون: چى أفئى أفسوتى إمون.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F19C4-C26E-4276-B7CE-86654D4B9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54993"/>
            <a:ext cx="9134197" cy="1046923"/>
          </a:xfrm>
        </p:spPr>
        <p:txBody>
          <a:bodyPr/>
          <a:lstStyle/>
          <a:p>
            <a:r>
              <a:rPr lang="pl-PL" sz="3100" dirty="0"/>
              <a:t>Tenouwst `mmof ten]`wou naf@ nem Pefiwt `nat`stahof@ </a:t>
            </a:r>
            <a:endParaRPr lang="en-US" sz="3100" dirty="0"/>
          </a:p>
          <a:p>
            <a:r>
              <a:rPr lang="pl-PL" sz="3200" dirty="0"/>
              <a:t>nem Pi`pneuma `mparaklyton@ je af`i afcw] `mmon.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8885-562D-40B1-865D-F4CEE542F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828602"/>
          </a:xfrm>
        </p:spPr>
        <p:txBody>
          <a:bodyPr anchor="t"/>
          <a:lstStyle/>
          <a:p>
            <a:r>
              <a:rPr kumimoji="0" lang="ar-EG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نسجد له ونمجده، مع أبيه الغير المدرك، والروح المعزي، لأنه أتى وخلصنا.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8F3B732E-9372-4D75-AEF0-2122A4132F90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12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5EBB-F0DB-4862-B2E1-F51E84425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63D11-4F48-4C47-97CB-96AEE86C3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5921829"/>
            <a:ext cx="9143999" cy="936171"/>
          </a:xfrm>
        </p:spPr>
        <p:txBody>
          <a:bodyPr anchor="ctr"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تين أوو أوشت ناك إمبى هيمنوس: خين هان إسمى إنتى ذكصولوجيا: أو بين سوتير إن آغاثوس: ماطاجرون شا تى سين تيليا.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F0D96-893C-4C81-8E0D-3A7FB01B6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628" y="4717143"/>
            <a:ext cx="9124394" cy="1204686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GB" dirty="0" err="1"/>
              <a:t>Ten`ouwrp</a:t>
            </a:r>
            <a:r>
              <a:rPr lang="en-GB" dirty="0"/>
              <a:t> </a:t>
            </a:r>
            <a:r>
              <a:rPr lang="en-GB" dirty="0" err="1"/>
              <a:t>nak</a:t>
            </a:r>
            <a:r>
              <a:rPr lang="en-GB" dirty="0"/>
              <a:t> `</a:t>
            </a:r>
            <a:r>
              <a:rPr lang="en-GB" dirty="0" err="1"/>
              <a:t>mpihumnoc</a:t>
            </a:r>
            <a:r>
              <a:rPr lang="en-GB" dirty="0"/>
              <a:t>@</a:t>
            </a:r>
            <a:endParaRPr lang="ar-EG" dirty="0"/>
          </a:p>
          <a:p>
            <a:pPr>
              <a:lnSpc>
                <a:spcPct val="80000"/>
              </a:lnSpc>
            </a:pP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han`cmy</a:t>
            </a:r>
            <a:r>
              <a:rPr lang="en-GB" dirty="0"/>
              <a:t> `n]</a:t>
            </a:r>
            <a:r>
              <a:rPr lang="en-GB" dirty="0" err="1"/>
              <a:t>doxologia</a:t>
            </a:r>
            <a:r>
              <a:rPr lang="en-GB" dirty="0"/>
              <a:t>@ `w </a:t>
            </a:r>
            <a:r>
              <a:rPr lang="en-GB" dirty="0" err="1"/>
              <a:t>penCwtyr</a:t>
            </a:r>
            <a:r>
              <a:rPr lang="en-GB" dirty="0"/>
              <a:t> `</a:t>
            </a:r>
            <a:r>
              <a:rPr lang="en-GB" dirty="0" err="1"/>
              <a:t>n`aga;oc</a:t>
            </a:r>
            <a:r>
              <a:rPr lang="en-GB" dirty="0"/>
              <a:t>@ </a:t>
            </a:r>
            <a:r>
              <a:rPr lang="en-GB" dirty="0" err="1"/>
              <a:t>matajron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]</a:t>
            </a:r>
            <a:r>
              <a:rPr lang="en-GB" dirty="0" err="1"/>
              <a:t>cuntelia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CE486-61BA-41CB-8360-B2EA90DE65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936170"/>
          </a:xfrm>
        </p:spPr>
        <p:txBody>
          <a:bodyPr/>
          <a:lstStyle/>
          <a:p>
            <a:r>
              <a:rPr lang="ar-EG" sz="33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نرسل لك التسبيح، بأصوات التمجيد، يا مخلصنا الصالح، ثبتنا إلى الأنقضاء.</a:t>
            </a:r>
            <a:endParaRPr lang="en-GB" sz="3300" dirty="0"/>
          </a:p>
        </p:txBody>
      </p:sp>
    </p:spTree>
    <p:extLst>
      <p:ext uri="{BB962C8B-B14F-4D97-AF65-F5344CB8AC3E}">
        <p14:creationId xmlns:p14="http://schemas.microsoft.com/office/powerpoint/2010/main" val="22975272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022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6765" y="-1"/>
            <a:ext cx="1616765" cy="1480457"/>
          </a:xfrm>
        </p:spPr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5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SA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إيتا بيوب إى زاخارياس: ايتالى أو إستوي نوفى إ إبشوى: أفشى إيخون إبي إرفيى: أفجوك إمبيف شيمشى ايڤول.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50562"/>
            <a:ext cx="9144000" cy="1060515"/>
          </a:xfrm>
        </p:spPr>
        <p:txBody>
          <a:bodyPr/>
          <a:lstStyle/>
          <a:p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Eta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piwp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eZa,ariac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etale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ou`c;oinoufi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e`pswi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afse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eqoun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epiervei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afjwk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mpefsemsi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6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ebol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r>
              <a:rPr kumimoji="0" lang="ar-EG" sz="3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لما وقعت القرعة، على زكريا أن يرفع بخوراً، دخل إلى الهيكل، وأكمل خدمته.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3D07CC45-C48B-4F3F-AEE7-25CD3E8F9B0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2483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234" y="5811077"/>
            <a:ext cx="9278470" cy="1046923"/>
          </a:xfrm>
        </p:spPr>
        <p:txBody>
          <a:bodyPr/>
          <a:lstStyle/>
          <a:p>
            <a:r>
              <a:rPr kumimoji="0" lang="ar-SA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 إنجيلوس أفؤو ؤنهف إيروف: سا أوى نام إم بى ما إن إرشو أوشى: إفتالى أو استوي نوفى إى إبشوى: چى أمبير إرهموتى زاخارياس.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03" y="4750562"/>
            <a:ext cx="9124394" cy="1060515"/>
          </a:xfrm>
        </p:spPr>
        <p:txBody>
          <a:bodyPr/>
          <a:lstStyle/>
          <a:p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Ouaggeloc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afouonhf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erof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caou`inam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mpima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nerswousi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eftale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ou`c;oinoufi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e`pswi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je `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mpererho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]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Za,ariac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فظهر له ملاك، عن يمين المذبح، وهو يرفع البخور، </a:t>
            </a:r>
            <a:endParaRPr kumimoji="0" lang="en-US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قائلاً "لا تخف يا زكريا.</a:t>
            </a:r>
            <a:endParaRPr kumimoji="0" lang="ar-EG" sz="35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187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أفناڤ غار بيك إبيك تايو: اووه تيك إسهيمى إليصابيت: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 إميسى ناك ان أوشيرى: إك إموتى إى بيفران چى يؤانس.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3789" y="4750562"/>
            <a:ext cx="9268668" cy="1060515"/>
          </a:xfrm>
        </p:spPr>
        <p:txBody>
          <a:bodyPr/>
          <a:lstStyle/>
          <a:p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Afnau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gar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epektaio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ouoh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tek`chimi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Elicabet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ec`emici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nak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nousyri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ek`emou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]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epefran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je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Iwannyc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1046922"/>
          </a:xfrm>
        </p:spPr>
        <p:txBody>
          <a:bodyPr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لأنه قد نُظِرَ إلى كرامتك، وإمرأتك أليصابات، ستلد لك إبناً، وتدعوا إسمه يوحنا."</a:t>
            </a:r>
          </a:p>
        </p:txBody>
      </p:sp>
    </p:spTree>
    <p:extLst>
      <p:ext uri="{BB962C8B-B14F-4D97-AF65-F5344CB8AC3E}">
        <p14:creationId xmlns:p14="http://schemas.microsoft.com/office/powerpoint/2010/main" val="8205632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أفناڤ غار بيك إبيك تايو: اووه تيك إسهيمى إليصابيت: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إس إميسى ناك ان أوشيرى: إك إموتى إى بيفران چى يؤانس.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1" y="4532242"/>
            <a:ext cx="9150628" cy="1060515"/>
          </a:xfrm>
        </p:spPr>
        <p:txBody>
          <a:bodyPr/>
          <a:lstStyle/>
          <a:p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Ouoh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Za,ariac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piouyb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caou`inam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mpima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sz="3400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nerswousi</a:t>
            </a:r>
            <a:r>
              <a:rPr kumimoji="0" lang="en-US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ef,w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mpi`c;oinoufi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Gabriyl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afcaji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nemaf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  <a:endParaRPr kumimoji="0" lang="en-US" sz="34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828602"/>
          </a:xfrm>
        </p:spPr>
        <p:txBody>
          <a:bodyPr anchor="ctr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وزكريا الكاهن، عن يمين المذبح، يضع البخور، غبريـال كلَّمَه.</a:t>
            </a:r>
          </a:p>
        </p:txBody>
      </p:sp>
    </p:spTree>
    <p:extLst>
      <p:ext uri="{BB962C8B-B14F-4D97-AF65-F5344CB8AC3E}">
        <p14:creationId xmlns:p14="http://schemas.microsoft.com/office/powerpoint/2010/main" val="22724760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تيك اسهيمى إليصابيت: إس إميسى ناك انوؤ شيرى: إيرى أو راشى شوبى ناك: نيم أو ثيليل خين بيف چينميسى.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75451" y="4750562"/>
            <a:ext cx="9294902" cy="1060515"/>
          </a:xfrm>
        </p:spPr>
        <p:txBody>
          <a:bodyPr/>
          <a:lstStyle/>
          <a:p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Je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tek`chimi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Elicabet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ec`emici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nak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nousyri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</a:t>
            </a:r>
          </a:p>
          <a:p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`ere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ourasi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swpi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nak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@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nem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ou;elyl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qen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pefjinmici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997712"/>
          </a:xfrm>
        </p:spPr>
        <p:txBody>
          <a:bodyPr anchor="t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"إن إمرأتك أليصابات، ستلد لك إبناً، ويكون لك فرح، وتهليل بمولده."</a:t>
            </a:r>
          </a:p>
        </p:txBody>
      </p:sp>
    </p:spTree>
    <p:extLst>
      <p:ext uri="{BB962C8B-B14F-4D97-AF65-F5344CB8AC3E}">
        <p14:creationId xmlns:p14="http://schemas.microsoft.com/office/powerpoint/2010/main" val="27001634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 anchor="t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چي بوس فاى ناشوبى إموى: إيبذى أى إرخيلو: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أووه تا إسهيمى ايليصابيت: أو أتشرين تى إس إميسى آن</a:t>
            </a:r>
            <a:r>
              <a:rPr lang="ar-EG" dirty="0">
                <a:solidFill>
                  <a:schemeClr val="bg1"/>
                </a:solidFill>
              </a:rPr>
              <a:t>.</a:t>
            </a:r>
            <a:endParaRPr kumimoji="0" lang="ar-SA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803" y="4750562"/>
            <a:ext cx="9134197" cy="1060515"/>
          </a:xfrm>
        </p:spPr>
        <p:txBody>
          <a:bodyPr anchor="t"/>
          <a:lstStyle/>
          <a:p>
            <a:r>
              <a:rPr kumimoji="0" lang="nl-NL" sz="38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Je pwc vai naswpi `mmoi@ `epidy aierqello@ </a:t>
            </a:r>
          </a:p>
          <a:p>
            <a:r>
              <a:rPr kumimoji="0" lang="nl-NL" sz="38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ouoh ta`chimi `Elicabet@ oua[ryn te ec`emici an.</a:t>
            </a:r>
            <a:endParaRPr kumimoji="0" lang="en-US" sz="38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997712"/>
          </a:xfrm>
        </p:spPr>
        <p:txBody>
          <a:bodyPr anchor="t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قال "كيف يكون لي هذا، لأني قد شخت، وإمرأتي أليصابات، عاقر لا تلد"</a:t>
            </a:r>
          </a:p>
        </p:txBody>
      </p:sp>
    </p:spTree>
    <p:extLst>
      <p:ext uri="{BB962C8B-B14F-4D97-AF65-F5344CB8AC3E}">
        <p14:creationId xmlns:p14="http://schemas.microsoft.com/office/powerpoint/2010/main" val="17635206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 anchor="t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إك إيشوبى إكو إنروك: شاتوميسى إمبى ألو: </a:t>
            </a:r>
            <a:endParaRPr kumimoji="0" lang="ar-EG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أفشاناڤ إنچى نيك ڤال: إك ناتى أو أو إم افنوتى إمبيسرائيل.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34470" y="4750562"/>
            <a:ext cx="9480176" cy="1060515"/>
          </a:xfrm>
        </p:spPr>
        <p:txBody>
          <a:bodyPr anchor="t"/>
          <a:lstStyle/>
          <a:p>
            <a:r>
              <a:rPr kumimoji="0" lang="nl-NL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Ek`eswpi ek,w `nrwk@ sa toumici `mpi`alou@</a:t>
            </a:r>
            <a:r>
              <a:rPr kumimoji="0" lang="ar-EG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nl-NL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ausannau `nje</a:t>
            </a:r>
            <a:r>
              <a:rPr kumimoji="0" lang="ar-EG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</a:t>
            </a:r>
            <a:r>
              <a:rPr kumimoji="0" lang="nl-NL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nekbal@ `,na]`wou `m`Vnou] `mPicrayl.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997712"/>
          </a:xfrm>
        </p:spPr>
        <p:txBody>
          <a:bodyPr anchor="t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"أنت تكون صامتاً، حتى يولد الصبي، ومتى أبصرت عيناك، تمجد الله إسرائيل."</a:t>
            </a:r>
          </a:p>
        </p:txBody>
      </p:sp>
    </p:spTree>
    <p:extLst>
      <p:ext uri="{BB962C8B-B14F-4D97-AF65-F5344CB8AC3E}">
        <p14:creationId xmlns:p14="http://schemas.microsoft.com/office/powerpoint/2010/main" val="1542586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811077"/>
            <a:ext cx="9150628" cy="1046923"/>
          </a:xfrm>
        </p:spPr>
        <p:txBody>
          <a:bodyPr anchor="t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 ؤ اورب إن غابرييل: ايڤول هيتين إبؤورو إنتيه ابؤو أو: اى أوڤاكى إنتيه تى جاليلى آ: إبيسران بى ناذاريث.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73863" y="4750562"/>
            <a:ext cx="9298546" cy="1060515"/>
          </a:xfrm>
        </p:spPr>
        <p:txBody>
          <a:bodyPr anchor="t"/>
          <a:lstStyle/>
          <a:p>
            <a:r>
              <a:rPr kumimoji="0" lang="it-IT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Auouwrp `nGabriyl@ `ebol hiten `Pouro `nte `p`wou@ </a:t>
            </a:r>
            <a:endParaRPr kumimoji="0" lang="ar-EG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  <a:p>
            <a:r>
              <a:rPr kumimoji="0" lang="it-IT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`eoubaki `nte }galile`a@ `epecran pe Nazare;.</a:t>
            </a:r>
            <a:endParaRPr kumimoji="0" lang="nl-NL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997712"/>
          </a:xfrm>
        </p:spPr>
        <p:txBody>
          <a:bodyPr anchor="t"/>
          <a:lstStyle/>
          <a:p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أُرسِلَ جبرائيل، من قِبَل ملك المجد، إلى مدينة من الجليل، إسمها ناصرة.</a:t>
            </a:r>
          </a:p>
        </p:txBody>
      </p:sp>
    </p:spTree>
    <p:extLst>
      <p:ext uri="{BB962C8B-B14F-4D97-AF65-F5344CB8AC3E}">
        <p14:creationId xmlns:p14="http://schemas.microsoft.com/office/powerpoint/2010/main" val="1144662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708651"/>
            <a:ext cx="9150628" cy="1149350"/>
          </a:xfrm>
        </p:spPr>
        <p:txBody>
          <a:bodyPr anchor="t"/>
          <a:lstStyle/>
          <a:p>
            <a:r>
              <a:rPr kumimoji="0" lang="ar-SA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ها أو ألو إمبارثينوس: ايڤول خين إب إى ان داڤيد: </a:t>
            </a:r>
            <a:endParaRPr kumimoji="0" lang="ar-EG" sz="40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40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إبيسران بى ماريا: اتشيرى إم ابؤورو داڤيد.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1" y="4581452"/>
            <a:ext cx="9150628" cy="1060515"/>
          </a:xfrm>
        </p:spPr>
        <p:txBody>
          <a:bodyPr anchor="ctr"/>
          <a:lstStyle/>
          <a:p>
            <a:r>
              <a:rPr kumimoji="0" lang="it-IT" sz="39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Ha ou`alou `mpar;enoc@ `ebol qen `pyi `nDauid@</a:t>
            </a:r>
            <a:endParaRPr kumimoji="0" lang="ar-EG" sz="39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  <a:p>
            <a:r>
              <a:rPr kumimoji="0" lang="it-IT" sz="39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 `epecran pe Mariam@ `tseri `m`pouro Dauid.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50"/>
            <a:ext cx="9140825" cy="828602"/>
          </a:xfrm>
        </p:spPr>
        <p:txBody>
          <a:bodyPr anchor="ctr"/>
          <a:lstStyle/>
          <a:p>
            <a:r>
              <a:rPr kumimoji="0" lang="ar-EG" sz="3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إلى فتاة عذراء، من بيت داود، إسمها مريم، إبنة الملك داود.</a:t>
            </a:r>
          </a:p>
        </p:txBody>
      </p:sp>
    </p:spTree>
    <p:extLst>
      <p:ext uri="{BB962C8B-B14F-4D97-AF65-F5344CB8AC3E}">
        <p14:creationId xmlns:p14="http://schemas.microsoft.com/office/powerpoint/2010/main" val="123805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56AE5-58A0-44E5-9DB8-48800575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endParaRPr lang="en-GB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CACA6-1ACE-4D9C-AD40-E704D2DCB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4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موى نان إبتشويس إنتيك هيرينى: ناهمين خين نين جيج إنتيه نين جاجى: ماثيبيو إم بووصو تشينى: أووه ماطالتشو إن نين شونى.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172D2-041E-450F-9473-27D31C42A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pPr>
              <a:lnSpc>
                <a:spcPct val="80000"/>
              </a:lnSpc>
            </a:pPr>
            <a:r>
              <a:rPr lang="en-GB" dirty="0"/>
              <a:t>Moi nan P=o=c `</a:t>
            </a:r>
            <a:r>
              <a:rPr lang="en-GB" dirty="0" err="1"/>
              <a:t>ntekhiryny</a:t>
            </a:r>
            <a:r>
              <a:rPr lang="en-GB" dirty="0"/>
              <a:t>@ </a:t>
            </a:r>
            <a:r>
              <a:rPr lang="en-GB" dirty="0" err="1"/>
              <a:t>nahmen</a:t>
            </a:r>
            <a:r>
              <a:rPr lang="en-GB" dirty="0"/>
              <a:t> </a:t>
            </a:r>
            <a:r>
              <a:rPr lang="en-GB" dirty="0" err="1"/>
              <a:t>qen</a:t>
            </a:r>
            <a:r>
              <a:rPr lang="en-GB" dirty="0"/>
              <a:t> </a:t>
            </a:r>
            <a:r>
              <a:rPr lang="en-GB" dirty="0" err="1"/>
              <a:t>nenjuj</a:t>
            </a:r>
            <a:r>
              <a:rPr lang="en-GB" dirty="0"/>
              <a:t> `</a:t>
            </a:r>
            <a:r>
              <a:rPr lang="en-GB" dirty="0" err="1"/>
              <a:t>nte</a:t>
            </a:r>
            <a:r>
              <a:rPr lang="en-GB" dirty="0"/>
              <a:t> </a:t>
            </a:r>
            <a:r>
              <a:rPr lang="en-GB" dirty="0" err="1"/>
              <a:t>nenjaji</a:t>
            </a:r>
            <a:r>
              <a:rPr lang="en-GB" dirty="0"/>
              <a:t>@ </a:t>
            </a:r>
            <a:r>
              <a:rPr lang="en-GB" dirty="0" err="1"/>
              <a:t>ma;ebio</a:t>
            </a:r>
            <a:r>
              <a:rPr lang="en-GB" dirty="0"/>
              <a:t> `</a:t>
            </a:r>
            <a:r>
              <a:rPr lang="en-GB" dirty="0" err="1"/>
              <a:t>mpouco</a:t>
            </a:r>
            <a:r>
              <a:rPr lang="en-GB" dirty="0"/>
              <a:t>[</a:t>
            </a:r>
            <a:r>
              <a:rPr lang="en-GB" dirty="0" err="1"/>
              <a:t>ni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matal</a:t>
            </a:r>
            <a:r>
              <a:rPr lang="en-GB" dirty="0"/>
              <a:t>[o `</a:t>
            </a:r>
            <a:r>
              <a:rPr lang="en-GB" dirty="0" err="1"/>
              <a:t>nnenswni</a:t>
            </a:r>
            <a:r>
              <a:rPr lang="en-GB" dirty="0"/>
              <a:t>.</a:t>
            </a:r>
            <a:endParaRPr lang="en-GB" sz="3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A3760-803C-4F3B-A648-9D8473D923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ar-EG" sz="32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أعطنا يا رب سلامك، و نجنا من أيدى أعدائنا، و أذل</a:t>
            </a:r>
            <a:r>
              <a:rPr lang="en-US" sz="32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 </a:t>
            </a:r>
            <a:r>
              <a:rPr lang="ar-EG" sz="32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مشورتهم، </a:t>
            </a:r>
          </a:p>
          <a:p>
            <a:pPr>
              <a:spcBef>
                <a:spcPts val="0"/>
              </a:spcBef>
            </a:pPr>
            <a:r>
              <a:rPr lang="ar-EG" sz="3200" dirty="0">
                <a:solidFill>
                  <a:schemeClr val="bg1"/>
                </a:solidFill>
                <a:latin typeface="Times New Roman" pitchFamily="18" charset="0"/>
                <a:cs typeface="+mj-cs"/>
              </a:rPr>
              <a:t>و أشف أمراضنا.</a:t>
            </a:r>
            <a:endParaRPr lang="en-GB" sz="3200" dirty="0">
              <a:cs typeface="+mj-cs"/>
            </a:endParaRPr>
          </a:p>
          <a:p>
            <a:pPr>
              <a:spcBef>
                <a:spcPts val="0"/>
              </a:spcBef>
            </a:pPr>
            <a:endParaRPr lang="en-GB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99386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743575"/>
            <a:ext cx="9150628" cy="1114425"/>
          </a:xfrm>
        </p:spPr>
        <p:txBody>
          <a:bodyPr anchor="t"/>
          <a:lstStyle/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أكشوبى إكتى نومتى ناس: چى راشى أونوف إموؤ: </a:t>
            </a:r>
            <a:endParaRPr kumimoji="0" lang="ar-EG" sz="38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SA" sz="38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چى شيرى ثى إثمين إهموت: أووه إبتشويس شوب نيميه.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1" y="4813365"/>
            <a:ext cx="9150628" cy="930210"/>
          </a:xfrm>
        </p:spPr>
        <p:txBody>
          <a:bodyPr anchor="ctr"/>
          <a:lstStyle/>
          <a:p>
            <a:r>
              <a:rPr kumimoji="0" lang="it-IT" sz="38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Akswpi ek]nom] nac@ je rasi ounof `mmo@ </a:t>
            </a:r>
            <a:endParaRPr kumimoji="0" lang="ar-EG" sz="38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  <a:p>
            <a:r>
              <a:rPr kumimoji="0" lang="it-IT" sz="38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je ,ere ;ye;meh `n`hmot@ ouoh `P[oic sop neme.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49"/>
            <a:ext cx="9140825" cy="106051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صرت تعزيها، قائلاً "إفرحي وإبتهجي، السلام لكِ يا ممتلئة نعمة، الرب معكِ."</a:t>
            </a:r>
          </a:p>
        </p:txBody>
      </p:sp>
    </p:spTree>
    <p:extLst>
      <p:ext uri="{BB962C8B-B14F-4D97-AF65-F5344CB8AC3E}">
        <p14:creationId xmlns:p14="http://schemas.microsoft.com/office/powerpoint/2010/main" val="144962965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A3C7-716C-4A85-9BB0-4562D1AD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6CD3-A190-4471-887E-62087CF5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8" y="5743575"/>
            <a:ext cx="9150628" cy="1114425"/>
          </a:xfrm>
        </p:spPr>
        <p:txBody>
          <a:bodyPr anchor="t"/>
          <a:lstStyle/>
          <a:p>
            <a:r>
              <a:rPr kumimoji="0" lang="ar-SA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شيري ني أوتي بارثينوس: تي أورو إممي إن آليثيني: شيريه إبشوشو إنتيه بين جينوس: آري إجفو نان إن إممانوئيل.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E0A48-C10C-4B92-807E-E3242E0B4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6431" y="4813365"/>
            <a:ext cx="9150628" cy="930210"/>
          </a:xfrm>
        </p:spPr>
        <p:txBody>
          <a:bodyPr anchor="ctr"/>
          <a:lstStyle/>
          <a:p>
            <a:r>
              <a:rPr kumimoji="0" lang="it-IT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&lt;ere ne `w ]Par;enoc@ ]ourw `mmyi `n`aly;iny@ ,ere</a:t>
            </a:r>
            <a:endParaRPr kumimoji="0" lang="ar-EG" sz="3400" b="0" i="0" u="none" strike="noStrike" cap="none" normalizeH="0" baseline="0" dirty="0">
              <a:ln>
                <a:noFill/>
              </a:ln>
              <a:effectLst/>
              <a:latin typeface="CS New Athanasius" pitchFamily="34" charset="0"/>
              <a:cs typeface="Times New Roman" pitchFamily="18" charset="0"/>
            </a:endParaRPr>
          </a:p>
          <a:p>
            <a:r>
              <a:rPr kumimoji="0" lang="it-IT" sz="3400" b="0" i="0" u="none" strike="noStrike" cap="none" normalizeH="0" baseline="0" dirty="0">
                <a:ln>
                  <a:noFill/>
                </a:ln>
                <a:effectLst/>
                <a:latin typeface="CS New Athanasius" pitchFamily="34" charset="0"/>
                <a:cs typeface="Times New Roman" pitchFamily="18" charset="0"/>
              </a:rPr>
              <a:t>`psousou `nte pengenoc@ are`jvo nan `nEmmanouyl.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DF25-C3BF-4A01-AEC5-753B1F45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52849"/>
            <a:ext cx="9140825" cy="1060515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kumimoji="0" lang="ar-EG" sz="3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السلام لك أيتها العذراء، الملكة الحقيقية الحقَّانية، السلام لفخر جنسنا، ولدت لنا عمانوئيل.</a:t>
            </a:r>
          </a:p>
        </p:txBody>
      </p:sp>
    </p:spTree>
    <p:extLst>
      <p:ext uri="{BB962C8B-B14F-4D97-AF65-F5344CB8AC3E}">
        <p14:creationId xmlns:p14="http://schemas.microsoft.com/office/powerpoint/2010/main" val="17852334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8A0B6A-F896-47E9-A207-EF09EE9B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9E7B1-E299-4A4A-BF41-C759F898C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>
                <a:solidFill>
                  <a:schemeClr val="bg1"/>
                </a:solidFill>
              </a:rPr>
              <a:t>تين تي هو آريه بين ميڤئي: أوتي إبروس طاتيس إتين هوت: ناهرين بين تشويس إيسوس بي إخرستوس: إنتيف كانين نوڤي نان إيڤول.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A9E6-C1E9-4DC8-9E45-CE6CA731C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9803" y="4767939"/>
            <a:ext cx="9144000" cy="1046923"/>
          </a:xfrm>
        </p:spPr>
        <p:txBody>
          <a:bodyPr anchor="ctr"/>
          <a:lstStyle/>
          <a:p>
            <a:r>
              <a:rPr lang="en-GB" dirty="0"/>
              <a:t>Ten]</a:t>
            </a:r>
            <a:r>
              <a:rPr lang="en-GB" dirty="0" err="1"/>
              <a:t>ho</a:t>
            </a:r>
            <a:r>
              <a:rPr lang="en-GB" dirty="0"/>
              <a:t> `</a:t>
            </a:r>
            <a:r>
              <a:rPr lang="en-GB" dirty="0" err="1"/>
              <a:t>arepenmeu`i</a:t>
            </a:r>
            <a:r>
              <a:rPr lang="en-GB" dirty="0"/>
              <a:t>@ `w ]`</a:t>
            </a:r>
            <a:r>
              <a:rPr lang="en-GB" dirty="0" err="1"/>
              <a:t>proctatyc</a:t>
            </a:r>
            <a:r>
              <a:rPr lang="en-GB" dirty="0"/>
              <a:t> `</a:t>
            </a:r>
            <a:r>
              <a:rPr lang="en-GB" dirty="0" err="1"/>
              <a:t>etenhot</a:t>
            </a:r>
            <a:r>
              <a:rPr lang="en-GB" dirty="0"/>
              <a:t>@ </a:t>
            </a:r>
            <a:r>
              <a:rPr lang="en-GB" dirty="0" err="1"/>
              <a:t>nahren</a:t>
            </a:r>
            <a:r>
              <a:rPr lang="en-GB" dirty="0"/>
              <a:t> pen=o=c I=y=c P=,=c@ `</a:t>
            </a:r>
            <a:r>
              <a:rPr lang="en-GB" dirty="0" err="1"/>
              <a:t>ntef,a</a:t>
            </a:r>
            <a:r>
              <a:rPr lang="en-GB" dirty="0"/>
              <a:t> </a:t>
            </a:r>
            <a:r>
              <a:rPr lang="en-GB" dirty="0" err="1"/>
              <a:t>nennobi</a:t>
            </a:r>
            <a:r>
              <a:rPr lang="en-GB" dirty="0"/>
              <a:t> nan `</a:t>
            </a:r>
            <a:r>
              <a:rPr lang="en-GB" dirty="0" err="1"/>
              <a:t>ebol</a:t>
            </a:r>
            <a:r>
              <a:rPr lang="en-GB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C180D-AEFD-4D02-80ED-EE79E5C4A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نسألك أن تذكرينا، أيتها الشفيعة المؤتمنة، أمام ربنا يسوع المسيح، ليغفر لنا خطايانا.</a:t>
            </a:r>
          </a:p>
        </p:txBody>
      </p:sp>
      <p:sp>
        <p:nvSpPr>
          <p:cNvPr id="7" name="TextBox 6">
            <a:hlinkClick r:id="rId2" action="ppaction://hlinksldjump"/>
            <a:extLst>
              <a:ext uri="{FF2B5EF4-FFF2-40B4-BE49-F238E27FC236}">
                <a16:creationId xmlns:a16="http://schemas.microsoft.com/office/drawing/2014/main" id="{33CDF92A-E4A2-4566-9D2C-211C6D91155F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04689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Click r:id="rId2" action="ppaction://hlinksldjump"/>
            <a:extLst>
              <a:ext uri="{FF2B5EF4-FFF2-40B4-BE49-F238E27FC236}">
                <a16:creationId xmlns:a16="http://schemas.microsoft.com/office/drawing/2014/main" id="{726C6624-23D3-4102-B32B-FA61F07A53C4}"/>
              </a:ext>
            </a:extLst>
          </p:cNvPr>
          <p:cNvSpPr/>
          <p:nvPr/>
        </p:nvSpPr>
        <p:spPr>
          <a:xfrm flipH="1">
            <a:off x="6122947" y="3745449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Times New Roman" pitchFamily="18" charset="0"/>
              </a:rPr>
              <a:t>كيهك 1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Times New Roman" pitchFamily="18" charset="0"/>
              </a:rPr>
              <a:t>(كى غار إيشان ساجى إثفيتى 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9AC609F6-7FB7-467B-B49D-3E563646D02D}"/>
              </a:ext>
            </a:extLst>
          </p:cNvPr>
          <p:cNvSpPr/>
          <p:nvPr/>
        </p:nvSpPr>
        <p:spPr>
          <a:xfrm flipH="1">
            <a:off x="3080523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2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(إيرى ابسولسيل إنتيه بارثينوس /زينة العذراء)</a:t>
            </a:r>
          </a:p>
        </p:txBody>
      </p:sp>
      <p:sp>
        <p:nvSpPr>
          <p:cNvPr id="17" name="Rectangle 16">
            <a:hlinkClick r:id="rId4" action="ppaction://hlinksldjump"/>
            <a:extLst>
              <a:ext uri="{FF2B5EF4-FFF2-40B4-BE49-F238E27FC236}">
                <a16:creationId xmlns:a16="http://schemas.microsoft.com/office/drawing/2014/main" id="{1DE13866-DE5F-4946-86D4-898CB2B9A35C}"/>
              </a:ext>
            </a:extLst>
          </p:cNvPr>
          <p:cNvSpPr/>
          <p:nvPr/>
        </p:nvSpPr>
        <p:spPr>
          <a:xfrm flipH="1">
            <a:off x="38099" y="3744035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3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200" b="1" dirty="0">
                <a:solidFill>
                  <a:schemeClr val="bg1"/>
                </a:solidFill>
                <a:cs typeface="+mj-cs"/>
              </a:rPr>
              <a:t>(غابرييل بى أنجيلوس/جبرائيل الملاك بشر)</a:t>
            </a:r>
          </a:p>
        </p:txBody>
      </p:sp>
      <p:sp>
        <p:nvSpPr>
          <p:cNvPr id="18" name="Rectangle 17">
            <a:hlinkClick r:id="rId5" action="ppaction://hlinksldjump"/>
            <a:extLst>
              <a:ext uri="{FF2B5EF4-FFF2-40B4-BE49-F238E27FC236}">
                <a16:creationId xmlns:a16="http://schemas.microsoft.com/office/drawing/2014/main" id="{2682A8D5-D029-400C-ADB3-05E111F79E69}"/>
              </a:ext>
            </a:extLst>
          </p:cNvPr>
          <p:cNvSpPr/>
          <p:nvPr/>
        </p:nvSpPr>
        <p:spPr>
          <a:xfrm flipH="1">
            <a:off x="6122947" y="5360283"/>
            <a:ext cx="2970251" cy="144550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4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(خين بى آفوت إمماه سو/ فى الشهر السادس)</a:t>
            </a:r>
          </a:p>
        </p:txBody>
      </p:sp>
      <p:sp>
        <p:nvSpPr>
          <p:cNvPr id="19" name="Rectangle 18">
            <a:hlinkClick r:id="rId6" action="ppaction://hlinksldjump"/>
            <a:extLst>
              <a:ext uri="{FF2B5EF4-FFF2-40B4-BE49-F238E27FC236}">
                <a16:creationId xmlns:a16="http://schemas.microsoft.com/office/drawing/2014/main" id="{EF8D2CC0-FB4C-4E17-9389-5E8DD1A9837C}"/>
              </a:ext>
            </a:extLst>
          </p:cNvPr>
          <p:cNvSpPr/>
          <p:nvPr/>
        </p:nvSpPr>
        <p:spPr>
          <a:xfrm flipH="1">
            <a:off x="3080523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5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000" b="1" dirty="0">
                <a:solidFill>
                  <a:schemeClr val="bg1"/>
                </a:solidFill>
                <a:cs typeface="+mj-cs"/>
              </a:rPr>
              <a:t>(إيطافيى أوبى إزاخارياس/ولما وقعت القرعة على زكريا)</a:t>
            </a:r>
          </a:p>
        </p:txBody>
      </p:sp>
      <p:sp>
        <p:nvSpPr>
          <p:cNvPr id="20" name="Rectangle 19">
            <a:hlinkClick r:id="rId7" action="ppaction://hlinksldjump"/>
            <a:extLst>
              <a:ext uri="{FF2B5EF4-FFF2-40B4-BE49-F238E27FC236}">
                <a16:creationId xmlns:a16="http://schemas.microsoft.com/office/drawing/2014/main" id="{F54ECE0D-48E9-4405-A358-9DCF0F82EFD6}"/>
              </a:ext>
            </a:extLst>
          </p:cNvPr>
          <p:cNvSpPr/>
          <p:nvPr/>
        </p:nvSpPr>
        <p:spPr>
          <a:xfrm flipH="1">
            <a:off x="38098" y="5358869"/>
            <a:ext cx="2970251" cy="144833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4400" b="1" dirty="0">
                <a:solidFill>
                  <a:srgbClr val="FFC000"/>
                </a:solidFill>
                <a:cs typeface="+mj-cs"/>
              </a:rPr>
              <a:t>كيهك </a:t>
            </a:r>
            <a:r>
              <a:rPr lang="en-US" sz="4400" b="1" dirty="0">
                <a:solidFill>
                  <a:srgbClr val="FFC000"/>
                </a:solidFill>
                <a:cs typeface="+mj-cs"/>
              </a:rPr>
              <a:t>6</a:t>
            </a:r>
            <a:r>
              <a:rPr lang="ar-EG" sz="4400" b="1" dirty="0">
                <a:solidFill>
                  <a:srgbClr val="FFC000"/>
                </a:solidFill>
                <a:cs typeface="+mj-cs"/>
              </a:rPr>
              <a:t> </a:t>
            </a:r>
          </a:p>
          <a:p>
            <a:pPr algn="ctr" rtl="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ar-EG" sz="2400" b="1" dirty="0">
                <a:solidFill>
                  <a:schemeClr val="bg1"/>
                </a:solidFill>
                <a:cs typeface="+mj-cs"/>
              </a:rPr>
              <a:t>(إنثوك أونيشتى أليثوس/انت عظيم حقاً)</a:t>
            </a:r>
          </a:p>
        </p:txBody>
      </p:sp>
      <p:sp>
        <p:nvSpPr>
          <p:cNvPr id="21" name="TextBox 20">
            <a:hlinkClick r:id="rId8" action="ppaction://hlinksldjump"/>
            <a:extLst>
              <a:ext uri="{FF2B5EF4-FFF2-40B4-BE49-F238E27FC236}">
                <a16:creationId xmlns:a16="http://schemas.microsoft.com/office/drawing/2014/main" id="{6159FA66-FF16-4AEA-BBE7-82EE68A08FFE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82626-2D05-4060-B2F2-1834AA7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828" y="0"/>
            <a:ext cx="2286828" cy="712694"/>
          </a:xfrm>
        </p:spPr>
        <p:txBody>
          <a:bodyPr/>
          <a:lstStyle/>
          <a:p>
            <a:r>
              <a:rPr lang="ar-EG" dirty="0"/>
              <a:t>فهرس كيهك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7579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كيهك 6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إنثوك أونيشتى أليثوس: أوبى فاى شينوفى إنكالوس: </a:t>
            </a:r>
          </a:p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خين نى تاكسيس أن أنجيليكون: نيم نى طغما إن أبورانيون.</a:t>
            </a:r>
            <a:endParaRPr kumimoji="0" lang="en-US" sz="36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45143" y="4659086"/>
            <a:ext cx="9419772" cy="1151991"/>
          </a:xfrm>
        </p:spPr>
        <p:txBody>
          <a:bodyPr/>
          <a:lstStyle/>
          <a:p>
            <a:r>
              <a:rPr lang="en-GB" sz="3550" dirty="0" err="1"/>
              <a:t>N;ok</a:t>
            </a:r>
            <a:r>
              <a:rPr lang="en-GB" sz="3550" dirty="0"/>
              <a:t> </a:t>
            </a:r>
            <a:r>
              <a:rPr lang="en-GB" sz="3550" dirty="0" err="1"/>
              <a:t>ounis</a:t>
            </a:r>
            <a:r>
              <a:rPr lang="en-GB" sz="3550" dirty="0"/>
              <a:t>] `</a:t>
            </a:r>
            <a:r>
              <a:rPr lang="en-GB" sz="3550" dirty="0" err="1"/>
              <a:t>aly;wc</a:t>
            </a:r>
            <a:r>
              <a:rPr lang="en-GB" sz="3550" dirty="0"/>
              <a:t>@ `w </a:t>
            </a:r>
            <a:r>
              <a:rPr lang="en-GB" sz="3550" dirty="0" err="1"/>
              <a:t>pifaisennoufi</a:t>
            </a:r>
            <a:r>
              <a:rPr lang="en-GB" sz="3550" dirty="0"/>
              <a:t> `</a:t>
            </a:r>
            <a:r>
              <a:rPr lang="en-GB" sz="3550" dirty="0" err="1"/>
              <a:t>nkaloc</a:t>
            </a:r>
            <a:r>
              <a:rPr lang="en-GB" sz="3550" dirty="0"/>
              <a:t>@</a:t>
            </a:r>
            <a:endParaRPr lang="ar-EG" sz="3550" dirty="0"/>
          </a:p>
          <a:p>
            <a:r>
              <a:rPr lang="en-GB" sz="3550" dirty="0"/>
              <a:t> </a:t>
            </a:r>
            <a:r>
              <a:rPr lang="en-GB" sz="3550" dirty="0" err="1"/>
              <a:t>qen</a:t>
            </a:r>
            <a:r>
              <a:rPr lang="en-GB" sz="3550" dirty="0"/>
              <a:t> </a:t>
            </a:r>
            <a:r>
              <a:rPr lang="en-GB" sz="3550" dirty="0" err="1"/>
              <a:t>nitaxic</a:t>
            </a:r>
            <a:r>
              <a:rPr lang="en-GB" sz="3550" dirty="0"/>
              <a:t> `</a:t>
            </a:r>
            <a:r>
              <a:rPr lang="en-GB" sz="3550" dirty="0" err="1"/>
              <a:t>naggelikon</a:t>
            </a:r>
            <a:r>
              <a:rPr lang="en-GB" sz="3550" dirty="0"/>
              <a:t>@ </a:t>
            </a:r>
            <a:r>
              <a:rPr lang="en-GB" sz="3550" dirty="0" err="1"/>
              <a:t>nem</a:t>
            </a:r>
            <a:r>
              <a:rPr lang="en-GB" sz="3550" dirty="0"/>
              <a:t> </a:t>
            </a:r>
            <a:r>
              <a:rPr lang="en-GB" sz="3550" dirty="0" err="1"/>
              <a:t>nitagma</a:t>
            </a:r>
            <a:r>
              <a:rPr lang="en-GB" sz="3550" dirty="0"/>
              <a:t> `</a:t>
            </a:r>
            <a:r>
              <a:rPr lang="en-GB" sz="3550" dirty="0" err="1"/>
              <a:t>n`epouranion</a:t>
            </a:r>
            <a:r>
              <a:rPr lang="en-GB" sz="355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03640"/>
            <a:ext cx="9140825" cy="955446"/>
          </a:xfrm>
        </p:spPr>
        <p:txBody>
          <a:bodyPr/>
          <a:lstStyle/>
          <a:p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أنت عظيم حق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ً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ا، أيها المبشر الحسن، في الطقوس الملائكية، والطغمات السمائية.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92461C87-AD4B-472D-9F26-E5180CF266DC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34808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sz="36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غبرييل بي فاي شينوفي: بي نيشتي خين ني أنجيلوس: نيم ني طغما إثؤواب إتتشوسي: إت فاى خا إتسيفي إن شاه إن إكروم.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64684" y="4764154"/>
            <a:ext cx="9281257" cy="1046923"/>
          </a:xfrm>
        </p:spPr>
        <p:txBody>
          <a:bodyPr/>
          <a:lstStyle/>
          <a:p>
            <a:r>
              <a:rPr lang="en-GB" sz="3400" dirty="0" err="1"/>
              <a:t>Gabriyl</a:t>
            </a:r>
            <a:r>
              <a:rPr lang="en-GB" sz="3400" dirty="0"/>
              <a:t> </a:t>
            </a:r>
            <a:r>
              <a:rPr lang="en-GB" sz="3400" dirty="0" err="1"/>
              <a:t>pifaisennoufi</a:t>
            </a:r>
            <a:r>
              <a:rPr lang="en-GB" sz="3400" dirty="0"/>
              <a:t>@ </a:t>
            </a:r>
            <a:r>
              <a:rPr lang="en-GB" sz="3400" dirty="0" err="1"/>
              <a:t>pinis</a:t>
            </a:r>
            <a:r>
              <a:rPr lang="en-GB" sz="3400" dirty="0"/>
              <a:t>] </a:t>
            </a:r>
            <a:r>
              <a:rPr lang="en-GB" sz="3400" dirty="0" err="1"/>
              <a:t>qen</a:t>
            </a:r>
            <a:r>
              <a:rPr lang="en-GB" sz="3400" dirty="0"/>
              <a:t> </a:t>
            </a:r>
            <a:r>
              <a:rPr lang="en-GB" sz="3400" dirty="0" err="1"/>
              <a:t>niaggeloc</a:t>
            </a:r>
            <a:r>
              <a:rPr lang="en-GB" sz="3400" dirty="0"/>
              <a:t>@ </a:t>
            </a:r>
            <a:r>
              <a:rPr lang="en-GB" sz="3400" dirty="0" err="1"/>
              <a:t>nem</a:t>
            </a:r>
            <a:r>
              <a:rPr lang="en-GB" sz="3400" dirty="0"/>
              <a:t> </a:t>
            </a:r>
            <a:r>
              <a:rPr lang="en-GB" sz="3400" dirty="0" err="1"/>
              <a:t>nitagma</a:t>
            </a:r>
            <a:r>
              <a:rPr lang="en-GB" sz="3400" dirty="0"/>
              <a:t> </a:t>
            </a:r>
            <a:r>
              <a:rPr lang="en-GB" sz="3400" dirty="0" err="1"/>
              <a:t>e;ouab</a:t>
            </a:r>
            <a:r>
              <a:rPr lang="en-GB" sz="3400" dirty="0"/>
              <a:t> et[</a:t>
            </a:r>
            <a:r>
              <a:rPr lang="en-GB" sz="3400" dirty="0" err="1"/>
              <a:t>oci</a:t>
            </a:r>
            <a:r>
              <a:rPr lang="en-GB" sz="3400" dirty="0"/>
              <a:t>@ </a:t>
            </a:r>
            <a:r>
              <a:rPr lang="en-GB" sz="3400" dirty="0" err="1"/>
              <a:t>etfai</a:t>
            </a:r>
            <a:r>
              <a:rPr lang="en-GB" sz="3400" dirty="0"/>
              <a:t> </a:t>
            </a:r>
            <a:r>
              <a:rPr lang="en-GB" sz="3400" dirty="0" err="1"/>
              <a:t>qa</a:t>
            </a:r>
            <a:r>
              <a:rPr lang="en-GB" sz="3400" dirty="0"/>
              <a:t> `</a:t>
            </a:r>
            <a:r>
              <a:rPr lang="en-GB" sz="3400" dirty="0" err="1"/>
              <a:t>tcyfi</a:t>
            </a:r>
            <a:r>
              <a:rPr lang="en-GB" sz="3400" dirty="0"/>
              <a:t> `</a:t>
            </a:r>
            <a:r>
              <a:rPr lang="en-GB" sz="3400" dirty="0" err="1"/>
              <a:t>nsah</a:t>
            </a:r>
            <a:r>
              <a:rPr lang="en-GB" sz="3400" dirty="0"/>
              <a:t> `n`,</a:t>
            </a:r>
            <a:r>
              <a:rPr lang="en-GB" sz="3400" dirty="0" err="1"/>
              <a:t>rwm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0"/>
            <a:ext cx="9140825" cy="1046923"/>
          </a:xfrm>
        </p:spPr>
        <p:txBody>
          <a:bodyPr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يا غبريال المبشر، العظيم في الملائكة، والطغمات المقدسة العلوية، حامل السيف الملتهب ناراً.</a:t>
            </a:r>
          </a:p>
        </p:txBody>
      </p:sp>
    </p:spTree>
    <p:extLst>
      <p:ext uri="{BB962C8B-B14F-4D97-AF65-F5344CB8AC3E}">
        <p14:creationId xmlns:p14="http://schemas.microsoft.com/office/powerpoint/2010/main" val="7749123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أفناف غار إبيك طايو: إنچى دانييل بي إبروفيتيس: </a:t>
            </a:r>
            <a:endParaRPr kumimoji="0" lang="en-US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أووه كطاموف إبي ميستيريون: إن تي إترياس إن ريفطانخو.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57103" y="4654993"/>
            <a:ext cx="9295562" cy="1046923"/>
          </a:xfrm>
        </p:spPr>
        <p:txBody>
          <a:bodyPr/>
          <a:lstStyle/>
          <a:p>
            <a:r>
              <a:rPr lang="en-GB" dirty="0" err="1"/>
              <a:t>Afnau</a:t>
            </a:r>
            <a:r>
              <a:rPr lang="en-GB" dirty="0"/>
              <a:t> gar `</a:t>
            </a:r>
            <a:r>
              <a:rPr lang="en-GB" dirty="0" err="1"/>
              <a:t>epektaio</a:t>
            </a:r>
            <a:r>
              <a:rPr lang="en-GB" dirty="0"/>
              <a:t>@ `</a:t>
            </a:r>
            <a:r>
              <a:rPr lang="en-GB" dirty="0" err="1"/>
              <a:t>nje</a:t>
            </a:r>
            <a:r>
              <a:rPr lang="en-GB" dirty="0"/>
              <a:t> </a:t>
            </a:r>
            <a:r>
              <a:rPr lang="en-GB" dirty="0" err="1"/>
              <a:t>Daniyl</a:t>
            </a:r>
            <a:r>
              <a:rPr lang="en-GB" dirty="0"/>
              <a:t> </a:t>
            </a:r>
            <a:r>
              <a:rPr lang="en-GB" dirty="0" err="1"/>
              <a:t>pi`provytyc</a:t>
            </a:r>
            <a:r>
              <a:rPr lang="en-GB" dirty="0"/>
              <a:t>@ </a:t>
            </a:r>
            <a:r>
              <a:rPr lang="en-GB" dirty="0" err="1"/>
              <a:t>ouoh</a:t>
            </a:r>
            <a:r>
              <a:rPr lang="en-GB" dirty="0"/>
              <a:t> </a:t>
            </a:r>
            <a:r>
              <a:rPr lang="en-GB" dirty="0" err="1"/>
              <a:t>aktamof</a:t>
            </a:r>
            <a:r>
              <a:rPr lang="en-GB" dirty="0"/>
              <a:t> `</a:t>
            </a:r>
            <a:r>
              <a:rPr lang="en-GB" dirty="0" err="1"/>
              <a:t>epimuctyrion</a:t>
            </a:r>
            <a:r>
              <a:rPr lang="en-GB" dirty="0"/>
              <a:t>@ `n}`</a:t>
            </a:r>
            <a:r>
              <a:rPr lang="en-GB" dirty="0" err="1"/>
              <a:t>triac</a:t>
            </a:r>
            <a:r>
              <a:rPr lang="en-GB" dirty="0"/>
              <a:t> `</a:t>
            </a:r>
            <a:r>
              <a:rPr lang="en-GB" dirty="0" err="1"/>
              <a:t>nreftanqo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828602"/>
          </a:xfrm>
        </p:spPr>
        <p:txBody>
          <a:bodyPr anchor="ctr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قد نظر كرامتك، دانيال النبي، وأعلمته، سر الثالوث المحيي.</a:t>
            </a:r>
          </a:p>
        </p:txBody>
      </p:sp>
    </p:spTree>
    <p:extLst>
      <p:ext uri="{BB962C8B-B14F-4D97-AF65-F5344CB8AC3E}">
        <p14:creationId xmlns:p14="http://schemas.microsoft.com/office/powerpoint/2010/main" val="18709098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ar-EG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أووه زاخارياس بي أوويب: إن ثوك أكهي شيننوفي ناف: خين إب چين ميسي إم بي إبرودروموس: يوأنس بي ريفتي أومس.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4654993"/>
            <a:ext cx="9144000" cy="1046923"/>
          </a:xfrm>
        </p:spPr>
        <p:txBody>
          <a:bodyPr/>
          <a:lstStyle/>
          <a:p>
            <a:r>
              <a:rPr lang="en-GB" sz="3700" dirty="0" err="1"/>
              <a:t>Ouoh</a:t>
            </a:r>
            <a:r>
              <a:rPr lang="en-GB" sz="3700" dirty="0"/>
              <a:t> </a:t>
            </a:r>
            <a:r>
              <a:rPr lang="en-GB" sz="3700" dirty="0" err="1"/>
              <a:t>Za,ariac</a:t>
            </a:r>
            <a:r>
              <a:rPr lang="en-GB" sz="3700" dirty="0"/>
              <a:t> </a:t>
            </a:r>
            <a:r>
              <a:rPr lang="en-GB" sz="3700" dirty="0" err="1"/>
              <a:t>piouyb</a:t>
            </a:r>
            <a:r>
              <a:rPr lang="en-GB" sz="3700" dirty="0"/>
              <a:t>@ `</a:t>
            </a:r>
            <a:r>
              <a:rPr lang="en-GB" sz="3700" dirty="0" err="1"/>
              <a:t>n;ok</a:t>
            </a:r>
            <a:r>
              <a:rPr lang="en-GB" sz="3700" dirty="0"/>
              <a:t> </a:t>
            </a:r>
            <a:r>
              <a:rPr lang="en-GB" sz="3700" dirty="0" err="1"/>
              <a:t>akhisennoufi</a:t>
            </a:r>
            <a:r>
              <a:rPr lang="en-GB" sz="3700" dirty="0"/>
              <a:t> </a:t>
            </a:r>
            <a:r>
              <a:rPr lang="en-GB" sz="3700" dirty="0" err="1"/>
              <a:t>naf</a:t>
            </a:r>
            <a:r>
              <a:rPr lang="en-GB" sz="3700" dirty="0"/>
              <a:t>@ </a:t>
            </a:r>
            <a:r>
              <a:rPr lang="en-GB" sz="3700" dirty="0" err="1"/>
              <a:t>qen</a:t>
            </a:r>
            <a:r>
              <a:rPr lang="en-GB" sz="3700" dirty="0"/>
              <a:t> `</a:t>
            </a:r>
            <a:r>
              <a:rPr lang="en-GB" sz="3700" dirty="0" err="1"/>
              <a:t>pjinmici</a:t>
            </a:r>
            <a:r>
              <a:rPr lang="en-GB" sz="3700" dirty="0"/>
              <a:t> `</a:t>
            </a:r>
            <a:r>
              <a:rPr lang="en-GB" sz="3700" dirty="0" err="1"/>
              <a:t>mpi`prodromoc</a:t>
            </a:r>
            <a:r>
              <a:rPr lang="en-GB" sz="3700" dirty="0"/>
              <a:t>@ </a:t>
            </a:r>
            <a:r>
              <a:rPr lang="en-GB" sz="3700" dirty="0" err="1"/>
              <a:t>Iwannyc</a:t>
            </a:r>
            <a:r>
              <a:rPr lang="en-GB" sz="3700" dirty="0"/>
              <a:t> </a:t>
            </a:r>
            <a:r>
              <a:rPr lang="en-GB" sz="3700" dirty="0" err="1"/>
              <a:t>piref</a:t>
            </a:r>
            <a:r>
              <a:rPr lang="en-GB" sz="3700" dirty="0"/>
              <a:t>]</a:t>
            </a:r>
            <a:r>
              <a:rPr lang="en-GB" sz="3700" dirty="0" err="1"/>
              <a:t>wmc</a:t>
            </a:r>
            <a:r>
              <a:rPr lang="en-GB" sz="37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17231"/>
            <a:ext cx="9140825" cy="828601"/>
          </a:xfrm>
        </p:spPr>
        <p:txBody>
          <a:bodyPr anchor="ctr"/>
          <a:lstStyle/>
          <a:p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وزكريا الكاهن، أنت بشرته، بميلاد السابق، يوحنا المعمداني.</a:t>
            </a:r>
          </a:p>
        </p:txBody>
      </p:sp>
    </p:spTree>
    <p:extLst>
      <p:ext uri="{BB962C8B-B14F-4D97-AF65-F5344CB8AC3E}">
        <p14:creationId xmlns:p14="http://schemas.microsoft.com/office/powerpoint/2010/main" val="10014623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6895" y="5811077"/>
            <a:ext cx="9201434" cy="1046923"/>
          </a:xfrm>
        </p:spPr>
        <p:txBody>
          <a:bodyPr/>
          <a:lstStyle/>
          <a:p>
            <a:r>
              <a:rPr kumimoji="0" lang="ar-EG" sz="3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اكهي شيننوفي أون إن تي بارثينوس: چى شيرى ثي إثميه إن إهموت: إبتشويس نيمي تيراميسي: إم إبسوتير إم بي كوسموس تيرف.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88899" y="4817942"/>
            <a:ext cx="9305365" cy="1046923"/>
          </a:xfrm>
        </p:spPr>
        <p:txBody>
          <a:bodyPr/>
          <a:lstStyle/>
          <a:p>
            <a:r>
              <a:rPr lang="en-GB" sz="3200" dirty="0" err="1"/>
              <a:t>Akhisennoufi</a:t>
            </a:r>
            <a:r>
              <a:rPr lang="en-GB" sz="3200" dirty="0"/>
              <a:t> on `n}</a:t>
            </a:r>
            <a:r>
              <a:rPr lang="en-GB" sz="3200" dirty="0" err="1"/>
              <a:t>par;enoc</a:t>
            </a:r>
            <a:r>
              <a:rPr lang="en-GB" sz="3200" dirty="0"/>
              <a:t>@ je ,ere ;</a:t>
            </a:r>
            <a:r>
              <a:rPr lang="en-GB" sz="3200" dirty="0" err="1"/>
              <a:t>ye;meh</a:t>
            </a:r>
            <a:r>
              <a:rPr lang="en-GB" sz="3200" dirty="0"/>
              <a:t> `</a:t>
            </a:r>
            <a:r>
              <a:rPr lang="en-GB" sz="3200" dirty="0" err="1"/>
              <a:t>n`hmot</a:t>
            </a:r>
            <a:r>
              <a:rPr lang="en-GB" sz="3200" dirty="0"/>
              <a:t>@ </a:t>
            </a:r>
            <a:endParaRPr lang="ar-EG" sz="3200" dirty="0"/>
          </a:p>
          <a:p>
            <a:r>
              <a:rPr lang="en-GB" sz="3400" dirty="0"/>
              <a:t>`P[</a:t>
            </a:r>
            <a:r>
              <a:rPr lang="en-GB" sz="3400" dirty="0" err="1"/>
              <a:t>oic</a:t>
            </a:r>
            <a:r>
              <a:rPr lang="en-GB" sz="3400" dirty="0"/>
              <a:t> </a:t>
            </a:r>
            <a:r>
              <a:rPr lang="en-GB" sz="3400" dirty="0" err="1"/>
              <a:t>neme</a:t>
            </a:r>
            <a:r>
              <a:rPr lang="en-GB" sz="3400" dirty="0"/>
              <a:t> </a:t>
            </a:r>
            <a:r>
              <a:rPr lang="en-GB" sz="3400" dirty="0" err="1"/>
              <a:t>teramici</a:t>
            </a:r>
            <a:r>
              <a:rPr lang="en-GB" sz="3400" dirty="0"/>
              <a:t>@ `</a:t>
            </a:r>
            <a:r>
              <a:rPr lang="en-GB" sz="3400" dirty="0" err="1"/>
              <a:t>mPicwtyr</a:t>
            </a:r>
            <a:r>
              <a:rPr lang="en-GB" sz="3400" dirty="0"/>
              <a:t> `</a:t>
            </a:r>
            <a:r>
              <a:rPr lang="en-GB" sz="3400" dirty="0" err="1"/>
              <a:t>mpikocmoc</a:t>
            </a:r>
            <a:r>
              <a:rPr lang="en-GB" sz="3400" dirty="0"/>
              <a:t> </a:t>
            </a:r>
            <a:r>
              <a:rPr lang="en-GB" sz="3400" dirty="0" err="1"/>
              <a:t>tyrf</a:t>
            </a:r>
            <a:r>
              <a:rPr lang="en-GB" sz="34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4125"/>
            <a:ext cx="9140825" cy="104692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وبشرت أيضاً العذراء، قائلاً "السلام لكِ يا ممتلئة نعمة، 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الرب معكِ، ستلدين مخلص العالم كله."</a:t>
            </a:r>
          </a:p>
        </p:txBody>
      </p:sp>
    </p:spTree>
    <p:extLst>
      <p:ext uri="{BB962C8B-B14F-4D97-AF65-F5344CB8AC3E}">
        <p14:creationId xmlns:p14="http://schemas.microsoft.com/office/powerpoint/2010/main" val="26895906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7DB7-0E21-43DA-96FE-C95C714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3A14-B609-4F3D-96CE-686317340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629" y="5811077"/>
            <a:ext cx="9150629" cy="1046923"/>
          </a:xfrm>
        </p:spPr>
        <p:txBody>
          <a:bodyPr/>
          <a:lstStyle/>
          <a:p>
            <a:r>
              <a:rPr kumimoji="0" lang="ar-EG" sz="35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إري إبريسفيفين إى إهري إيجون: أو بي أرشي أنجيلوس إثؤواب: غبرييل بي فاي شينوفي: إنتيف كانين نوفي نان إيفول.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5A77B-82FF-4721-9B04-5B259EF15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07576" y="4817942"/>
            <a:ext cx="9345706" cy="1046923"/>
          </a:xfrm>
        </p:spPr>
        <p:txBody>
          <a:bodyPr/>
          <a:lstStyle/>
          <a:p>
            <a:r>
              <a:rPr lang="en-GB" sz="3500" dirty="0"/>
              <a:t> `</a:t>
            </a:r>
            <a:r>
              <a:rPr lang="en-GB" sz="3500" dirty="0" err="1"/>
              <a:t>Ari`precbeuin</a:t>
            </a:r>
            <a:r>
              <a:rPr lang="en-GB" sz="3500" dirty="0"/>
              <a:t> `</a:t>
            </a:r>
            <a:r>
              <a:rPr lang="en-GB" sz="3500" dirty="0" err="1"/>
              <a:t>e`hryi</a:t>
            </a:r>
            <a:r>
              <a:rPr lang="en-GB" sz="3500" dirty="0"/>
              <a:t> `</a:t>
            </a:r>
            <a:r>
              <a:rPr lang="en-GB" sz="3500" dirty="0" err="1"/>
              <a:t>ejwn</a:t>
            </a:r>
            <a:r>
              <a:rPr lang="en-GB" sz="3500" dirty="0"/>
              <a:t>@ `w </a:t>
            </a:r>
            <a:r>
              <a:rPr lang="en-GB" sz="3500" dirty="0" err="1"/>
              <a:t>piar,yaggeloc</a:t>
            </a:r>
            <a:r>
              <a:rPr lang="en-GB" sz="3500" dirty="0"/>
              <a:t> </a:t>
            </a:r>
            <a:r>
              <a:rPr lang="en-GB" sz="3500" dirty="0" err="1"/>
              <a:t>e;ouab</a:t>
            </a:r>
            <a:r>
              <a:rPr lang="en-GB" sz="3500" dirty="0"/>
              <a:t>@ </a:t>
            </a:r>
            <a:r>
              <a:rPr lang="en-GB" sz="3500" dirty="0" err="1"/>
              <a:t>Gabriyl</a:t>
            </a:r>
            <a:r>
              <a:rPr lang="en-GB" sz="3500" dirty="0"/>
              <a:t> </a:t>
            </a:r>
            <a:r>
              <a:rPr lang="en-GB" sz="3500" dirty="0" err="1"/>
              <a:t>pifaisennoufi</a:t>
            </a:r>
            <a:r>
              <a:rPr lang="en-GB" sz="3500" dirty="0"/>
              <a:t>@ `</a:t>
            </a:r>
            <a:r>
              <a:rPr lang="en-GB" sz="3500" dirty="0" err="1"/>
              <a:t>ntef,a</a:t>
            </a:r>
            <a:r>
              <a:rPr lang="en-GB" sz="3500" dirty="0"/>
              <a:t> </a:t>
            </a:r>
            <a:r>
              <a:rPr lang="en-GB" sz="3500" dirty="0" err="1"/>
              <a:t>nennobi</a:t>
            </a:r>
            <a:r>
              <a:rPr lang="en-GB" sz="3500" dirty="0"/>
              <a:t> nan `</a:t>
            </a:r>
            <a:r>
              <a:rPr lang="en-GB" sz="3500" dirty="0" err="1"/>
              <a:t>ebol</a:t>
            </a:r>
            <a:r>
              <a:rPr lang="en-GB" sz="35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DCB2C-49DC-4C7F-A430-C6DCBA694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628" y="3744125"/>
            <a:ext cx="9140825" cy="1046923"/>
          </a:xfrm>
        </p:spPr>
        <p:txBody>
          <a:bodyPr anchor="ctr"/>
          <a:lstStyle/>
          <a:p>
            <a:pPr>
              <a:spcBef>
                <a:spcPts val="0"/>
              </a:spcBef>
            </a:pPr>
            <a:r>
              <a:rPr kumimoji="0" lang="ar-SA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إشفع فينا، يا رئيس الملائكة الطاهر، غبريـال المبشر، ليغفر لنا خطايانا.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CC801392-3BAA-4B45-B6CB-F60C4BE50506}"/>
              </a:ext>
            </a:extLst>
          </p:cNvPr>
          <p:cNvSpPr txBox="1"/>
          <p:nvPr/>
        </p:nvSpPr>
        <p:spPr>
          <a:xfrm>
            <a:off x="6669741" y="3303530"/>
            <a:ext cx="2474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الختام </a:t>
            </a:r>
            <a:r>
              <a:rPr kumimoji="0" lang="ar-EG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(شوبي انثو/كوني انت)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357315"/>
      </p:ext>
    </p:extLst>
  </p:cSld>
  <p:clrMapOvr>
    <a:masterClrMapping/>
  </p:clrMapOvr>
</p:sld>
</file>

<file path=ppt/theme/theme1.xml><?xml version="1.0" encoding="utf-8"?>
<a:theme xmlns:a="http://schemas.openxmlformats.org/drawingml/2006/main" name="الفهر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28629</Words>
  <Application>Microsoft Office PowerPoint</Application>
  <PresentationFormat>On-screen Show (4:3)</PresentationFormat>
  <Paragraphs>1752</Paragraphs>
  <Slides>405</Slides>
  <Notes>11</Notes>
  <HiddenSlides>337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405</vt:i4>
      </vt:variant>
    </vt:vector>
  </HeadingPairs>
  <TitlesOfParts>
    <vt:vector size="417" baseType="lpstr">
      <vt:lpstr>Andalus</vt:lpstr>
      <vt:lpstr>Arial</vt:lpstr>
      <vt:lpstr>Avva_Shenouda</vt:lpstr>
      <vt:lpstr>Calibri</vt:lpstr>
      <vt:lpstr>Calibri Light</vt:lpstr>
      <vt:lpstr>CS New Athanasius</vt:lpstr>
      <vt:lpstr>Tahoma</vt:lpstr>
      <vt:lpstr>The Serif Hand Black</vt:lpstr>
      <vt:lpstr>Times New Roman</vt:lpstr>
      <vt:lpstr>Wingdings</vt:lpstr>
      <vt:lpstr>الفهرس</vt:lpstr>
      <vt:lpstr>Office Theme</vt:lpstr>
      <vt:lpstr>القديسين</vt:lpstr>
      <vt:lpstr>الاعياد</vt:lpstr>
      <vt:lpstr>الاعياد 2</vt:lpstr>
      <vt:lpstr>الاعياد 3</vt:lpstr>
      <vt:lpstr>الذكصولوجيات</vt:lpstr>
      <vt:lpstr>عيد النيروز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عيد الصليب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فهرس كيهك</vt:lpstr>
      <vt:lpstr>كيهك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برمون الميلاد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الميلاد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الميلاد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يونان النبي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1  (نيك ناى أو باتشويس /  أسبح مراحمك يا ربى)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2  (تى نيستيَّا نيم بي إشليل إنثؤو بيبه إبسوتى /الصوم والصلاة، هما خلاص نفوسنا)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3  (أمويني أناڤ إيه بين سوتير/ تعالوا أنظروا مخلصنا)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4  (بي ماي رومي إن آغاثوس/ يا سيدي يسوع محب البشر)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الصوم الكبير 5  (تي نيستيا نيم بي إشليل خين أوو طوڤو نيم أوو ميت / الصوم والصلاة، بطهارة وعفاف)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عيد البشارة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ذكصولوجية أولى لأحد الشعانين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ذكصولوجية ثانية لأحد الشعانين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ذكصولوجية ثالثة لأحد الشعانين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ذكصولوجية عيد القيامة</vt:lpstr>
      <vt:lpstr>PowerPoint Presentation</vt:lpstr>
      <vt:lpstr>PowerPoint Presentation</vt:lpstr>
      <vt:lpstr>عيد التجلي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ذكصولوجيات القديسين</vt:lpstr>
      <vt:lpstr>العذراء (نصف الليل)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العذراء (عشية)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العذراء (باكر)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الملاك ميخائيل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السمائين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يوحنا المعمدان</vt:lpstr>
      <vt:lpstr>PowerPoint Presentation</vt:lpstr>
      <vt:lpstr>PowerPoint Presentation</vt:lpstr>
      <vt:lpstr>PowerPoint Presentation</vt:lpstr>
      <vt:lpstr>بطرس و بولس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الرسل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مارمرقس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اسطفانوس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مارجرجس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ابو سيفين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مارمينا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الأنبا أنطونيوس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الانبا بولا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الأنبا بيشوى و الأنبا بولا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ختام الذكصولوجيات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Wassfy</dc:creator>
  <cp:lastModifiedBy>John Wassfy</cp:lastModifiedBy>
  <cp:revision>153</cp:revision>
  <dcterms:created xsi:type="dcterms:W3CDTF">2024-11-08T20:05:34Z</dcterms:created>
  <dcterms:modified xsi:type="dcterms:W3CDTF">2025-04-23T17:32:21Z</dcterms:modified>
</cp:coreProperties>
</file>