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A0E3-C288-E95D-DDFE-7444E142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95D2E-4EDD-7B9A-F2DA-E615160D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5BB1-FD79-0934-9D67-B9C98BC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3E64-DEFD-6E1C-2A33-5302FD28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ADEE-5FD2-68E2-818B-4A09EED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2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6948-86DE-5DB3-13DD-6F7BC6DD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D3280-84FA-745D-ED9D-86A95C03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B3B6-36FB-C710-3F34-A3D5ED2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F185-C060-128E-7114-A89854E8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CB3E-77A7-8B7D-91B7-3CF2A389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97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428E-C03A-BB26-F3F6-8785A73E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2509-9A7D-E62C-4233-A42DFA83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762-8C64-C6BF-C578-8ACB41F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2E28-135F-DF1C-3E25-AF78A077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3001-3DB3-72E3-93CA-5DBF89F7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80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4E2-A3F8-CABE-1AC2-90CA63F7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DB56-D481-1D41-22D3-99B5AFD9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B016-77D1-E523-4F50-44904E41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B8B3-5A1F-65C6-E47D-0368B451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7E6F-A986-3243-8BB2-49E7405C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69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DFBC-5CC6-BEE4-5E1D-357D52B0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5B4E-F6F2-05AE-7043-F3CE156B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0927-D093-BA1A-EDC5-5336734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A52E-AFF2-90E5-8619-CE32AFC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7493-E329-83AF-F1DE-A4579551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1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C2D-71B6-29E0-70E9-5AB72ABD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DA91-36D8-E5FE-78F1-385173CBB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7023-7647-D4FC-2708-278FFF8F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98253-D240-9634-12F2-FF4A445A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83D6E-913E-D4A3-C947-6038A6F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D4C95-132F-6756-0C3E-1ABFB4BC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0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065D-7748-B33A-3B0E-7B2C797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ECB5-0937-7CD4-9174-9DB899B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FEA1-3211-F67C-329C-BC6D78AA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8BC6A-ECE1-DC13-DFC0-D2E5AA29B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248AF-3282-6E49-92DD-2C084E011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BFAF9-2624-D13D-ADEB-FC471A21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CD4D9-4FE0-82AA-974F-67A6FAD2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BB49E-679A-9ACB-176F-12EBF4A6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9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03F-4356-6665-40FA-F0E7D10B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C1FE-9F24-5750-7556-4DB2DF12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F504B-5C50-9BC2-AAF2-29C6CC9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91255-B43A-617B-D461-A827A5FA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8ECF3-8893-2A81-A696-3526E8C0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BE71D-1814-8629-9A0F-8B21AE99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EED5F-397D-AB5F-52AD-3672E84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00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C03F-6659-4404-3805-4208E3AB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9C03-B81D-1AD4-B35B-8F92827F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4A920-E70B-2F38-F044-E7E4140C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B3EA-9C15-D4C6-F5D5-611A87AF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FD714-6451-2AC5-7D67-D6A6B44C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8272-B404-A6AA-033E-D8B1D44E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13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B435-18E8-CD87-0EF2-2CB66DE1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FEDD4-CE20-B86E-6BE4-DBA49EB20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AF9D-6DC0-570E-2ACE-00704761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6975-9832-864E-E36C-6ADB4B1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B8D9-D31C-C003-9F56-C94A5CE6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4835-9308-8AE4-73D2-4044EE6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3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4165E-3B4C-447E-9B66-259F788A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03D0-1D7B-46DB-DE99-82754314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4DEFE-7464-7275-0C08-09F687383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4E82-0DBF-4378-A1B6-6C5D9D3F3E8C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B2F9-4C18-CE19-3287-A05ADE395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82F2-FC65-B968-1DC0-B0DB600D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B885-0B7D-4C3E-B31C-AEDC05D069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90A53-BFC3-2F21-D2D8-EBD4D51D7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8" t="24305" r="32890" b="13334"/>
          <a:stretch/>
        </p:blipFill>
        <p:spPr>
          <a:xfrm>
            <a:off x="628650" y="476250"/>
            <a:ext cx="6600825" cy="42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0F6A5-9BF1-2EC8-FF1A-C5E5C17B4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3" t="24722" r="1718" b="9862"/>
          <a:stretch/>
        </p:blipFill>
        <p:spPr>
          <a:xfrm>
            <a:off x="714375" y="533400"/>
            <a:ext cx="961072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7F99A-699A-4495-5188-D34574504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28" t="26667" r="36406" b="19027"/>
          <a:stretch/>
        </p:blipFill>
        <p:spPr>
          <a:xfrm>
            <a:off x="628650" y="542925"/>
            <a:ext cx="332422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02198-B372-994A-DC97-8FC3D232C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1" t="25555" r="33204" b="17639"/>
          <a:stretch/>
        </p:blipFill>
        <p:spPr>
          <a:xfrm>
            <a:off x="1619250" y="1752600"/>
            <a:ext cx="6524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1BF29-E3EE-BC17-CC30-28F3CEDBD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5" t="25417" r="33047" b="7639"/>
          <a:stretch/>
        </p:blipFill>
        <p:spPr>
          <a:xfrm>
            <a:off x="1647825" y="1743074"/>
            <a:ext cx="6515100" cy="45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9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80982-5FF3-B22E-0CA7-B29A58F98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0" t="25555" r="33047" b="11527"/>
          <a:stretch/>
        </p:blipFill>
        <p:spPr>
          <a:xfrm>
            <a:off x="1628774" y="1752600"/>
            <a:ext cx="6534151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4AFA2-17A7-80A1-E09B-1A9A04ADA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3" t="24861" r="33203" b="19862"/>
          <a:stretch/>
        </p:blipFill>
        <p:spPr>
          <a:xfrm>
            <a:off x="1609724" y="1704974"/>
            <a:ext cx="6534151" cy="37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E1A2D-1A4E-C996-EEA5-FC3EE28EAD50}"/>
              </a:ext>
            </a:extLst>
          </p:cNvPr>
          <p:cNvSpPr txBox="1"/>
          <p:nvPr/>
        </p:nvSpPr>
        <p:spPr>
          <a:xfrm>
            <a:off x="2162175" y="1914525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202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90BB3-8414-BA8F-A14C-205FF3971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9" t="23611" r="1484" b="11389"/>
          <a:stretch/>
        </p:blipFill>
        <p:spPr>
          <a:xfrm>
            <a:off x="561975" y="600075"/>
            <a:ext cx="96678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6E85B-11E1-EB00-FA1F-8FCA7BE9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5" t="24167" r="1640" b="9723"/>
          <a:stretch/>
        </p:blipFill>
        <p:spPr>
          <a:xfrm>
            <a:off x="542925" y="495300"/>
            <a:ext cx="9629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ADD4A-D4FC-1CEF-F68D-F294F477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28333" r="36015" b="20556"/>
          <a:stretch/>
        </p:blipFill>
        <p:spPr>
          <a:xfrm>
            <a:off x="914399" y="742950"/>
            <a:ext cx="339090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956E4-D228-478E-0D09-77362A05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7" t="24167" r="1484" b="8473"/>
          <a:stretch/>
        </p:blipFill>
        <p:spPr>
          <a:xfrm>
            <a:off x="323849" y="247650"/>
            <a:ext cx="9658351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E1A2D-1A4E-C996-EEA5-FC3EE28EAD50}"/>
              </a:ext>
            </a:extLst>
          </p:cNvPr>
          <p:cNvSpPr txBox="1"/>
          <p:nvPr/>
        </p:nvSpPr>
        <p:spPr>
          <a:xfrm>
            <a:off x="2162175" y="1914525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489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01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7C0C4-5D1B-535D-AC82-BE7299ABD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1" t="24306" r="33047" b="17500"/>
          <a:stretch/>
        </p:blipFill>
        <p:spPr>
          <a:xfrm>
            <a:off x="1619250" y="1666875"/>
            <a:ext cx="6543675" cy="39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C764A-10A4-AEA5-CAE9-9BEC2E7DE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3" t="22778" r="1484" b="32778"/>
          <a:stretch/>
        </p:blipFill>
        <p:spPr>
          <a:xfrm>
            <a:off x="790574" y="381000"/>
            <a:ext cx="96393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Xiu Wen, Adeline</dc:creator>
  <cp:lastModifiedBy>Wong Xiu Wen, Adeline</cp:lastModifiedBy>
  <cp:revision>11</cp:revision>
  <dcterms:created xsi:type="dcterms:W3CDTF">2023-10-26T05:17:06Z</dcterms:created>
  <dcterms:modified xsi:type="dcterms:W3CDTF">2023-10-26T06:00:11Z</dcterms:modified>
</cp:coreProperties>
</file>